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56" r:id="rId5"/>
    <p:sldId id="505" r:id="rId6"/>
    <p:sldId id="529" r:id="rId7"/>
    <p:sldId id="513" r:id="rId8"/>
    <p:sldId id="508" r:id="rId9"/>
    <p:sldId id="516" r:id="rId10"/>
    <p:sldId id="507" r:id="rId11"/>
    <p:sldId id="509" r:id="rId12"/>
    <p:sldId id="526" r:id="rId13"/>
    <p:sldId id="527" r:id="rId14"/>
    <p:sldId id="528" r:id="rId15"/>
    <p:sldId id="514" r:id="rId16"/>
    <p:sldId id="515" r:id="rId1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liana Sias" initials="GS" lastIdx="26" clrIdx="0">
    <p:extLst>
      <p:ext uri="{19B8F6BF-5375-455C-9EA6-DF929625EA0E}">
        <p15:presenceInfo xmlns:p15="http://schemas.microsoft.com/office/powerpoint/2012/main" userId="S::giuliana.sias@unica.it::3b44b972-e81d-494b-97fd-e8b6dc70c250" providerId="AD"/>
      </p:ext>
    </p:extLst>
  </p:cmAuthor>
  <p:cmAuthor id="2" name="Enrico Aymerich" initials="EA" lastIdx="3" clrIdx="1">
    <p:extLst>
      <p:ext uri="{19B8F6BF-5375-455C-9EA6-DF929625EA0E}">
        <p15:presenceInfo xmlns:p15="http://schemas.microsoft.com/office/powerpoint/2012/main" userId="1ca651799d67f43f" providerId="Windows Live"/>
      </p:ext>
    </p:extLst>
  </p:cmAuthor>
  <p:cmAuthor id="3" name="Enrico  Aymerich" initials="EA" lastIdx="6" clrIdx="2">
    <p:extLst>
      <p:ext uri="{19B8F6BF-5375-455C-9EA6-DF929625EA0E}">
        <p15:presenceInfo xmlns:p15="http://schemas.microsoft.com/office/powerpoint/2012/main" userId="S::e.aymerich@studenti.unica.it::cebc03c3-092c-4732-bce4-f812f09a3e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0000"/>
    <a:srgbClr val="66FFFF"/>
    <a:srgbClr val="06F411"/>
    <a:srgbClr val="E3E3E3"/>
    <a:srgbClr val="B7B7B7"/>
    <a:srgbClr val="F50BD9"/>
    <a:srgbClr val="003399"/>
    <a:srgbClr val="800000"/>
    <a:srgbClr val="E39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94B05-E9FC-4E27-9AAB-B06B811E3C92}" v="20" dt="2020-07-11T19:32:20.50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le medio 3 - Color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le medio 3 - Color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le scuro 1 - Color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le scuro 1 - Color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ile 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2" autoAdjust="0"/>
    <p:restoredTop sz="92588" autoAdjust="0"/>
  </p:normalViewPr>
  <p:slideViewPr>
    <p:cSldViewPr showGuides="1">
      <p:cViewPr varScale="1">
        <p:scale>
          <a:sx n="78" d="100"/>
          <a:sy n="78" d="100"/>
        </p:scale>
        <p:origin x="1466"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co  Aymerich" userId="cebc03c3-092c-4732-bce4-f812f09a3e76" providerId="ADAL" clId="{A2994B05-E9FC-4E27-9AAB-B06B811E3C92}"/>
    <pc:docChg chg="addSld delSld modSld">
      <pc:chgData name="Enrico  Aymerich" userId="cebc03c3-092c-4732-bce4-f812f09a3e76" providerId="ADAL" clId="{A2994B05-E9FC-4E27-9AAB-B06B811E3C92}" dt="2020-07-11T19:44:20.294" v="5" actId="2696"/>
      <pc:docMkLst>
        <pc:docMk/>
      </pc:docMkLst>
      <pc:sldChg chg="addSp delSp modSp add del">
        <pc:chgData name="Enrico  Aymerich" userId="cebc03c3-092c-4732-bce4-f812f09a3e76" providerId="ADAL" clId="{A2994B05-E9FC-4E27-9AAB-B06B811E3C92}" dt="2020-07-11T19:44:20.294" v="5" actId="2696"/>
        <pc:sldMkLst>
          <pc:docMk/>
          <pc:sldMk cId="1836502978" sldId="530"/>
        </pc:sldMkLst>
        <pc:picChg chg="add del mod">
          <ac:chgData name="Enrico  Aymerich" userId="cebc03c3-092c-4732-bce4-f812f09a3e76" providerId="ADAL" clId="{A2994B05-E9FC-4E27-9AAB-B06B811E3C92}" dt="2020-07-11T19:31:53.708" v="2"/>
          <ac:picMkLst>
            <pc:docMk/>
            <pc:sldMk cId="1836502978" sldId="530"/>
            <ac:picMk id="6" creationId="{198FF79C-2AD2-4A3D-AD02-8110B543955F}"/>
          </ac:picMkLst>
        </pc:picChg>
        <pc:picChg chg="add del mod">
          <ac:chgData name="Enrico  Aymerich" userId="cebc03c3-092c-4732-bce4-f812f09a3e76" providerId="ADAL" clId="{A2994B05-E9FC-4E27-9AAB-B06B811E3C92}" dt="2020-07-11T19:32:08.389" v="3"/>
          <ac:picMkLst>
            <pc:docMk/>
            <pc:sldMk cId="1836502978" sldId="530"/>
            <ac:picMk id="7" creationId="{23B29686-342C-4ABA-A32E-C6A06B8AB9A9}"/>
          </ac:picMkLst>
        </pc:picChg>
        <pc:picChg chg="add del mod">
          <ac:chgData name="Enrico  Aymerich" userId="cebc03c3-092c-4732-bce4-f812f09a3e76" providerId="ADAL" clId="{A2994B05-E9FC-4E27-9AAB-B06B811E3C92}" dt="2020-07-11T19:32:20.504" v="4"/>
          <ac:picMkLst>
            <pc:docMk/>
            <pc:sldMk cId="1836502978" sldId="530"/>
            <ac:picMk id="8" creationId="{3E1AC992-F191-4F6B-A9FA-889D081E3346}"/>
          </ac:picMkLst>
        </pc:picChg>
        <pc:picChg chg="add mod">
          <ac:chgData name="Enrico  Aymerich" userId="cebc03c3-092c-4732-bce4-f812f09a3e76" providerId="ADAL" clId="{A2994B05-E9FC-4E27-9AAB-B06B811E3C92}" dt="2020-07-11T19:32:20.504" v="4"/>
          <ac:picMkLst>
            <pc:docMk/>
            <pc:sldMk cId="1836502978" sldId="530"/>
            <ac:picMk id="9" creationId="{EA49A481-B346-44CE-9756-6B85E5A46F0F}"/>
          </ac:picMkLst>
        </pc:picChg>
        <pc:picChg chg="del">
          <ac:chgData name="Enrico  Aymerich" userId="cebc03c3-092c-4732-bce4-f812f09a3e76" providerId="ADAL" clId="{A2994B05-E9FC-4E27-9AAB-B06B811E3C92}" dt="2020-07-11T19:31:44.029" v="1"/>
          <ac:picMkLst>
            <pc:docMk/>
            <pc:sldMk cId="1836502978" sldId="530"/>
            <ac:picMk id="17" creationId="{842A3A13-B8C2-41BB-BD24-13400D29188E}"/>
          </ac:picMkLst>
        </pc:picChg>
      </pc:sldChg>
    </pc:docChg>
  </pc:docChgLst>
  <pc:docChgLst>
    <pc:chgData name="Enrico  Aymerich" userId="cebc03c3-092c-4732-bce4-f812f09a3e76" providerId="ADAL" clId="{3E5D0442-BFD9-43E5-BE75-B5D97F3FEE21}"/>
    <pc:docChg chg="undo addSld delSld modSld">
      <pc:chgData name="Enrico  Aymerich" userId="cebc03c3-092c-4732-bce4-f812f09a3e76" providerId="ADAL" clId="{3E5D0442-BFD9-43E5-BE75-B5D97F3FEE21}" dt="2020-07-11T19:27:05.984" v="15"/>
      <pc:docMkLst>
        <pc:docMk/>
      </pc:docMkLst>
      <pc:sldChg chg="addSp delSp modSp">
        <pc:chgData name="Enrico  Aymerich" userId="cebc03c3-092c-4732-bce4-f812f09a3e76" providerId="ADAL" clId="{3E5D0442-BFD9-43E5-BE75-B5D97F3FEE21}" dt="2020-07-11T19:06:39.745" v="2"/>
        <pc:sldMkLst>
          <pc:docMk/>
          <pc:sldMk cId="3599079236" sldId="505"/>
        </pc:sldMkLst>
        <pc:picChg chg="del">
          <ac:chgData name="Enrico  Aymerich" userId="cebc03c3-092c-4732-bce4-f812f09a3e76" providerId="ADAL" clId="{3E5D0442-BFD9-43E5-BE75-B5D97F3FEE21}" dt="2020-07-11T19:02:12.611" v="0"/>
          <ac:picMkLst>
            <pc:docMk/>
            <pc:sldMk cId="3599079236" sldId="505"/>
            <ac:picMk id="39" creationId="{85AA6F4C-DB7C-4FD0-9771-B677893A2183}"/>
          </ac:picMkLst>
        </pc:picChg>
        <pc:picChg chg="add del mod">
          <ac:chgData name="Enrico  Aymerich" userId="cebc03c3-092c-4732-bce4-f812f09a3e76" providerId="ADAL" clId="{3E5D0442-BFD9-43E5-BE75-B5D97F3FEE21}" dt="2020-07-11T19:04:48.715" v="1"/>
          <ac:picMkLst>
            <pc:docMk/>
            <pc:sldMk cId="3599079236" sldId="505"/>
            <ac:picMk id="40" creationId="{DD341920-9E3D-4342-BD16-1BAF1C018BF4}"/>
          </ac:picMkLst>
        </pc:picChg>
        <pc:picChg chg="add del mod">
          <ac:chgData name="Enrico  Aymerich" userId="cebc03c3-092c-4732-bce4-f812f09a3e76" providerId="ADAL" clId="{3E5D0442-BFD9-43E5-BE75-B5D97F3FEE21}" dt="2020-07-11T19:06:39.745" v="2"/>
          <ac:picMkLst>
            <pc:docMk/>
            <pc:sldMk cId="3599079236" sldId="505"/>
            <ac:picMk id="41" creationId="{3476AE54-F86F-41FE-B07A-D7B2A982FEA5}"/>
          </ac:picMkLst>
        </pc:picChg>
        <pc:picChg chg="add mod">
          <ac:chgData name="Enrico  Aymerich" userId="cebc03c3-092c-4732-bce4-f812f09a3e76" providerId="ADAL" clId="{3E5D0442-BFD9-43E5-BE75-B5D97F3FEE21}" dt="2020-07-11T19:06:39.745" v="2"/>
          <ac:picMkLst>
            <pc:docMk/>
            <pc:sldMk cId="3599079236" sldId="505"/>
            <ac:picMk id="42" creationId="{E5640545-EFD7-4E58-94DF-81DA4089E44B}"/>
          </ac:picMkLst>
        </pc:picChg>
      </pc:sldChg>
      <pc:sldChg chg="addSp delSp modSp">
        <pc:chgData name="Enrico  Aymerich" userId="cebc03c3-092c-4732-bce4-f812f09a3e76" providerId="ADAL" clId="{3E5D0442-BFD9-43E5-BE75-B5D97F3FEE21}" dt="2020-07-11T19:26:50.483" v="11"/>
        <pc:sldMkLst>
          <pc:docMk/>
          <pc:sldMk cId="2929510744" sldId="515"/>
        </pc:sldMkLst>
        <pc:picChg chg="del">
          <ac:chgData name="Enrico  Aymerich" userId="cebc03c3-092c-4732-bce4-f812f09a3e76" providerId="ADAL" clId="{3E5D0442-BFD9-43E5-BE75-B5D97F3FEE21}" dt="2020-07-11T19:23:15.636" v="7"/>
          <ac:picMkLst>
            <pc:docMk/>
            <pc:sldMk cId="2929510744" sldId="515"/>
            <ac:picMk id="14" creationId="{68278851-A2AD-4AA9-A1FC-978B3F09B60F}"/>
          </ac:picMkLst>
        </pc:picChg>
        <pc:picChg chg="add del mod">
          <ac:chgData name="Enrico  Aymerich" userId="cebc03c3-092c-4732-bce4-f812f09a3e76" providerId="ADAL" clId="{3E5D0442-BFD9-43E5-BE75-B5D97F3FEE21}" dt="2020-07-11T19:24:07.306" v="8"/>
          <ac:picMkLst>
            <pc:docMk/>
            <pc:sldMk cId="2929510744" sldId="515"/>
            <ac:picMk id="15" creationId="{67DF9F96-95FE-4D61-BEF8-B091F9EB94ED}"/>
          </ac:picMkLst>
        </pc:picChg>
        <pc:picChg chg="add del mod">
          <ac:chgData name="Enrico  Aymerich" userId="cebc03c3-092c-4732-bce4-f812f09a3e76" providerId="ADAL" clId="{3E5D0442-BFD9-43E5-BE75-B5D97F3FEE21}" dt="2020-07-11T19:25:15.644" v="9"/>
          <ac:picMkLst>
            <pc:docMk/>
            <pc:sldMk cId="2929510744" sldId="515"/>
            <ac:picMk id="16" creationId="{9D13A484-A619-4C3F-97BA-FD1907338041}"/>
          </ac:picMkLst>
        </pc:picChg>
        <pc:picChg chg="add mod">
          <ac:chgData name="Enrico  Aymerich" userId="cebc03c3-092c-4732-bce4-f812f09a3e76" providerId="ADAL" clId="{3E5D0442-BFD9-43E5-BE75-B5D97F3FEE21}" dt="2020-07-11T19:25:15.644" v="9"/>
          <ac:picMkLst>
            <pc:docMk/>
            <pc:sldMk cId="2929510744" sldId="515"/>
            <ac:picMk id="17" creationId="{842A3A13-B8C2-41BB-BD24-13400D29188E}"/>
          </ac:picMkLst>
        </pc:picChg>
        <pc:picChg chg="add del">
          <ac:chgData name="Enrico  Aymerich" userId="cebc03c3-092c-4732-bce4-f812f09a3e76" providerId="ADAL" clId="{3E5D0442-BFD9-43E5-BE75-B5D97F3FEE21}" dt="2020-07-11T19:26:50.483" v="11"/>
          <ac:picMkLst>
            <pc:docMk/>
            <pc:sldMk cId="2929510744" sldId="515"/>
            <ac:picMk id="18" creationId="{8F678945-34E8-4F78-A296-6D0BC3A15CA7}"/>
          </ac:picMkLst>
        </pc:picChg>
      </pc:sldChg>
      <pc:sldChg chg="addSp delSp modSp">
        <pc:chgData name="Enrico  Aymerich" userId="cebc03c3-092c-4732-bce4-f812f09a3e76" providerId="ADAL" clId="{3E5D0442-BFD9-43E5-BE75-B5D97F3FEE21}" dt="2020-07-11T19:12:14.856" v="6"/>
        <pc:sldMkLst>
          <pc:docMk/>
          <pc:sldMk cId="2983044279" sldId="529"/>
        </pc:sldMkLst>
        <pc:picChg chg="del">
          <ac:chgData name="Enrico  Aymerich" userId="cebc03c3-092c-4732-bce4-f812f09a3e76" providerId="ADAL" clId="{3E5D0442-BFD9-43E5-BE75-B5D97F3FEE21}" dt="2020-07-11T19:10:45.113" v="3"/>
          <ac:picMkLst>
            <pc:docMk/>
            <pc:sldMk cId="2983044279" sldId="529"/>
            <ac:picMk id="19" creationId="{0596B168-198F-41F9-BEFA-60C8A0032A70}"/>
          </ac:picMkLst>
        </pc:picChg>
        <pc:picChg chg="add del mod">
          <ac:chgData name="Enrico  Aymerich" userId="cebc03c3-092c-4732-bce4-f812f09a3e76" providerId="ADAL" clId="{3E5D0442-BFD9-43E5-BE75-B5D97F3FEE21}" dt="2020-07-11T19:10:54.002" v="4"/>
          <ac:picMkLst>
            <pc:docMk/>
            <pc:sldMk cId="2983044279" sldId="529"/>
            <ac:picMk id="44" creationId="{B7C6F2F5-F6DF-4F05-AD11-B291ACDDE3AF}"/>
          </ac:picMkLst>
        </pc:picChg>
        <pc:picChg chg="add del mod">
          <ac:chgData name="Enrico  Aymerich" userId="cebc03c3-092c-4732-bce4-f812f09a3e76" providerId="ADAL" clId="{3E5D0442-BFD9-43E5-BE75-B5D97F3FEE21}" dt="2020-07-11T19:11:09.842" v="5"/>
          <ac:picMkLst>
            <pc:docMk/>
            <pc:sldMk cId="2983044279" sldId="529"/>
            <ac:picMk id="45" creationId="{70C896A8-317D-41EC-B5AF-C973279A6E48}"/>
          </ac:picMkLst>
        </pc:picChg>
        <pc:picChg chg="add del mod">
          <ac:chgData name="Enrico  Aymerich" userId="cebc03c3-092c-4732-bce4-f812f09a3e76" providerId="ADAL" clId="{3E5D0442-BFD9-43E5-BE75-B5D97F3FEE21}" dt="2020-07-11T19:12:14.856" v="6"/>
          <ac:picMkLst>
            <pc:docMk/>
            <pc:sldMk cId="2983044279" sldId="529"/>
            <ac:picMk id="46" creationId="{0BF95EF6-36E6-4585-97F2-ABA204C6EDE5}"/>
          </ac:picMkLst>
        </pc:picChg>
        <pc:picChg chg="add mod">
          <ac:chgData name="Enrico  Aymerich" userId="cebc03c3-092c-4732-bce4-f812f09a3e76" providerId="ADAL" clId="{3E5D0442-BFD9-43E5-BE75-B5D97F3FEE21}" dt="2020-07-11T19:12:14.856" v="6"/>
          <ac:picMkLst>
            <pc:docMk/>
            <pc:sldMk cId="2983044279" sldId="529"/>
            <ac:picMk id="47" creationId="{4434A4C9-9C63-41F6-A40E-57E29C0BF1D2}"/>
          </ac:picMkLst>
        </pc:picChg>
      </pc:sldChg>
      <pc:sldChg chg="modSp add del">
        <pc:chgData name="Enrico  Aymerich" userId="cebc03c3-092c-4732-bce4-f812f09a3e76" providerId="ADAL" clId="{3E5D0442-BFD9-43E5-BE75-B5D97F3FEE21}" dt="2020-07-11T19:27:05.984" v="15"/>
        <pc:sldMkLst>
          <pc:docMk/>
          <pc:sldMk cId="531266600" sldId="530"/>
        </pc:sldMkLst>
        <pc:spChg chg="mod">
          <ac:chgData name="Enrico  Aymerich" userId="cebc03c3-092c-4732-bce4-f812f09a3e76" providerId="ADAL" clId="{3E5D0442-BFD9-43E5-BE75-B5D97F3FEE21}" dt="2020-07-11T19:27:05.071" v="14" actId="6549"/>
          <ac:spMkLst>
            <pc:docMk/>
            <pc:sldMk cId="531266600" sldId="530"/>
            <ac:spMk id="2" creationId="{0C9D8CB6-1A6A-4686-82CB-D0E4B368F73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11/07/2020</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1T17:02:35.694"/>
    </inkml:context>
    <inkml:brush xml:id="br0">
      <inkml:brushProperty name="width" value="0.025" units="cm"/>
      <inkml:brushProperty name="height" value="0.025" units="cm"/>
      <inkml:brushProperty name="ignorePressure" value="1"/>
    </inkml:brush>
  </inkml:definitions>
  <inkml:trace contextRef="#ctx0" brushRef="#br0">1 1,'100'0,"-96"0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11/07/2020</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Hello, the title of my talk is continuous update of machine learning models at JET. In our work we focused on the automatic update of the GTM </a:t>
            </a:r>
            <a:endParaRPr lang="it-IT" sz="1200" kern="1200" dirty="0">
              <a:solidFill>
                <a:schemeClr val="tx1"/>
              </a:solidFill>
              <a:effectLst/>
              <a:latin typeface="Arial" panose="020B0604020202020204" pitchFamily="34" charset="0"/>
              <a:ea typeface="+mn-ea"/>
              <a:cs typeface="+mn-cs"/>
            </a:endParaRPr>
          </a:p>
        </p:txBody>
      </p:sp>
      <p:sp>
        <p:nvSpPr>
          <p:cNvPr id="4" name="Segnaposto numero diapositiva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7528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In conclusion, we have seen that the shift of the jet operational space affects the GTM input space, then we have the need to update the model to keep the performances high. In a submitted work we propose an algorithm to automatically identify the pre-disrupted phase of disruptions, hence automatically providing the reference times to train the GTM. With this algorithm, we updated the GTM and we demonstrated an improvement of the performances for a set of more recent baseline high-power discharges.  and were also able to distinguish two different destabilizing mechanism as core and edge radiation.</a:t>
            </a:r>
          </a:p>
          <a:p>
            <a:r>
              <a:rPr lang="en-US" sz="1200" kern="1200" dirty="0">
                <a:solidFill>
                  <a:schemeClr val="tx1"/>
                </a:solidFill>
                <a:effectLst/>
                <a:latin typeface="Arial" panose="020B0604020202020204" pitchFamily="34" charset="0"/>
                <a:ea typeface="+mn-ea"/>
                <a:cs typeface="+mn-cs"/>
              </a:rPr>
              <a:t>In the future we plan to implement a strategy to continuously update the GTM, in order to keep track of the input space evolution</a:t>
            </a:r>
            <a:endParaRPr lang="it-IT" sz="1200" kern="1200" dirty="0">
              <a:solidFill>
                <a:schemeClr val="tx1"/>
              </a:solidFill>
              <a:effectLst/>
              <a:latin typeface="Arial" panose="020B0604020202020204" pitchFamily="34" charset="0"/>
              <a:ea typeface="+mn-ea"/>
              <a:cs typeface="+mn-cs"/>
            </a:endParaRPr>
          </a:p>
        </p:txBody>
      </p:sp>
      <p:sp>
        <p:nvSpPr>
          <p:cNvPr id="4" name="Segnaposto numero diapositiva 3"/>
          <p:cNvSpPr>
            <a:spLocks noGrp="1"/>
          </p:cNvSpPr>
          <p:nvPr>
            <p:ph type="sldNum" sz="quarter" idx="5"/>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62674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The Generative Topographic mapping method is a way to map a multi-dimensional space into a lower dimensional manifold. We start from an N-Dimensional Input space, where N is given by the number of input features. We give as input to the GTM all the flat-top of regularly terminated discharges and the pre-disrupted part of disrupted shots. The pre-disrupted part of each disruption is identified by the so-called Reference Warning Time). After the mapping process, we have a 2D representation of a multi-dimensional input space. The GTM can then be used as a supervised machine learning algorithm by coloring each cell of the map depending on the percentage of disrupted and non-disrupted samples in it. Then we project a shot on the map and we can associate a probability to disrupt depending on the cluster where the shot is.</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The input parameters of the GTM are: </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the electron density and temperature peaking factors</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the peaking factors of core and divertor radiation, from the horizontal camera of the bolometer</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The internal inductance</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the radiated fraction of the total input power.</a:t>
            </a:r>
            <a:endParaRPr lang="it-IT" sz="1200" kern="1200" dirty="0">
              <a:solidFill>
                <a:schemeClr val="tx1"/>
              </a:solidFill>
              <a:effectLst/>
              <a:latin typeface="Arial" panose="020B0604020202020204" pitchFamily="34" charset="0"/>
              <a:ea typeface="+mn-ea"/>
              <a:cs typeface="+mn-cs"/>
            </a:endParaRPr>
          </a:p>
        </p:txBody>
      </p:sp>
      <p:sp>
        <p:nvSpPr>
          <p:cNvPr id="4" name="Segnaposto numero diapositiva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11785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As it is well known, every machine learning model tends to age if the test distribution input space changes with time. This fact requires the model to be progressively updated in order to keep up with the change of the input parameters. In particular, looking at our data we can see that the operational space progressively changes from 2011 to 2019 discharges. In fact, we can see the more recent discharges have higher current, power density and beta. This change in the operational space also has an impact in the input space. For instance, we can see it from the internal inductance distribution in the top left.</a:t>
            </a:r>
            <a:r>
              <a:rPr lang="it-IT" sz="1200" kern="1200" dirty="0">
                <a:solidFill>
                  <a:schemeClr val="tx1"/>
                </a:solidFill>
                <a:effectLst/>
                <a:latin typeface="Arial" panose="020B0604020202020204" pitchFamily="34" charset="0"/>
                <a:ea typeface="+mn-ea"/>
                <a:cs typeface="+mn-cs"/>
              </a:rPr>
              <a:t>  </a:t>
            </a:r>
          </a:p>
        </p:txBody>
      </p:sp>
      <p:sp>
        <p:nvSpPr>
          <p:cNvPr id="4" name="Segnaposto numero diapositiva 3"/>
          <p:cNvSpPr>
            <a:spLocks noGrp="1"/>
          </p:cNvSpPr>
          <p:nvPr>
            <p:ph type="sldNum" sz="quarter" idx="5"/>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413796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Now I will show you how this model works in some examples from the test set. I am using some shots for which also another automatic alarm, based on radiated power fraction, was provided. All the examples I will show you were in a list of shots with high outboard radiation. The first shot is a disrupted discharge. On the top left so we can see the GTM's logical output, so that when the function reaches one, the GTM triggers an alarm after a certain assertion time. On the left we can also see the GTM input signals: in the middle, the temperature and density peaking factor in blue and green respectively, on the bottom the radiation peaking factors, with two different signals to represent the core and divertor region, also in blue and green. On the bottom plot we also see the fraction of radiated power PFRAC. Finally on the bottom right we have the last input signal, the plasma internal inductance, in yellow. On the right we can see the profiles from which the peaking factors are computed, on the top we can see the electron temperature profile from the Thompson scattering, in the middle plot the electron density profile from the same diagnostic. And in the bottom right the radiation from the bolometer horizontal camera. </a:t>
            </a:r>
            <a:endParaRPr lang="it-IT"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 Here we can see how the GTM alarm time, highlighted with a red dashed line anticipates the other alarm, called </a:t>
            </a:r>
            <a:r>
              <a:rPr lang="en-US" sz="1200" kern="1200" dirty="0" err="1">
                <a:solidFill>
                  <a:schemeClr val="tx1"/>
                </a:solidFill>
                <a:effectLst/>
                <a:latin typeface="Arial" panose="020B0604020202020204" pitchFamily="34" charset="0"/>
                <a:ea typeface="+mn-ea"/>
                <a:cs typeface="+mn-cs"/>
              </a:rPr>
              <a:t>Frad</a:t>
            </a:r>
            <a:r>
              <a:rPr lang="en-US" sz="1200" kern="1200" dirty="0">
                <a:solidFill>
                  <a:schemeClr val="tx1"/>
                </a:solidFill>
                <a:effectLst/>
                <a:latin typeface="Arial" panose="020B0604020202020204" pitchFamily="34" charset="0"/>
                <a:ea typeface="+mn-ea"/>
                <a:cs typeface="+mn-cs"/>
              </a:rPr>
              <a:t> trip and highlighted with a black dashed line. We can also see how the GTM correctly sees a flattening of the temperature profile and an increase of the electron density in the plasma core, together with the rise of the core radiation. This mechanism is associated with impurity accumulation. </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293151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Here we can see how the shot is projected on the map during its evolution. In this slide, we have the GTM on the top left plot, and its component planes, which show the distribution of the input parameters over the map, after the mapping process. In the projection, the circles increase in size as we go towards the end of the projection. The red diamond highlights the position of the shot on the map when the alarm is triggered. We can see how it starts from The green region of the map and terminates in the top right of the map. The right part of the map is associated with the core radiation mechanism, as we can see from the higher values of the core radiation peaking factor, lower values of the temperature peaking factor and higher values of the electron density profile. The top left of the map is instead associated with edge radiation mechanisms, as we see that the electron density picking factor is lower and the temperature peaking factor and the internal inductance are higher.</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379033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In the second example we can see that the GTM alarm is after the black dashed line. In this shot temperature and density profiles are more regular and we can only see a Radial collapse of the temperature profile, highlighted by the rise of the </a:t>
            </a:r>
            <a:r>
              <a:rPr lang="en-US" sz="1200" kern="1200" dirty="0" err="1">
                <a:solidFill>
                  <a:schemeClr val="tx1"/>
                </a:solidFill>
                <a:effectLst/>
                <a:latin typeface="Arial" panose="020B0604020202020204" pitchFamily="34" charset="0"/>
                <a:ea typeface="+mn-ea"/>
                <a:cs typeface="+mn-cs"/>
              </a:rPr>
              <a:t>Te</a:t>
            </a:r>
            <a:r>
              <a:rPr lang="en-US" sz="1200" kern="1200" dirty="0">
                <a:solidFill>
                  <a:schemeClr val="tx1"/>
                </a:solidFill>
                <a:effectLst/>
                <a:latin typeface="Arial" panose="020B0604020202020204" pitchFamily="34" charset="0"/>
                <a:ea typeface="+mn-ea"/>
                <a:cs typeface="+mn-cs"/>
              </a:rPr>
              <a:t> pf, together with a flattening of the electron density profile, highlighted by the decrease of the Ne pf, at the very end of the pulse. We can also see the current profile contraption from the internal inductance and a blob of radiation in the core of the plasma. This mechanism is instead associated with edge radiation. </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397413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we can see how the projected shot also starts from the green region, enters the red region, then terminates in the top left part of the map. We observed a similar trajectory for other shots characterized by edge radiation. In this case, the alarm is triggered in the samples in the top left of the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so we can see that the automatically trained GTM is correctly discriminating these two different mechanisms.</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88583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The last example is a regularly terminated shot, and we can see that the GTM's output never goes to 1,  despite the presence of a blob of radiation in the </a:t>
            </a:r>
            <a:r>
              <a:rPr lang="en-US" sz="1200" kern="1200" dirty="0" err="1">
                <a:solidFill>
                  <a:schemeClr val="tx1"/>
                </a:solidFill>
                <a:effectLst/>
                <a:latin typeface="Arial" panose="020B0604020202020204" pitchFamily="34" charset="0"/>
                <a:ea typeface="+mn-ea"/>
                <a:cs typeface="+mn-cs"/>
              </a:rPr>
              <a:t>centre</a:t>
            </a:r>
            <a:r>
              <a:rPr lang="en-US" sz="1200" kern="1200" dirty="0">
                <a:solidFill>
                  <a:schemeClr val="tx1"/>
                </a:solidFill>
                <a:effectLst/>
                <a:latin typeface="Arial" panose="020B0604020202020204" pitchFamily="34" charset="0"/>
                <a:ea typeface="+mn-ea"/>
                <a:cs typeface="+mn-cs"/>
              </a:rPr>
              <a:t> and the flattening of the density profile around 49.15 seconds. The temperature profile over the whole flat top is instead regular.</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264040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Looking at the map, we can see that the shot starts from grey clusters and then terminates in the green region. </a:t>
            </a:r>
            <a:endParaRPr lang="it-IT" sz="1200" kern="1200" dirty="0">
              <a:solidFill>
                <a:schemeClr val="tx1"/>
              </a:solidFill>
              <a:effectLst/>
              <a:latin typeface="Arial" panose="020B0604020202020204" pitchFamily="34"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3879533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60648"/>
            <a:ext cx="9144000" cy="6419089"/>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lang="it-IT" sz="2400" smtClean="0"/>
            </a:lvl1pPr>
          </a:lstStyle>
          <a:p>
            <a:r>
              <a:rPr lang="it-IT" sz="1800" dirty="0">
                <a:solidFill>
                  <a:srgbClr val="1A1A1A"/>
                </a:solidFill>
                <a:latin typeface="ArialMT"/>
              </a:rPr>
              <a:t>Kick Off Meeting T15-03 </a:t>
            </a:r>
            <a:r>
              <a:rPr lang="it-IT" sz="1800" dirty="0" err="1">
                <a:solidFill>
                  <a:srgbClr val="1A1A1A"/>
                </a:solidFill>
                <a:latin typeface="ArialMT"/>
              </a:rPr>
              <a:t>Disruption</a:t>
            </a:r>
            <a:r>
              <a:rPr lang="it-IT" sz="1800" dirty="0">
                <a:solidFill>
                  <a:srgbClr val="1A1A1A"/>
                </a:solidFill>
                <a:latin typeface="ArialMT"/>
              </a:rPr>
              <a:t> </a:t>
            </a:r>
            <a:r>
              <a:rPr lang="it-IT" sz="1800" dirty="0" err="1">
                <a:solidFill>
                  <a:srgbClr val="1A1A1A"/>
                </a:solidFill>
                <a:latin typeface="ArialMT"/>
              </a:rPr>
              <a:t>prevention</a:t>
            </a:r>
            <a:endParaRPr lang="en-GB" dirty="0"/>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5661248"/>
            <a:ext cx="316835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40252896"/>
            <a:ext cx="9924896"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40405296"/>
            <a:ext cx="9924896"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40557696"/>
            <a:ext cx="9924896"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40710096"/>
            <a:ext cx="9924896"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3" name="Group 22"/>
          <p:cNvGrpSpPr/>
          <p:nvPr/>
        </p:nvGrpSpPr>
        <p:grpSpPr>
          <a:xfrm>
            <a:off x="5292080" y="5805264"/>
            <a:ext cx="3610184" cy="648072"/>
            <a:chOff x="18230283" y="40396912"/>
            <a:chExt cx="9924896" cy="1781641"/>
          </a:xfrm>
        </p:grpSpPr>
        <p:sp>
          <p:nvSpPr>
            <p:cNvPr id="24" name="Rectangle 23"/>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kern="1200" cap="none" normalizeH="0" baseline="0">
                <a:ln>
                  <a:noFill/>
                </a:ln>
                <a:solidFill>
                  <a:schemeClr val="tx1"/>
                </a:solidFill>
                <a:effectLst/>
                <a:latin typeface="Arial" charset="0"/>
              </a:endParaRPr>
            </a:p>
          </p:txBody>
        </p:sp>
        <p:pic>
          <p:nvPicPr>
            <p:cNvPr id="25" name="Picture 24" descr="EuropeanFlag-star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76200"/>
            <a:ext cx="7543800" cy="4572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Name of presenter | Conference | Venue | Date </a:t>
            </a:r>
            <a:r>
              <a:rPr lang="en-GB"/>
              <a:t>| Page </a:t>
            </a:r>
            <a:fld id="{6A6D9FA1-99C7-4910-8E32-B85D378B0060}" type="slidenum">
              <a:rPr lang="en-GB" smtClean="0"/>
              <a:pPr algn="r"/>
              <a:t>‹N›</a:t>
            </a:fld>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11/07/2020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6.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5.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3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m4a"/><Relationship Id="rId7" Type="http://schemas.openxmlformats.org/officeDocument/2006/relationships/image" Target="../media/image20.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image" Target="../media/image23.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23528" y="301317"/>
            <a:ext cx="8496944" cy="1296144"/>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it-IT" sz="2400" kern="1200" smtClean="0">
                <a:solidFill>
                  <a:schemeClr val="tx1"/>
                </a:solidFill>
                <a:latin typeface="Arial" panose="020B0604020202020204" pitchFamily="34" charset="0"/>
                <a:ea typeface="+mj-ea"/>
                <a:cs typeface="+mj-cs"/>
              </a:defRPr>
            </a:lvl1pPr>
          </a:lstStyle>
          <a:p>
            <a:pPr algn="ctr"/>
            <a:endParaRPr lang="en-US" sz="3000" b="1" dirty="0">
              <a:solidFill>
                <a:schemeClr val="bg1"/>
              </a:solidFill>
            </a:endParaRPr>
          </a:p>
        </p:txBody>
      </p:sp>
      <p:sp>
        <p:nvSpPr>
          <p:cNvPr id="4" name="Rettangolo 3">
            <a:extLst>
              <a:ext uri="{FF2B5EF4-FFF2-40B4-BE49-F238E27FC236}">
                <a16:creationId xmlns:a16="http://schemas.microsoft.com/office/drawing/2014/main" id="{7DB57F73-BC30-4383-BFF7-613C5A2755DE}"/>
              </a:ext>
            </a:extLst>
          </p:cNvPr>
          <p:cNvSpPr/>
          <p:nvPr/>
        </p:nvSpPr>
        <p:spPr>
          <a:xfrm>
            <a:off x="0" y="692696"/>
            <a:ext cx="8254747" cy="430887"/>
          </a:xfrm>
          <a:prstGeom prst="rect">
            <a:avLst/>
          </a:prstGeom>
        </p:spPr>
        <p:txBody>
          <a:bodyPr wrap="square">
            <a:spAutoFit/>
          </a:bodyPr>
          <a:lstStyle/>
          <a:p>
            <a:r>
              <a:rPr lang="en-US" sz="2100" dirty="0">
                <a:solidFill>
                  <a:schemeClr val="bg1"/>
                </a:solidFill>
              </a:rPr>
              <a:t>IAEA Technical Meeting on Plasma Disruptions and their Mitigation</a:t>
            </a:r>
            <a:endParaRPr lang="it-IT" sz="2100" b="1" dirty="0">
              <a:solidFill>
                <a:schemeClr val="bg1"/>
              </a:solidFill>
            </a:endParaRPr>
          </a:p>
        </p:txBody>
      </p:sp>
      <p:pic>
        <p:nvPicPr>
          <p:cNvPr id="12" name="Immagine 11" descr="Immagine che contiene sedendo&#10;&#10;Descrizione generata automaticamente">
            <a:extLst>
              <a:ext uri="{FF2B5EF4-FFF2-40B4-BE49-F238E27FC236}">
                <a16:creationId xmlns:a16="http://schemas.microsoft.com/office/drawing/2014/main" id="{D3B96656-8E86-4E07-80EF-4BF2A8836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803489"/>
            <a:ext cx="1426475" cy="795562"/>
          </a:xfrm>
          <a:prstGeom prst="rect">
            <a:avLst/>
          </a:prstGeom>
        </p:spPr>
      </p:pic>
      <p:sp>
        <p:nvSpPr>
          <p:cNvPr id="3" name="Rettangolo 2">
            <a:extLst>
              <a:ext uri="{FF2B5EF4-FFF2-40B4-BE49-F238E27FC236}">
                <a16:creationId xmlns:a16="http://schemas.microsoft.com/office/drawing/2014/main" id="{04C51B80-D20E-4638-B439-B660467EF17D}"/>
              </a:ext>
            </a:extLst>
          </p:cNvPr>
          <p:cNvSpPr/>
          <p:nvPr/>
        </p:nvSpPr>
        <p:spPr>
          <a:xfrm>
            <a:off x="191921" y="5661248"/>
            <a:ext cx="314510" cy="400110"/>
          </a:xfrm>
          <a:prstGeom prst="rect">
            <a:avLst/>
          </a:prstGeom>
        </p:spPr>
        <p:txBody>
          <a:bodyPr wrap="none">
            <a:spAutoFit/>
          </a:bodyPr>
          <a:lstStyle/>
          <a:p>
            <a:r>
              <a:rPr lang="it-IT" sz="2000" dirty="0"/>
              <a:t>1</a:t>
            </a:r>
          </a:p>
        </p:txBody>
      </p:sp>
      <p:sp>
        <p:nvSpPr>
          <p:cNvPr id="14" name="Title 1">
            <a:extLst>
              <a:ext uri="{FF2B5EF4-FFF2-40B4-BE49-F238E27FC236}">
                <a16:creationId xmlns:a16="http://schemas.microsoft.com/office/drawing/2014/main" id="{F4872069-E17B-4C12-9917-417713AC8C73}"/>
              </a:ext>
            </a:extLst>
          </p:cNvPr>
          <p:cNvSpPr txBox="1">
            <a:spLocks/>
          </p:cNvSpPr>
          <p:nvPr/>
        </p:nvSpPr>
        <p:spPr>
          <a:xfrm>
            <a:off x="37728" y="2260589"/>
            <a:ext cx="9108504" cy="1539739"/>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it-IT" sz="2400" kern="1200" smtClean="0">
                <a:solidFill>
                  <a:schemeClr val="tx1"/>
                </a:solidFill>
                <a:latin typeface="Arial" panose="020B0604020202020204" pitchFamily="34" charset="0"/>
                <a:ea typeface="+mj-ea"/>
                <a:cs typeface="+mj-cs"/>
              </a:defRPr>
            </a:lvl1pPr>
          </a:lstStyle>
          <a:p>
            <a:pPr algn="ctr"/>
            <a:r>
              <a:rPr lang="en-US" sz="3200" b="1" dirty="0">
                <a:solidFill>
                  <a:schemeClr val="bg1"/>
                </a:solidFill>
              </a:rPr>
              <a:t>Continuous update of machine learning disruption prediction and prevention models at JET</a:t>
            </a:r>
          </a:p>
        </p:txBody>
      </p:sp>
      <p:sp>
        <p:nvSpPr>
          <p:cNvPr id="15" name="Rettangolo 14">
            <a:extLst>
              <a:ext uri="{FF2B5EF4-FFF2-40B4-BE49-F238E27FC236}">
                <a16:creationId xmlns:a16="http://schemas.microsoft.com/office/drawing/2014/main" id="{2251F9DE-2912-435F-BF8F-5D9150426D85}"/>
              </a:ext>
            </a:extLst>
          </p:cNvPr>
          <p:cNvSpPr/>
          <p:nvPr/>
        </p:nvSpPr>
        <p:spPr>
          <a:xfrm>
            <a:off x="0" y="4111893"/>
            <a:ext cx="9144000" cy="830997"/>
          </a:xfrm>
          <a:prstGeom prst="rect">
            <a:avLst/>
          </a:prstGeom>
        </p:spPr>
        <p:txBody>
          <a:bodyPr wrap="square">
            <a:spAutoFit/>
          </a:bodyPr>
          <a:lstStyle/>
          <a:p>
            <a:pPr algn="ctr"/>
            <a:r>
              <a:rPr lang="it-IT" sz="2400" dirty="0"/>
              <a:t>E. Aymerich</a:t>
            </a:r>
            <a:r>
              <a:rPr lang="it-IT" sz="2400" baseline="30000" dirty="0"/>
              <a:t>1</a:t>
            </a:r>
            <a:r>
              <a:rPr lang="it-IT" sz="2400" dirty="0"/>
              <a:t>, A. Fanni</a:t>
            </a:r>
            <a:r>
              <a:rPr lang="it-IT" sz="2400" baseline="30000" dirty="0"/>
              <a:t>1</a:t>
            </a:r>
            <a:r>
              <a:rPr lang="it-IT" sz="2400" dirty="0"/>
              <a:t>, G. Sias</a:t>
            </a:r>
            <a:r>
              <a:rPr lang="it-IT" sz="2400" baseline="30000" dirty="0"/>
              <a:t>1</a:t>
            </a:r>
            <a:r>
              <a:rPr lang="it-IT" sz="2400" dirty="0"/>
              <a:t>, S. Carcangiu</a:t>
            </a:r>
            <a:r>
              <a:rPr lang="it-IT" sz="2400" baseline="30000" dirty="0"/>
              <a:t>1</a:t>
            </a:r>
            <a:r>
              <a:rPr lang="it-IT" sz="2400" dirty="0"/>
              <a:t>, B. Cannas</a:t>
            </a:r>
            <a:r>
              <a:rPr lang="it-IT" sz="2400" baseline="30000" dirty="0"/>
              <a:t>1</a:t>
            </a:r>
            <a:r>
              <a:rPr lang="it-IT" sz="2400" dirty="0"/>
              <a:t>, A. Murari</a:t>
            </a:r>
            <a:r>
              <a:rPr lang="it-IT" sz="2400" baseline="30000" dirty="0"/>
              <a:t>2</a:t>
            </a:r>
            <a:r>
              <a:rPr lang="it-IT" sz="2400" dirty="0"/>
              <a:t>, A. Pau</a:t>
            </a:r>
            <a:r>
              <a:rPr lang="it-IT" sz="2400" baseline="30000" dirty="0"/>
              <a:t>3</a:t>
            </a:r>
            <a:r>
              <a:rPr lang="it-IT" sz="2400" dirty="0"/>
              <a:t> and JET </a:t>
            </a:r>
            <a:r>
              <a:rPr lang="en-GB" sz="2400" dirty="0"/>
              <a:t>Contributors</a:t>
            </a:r>
            <a:endParaRPr lang="en-GB" sz="3200" dirty="0"/>
          </a:p>
        </p:txBody>
      </p:sp>
      <p:pic>
        <p:nvPicPr>
          <p:cNvPr id="17" name="Immagine 16" descr="Immagine che contiene orologio, disegnando&#10;&#10;Descrizione generata automaticamente">
            <a:extLst>
              <a:ext uri="{FF2B5EF4-FFF2-40B4-BE49-F238E27FC236}">
                <a16:creationId xmlns:a16="http://schemas.microsoft.com/office/drawing/2014/main" id="{84FEC466-13CA-468C-A2CC-9637983F50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5964532"/>
            <a:ext cx="1259632" cy="367065"/>
          </a:xfrm>
          <a:prstGeom prst="rect">
            <a:avLst/>
          </a:prstGeom>
        </p:spPr>
      </p:pic>
      <p:pic>
        <p:nvPicPr>
          <p:cNvPr id="18" name="Immagine 17">
            <a:extLst>
              <a:ext uri="{FF2B5EF4-FFF2-40B4-BE49-F238E27FC236}">
                <a16:creationId xmlns:a16="http://schemas.microsoft.com/office/drawing/2014/main" id="{F4528B87-963D-4855-A73E-4DE32F4E6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1720" y="5733256"/>
            <a:ext cx="990631" cy="936029"/>
          </a:xfrm>
          <a:prstGeom prst="rect">
            <a:avLst/>
          </a:prstGeom>
        </p:spPr>
      </p:pic>
      <p:sp>
        <p:nvSpPr>
          <p:cNvPr id="19" name="Rettangolo 18">
            <a:extLst>
              <a:ext uri="{FF2B5EF4-FFF2-40B4-BE49-F238E27FC236}">
                <a16:creationId xmlns:a16="http://schemas.microsoft.com/office/drawing/2014/main" id="{33E36471-95A9-4D28-8357-7013E069DC4E}"/>
              </a:ext>
            </a:extLst>
          </p:cNvPr>
          <p:cNvSpPr/>
          <p:nvPr/>
        </p:nvSpPr>
        <p:spPr>
          <a:xfrm>
            <a:off x="191921" y="5661248"/>
            <a:ext cx="314510" cy="400110"/>
          </a:xfrm>
          <a:prstGeom prst="rect">
            <a:avLst/>
          </a:prstGeom>
        </p:spPr>
        <p:txBody>
          <a:bodyPr wrap="none">
            <a:spAutoFit/>
          </a:bodyPr>
          <a:lstStyle/>
          <a:p>
            <a:r>
              <a:rPr lang="it-IT" sz="2000" dirty="0"/>
              <a:t>1</a:t>
            </a:r>
          </a:p>
        </p:txBody>
      </p:sp>
      <p:sp>
        <p:nvSpPr>
          <p:cNvPr id="20" name="Rettangolo 19">
            <a:extLst>
              <a:ext uri="{FF2B5EF4-FFF2-40B4-BE49-F238E27FC236}">
                <a16:creationId xmlns:a16="http://schemas.microsoft.com/office/drawing/2014/main" id="{E9BE26C1-5593-4BC1-A88D-4021BD822138}"/>
              </a:ext>
            </a:extLst>
          </p:cNvPr>
          <p:cNvSpPr/>
          <p:nvPr/>
        </p:nvSpPr>
        <p:spPr>
          <a:xfrm>
            <a:off x="1903678" y="5661248"/>
            <a:ext cx="301686" cy="369332"/>
          </a:xfrm>
          <a:prstGeom prst="rect">
            <a:avLst/>
          </a:prstGeom>
        </p:spPr>
        <p:txBody>
          <a:bodyPr wrap="none">
            <a:spAutoFit/>
          </a:bodyPr>
          <a:lstStyle/>
          <a:p>
            <a:r>
              <a:rPr lang="it-IT" dirty="0"/>
              <a:t>2</a:t>
            </a:r>
          </a:p>
        </p:txBody>
      </p:sp>
      <p:sp>
        <p:nvSpPr>
          <p:cNvPr id="21" name="Rettangolo 20">
            <a:extLst>
              <a:ext uri="{FF2B5EF4-FFF2-40B4-BE49-F238E27FC236}">
                <a16:creationId xmlns:a16="http://schemas.microsoft.com/office/drawing/2014/main" id="{B17633D1-D42D-49A4-912F-E42E63E2CEB7}"/>
              </a:ext>
            </a:extLst>
          </p:cNvPr>
          <p:cNvSpPr/>
          <p:nvPr/>
        </p:nvSpPr>
        <p:spPr>
          <a:xfrm>
            <a:off x="3193225" y="5661248"/>
            <a:ext cx="301686" cy="369332"/>
          </a:xfrm>
          <a:prstGeom prst="rect">
            <a:avLst/>
          </a:prstGeom>
        </p:spPr>
        <p:txBody>
          <a:bodyPr wrap="none">
            <a:spAutoFit/>
          </a:bodyPr>
          <a:lstStyle/>
          <a:p>
            <a:r>
              <a:rPr lang="it-IT" dirty="0"/>
              <a:t>3</a:t>
            </a:r>
          </a:p>
        </p:txBody>
      </p:sp>
      <p:pic>
        <p:nvPicPr>
          <p:cNvPr id="13" name="Immagine 12" descr="Immagine che contiene orologio, segnale, disegnando&#10;&#10;Descrizione generata automaticamente">
            <a:extLst>
              <a:ext uri="{FF2B5EF4-FFF2-40B4-BE49-F238E27FC236}">
                <a16:creationId xmlns:a16="http://schemas.microsoft.com/office/drawing/2014/main" id="{4B778AD0-788A-4EBA-B5E6-9860BCB485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280" y="461051"/>
            <a:ext cx="1757561" cy="842912"/>
          </a:xfrm>
          <a:prstGeom prst="rect">
            <a:avLst/>
          </a:prstGeom>
        </p:spPr>
      </p:pic>
      <p:pic>
        <p:nvPicPr>
          <p:cNvPr id="30" name="Audio 29">
            <a:hlinkClick r:id="" action="ppaction://media"/>
            <a:extLst>
              <a:ext uri="{FF2B5EF4-FFF2-40B4-BE49-F238E27FC236}">
                <a16:creationId xmlns:a16="http://schemas.microsoft.com/office/drawing/2014/main" id="{51023DDD-F18F-4AFF-8062-325C41CFAE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97402911"/>
      </p:ext>
    </p:extLst>
  </p:cSld>
  <p:clrMapOvr>
    <a:masterClrMapping/>
  </p:clrMapOvr>
  <mc:AlternateContent xmlns:mc="http://schemas.openxmlformats.org/markup-compatibility/2006" xmlns:p14="http://schemas.microsoft.com/office/powerpoint/2010/main">
    <mc:Choice Requires="p14">
      <p:transition spd="slow" p14:dur="2000" advTm="22242"/>
    </mc:Choice>
    <mc:Fallback xmlns="">
      <p:transition spd="slow" advTm="2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21EE4C0-3CE4-442A-908B-F6E55FE5FB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3" y="1057155"/>
            <a:ext cx="9078694" cy="5560090"/>
          </a:xfrm>
          <a:prstGeom prst="rect">
            <a:avLst/>
          </a:prstGeom>
        </p:spPr>
      </p:pic>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Disrupted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10</a:t>
            </a:fld>
            <a:endParaRPr lang="en-GB" dirty="0"/>
          </a:p>
        </p:txBody>
      </p:sp>
      <p:sp>
        <p:nvSpPr>
          <p:cNvPr id="6" name="CasellaDiTesto 5">
            <a:extLst>
              <a:ext uri="{FF2B5EF4-FFF2-40B4-BE49-F238E27FC236}">
                <a16:creationId xmlns:a16="http://schemas.microsoft.com/office/drawing/2014/main" id="{E6A9DD72-1769-4B0F-BA70-C8193FA6A747}"/>
              </a:ext>
            </a:extLst>
          </p:cNvPr>
          <p:cNvSpPr txBox="1"/>
          <p:nvPr/>
        </p:nvSpPr>
        <p:spPr>
          <a:xfrm>
            <a:off x="32653" y="620686"/>
            <a:ext cx="9110010" cy="584775"/>
          </a:xfrm>
          <a:prstGeom prst="rect">
            <a:avLst/>
          </a:prstGeom>
          <a:noFill/>
        </p:spPr>
        <p:txBody>
          <a:bodyPr wrap="square" rtlCol="0">
            <a:spAutoFit/>
          </a:bodyPr>
          <a:lstStyle/>
          <a:p>
            <a:r>
              <a:rPr lang="it-IT" sz="3200" dirty="0">
                <a:solidFill>
                  <a:srgbClr val="FF0000"/>
                </a:solidFill>
              </a:rPr>
              <a:t> #96729</a:t>
            </a:r>
          </a:p>
        </p:txBody>
      </p:sp>
      <p:grpSp>
        <p:nvGrpSpPr>
          <p:cNvPr id="14" name="Gruppo 13">
            <a:extLst>
              <a:ext uri="{FF2B5EF4-FFF2-40B4-BE49-F238E27FC236}">
                <a16:creationId xmlns:a16="http://schemas.microsoft.com/office/drawing/2014/main" id="{258CCBA7-7F6D-4EEA-A6D3-0C15BE3FCFB4}"/>
              </a:ext>
            </a:extLst>
          </p:cNvPr>
          <p:cNvGrpSpPr/>
          <p:nvPr/>
        </p:nvGrpSpPr>
        <p:grpSpPr>
          <a:xfrm rot="11247750">
            <a:off x="827860" y="1443393"/>
            <a:ext cx="154106" cy="149574"/>
            <a:chOff x="1911735" y="1359364"/>
            <a:chExt cx="348757" cy="217812"/>
          </a:xfrm>
        </p:grpSpPr>
        <p:cxnSp>
          <p:nvCxnSpPr>
            <p:cNvPr id="15" name="Connettore diritto 14">
              <a:extLst>
                <a:ext uri="{FF2B5EF4-FFF2-40B4-BE49-F238E27FC236}">
                  <a16:creationId xmlns:a16="http://schemas.microsoft.com/office/drawing/2014/main" id="{3BBC65C0-9D66-485B-BB92-F16E22B3ACE9}"/>
                </a:ext>
              </a:extLst>
            </p:cNvPr>
            <p:cNvCxnSpPr>
              <a:cxnSpLocks/>
            </p:cNvCxnSpPr>
            <p:nvPr/>
          </p:nvCxnSpPr>
          <p:spPr>
            <a:xfrm rot="2065516" flipV="1">
              <a:off x="1911735" y="1359364"/>
              <a:ext cx="329800" cy="76307"/>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FE10B58A-852B-4E4F-BC14-8A12B401B27E}"/>
                </a:ext>
              </a:extLst>
            </p:cNvPr>
            <p:cNvCxnSpPr>
              <a:cxnSpLocks/>
            </p:cNvCxnSpPr>
            <p:nvPr/>
          </p:nvCxnSpPr>
          <p:spPr>
            <a:xfrm rot="10352250" flipH="1">
              <a:off x="2098867" y="1433413"/>
              <a:ext cx="161625" cy="143763"/>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grpSp>
      <p:sp>
        <p:nvSpPr>
          <p:cNvPr id="13" name="Figura a mano libera: forma 12">
            <a:extLst>
              <a:ext uri="{FF2B5EF4-FFF2-40B4-BE49-F238E27FC236}">
                <a16:creationId xmlns:a16="http://schemas.microsoft.com/office/drawing/2014/main" id="{A2949D7B-C64F-4C72-802D-CB8DF1A55DA1}"/>
              </a:ext>
            </a:extLst>
          </p:cNvPr>
          <p:cNvSpPr/>
          <p:nvPr/>
        </p:nvSpPr>
        <p:spPr>
          <a:xfrm>
            <a:off x="395536" y="1438199"/>
            <a:ext cx="1224095" cy="1320264"/>
          </a:xfrm>
          <a:custGeom>
            <a:avLst/>
            <a:gdLst>
              <a:gd name="connsiteX0" fmla="*/ 818534 w 1246548"/>
              <a:gd name="connsiteY0" fmla="*/ 1297940 h 1297940"/>
              <a:gd name="connsiteX1" fmla="*/ 818534 w 1246548"/>
              <a:gd name="connsiteY1" fmla="*/ 878840 h 1297940"/>
              <a:gd name="connsiteX2" fmla="*/ 909974 w 1246548"/>
              <a:gd name="connsiteY2" fmla="*/ 980440 h 1297940"/>
              <a:gd name="connsiteX3" fmla="*/ 927754 w 1246548"/>
              <a:gd name="connsiteY3" fmla="*/ 393700 h 1297940"/>
              <a:gd name="connsiteX4" fmla="*/ 1214774 w 1246548"/>
              <a:gd name="connsiteY4" fmla="*/ 30480 h 1297940"/>
              <a:gd name="connsiteX5" fmla="*/ 74314 w 1246548"/>
              <a:gd name="connsiteY5" fmla="*/ 116840 h 1297940"/>
              <a:gd name="connsiteX6" fmla="*/ 112414 w 1246548"/>
              <a:gd name="connsiteY6" fmla="*/ 0 h 129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548" h="1297940">
                <a:moveTo>
                  <a:pt x="818534" y="1297940"/>
                </a:moveTo>
                <a:cubicBezTo>
                  <a:pt x="810914" y="1114848"/>
                  <a:pt x="803294" y="931757"/>
                  <a:pt x="818534" y="878840"/>
                </a:cubicBezTo>
                <a:cubicBezTo>
                  <a:pt x="833774" y="825923"/>
                  <a:pt x="891771" y="1061297"/>
                  <a:pt x="909974" y="980440"/>
                </a:cubicBezTo>
                <a:cubicBezTo>
                  <a:pt x="928177" y="899583"/>
                  <a:pt x="876954" y="552027"/>
                  <a:pt x="927754" y="393700"/>
                </a:cubicBezTo>
                <a:cubicBezTo>
                  <a:pt x="978554" y="235373"/>
                  <a:pt x="1357014" y="76623"/>
                  <a:pt x="1214774" y="30480"/>
                </a:cubicBezTo>
                <a:cubicBezTo>
                  <a:pt x="1072534" y="-15663"/>
                  <a:pt x="258041" y="121920"/>
                  <a:pt x="74314" y="116840"/>
                </a:cubicBezTo>
                <a:cubicBezTo>
                  <a:pt x="-109413" y="111760"/>
                  <a:pt x="104371" y="28787"/>
                  <a:pt x="112414" y="0"/>
                </a:cubicBezTo>
              </a:path>
            </a:pathLst>
          </a:custGeom>
          <a:no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Audio 19">
            <a:hlinkClick r:id="" action="ppaction://media"/>
            <a:extLst>
              <a:ext uri="{FF2B5EF4-FFF2-40B4-BE49-F238E27FC236}">
                <a16:creationId xmlns:a16="http://schemas.microsoft.com/office/drawing/2014/main" id="{C7A062E9-72FA-4EB0-BA4D-0F24BE6E7D7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3625" y="6397625"/>
            <a:ext cx="244475" cy="244475"/>
          </a:xfrm>
          <a:prstGeom prst="rect">
            <a:avLst/>
          </a:prstGeom>
        </p:spPr>
      </p:pic>
    </p:spTree>
    <p:custDataLst>
      <p:tags r:id="rId1"/>
    </p:custDataLst>
    <p:extLst>
      <p:ext uri="{BB962C8B-B14F-4D97-AF65-F5344CB8AC3E}">
        <p14:creationId xmlns:p14="http://schemas.microsoft.com/office/powerpoint/2010/main" val="2912244775"/>
      </p:ext>
    </p:extLst>
  </p:cSld>
  <p:clrMapOvr>
    <a:masterClrMapping/>
  </p:clrMapOvr>
  <mc:AlternateContent xmlns:mc="http://schemas.openxmlformats.org/markup-compatibility/2006" xmlns:p14="http://schemas.microsoft.com/office/powerpoint/2010/main">
    <mc:Choice Requires="p14">
      <p:transition spd="slow" p14:dur="2000" advTm="32165"/>
    </mc:Choice>
    <mc:Fallback xmlns="">
      <p:transition spd="slow" advTm="3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0"/>
                </p:tgtEl>
              </p:cMediaNode>
            </p:audio>
          </p:childTnLst>
        </p:cTn>
      </p:par>
    </p:tnLst>
    <p:bldLst>
      <p:bldP spid="13" grpId="0" animBg="1"/>
    </p:bldLst>
  </p:timing>
  <p:extLst>
    <p:ext uri="{3A86A75C-4F4B-4683-9AE1-C65F6400EC91}">
      <p14:laserTraceLst xmlns:p14="http://schemas.microsoft.com/office/powerpoint/2010/main">
        <p14:tracePtLst>
          <p14:tracePt t="937" x="2378075" y="1238250"/>
          <p14:tracePt t="1380" x="2362200" y="1243013"/>
          <p14:tracePt t="1453" x="2352675" y="1246188"/>
          <p14:tracePt t="1486" x="2339975" y="1250950"/>
          <p14:tracePt t="1529" x="2335213" y="1258888"/>
          <p14:tracePt t="1533" x="2335213" y="1263650"/>
          <p14:tracePt t="1576" x="2332038" y="1271588"/>
          <p14:tracePt t="1628" x="2322513" y="1276350"/>
          <p14:tracePt t="1667" x="2322513" y="1293813"/>
          <p14:tracePt t="1715" x="2322513" y="1362075"/>
          <p14:tracePt t="1749" x="2332038" y="1400175"/>
          <p14:tracePt t="1786" x="2344738" y="1428750"/>
          <p14:tracePt t="1830" x="2374900" y="1468438"/>
          <p14:tracePt t="2080" x="2374900" y="1476375"/>
          <p14:tracePt t="2188" x="2374900" y="1481138"/>
          <p14:tracePt t="2234" x="2390775" y="1509713"/>
          <p14:tracePt t="2374" x="2395538" y="1531938"/>
          <p14:tracePt t="2420" x="2395538" y="1577975"/>
          <p14:tracePt t="2566" x="2438400" y="1681163"/>
          <p14:tracePt t="2569" x="2438400" y="1689100"/>
          <p14:tracePt t="2604" x="2443163" y="1714500"/>
          <p14:tracePt t="2646" x="2443163" y="1722438"/>
          <p14:tracePt t="2729" x="2443163" y="1757363"/>
          <p14:tracePt t="2772" x="2433638" y="1795463"/>
          <p14:tracePt t="2781" x="2433638" y="1800225"/>
          <p14:tracePt t="2865" x="2433638" y="1816100"/>
          <p14:tracePt t="2889" x="2433638" y="1838325"/>
          <p14:tracePt t="2923" x="2428875" y="1866900"/>
          <p14:tracePt t="2965" x="2420938" y="1901825"/>
          <p14:tracePt t="2999" x="2408238" y="1909763"/>
          <p14:tracePt t="3045" x="2403475" y="1944688"/>
          <p14:tracePt t="3082" x="2378075" y="2033588"/>
          <p14:tracePt t="3088" x="2374900" y="2038350"/>
          <p14:tracePt t="3095" x="2374900" y="2058988"/>
          <p14:tracePt t="3108" x="2365375" y="2076450"/>
          <p14:tracePt t="3143" x="2352675" y="2122488"/>
          <p14:tracePt t="3146" x="2352675" y="2132013"/>
          <p14:tracePt t="3174" x="2352675" y="2139950"/>
          <p14:tracePt t="3215" x="2344738" y="2165350"/>
          <p14:tracePt t="3258" x="2339975" y="2212975"/>
          <p14:tracePt t="3291" x="2332038" y="2254250"/>
          <p14:tracePt t="3340" x="2327275" y="2276475"/>
          <p14:tracePt t="3398" x="2314575" y="2289175"/>
          <p14:tracePt t="3428" x="2289175" y="2322513"/>
          <p14:tracePt t="3446" x="2281238" y="2335213"/>
          <p14:tracePt t="3451" x="2276475" y="2347913"/>
          <p14:tracePt t="3484" x="2263775" y="2378075"/>
          <p14:tracePt t="3522" x="2255838" y="2390775"/>
          <p14:tracePt t="3606" x="2233613" y="2413000"/>
          <p14:tracePt t="3608" x="2220913" y="2425700"/>
          <p14:tracePt t="3634" x="2200275" y="2451100"/>
          <p14:tracePt t="3665" x="2187575" y="2471738"/>
          <p14:tracePt t="3777" x="2178050" y="2484438"/>
          <p14:tracePt t="3803" x="2165350" y="2501900"/>
          <p14:tracePt t="3808" x="2149475" y="2514600"/>
          <p14:tracePt t="3837" x="2149475" y="2519363"/>
          <p14:tracePt t="3872" x="2136775" y="2540000"/>
          <p14:tracePt t="3945" x="2119313" y="2557463"/>
          <p14:tracePt t="3972" x="2093913" y="2570163"/>
          <p14:tracePt t="4010" x="2081213" y="2578100"/>
          <p14:tracePt t="4072" x="2076450" y="2578100"/>
          <p14:tracePt t="4148" x="2071688" y="2578100"/>
          <p14:tracePt t="4212" x="2063750" y="2578100"/>
          <p14:tracePt t="4273" x="2051050" y="2582863"/>
          <p14:tracePt t="4371" x="2046288" y="2582863"/>
          <p14:tracePt t="4398" x="2033588" y="2590800"/>
          <p14:tracePt t="4484" x="2025650" y="2595563"/>
          <p14:tracePt t="4513" x="2008188" y="2608263"/>
          <p14:tracePt t="4546" x="1978025" y="2638425"/>
          <p14:tracePt t="4578" x="1970088" y="2651125"/>
          <p14:tracePt t="4619" x="1970088" y="2659063"/>
          <p14:tracePt t="4636" x="1970088" y="2663825"/>
          <p14:tracePt t="4658" x="1962150" y="2684463"/>
          <p14:tracePt t="4719" x="1962150" y="2689225"/>
          <p14:tracePt t="4749" x="1957388" y="2697163"/>
          <p14:tracePt t="4859" x="1944688" y="2709863"/>
          <p14:tracePt t="4888" x="1939925" y="2727325"/>
          <p14:tracePt t="4904" x="1931988" y="2735263"/>
          <p14:tracePt t="4957" x="1927225" y="2740025"/>
          <p14:tracePt t="4984" x="1914525" y="2740025"/>
          <p14:tracePt t="5013" x="1871663" y="2740025"/>
          <p14:tracePt t="5044" x="1868488" y="2740025"/>
          <p14:tracePt t="5079" x="1858963" y="2744788"/>
          <p14:tracePt t="5106" x="1846263" y="2744788"/>
          <p14:tracePt t="5145" x="1744663" y="2744788"/>
          <p14:tracePt t="5171" x="1633538" y="2722563"/>
          <p14:tracePt t="5189" x="1577975" y="2709863"/>
          <p14:tracePt t="5222" x="1536700" y="2701925"/>
          <p14:tracePt t="5264" x="1463675" y="2679700"/>
          <p14:tracePt t="5294" x="1446213" y="2667000"/>
          <p14:tracePt t="5297" x="1433513" y="2659063"/>
          <p14:tracePt t="5330" x="1365250" y="2608263"/>
          <p14:tracePt t="5363" x="1306513" y="2578100"/>
          <p14:tracePt t="5397" x="1225550" y="2557463"/>
          <p14:tracePt t="5432" x="1169988" y="2540000"/>
          <p14:tracePt t="5463" x="1162050" y="2540000"/>
          <p14:tracePt t="5484" x="1157288" y="2540000"/>
          <p14:tracePt t="5507" x="1149350" y="2535238"/>
          <p14:tracePt t="5547" x="1131888" y="2527300"/>
          <p14:tracePt t="5579" x="1093788" y="2522538"/>
          <p14:tracePt t="5613" x="1071563" y="2514600"/>
          <p14:tracePt t="5646" x="1068388" y="2509838"/>
          <p14:tracePt t="5648" x="1063625" y="2509838"/>
          <p14:tracePt t="5683" x="1020763" y="2489200"/>
          <p14:tracePt t="5714" x="1008063" y="2484438"/>
          <p14:tracePt t="5757" x="1000125" y="2463800"/>
          <p14:tracePt t="5801" x="992188" y="2451100"/>
          <p14:tracePt t="5840" x="992188" y="2441575"/>
          <p14:tracePt t="5870" x="992188" y="2433638"/>
          <p14:tracePt t="5872" x="992188" y="2428875"/>
          <p14:tracePt t="5912" x="992188" y="2416175"/>
          <p14:tracePt t="5980" x="992188" y="2403475"/>
          <p14:tracePt t="6493" x="992188" y="2398713"/>
          <p14:tracePt t="6514" x="1000125" y="2382838"/>
          <p14:tracePt t="6544" x="1000125" y="2373313"/>
          <p14:tracePt t="6635" x="1000125" y="2365375"/>
          <p14:tracePt t="6652" x="1000125" y="2360613"/>
          <p14:tracePt t="6676" x="1000125" y="2347913"/>
          <p14:tracePt t="6682" x="1000125" y="2344738"/>
          <p14:tracePt t="6722" x="1004888" y="2322513"/>
          <p14:tracePt t="6761" x="1008063" y="2306638"/>
          <p14:tracePt t="6789" x="1025525" y="2276475"/>
          <p14:tracePt t="6826" x="1025525" y="2259013"/>
          <p14:tracePt t="6865" x="1033463" y="2228850"/>
          <p14:tracePt t="6907" x="1042988" y="2203450"/>
          <p14:tracePt t="6935" x="1050925" y="2195513"/>
          <p14:tracePt t="6980" x="1071563" y="2157413"/>
          <p14:tracePt t="7047" x="1111250" y="2109788"/>
          <p14:tracePt t="7064" x="1131888" y="2089150"/>
          <p14:tracePt t="7088" x="1157288" y="2054225"/>
          <p14:tracePt t="7123" x="1169988" y="2028825"/>
          <p14:tracePt t="7163" x="1182688" y="2003425"/>
          <p14:tracePt t="7195" x="1204913" y="1957388"/>
          <p14:tracePt t="7234" x="1225550" y="1931988"/>
          <p14:tracePt t="7267" x="1230313" y="1919288"/>
          <p14:tracePt t="7310" x="1255713" y="1884363"/>
          <p14:tracePt t="7313" x="1258888" y="1881188"/>
          <p14:tracePt t="7342" x="1271588" y="1866900"/>
          <p14:tracePt t="7370" x="1284288" y="1846263"/>
          <p14:tracePt t="7402" x="1306513" y="1825625"/>
          <p14:tracePt t="7435" x="1327150" y="1790700"/>
          <p14:tracePt t="7479" x="1336675" y="1774825"/>
          <p14:tracePt t="7506" x="1349375" y="1760538"/>
          <p14:tracePt t="7541" x="1352550" y="1747838"/>
          <p14:tracePt t="7579" x="1362075" y="1739900"/>
          <p14:tracePt t="7614" x="1362075" y="1735138"/>
          <p14:tracePt t="7647" x="1365250" y="1722438"/>
          <p14:tracePt t="7666" x="1374775" y="1709738"/>
          <p14:tracePt t="7697" x="1377950" y="1689100"/>
          <p14:tracePt t="7761" x="1390650" y="1668463"/>
          <p14:tracePt t="7791" x="1395413" y="1658938"/>
          <p14:tracePt t="7830" x="1404938" y="1651000"/>
          <p14:tracePt t="7856" x="1408113" y="1646238"/>
          <p14:tracePt t="7896" x="1417638" y="1633538"/>
          <p14:tracePt t="7963" x="1420813" y="1620838"/>
          <p14:tracePt t="7990" x="1433513" y="1600200"/>
          <p14:tracePt t="8015" x="1438275" y="1595438"/>
          <p14:tracePt t="8095" x="1446213" y="1582738"/>
          <p14:tracePt t="8164" x="1450975" y="1574800"/>
          <p14:tracePt t="8196" x="1458913" y="1570038"/>
          <p14:tracePt t="8324" x="1463675" y="1565275"/>
          <p14:tracePt t="8356" x="1471613" y="1557338"/>
          <p14:tracePt t="8579" x="1476375" y="1544638"/>
          <p14:tracePt t="8701" x="1481138" y="1539875"/>
          <p14:tracePt t="8835" x="1489075" y="1535113"/>
          <p14:tracePt t="8979" x="1493838" y="1527175"/>
          <p14:tracePt t="9005" x="1493838" y="1522413"/>
          <p14:tracePt t="9044" x="1484313" y="1522413"/>
          <p14:tracePt t="9072" x="1420813" y="1493838"/>
          <p14:tracePt t="9098" x="1390650" y="1476375"/>
          <p14:tracePt t="9137" x="1382713" y="1476375"/>
          <p14:tracePt t="9179" x="1370013" y="1471613"/>
          <p14:tracePt t="9198" x="1362075" y="1463675"/>
          <p14:tracePt t="9221" x="1331913" y="1458913"/>
          <p14:tracePt t="9256" x="1271588" y="1438275"/>
          <p14:tracePt t="9286" x="1255713" y="1428750"/>
          <p14:tracePt t="9289" x="1246188" y="1425575"/>
          <p14:tracePt t="9329" x="1217613" y="1412875"/>
          <p14:tracePt t="9355" x="1195388" y="1403350"/>
          <p14:tracePt t="9396" x="1182688" y="1400175"/>
          <p14:tracePt t="9457" x="1169988" y="1400175"/>
          <p14:tracePt t="9474" x="1165225" y="1390650"/>
          <p14:tracePt t="9499" x="1152525" y="1387475"/>
          <p14:tracePt t="9540" x="1136650" y="1377950"/>
          <p14:tracePt t="9570" x="1127125" y="1377950"/>
          <p14:tracePt t="9606" x="1114425" y="1374775"/>
          <p14:tracePt t="9608" x="1111250" y="1374775"/>
          <p14:tracePt t="9644" x="1084263" y="1374775"/>
          <p14:tracePt t="9682" x="1046163" y="1362075"/>
          <p14:tracePt t="9711" x="1020763" y="1357313"/>
          <p14:tracePt t="9751" x="1004888" y="1357313"/>
          <p14:tracePt t="9769" x="992188" y="1357313"/>
          <p14:tracePt t="9795" x="977900" y="1357313"/>
          <p14:tracePt t="9833" x="936625" y="1339850"/>
          <p14:tracePt t="9865" x="906463" y="1339850"/>
          <p14:tracePt t="9905" x="871538" y="1335088"/>
          <p14:tracePt t="9932" x="855663" y="1327150"/>
          <p14:tracePt t="9964" x="833438" y="1327150"/>
          <p14:tracePt t="9994" x="795338" y="1314450"/>
          <p14:tracePt t="10029" x="765175" y="1301750"/>
          <p14:tracePt t="10057" x="744538" y="1296988"/>
          <p14:tracePt t="10094" x="723900" y="1296988"/>
          <p14:tracePt t="10115" x="711200" y="1296988"/>
          <p14:tracePt t="10137" x="693738" y="1296988"/>
          <p14:tracePt t="10205" x="681038" y="1296988"/>
          <p14:tracePt t="10229" x="668338" y="1296988"/>
          <p14:tracePt t="10343" x="658813" y="1296988"/>
          <p14:tracePt t="10471" x="655638" y="1296988"/>
          <p14:tracePt t="10746" x="650875" y="1296988"/>
          <p14:tracePt t="10971" x="630238" y="1296988"/>
          <p14:tracePt t="11001" x="625475" y="1296988"/>
          <p14:tracePt t="11148" x="612775" y="1296988"/>
          <p14:tracePt t="11342" x="604838" y="1296988"/>
          <p14:tracePt t="11372" x="592138" y="1306513"/>
          <p14:tracePt t="11460" x="574675" y="1306513"/>
          <p14:tracePt t="11490" x="506413" y="1352550"/>
          <p14:tracePt t="11532" x="455613" y="1387475"/>
          <p14:tracePt t="11562" x="450850" y="1390650"/>
          <p14:tracePt t="11637" x="442913" y="1400175"/>
          <p14:tracePt t="11705" x="438150" y="1403350"/>
          <p14:tracePt t="11820" x="433388" y="1412875"/>
          <p14:tracePt t="11853" x="425450" y="1416050"/>
          <p14:tracePt t="12212" x="412750" y="1420813"/>
          <p14:tracePt t="12293" x="407988" y="1428750"/>
          <p14:tracePt t="12323" x="369888" y="1463675"/>
          <p14:tracePt t="12361" x="352425" y="1471613"/>
          <p14:tracePt t="12465" x="349250" y="1476375"/>
          <p14:tracePt t="12497" x="336550" y="1489075"/>
          <p14:tracePt t="12560" x="327025" y="1501775"/>
          <p14:tracePt t="12589" x="323850" y="1509713"/>
          <p14:tracePt t="12628" x="314325" y="1519238"/>
          <p14:tracePt t="12657" x="301625" y="1535113"/>
          <p14:tracePt t="12695" x="285750" y="1562100"/>
          <p14:tracePt t="12712" x="285750" y="1570038"/>
          <p14:tracePt t="12826" x="285750" y="1587500"/>
          <p14:tracePt t="12855" x="285750" y="1600200"/>
          <p14:tracePt t="12942" x="285750" y="1603375"/>
          <p14:tracePt t="13006" x="285750" y="1612900"/>
          <p14:tracePt t="13276" x="280988" y="1616075"/>
          <p14:tracePt t="13353" x="273050" y="1616075"/>
          <p14:tracePt t="13389" x="268288" y="1616075"/>
          <p14:tracePt t="13451" x="258763" y="1616075"/>
          <p14:tracePt t="13668" x="285750" y="1638300"/>
          <p14:tracePt t="13696" x="293688" y="1646238"/>
          <p14:tracePt t="13735" x="298450" y="1651000"/>
          <p14:tracePt t="13767" x="314325" y="1654175"/>
          <p14:tracePt t="13807" x="339725" y="1663700"/>
          <p14:tracePt t="13838" x="357188" y="1681163"/>
          <p14:tracePt t="13874" x="404813" y="1709738"/>
          <p14:tracePt t="13880" x="407988" y="1719263"/>
          <p14:tracePt t="13925" x="438150" y="1739900"/>
          <p14:tracePt t="13964" x="481013" y="1787525"/>
          <p14:tracePt t="13997" x="527050" y="1846263"/>
          <p14:tracePt t="14018" x="544513" y="1871663"/>
          <p14:tracePt t="14035" x="557213" y="1881188"/>
          <p14:tracePt t="14083" x="608013" y="1935163"/>
          <p14:tracePt t="14120" x="642938" y="1965325"/>
          <p14:tracePt t="14158" x="658813" y="1973263"/>
          <p14:tracePt t="14197" x="698500" y="2008188"/>
          <p14:tracePt t="14236" x="752475" y="2063750"/>
          <p14:tracePt t="14275" x="800100" y="2106613"/>
          <p14:tracePt t="14325" x="817563" y="2114550"/>
          <p14:tracePt t="14384" x="838200" y="2122488"/>
          <p14:tracePt t="14511" x="855663" y="2132013"/>
          <p14:tracePt t="14560" x="868363" y="2132013"/>
          <p14:tracePt t="14631" x="881063" y="2132013"/>
          <p14:tracePt t="14662" x="889000" y="2132013"/>
          <p14:tracePt t="14708" x="906463" y="2135188"/>
          <p14:tracePt t="14773" x="911225" y="2135188"/>
          <p14:tracePt t="14796" x="931863" y="2144713"/>
          <p14:tracePt t="14830" x="939800" y="2147888"/>
          <p14:tracePt t="14848" x="949325" y="2147888"/>
          <p14:tracePt t="14873" x="952500" y="2147888"/>
          <p14:tracePt t="14910" x="977900" y="2152650"/>
          <p14:tracePt t="14912" x="982663" y="2160588"/>
          <p14:tracePt t="14940" x="1008063" y="2165350"/>
          <p14:tracePt t="14981" x="1033463" y="2178050"/>
          <p14:tracePt t="15013" x="1063625" y="2195513"/>
          <p14:tracePt t="15049" x="1089025" y="2208213"/>
          <p14:tracePt t="15083" x="1106488" y="2212975"/>
          <p14:tracePt t="15139" x="1119188" y="2220913"/>
          <p14:tracePt t="15170" x="1139825" y="2233613"/>
          <p14:tracePt t="15215" x="1182688" y="2238375"/>
          <p14:tracePt t="15245" x="1195388" y="2246313"/>
          <p14:tracePt t="15248" x="1204913" y="2246313"/>
          <p14:tracePt t="15281" x="1220788" y="2259013"/>
          <p14:tracePt t="15315" x="1255713" y="2271713"/>
          <p14:tracePt t="15360" x="1268413" y="2271713"/>
          <p14:tracePt t="15390" x="1271588" y="2271713"/>
          <p14:tracePt t="15446" x="1284288" y="2276475"/>
          <p14:tracePt t="15449" x="1289050" y="2284413"/>
          <p14:tracePt t="15481" x="1301750" y="2289175"/>
          <p14:tracePt t="15588" x="1311275" y="2289175"/>
          <p14:tracePt t="15620" x="1327150" y="2301875"/>
          <p14:tracePt t="15657" x="1339850" y="2309813"/>
          <p14:tracePt t="15749" x="1357313" y="2314575"/>
          <p14:tracePt t="17121" x="1352550" y="2306638"/>
          <p14:tracePt t="17150" x="1349375" y="2301875"/>
          <p14:tracePt t="17196" x="1339850" y="2292350"/>
          <p14:tracePt t="17265" x="1336675" y="2279650"/>
          <p14:tracePt t="17297" x="1336675" y="2266950"/>
          <p14:tracePt t="17342" x="1336675" y="2263775"/>
          <p14:tracePt t="18279" x="1327150" y="2259013"/>
          <p14:tracePt t="18561" x="1323975" y="2259013"/>
          <p14:tracePt t="18645" x="1323975" y="2263775"/>
          <p14:tracePt t="18772" x="1323975" y="2271713"/>
          <p14:tracePt t="18894" x="1327150" y="2284413"/>
          <p14:tracePt t="18923" x="1331913" y="2289175"/>
          <p14:tracePt t="18986" x="1349375" y="2289175"/>
          <p14:tracePt t="19004" x="1417638" y="2289175"/>
          <p14:tracePt t="19027" x="1633538" y="2322513"/>
          <p14:tracePt t="19064" x="2233613" y="2522538"/>
          <p14:tracePt t="19091" x="2578100" y="2603500"/>
          <p14:tracePt t="19128" x="3276600" y="2722563"/>
          <p14:tracePt t="19156" x="3552825" y="2752725"/>
          <p14:tracePt t="19197" x="3633788" y="2752725"/>
          <p14:tracePt t="19225" x="3684588" y="2735263"/>
          <p14:tracePt t="19266" x="3770313" y="2641600"/>
          <p14:tracePt t="19283" x="3808413" y="2595563"/>
          <p14:tracePt t="19305" x="3889375" y="2497138"/>
          <p14:tracePt t="19345" x="3986213" y="2306638"/>
          <p14:tracePt t="19373" x="4003675" y="2216150"/>
          <p14:tracePt t="19376" x="4003675" y="2185988"/>
          <p14:tracePt t="19414" x="4003675" y="2093913"/>
          <p14:tracePt t="19418" x="4003675" y="2071688"/>
          <p14:tracePt t="19452" x="3998913" y="1970088"/>
          <p14:tracePt t="19493" x="3960813" y="1841500"/>
          <p14:tracePt t="19516" x="3935413" y="1765300"/>
          <p14:tracePt t="19550" x="3914775" y="1681163"/>
          <p14:tracePt t="19591" x="3884613" y="1595438"/>
          <p14:tracePt t="19619" x="3879850" y="1570038"/>
          <p14:tracePt t="19657" x="3879850" y="1527175"/>
          <p14:tracePt t="19688" x="3854450" y="1468438"/>
          <p14:tracePt t="19723" x="3851275" y="1433513"/>
          <p14:tracePt t="19760" x="3841750" y="1420813"/>
          <p14:tracePt t="19930" x="3825875" y="1420813"/>
          <p14:tracePt t="20010" x="3816350" y="1420813"/>
          <p14:tracePt t="20041" x="3783013" y="1408113"/>
          <p14:tracePt t="20080" x="3773488" y="1382713"/>
          <p14:tracePt t="20106" x="3752850" y="1352550"/>
          <p14:tracePt t="20145" x="3694113" y="1268413"/>
          <p14:tracePt t="20172" x="3659188" y="1233488"/>
          <p14:tracePt t="20198" x="3633788" y="1208088"/>
          <p14:tracePt t="20225" x="3608388" y="1187450"/>
          <p14:tracePt t="20264" x="3570288" y="1182688"/>
          <p14:tracePt t="20291" x="3532188" y="1200150"/>
          <p14:tracePt t="20324" x="3506788" y="1212850"/>
          <p14:tracePt t="20354" x="3421063" y="1250950"/>
          <p14:tracePt t="20392" x="3365500" y="1296988"/>
          <p14:tracePt t="20421" x="3340100" y="1331913"/>
          <p14:tracePt t="20464" x="3322638" y="1390650"/>
          <p14:tracePt t="20481" x="3314700" y="1420813"/>
          <p14:tracePt t="20506" x="3306763" y="1476375"/>
          <p14:tracePt t="20546" x="3294063" y="1514475"/>
          <p14:tracePt t="20573" x="3294063" y="1539875"/>
          <p14:tracePt t="20609" x="3309938" y="1603375"/>
          <p14:tracePt t="20644" x="3319463" y="1651000"/>
          <p14:tracePt t="20682" x="3335338" y="1684338"/>
          <p14:tracePt t="20753" x="3344863" y="1689100"/>
          <p14:tracePt t="20770" x="3348038" y="1697038"/>
          <p14:tracePt t="20795" x="3373438" y="1701800"/>
          <p14:tracePt t="20836" x="3416300" y="1714500"/>
          <p14:tracePt t="20869" x="3459163" y="1714500"/>
          <p14:tracePt t="20873" x="3471863" y="1714500"/>
          <p14:tracePt t="20908" x="3540125" y="1714500"/>
          <p14:tracePt t="20934" x="3600450" y="1714500"/>
          <p14:tracePt t="20969" x="3629025" y="1714500"/>
          <p14:tracePt t="21007" x="3633788" y="1706563"/>
          <p14:tracePt t="21039" x="3641725" y="1658938"/>
          <p14:tracePt t="21081" x="3671888" y="1587500"/>
          <p14:tracePt t="21120" x="3671888" y="1544638"/>
          <p14:tracePt t="21143" x="3663950" y="1522413"/>
          <p14:tracePt t="21173" x="3651250" y="1506538"/>
          <p14:tracePt t="21206" x="3587750" y="1450975"/>
          <p14:tracePt t="21240" x="3540125" y="1428750"/>
          <p14:tracePt t="21282" x="3441700" y="1420813"/>
          <p14:tracePt t="21309" x="3302000" y="1374775"/>
          <p14:tracePt t="21353" x="3289300" y="1374775"/>
          <p14:tracePt t="21451" x="3284538" y="1382713"/>
          <p14:tracePt t="21483" x="3263900" y="1446213"/>
          <p14:tracePt t="21534" x="3246438" y="1547813"/>
          <p14:tracePt t="21538" x="3246438" y="1562100"/>
          <p14:tracePt t="21573" x="3251200" y="1616075"/>
          <p14:tracePt t="21616" x="3281363" y="1727200"/>
          <p14:tracePt t="21657" x="3314700" y="1790700"/>
          <p14:tracePt t="21689" x="3332163" y="1816100"/>
          <p14:tracePt t="21723" x="3344863" y="1828800"/>
          <p14:tracePt t="21766" x="3378200" y="1846263"/>
          <p14:tracePt t="21809" x="3446463" y="1858963"/>
          <p14:tracePt t="21850" x="3497263" y="1858963"/>
          <p14:tracePt t="21890" x="3565525" y="1846263"/>
          <p14:tracePt t="21930" x="3603625" y="1846263"/>
          <p14:tracePt t="21934" x="3608388" y="1838325"/>
          <p14:tracePt t="21970" x="3621088" y="1838325"/>
          <p14:tracePt t="22028" x="3646488" y="1825625"/>
          <p14:tracePt t="22100" x="3654425" y="1790700"/>
          <p14:tracePt t="22119" x="3654425" y="1765300"/>
          <p14:tracePt t="22149" x="3654425" y="1744663"/>
          <p14:tracePt t="22154" x="3654425" y="1739900"/>
          <p14:tracePt t="22193" x="3654425" y="1697038"/>
          <p14:tracePt t="22231" x="3651250" y="1671638"/>
          <p14:tracePt t="22266" x="3646488" y="1658938"/>
          <p14:tracePt t="22311" x="3646488" y="1646238"/>
          <p14:tracePt t="22331" x="3638550" y="1641475"/>
          <p14:tracePt t="22358" x="3633788" y="1633538"/>
          <p14:tracePt t="22402" x="3621088" y="1620838"/>
          <p14:tracePt t="22433" x="3616325" y="1616075"/>
          <p14:tracePt t="22477" x="3608388" y="1603375"/>
          <p14:tracePt t="22505" x="3603625" y="1600200"/>
          <p14:tracePt t="22671" x="3595688" y="1590675"/>
          <p14:tracePt t="22791" x="3600450" y="1582738"/>
          <p14:tracePt t="22837" x="3603625" y="1562100"/>
          <p14:tracePt t="22866" x="3603625" y="1535113"/>
          <p14:tracePt t="22883" x="3613150" y="1522413"/>
          <p14:tracePt t="22909" x="3613150" y="1519238"/>
          <p14:tracePt t="22931" x="3613150" y="1509713"/>
          <p14:tracePt t="22960" x="3613150" y="1493838"/>
          <p14:tracePt t="22983" x="3613150" y="1481138"/>
          <p14:tracePt t="23015" x="3600450" y="1463675"/>
          <p14:tracePt t="23045" x="3590925" y="1458913"/>
          <p14:tracePt t="23072" x="3590925" y="1450975"/>
          <p14:tracePt t="23105" x="3578225" y="1438275"/>
          <p14:tracePt t="23137" x="3560763" y="1438275"/>
          <p14:tracePt t="23159" x="3544888" y="1433513"/>
          <p14:tracePt t="23214" x="3527425" y="1425575"/>
          <p14:tracePt t="23242" x="3506788" y="1425575"/>
          <p14:tracePt t="23282" x="3479800" y="1425575"/>
          <p14:tracePt t="23312" x="3476625" y="1425575"/>
          <p14:tracePt t="23353" x="3451225" y="1425575"/>
          <p14:tracePt t="23384" x="3433763" y="1425575"/>
          <p14:tracePt t="23423" x="3408363" y="1428750"/>
          <p14:tracePt t="23462" x="3403600" y="1433513"/>
          <p14:tracePt t="23500" x="3395663" y="1433513"/>
          <p14:tracePt t="23937" x="3400425" y="1441450"/>
          <p14:tracePt t="24038" x="3403600" y="1446213"/>
          <p14:tracePt t="24097" x="3403600" y="1455738"/>
          <p14:tracePt t="24129" x="3403600" y="1458913"/>
          <p14:tracePt t="24754" x="3403600" y="1463675"/>
          <p14:tracePt t="24783" x="3403600" y="1471613"/>
          <p14:tracePt t="24954" x="3395663" y="1476375"/>
          <p14:tracePt t="25088" x="3395663" y="1484313"/>
          <p14:tracePt t="25115" x="3390900" y="1493838"/>
          <p14:tracePt t="25458" x="3390900" y="1501775"/>
          <p14:tracePt t="25594" x="3390900" y="1514475"/>
          <p14:tracePt t="25625" x="3382963" y="1531938"/>
          <p14:tracePt t="25663" x="3382963" y="1539875"/>
          <p14:tracePt t="25760" x="3382963" y="1552575"/>
          <p14:tracePt t="25790" x="3378200" y="1565275"/>
          <p14:tracePt t="27739" x="3370263" y="1565275"/>
          <p14:tracePt t="27767" x="3365500" y="1565275"/>
          <p14:tracePt t="29510" x="3357563" y="1562100"/>
          <p14:tracePt t="29892" x="3352800" y="1547813"/>
          <p14:tracePt t="30495" x="3332163" y="1535113"/>
          <p14:tracePt t="30525" x="3327400" y="1531938"/>
          <p14:tracePt t="30563" x="3309938" y="1527175"/>
          <p14:tracePt t="30581" x="3302000" y="1527175"/>
          <p14:tracePt t="30606" x="3289300" y="1519238"/>
          <p14:tracePt t="30646" x="3259138" y="1514475"/>
          <p14:tracePt t="30679" x="3254375" y="1506538"/>
          <p14:tracePt t="30714" x="3241675" y="1493838"/>
          <p14:tracePt t="30751" x="3216275" y="1489075"/>
          <p14:tracePt t="30791" x="3208338" y="1489075"/>
          <p14:tracePt t="30828" x="3170238" y="1481138"/>
          <p14:tracePt t="30859" x="3132138" y="1455738"/>
          <p14:tracePt t="30887" x="3109913" y="1441450"/>
          <p14:tracePt t="31385" x="3132138" y="1441450"/>
          <p14:tracePt t="31422" x="3152775" y="1441450"/>
          <p14:tracePt t="31425" x="3157538" y="1441450"/>
          <p14:tracePt t="31486" x="3160713" y="14414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Regularly</a:t>
            </a:r>
            <a:r>
              <a:rPr lang="it-IT" dirty="0"/>
              <a:t> </a:t>
            </a:r>
            <a:r>
              <a:rPr lang="it-IT" dirty="0" err="1"/>
              <a:t>terminated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11</a:t>
            </a:fld>
            <a:endParaRPr lang="en-GB" dirty="0"/>
          </a:p>
        </p:txBody>
      </p:sp>
      <p:sp>
        <p:nvSpPr>
          <p:cNvPr id="12" name="CasellaDiTesto 11">
            <a:extLst>
              <a:ext uri="{FF2B5EF4-FFF2-40B4-BE49-F238E27FC236}">
                <a16:creationId xmlns:a16="http://schemas.microsoft.com/office/drawing/2014/main" id="{6C17C74E-DD8D-4D37-A7F2-402B2A68D247}"/>
              </a:ext>
            </a:extLst>
          </p:cNvPr>
          <p:cNvSpPr txBox="1"/>
          <p:nvPr/>
        </p:nvSpPr>
        <p:spPr>
          <a:xfrm>
            <a:off x="14409" y="620688"/>
            <a:ext cx="9110010" cy="584775"/>
          </a:xfrm>
          <a:prstGeom prst="rect">
            <a:avLst/>
          </a:prstGeom>
          <a:noFill/>
        </p:spPr>
        <p:txBody>
          <a:bodyPr wrap="square" rtlCol="0">
            <a:spAutoFit/>
          </a:bodyPr>
          <a:lstStyle/>
          <a:p>
            <a:r>
              <a:rPr lang="it-IT" sz="3200" dirty="0">
                <a:solidFill>
                  <a:srgbClr val="92D050"/>
                </a:solidFill>
              </a:rPr>
              <a:t> #96744</a:t>
            </a:r>
          </a:p>
        </p:txBody>
      </p:sp>
      <p:pic>
        <p:nvPicPr>
          <p:cNvPr id="9" name="Immagine 8">
            <a:extLst>
              <a:ext uri="{FF2B5EF4-FFF2-40B4-BE49-F238E27FC236}">
                <a16:creationId xmlns:a16="http://schemas.microsoft.com/office/drawing/2014/main" id="{9641CF27-55EE-4614-B1BD-A0A0C2C4B0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1" t="2309" r="5799" b="-327"/>
          <a:stretch/>
        </p:blipFill>
        <p:spPr>
          <a:xfrm>
            <a:off x="251520" y="1484784"/>
            <a:ext cx="8669356" cy="4460398"/>
          </a:xfrm>
          <a:prstGeom prst="rect">
            <a:avLst/>
          </a:prstGeom>
        </p:spPr>
        <p:style>
          <a:lnRef idx="2">
            <a:schemeClr val="dk1"/>
          </a:lnRef>
          <a:fillRef idx="1">
            <a:schemeClr val="lt1"/>
          </a:fillRef>
          <a:effectRef idx="0">
            <a:schemeClr val="dk1"/>
          </a:effectRef>
          <a:fontRef idx="minor">
            <a:schemeClr val="dk1"/>
          </a:fontRef>
        </p:style>
      </p:pic>
      <p:grpSp>
        <p:nvGrpSpPr>
          <p:cNvPr id="6" name="Gruppo 5">
            <a:extLst>
              <a:ext uri="{FF2B5EF4-FFF2-40B4-BE49-F238E27FC236}">
                <a16:creationId xmlns:a16="http://schemas.microsoft.com/office/drawing/2014/main" id="{4366B18B-7A2D-4416-AD5A-62F9F14AB38F}"/>
              </a:ext>
            </a:extLst>
          </p:cNvPr>
          <p:cNvGrpSpPr/>
          <p:nvPr/>
        </p:nvGrpSpPr>
        <p:grpSpPr>
          <a:xfrm>
            <a:off x="1835696" y="1030095"/>
            <a:ext cx="2016224" cy="355147"/>
            <a:chOff x="1835696" y="1094734"/>
            <a:chExt cx="1944216" cy="304177"/>
          </a:xfrm>
        </p:grpSpPr>
        <p:cxnSp>
          <p:nvCxnSpPr>
            <p:cNvPr id="7" name="Connettore diritto 6">
              <a:extLst>
                <a:ext uri="{FF2B5EF4-FFF2-40B4-BE49-F238E27FC236}">
                  <a16:creationId xmlns:a16="http://schemas.microsoft.com/office/drawing/2014/main" id="{B0196F73-7AB1-4D62-AFAF-60B7CCFF5A65}"/>
                </a:ext>
              </a:extLst>
            </p:cNvPr>
            <p:cNvCxnSpPr>
              <a:cxnSpLocks/>
            </p:cNvCxnSpPr>
            <p:nvPr/>
          </p:nvCxnSpPr>
          <p:spPr>
            <a:xfrm>
              <a:off x="1907704" y="1252437"/>
              <a:ext cx="76122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1A06E183-DA3F-415A-9652-EE543A49F8CE}"/>
                </a:ext>
              </a:extLst>
            </p:cNvPr>
            <p:cNvSpPr txBox="1"/>
            <p:nvPr/>
          </p:nvSpPr>
          <p:spPr>
            <a:xfrm>
              <a:off x="2744331" y="1094734"/>
              <a:ext cx="842683" cy="231203"/>
            </a:xfrm>
            <a:prstGeom prst="rect">
              <a:avLst/>
            </a:prstGeom>
            <a:noFill/>
          </p:spPr>
          <p:txBody>
            <a:bodyPr wrap="none" rtlCol="0">
              <a:spAutoFit/>
            </a:bodyPr>
            <a:lstStyle/>
            <a:p>
              <a:r>
                <a:rPr lang="it-IT" b="1" dirty="0" err="1"/>
                <a:t>Frad</a:t>
              </a:r>
              <a:r>
                <a:rPr lang="it-IT" b="1" dirty="0"/>
                <a:t> trip</a:t>
              </a:r>
            </a:p>
          </p:txBody>
        </p:sp>
        <p:sp>
          <p:nvSpPr>
            <p:cNvPr id="11" name="Rettangolo 10">
              <a:extLst>
                <a:ext uri="{FF2B5EF4-FFF2-40B4-BE49-F238E27FC236}">
                  <a16:creationId xmlns:a16="http://schemas.microsoft.com/office/drawing/2014/main" id="{19CB34C7-A060-44F7-B6EA-57194B512E2F}"/>
                </a:ext>
              </a:extLst>
            </p:cNvPr>
            <p:cNvSpPr/>
            <p:nvPr/>
          </p:nvSpPr>
          <p:spPr>
            <a:xfrm>
              <a:off x="1835696" y="1098176"/>
              <a:ext cx="1944216" cy="3007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3" name="Immagine 12">
            <a:extLst>
              <a:ext uri="{FF2B5EF4-FFF2-40B4-BE49-F238E27FC236}">
                <a16:creationId xmlns:a16="http://schemas.microsoft.com/office/drawing/2014/main" id="{C99680EC-42F7-4A78-BB83-42CB2CF410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17" t="3412" r="1389" b="65196"/>
          <a:stretch/>
        </p:blipFill>
        <p:spPr>
          <a:xfrm>
            <a:off x="4332878" y="4365104"/>
            <a:ext cx="4564900" cy="1580078"/>
          </a:xfrm>
          <a:prstGeom prst="rect">
            <a:avLst/>
          </a:prstGeom>
        </p:spPr>
      </p:pic>
      <p:pic>
        <p:nvPicPr>
          <p:cNvPr id="14" name="Audio 13">
            <a:hlinkClick r:id="" action="ppaction://media"/>
            <a:extLst>
              <a:ext uri="{FF2B5EF4-FFF2-40B4-BE49-F238E27FC236}">
                <a16:creationId xmlns:a16="http://schemas.microsoft.com/office/drawing/2014/main" id="{4EFDF6AA-8594-479D-A91F-1DA442B921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3625" y="6397625"/>
            <a:ext cx="244475" cy="244475"/>
          </a:xfrm>
          <a:prstGeom prst="rect">
            <a:avLst/>
          </a:prstGeom>
        </p:spPr>
      </p:pic>
    </p:spTree>
    <p:custDataLst>
      <p:tags r:id="rId1"/>
    </p:custDataLst>
    <p:extLst>
      <p:ext uri="{BB962C8B-B14F-4D97-AF65-F5344CB8AC3E}">
        <p14:creationId xmlns:p14="http://schemas.microsoft.com/office/powerpoint/2010/main" val="2775481924"/>
      </p:ext>
    </p:extLst>
  </p:cSld>
  <p:clrMapOvr>
    <a:masterClrMapping/>
  </p:clrMapOvr>
  <mc:AlternateContent xmlns:mc="http://schemas.openxmlformats.org/markup-compatibility/2006" xmlns:p14="http://schemas.microsoft.com/office/powerpoint/2010/main">
    <mc:Choice Requires="p14">
      <p:transition spd="slow" p14:dur="2000" advTm="33511"/>
    </mc:Choice>
    <mc:Fallback xmlns="">
      <p:transition spd="slow" advTm="3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692" x="5408613" y="5280025"/>
          <p14:tracePt t="779" x="5399088" y="5280025"/>
          <p14:tracePt t="3405" x="5386388" y="5270500"/>
          <p14:tracePt t="3436" x="5383213" y="5267325"/>
          <p14:tracePt t="3463" x="5378450" y="5262563"/>
          <p14:tracePt t="4472" x="3335338" y="3024188"/>
          <p14:tracePt t="4475" x="3281363" y="2947988"/>
          <p14:tracePt t="4500" x="3148013" y="2803525"/>
          <p14:tracePt t="4519" x="3127375" y="2786063"/>
          <p14:tracePt t="4592" x="3119438" y="2782888"/>
          <p14:tracePt t="4619" x="3114675" y="2778125"/>
          <p14:tracePt t="4643" x="3063875" y="2740025"/>
          <p14:tracePt t="4671" x="3025775" y="2709863"/>
          <p14:tracePt t="4679" x="3021013" y="2709863"/>
          <p14:tracePt t="4784" x="3013075" y="2701925"/>
          <p14:tracePt t="4806" x="2987675" y="2676525"/>
          <p14:tracePt t="4811" x="2987675" y="2663825"/>
          <p14:tracePt t="4847" x="2974975" y="2638425"/>
          <p14:tracePt t="4880" x="2970213" y="2620963"/>
          <p14:tracePt t="4961" x="2962275" y="2608263"/>
          <p14:tracePt t="4965" x="2957513" y="2598738"/>
          <p14:tracePt t="4988" x="2952750" y="2595563"/>
          <p14:tracePt t="5024" x="2952750" y="2582863"/>
          <p14:tracePt t="5027" x="2944813" y="2570163"/>
          <p14:tracePt t="5053" x="2940050" y="2557463"/>
          <p14:tracePt t="6750" x="2932113" y="2540000"/>
          <p14:tracePt t="6766" x="2909888" y="2501900"/>
          <p14:tracePt t="6788" x="2868613" y="2408238"/>
          <p14:tracePt t="6814" x="2851150" y="2373313"/>
          <p14:tracePt t="6840" x="2846388" y="2370138"/>
          <p14:tracePt t="6984" x="2838450" y="2360613"/>
          <p14:tracePt t="6999" x="2828925" y="2347913"/>
          <p14:tracePt t="7019" x="2800350" y="2322513"/>
          <p14:tracePt t="7047" x="2778125" y="2301875"/>
          <p14:tracePt t="7132" x="2757488" y="2292350"/>
          <p14:tracePt t="7151" x="2747963" y="2289175"/>
          <p14:tracePt t="7156" x="2740025" y="2289175"/>
          <p14:tracePt t="7169" x="2735263" y="2289175"/>
          <p14:tracePt t="7171" x="2727325" y="2289175"/>
          <p14:tracePt t="7215" x="2722563" y="2289175"/>
          <p14:tracePt t="7234" x="2701925" y="2289175"/>
          <p14:tracePt t="7249" x="2681288" y="2289175"/>
          <p14:tracePt t="7251" x="2668588" y="2289175"/>
          <p14:tracePt t="7283" x="2549525" y="2289175"/>
          <p14:tracePt t="7298" x="2493963" y="2289175"/>
          <p14:tracePt t="7319" x="2455863" y="2289175"/>
          <p14:tracePt t="7333" x="2413000" y="2279650"/>
          <p14:tracePt t="7363" x="2271713" y="2238375"/>
          <p14:tracePt t="7384" x="2152650" y="2203450"/>
          <p14:tracePt t="7405" x="1995488" y="2157413"/>
          <p14:tracePt t="7423" x="1914525" y="2139950"/>
          <p14:tracePt t="7448" x="1825625" y="2114550"/>
          <p14:tracePt t="7470" x="1774825" y="2106613"/>
          <p14:tracePt t="7484" x="1762125" y="2106613"/>
          <p14:tracePt t="7498" x="1757363" y="2106613"/>
          <p14:tracePt t="7518" x="1736725" y="2106613"/>
          <p14:tracePt t="7534" x="1706563" y="2097088"/>
          <p14:tracePt t="7558" x="1646238" y="2076450"/>
          <p14:tracePt t="7581" x="1595438" y="2038350"/>
          <p14:tracePt t="7604" x="1574800" y="2016125"/>
          <p14:tracePt t="7697" x="1565275" y="2012950"/>
          <p14:tracePt t="7739" x="1565275" y="1978025"/>
          <p14:tracePt t="7764" x="1577975" y="1927225"/>
          <p14:tracePt t="7786" x="1595438" y="1893888"/>
          <p14:tracePt t="7788" x="1600200" y="1884363"/>
          <p14:tracePt t="7804" x="1620838" y="1858963"/>
          <p14:tracePt t="7819" x="1625600" y="1851025"/>
          <p14:tracePt t="7822" x="1633538" y="1846263"/>
          <p14:tracePt t="7848" x="1646238" y="1833563"/>
          <p14:tracePt t="7867" x="1671638" y="1820863"/>
          <p14:tracePt t="7887" x="1689100" y="1820863"/>
          <p14:tracePt t="7892" x="1701800" y="1816100"/>
          <p14:tracePt t="7904" x="1714500" y="1816100"/>
          <p14:tracePt t="7906" x="1724025" y="1816100"/>
          <p14:tracePt t="7932" x="1782763" y="1800225"/>
          <p14:tracePt t="7953" x="1830388" y="1790700"/>
          <p14:tracePt t="7970" x="1863725" y="1790700"/>
          <p14:tracePt t="7972" x="1881188" y="1782763"/>
          <p14:tracePt t="7991" x="1889125" y="1782763"/>
          <p14:tracePt t="8015" x="1901825" y="1778000"/>
          <p14:tracePt t="8062" x="1909763" y="1778000"/>
          <p14:tracePt t="8089" x="1936750" y="1795463"/>
          <p14:tracePt t="8094" x="1939925" y="1800225"/>
          <p14:tracePt t="8116" x="1962150" y="1851025"/>
          <p14:tracePt t="8122" x="1970088" y="1863725"/>
          <p14:tracePt t="8141" x="1987550" y="1893888"/>
          <p14:tracePt t="8155" x="1990725" y="1914525"/>
          <p14:tracePt t="8173" x="2000250" y="1927225"/>
          <p14:tracePt t="8190" x="2000250" y="1939925"/>
          <p14:tracePt t="8219" x="2000250" y="1944688"/>
          <p14:tracePt t="8222" x="2000250" y="1952625"/>
          <p14:tracePt t="8235" x="2000250" y="1965325"/>
          <p14:tracePt t="8255" x="2003425" y="1990725"/>
          <p14:tracePt t="8282" x="2012950" y="2054225"/>
          <p14:tracePt t="8305" x="2020888" y="2084388"/>
          <p14:tracePt t="8325" x="2025650" y="2109788"/>
          <p14:tracePt t="8347" x="2025650" y="2114550"/>
          <p14:tracePt t="8370" x="2025650" y="2122488"/>
          <p14:tracePt t="8413" x="2046288" y="2160588"/>
          <p14:tracePt t="8429" x="2058988" y="2178050"/>
          <p14:tracePt t="8441" x="2068513" y="2195513"/>
          <p14:tracePt t="8458" x="2081213" y="2225675"/>
          <p14:tracePt t="8484" x="2119313" y="2284413"/>
          <p14:tracePt t="8500" x="2139950" y="2306638"/>
          <p14:tracePt t="8533" x="2190750" y="2357438"/>
          <p14:tracePt t="8549" x="2212975" y="2370138"/>
          <p14:tracePt t="8579" x="2243138" y="2373313"/>
          <p14:tracePt t="8598" x="2259013" y="2382838"/>
          <p14:tracePt t="8622" x="2293938" y="2390775"/>
          <p14:tracePt t="8639" x="2306638" y="2398713"/>
          <p14:tracePt t="8665" x="2327275" y="2416175"/>
          <p14:tracePt t="8667" x="2339975" y="2433638"/>
          <p14:tracePt t="8675" x="2357438" y="2446338"/>
          <p14:tracePt t="8699" x="2403475" y="2509838"/>
          <p14:tracePt t="8718" x="2425700" y="2540000"/>
          <p14:tracePt t="8736" x="2433638" y="2557463"/>
          <p14:tracePt t="8753" x="2443163" y="2560638"/>
          <p14:tracePt t="8819" x="2446338" y="2560638"/>
          <p14:tracePt t="8878" x="2455863" y="2560638"/>
          <p14:tracePt t="9100" x="2471738" y="2573338"/>
          <p14:tracePt t="9133" x="2484438" y="2586038"/>
          <p14:tracePt t="9253" x="2493963" y="2586038"/>
          <p14:tracePt t="9268" x="2501900" y="2586038"/>
          <p14:tracePt t="9288" x="2514600" y="2586038"/>
          <p14:tracePt t="9290" x="2522538" y="2586038"/>
          <p14:tracePt t="9318" x="2540000" y="2598738"/>
          <p14:tracePt t="9333" x="2562225" y="2611438"/>
          <p14:tracePt t="9359" x="2565400" y="2611438"/>
          <p14:tracePt t="9445" x="2578100" y="2620963"/>
          <p14:tracePt t="9471" x="2600325" y="2633663"/>
          <p14:tracePt t="9498" x="2620963" y="2659063"/>
          <p14:tracePt t="9519" x="2633663" y="2667000"/>
          <p14:tracePt t="9535" x="2646363" y="2676525"/>
          <p14:tracePt t="9577" x="2655888" y="2676525"/>
          <p14:tracePt t="9637" x="2668588" y="2671763"/>
          <p14:tracePt t="9946" x="2671763" y="2676525"/>
          <p14:tracePt t="10189" x="2681288" y="2676525"/>
          <p14:tracePt t="10246" x="2684463" y="2676525"/>
          <p14:tracePt t="10265" x="2697163" y="2676525"/>
          <p14:tracePt t="10286" x="2747963" y="2697163"/>
          <p14:tracePt t="10302" x="2787650" y="2730500"/>
          <p14:tracePt t="10320" x="2833688" y="2760663"/>
          <p14:tracePt t="10349" x="2970213" y="2867025"/>
          <p14:tracePt t="10370" x="3054350" y="2914650"/>
          <p14:tracePt t="10372" x="3119438" y="2947988"/>
          <p14:tracePt t="10388" x="3216275" y="3008313"/>
          <p14:tracePt t="10407" x="3306763" y="3076575"/>
          <p14:tracePt t="10423" x="3378200" y="3117850"/>
          <p14:tracePt t="10439" x="3416300" y="3152775"/>
          <p14:tracePt t="10452" x="3489325" y="3203575"/>
          <p14:tracePt t="10470" x="3532188" y="3254375"/>
          <p14:tracePt t="10499" x="3633788" y="3378200"/>
          <p14:tracePt t="10521" x="3676650" y="3424238"/>
          <p14:tracePt t="10524" x="3702050" y="3459163"/>
          <p14:tracePt t="10535" x="3719513" y="3492500"/>
          <p14:tracePt t="10554" x="3757613" y="3548063"/>
          <p14:tracePt t="10581" x="3786188" y="3611563"/>
          <p14:tracePt t="10603" x="3838575" y="3705225"/>
          <p14:tracePt t="10606" x="3867150" y="3756025"/>
          <p14:tracePt t="10638" x="3957638" y="3914775"/>
          <p14:tracePt t="10665" x="3990975" y="3994150"/>
          <p14:tracePt t="10667" x="3998913" y="4024313"/>
          <p14:tracePt t="10687" x="4025900" y="4084638"/>
          <p14:tracePt t="10705" x="4046538" y="4140200"/>
          <p14:tracePt t="10707" x="4064000" y="4165600"/>
          <p14:tracePt t="10719" x="4071938" y="4186238"/>
          <p14:tracePt t="10737" x="4084638" y="4216400"/>
          <p14:tracePt t="10765" x="4084638" y="4229100"/>
          <p14:tracePt t="10798" x="4106863" y="4259263"/>
          <p14:tracePt t="10815" x="4135438" y="4305300"/>
          <p14:tracePt t="10830" x="4178300" y="4378325"/>
          <p14:tracePt t="10853" x="4229100" y="4471988"/>
          <p14:tracePt t="10870" x="4264025" y="4510088"/>
          <p14:tracePt t="10876" x="4279900" y="4535488"/>
          <p14:tracePt t="10906" x="4348163" y="4611688"/>
          <p14:tracePt t="10922" x="4378325" y="4649788"/>
          <p14:tracePt t="10948" x="4425950" y="4697413"/>
          <p14:tracePt t="10973" x="4451350" y="4722813"/>
          <p14:tracePt t="10990" x="4471988" y="4751388"/>
          <p14:tracePt t="11007" x="4502150" y="4773613"/>
          <p14:tracePt t="11017" x="4527550" y="4791075"/>
          <p14:tracePt t="11041" x="4611688" y="4849813"/>
          <p14:tracePt t="11079" x="4795838" y="4968875"/>
          <p14:tracePt t="11108" x="4902200" y="5032375"/>
          <p14:tracePt t="11153" x="4995863" y="5087938"/>
          <p14:tracePt t="11156" x="5011738" y="5087938"/>
          <p14:tracePt t="11169" x="5046663" y="5097463"/>
          <p14:tracePt t="11171" x="5067300" y="5097463"/>
          <p14:tracePt t="11187" x="5102225" y="5105400"/>
          <p14:tracePt t="11190" x="5145088" y="5105400"/>
          <p14:tracePt t="11216" x="5221288" y="5105400"/>
          <p14:tracePt t="11238" x="5284788" y="5113338"/>
          <p14:tracePt t="11253" x="5302250" y="5113338"/>
          <p14:tracePt t="11273" x="5314950" y="5118100"/>
          <p14:tracePt t="11299" x="5353050" y="5135563"/>
          <p14:tracePt t="11317" x="5378450" y="5143500"/>
          <p14:tracePt t="11336" x="5416550" y="5143500"/>
          <p14:tracePt t="11338" x="5446713" y="5143500"/>
          <p14:tracePt t="11373" x="5527675" y="5143500"/>
          <p14:tracePt t="11398" x="5553075" y="5138738"/>
          <p14:tracePt t="11422" x="5595938" y="5138738"/>
          <p14:tracePt t="11437" x="5611813" y="5138738"/>
          <p14:tracePt t="11468" x="5649913" y="5138738"/>
          <p14:tracePt t="11484" x="5689600" y="5138738"/>
          <p14:tracePt t="11500" x="5715000" y="5138738"/>
          <p14:tracePt t="11533" x="5770563" y="5138738"/>
          <p14:tracePt t="11556" x="5803900" y="5138738"/>
          <p14:tracePt t="11591" x="5849938" y="5138738"/>
          <p14:tracePt t="11607" x="5876925" y="5138738"/>
          <p14:tracePt t="11631" x="5910263" y="5138738"/>
          <p14:tracePt t="11653" x="5918200" y="5138738"/>
          <p14:tracePt t="11672" x="5930900" y="5138738"/>
          <p14:tracePt t="11674" x="5940425" y="5138738"/>
          <p14:tracePt t="11700" x="5956300" y="5138738"/>
          <p14:tracePt t="11719" x="5965825" y="5138738"/>
          <p14:tracePt t="11749" x="6003925" y="5143500"/>
          <p14:tracePt t="11770" x="6011863" y="5143500"/>
          <p14:tracePt t="11787" x="6024563" y="5143500"/>
          <p14:tracePt t="11804" x="6037263" y="5143500"/>
          <p14:tracePt t="11832" x="6054725" y="5143500"/>
          <p14:tracePt t="11853" x="6075363" y="5143500"/>
          <p14:tracePt t="11915" x="6102350" y="5148263"/>
          <p14:tracePt t="11932" x="6118225" y="5148263"/>
          <p14:tracePt t="11951" x="6130925" y="5148263"/>
          <p14:tracePt t="11972" x="6148388" y="5148263"/>
          <p14:tracePt t="11986" x="6161088" y="5148263"/>
          <p14:tracePt t="12014" x="6178550" y="5148263"/>
          <p14:tracePt t="12035" x="6191250" y="5148263"/>
          <p14:tracePt t="12075" x="6211888" y="5148263"/>
          <p14:tracePt t="12079" x="6216650" y="5148263"/>
          <p14:tracePt t="12112" x="6221413" y="5148263"/>
          <p14:tracePt t="12137" x="6234113" y="5148263"/>
          <p14:tracePt t="12140" x="6242050" y="5148263"/>
          <p14:tracePt t="12179" x="6254750" y="5148263"/>
          <p14:tracePt t="12209" x="6259513" y="5148263"/>
          <p14:tracePt t="12211" x="6262688" y="5148263"/>
          <p14:tracePt t="12239" x="6272213" y="5148263"/>
          <p14:tracePt t="12286" x="6284913" y="5148263"/>
          <p14:tracePt t="12303" x="6289675" y="5148263"/>
          <p14:tracePt t="12324" x="6305550" y="5148263"/>
          <p14:tracePt t="12348" x="6327775" y="5148263"/>
          <p14:tracePt t="12446" x="6330950" y="5148263"/>
          <p14:tracePt t="12466" x="6335713" y="5148263"/>
          <p14:tracePt t="12489" x="6343650" y="5148263"/>
          <p14:tracePt t="12519" x="6348413" y="5148263"/>
          <p14:tracePt t="12534" x="6356350" y="5148263"/>
          <p14:tracePt t="12598" x="6369050" y="5148263"/>
          <p14:tracePt t="12615" x="6378575" y="5148263"/>
          <p14:tracePt t="12696" x="6396038" y="5148263"/>
          <p14:tracePt t="12717" x="6411913" y="5148263"/>
          <p14:tracePt t="12734" x="6416675" y="5148263"/>
          <p14:tracePt t="13416" x="6523038" y="4884738"/>
          <p14:tracePt t="13429" x="6540500" y="4857750"/>
          <p14:tracePt t="13444" x="6553200" y="4832350"/>
          <p14:tracePt t="13462" x="6578600" y="4786313"/>
          <p14:tracePt t="13481" x="6599238" y="4735513"/>
          <p14:tracePt t="13483" x="6608763" y="4722813"/>
          <p14:tracePt t="13501" x="6634163" y="4667250"/>
          <p14:tracePt t="13518" x="6667500" y="4606925"/>
          <p14:tracePt t="13534" x="6700838" y="4543425"/>
          <p14:tracePt t="13564" x="6761163" y="4318000"/>
          <p14:tracePt t="13581" x="6791325" y="4224338"/>
          <p14:tracePt t="13604" x="6808788" y="4135438"/>
          <p14:tracePt t="13639" x="6829425" y="4024313"/>
          <p14:tracePt t="13670" x="6854825" y="3930650"/>
          <p14:tracePt t="13698" x="6862763" y="3836988"/>
          <p14:tracePt t="13731" x="6884988" y="3727450"/>
          <p14:tracePt t="13749" x="6884988" y="3671888"/>
          <p14:tracePt t="13769" x="6892925" y="3616325"/>
          <p14:tracePt t="13785" x="6900863" y="3581400"/>
          <p14:tracePt t="13787" x="6900863" y="3565525"/>
          <p14:tracePt t="13805" x="6900863" y="3556000"/>
          <p14:tracePt t="13832" x="6900863" y="3535363"/>
          <p14:tracePt t="13852" x="6910388" y="3497263"/>
          <p14:tracePt t="13869" x="6910388" y="3475038"/>
          <p14:tracePt t="13905" x="6915150" y="3449638"/>
          <p14:tracePt t="13920" x="6923088" y="3441700"/>
          <p14:tracePt t="14024" x="6923088" y="3421063"/>
          <p14:tracePt t="14044" x="6923088" y="3395663"/>
          <p14:tracePt t="14064" x="6918325" y="3382963"/>
          <p14:tracePt t="14086" x="6910388" y="3365500"/>
          <p14:tracePt t="14100" x="6910388" y="3352800"/>
          <p14:tracePt t="14133" x="6905625" y="3343275"/>
          <p14:tracePt t="14222" x="6892925" y="3340100"/>
          <p14:tracePt t="14278" x="6888163" y="3340100"/>
          <p14:tracePt t="14334" x="6880225" y="3340100"/>
          <p14:tracePt t="14359" x="6875463" y="3330575"/>
          <p14:tracePt t="14446" x="6867525" y="3330575"/>
          <p14:tracePt t="14630" x="6862763" y="3330575"/>
          <p14:tracePt t="14648" x="6859588" y="3335338"/>
          <p14:tracePt t="14773" x="6859588" y="3340100"/>
          <p14:tracePt t="14786" x="6859588" y="3348038"/>
          <p14:tracePt t="14807" x="6850063" y="3386138"/>
          <p14:tracePt t="14832" x="6850063" y="3421063"/>
          <p14:tracePt t="14849" x="6850063" y="3446463"/>
          <p14:tracePt t="14870" x="6850063" y="3479800"/>
          <p14:tracePt t="14904" x="6854825" y="3535363"/>
          <p14:tracePt t="14920" x="6854825" y="3552825"/>
          <p14:tracePt t="14941" x="6859588" y="3578225"/>
          <p14:tracePt t="14966" x="6867525" y="3603625"/>
          <p14:tracePt t="14988" x="6867525" y="3629025"/>
          <p14:tracePt t="15004" x="6867525" y="3649663"/>
          <p14:tracePt t="15031" x="6867525" y="3679825"/>
          <p14:tracePt t="15055" x="6867525" y="3705225"/>
          <p14:tracePt t="15071" x="6867525" y="3709988"/>
          <p14:tracePt t="15076" x="6867525" y="3717925"/>
          <p14:tracePt t="15099" x="6867525" y="3735388"/>
          <p14:tracePt t="15125" x="6867525" y="3752850"/>
          <p14:tracePt t="15429" x="6872288" y="3833813"/>
          <p14:tracePt t="15459" x="6872288" y="3846513"/>
          <p14:tracePt t="15532" x="6862763" y="3854450"/>
          <p14:tracePt t="15548" x="6862763" y="3859213"/>
          <p14:tracePt t="15586" x="6859588" y="3871913"/>
          <p14:tracePt t="15645" x="6859588" y="3875088"/>
          <p14:tracePt t="15664" x="6854825" y="3884613"/>
          <p14:tracePt t="15726" x="6854825" y="3897313"/>
          <p14:tracePt t="15754" x="6854825" y="3905250"/>
          <p14:tracePt t="15756" x="6846888" y="3914775"/>
          <p14:tracePt t="15781" x="6846888" y="3917950"/>
          <p14:tracePt t="15820" x="6842125" y="3927475"/>
          <p14:tracePt t="15848" x="6842125" y="3930650"/>
          <p14:tracePt t="15876" x="6842125" y="3943350"/>
          <p14:tracePt t="16179" x="6834188" y="3948113"/>
          <p14:tracePt t="16283" x="6829425" y="3943350"/>
          <p14:tracePt t="16312" x="6829425" y="3922713"/>
          <p14:tracePt t="16331" x="6829425" y="3892550"/>
          <p14:tracePt t="16355" x="6829425" y="3859213"/>
          <p14:tracePt t="16389" x="6829425" y="3811588"/>
          <p14:tracePt t="16421" x="6821488" y="3768725"/>
          <p14:tracePt t="16422" x="6821488" y="3765550"/>
          <p14:tracePt t="16448" x="6816725" y="3722688"/>
          <p14:tracePt t="16452" x="6816725" y="3709988"/>
          <p14:tracePt t="16475" x="6808788" y="3649663"/>
          <p14:tracePt t="16488" x="6808788" y="3629025"/>
          <p14:tracePt t="16502" x="6799263" y="3590925"/>
          <p14:tracePt t="16532" x="6791325" y="3527425"/>
          <p14:tracePt t="16554" x="6786563" y="3509963"/>
          <p14:tracePt t="16592" x="6786563" y="3471863"/>
          <p14:tracePt t="16623" x="6778625" y="3424238"/>
          <p14:tracePt t="16648" x="6778625" y="3411538"/>
          <p14:tracePt t="16670" x="6773863" y="3395663"/>
          <p14:tracePt t="16686" x="6773863" y="3382963"/>
          <p14:tracePt t="16703" x="6773863" y="3373438"/>
          <p14:tracePt t="16731" x="6773863" y="3368675"/>
          <p14:tracePt t="16972" x="6773863" y="3365500"/>
          <p14:tracePt t="17124" x="6773863" y="3368675"/>
          <p14:tracePt t="17142" x="6773863" y="3382963"/>
          <p14:tracePt t="17440" x="6821488" y="3743325"/>
          <p14:tracePt t="17455" x="6821488" y="3765550"/>
          <p14:tracePt t="17470" x="6821488" y="3778250"/>
          <p14:tracePt t="17485" x="6821488" y="3794125"/>
          <p14:tracePt t="17515" x="6821488" y="3821113"/>
          <p14:tracePt t="17535" x="6821488" y="3824288"/>
          <p14:tracePt t="17552" x="6824663" y="3846513"/>
          <p14:tracePt t="17570" x="6824663" y="3849688"/>
          <p14:tracePt t="17573" x="6824663" y="3859213"/>
          <p14:tracePt t="17591" x="6824663" y="3875088"/>
          <p14:tracePt t="17607" x="6824663" y="3897313"/>
          <p14:tracePt t="17631" x="6824663" y="3917950"/>
          <p14:tracePt t="17653" x="6824663" y="3930650"/>
          <p14:tracePt t="17670" x="6824663" y="3940175"/>
          <p14:tracePt t="17687" x="6824663" y="3943350"/>
          <p14:tracePt t="17751" x="6824663" y="3952875"/>
          <p14:tracePt t="17782" x="6824663" y="3956050"/>
          <p14:tracePt t="17803" x="6816725" y="3968750"/>
          <p14:tracePt t="17836" x="6816725" y="3973513"/>
          <p14:tracePt t="17930" x="6816725" y="3981450"/>
          <p14:tracePt t="17967" x="6816725" y="3986213"/>
          <p14:tracePt t="17998" x="6816725" y="3994150"/>
          <p14:tracePt t="18067" x="6811963" y="4003675"/>
          <p14:tracePt t="18812" x="6804025" y="4003675"/>
          <p14:tracePt t="18848" x="6804025" y="3998913"/>
          <p14:tracePt t="18863" x="6804025" y="3990975"/>
          <p14:tracePt t="18883" x="6804025" y="3978275"/>
          <p14:tracePt t="18902" x="6804025" y="3973513"/>
          <p14:tracePt t="18936" x="6804025" y="3960813"/>
          <p14:tracePt t="18950" x="6804025" y="3956050"/>
          <p14:tracePt t="19029" x="6804025" y="3948113"/>
          <p14:tracePt t="19047" x="6804025" y="3943350"/>
          <p14:tracePt t="19344" x="6804025" y="3935413"/>
          <p14:tracePt t="19357" x="6804025" y="3930650"/>
          <p14:tracePt t="19382" x="6799263" y="3917950"/>
          <p14:tracePt t="19395" x="6786563" y="3897313"/>
          <p14:tracePt t="19415" x="6773863" y="3887788"/>
          <p14:tracePt t="19436" x="6740525" y="3849688"/>
          <p14:tracePt t="19469" x="6710363" y="3829050"/>
          <p14:tracePt t="19483" x="6697663" y="3816350"/>
          <p14:tracePt t="19503" x="6684963" y="3803650"/>
          <p14:tracePt t="19849" x="6680200" y="3803650"/>
          <p14:tracePt t="20212" x="6659563" y="3790950"/>
          <p14:tracePt t="20282" x="6654800" y="3786188"/>
          <p14:tracePt t="20312" x="6642100" y="3786188"/>
          <p14:tracePt t="20345" x="6621463" y="3786188"/>
          <p14:tracePt t="20356" x="6616700" y="3778250"/>
          <p14:tracePt t="20380" x="6611938" y="3778250"/>
          <p14:tracePt t="20404" x="6599238" y="3773488"/>
          <p14:tracePt t="20437" x="6591300" y="3773488"/>
          <p14:tracePt t="20550" x="6586538" y="3773488"/>
          <p14:tracePt t="20568" x="6581775" y="3773488"/>
          <p14:tracePt t="20584" x="6573838" y="3773488"/>
          <p14:tracePt t="20645" x="6556375" y="3773488"/>
          <p14:tracePt t="20665" x="6540500" y="3773488"/>
          <p14:tracePt t="20686" x="6530975" y="3773488"/>
          <p14:tracePt t="20702" x="6527800" y="3773488"/>
          <p14:tracePt t="21523" x="6515100" y="3773488"/>
          <p14:tracePt t="21534" x="6505575" y="3773488"/>
          <p14:tracePt t="21554" x="6488113" y="3760788"/>
          <p14:tracePt t="21580" x="6475413" y="3752850"/>
          <p14:tracePt t="21597" x="6472238" y="3748088"/>
          <p14:tracePt t="21620" x="6442075" y="3740150"/>
          <p14:tracePt t="21652" x="6411913" y="3735388"/>
          <p14:tracePt t="21680" x="6369050" y="3714750"/>
          <p14:tracePt t="21702" x="6327775" y="3697288"/>
          <p14:tracePt t="21717" x="6289675" y="3692525"/>
          <p14:tracePt t="21741" x="6284913" y="3692525"/>
          <p14:tracePt t="21756" x="6262688" y="3684588"/>
          <p14:tracePt t="21775" x="6237288" y="3675063"/>
          <p14:tracePt t="21779" x="6211888" y="3675063"/>
          <p14:tracePt t="21813" x="6122988" y="3675063"/>
          <p14:tracePt t="21835" x="6072188" y="3675063"/>
          <p14:tracePt t="21852" x="6037263" y="3675063"/>
          <p14:tracePt t="21882" x="5902325" y="3649663"/>
          <p14:tracePt t="21937" x="5637213" y="3624263"/>
          <p14:tracePt t="21963" x="5492750" y="3608388"/>
          <p14:tracePt t="21986" x="5395913" y="3595688"/>
          <p14:tracePt t="21999" x="5276850" y="3586163"/>
          <p14:tracePt t="22020" x="5157788" y="3568700"/>
          <p14:tracePt t="22036" x="5046663" y="3540125"/>
          <p14:tracePt t="22064" x="4864100" y="3479800"/>
          <p14:tracePt t="22081" x="4714875" y="3436938"/>
          <p14:tracePt t="22083" x="4611688" y="3411538"/>
          <p14:tracePt t="22104" x="4395788" y="3355975"/>
          <p14:tracePt t="22108" x="4305300" y="3322638"/>
          <p14:tracePt t="22147" x="3816350" y="3165475"/>
          <p14:tracePt t="22180" x="3429000" y="2995613"/>
          <p14:tracePt t="22207" x="3160713" y="2884488"/>
          <p14:tracePt t="22220" x="2970213" y="2816225"/>
          <p14:tracePt t="22237" x="2765425" y="2747963"/>
          <p14:tracePt t="22265" x="2484438" y="2667000"/>
          <p14:tracePt t="22286" x="2344738" y="2638425"/>
          <p14:tracePt t="22301" x="2322513" y="2633663"/>
          <p14:tracePt t="22320" x="2314575" y="2633663"/>
          <p14:tracePt t="22347" x="2309813" y="2624138"/>
          <p14:tracePt t="22365" x="2271713" y="2595563"/>
          <p14:tracePt t="22387" x="2246313" y="2573338"/>
          <p14:tracePt t="22391" x="2238375" y="2570163"/>
          <p14:tracePt t="22404" x="2233613" y="2565400"/>
          <p14:tracePt t="22406" x="2220913" y="2547938"/>
          <p14:tracePt t="22431" x="2165350" y="2514600"/>
          <p14:tracePt t="22445" x="2152650" y="2505075"/>
          <p14:tracePt t="22596" x="2144713" y="2501900"/>
          <p14:tracePt t="22767" x="2149475" y="2492375"/>
          <p14:tracePt t="22786" x="2162175" y="2479675"/>
          <p14:tracePt t="22804" x="2174875" y="2479675"/>
          <p14:tracePt t="22806" x="2178050" y="2479675"/>
          <p14:tracePt t="22832" x="2195513" y="2466975"/>
          <p14:tracePt t="22853" x="2216150" y="2454275"/>
          <p14:tracePt t="22869" x="2228850" y="2451100"/>
          <p14:tracePt t="22913" x="2238375" y="2446338"/>
          <p14:tracePt t="22932" x="2268538" y="2428875"/>
          <p14:tracePt t="22959" x="2281238" y="2425700"/>
          <p14:tracePt t="22972" x="2293938" y="2416175"/>
          <p14:tracePt t="22999" x="2297113" y="2413000"/>
          <p14:tracePt t="23058" x="2306638" y="2408238"/>
          <p14:tracePt t="23079" x="2319338" y="2395538"/>
          <p14:tracePt t="23107" x="2322513" y="2386013"/>
          <p14:tracePt t="23156" x="2327275" y="2382838"/>
          <p14:tracePt t="23181" x="2335213" y="2370138"/>
          <p14:tracePt t="23202" x="2339975" y="2357438"/>
          <p14:tracePt t="23219" x="2349500" y="2344738"/>
          <p14:tracePt t="23235" x="2352675" y="2339975"/>
          <p14:tracePt t="23332" x="2362200" y="2332038"/>
          <p14:tracePt t="23347" x="2362200" y="2327275"/>
          <p14:tracePt t="23366" x="2365375" y="2322513"/>
          <p14:tracePt t="23428" x="2365375" y="2309813"/>
          <p14:tracePt t="23442" x="2370138" y="2297113"/>
          <p14:tracePt t="23529" x="2370138" y="2289175"/>
          <p14:tracePt t="23530" x="2378075" y="2284413"/>
          <p14:tracePt t="23695" x="2378075" y="2271713"/>
          <p14:tracePt t="23708" x="2378075" y="2266950"/>
          <p14:tracePt t="23723" x="2378075" y="2259013"/>
          <p14:tracePt t="23748" x="2378075" y="2254250"/>
          <p14:tracePt t="23770" x="2382838" y="2246313"/>
          <p14:tracePt t="23798" x="2400300" y="2208213"/>
          <p14:tracePt t="23817" x="2413000" y="2190750"/>
          <p14:tracePt t="23836" x="2433638" y="2144713"/>
          <p14:tracePt t="23861" x="2446338" y="2127250"/>
          <p14:tracePt t="23881" x="2451100" y="2122488"/>
          <p14:tracePt t="23926" x="2451100" y="2114550"/>
          <p14:tracePt t="23955" x="2463800" y="2109788"/>
          <p14:tracePt t="23982" x="2484438" y="2097088"/>
          <p14:tracePt t="24003" x="2497138" y="2084388"/>
          <p14:tracePt t="24020" x="2509838" y="2071688"/>
          <p14:tracePt t="24383" x="2509838" y="2079625"/>
          <p14:tracePt t="24444" x="2509838" y="2084388"/>
          <p14:tracePt t="24455" x="2509838" y="2093913"/>
          <p14:tracePt t="24487" x="2509838" y="2097088"/>
          <p14:tracePt t="24582" x="2514600" y="2101850"/>
          <p14:tracePt t="24598" x="2527300" y="2097088"/>
          <p14:tracePt t="24615" x="2535238" y="2066925"/>
          <p14:tracePt t="24632" x="2540000" y="2012950"/>
          <p14:tracePt t="24652" x="2540000" y="1944688"/>
          <p14:tracePt t="24675" x="2557463" y="1919288"/>
          <p14:tracePt t="24688" x="2557463" y="1906588"/>
          <p14:tracePt t="24690" x="2557463" y="1897063"/>
          <p14:tracePt t="24709" x="2562225" y="1893888"/>
          <p14:tracePt t="24883" x="2562225" y="1889125"/>
          <p14:tracePt t="24902" x="2527300" y="1960563"/>
          <p14:tracePt t="24939" x="2476500" y="2259013"/>
          <p14:tracePt t="24951" x="2476500" y="2301875"/>
          <p14:tracePt t="24970" x="2468563" y="2347913"/>
          <p14:tracePt t="24973" x="2468563" y="2360613"/>
          <p14:tracePt t="24992" x="2468563" y="2382838"/>
          <p14:tracePt t="24998" x="2468563" y="2386013"/>
          <p14:tracePt t="25015" x="2468563" y="2420938"/>
          <p14:tracePt t="25044" x="2471738" y="2522538"/>
          <p14:tracePt t="25079" x="2481263" y="2595563"/>
          <p14:tracePt t="25101" x="2489200" y="2624138"/>
          <p14:tracePt t="25108" x="2493963" y="2638425"/>
          <p14:tracePt t="25164" x="2501900" y="2701925"/>
          <p14:tracePt t="25182" x="2501900" y="2714625"/>
          <p14:tracePt t="25203" x="2501900" y="2727325"/>
          <p14:tracePt t="25221" x="2506663" y="2744788"/>
          <p14:tracePt t="25262" x="2514600" y="2765425"/>
          <p14:tracePt t="25388" x="2519363" y="2697163"/>
          <p14:tracePt t="25405" x="2519363" y="2540000"/>
          <p14:tracePt t="25424" x="2519363" y="2451100"/>
          <p14:tracePt t="25426" x="2519363" y="2395538"/>
          <p14:tracePt t="25452" x="2519363" y="2276475"/>
          <p14:tracePt t="25472" x="2527300" y="2220913"/>
          <p14:tracePt t="25494" x="2527300" y="2185988"/>
          <p14:tracePt t="25602" x="2535238" y="2182813"/>
          <p14:tracePt t="25622" x="2549525" y="2216150"/>
          <p14:tracePt t="25628" x="2557463" y="2259013"/>
          <p14:tracePt t="25653" x="2578100" y="2420938"/>
          <p14:tracePt t="25677" x="2600325" y="2598738"/>
          <p14:tracePt t="25693" x="2616200" y="2692400"/>
          <p14:tracePt t="25725" x="2616200" y="2730500"/>
          <p14:tracePt t="25743" x="2616200" y="2740025"/>
          <p14:tracePt t="25757" x="2616200" y="2744788"/>
          <p14:tracePt t="25789" x="2616200" y="2747963"/>
          <p14:tracePt t="25817" x="2616200" y="2760663"/>
          <p14:tracePt t="26481" x="2620963" y="2760663"/>
          <p14:tracePt t="26632" x="2628900" y="2752725"/>
          <p14:tracePt t="26650" x="2633663" y="2747963"/>
          <p14:tracePt t="26670" x="2641600" y="2744788"/>
          <p14:tracePt t="26702" x="2641600" y="2735263"/>
          <p14:tracePt t="27618" x="2646363" y="2722563"/>
          <p14:tracePt t="27635" x="2655888" y="2709863"/>
          <p14:tracePt t="27704" x="2659063" y="2701925"/>
          <p14:tracePt t="27767" x="2668588" y="2697163"/>
          <p14:tracePt t="27783" x="2681288" y="2676525"/>
          <p14:tracePt t="27816" x="2689225" y="2663825"/>
          <p14:tracePt t="28081" x="2701925" y="2663825"/>
          <p14:tracePt t="28083" x="2709863" y="2663825"/>
          <p14:tracePt t="28117" x="2722563" y="2667000"/>
          <p14:tracePt t="28157" x="2727325" y="2667000"/>
          <p14:tracePt t="28175" x="2740025" y="2667000"/>
          <p14:tracePt t="28207" x="2757488" y="2663825"/>
          <p14:tracePt t="28224" x="2787650" y="2663825"/>
          <p14:tracePt t="28240" x="2803525" y="2663825"/>
          <p14:tracePt t="28242" x="2816225" y="2663825"/>
          <p14:tracePt t="28285" x="2841625" y="2667000"/>
          <p14:tracePt t="28301" x="2876550" y="2671763"/>
          <p14:tracePt t="28321" x="2957513" y="2692400"/>
          <p14:tracePt t="28324" x="3046413" y="2714625"/>
          <p14:tracePt t="28356" x="3429000" y="2770188"/>
          <p14:tracePt t="28359" x="3573463" y="2795588"/>
          <p14:tracePt t="28391" x="3970338" y="2808288"/>
          <p14:tracePt t="28421" x="4279900" y="2859088"/>
          <p14:tracePt t="28451" x="4684713" y="2940050"/>
          <p14:tracePt t="28471" x="4914900" y="2973388"/>
          <p14:tracePt t="28501" x="5330825" y="3028950"/>
          <p14:tracePt t="28519" x="5543550" y="3041650"/>
          <p14:tracePt t="28551" x="5902325" y="3041650"/>
          <p14:tracePt t="28572" x="6003925" y="3041650"/>
          <p14:tracePt t="28599" x="6161088" y="3021013"/>
          <p14:tracePt t="28628" x="6340475" y="2982913"/>
          <p14:tracePt t="28643" x="6396038" y="2965450"/>
          <p14:tracePt t="28676" x="6472238" y="2952750"/>
          <p14:tracePt t="28701" x="6624638" y="2901950"/>
          <p14:tracePt t="28724" x="6837363" y="2816225"/>
          <p14:tracePt t="28752" x="6961188" y="2752725"/>
          <p14:tracePt t="28770" x="6986588" y="2730500"/>
          <p14:tracePt t="28802" x="6999288" y="2717800"/>
          <p14:tracePt t="28844" x="7021513" y="2705100"/>
          <p14:tracePt t="28915" x="7046913" y="2679700"/>
          <p14:tracePt t="28937" x="7072313" y="2659063"/>
          <p14:tracePt t="28955" x="7085013" y="2641600"/>
          <p14:tracePt t="28987" x="7097713" y="2608263"/>
          <p14:tracePt t="29012" x="7105650" y="2603500"/>
          <p14:tracePt t="29372" x="7100888" y="2547938"/>
          <p14:tracePt t="29418" x="7097713" y="2540000"/>
          <p14:tracePt t="29480" x="7088188" y="2540000"/>
          <p14:tracePt t="29484" x="7085013" y="2540000"/>
          <p14:tracePt t="29508" x="7062788" y="2540000"/>
          <p14:tracePt t="29534" x="7054850" y="2535238"/>
          <p14:tracePt t="29557" x="7034213" y="2527300"/>
          <p14:tracePt t="29564" x="7029450" y="2522538"/>
          <p14:tracePt t="29585" x="7021513" y="2522538"/>
          <p14:tracePt t="29619" x="7016750" y="2522538"/>
          <p14:tracePt t="29644" x="7011988" y="2522538"/>
          <p14:tracePt t="29669" x="6999288" y="2522538"/>
          <p14:tracePt t="29691" x="6986588" y="2522538"/>
          <p14:tracePt t="29718" x="6973888" y="2522538"/>
          <p14:tracePt t="29772" x="6969125" y="2522538"/>
          <p14:tracePt t="29801" x="6956425" y="2522538"/>
          <p14:tracePt t="29820" x="6948488" y="2522538"/>
          <p14:tracePt t="29859" x="6943725" y="2522538"/>
          <p14:tracePt t="29885" x="6927850" y="2522538"/>
          <p14:tracePt t="29908" x="6905625" y="2522538"/>
          <p14:tracePt t="29927" x="6900863" y="2522538"/>
          <p14:tracePt t="29984" x="6897688" y="2522538"/>
          <p14:tracePt t="30000" x="6888163" y="2522538"/>
          <p14:tracePt t="30019" x="6884988" y="2522538"/>
          <p14:tracePt t="30049" x="6872288" y="2522538"/>
          <p14:tracePt t="30116" x="6862763" y="2522538"/>
          <p14:tracePt t="30264" x="6859588" y="2522538"/>
          <p14:tracePt t="30283" x="6846888" y="2522538"/>
          <p14:tracePt t="30305" x="6842125" y="2522538"/>
          <p14:tracePt t="30348" x="6829425" y="2522538"/>
          <p14:tracePt t="30372" x="6816725" y="2522538"/>
          <p14:tracePt t="30403" x="6808788" y="2522538"/>
          <p14:tracePt t="30437" x="6799263" y="2532063"/>
          <p14:tracePt t="30612" x="6791325" y="2532063"/>
          <p14:tracePt t="30671" x="6786563" y="2532063"/>
          <p14:tracePt t="30703" x="6773863" y="2527300"/>
          <p14:tracePt t="30732" x="6769100" y="2527300"/>
          <p14:tracePt t="30781" x="6761163" y="2527300"/>
          <p14:tracePt t="30797" x="6756400" y="2527300"/>
          <p14:tracePt t="30821" x="6743700" y="2527300"/>
          <p14:tracePt t="31095" x="6735763" y="2527300"/>
          <p14:tracePt t="31483" x="6731000" y="2527300"/>
          <p14:tracePt t="31500" x="6718300" y="2522538"/>
          <p14:tracePt t="31566" x="6675438" y="2522538"/>
          <p14:tracePt t="31583" x="6634163" y="2522538"/>
          <p14:tracePt t="31604" x="6543675" y="2522538"/>
          <p14:tracePt t="31629" x="6459538" y="2514600"/>
          <p14:tracePt t="31650" x="6361113" y="2497138"/>
          <p14:tracePt t="31675" x="6327775" y="2492375"/>
          <p14:tracePt t="31690" x="6297613" y="2479675"/>
          <p14:tracePt t="31709" x="6292850" y="2479675"/>
          <p14:tracePt t="31732" x="6272213" y="2471738"/>
          <p14:tracePt t="31749" x="6224588" y="2463800"/>
          <p14:tracePt t="31784" x="6127750" y="2454275"/>
          <p14:tracePt t="31814" x="5935663" y="2438400"/>
          <p14:tracePt t="31832" x="5803900" y="2403475"/>
          <p14:tracePt t="31853" x="5646738" y="2357438"/>
          <p14:tracePt t="31890" x="5310188" y="2228850"/>
          <p14:tracePt t="31907" x="5064125" y="2173288"/>
          <p14:tracePt t="31965" x="4411663" y="2058988"/>
          <p14:tracePt t="31988" x="4251325" y="2025650"/>
          <p14:tracePt t="31990" x="4165600" y="2016125"/>
          <p14:tracePt t="32014" x="3889375" y="1960563"/>
          <p14:tracePt t="32032" x="3667125" y="1889125"/>
          <p14:tracePt t="32049" x="3514725" y="1803400"/>
          <p14:tracePt t="32074" x="3101975" y="1654175"/>
          <p14:tracePt t="32116" x="2535238" y="1493838"/>
          <p14:tracePt t="32139" x="2058988" y="1403350"/>
          <p14:tracePt t="32170" x="1190625" y="1258888"/>
          <p14:tracePt t="32172" x="800100" y="1200150"/>
          <p14:tracePt t="32186" x="455613" y="11096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Regularly</a:t>
            </a:r>
            <a:r>
              <a:rPr lang="it-IT" dirty="0"/>
              <a:t> </a:t>
            </a:r>
            <a:r>
              <a:rPr lang="it-IT" dirty="0" err="1"/>
              <a:t>terminated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12</a:t>
            </a:fld>
            <a:endParaRPr lang="en-GB" dirty="0"/>
          </a:p>
        </p:txBody>
      </p:sp>
      <p:sp>
        <p:nvSpPr>
          <p:cNvPr id="12" name="CasellaDiTesto 11">
            <a:extLst>
              <a:ext uri="{FF2B5EF4-FFF2-40B4-BE49-F238E27FC236}">
                <a16:creationId xmlns:a16="http://schemas.microsoft.com/office/drawing/2014/main" id="{6C17C74E-DD8D-4D37-A7F2-402B2A68D247}"/>
              </a:ext>
            </a:extLst>
          </p:cNvPr>
          <p:cNvSpPr txBox="1"/>
          <p:nvPr/>
        </p:nvSpPr>
        <p:spPr>
          <a:xfrm>
            <a:off x="14409" y="620688"/>
            <a:ext cx="9110010" cy="584775"/>
          </a:xfrm>
          <a:prstGeom prst="rect">
            <a:avLst/>
          </a:prstGeom>
          <a:noFill/>
        </p:spPr>
        <p:txBody>
          <a:bodyPr wrap="square" rtlCol="0">
            <a:spAutoFit/>
          </a:bodyPr>
          <a:lstStyle/>
          <a:p>
            <a:r>
              <a:rPr lang="it-IT" sz="3200" dirty="0">
                <a:solidFill>
                  <a:srgbClr val="92D050"/>
                </a:solidFill>
              </a:rPr>
              <a:t> #96744</a:t>
            </a:r>
          </a:p>
        </p:txBody>
      </p:sp>
      <p:pic>
        <p:nvPicPr>
          <p:cNvPr id="15" name="Immagine 14">
            <a:extLst>
              <a:ext uri="{FF2B5EF4-FFF2-40B4-BE49-F238E27FC236}">
                <a16:creationId xmlns:a16="http://schemas.microsoft.com/office/drawing/2014/main" id="{97FE88E3-8D61-4639-948C-E0BF5FFDDD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58" y="1205463"/>
            <a:ext cx="9144000" cy="5291539"/>
          </a:xfrm>
          <a:prstGeom prst="rect">
            <a:avLst/>
          </a:prstGeom>
        </p:spPr>
      </p:pic>
      <p:grpSp>
        <p:nvGrpSpPr>
          <p:cNvPr id="23" name="Gruppo 22">
            <a:extLst>
              <a:ext uri="{FF2B5EF4-FFF2-40B4-BE49-F238E27FC236}">
                <a16:creationId xmlns:a16="http://schemas.microsoft.com/office/drawing/2014/main" id="{23722EBE-F07E-46F7-AB6F-06A7419EE101}"/>
              </a:ext>
            </a:extLst>
          </p:cNvPr>
          <p:cNvGrpSpPr/>
          <p:nvPr/>
        </p:nvGrpSpPr>
        <p:grpSpPr>
          <a:xfrm>
            <a:off x="1128192" y="1700808"/>
            <a:ext cx="296999" cy="699609"/>
            <a:chOff x="1128192" y="1700808"/>
            <a:chExt cx="296999" cy="699609"/>
          </a:xfrm>
        </p:grpSpPr>
        <p:sp>
          <p:nvSpPr>
            <p:cNvPr id="19" name="Figura a mano libera: forma 18">
              <a:extLst>
                <a:ext uri="{FF2B5EF4-FFF2-40B4-BE49-F238E27FC236}">
                  <a16:creationId xmlns:a16="http://schemas.microsoft.com/office/drawing/2014/main" id="{0CB9088B-5551-4FD1-B4E6-A34226D5F38F}"/>
                </a:ext>
              </a:extLst>
            </p:cNvPr>
            <p:cNvSpPr/>
            <p:nvPr/>
          </p:nvSpPr>
          <p:spPr>
            <a:xfrm>
              <a:off x="1187624" y="1700808"/>
              <a:ext cx="237567" cy="699609"/>
            </a:xfrm>
            <a:custGeom>
              <a:avLst/>
              <a:gdLst>
                <a:gd name="connsiteX0" fmla="*/ 53788 w 237567"/>
                <a:gd name="connsiteY0" fmla="*/ 70892 h 699609"/>
                <a:gd name="connsiteX1" fmla="*/ 237565 w 237567"/>
                <a:gd name="connsiteY1" fmla="*/ 57445 h 699609"/>
                <a:gd name="connsiteX2" fmla="*/ 58271 w 237567"/>
                <a:gd name="connsiteY2" fmla="*/ 698422 h 699609"/>
                <a:gd name="connsiteX3" fmla="*/ 0 w 237567"/>
                <a:gd name="connsiteY3" fmla="*/ 214328 h 699609"/>
              </a:gdLst>
              <a:ahLst/>
              <a:cxnLst>
                <a:cxn ang="0">
                  <a:pos x="connsiteX0" y="connsiteY0"/>
                </a:cxn>
                <a:cxn ang="0">
                  <a:pos x="connsiteX1" y="connsiteY1"/>
                </a:cxn>
                <a:cxn ang="0">
                  <a:pos x="connsiteX2" y="connsiteY2"/>
                </a:cxn>
                <a:cxn ang="0">
                  <a:pos x="connsiteX3" y="connsiteY3"/>
                </a:cxn>
              </a:cxnLst>
              <a:rect l="l" t="t" r="r" b="b"/>
              <a:pathLst>
                <a:path w="237567" h="699609">
                  <a:moveTo>
                    <a:pt x="53788" y="70892"/>
                  </a:moveTo>
                  <a:cubicBezTo>
                    <a:pt x="145303" y="11874"/>
                    <a:pt x="236818" y="-47143"/>
                    <a:pt x="237565" y="57445"/>
                  </a:cubicBezTo>
                  <a:cubicBezTo>
                    <a:pt x="238312" y="162033"/>
                    <a:pt x="97865" y="672275"/>
                    <a:pt x="58271" y="698422"/>
                  </a:cubicBezTo>
                  <a:cubicBezTo>
                    <a:pt x="18677" y="724569"/>
                    <a:pt x="11953" y="311446"/>
                    <a:pt x="0" y="214328"/>
                  </a:cubicBezTo>
                </a:path>
              </a:pathLst>
            </a:custGeom>
            <a:no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diritto 19">
              <a:extLst>
                <a:ext uri="{FF2B5EF4-FFF2-40B4-BE49-F238E27FC236}">
                  <a16:creationId xmlns:a16="http://schemas.microsoft.com/office/drawing/2014/main" id="{CB2F3C47-5C05-4755-BF29-9BAA9C771298}"/>
                </a:ext>
              </a:extLst>
            </p:cNvPr>
            <p:cNvCxnSpPr>
              <a:stCxn id="19" idx="3"/>
            </p:cNvCxnSpPr>
            <p:nvPr/>
          </p:nvCxnSpPr>
          <p:spPr>
            <a:xfrm flipH="1">
              <a:off x="1128192" y="1915136"/>
              <a:ext cx="59432" cy="160330"/>
            </a:xfrm>
            <a:prstGeom prst="line">
              <a:avLst/>
            </a:prstGeom>
            <a:ln w="3810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BC700B6D-AD95-4764-89E0-0AC7D053207F}"/>
                </a:ext>
              </a:extLst>
            </p:cNvPr>
            <p:cNvCxnSpPr>
              <a:cxnSpLocks/>
              <a:stCxn id="19" idx="3"/>
            </p:cNvCxnSpPr>
            <p:nvPr/>
          </p:nvCxnSpPr>
          <p:spPr>
            <a:xfrm>
              <a:off x="1187624" y="1915136"/>
              <a:ext cx="84584" cy="88322"/>
            </a:xfrm>
            <a:prstGeom prst="line">
              <a:avLst/>
            </a:prstGeom>
            <a:ln w="38100">
              <a:solidFill>
                <a:srgbClr val="66FFFF"/>
              </a:solidFill>
            </a:ln>
          </p:spPr>
          <p:style>
            <a:lnRef idx="1">
              <a:schemeClr val="accent1"/>
            </a:lnRef>
            <a:fillRef idx="0">
              <a:schemeClr val="accent1"/>
            </a:fillRef>
            <a:effectRef idx="0">
              <a:schemeClr val="accent1"/>
            </a:effectRef>
            <a:fontRef idx="minor">
              <a:schemeClr val="tx1"/>
            </a:fontRef>
          </p:style>
        </p:cxnSp>
      </p:grpSp>
      <p:pic>
        <p:nvPicPr>
          <p:cNvPr id="8" name="Audio 7">
            <a:hlinkClick r:id="" action="ppaction://media"/>
            <a:extLst>
              <a:ext uri="{FF2B5EF4-FFF2-40B4-BE49-F238E27FC236}">
                <a16:creationId xmlns:a16="http://schemas.microsoft.com/office/drawing/2014/main" id="{FC52E20C-920A-49FC-9290-44564281973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83625" y="6397625"/>
            <a:ext cx="244475" cy="244475"/>
          </a:xfrm>
          <a:prstGeom prst="rect">
            <a:avLst/>
          </a:prstGeom>
        </p:spPr>
      </p:pic>
    </p:spTree>
    <p:custDataLst>
      <p:tags r:id="rId1"/>
    </p:custDataLst>
    <p:extLst>
      <p:ext uri="{BB962C8B-B14F-4D97-AF65-F5344CB8AC3E}">
        <p14:creationId xmlns:p14="http://schemas.microsoft.com/office/powerpoint/2010/main" val="2931108875"/>
      </p:ext>
    </p:extLst>
  </p:cSld>
  <p:clrMapOvr>
    <a:masterClrMapping/>
  </p:clrMapOvr>
  <mc:AlternateContent xmlns:mc="http://schemas.openxmlformats.org/markup-compatibility/2006" xmlns:p14="http://schemas.microsoft.com/office/powerpoint/2010/main">
    <mc:Choice Requires="p14">
      <p:transition spd="slow" p14:dur="2000" advTm="13158"/>
    </mc:Choice>
    <mc:Fallback xmlns="">
      <p:transition spd="slow" advTm="1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7545" x="1243013" y="1790700"/>
          <p14:tracePt t="7591" x="1246188" y="1790700"/>
          <p14:tracePt t="7738" x="1250950" y="1790700"/>
          <p14:tracePt t="7757" x="1258888" y="1790700"/>
          <p14:tracePt t="7774" x="1263650" y="1790700"/>
          <p14:tracePt t="7805" x="1276350" y="1790700"/>
          <p14:tracePt t="8013" x="1281113" y="1790700"/>
          <p14:tracePt t="8106" x="1289050" y="1787525"/>
          <p14:tracePt t="8141" x="1293813" y="1787525"/>
          <p14:tracePt t="8152" x="1301750" y="1787525"/>
          <p14:tracePt t="8180" x="1314450" y="1774825"/>
          <p14:tracePt t="8196" x="1327150" y="1765300"/>
          <p14:tracePt t="8226" x="1331913" y="1765300"/>
          <p14:tracePt t="8242" x="1344613" y="1765300"/>
          <p14:tracePt t="8265" x="1349375" y="1765300"/>
          <p14:tracePt t="8276" x="1357313" y="1765300"/>
          <p14:tracePt t="8295" x="1362075" y="1765300"/>
          <p14:tracePt t="8315" x="1374775" y="1765300"/>
          <p14:tracePt t="8357" x="1382713" y="1765300"/>
          <p14:tracePt t="8376" x="1387475" y="1765300"/>
          <p14:tracePt t="8396" x="1400175" y="1765300"/>
          <p14:tracePt t="8409" x="1412875" y="1760538"/>
          <p14:tracePt t="8430" x="1425575" y="1760538"/>
          <p14:tracePt t="8462" x="1438275" y="1760538"/>
          <p14:tracePt t="8481" x="1443038" y="1760538"/>
          <p14:tracePt t="8511" x="1458913" y="1760538"/>
          <p14:tracePt t="8534" x="1484313" y="1760538"/>
          <p14:tracePt t="8551" x="1497013" y="1760538"/>
          <p14:tracePt t="8565" x="1514475" y="1760538"/>
          <p14:tracePt t="8576" x="1524000" y="1760538"/>
          <p14:tracePt t="8596" x="1539875" y="1760538"/>
          <p14:tracePt t="8631" x="1549400" y="1760538"/>
          <p14:tracePt t="8639" x="1552575" y="1760538"/>
          <p14:tracePt t="8664" x="1557338" y="1760538"/>
          <p14:tracePt t="8695" x="1582738" y="1760538"/>
          <p14:tracePt t="8706" x="1600200" y="1770063"/>
          <p14:tracePt t="8731" x="1612900" y="1774825"/>
          <p14:tracePt t="8746" x="1617663" y="1782763"/>
          <p14:tracePt t="8764" x="1630363" y="1787525"/>
          <p14:tracePt t="8780" x="1638300" y="1795463"/>
          <p14:tracePt t="8797" x="1643063" y="1795463"/>
          <p14:tracePt t="8808" x="1646238" y="1800225"/>
          <p14:tracePt t="8861" x="1655763" y="1808163"/>
          <p14:tracePt t="8874" x="1658938" y="1816100"/>
          <p14:tracePt t="8889" x="1668463" y="1825625"/>
          <p14:tracePt t="8915" x="1668463" y="1838325"/>
          <p14:tracePt t="8932" x="1671638" y="1841500"/>
          <p14:tracePt t="8957" x="1671638" y="1854200"/>
          <p14:tracePt t="8990" x="1671638" y="1858963"/>
          <p14:tracePt t="9021" x="1671638" y="1866900"/>
          <p14:tracePt t="9028" x="1671638" y="1871663"/>
          <p14:tracePt t="9056" x="1681163" y="1881188"/>
          <p14:tracePt t="9088" x="1681163" y="1889125"/>
          <p14:tracePt t="9112" x="1681163" y="1909763"/>
          <p14:tracePt t="9123" x="1681163" y="1927225"/>
          <p14:tracePt t="9144" x="1681163" y="1935163"/>
          <p14:tracePt t="9158" x="1684338" y="1947863"/>
          <p14:tracePt t="9207" x="1684338" y="1952625"/>
          <p14:tracePt t="9248" x="1684338" y="1960563"/>
          <p14:tracePt t="9278" x="1684338" y="1965325"/>
          <p14:tracePt t="9322" x="1684338" y="1970088"/>
          <p14:tracePt t="10208" x="1676400" y="1995488"/>
          <p14:tracePt t="10228" x="1646238" y="2041525"/>
          <p14:tracePt t="10253" x="1617663" y="2084388"/>
          <p14:tracePt t="10295" x="1603375" y="2119313"/>
          <p14:tracePt t="10358" x="1603375" y="2135188"/>
          <p14:tracePt t="10390" x="1600200" y="2173288"/>
          <p14:tracePt t="10416" x="1590675" y="2212975"/>
          <p14:tracePt t="10447" x="1577975" y="2259013"/>
          <p14:tracePt t="10465" x="1562100" y="2297113"/>
          <p14:tracePt t="10495" x="1536700" y="2339975"/>
          <p14:tracePt t="10517" x="1519238" y="2357438"/>
          <p14:tracePt t="10547" x="1489075" y="2386013"/>
          <p14:tracePt t="10548" x="1484313" y="2390775"/>
          <p14:tracePt t="10568" x="1463675" y="2403475"/>
          <p14:tracePt t="10578" x="1455738" y="2416175"/>
          <p14:tracePt t="10606" x="1430338" y="2428875"/>
          <p14:tracePt t="10631" x="1420813" y="2428875"/>
          <p14:tracePt t="10663" x="1395413" y="2428875"/>
          <p14:tracePt t="10674" x="1370013" y="2428875"/>
          <p14:tracePt t="10692" x="1331913" y="2428875"/>
          <p14:tracePt t="10715" x="1301750" y="2428875"/>
          <p14:tracePt t="10732" x="1289050" y="2428875"/>
          <p14:tracePt t="10756" x="1263650" y="2428875"/>
          <p14:tracePt t="10779" x="1255713" y="2428875"/>
          <p14:tracePt t="10794" x="1238250" y="2425700"/>
          <p14:tracePt t="10821" x="1225550" y="2413000"/>
          <p14:tracePt t="10846" x="1220788" y="2398713"/>
          <p14:tracePt t="10859" x="1212850" y="2373313"/>
          <p14:tracePt t="10879" x="1212850" y="2360613"/>
          <p14:tracePt t="10892" x="1208088" y="2344738"/>
          <p14:tracePt t="10921" x="1200150" y="2319338"/>
          <p14:tracePt t="10955" x="1200150" y="2289175"/>
          <p14:tracePt t="10979" x="1212850" y="2238375"/>
          <p14:tracePt t="11008" x="1217613" y="2203450"/>
          <p14:tracePt t="11035" x="1233488" y="2157413"/>
          <p14:tracePt t="11060" x="1255713" y="2114550"/>
          <p14:tracePt t="11080" x="1258888" y="2093913"/>
          <p14:tracePt t="11098" x="1258888" y="2066925"/>
          <p14:tracePt t="11100" x="1268413" y="2063750"/>
          <p14:tracePt t="11116" x="1268413" y="2041525"/>
          <p14:tracePt t="11132" x="1268413" y="2028825"/>
          <p14:tracePt t="11146" x="1268413" y="2025650"/>
          <p14:tracePt t="11158" x="1271588" y="2012950"/>
          <p14:tracePt t="11184" x="1271588" y="2008188"/>
          <p14:tracePt t="11208" x="1271588" y="2000250"/>
          <p14:tracePt t="11226" x="1271588" y="1987550"/>
          <p14:tracePt t="11247" x="1271588" y="1982788"/>
          <p14:tracePt t="11262" x="1271588" y="1973263"/>
          <p14:tracePt t="11290" x="1271588" y="1957388"/>
          <p14:tracePt t="11312" x="1271588" y="1944688"/>
          <p14:tracePt t="11341" x="1271588" y="1935163"/>
          <p14:tracePt t="11389" x="1263650" y="1922463"/>
          <p14:tracePt t="11488" x="1258888" y="1914525"/>
          <p14:tracePt t="12171" x="1246188" y="1914525"/>
          <p14:tracePt t="12192" x="1230313" y="1909763"/>
          <p14:tracePt t="12278" x="1212850" y="1901825"/>
          <p14:tracePt t="12297" x="1200150" y="1893888"/>
          <p14:tracePt t="12357" x="1190625" y="18891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D8CB6-1A6A-4686-82CB-D0E4B368F734}"/>
              </a:ext>
            </a:extLst>
          </p:cNvPr>
          <p:cNvSpPr>
            <a:spLocks noGrp="1"/>
          </p:cNvSpPr>
          <p:nvPr>
            <p:ph type="title"/>
          </p:nvPr>
        </p:nvSpPr>
        <p:spPr/>
        <p:txBody>
          <a:bodyPr/>
          <a:lstStyle/>
          <a:p>
            <a:r>
              <a:rPr lang="it-IT" dirty="0" err="1"/>
              <a:t>Conclusions</a:t>
            </a:r>
            <a:endParaRPr lang="it-IT" dirty="0"/>
          </a:p>
        </p:txBody>
      </p:sp>
      <p:sp>
        <p:nvSpPr>
          <p:cNvPr id="3" name="Segnaposto contenuto 2">
            <a:extLst>
              <a:ext uri="{FF2B5EF4-FFF2-40B4-BE49-F238E27FC236}">
                <a16:creationId xmlns:a16="http://schemas.microsoft.com/office/drawing/2014/main" id="{14CF2681-743F-412C-9521-4414FE854388}"/>
              </a:ext>
            </a:extLst>
          </p:cNvPr>
          <p:cNvSpPr>
            <a:spLocks noGrp="1"/>
          </p:cNvSpPr>
          <p:nvPr>
            <p:ph idx="1"/>
          </p:nvPr>
        </p:nvSpPr>
        <p:spPr>
          <a:xfrm>
            <a:off x="395536" y="980728"/>
            <a:ext cx="8229600" cy="4896544"/>
          </a:xfrm>
        </p:spPr>
        <p:txBody>
          <a:bodyPr/>
          <a:lstStyle/>
          <a:p>
            <a:r>
              <a:rPr lang="it-IT" dirty="0"/>
              <a:t>The shift of the JET </a:t>
            </a:r>
            <a:r>
              <a:rPr lang="it-IT" dirty="0" err="1"/>
              <a:t>operational</a:t>
            </a:r>
            <a:r>
              <a:rPr lang="it-IT" dirty="0"/>
              <a:t> </a:t>
            </a:r>
            <a:r>
              <a:rPr lang="it-IT" dirty="0" err="1"/>
              <a:t>space</a:t>
            </a:r>
            <a:r>
              <a:rPr lang="it-IT" dirty="0"/>
              <a:t> </a:t>
            </a:r>
            <a:r>
              <a:rPr lang="it-IT" dirty="0" err="1"/>
              <a:t>affects</a:t>
            </a:r>
            <a:r>
              <a:rPr lang="it-IT" dirty="0"/>
              <a:t> the GTM input </a:t>
            </a:r>
            <a:r>
              <a:rPr lang="it-IT" dirty="0" err="1"/>
              <a:t>parameter</a:t>
            </a:r>
            <a:r>
              <a:rPr lang="it-IT" dirty="0"/>
              <a:t> </a:t>
            </a:r>
            <a:r>
              <a:rPr lang="it-IT" dirty="0" err="1"/>
              <a:t>space</a:t>
            </a:r>
            <a:r>
              <a:rPr lang="it-IT" dirty="0"/>
              <a:t> =&gt; performance </a:t>
            </a:r>
            <a:r>
              <a:rPr lang="it-IT" dirty="0" err="1"/>
              <a:t>decreases</a:t>
            </a:r>
            <a:endParaRPr lang="it-IT" dirty="0"/>
          </a:p>
          <a:p>
            <a:r>
              <a:rPr lang="it-IT" dirty="0"/>
              <a:t>In [2] </a:t>
            </a:r>
            <a:r>
              <a:rPr lang="it-IT" dirty="0" err="1"/>
              <a:t>we</a:t>
            </a:r>
            <a:r>
              <a:rPr lang="it-IT" dirty="0"/>
              <a:t> </a:t>
            </a:r>
            <a:r>
              <a:rPr lang="it-IT" dirty="0" err="1"/>
              <a:t>proposed</a:t>
            </a:r>
            <a:r>
              <a:rPr lang="it-IT" dirty="0"/>
              <a:t> an </a:t>
            </a:r>
            <a:r>
              <a:rPr lang="it-IT" dirty="0" err="1"/>
              <a:t>algorithm</a:t>
            </a:r>
            <a:r>
              <a:rPr lang="it-IT" dirty="0"/>
              <a:t> to </a:t>
            </a:r>
            <a:r>
              <a:rPr lang="it-IT" dirty="0" err="1"/>
              <a:t>automatically</a:t>
            </a:r>
            <a:r>
              <a:rPr lang="it-IT" dirty="0"/>
              <a:t> </a:t>
            </a:r>
            <a:r>
              <a:rPr lang="it-IT" dirty="0" err="1"/>
              <a:t>detect</a:t>
            </a:r>
            <a:r>
              <a:rPr lang="it-IT" dirty="0"/>
              <a:t> the </a:t>
            </a:r>
            <a:r>
              <a:rPr lang="it-IT" dirty="0" err="1"/>
              <a:t>reference</a:t>
            </a:r>
            <a:r>
              <a:rPr lang="it-IT" dirty="0"/>
              <a:t> times to </a:t>
            </a:r>
            <a:r>
              <a:rPr lang="it-IT" dirty="0" err="1"/>
              <a:t>train</a:t>
            </a:r>
            <a:r>
              <a:rPr lang="it-IT" dirty="0"/>
              <a:t> the GTM</a:t>
            </a:r>
          </a:p>
          <a:p>
            <a:r>
              <a:rPr lang="it-IT" dirty="0" err="1"/>
              <a:t>We</a:t>
            </a:r>
            <a:r>
              <a:rPr lang="it-IT" dirty="0"/>
              <a:t> </a:t>
            </a:r>
            <a:r>
              <a:rPr lang="it-IT" dirty="0" err="1"/>
              <a:t>have</a:t>
            </a:r>
            <a:r>
              <a:rPr lang="it-IT" dirty="0"/>
              <a:t> </a:t>
            </a:r>
            <a:r>
              <a:rPr lang="it-IT" dirty="0" err="1"/>
              <a:t>experienced</a:t>
            </a:r>
            <a:r>
              <a:rPr lang="it-IT" dirty="0"/>
              <a:t> </a:t>
            </a:r>
            <a:r>
              <a:rPr lang="it-IT" dirty="0" err="1"/>
              <a:t>better</a:t>
            </a:r>
            <a:r>
              <a:rPr lang="it-IT" dirty="0"/>
              <a:t> performances with the </a:t>
            </a:r>
            <a:r>
              <a:rPr lang="it-IT" dirty="0" err="1"/>
              <a:t>automatically</a:t>
            </a:r>
            <a:r>
              <a:rPr lang="it-IT" dirty="0"/>
              <a:t> </a:t>
            </a:r>
            <a:r>
              <a:rPr lang="it-IT" dirty="0" err="1"/>
              <a:t>updated</a:t>
            </a:r>
            <a:r>
              <a:rPr lang="it-IT" dirty="0"/>
              <a:t> GTM, over a more </a:t>
            </a:r>
            <a:r>
              <a:rPr lang="it-IT" dirty="0" err="1"/>
              <a:t>recent</a:t>
            </a:r>
            <a:r>
              <a:rPr lang="it-IT" dirty="0"/>
              <a:t> set of </a:t>
            </a:r>
            <a:r>
              <a:rPr lang="it-IT" dirty="0" err="1"/>
              <a:t>discharges</a:t>
            </a:r>
            <a:r>
              <a:rPr lang="it-IT" dirty="0"/>
              <a:t> </a:t>
            </a:r>
          </a:p>
          <a:p>
            <a:endParaRPr lang="it-IT" dirty="0"/>
          </a:p>
          <a:p>
            <a:pPr marL="0" indent="0" algn="ctr">
              <a:buNone/>
            </a:pPr>
            <a:r>
              <a:rPr lang="it-IT" dirty="0"/>
              <a:t>Future Work</a:t>
            </a:r>
          </a:p>
          <a:p>
            <a:r>
              <a:rPr lang="it-IT" dirty="0" err="1"/>
              <a:t>Implementing</a:t>
            </a:r>
            <a:r>
              <a:rPr lang="it-IT" dirty="0"/>
              <a:t> a strategy to </a:t>
            </a:r>
            <a:r>
              <a:rPr lang="it-IT" dirty="0" err="1"/>
              <a:t>continuously</a:t>
            </a:r>
            <a:r>
              <a:rPr lang="it-IT" dirty="0"/>
              <a:t> upgrade the GTM and to </a:t>
            </a:r>
            <a:r>
              <a:rPr lang="it-IT" dirty="0" err="1"/>
              <a:t>keep</a:t>
            </a:r>
            <a:r>
              <a:rPr lang="it-IT" dirty="0"/>
              <a:t> track of the input </a:t>
            </a:r>
            <a:r>
              <a:rPr lang="it-IT" dirty="0" err="1"/>
              <a:t>space</a:t>
            </a:r>
            <a:r>
              <a:rPr lang="it-IT" dirty="0"/>
              <a:t> </a:t>
            </a:r>
            <a:r>
              <a:rPr lang="it-IT" dirty="0" err="1"/>
              <a:t>evolution</a:t>
            </a:r>
            <a:endParaRPr lang="it-IT" dirty="0"/>
          </a:p>
          <a:p>
            <a:endParaRPr lang="it-IT" dirty="0"/>
          </a:p>
          <a:p>
            <a:endParaRPr lang="it-IT" dirty="0"/>
          </a:p>
          <a:p>
            <a:pPr marL="0" indent="0">
              <a:buNone/>
            </a:pPr>
            <a:endParaRPr lang="it-IT" dirty="0"/>
          </a:p>
        </p:txBody>
      </p:sp>
      <p:sp>
        <p:nvSpPr>
          <p:cNvPr id="4" name="Segnaposto piè di pagina 3">
            <a:extLst>
              <a:ext uri="{FF2B5EF4-FFF2-40B4-BE49-F238E27FC236}">
                <a16:creationId xmlns:a16="http://schemas.microsoft.com/office/drawing/2014/main" id="{E7E037D5-4A17-40CB-854B-94D2C5501AE7}"/>
              </a:ext>
            </a:extLst>
          </p:cNvPr>
          <p:cNvSpPr>
            <a:spLocks noGrp="1"/>
          </p:cNvSpPr>
          <p:nvPr>
            <p:ph type="ftr" sz="quarter" idx="11"/>
          </p:nvPr>
        </p:nvSpPr>
        <p:spPr/>
        <p:txBody>
          <a:bodyPr/>
          <a:lstStyle/>
          <a:p>
            <a:pPr algn="r"/>
            <a:r>
              <a:rPr lang="en-GB" dirty="0"/>
              <a:t>Enrico Aymerich| </a:t>
            </a:r>
            <a:r>
              <a:rPr lang="en-US" dirty="0"/>
              <a:t>JET TFM, Culham (UK) </a:t>
            </a:r>
            <a:r>
              <a:rPr lang="en-GB" dirty="0"/>
              <a:t>| 7/04/2020 | Page </a:t>
            </a:r>
            <a:fld id="{6A6D9FA1-99C7-4910-8E32-B85D378B0060}" type="slidenum">
              <a:rPr lang="en-GB"/>
              <a:pPr algn="r"/>
              <a:t>13</a:t>
            </a:fld>
            <a:endParaRPr lang="en-GB" dirty="0"/>
          </a:p>
        </p:txBody>
      </p:sp>
      <p:sp>
        <p:nvSpPr>
          <p:cNvPr id="5" name="Rettangolo 4">
            <a:extLst>
              <a:ext uri="{FF2B5EF4-FFF2-40B4-BE49-F238E27FC236}">
                <a16:creationId xmlns:a16="http://schemas.microsoft.com/office/drawing/2014/main" id="{F78B41CA-99C3-432A-A6B0-A74AB32655CD}"/>
              </a:ext>
            </a:extLst>
          </p:cNvPr>
          <p:cNvSpPr/>
          <p:nvPr/>
        </p:nvSpPr>
        <p:spPr>
          <a:xfrm>
            <a:off x="297868" y="6055774"/>
            <a:ext cx="8424936" cy="400110"/>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00" b="1" i="1" dirty="0">
                <a:latin typeface="Arial" charset="0"/>
              </a:rPr>
              <a:t>[2]: </a:t>
            </a:r>
            <a:r>
              <a:rPr lang="en-US" sz="1000" i="1" dirty="0">
                <a:latin typeface="Arial" charset="0"/>
              </a:rPr>
              <a:t>E. Aymerich, A. Fanni, G. </a:t>
            </a:r>
            <a:r>
              <a:rPr lang="en-US" sz="1000" i="1" dirty="0" err="1">
                <a:latin typeface="Arial" charset="0"/>
              </a:rPr>
              <a:t>Sias</a:t>
            </a:r>
            <a:r>
              <a:rPr lang="en-US" sz="1000" i="1" dirty="0">
                <a:latin typeface="Arial" charset="0"/>
              </a:rPr>
              <a:t>, S. </a:t>
            </a:r>
            <a:r>
              <a:rPr lang="en-US" sz="1000" i="1" dirty="0" err="1">
                <a:latin typeface="Arial" charset="0"/>
              </a:rPr>
              <a:t>Carcangiu</a:t>
            </a:r>
            <a:r>
              <a:rPr lang="en-US" sz="1000" i="1" dirty="0">
                <a:latin typeface="Arial" charset="0"/>
              </a:rPr>
              <a:t>, B. Cannas, A. </a:t>
            </a:r>
            <a:r>
              <a:rPr lang="en-US" sz="1000" i="1" dirty="0" err="1">
                <a:latin typeface="Arial" charset="0"/>
              </a:rPr>
              <a:t>Murari</a:t>
            </a:r>
            <a:r>
              <a:rPr lang="en-US" sz="1000" i="1" dirty="0">
                <a:latin typeface="Arial" charset="0"/>
              </a:rPr>
              <a:t>, A. Pau, and the JET Contributors. “A statistical approach for the automatic identification of the start of the chain of events leading to the disruptions at JET”, </a:t>
            </a:r>
            <a:r>
              <a:rPr lang="en-US" sz="1000" i="1" dirty="0" err="1">
                <a:latin typeface="Arial" charset="0"/>
              </a:rPr>
              <a:t>EUROfusion</a:t>
            </a:r>
            <a:r>
              <a:rPr lang="en-US" sz="1000" i="1" dirty="0">
                <a:latin typeface="Arial" charset="0"/>
              </a:rPr>
              <a:t> Pinboard, submitted to </a:t>
            </a:r>
            <a:r>
              <a:rPr lang="en-US" sz="1000" i="1" dirty="0" err="1">
                <a:latin typeface="Arial" charset="0"/>
              </a:rPr>
              <a:t>Nucl</a:t>
            </a:r>
            <a:r>
              <a:rPr lang="en-US" sz="1000" i="1" dirty="0">
                <a:latin typeface="Arial" charset="0"/>
              </a:rPr>
              <a:t>. Fusion</a:t>
            </a:r>
            <a:endParaRPr lang="it-IT" sz="1000" i="1" dirty="0">
              <a:latin typeface="Arial" charset="0"/>
            </a:endParaRPr>
          </a:p>
        </p:txBody>
      </p:sp>
      <p:pic>
        <p:nvPicPr>
          <p:cNvPr id="17" name="Audio 16">
            <a:hlinkClick r:id="" action="ppaction://media"/>
            <a:extLst>
              <a:ext uri="{FF2B5EF4-FFF2-40B4-BE49-F238E27FC236}">
                <a16:creationId xmlns:a16="http://schemas.microsoft.com/office/drawing/2014/main" id="{842A3A13-B8C2-41BB-BD24-13400D291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29510744"/>
      </p:ext>
    </p:extLst>
  </p:cSld>
  <p:clrMapOvr>
    <a:masterClrMapping/>
  </p:clrMapOvr>
  <mc:AlternateContent xmlns:mc="http://schemas.openxmlformats.org/markup-compatibility/2006" xmlns:p14="http://schemas.microsoft.com/office/powerpoint/2010/main">
    <mc:Choice Requires="p14">
      <p:transition spd="slow" p14:dur="2000" advTm="63878"/>
    </mc:Choice>
    <mc:Fallback xmlns="">
      <p:transition spd="slow" advTm="6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sz="2800" dirty="0"/>
              <a:t>GTM model</a:t>
            </a:r>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2</a:t>
            </a:fld>
            <a:endParaRPr lang="en-GB" dirty="0"/>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BAB6655-FCAB-4C57-8AA7-9F4468709C03}"/>
                  </a:ext>
                </a:extLst>
              </p:cNvPr>
              <p:cNvSpPr txBox="1"/>
              <p:nvPr/>
            </p:nvSpPr>
            <p:spPr>
              <a:xfrm>
                <a:off x="62756" y="4034361"/>
                <a:ext cx="3861172" cy="2253437"/>
              </a:xfrm>
              <a:prstGeom prst="rect">
                <a:avLst/>
              </a:prstGeom>
              <a:noFill/>
            </p:spPr>
            <p:txBody>
              <a:bodyPr wrap="square" rtlCol="0">
                <a:spAutoFit/>
              </a:bodyPr>
              <a:lstStyle/>
              <a:p>
                <a:r>
                  <a:rPr lang="it-IT" b="1" dirty="0"/>
                  <a:t>Input Features (6D </a:t>
                </a:r>
                <a:r>
                  <a:rPr lang="it-IT" b="1" dirty="0" err="1"/>
                  <a:t>space</a:t>
                </a:r>
                <a:r>
                  <a:rPr lang="it-IT" b="1" dirty="0"/>
                  <a:t>)</a:t>
                </a:r>
              </a:p>
              <a:p>
                <a:pPr/>
                <a14:m>
                  <m:oMathPara xmlns:m="http://schemas.openxmlformats.org/officeDocument/2006/math">
                    <m:oMathParaPr>
                      <m:jc m:val="left"/>
                    </m:oMathParaPr>
                    <m:oMath xmlns:m="http://schemas.openxmlformats.org/officeDocument/2006/math">
                      <m:sSub>
                        <m:sSubPr>
                          <m:ctrlPr>
                            <a:rPr lang="it-IT" i="1">
                              <a:latin typeface="Cambria Math" panose="02040503050406030204" pitchFamily="18" charset="0"/>
                            </a:rPr>
                          </m:ctrlPr>
                        </m:sSubPr>
                        <m:e>
                          <m:r>
                            <m:rPr>
                              <m:nor/>
                            </m:rPr>
                            <a:rPr lang="it-IT" b="0" i="0" smtClean="0">
                              <a:latin typeface="Cambria Math" panose="02040503050406030204" pitchFamily="18" charset="0"/>
                            </a:rPr>
                            <m:t>Te</m:t>
                          </m:r>
                        </m:e>
                        <m:sub>
                          <m:r>
                            <m:rPr>
                              <m:nor/>
                            </m:rPr>
                            <a:rPr lang="it-IT" dirty="0"/>
                            <m:t>pf</m:t>
                          </m:r>
                        </m:sub>
                      </m:sSub>
                      <m:r>
                        <a:rPr lang="it-IT" i="1" dirty="0">
                          <a:latin typeface="Cambria Math" panose="02040503050406030204" pitchFamily="18" charset="0"/>
                        </a:rPr>
                        <m:t> </m:t>
                      </m:r>
                    </m:oMath>
                  </m:oMathPara>
                </a14:m>
                <a:endParaRPr lang="it-IT" dirty="0"/>
              </a:p>
              <a:p>
                <a:pPr/>
                <a14:m>
                  <m:oMathPara xmlns:m="http://schemas.openxmlformats.org/officeDocument/2006/math">
                    <m:oMathParaPr>
                      <m:jc m:val="left"/>
                    </m:oMathParaPr>
                    <m:oMath xmlns:m="http://schemas.openxmlformats.org/officeDocument/2006/math">
                      <m:sSub>
                        <m:sSubPr>
                          <m:ctrlPr>
                            <a:rPr lang="it-IT" i="1">
                              <a:latin typeface="Cambria Math" panose="02040503050406030204" pitchFamily="18" charset="0"/>
                            </a:rPr>
                          </m:ctrlPr>
                        </m:sSubPr>
                        <m:e>
                          <m:r>
                            <m:rPr>
                              <m:nor/>
                            </m:rPr>
                            <a:rPr lang="it-IT" b="0" i="0" smtClean="0">
                              <a:latin typeface="Cambria Math" panose="02040503050406030204" pitchFamily="18" charset="0"/>
                            </a:rPr>
                            <m:t>N</m:t>
                          </m:r>
                          <m:r>
                            <m:rPr>
                              <m:nor/>
                            </m:rPr>
                            <a:rPr lang="it-IT">
                              <a:latin typeface="Cambria Math" panose="02040503050406030204" pitchFamily="18" charset="0"/>
                            </a:rPr>
                            <m:t>e</m:t>
                          </m:r>
                        </m:e>
                        <m:sub>
                          <m:r>
                            <m:rPr>
                              <m:nor/>
                            </m:rPr>
                            <a:rPr lang="it-IT" dirty="0"/>
                            <m:t>pf</m:t>
                          </m:r>
                        </m:sub>
                      </m:sSub>
                    </m:oMath>
                  </m:oMathPara>
                </a14:m>
                <a:endParaRPr lang="it-IT" dirty="0"/>
              </a:p>
              <a:p>
                <a:pPr/>
                <a14:m>
                  <m:oMathPara xmlns:m="http://schemas.openxmlformats.org/officeDocument/2006/math">
                    <m:oMathParaPr>
                      <m:jc m:val="left"/>
                    </m:oMathParaPr>
                    <m:oMath xmlns:m="http://schemas.openxmlformats.org/officeDocument/2006/math">
                      <m:sSub>
                        <m:sSubPr>
                          <m:ctrlPr>
                            <a:rPr lang="it-IT" i="1" smtClean="0">
                              <a:latin typeface="Cambria Math" panose="02040503050406030204" pitchFamily="18" charset="0"/>
                            </a:rPr>
                          </m:ctrlPr>
                        </m:sSubPr>
                        <m:e>
                          <m:r>
                            <m:rPr>
                              <m:nor/>
                            </m:rPr>
                            <a:rPr lang="it-IT" dirty="0"/>
                            <m:t>Rad</m:t>
                          </m:r>
                        </m:e>
                        <m:sub>
                          <m:r>
                            <m:rPr>
                              <m:nor/>
                            </m:rPr>
                            <a:rPr lang="it-IT" dirty="0"/>
                            <m:t>pf</m:t>
                          </m:r>
                          <m:r>
                            <m:rPr>
                              <m:nor/>
                            </m:rPr>
                            <a:rPr lang="it-IT" b="0" i="0" dirty="0" smtClean="0"/>
                            <m:t>−</m:t>
                          </m:r>
                          <m:r>
                            <m:rPr>
                              <m:nor/>
                            </m:rPr>
                            <a:rPr lang="it-IT" dirty="0"/>
                            <m:t>CVA</m:t>
                          </m:r>
                        </m:sub>
                      </m:sSub>
                    </m:oMath>
                  </m:oMathPara>
                </a14:m>
                <a:endParaRPr lang="it-IT" dirty="0"/>
              </a:p>
              <a:p>
                <a:pPr/>
                <a14:m>
                  <m:oMathPara xmlns:m="http://schemas.openxmlformats.org/officeDocument/2006/math">
                    <m:oMathParaPr>
                      <m:jc m:val="left"/>
                    </m:oMathParaPr>
                    <m:oMath xmlns:m="http://schemas.openxmlformats.org/officeDocument/2006/math">
                      <m:sSub>
                        <m:sSubPr>
                          <m:ctrlPr>
                            <a:rPr lang="it-IT" i="1">
                              <a:latin typeface="Cambria Math" panose="02040503050406030204" pitchFamily="18" charset="0"/>
                            </a:rPr>
                          </m:ctrlPr>
                        </m:sSubPr>
                        <m:e>
                          <m:r>
                            <m:rPr>
                              <m:nor/>
                            </m:rPr>
                            <a:rPr lang="it-IT" dirty="0"/>
                            <m:t>Rad</m:t>
                          </m:r>
                        </m:e>
                        <m:sub>
                          <m:r>
                            <m:rPr>
                              <m:nor/>
                            </m:rPr>
                            <a:rPr lang="it-IT" dirty="0"/>
                            <m:t>pf</m:t>
                          </m:r>
                          <m:r>
                            <m:rPr>
                              <m:nor/>
                            </m:rPr>
                            <a:rPr lang="it-IT" dirty="0"/>
                            <m:t>−</m:t>
                          </m:r>
                          <m:r>
                            <m:rPr>
                              <m:nor/>
                            </m:rPr>
                            <a:rPr lang="it-IT" b="0" i="1" dirty="0" smtClean="0"/>
                            <m:t>XDIV</m:t>
                          </m:r>
                        </m:sub>
                      </m:sSub>
                    </m:oMath>
                  </m:oMathPara>
                </a14:m>
                <a:endParaRPr lang="it-IT" dirty="0"/>
              </a:p>
              <a:p>
                <a:r>
                  <a:rPr lang="it-IT" dirty="0" err="1"/>
                  <a:t>Internal</a:t>
                </a:r>
                <a:r>
                  <a:rPr lang="it-IT" dirty="0"/>
                  <a:t> </a:t>
                </a:r>
                <a:r>
                  <a:rPr lang="it-IT" dirty="0" err="1"/>
                  <a:t>Inductance</a:t>
                </a:r>
                <a:r>
                  <a:rPr lang="it-IT" dirty="0"/>
                  <a:t> li</a:t>
                </a:r>
              </a:p>
              <a:p>
                <a:r>
                  <a:rPr lang="it-IT" dirty="0" err="1"/>
                  <a:t>Radiated</a:t>
                </a:r>
                <a:r>
                  <a:rPr lang="it-IT" dirty="0"/>
                  <a:t> </a:t>
                </a:r>
                <a:r>
                  <a:rPr lang="it-IT" dirty="0" err="1"/>
                  <a:t>Fraction</a:t>
                </a:r>
                <a:r>
                  <a:rPr lang="it-IT" dirty="0"/>
                  <a:t> PFRAC</a:t>
                </a:r>
              </a:p>
            </p:txBody>
          </p:sp>
        </mc:Choice>
        <mc:Fallback xmlns="">
          <p:sp>
            <p:nvSpPr>
              <p:cNvPr id="3" name="CasellaDiTesto 2">
                <a:extLst>
                  <a:ext uri="{FF2B5EF4-FFF2-40B4-BE49-F238E27FC236}">
                    <a16:creationId xmlns:a16="http://schemas.microsoft.com/office/drawing/2014/main" id="{4BAB6655-FCAB-4C57-8AA7-9F4468709C03}"/>
                  </a:ext>
                </a:extLst>
              </p:cNvPr>
              <p:cNvSpPr txBox="1">
                <a:spLocks noRot="1" noChangeAspect="1" noMove="1" noResize="1" noEditPoints="1" noAdjustHandles="1" noChangeArrowheads="1" noChangeShapeType="1" noTextEdit="1"/>
              </p:cNvSpPr>
              <p:nvPr/>
            </p:nvSpPr>
            <p:spPr>
              <a:xfrm>
                <a:off x="62756" y="4034361"/>
                <a:ext cx="3861172" cy="2253437"/>
              </a:xfrm>
              <a:prstGeom prst="rect">
                <a:avLst/>
              </a:prstGeom>
              <a:blipFill>
                <a:blip r:embed="rId5"/>
                <a:stretch>
                  <a:fillRect l="-1262" t="-1626" b="-3523"/>
                </a:stretch>
              </a:blipFill>
            </p:spPr>
            <p:txBody>
              <a:bodyPr/>
              <a:lstStyle/>
              <a:p>
                <a:r>
                  <a:rPr lang="it-IT">
                    <a:noFill/>
                  </a:rPr>
                  <a:t> </a:t>
                </a:r>
              </a:p>
            </p:txBody>
          </p:sp>
        </mc:Fallback>
      </mc:AlternateContent>
      <p:sp>
        <p:nvSpPr>
          <p:cNvPr id="16" name="CasellaDiTesto 15">
            <a:extLst>
              <a:ext uri="{FF2B5EF4-FFF2-40B4-BE49-F238E27FC236}">
                <a16:creationId xmlns:a16="http://schemas.microsoft.com/office/drawing/2014/main" id="{9A4298FE-69CB-417D-9DBF-CA9812F1647F}"/>
              </a:ext>
            </a:extLst>
          </p:cNvPr>
          <p:cNvSpPr txBox="1"/>
          <p:nvPr/>
        </p:nvSpPr>
        <p:spPr>
          <a:xfrm>
            <a:off x="179512" y="1781814"/>
            <a:ext cx="1518094" cy="646331"/>
          </a:xfrm>
          <a:prstGeom prst="rect">
            <a:avLst/>
          </a:prstGeom>
          <a:ln>
            <a:solidFill>
              <a:srgbClr val="00B0F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a:t>N-D Input data </a:t>
            </a:r>
            <a:r>
              <a:rPr lang="it-IT" b="1" dirty="0" err="1"/>
              <a:t>space</a:t>
            </a:r>
            <a:endParaRPr lang="it-IT" b="1" dirty="0"/>
          </a:p>
        </p:txBody>
      </p:sp>
      <p:sp>
        <p:nvSpPr>
          <p:cNvPr id="4" name="Freccia a destra 3">
            <a:extLst>
              <a:ext uri="{FF2B5EF4-FFF2-40B4-BE49-F238E27FC236}">
                <a16:creationId xmlns:a16="http://schemas.microsoft.com/office/drawing/2014/main" id="{2897E704-0BBC-4778-B716-9F3F2A84A730}"/>
              </a:ext>
            </a:extLst>
          </p:cNvPr>
          <p:cNvSpPr/>
          <p:nvPr/>
        </p:nvSpPr>
        <p:spPr>
          <a:xfrm>
            <a:off x="2057645" y="1991451"/>
            <a:ext cx="1152128" cy="504056"/>
          </a:xfrm>
          <a:prstGeom prst="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D6CF11FA-F5FE-4DE1-A276-1D301D688FC9}"/>
              </a:ext>
            </a:extLst>
          </p:cNvPr>
          <p:cNvSpPr txBox="1"/>
          <p:nvPr/>
        </p:nvSpPr>
        <p:spPr>
          <a:xfrm>
            <a:off x="1697606" y="1517197"/>
            <a:ext cx="1688604" cy="400110"/>
          </a:xfrm>
          <a:prstGeom prst="rect">
            <a:avLst/>
          </a:prstGeom>
          <a:noFill/>
        </p:spPr>
        <p:txBody>
          <a:bodyPr wrap="none" rtlCol="0">
            <a:spAutoFit/>
          </a:bodyPr>
          <a:lstStyle/>
          <a:p>
            <a:r>
              <a:rPr lang="it-IT" sz="2000" b="1" dirty="0"/>
              <a:t>GTM mapping</a:t>
            </a:r>
          </a:p>
        </p:txBody>
      </p:sp>
      <p:pic>
        <p:nvPicPr>
          <p:cNvPr id="20" name="Immagine 19">
            <a:extLst>
              <a:ext uri="{FF2B5EF4-FFF2-40B4-BE49-F238E27FC236}">
                <a16:creationId xmlns:a16="http://schemas.microsoft.com/office/drawing/2014/main" id="{BDD41B7C-CD26-4D14-B509-BA75F2DBAB61}"/>
              </a:ext>
            </a:extLst>
          </p:cNvPr>
          <p:cNvPicPr>
            <a:picLocks/>
          </p:cNvPicPr>
          <p:nvPr/>
        </p:nvPicPr>
        <p:blipFill rotWithShape="1">
          <a:blip r:embed="rId6" cstate="print">
            <a:extLst>
              <a:ext uri="{28A0092B-C50C-407E-A947-70E740481C1C}">
                <a14:useLocalDpi xmlns:a14="http://schemas.microsoft.com/office/drawing/2010/main" val="0"/>
              </a:ext>
            </a:extLst>
          </a:blip>
          <a:srcRect l="20863" t="6951" r="17712" b="11151"/>
          <a:stretch/>
        </p:blipFill>
        <p:spPr>
          <a:xfrm>
            <a:off x="3324337" y="1183279"/>
            <a:ext cx="2183767" cy="2185200"/>
          </a:xfrm>
          <a:prstGeom prst="rect">
            <a:avLst/>
          </a:prstGeom>
        </p:spPr>
      </p:pic>
      <p:sp>
        <p:nvSpPr>
          <p:cNvPr id="21" name="CasellaDiTesto 20">
            <a:extLst>
              <a:ext uri="{FF2B5EF4-FFF2-40B4-BE49-F238E27FC236}">
                <a16:creationId xmlns:a16="http://schemas.microsoft.com/office/drawing/2014/main" id="{87F22B00-DE87-45D2-A3DA-A6DB935FD544}"/>
              </a:ext>
            </a:extLst>
          </p:cNvPr>
          <p:cNvSpPr txBox="1"/>
          <p:nvPr/>
        </p:nvSpPr>
        <p:spPr>
          <a:xfrm>
            <a:off x="3673196" y="784125"/>
            <a:ext cx="1577996" cy="400110"/>
          </a:xfrm>
          <a:prstGeom prst="rect">
            <a:avLst/>
          </a:prstGeom>
          <a:noFill/>
        </p:spPr>
        <p:txBody>
          <a:bodyPr wrap="none" rtlCol="0">
            <a:spAutoFit/>
          </a:bodyPr>
          <a:lstStyle/>
          <a:p>
            <a:r>
              <a:rPr lang="it-IT" sz="2000" b="1" dirty="0"/>
              <a:t>2D GTM </a:t>
            </a:r>
            <a:r>
              <a:rPr lang="it-IT" sz="2000" b="1" dirty="0" err="1"/>
              <a:t>map</a:t>
            </a:r>
            <a:endParaRPr lang="it-IT" sz="2000" b="1" dirty="0"/>
          </a:p>
        </p:txBody>
      </p:sp>
      <p:pic>
        <p:nvPicPr>
          <p:cNvPr id="25" name="Immagine 24">
            <a:extLst>
              <a:ext uri="{FF2B5EF4-FFF2-40B4-BE49-F238E27FC236}">
                <a16:creationId xmlns:a16="http://schemas.microsoft.com/office/drawing/2014/main" id="{71B3BF57-A48A-4FDF-A1BF-96C4C4B6C7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65" r="74973" b="54700"/>
          <a:stretch/>
        </p:blipFill>
        <p:spPr>
          <a:xfrm>
            <a:off x="6879380" y="1118479"/>
            <a:ext cx="2246691" cy="2250000"/>
          </a:xfrm>
          <a:prstGeom prst="rect">
            <a:avLst/>
          </a:prstGeom>
        </p:spPr>
      </p:pic>
      <p:sp>
        <p:nvSpPr>
          <p:cNvPr id="26" name="CasellaDiTesto 25">
            <a:extLst>
              <a:ext uri="{FF2B5EF4-FFF2-40B4-BE49-F238E27FC236}">
                <a16:creationId xmlns:a16="http://schemas.microsoft.com/office/drawing/2014/main" id="{69EBF72F-8854-4385-884C-25965B633C40}"/>
              </a:ext>
            </a:extLst>
          </p:cNvPr>
          <p:cNvSpPr txBox="1"/>
          <p:nvPr/>
        </p:nvSpPr>
        <p:spPr>
          <a:xfrm>
            <a:off x="5592609" y="2012915"/>
            <a:ext cx="1310423" cy="707886"/>
          </a:xfrm>
          <a:prstGeom prst="rect">
            <a:avLst/>
          </a:prstGeom>
          <a:noFill/>
        </p:spPr>
        <p:txBody>
          <a:bodyPr wrap="square" rtlCol="0">
            <a:spAutoFit/>
          </a:bodyPr>
          <a:lstStyle/>
          <a:p>
            <a:r>
              <a:rPr lang="it-IT" sz="2000" b="1" dirty="0"/>
              <a:t>Shot </a:t>
            </a:r>
            <a:r>
              <a:rPr lang="it-IT" sz="2000" b="1" dirty="0" err="1"/>
              <a:t>projection</a:t>
            </a:r>
            <a:endParaRPr lang="it-IT" sz="2000" b="1" dirty="0"/>
          </a:p>
        </p:txBody>
      </p:sp>
      <p:sp>
        <p:nvSpPr>
          <p:cNvPr id="27" name="CasellaDiTesto 26">
            <a:extLst>
              <a:ext uri="{FF2B5EF4-FFF2-40B4-BE49-F238E27FC236}">
                <a16:creationId xmlns:a16="http://schemas.microsoft.com/office/drawing/2014/main" id="{B16587A5-C5FA-4DFF-AF9A-18AB809FB5A6}"/>
              </a:ext>
            </a:extLst>
          </p:cNvPr>
          <p:cNvSpPr txBox="1"/>
          <p:nvPr/>
        </p:nvSpPr>
        <p:spPr>
          <a:xfrm>
            <a:off x="107504" y="763386"/>
            <a:ext cx="3312367" cy="830997"/>
          </a:xfrm>
          <a:prstGeom prst="rect">
            <a:avLst/>
          </a:prstGeom>
          <a:noFill/>
        </p:spPr>
        <p:txBody>
          <a:bodyPr wrap="square" rtlCol="0">
            <a:spAutoFit/>
          </a:bodyPr>
          <a:lstStyle/>
          <a:p>
            <a:r>
              <a:rPr lang="it-IT" sz="2400" b="1" dirty="0" err="1">
                <a:solidFill>
                  <a:srgbClr val="FF0000"/>
                </a:solidFill>
              </a:rPr>
              <a:t>Pre-disrupted</a:t>
            </a:r>
            <a:r>
              <a:rPr lang="it-IT" sz="2400" dirty="0">
                <a:solidFill>
                  <a:srgbClr val="FF0000"/>
                </a:solidFill>
              </a:rPr>
              <a:t> </a:t>
            </a:r>
            <a:r>
              <a:rPr lang="it-IT" sz="2400" b="1" dirty="0">
                <a:solidFill>
                  <a:srgbClr val="FF0000"/>
                </a:solidFill>
              </a:rPr>
              <a:t>part</a:t>
            </a:r>
            <a:r>
              <a:rPr lang="it-IT" sz="2400" dirty="0">
                <a:solidFill>
                  <a:srgbClr val="FF0000"/>
                </a:solidFill>
              </a:rPr>
              <a:t> of </a:t>
            </a:r>
            <a:r>
              <a:rPr lang="it-IT" sz="2400" dirty="0" err="1">
                <a:solidFill>
                  <a:srgbClr val="FF0000"/>
                </a:solidFill>
              </a:rPr>
              <a:t>disrupted</a:t>
            </a:r>
            <a:r>
              <a:rPr lang="it-IT" sz="2400" dirty="0">
                <a:solidFill>
                  <a:srgbClr val="FF0000"/>
                </a:solidFill>
              </a:rPr>
              <a:t> shots (Ref. WT)</a:t>
            </a:r>
          </a:p>
        </p:txBody>
      </p:sp>
      <p:sp>
        <p:nvSpPr>
          <p:cNvPr id="7" name="Rettangolo 6">
            <a:extLst>
              <a:ext uri="{FF2B5EF4-FFF2-40B4-BE49-F238E27FC236}">
                <a16:creationId xmlns:a16="http://schemas.microsoft.com/office/drawing/2014/main" id="{DD249001-1440-41AE-97A7-FE2CFE73918E}"/>
              </a:ext>
            </a:extLst>
          </p:cNvPr>
          <p:cNvSpPr/>
          <p:nvPr/>
        </p:nvSpPr>
        <p:spPr>
          <a:xfrm>
            <a:off x="62756" y="2578097"/>
            <a:ext cx="3202391" cy="850903"/>
          </a:xfrm>
          <a:prstGeom prst="rect">
            <a:avLst/>
          </a:prstGeom>
        </p:spPr>
        <p:txBody>
          <a:bodyPr wrap="square">
            <a:spAutoFit/>
          </a:bodyPr>
          <a:lstStyle/>
          <a:p>
            <a:r>
              <a:rPr lang="it-IT" sz="2400" dirty="0" err="1">
                <a:solidFill>
                  <a:srgbClr val="06F411"/>
                </a:solidFill>
              </a:rPr>
              <a:t>Flat</a:t>
            </a:r>
            <a:r>
              <a:rPr lang="it-IT" sz="2400" dirty="0">
                <a:solidFill>
                  <a:srgbClr val="06F411"/>
                </a:solidFill>
              </a:rPr>
              <a:t>-top of </a:t>
            </a:r>
            <a:r>
              <a:rPr lang="it-IT" sz="2400" dirty="0" err="1">
                <a:solidFill>
                  <a:srgbClr val="06F411"/>
                </a:solidFill>
              </a:rPr>
              <a:t>regularly</a:t>
            </a:r>
            <a:r>
              <a:rPr lang="it-IT" sz="2400" dirty="0">
                <a:solidFill>
                  <a:srgbClr val="06F411"/>
                </a:solidFill>
              </a:rPr>
              <a:t> </a:t>
            </a:r>
            <a:r>
              <a:rPr lang="it-IT" sz="2400" dirty="0" err="1">
                <a:solidFill>
                  <a:srgbClr val="06F411"/>
                </a:solidFill>
              </a:rPr>
              <a:t>terminated</a:t>
            </a:r>
            <a:r>
              <a:rPr lang="it-IT" sz="2400" dirty="0">
                <a:solidFill>
                  <a:srgbClr val="06F411"/>
                </a:solidFill>
              </a:rPr>
              <a:t> shots</a:t>
            </a:r>
          </a:p>
        </p:txBody>
      </p:sp>
      <p:sp>
        <p:nvSpPr>
          <p:cNvPr id="9" name="Freccia angolare bidirezionale 8">
            <a:extLst>
              <a:ext uri="{FF2B5EF4-FFF2-40B4-BE49-F238E27FC236}">
                <a16:creationId xmlns:a16="http://schemas.microsoft.com/office/drawing/2014/main" id="{D322F3D9-5592-45D1-8ED6-59A3A4B09B53}"/>
              </a:ext>
            </a:extLst>
          </p:cNvPr>
          <p:cNvSpPr/>
          <p:nvPr/>
        </p:nvSpPr>
        <p:spPr>
          <a:xfrm rot="8462432">
            <a:off x="5789340" y="2894851"/>
            <a:ext cx="990424" cy="997398"/>
          </a:xfrm>
          <a:prstGeom prst="lef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 name="Immagine 50">
            <a:extLst>
              <a:ext uri="{FF2B5EF4-FFF2-40B4-BE49-F238E27FC236}">
                <a16:creationId xmlns:a16="http://schemas.microsoft.com/office/drawing/2014/main" id="{35A7BFE2-2614-45E3-A4D4-8FD8266A5742}"/>
              </a:ext>
            </a:extLst>
          </p:cNvPr>
          <p:cNvPicPr>
            <a:picLocks noChangeAspect="1"/>
          </p:cNvPicPr>
          <p:nvPr/>
        </p:nvPicPr>
        <p:blipFill>
          <a:blip r:embed="rId8"/>
          <a:stretch>
            <a:fillRect/>
          </a:stretch>
        </p:blipFill>
        <p:spPr>
          <a:xfrm>
            <a:off x="4644008" y="3994110"/>
            <a:ext cx="4398587" cy="1725318"/>
          </a:xfrm>
          <a:prstGeom prst="rect">
            <a:avLst/>
          </a:prstGeom>
        </p:spPr>
      </p:pic>
      <p:pic>
        <p:nvPicPr>
          <p:cNvPr id="42" name="Audio 41">
            <a:hlinkClick r:id="" action="ppaction://media"/>
            <a:extLst>
              <a:ext uri="{FF2B5EF4-FFF2-40B4-BE49-F238E27FC236}">
                <a16:creationId xmlns:a16="http://schemas.microsoft.com/office/drawing/2014/main" id="{E5640545-EFD7-4E58-94DF-81DA4089E4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599079236"/>
      </p:ext>
    </p:extLst>
  </p:cSld>
  <p:clrMapOvr>
    <a:masterClrMapping/>
  </p:clrMapOvr>
  <mc:AlternateContent xmlns:mc="http://schemas.openxmlformats.org/markup-compatibility/2006" xmlns:p14="http://schemas.microsoft.com/office/powerpoint/2010/main">
    <mc:Choice Requires="p14">
      <p:transition spd="slow" p14:dur="2000" advTm="104441"/>
    </mc:Choice>
    <mc:Fallback xmlns="">
      <p:transition spd="slow" advTm="10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extLst>
    <p:ext uri="{3A86A75C-4F4B-4683-9AE1-C65F6400EC91}">
      <p14:laserTraceLst xmlns:p14="http://schemas.microsoft.com/office/powerpoint/2010/main">
        <p14:tracePtLst>
          <p14:tracePt t="13337" x="25400" y="2025650"/>
          <p14:tracePt t="13341" x="50800" y="2025650"/>
          <p14:tracePt t="13361" x="63500" y="2028825"/>
          <p14:tracePt t="13384" x="76200" y="2033588"/>
          <p14:tracePt t="13401" x="131763" y="2127250"/>
          <p14:tracePt t="13429" x="169863" y="2182813"/>
          <p14:tracePt t="13458" x="187325" y="2216150"/>
          <p14:tracePt t="13478" x="200025" y="2225675"/>
          <p14:tracePt t="13501" x="204788" y="2233613"/>
          <p14:tracePt t="13503" x="212725" y="2238375"/>
          <p14:tracePt t="13542" x="242888" y="2271713"/>
          <p14:tracePt t="13609" x="263525" y="2284413"/>
          <p14:tracePt t="13647" x="268288" y="2284413"/>
          <p14:tracePt t="13679" x="276225" y="2284413"/>
          <p14:tracePt t="13719" x="301625" y="2301875"/>
          <p14:tracePt t="13733" x="306388" y="2301875"/>
          <p14:tracePt t="13736" x="311150" y="2301875"/>
          <p14:tracePt t="13782" x="323850" y="2309813"/>
          <p14:tracePt t="13835" x="349250" y="2319338"/>
          <p14:tracePt t="13848" x="369888" y="2327275"/>
          <p14:tracePt t="13865" x="379413" y="2332038"/>
          <p14:tracePt t="13897" x="400050" y="2332038"/>
          <p14:tracePt t="13942" x="404813" y="2332038"/>
          <p14:tracePt t="13962" x="412750" y="2332038"/>
          <p14:tracePt t="13968" x="417513" y="2332038"/>
          <p14:tracePt t="13988" x="420688" y="2332038"/>
          <p14:tracePt t="14012" x="430213" y="2332038"/>
          <p14:tracePt t="14030" x="433388" y="2332038"/>
          <p14:tracePt t="14050" x="442913" y="2332038"/>
          <p14:tracePt t="14079" x="473075" y="2332038"/>
          <p14:tracePt t="14090" x="481013" y="2339975"/>
          <p14:tracePt t="14129" x="506413" y="2339975"/>
          <p14:tracePt t="14146" x="511175" y="2339975"/>
          <p14:tracePt t="14167" x="514350" y="2339975"/>
          <p14:tracePt t="14185" x="523875" y="2339975"/>
          <p14:tracePt t="14203" x="527050" y="2339975"/>
          <p14:tracePt t="14206" x="536575" y="2339975"/>
          <p14:tracePt t="14236" x="561975" y="2339975"/>
          <p14:tracePt t="14256" x="569913" y="2339975"/>
          <p14:tracePt t="14271" x="582613" y="2339975"/>
          <p14:tracePt t="14304" x="595313" y="2335213"/>
          <p14:tracePt t="14318" x="608013" y="2335213"/>
          <p14:tracePt t="14361" x="638175" y="2327275"/>
          <p14:tracePt t="14379" x="650875" y="2327275"/>
          <p14:tracePt t="14420" x="676275" y="2319338"/>
          <p14:tracePt t="14679" x="698500" y="2352675"/>
          <p14:tracePt t="14756" x="719138" y="2373313"/>
          <p14:tracePt t="14826" x="719138" y="2378075"/>
          <p14:tracePt t="14867" x="719138" y="2390775"/>
          <p14:tracePt t="14908" x="731838" y="2416175"/>
          <p14:tracePt t="15073" x="739775" y="2420938"/>
          <p14:tracePt t="15126" x="739775" y="2428875"/>
          <p14:tracePt t="15149" x="744538" y="2433638"/>
          <p14:tracePt t="15344" x="752475" y="2446338"/>
          <p14:tracePt t="15396" x="757238" y="2451100"/>
          <p14:tracePt t="15511" x="762000" y="2459038"/>
          <p14:tracePt t="15549" x="769938" y="2463800"/>
          <p14:tracePt t="15594" x="774700" y="2471738"/>
          <p14:tracePt t="15846" x="782638" y="2471738"/>
          <p14:tracePt t="15875" x="787400" y="2471738"/>
          <p14:tracePt t="15908" x="792163" y="2471738"/>
          <p14:tracePt t="15919" x="800100" y="2476500"/>
          <p14:tracePt t="16224" x="804863" y="2476500"/>
          <p14:tracePt t="16426" x="817563" y="2471738"/>
          <p14:tracePt t="20900" x="817563" y="2466975"/>
          <p14:tracePt t="20985" x="817563" y="2463800"/>
          <p14:tracePt t="21429" x="825500" y="2454275"/>
          <p14:tracePt t="21501" x="830263" y="2451100"/>
          <p14:tracePt t="21577" x="838200" y="2441575"/>
          <p14:tracePt t="21633" x="842963" y="2438400"/>
          <p14:tracePt t="21678" x="850900" y="2428875"/>
          <p14:tracePt t="21721" x="855663" y="2425700"/>
          <p14:tracePt t="21772" x="995363" y="2425700"/>
          <p14:tracePt t="21791" x="1058863" y="2425700"/>
          <p14:tracePt t="21817" x="1136650" y="2425700"/>
          <p14:tracePt t="21835" x="1174750" y="2438400"/>
          <p14:tracePt t="21838" x="1187450" y="2438400"/>
          <p14:tracePt t="21846" x="1208088" y="2438400"/>
          <p14:tracePt t="21865" x="1230313" y="2438400"/>
          <p14:tracePt t="21872" x="1243013" y="2441575"/>
          <p14:tracePt t="21897" x="1311275" y="2451100"/>
          <p14:tracePt t="21920" x="1336675" y="2451100"/>
          <p14:tracePt t="21965" x="1370013" y="2459038"/>
          <p14:tracePt t="21996" x="1587500" y="2527300"/>
          <p14:tracePt t="22005" x="1658938" y="2547938"/>
          <p14:tracePt t="22028" x="1787525" y="2582863"/>
          <p14:tracePt t="22071" x="1800225" y="2582863"/>
          <p14:tracePt t="22130" x="1808163" y="2590800"/>
          <p14:tracePt t="22183" x="1868488" y="2697163"/>
          <p14:tracePt t="22199" x="1962150" y="2824163"/>
          <p14:tracePt t="22217" x="2058988" y="2943225"/>
          <p14:tracePt t="22245" x="2152650" y="3041650"/>
          <p14:tracePt t="22267" x="2174875" y="3063875"/>
          <p14:tracePt t="22283" x="2195513" y="3067050"/>
          <p14:tracePt t="22310" x="2225675" y="3092450"/>
          <p14:tracePt t="22334" x="2255838" y="3114675"/>
          <p14:tracePt t="22336" x="2281238" y="3130550"/>
          <p14:tracePt t="22370" x="2352675" y="3173413"/>
          <p14:tracePt t="22394" x="2400300" y="3211513"/>
          <p14:tracePt t="22416" x="2403475" y="3221038"/>
          <p14:tracePt t="22450" x="2416175" y="3246438"/>
          <p14:tracePt t="22463" x="2416175" y="3262313"/>
          <p14:tracePt t="22483" x="2416175" y="3284538"/>
          <p14:tracePt t="22510" x="2362200" y="3352800"/>
          <p14:tracePt t="22532" x="2301875" y="3386138"/>
          <p14:tracePt t="22550" x="2268538" y="3408363"/>
          <p14:tracePt t="22567" x="2233613" y="3421063"/>
          <p14:tracePt t="22594" x="2200275" y="3433763"/>
          <p14:tracePt t="22622" x="2149475" y="3433763"/>
          <p14:tracePt t="22671" x="1970088" y="3467100"/>
          <p14:tracePt t="22687" x="1906588" y="3475038"/>
          <p14:tracePt t="22702" x="1843088" y="3484563"/>
          <p14:tracePt t="22720" x="1770063" y="3484563"/>
          <p14:tracePt t="22733" x="1736725" y="3484563"/>
          <p14:tracePt t="22735" x="1706563" y="3484563"/>
          <p14:tracePt t="22758" x="1608138" y="3484563"/>
          <p14:tracePt t="22784" x="1524000" y="3484563"/>
          <p14:tracePt t="22798" x="1468438" y="3484563"/>
          <p14:tracePt t="22829" x="1362075" y="3484563"/>
          <p14:tracePt t="22851" x="1336675" y="3484563"/>
          <p14:tracePt t="22854" x="1314450" y="3484563"/>
          <p14:tracePt t="22884" x="1250950" y="3484563"/>
          <p14:tracePt t="22912" x="1190625" y="3471863"/>
          <p14:tracePt t="22953" x="1106488" y="3471863"/>
          <p14:tracePt t="22966" x="1076325" y="3471863"/>
          <p14:tracePt t="22984" x="1030288" y="3462338"/>
          <p14:tracePt t="23014" x="931863" y="3446463"/>
          <p14:tracePt t="23032" x="893763" y="3446463"/>
          <p14:tracePt t="23076" x="838200" y="3433763"/>
          <p14:tracePt t="23110" x="825500" y="3433763"/>
          <p14:tracePt t="23137" x="769938" y="3421063"/>
          <p14:tracePt t="23153" x="723900" y="3411538"/>
          <p14:tracePt t="23182" x="650875" y="3411538"/>
          <p14:tracePt t="23200" x="630238" y="3411538"/>
          <p14:tracePt t="23231" x="625475" y="3408363"/>
          <p14:tracePt t="23277" x="582613" y="3408363"/>
          <p14:tracePt t="23298" x="557213" y="3408363"/>
          <p14:tracePt t="23316" x="536575" y="3408363"/>
          <p14:tracePt t="23346" x="531813" y="3408363"/>
          <p14:tracePt t="24134" x="539750" y="3408363"/>
          <p14:tracePt t="24151" x="544513" y="3408363"/>
          <p14:tracePt t="24185" x="552450" y="3408363"/>
          <p14:tracePt t="24200" x="565150" y="3408363"/>
          <p14:tracePt t="24230" x="587375" y="3408363"/>
          <p14:tracePt t="24250" x="595313" y="3408363"/>
          <p14:tracePt t="24266" x="608013" y="3408363"/>
          <p14:tracePt t="24270" x="612775" y="3408363"/>
          <p14:tracePt t="24284" x="625475" y="3408363"/>
          <p14:tracePt t="24322" x="671513" y="3408363"/>
          <p14:tracePt t="24333" x="698500" y="3408363"/>
          <p14:tracePt t="24376" x="739775" y="3408363"/>
          <p14:tracePt t="24395" x="762000" y="3408363"/>
          <p14:tracePt t="24418" x="792163" y="3411538"/>
          <p14:tracePt t="24434" x="830263" y="3421063"/>
          <p14:tracePt t="24454" x="863600" y="3421063"/>
          <p14:tracePt t="24473" x="889000" y="3421063"/>
          <p14:tracePt t="24479" x="893763" y="3421063"/>
          <p14:tracePt t="24502" x="927100" y="3429000"/>
          <p14:tracePt t="24520" x="949325" y="3429000"/>
          <p14:tracePt t="24547" x="969963" y="3429000"/>
          <p14:tracePt t="24563" x="1000125" y="3429000"/>
          <p14:tracePt t="24566" x="1004888" y="3429000"/>
          <p14:tracePt t="24596" x="1025525" y="3424238"/>
          <p14:tracePt t="24646" x="1058863" y="3424238"/>
          <p14:tracePt t="24661" x="1081088" y="3421063"/>
          <p14:tracePt t="24686" x="1093788" y="3421063"/>
          <p14:tracePt t="24706" x="1106488" y="3411538"/>
          <p14:tracePt t="24752" x="1111250" y="3411538"/>
          <p14:tracePt t="24810" x="1119188" y="3411538"/>
          <p14:tracePt t="24830" x="1136650" y="3411538"/>
          <p14:tracePt t="24854" x="1152525" y="3408363"/>
          <p14:tracePt t="24871" x="1165225" y="3408363"/>
          <p14:tracePt t="24897" x="1182688" y="3398838"/>
          <p14:tracePt t="25664" x="1182688" y="3403600"/>
          <p14:tracePt t="25814" x="1174750" y="3408363"/>
          <p14:tracePt t="25881" x="1139825" y="3408363"/>
          <p14:tracePt t="25898" x="1123950" y="3408363"/>
          <p14:tracePt t="25935" x="1111250" y="3408363"/>
          <p14:tracePt t="25975" x="1101725" y="3408363"/>
          <p14:tracePt t="26002" x="1098550" y="3408363"/>
          <p14:tracePt t="26029" x="1050925" y="3390900"/>
          <p14:tracePt t="26052" x="1033463" y="3386138"/>
          <p14:tracePt t="26078" x="1000125" y="3386138"/>
          <p14:tracePt t="26101" x="974725" y="3378200"/>
          <p14:tracePt t="26121" x="962025" y="3373438"/>
          <p14:tracePt t="26152" x="949325" y="3365500"/>
          <p14:tracePt t="26179" x="898525" y="3352800"/>
          <p14:tracePt t="26182" x="871538" y="3343275"/>
          <p14:tracePt t="26209" x="820738" y="3322638"/>
          <p14:tracePt t="26216" x="808038" y="3322638"/>
          <p14:tracePt t="26232" x="800100" y="3314700"/>
          <p14:tracePt t="26271" x="769938" y="3292475"/>
          <p14:tracePt t="26283" x="757238" y="3276600"/>
          <p14:tracePt t="26286" x="731838" y="3262313"/>
          <p14:tracePt t="26312" x="658813" y="3203575"/>
          <p14:tracePt t="26336" x="612775" y="3170238"/>
          <p14:tracePt t="26357" x="608013" y="3155950"/>
          <p14:tracePt t="26372" x="604838" y="3148013"/>
          <p14:tracePt t="26403" x="604838" y="3143250"/>
          <p14:tracePt t="26443" x="582613" y="3122613"/>
          <p14:tracePt t="26446" x="574675" y="3117850"/>
          <p14:tracePt t="26467" x="574675" y="3109913"/>
          <p14:tracePt t="26470" x="574675" y="3097213"/>
          <p14:tracePt t="26486" x="561975" y="3071813"/>
          <p14:tracePt t="26511" x="539750" y="2990850"/>
          <p14:tracePt t="26535" x="514350" y="2879725"/>
          <p14:tracePt t="26575" x="458788" y="2689225"/>
          <p14:tracePt t="26590" x="442913" y="2620963"/>
          <p14:tracePt t="26614" x="420688" y="2522538"/>
          <p14:tracePt t="26639" x="395288" y="2433638"/>
          <p14:tracePt t="26663" x="387350" y="2365375"/>
          <p14:tracePt t="26683" x="387350" y="2301875"/>
          <p14:tracePt t="26712" x="369888" y="2144713"/>
          <p14:tracePt t="26735" x="339725" y="2020888"/>
          <p14:tracePt t="26754" x="327025" y="1965325"/>
          <p14:tracePt t="26756" x="327025" y="1939925"/>
          <p14:tracePt t="26779" x="327025" y="1906588"/>
          <p14:tracePt t="26781" x="327025" y="1893888"/>
          <p14:tracePt t="26802" x="314325" y="1863725"/>
          <p14:tracePt t="26804" x="314325" y="1858963"/>
          <p14:tracePt t="26836" x="306388" y="1816100"/>
          <p14:tracePt t="26945" x="293688" y="1747838"/>
          <p14:tracePt t="27009" x="293688" y="1735138"/>
          <p14:tracePt t="27030" x="288925" y="1719263"/>
          <p14:tracePt t="27054" x="288925" y="1706563"/>
          <p14:tracePt t="27087" x="288925" y="1693863"/>
          <p14:tracePt t="27115" x="288925" y="1689100"/>
          <p14:tracePt t="27201" x="288925" y="1681163"/>
          <p14:tracePt t="27216" x="273050" y="1646238"/>
          <p14:tracePt t="27231" x="268288" y="1633538"/>
          <p14:tracePt t="27333" x="268288" y="1612900"/>
          <p14:tracePt t="27363" x="258763" y="1600200"/>
          <p14:tracePt t="27366" x="258763" y="1590675"/>
          <p14:tracePt t="27386" x="255588" y="1587500"/>
          <p14:tracePt t="27388" x="255588" y="1577975"/>
          <p14:tracePt t="27414" x="255588" y="1574800"/>
          <p14:tracePt t="27440" x="250825" y="1562100"/>
          <p14:tracePt t="27462" x="250825" y="1557338"/>
          <p14:tracePt t="27486" x="242888" y="1544638"/>
          <p14:tracePt t="27501" x="238125" y="1531938"/>
          <p14:tracePt t="27532" x="230188" y="1514475"/>
          <p14:tracePt t="27534" x="230188" y="1506538"/>
          <p14:tracePt t="27577" x="225425" y="1501775"/>
          <p14:tracePt t="27637" x="225425" y="1489075"/>
          <p14:tracePt t="27687" x="225425" y="1463675"/>
          <p14:tracePt t="27720" x="225425" y="1450975"/>
          <p14:tracePt t="27862" x="258763" y="1455738"/>
          <p14:tracePt t="27880" x="280988" y="1458913"/>
          <p14:tracePt t="27904" x="306388" y="1468438"/>
          <p14:tracePt t="27918" x="319088" y="1471613"/>
          <p14:tracePt t="27920" x="336550" y="1481138"/>
          <p14:tracePt t="27953" x="357188" y="1493838"/>
          <p14:tracePt t="27968" x="369888" y="1506538"/>
          <p14:tracePt t="27990" x="382588" y="1519238"/>
          <p14:tracePt t="28033" x="395288" y="1531938"/>
          <p14:tracePt t="28121" x="400050" y="1531938"/>
          <p14:tracePt t="28137" x="407988" y="1535113"/>
          <p14:tracePt t="28165" x="430213" y="1539875"/>
          <p14:tracePt t="28188" x="442913" y="1547813"/>
          <p14:tracePt t="28221" x="450850" y="1547813"/>
          <p14:tracePt t="28247" x="476250" y="1547813"/>
          <p14:tracePt t="28267" x="485775" y="1552575"/>
          <p14:tracePt t="28291" x="506413" y="1552575"/>
          <p14:tracePt t="28294" x="511175" y="1552575"/>
          <p14:tracePt t="28320" x="523875" y="1552575"/>
          <p14:tracePt t="28326" x="527050" y="1552575"/>
          <p14:tracePt t="28352" x="561975" y="1562100"/>
          <p14:tracePt t="28404" x="595313" y="1562100"/>
          <p14:tracePt t="28419" x="617538" y="1570038"/>
          <p14:tracePt t="28434" x="620713" y="1570038"/>
          <p14:tracePt t="28437" x="633413" y="1570038"/>
          <p14:tracePt t="28467" x="693738" y="1582738"/>
          <p14:tracePt t="28488" x="736600" y="1600200"/>
          <p14:tracePt t="28505" x="765175" y="1608138"/>
          <p14:tracePt t="28520" x="782638" y="1612900"/>
          <p14:tracePt t="28527" x="792163" y="1612900"/>
          <p14:tracePt t="28553" x="817563" y="1612900"/>
          <p14:tracePt t="28560" x="820738" y="1612900"/>
          <p14:tracePt t="28582" x="855663" y="1612900"/>
          <p14:tracePt t="28604" x="914400" y="1612900"/>
          <p14:tracePt t="28630" x="962025" y="1612900"/>
          <p14:tracePt t="28670" x="1017588" y="1612900"/>
          <p14:tracePt t="28711" x="1106488" y="1612900"/>
          <p14:tracePt t="28724" x="1152525" y="1612900"/>
          <p14:tracePt t="28747" x="1200150" y="1612900"/>
          <p14:tracePt t="28775" x="1271588" y="1612900"/>
          <p14:tracePt t="28798" x="1306513" y="1612900"/>
          <p14:tracePt t="28818" x="1311275" y="1612900"/>
          <p14:tracePt t="28820" x="1314450" y="1612900"/>
          <p14:tracePt t="28862" x="1352550" y="1608138"/>
          <p14:tracePt t="28880" x="1390650" y="1595438"/>
          <p14:tracePt t="28897" x="1438275" y="1595438"/>
          <p14:tracePt t="28927" x="1493838" y="1577975"/>
          <p14:tracePt t="28951" x="1514475" y="1574800"/>
          <p14:tracePt t="29002" x="1519238" y="1565275"/>
          <p14:tracePt t="29040" x="1524000" y="1565275"/>
          <p14:tracePt t="29115" x="1531938" y="1565275"/>
          <p14:tracePt t="29134" x="1570038" y="1570038"/>
          <p14:tracePt t="29163" x="1625600" y="1616075"/>
          <p14:tracePt t="29186" x="1697038" y="1651000"/>
          <p14:tracePt t="29203" x="1714500" y="1654175"/>
          <p14:tracePt t="29205" x="1731963" y="1654175"/>
          <p14:tracePt t="29218" x="1744663" y="1654175"/>
          <p14:tracePt t="29220" x="1757363" y="1654175"/>
          <p14:tracePt t="29247" x="1808163" y="1654175"/>
          <p14:tracePt t="29267" x="1833563" y="1654175"/>
          <p14:tracePt t="29270" x="1846263" y="1654175"/>
          <p14:tracePt t="29285" x="1868488" y="1654175"/>
          <p14:tracePt t="29314" x="1893888" y="1654175"/>
          <p14:tracePt t="29358" x="1914525" y="1646238"/>
          <p14:tracePt t="29374" x="1924050" y="1646238"/>
          <p14:tracePt t="29397" x="1936750" y="1646238"/>
          <p14:tracePt t="29418" x="1944688" y="1641475"/>
          <p14:tracePt t="29436" x="1965325" y="1633538"/>
          <p14:tracePt t="29465" x="1978025" y="1628775"/>
          <p14:tracePt t="29510" x="1982788" y="1628775"/>
          <p14:tracePt t="29569" x="1990725" y="1620838"/>
          <p14:tracePt t="31180" x="2000250" y="1620838"/>
          <p14:tracePt t="31253" x="2008188" y="1620838"/>
          <p14:tracePt t="31334" x="2012950" y="1620838"/>
          <p14:tracePt t="31346" x="2020888" y="1620838"/>
          <p14:tracePt t="31367" x="2025650" y="1620838"/>
          <p14:tracePt t="31396" x="2033588" y="1620838"/>
          <p14:tracePt t="31419" x="2038350" y="1620838"/>
          <p14:tracePt t="31436" x="2043113" y="1620838"/>
          <p14:tracePt t="31565" x="2051050" y="1616075"/>
          <p14:tracePt t="31700" x="2055813" y="1616075"/>
          <p14:tracePt t="32048" x="2063750" y="1616075"/>
          <p14:tracePt t="32170" x="2068513" y="1616075"/>
          <p14:tracePt t="32183" x="2076450" y="1616075"/>
          <p14:tracePt t="32213" x="2081213" y="1616075"/>
          <p14:tracePt t="32256" x="2093913" y="1616075"/>
          <p14:tracePt t="32314" x="2097088" y="1616075"/>
          <p14:tracePt t="32333" x="2106613" y="1612900"/>
          <p14:tracePt t="32677" x="2109788" y="1612900"/>
          <p14:tracePt t="32998" x="2119313" y="1612900"/>
          <p14:tracePt t="33035" x="2136775" y="1603375"/>
          <p14:tracePt t="33038" x="2144713" y="1600200"/>
          <p14:tracePt t="33096" x="2157413" y="1590675"/>
          <p14:tracePt t="33366" x="2178050" y="1577975"/>
          <p14:tracePt t="36183" x="2182813" y="1577975"/>
          <p14:tracePt t="36236" x="2208213" y="1574800"/>
          <p14:tracePt t="36269" x="2212975" y="1574800"/>
          <p14:tracePt t="36342" x="2225675" y="1574800"/>
          <p14:tracePt t="36357" x="2238375" y="1574800"/>
          <p14:tracePt t="36380" x="2246313" y="1574800"/>
          <p14:tracePt t="36402" x="2251075" y="1574800"/>
          <p14:tracePt t="36443" x="2259013" y="1574800"/>
          <p14:tracePt t="36463" x="2271713" y="1565275"/>
          <p14:tracePt t="36535" x="2276475" y="1565275"/>
          <p14:tracePt t="36571" x="2284413" y="1565275"/>
          <p14:tracePt t="36648" x="2289175" y="1565275"/>
          <p14:tracePt t="36669" x="2301875" y="1562100"/>
          <p14:tracePt t="36700" x="2314575" y="1562100"/>
          <p14:tracePt t="37751" x="2319338" y="1562100"/>
          <p14:tracePt t="37767" x="2327275" y="1562100"/>
          <p14:tracePt t="37796" x="2335213" y="1562100"/>
          <p14:tracePt t="37851" x="2344738" y="1562100"/>
          <p14:tracePt t="37862" x="2349500" y="1562100"/>
          <p14:tracePt t="37885" x="2370138" y="1562100"/>
          <p14:tracePt t="37912" x="2374900" y="1562100"/>
          <p14:tracePt t="37935" x="2387600" y="1570038"/>
          <p14:tracePt t="37968" x="2400300" y="1570038"/>
          <p14:tracePt t="37998" x="2420938" y="1570038"/>
          <p14:tracePt t="38038" x="2433638" y="1574800"/>
          <p14:tracePt t="38061" x="2438400" y="1574800"/>
          <p14:tracePt t="38086" x="2459038" y="1574800"/>
          <p14:tracePt t="38127" x="2484438" y="1582738"/>
          <p14:tracePt t="38161" x="2489200" y="1582738"/>
          <p14:tracePt t="38201" x="2493963" y="1582738"/>
          <p14:tracePt t="38230" x="2501900" y="1587500"/>
          <p14:tracePt t="38267" x="2506663" y="1587500"/>
          <p14:tracePt t="38269" x="2514600" y="1587500"/>
          <p14:tracePt t="38282" x="2527300" y="1595438"/>
          <p14:tracePt t="38302" x="2532063" y="1595438"/>
          <p14:tracePt t="38344" x="2552700" y="1600200"/>
          <p14:tracePt t="38358" x="2557463" y="1600200"/>
          <p14:tracePt t="38378" x="2565400" y="1600200"/>
          <p14:tracePt t="38403" x="2570163" y="1600200"/>
          <p14:tracePt t="38420" x="2574925" y="1600200"/>
          <p14:tracePt t="38465" x="2582863" y="1600200"/>
          <p14:tracePt t="38687" x="2587625" y="1600200"/>
          <p14:tracePt t="39633" x="2608263" y="1600200"/>
          <p14:tracePt t="39664" x="2628900" y="1600200"/>
          <p14:tracePt t="39686" x="2641600" y="1600200"/>
          <p14:tracePt t="39729" x="2651125" y="1600200"/>
          <p14:tracePt t="39750" x="2697163" y="1616075"/>
          <p14:tracePt t="39769" x="2774950" y="1625600"/>
          <p14:tracePt t="39773" x="2838450" y="1646238"/>
          <p14:tracePt t="39799" x="2906713" y="1651000"/>
          <p14:tracePt t="39819" x="2922588" y="1658938"/>
          <p14:tracePt t="39847" x="2932113" y="1663700"/>
          <p14:tracePt t="39871" x="2944813" y="1663700"/>
          <p14:tracePt t="39889" x="2970213" y="1671638"/>
          <p14:tracePt t="39914" x="2982913" y="1681163"/>
          <p14:tracePt t="39968" x="3054350" y="1706563"/>
          <p14:tracePt t="39986" x="3140075" y="1739900"/>
          <p14:tracePt t="39989" x="3170238" y="1747838"/>
          <p14:tracePt t="40024" x="3306763" y="1800225"/>
          <p14:tracePt t="40056" x="3403600" y="1854200"/>
          <p14:tracePt t="40063" x="3438525" y="1863725"/>
          <p14:tracePt t="40087" x="3484563" y="1889125"/>
          <p14:tracePt t="40093" x="3548063" y="1914525"/>
          <p14:tracePt t="40130" x="3616325" y="1935163"/>
          <p14:tracePt t="40236" x="3621088" y="1944688"/>
          <p14:tracePt t="40292" x="3603625" y="1978025"/>
          <p14:tracePt t="40310" x="3573463" y="2025650"/>
          <p14:tracePt t="40336" x="3506788" y="2097088"/>
          <p14:tracePt t="40359" x="3459163" y="2160588"/>
          <p14:tracePt t="40389" x="3416300" y="2212975"/>
          <p14:tracePt t="40405" x="3387725" y="2251075"/>
          <p14:tracePt t="40435" x="3357563" y="2284413"/>
          <p14:tracePt t="40455" x="3344863" y="2309813"/>
          <p14:tracePt t="40485" x="3332163" y="2344738"/>
          <p14:tracePt t="40515" x="3309938" y="2378075"/>
          <p14:tracePt t="40537" x="3297238" y="2438400"/>
          <p14:tracePt t="40566" x="3271838" y="2522538"/>
          <p14:tracePt t="40624" x="3263900" y="2573338"/>
          <p14:tracePt t="40640" x="3259138" y="2590800"/>
          <p14:tracePt t="40668" x="3251200" y="2611438"/>
          <p14:tracePt t="40688" x="3251200" y="2646363"/>
          <p14:tracePt t="40716" x="3251200" y="2663825"/>
          <p14:tracePt t="40735" x="3251200" y="2667000"/>
          <p14:tracePt t="40757" x="3251200" y="2676525"/>
          <p14:tracePt t="40773" x="3251200" y="2679700"/>
          <p14:tracePt t="40809" x="3251200" y="2717800"/>
          <p14:tracePt t="40842" x="3267075" y="2773363"/>
          <p14:tracePt t="40867" x="3276600" y="2808288"/>
          <p14:tracePt t="40888" x="3281363" y="2811463"/>
          <p14:tracePt t="40952" x="3294063" y="2846388"/>
          <p14:tracePt t="40985" x="3302000" y="2863850"/>
          <p14:tracePt t="41000" x="3302000" y="2876550"/>
          <p14:tracePt t="41018" x="3314700" y="2905125"/>
          <p14:tracePt t="41021" x="3314700" y="2909888"/>
          <p14:tracePt t="41047" x="3327400" y="2943225"/>
          <p14:tracePt t="41069" x="3332163" y="2947988"/>
          <p14:tracePt t="41072" x="3340100" y="2952750"/>
          <p14:tracePt t="41126" x="3344863" y="2978150"/>
          <p14:tracePt t="41142" x="3357563" y="2998788"/>
          <p14:tracePt t="41162" x="3357563" y="3011488"/>
          <p14:tracePt t="41185" x="3373438" y="3041650"/>
          <p14:tracePt t="41202" x="3373438" y="3046413"/>
          <p14:tracePt t="41204" x="3378200" y="3049588"/>
          <p14:tracePt t="41250" x="3390900" y="3076575"/>
          <p14:tracePt t="41262" x="3403600" y="3097213"/>
          <p14:tracePt t="41281" x="3416300" y="3127375"/>
          <p14:tracePt t="41298" x="3425825" y="3140075"/>
          <p14:tracePt t="41318" x="3429000" y="3148013"/>
          <p14:tracePt t="41340" x="3451225" y="3165475"/>
          <p14:tracePt t="41377" x="3454400" y="3173413"/>
          <p14:tracePt t="41394" x="3463925" y="3178175"/>
          <p14:tracePt t="41412" x="3476625" y="3190875"/>
          <p14:tracePt t="41434" x="3479800" y="3211513"/>
          <p14:tracePt t="41450" x="3494088" y="3224213"/>
          <p14:tracePt t="41473" x="3506788" y="3249613"/>
          <p14:tracePt t="41495" x="3519488" y="3259138"/>
          <p14:tracePt t="41516" x="3522663" y="3267075"/>
          <p14:tracePt t="41556" x="3535363" y="3279775"/>
          <p14:tracePt t="41580" x="3544888" y="3284538"/>
          <p14:tracePt t="41614" x="3557588" y="3297238"/>
          <p14:tracePt t="41643" x="3582988" y="3297238"/>
          <p14:tracePt t="41645" x="3587750" y="3297238"/>
          <p14:tracePt t="41663" x="3600450" y="3305175"/>
          <p14:tracePt t="41811" x="3608388" y="3309938"/>
          <p14:tracePt t="41813" x="3613150" y="3314700"/>
          <p14:tracePt t="41848" x="3621088" y="3314700"/>
          <p14:tracePt t="41861" x="3629025" y="3322638"/>
          <p14:tracePt t="41914" x="3641725" y="3327400"/>
          <p14:tracePt t="41934" x="3663950" y="3335338"/>
          <p14:tracePt t="41952" x="3676650" y="3335338"/>
          <p14:tracePt t="41998" x="3679825" y="3335338"/>
          <p14:tracePt t="42528" x="3689350" y="3335338"/>
          <p14:tracePt t="42660" x="3706813" y="3330575"/>
          <p14:tracePt t="42680" x="3709988" y="3330575"/>
          <p14:tracePt t="42703" x="3719513" y="3330575"/>
          <p14:tracePt t="42744" x="3722688" y="3327400"/>
          <p14:tracePt t="42810" x="3732213" y="3327400"/>
          <p14:tracePt t="42849" x="3740150" y="3327400"/>
          <p14:tracePt t="42868" x="3748088" y="3322638"/>
          <p14:tracePt t="42874" x="3752850" y="3322638"/>
          <p14:tracePt t="42904" x="3765550" y="3322638"/>
          <p14:tracePt t="42921" x="3786188" y="3322638"/>
          <p14:tracePt t="42949" x="3803650" y="3314700"/>
          <p14:tracePt t="42965" x="3816350" y="3314700"/>
          <p14:tracePt t="42996" x="3821113" y="3314700"/>
          <p14:tracePt t="43052" x="3825875" y="3309938"/>
          <p14:tracePt t="43116" x="3846513" y="3302000"/>
          <p14:tracePt t="43161" x="3851275" y="3297238"/>
          <p14:tracePt t="43185" x="3859213" y="3297238"/>
          <p14:tracePt t="43201" x="3863975" y="3289300"/>
          <p14:tracePt t="43249" x="3871913" y="3289300"/>
          <p14:tracePt t="43267" x="3884613" y="3284538"/>
          <p14:tracePt t="43288" x="3889375" y="3284538"/>
          <p14:tracePt t="43313" x="3902075" y="3276600"/>
          <p14:tracePt t="43365" x="3919538" y="3271838"/>
          <p14:tracePt t="43427" x="3932238" y="3271838"/>
          <p14:tracePt t="43468" x="3935413" y="3271838"/>
          <p14:tracePt t="43486" x="3944938" y="3267075"/>
          <p14:tracePt t="43505" x="3948113" y="3267075"/>
          <p14:tracePt t="43520" x="3957638" y="3267075"/>
          <p14:tracePt t="43569" x="3960813" y="3267075"/>
          <p14:tracePt t="43915" x="3965575" y="3267075"/>
          <p14:tracePt t="43977" x="3978275" y="3259138"/>
          <p14:tracePt t="43997" x="3990975" y="3259138"/>
          <p14:tracePt t="44043" x="3998913" y="3259138"/>
          <p14:tracePt t="44298" x="4003675" y="3254375"/>
          <p14:tracePt t="44445" x="4016375" y="3246438"/>
          <p14:tracePt t="45600" x="4021138" y="3249613"/>
          <p14:tracePt t="45694" x="4021138" y="3254375"/>
          <p14:tracePt t="48395" x="4029075" y="3254375"/>
          <p14:tracePt t="48433" x="4033838" y="3254375"/>
          <p14:tracePt t="48528" x="4041775" y="3246438"/>
          <p14:tracePt t="48546" x="4041775" y="3228975"/>
          <p14:tracePt t="48570" x="4016375" y="3198813"/>
          <p14:tracePt t="48938" x="4041775" y="3228975"/>
          <p14:tracePt t="48951" x="4071938" y="3246438"/>
          <p14:tracePt t="48967" x="4084638" y="3249613"/>
          <p14:tracePt t="48998" x="4106863" y="3262313"/>
          <p14:tracePt t="49017" x="4135438" y="3284538"/>
          <p14:tracePt t="49049" x="4178300" y="3327400"/>
          <p14:tracePt t="49099" x="4186238" y="3330575"/>
          <p14:tracePt t="49485" x="4191000" y="3330575"/>
          <p14:tracePt t="49500" x="4195763" y="3327400"/>
          <p14:tracePt t="49518" x="4203700" y="3327400"/>
          <p14:tracePt t="49577" x="4208463" y="3327400"/>
          <p14:tracePt t="49602" x="4229100" y="3317875"/>
          <p14:tracePt t="49608" x="4233863" y="3314700"/>
          <p14:tracePt t="49649" x="4246563" y="3305175"/>
          <p14:tracePt t="49667" x="4271963" y="3302000"/>
          <p14:tracePt t="49688" x="4297363" y="3289300"/>
          <p14:tracePt t="49716" x="4327525" y="3271838"/>
          <p14:tracePt t="49735" x="4332288" y="3267075"/>
          <p14:tracePt t="49767" x="4352925" y="3254375"/>
          <p14:tracePt t="49785" x="4357688" y="3249613"/>
          <p14:tracePt t="49788" x="4365625" y="3241675"/>
          <p14:tracePt t="49814" x="4383088" y="3228975"/>
          <p14:tracePt t="49839" x="4403725" y="3216275"/>
          <p14:tracePt t="49878" x="4425950" y="3195638"/>
          <p14:tracePt t="49911" x="4446588" y="3173413"/>
          <p14:tracePt t="49937" x="4454525" y="3160713"/>
          <p14:tracePt t="49955" x="4476750" y="3155950"/>
          <p14:tracePt t="49983" x="4492625" y="3143250"/>
          <p14:tracePt t="50000" x="4502150" y="3140075"/>
          <p14:tracePt t="50032" x="4518025" y="3130550"/>
          <p14:tracePt t="50049" x="4527550" y="3127375"/>
          <p14:tracePt t="50081" x="4540250" y="3114675"/>
          <p14:tracePt t="50105" x="4545013" y="3105150"/>
          <p14:tracePt t="50151" x="4557713" y="3092450"/>
          <p14:tracePt t="50211" x="4583113" y="3063875"/>
          <p14:tracePt t="50232" x="4583113" y="3059113"/>
          <p14:tracePt t="50273" x="4598988" y="3036888"/>
          <p14:tracePt t="50288" x="4611688" y="3028950"/>
          <p14:tracePt t="50321" x="4625975" y="3008313"/>
          <p14:tracePt t="50350" x="4638675" y="2982913"/>
          <p14:tracePt t="50395" x="4641850" y="2970213"/>
          <p14:tracePt t="50408" x="4651375" y="2957513"/>
          <p14:tracePt t="50434" x="4654550" y="2943225"/>
          <p14:tracePt t="50453" x="4654550" y="2940050"/>
          <p14:tracePt t="50472" x="4659313" y="2935288"/>
          <p14:tracePt t="50515" x="4659313" y="2927350"/>
          <p14:tracePt t="50548" x="4667250" y="2922588"/>
          <p14:tracePt t="50592" x="4672013" y="2909888"/>
          <p14:tracePt t="50646" x="4679950" y="2892425"/>
          <p14:tracePt t="50716" x="4684713" y="2884488"/>
          <p14:tracePt t="50735" x="4692650" y="2879725"/>
          <p14:tracePt t="50765" x="4697413" y="2859088"/>
          <p14:tracePt t="50800" x="4702175" y="2854325"/>
          <p14:tracePt t="50839" x="4702175" y="2851150"/>
          <p14:tracePt t="50879" x="4710113" y="2836863"/>
          <p14:tracePt t="50891" x="4714875" y="2828925"/>
          <p14:tracePt t="50913" x="4714875" y="2824163"/>
          <p14:tracePt t="50979" x="4722813" y="2803525"/>
          <p14:tracePt t="50999" x="4727575" y="2798763"/>
          <p14:tracePt t="51016" x="4735513" y="2782888"/>
          <p14:tracePt t="51048" x="4735513" y="2778125"/>
          <p14:tracePt t="51066" x="4740275" y="2773363"/>
          <p14:tracePt t="51113" x="4740275" y="2765425"/>
          <p14:tracePt t="51217" x="4740275" y="2760663"/>
          <p14:tracePt t="51350" x="4732338" y="2752725"/>
          <p14:tracePt t="52061" x="4718050" y="2757488"/>
          <p14:tracePt t="55487" x="4727575" y="2740025"/>
          <p14:tracePt t="55499" x="4735513" y="2735263"/>
          <p14:tracePt t="55540" x="4748213" y="2714625"/>
          <p14:tracePt t="55568" x="4752975" y="2705100"/>
          <p14:tracePt t="55598" x="4765675" y="2679700"/>
          <p14:tracePt t="55618" x="4765675" y="2667000"/>
          <p14:tracePt t="55638" x="4770438" y="2641600"/>
          <p14:tracePt t="55671" x="4778375" y="2608263"/>
          <p14:tracePt t="55687" x="4778375" y="2603500"/>
          <p14:tracePt t="55719" x="4778375" y="2578100"/>
          <p14:tracePt t="55737" x="4773613" y="2560638"/>
          <p14:tracePt t="55763" x="4770438" y="2535238"/>
          <p14:tracePt t="55766" x="4770438" y="2527300"/>
          <p14:tracePt t="55786" x="4770438" y="2514600"/>
          <p14:tracePt t="55788" x="4770438" y="2501900"/>
          <p14:tracePt t="55841" x="4760913" y="2459038"/>
          <p14:tracePt t="55856" x="4757738" y="2446338"/>
          <p14:tracePt t="55888" x="4757738" y="2428875"/>
          <p14:tracePt t="55903" x="4757738" y="2416175"/>
          <p14:tracePt t="55933" x="4745038" y="2386013"/>
          <p14:tracePt t="55970" x="4745038" y="2378075"/>
          <p14:tracePt t="55998" x="4745038" y="2373313"/>
          <p14:tracePt t="56019" x="4745038" y="2365375"/>
          <p14:tracePt t="56035" x="4735513" y="2360613"/>
          <p14:tracePt t="56079" x="4732338" y="2335213"/>
          <p14:tracePt t="56099" x="4727575" y="2322513"/>
          <p14:tracePt t="56141" x="4718050" y="2297113"/>
          <p14:tracePt t="56153" x="4714875" y="2292350"/>
          <p14:tracePt t="56200" x="4705350" y="2279650"/>
          <p14:tracePt t="56217" x="4692650" y="2263775"/>
          <p14:tracePt t="56251" x="4679950" y="2251075"/>
          <p14:tracePt t="56270" x="4676775" y="2241550"/>
          <p14:tracePt t="56288" x="4667250" y="2238375"/>
          <p14:tracePt t="56315" x="4659313" y="2225675"/>
          <p14:tracePt t="56337" x="4646613" y="2212975"/>
          <p14:tracePt t="56355" x="4633913" y="2200275"/>
          <p14:tracePt t="56381" x="4616450" y="2182813"/>
          <p14:tracePt t="56411" x="4595813" y="2165350"/>
          <p14:tracePt t="56450" x="4578350" y="2147888"/>
          <p14:tracePt t="56465" x="4565650" y="2135188"/>
          <p14:tracePt t="56487" x="4548188" y="2122488"/>
          <p14:tracePt t="56490" x="4540250" y="2114550"/>
          <p14:tracePt t="56496" x="4518025" y="2109788"/>
          <p14:tracePt t="56518" x="4492625" y="2089150"/>
          <p14:tracePt t="56538" x="4476750" y="2076450"/>
          <p14:tracePt t="56567" x="4459288" y="2071688"/>
          <p14:tracePt t="56585" x="4451350" y="2063750"/>
          <p14:tracePt t="56606" x="4438650" y="2058988"/>
          <p14:tracePt t="56632" x="4425950" y="2051050"/>
          <p14:tracePt t="56661" x="4411663" y="2046288"/>
          <p14:tracePt t="56687" x="4408488" y="2046288"/>
          <p14:tracePt t="56715" x="4391025" y="2038350"/>
          <p14:tracePt t="56718" x="4383088" y="2033588"/>
          <p14:tracePt t="56738" x="4378325" y="2033588"/>
          <p14:tracePt t="56785" x="4357688" y="2025650"/>
          <p14:tracePt t="56798" x="4332288" y="2020888"/>
          <p14:tracePt t="56816" x="4310063" y="2012950"/>
          <p14:tracePt t="56846" x="4279900" y="2000250"/>
          <p14:tracePt t="56871" x="4238625" y="1995488"/>
          <p14:tracePt t="56899" x="4191000" y="1987550"/>
          <p14:tracePt t="56904" x="4183063" y="1987550"/>
          <p14:tracePt t="56947" x="4178300" y="1987550"/>
          <p14:tracePt t="56983" x="4170363" y="1987550"/>
          <p14:tracePt t="57015" x="4160838" y="1987550"/>
          <p14:tracePt t="57034" x="4148138" y="1987550"/>
          <p14:tracePt t="57066" x="4135438" y="1987550"/>
          <p14:tracePt t="57107" x="4106863" y="1987550"/>
          <p14:tracePt t="57125" x="4084638" y="1987550"/>
          <p14:tracePt t="57138" x="4079875" y="1987550"/>
          <p14:tracePt t="57141" x="4067175" y="1987550"/>
          <p14:tracePt t="57167" x="4008438" y="1987550"/>
          <p14:tracePt t="57186" x="3978275" y="1987550"/>
          <p14:tracePt t="57284" x="3957638" y="1995488"/>
          <p14:tracePt t="57303" x="3948113" y="2008188"/>
          <p14:tracePt t="57346" x="3919538" y="2038350"/>
          <p14:tracePt t="57367" x="3892550" y="2054225"/>
          <p14:tracePt t="57416" x="3879850" y="2066925"/>
          <p14:tracePt t="57451" x="3859213" y="2097088"/>
          <p14:tracePt t="57468" x="3854450" y="2106613"/>
          <p14:tracePt t="57471" x="3846513" y="2109788"/>
          <p14:tracePt t="57492" x="3846513" y="2119313"/>
          <p14:tracePt t="57566" x="3841750" y="2132013"/>
          <p14:tracePt t="57580" x="3833813" y="2144713"/>
          <p14:tracePt t="57603" x="3829050" y="2152650"/>
          <p14:tracePt t="57632" x="3825875" y="2160588"/>
          <p14:tracePt t="57672" x="3808413" y="2185988"/>
          <p14:tracePt t="57711" x="3795713" y="2220913"/>
          <p14:tracePt t="57746" x="3795713" y="2225675"/>
          <p14:tracePt t="57766" x="3790950" y="2241550"/>
          <p14:tracePt t="57789" x="3778250" y="2266950"/>
          <p14:tracePt t="57823" x="3773488" y="2279650"/>
          <p14:tracePt t="57849" x="3773488" y="2284413"/>
          <p14:tracePt t="57897" x="3773488" y="2309813"/>
          <p14:tracePt t="57914" x="3773488" y="2322513"/>
          <p14:tracePt t="57919" x="3773488" y="2327275"/>
          <p14:tracePt t="57943" x="3765550" y="2352675"/>
          <p14:tracePt t="57972" x="3765550" y="2386013"/>
          <p14:tracePt t="57991" x="3765550" y="2398713"/>
          <p14:tracePt t="58015" x="3765550" y="2420938"/>
          <p14:tracePt t="58059" x="3765550" y="2466975"/>
          <p14:tracePt t="58074" x="3765550" y="2471738"/>
          <p14:tracePt t="58116" x="3765550" y="2519363"/>
          <p14:tracePt t="58158" x="3765550" y="2540000"/>
          <p14:tracePt t="58175" x="3765550" y="2552700"/>
          <p14:tracePt t="58200" x="3765550" y="2560638"/>
          <p14:tracePt t="58266" x="3765550" y="2570163"/>
          <p14:tracePt t="58280" x="3760788" y="2578100"/>
          <p14:tracePt t="58305" x="3760788" y="2590800"/>
          <p14:tracePt t="58333" x="3752850" y="2603500"/>
          <p14:tracePt t="58375" x="3752850" y="2638425"/>
          <p14:tracePt t="58388" x="3752850" y="2646363"/>
          <p14:tracePt t="58445" x="3752850" y="2651125"/>
          <p14:tracePt t="58465" x="3752850" y="2671763"/>
          <p14:tracePt t="58494" x="3752850" y="2692400"/>
          <p14:tracePt t="58521" x="3752850" y="2701925"/>
          <p14:tracePt t="58613" x="3752850" y="2705100"/>
          <p14:tracePt t="58674" x="3748088" y="2717800"/>
          <p14:tracePt t="58728" x="3748088" y="2735263"/>
          <p14:tracePt t="58785" x="3748088" y="2744788"/>
          <p14:tracePt t="58822" x="3748088" y="2747963"/>
          <p14:tracePt t="58912" x="3748088" y="2760663"/>
          <p14:tracePt t="58932" x="3757613" y="2773363"/>
          <p14:tracePt t="58978" x="3757613" y="2778125"/>
          <p14:tracePt t="58996" x="3757613" y="2786063"/>
          <p14:tracePt t="59062" x="3757613" y="2798763"/>
          <p14:tracePt t="59217" x="3760788" y="2803525"/>
          <p14:tracePt t="59311" x="3770313" y="2824163"/>
          <p14:tracePt t="59348" x="3773488" y="2841625"/>
          <p14:tracePt t="59362" x="3783013" y="2851150"/>
          <p14:tracePt t="59381" x="3786188" y="2859088"/>
          <p14:tracePt t="59419" x="3790950" y="2867025"/>
          <p14:tracePt t="59447" x="3800475" y="2871788"/>
          <p14:tracePt t="59470" x="3803650" y="2879725"/>
          <p14:tracePt t="59503" x="3813175" y="2884488"/>
          <p14:tracePt t="59531" x="3825875" y="2884488"/>
          <p14:tracePt t="59533" x="3829050" y="2884488"/>
          <p14:tracePt t="59555" x="3833813" y="2884488"/>
          <p14:tracePt t="59558" x="3841750" y="2884488"/>
          <p14:tracePt t="59576" x="3846513" y="2884488"/>
          <p14:tracePt t="59598" x="3871913" y="2884488"/>
          <p14:tracePt t="59626" x="3914775" y="2892425"/>
          <p14:tracePt t="59666" x="4003675" y="2905125"/>
          <p14:tracePt t="59680" x="4038600" y="2905125"/>
          <p14:tracePt t="59706" x="4054475" y="2905125"/>
          <p14:tracePt t="59721" x="4064000" y="2905125"/>
          <p14:tracePt t="59766" x="4076700" y="2905125"/>
          <p14:tracePt t="59782" x="4110038" y="2905125"/>
          <p14:tracePt t="59806" x="4152900" y="2914650"/>
          <p14:tracePt t="59832" x="4195763" y="2922588"/>
          <p14:tracePt t="59851" x="4208463" y="2922588"/>
          <p14:tracePt t="59882" x="4225925" y="2922588"/>
          <p14:tracePt t="59922" x="4251325" y="2922588"/>
          <p14:tracePt t="59935" x="4254500" y="2922588"/>
          <p14:tracePt t="59955" x="4264025" y="2922588"/>
          <p14:tracePt t="59982" x="4276725" y="2922588"/>
          <p14:tracePt t="59998" x="4279900" y="2922588"/>
          <p14:tracePt t="60041" x="4297363" y="2922588"/>
          <p14:tracePt t="60054" x="4305300" y="2922588"/>
          <p14:tracePt t="60100" x="4322763" y="2917825"/>
          <p14:tracePt t="60114" x="4332288" y="2917825"/>
          <p14:tracePt t="60142" x="4360863" y="2914650"/>
          <p14:tracePt t="60168" x="4386263" y="2905125"/>
          <p14:tracePt t="60242" x="4429125" y="2892425"/>
          <p14:tracePt t="60270" x="4454525" y="2879725"/>
          <p14:tracePt t="60299" x="4476750" y="2876550"/>
          <p14:tracePt t="60342" x="4502150" y="2863850"/>
          <p14:tracePt t="60355" x="4505325" y="2863850"/>
          <p14:tracePt t="60371" x="4518025" y="2854325"/>
          <p14:tracePt t="60406" x="4545013" y="2846388"/>
          <p14:tracePt t="60422" x="4560888" y="2836863"/>
          <p14:tracePt t="60469" x="4573588" y="2833688"/>
          <p14:tracePt t="60486" x="4583113" y="2824163"/>
          <p14:tracePt t="60505" x="4595813" y="2811463"/>
          <p14:tracePt t="60508" x="4608513" y="2808288"/>
          <p14:tracePt t="60535" x="4621213" y="2795588"/>
          <p14:tracePt t="60552" x="4625975" y="2790825"/>
          <p14:tracePt t="60584" x="4651375" y="2757488"/>
          <p14:tracePt t="60630" x="4667250" y="2740025"/>
          <p14:tracePt t="60670" x="4684713" y="2714625"/>
          <p14:tracePt t="60684" x="4692650" y="2709863"/>
          <p14:tracePt t="60703" x="4697413" y="2689225"/>
          <p14:tracePt t="60734" x="4705350" y="2676525"/>
          <p14:tracePt t="60753" x="4710113" y="2663825"/>
          <p14:tracePt t="60757" x="4710113" y="2659063"/>
          <p14:tracePt t="60783" x="4710113" y="2633663"/>
          <p14:tracePt t="60801" x="4718050" y="2620963"/>
          <p14:tracePt t="60833" x="4718050" y="2598738"/>
          <p14:tracePt t="60855" x="4718050" y="2573338"/>
          <p14:tracePt t="60871" x="4718050" y="2544763"/>
          <p14:tracePt t="60889" x="4718050" y="2527300"/>
          <p14:tracePt t="60915" x="4718050" y="2484438"/>
          <p14:tracePt t="60918" x="4718050" y="2479675"/>
          <p14:tracePt t="60935" x="4718050" y="2454275"/>
          <p14:tracePt t="60966" x="4718050" y="2420938"/>
          <p14:tracePt t="60982" x="4718050" y="2403475"/>
          <p14:tracePt t="61013" x="4718050" y="2378075"/>
          <p14:tracePt t="61058" x="4718050" y="2344738"/>
          <p14:tracePt t="61084" x="4714875" y="2319338"/>
          <p14:tracePt t="61115" x="4702175" y="2276475"/>
          <p14:tracePt t="61118" x="4702175" y="2271713"/>
          <p14:tracePt t="61144" x="4702175" y="2246313"/>
          <p14:tracePt t="61166" x="4697413" y="2233613"/>
          <p14:tracePt t="61205" x="4689475" y="2220913"/>
          <p14:tracePt t="61238" x="4689475" y="2216150"/>
          <p14:tracePt t="61347" x="4684713" y="2212975"/>
          <p14:tracePt t="61484" x="4676775" y="2203450"/>
          <p14:tracePt t="61584" x="4672013" y="2203450"/>
          <p14:tracePt t="61602" x="4651375" y="2190750"/>
          <p14:tracePt t="61606" x="4638675" y="2178050"/>
          <p14:tracePt t="61653" x="4625975" y="2144713"/>
          <p14:tracePt t="61692" x="4621213" y="2127250"/>
          <p14:tracePt t="61717" x="4611688" y="2122488"/>
          <p14:tracePt t="61738" x="4608513" y="2101850"/>
          <p14:tracePt t="61740" x="4598988" y="2097088"/>
          <p14:tracePt t="61768" x="4598988" y="2084388"/>
          <p14:tracePt t="61782" x="4598988" y="2079625"/>
          <p14:tracePt t="61830" x="4595813" y="2066925"/>
          <p14:tracePt t="61848" x="4591050" y="2058988"/>
          <p14:tracePt t="61868" x="4591050" y="2054225"/>
          <p14:tracePt t="61939" x="4583113" y="2046288"/>
          <p14:tracePt t="62162" x="4565650" y="2033588"/>
          <p14:tracePt t="62177" x="4557713" y="2033588"/>
          <p14:tracePt t="62562" x="4545013" y="2038350"/>
          <p14:tracePt t="62582" x="4522788" y="2071688"/>
          <p14:tracePt t="62604" x="4502150" y="2084388"/>
          <p14:tracePt t="62632" x="4497388" y="2119313"/>
          <p14:tracePt t="62654" x="4545013" y="2208213"/>
          <p14:tracePt t="62718" x="4552950" y="2225675"/>
          <p14:tracePt t="62862" x="4557713" y="2225675"/>
          <p14:tracePt t="62882" x="4570413" y="2225675"/>
          <p14:tracePt t="62906" x="4583113" y="2220913"/>
          <p14:tracePt t="62934" x="4621213" y="2208213"/>
          <p14:tracePt t="62951" x="4633913" y="2203450"/>
          <p14:tracePt t="62983" x="4646613" y="2195513"/>
          <p14:tracePt t="63000" x="4651375" y="2195513"/>
          <p14:tracePt t="63046" x="4672013" y="2182813"/>
          <p14:tracePt t="63059" x="4679950" y="2178050"/>
          <p14:tracePt t="63080" x="4684713" y="2178050"/>
          <p14:tracePt t="63168" x="4689475" y="2170113"/>
          <p14:tracePt t="63188" x="4710113" y="2170113"/>
          <p14:tracePt t="63231" x="4722813" y="2165350"/>
          <p14:tracePt t="63248" x="4727575" y="2165350"/>
          <p14:tracePt t="63335" x="4740275" y="2160588"/>
          <p14:tracePt t="63546" x="4752975" y="2152650"/>
          <p14:tracePt t="63565" x="4778375" y="2152650"/>
          <p14:tracePt t="63588" x="4791075" y="2152650"/>
          <p14:tracePt t="63590" x="4803775" y="2144713"/>
          <p14:tracePt t="63615" x="4816475" y="2139950"/>
          <p14:tracePt t="63639" x="4829175" y="2139950"/>
          <p14:tracePt t="63671" x="4841875" y="2132013"/>
          <p14:tracePt t="63702" x="4876800" y="2132013"/>
          <p14:tracePt t="63746" x="4910138" y="2127250"/>
          <p14:tracePt t="63780" x="4940300" y="2127250"/>
          <p14:tracePt t="63807" x="4991100" y="2127250"/>
          <p14:tracePt t="63847" x="5122863" y="2132013"/>
          <p14:tracePt t="63867" x="5160963" y="2139950"/>
          <p14:tracePt t="63873" x="5173663" y="2139950"/>
          <p14:tracePt t="63889" x="5199063" y="2139950"/>
          <p14:tracePt t="63892" x="5216525" y="2139950"/>
          <p14:tracePt t="63920" x="5241925" y="2139950"/>
          <p14:tracePt t="63938" x="5246688" y="2139950"/>
          <p14:tracePt t="64005" x="5254625" y="2139950"/>
          <p14:tracePt t="64085" x="5276850" y="2139950"/>
          <p14:tracePt t="64107" x="5302250" y="2139950"/>
          <p14:tracePt t="64136" x="5327650" y="2139950"/>
          <p14:tracePt t="64171" x="5357813" y="2139950"/>
          <p14:tracePt t="64204" x="5449888" y="2139950"/>
          <p14:tracePt t="64237" x="5530850" y="2139950"/>
          <p14:tracePt t="64241" x="5543550" y="2139950"/>
          <p14:tracePt t="64249" x="5553075" y="2139950"/>
          <p14:tracePt t="64287" x="5583238" y="2144713"/>
          <p14:tracePt t="64296" x="5586413" y="2144713"/>
          <p14:tracePt t="64320" x="5603875" y="2152650"/>
          <p14:tracePt t="64353" x="5611813" y="2152650"/>
          <p14:tracePt t="64426" x="5761038" y="2182813"/>
          <p14:tracePt t="64448" x="5786438" y="2182813"/>
          <p14:tracePt t="64476" x="5811838" y="2185988"/>
          <p14:tracePt t="64480" x="5824538" y="2185988"/>
          <p14:tracePt t="64506" x="5859463" y="2185988"/>
          <p14:tracePt t="64514" x="5872163" y="2195513"/>
          <p14:tracePt t="64539" x="5897563" y="2195513"/>
          <p14:tracePt t="64544" x="5902325" y="2195513"/>
          <p14:tracePt t="64580" x="5965825" y="2203450"/>
          <p14:tracePt t="64584" x="5983288" y="2203450"/>
          <p14:tracePt t="64624" x="5999163" y="2203450"/>
          <p14:tracePt t="64631" x="6003925" y="2203450"/>
          <p14:tracePt t="64668" x="6011863" y="2203450"/>
          <p14:tracePt t="64733" x="6037263" y="2225675"/>
          <p14:tracePt t="64771" x="6042025" y="2220913"/>
          <p14:tracePt t="64807" x="6042025" y="2216150"/>
          <p14:tracePt t="65059" x="6297613" y="2398713"/>
          <p14:tracePt t="65079" x="6530975" y="2433638"/>
          <p14:tracePt t="65106" x="6650038" y="2420938"/>
          <p14:tracePt t="65110" x="6710363" y="2413000"/>
          <p14:tracePt t="65135" x="6969125" y="2365375"/>
          <p14:tracePt t="65143" x="7072313" y="2357438"/>
          <p14:tracePt t="65169" x="7459663" y="2297113"/>
          <p14:tracePt t="65202" x="7913688" y="2251075"/>
          <p14:tracePt t="65266" x="8024813" y="2238375"/>
          <p14:tracePt t="65274" x="8045450" y="2225675"/>
          <p14:tracePt t="65277" x="8072438" y="2208213"/>
          <p14:tracePt t="65298" x="8126413" y="2173288"/>
          <p14:tracePt t="65319" x="8191500" y="2119313"/>
          <p14:tracePt t="65374" x="8285163" y="2025650"/>
          <p14:tracePt t="65390" x="8305800" y="2003425"/>
          <p14:tracePt t="65421" x="8318500" y="1990725"/>
          <p14:tracePt t="65424" x="8323263" y="1978025"/>
          <p14:tracePt t="65440" x="8323263" y="1965325"/>
          <p14:tracePt t="65467" x="8335963" y="1939925"/>
          <p14:tracePt t="65492" x="8335963" y="1914525"/>
          <p14:tracePt t="65502" x="8343900" y="1909763"/>
          <p14:tracePt t="65529" x="8348663" y="1876425"/>
          <p14:tracePt t="65566" x="8356600" y="1838325"/>
          <p14:tracePt t="65591" x="8356600" y="1825625"/>
          <p14:tracePt t="65619" x="8356600" y="1812925"/>
          <p14:tracePt t="65681" x="8356600" y="1765300"/>
          <p14:tracePt t="65703" x="8356600" y="1757363"/>
          <p14:tracePt t="65727" x="8356600" y="1744663"/>
          <p14:tracePt t="65762" x="8348663" y="1722438"/>
          <p14:tracePt t="65797" x="8343900" y="1701800"/>
          <p14:tracePt t="65829" x="8335963" y="1689100"/>
          <p14:tracePt t="65864" x="8310563" y="1658938"/>
          <p14:tracePt t="65893" x="8297863" y="1646238"/>
          <p14:tracePt t="65928" x="8293100" y="1641475"/>
          <p14:tracePt t="65962" x="8275638" y="1628775"/>
          <p14:tracePt t="65969" x="8262938" y="1620838"/>
          <p14:tracePt t="66003" x="8101013" y="1557338"/>
          <p14:tracePt t="66007" x="8075613" y="1552575"/>
          <p14:tracePt t="66088" x="8050213" y="1552575"/>
          <p14:tracePt t="66131" x="8045450" y="1552575"/>
          <p14:tracePt t="66135" x="8032750" y="1552575"/>
          <p14:tracePt t="66169" x="7999413" y="1552575"/>
          <p14:tracePt t="66196" x="7978775" y="1562100"/>
          <p14:tracePt t="66229" x="7966075" y="1565275"/>
          <p14:tracePt t="66265" x="7926388" y="1600200"/>
          <p14:tracePt t="66298" x="7880350" y="1633538"/>
          <p14:tracePt t="66360" x="7859713" y="1646238"/>
          <p14:tracePt t="66427" x="7799388" y="1697038"/>
          <p14:tracePt t="66448" x="7794625" y="1706563"/>
          <p14:tracePt t="66481" x="7791450" y="1709738"/>
          <p14:tracePt t="66510" x="7778750" y="1731963"/>
          <p14:tracePt t="66544" x="7756525" y="1747838"/>
          <p14:tracePt t="66578" x="7753350" y="1765300"/>
          <p14:tracePt t="66735" x="7739063" y="1782763"/>
          <p14:tracePt t="66794" x="7739063" y="1790700"/>
          <p14:tracePt t="66920" x="7739063" y="1795463"/>
          <p14:tracePt t="67266" x="7739063" y="1803400"/>
          <p14:tracePt t="67366" x="7739063" y="1808163"/>
          <p14:tracePt t="67384" x="7739063" y="1812925"/>
          <p14:tracePt t="67421" x="7739063" y="1825625"/>
          <p14:tracePt t="67453" x="7748588" y="1838325"/>
          <p14:tracePt t="67529" x="7748588" y="1846263"/>
          <p14:tracePt t="67582" x="7748588" y="1858963"/>
          <p14:tracePt t="67617" x="7756525" y="1876425"/>
          <p14:tracePt t="67648" x="7756525" y="1884363"/>
          <p14:tracePt t="67671" x="7761288" y="1897063"/>
          <p14:tracePt t="67685" x="7761288" y="1901825"/>
          <p14:tracePt t="67714" x="7761288" y="1914525"/>
          <p14:tracePt t="67735" x="7766050" y="1919288"/>
          <p14:tracePt t="67797" x="7766050" y="1927225"/>
          <p14:tracePt t="67814" x="7766050" y="1931988"/>
          <p14:tracePt t="67849" x="7766050" y="1939925"/>
          <p14:tracePt t="67907" x="7766050" y="1957388"/>
          <p14:tracePt t="67921" x="7766050" y="1960563"/>
          <p14:tracePt t="67962" x="7766050" y="1970088"/>
          <p14:tracePt t="68015" x="7766050" y="1973263"/>
          <p14:tracePt t="68032" x="7766050" y="1982788"/>
          <p14:tracePt t="68055" x="7766050" y="1987550"/>
          <p14:tracePt t="68083" x="7766050" y="1990725"/>
          <p14:tracePt t="68100" x="7766050" y="2000250"/>
          <p14:tracePt t="68189" x="7766050" y="2003425"/>
          <p14:tracePt t="68203" x="7766050" y="2012950"/>
          <p14:tracePt t="68238" x="7766050" y="2016125"/>
          <p14:tracePt t="68334" x="7766050" y="2041525"/>
          <p14:tracePt t="68422" x="7766050" y="2046288"/>
          <p14:tracePt t="68466" x="7773988" y="2066925"/>
          <p14:tracePt t="68533" x="7773988" y="2071688"/>
          <p14:tracePt t="68573" x="7773988" y="2079625"/>
          <p14:tracePt t="68597" x="7773988" y="2084388"/>
          <p14:tracePt t="68621" x="7773988" y="2097088"/>
          <p14:tracePt t="68639" x="7773988" y="2114550"/>
          <p14:tracePt t="68667" x="7773988" y="2127250"/>
          <p14:tracePt t="68686" x="7773988" y="2144713"/>
          <p14:tracePt t="68718" x="7773988" y="2170113"/>
          <p14:tracePt t="68740" x="7773988" y="2195513"/>
          <p14:tracePt t="68767" x="7773988" y="2220913"/>
          <p14:tracePt t="68783" x="7773988" y="2225675"/>
          <p14:tracePt t="68814" x="7773988" y="2238375"/>
          <p14:tracePt t="68837" x="7773988" y="2251075"/>
          <p14:tracePt t="68878" x="7773988" y="2289175"/>
          <p14:tracePt t="68892" x="7773988" y="2297113"/>
          <p14:tracePt t="68915" x="7773988" y="2309813"/>
          <p14:tracePt t="68918" x="7773988" y="2322513"/>
          <p14:tracePt t="68945" x="7773988" y="2347913"/>
          <p14:tracePt t="68950" x="7773988" y="2357438"/>
          <p14:tracePt t="68971" x="7773988" y="2373313"/>
          <p14:tracePt t="68974" x="7773988" y="2386013"/>
          <p14:tracePt t="68999" x="7773988" y="2413000"/>
          <p14:tracePt t="69022" x="7773988" y="2433638"/>
          <p14:tracePt t="69062" x="7773988" y="2438400"/>
          <p14:tracePt t="69081" x="7773988" y="2441575"/>
          <p14:tracePt t="69105" x="7773988" y="2463800"/>
          <p14:tracePt t="69122" x="7773988" y="2479675"/>
          <p14:tracePt t="69143" x="7773988" y="2522538"/>
          <p14:tracePt t="69173" x="7773988" y="2544763"/>
          <p14:tracePt t="69188" x="7773988" y="2552700"/>
          <p14:tracePt t="69258" x="7773988" y="2565400"/>
          <p14:tracePt t="69272" x="7773988" y="2582863"/>
          <p14:tracePt t="69313" x="7773988" y="2603500"/>
          <p14:tracePt t="69331" x="7773988" y="2608263"/>
          <p14:tracePt t="69355" x="7773988" y="2616200"/>
          <p14:tracePt t="69376" x="7773988" y="2624138"/>
          <p14:tracePt t="69401" x="7773988" y="2633663"/>
          <p14:tracePt t="69423" x="7773988" y="2651125"/>
          <p14:tracePt t="69451" x="7773988" y="2659063"/>
          <p14:tracePt t="69490" x="7773988" y="2667000"/>
          <p14:tracePt t="69503" x="7773988" y="2679700"/>
          <p14:tracePt t="69521" x="7773988" y="2689225"/>
          <p14:tracePt t="69561" x="7773988" y="2730500"/>
          <p14:tracePt t="69575" x="7773988" y="2744788"/>
          <p14:tracePt t="69598" x="7773988" y="2765425"/>
          <p14:tracePt t="69621" x="7778750" y="2770188"/>
          <p14:tracePt t="69662" x="7778750" y="2786063"/>
          <p14:tracePt t="69682" x="7778750" y="2798763"/>
          <p14:tracePt t="69705" x="7778750" y="2808288"/>
          <p14:tracePt t="69721" x="7778750" y="2811463"/>
          <p14:tracePt t="69739" x="7778750" y="2820988"/>
          <p14:tracePt t="69767" x="7778750" y="2841625"/>
          <p14:tracePt t="69784" x="7778750" y="2854325"/>
          <p14:tracePt t="69816" x="7778750" y="2892425"/>
          <p14:tracePt t="69855" x="7778750" y="2940050"/>
          <p14:tracePt t="69871" x="7769225" y="2957513"/>
          <p14:tracePt t="69887" x="7761288" y="2986088"/>
          <p14:tracePt t="69907" x="7748588" y="3033713"/>
          <p14:tracePt t="69910" x="7739063" y="3046413"/>
          <p14:tracePt t="69943" x="7726363" y="3089275"/>
          <p14:tracePt t="69961" x="7718425" y="3105150"/>
          <p14:tracePt t="69991" x="7693025" y="3155950"/>
          <p14:tracePt t="70034" x="7646988" y="3254375"/>
          <p14:tracePt t="70049" x="7629525" y="3292475"/>
          <p14:tracePt t="70063" x="7624763" y="3305175"/>
          <p14:tracePt t="70099" x="7624763" y="3309938"/>
          <p14:tracePt t="70163" x="7624763" y="3317875"/>
          <p14:tracePt t="70193" x="7604125" y="3348038"/>
          <p14:tracePt t="70204" x="7599363" y="3352800"/>
          <p14:tracePt t="70283" x="7581900" y="3382963"/>
          <p14:tracePt t="70310" x="7569200" y="3408363"/>
          <p14:tracePt t="70695" x="7561263" y="3429000"/>
          <p14:tracePt t="70719" x="7561263" y="3433763"/>
          <p14:tracePt t="70811" x="7561263" y="3441700"/>
          <p14:tracePt t="70826" x="7556500" y="3459163"/>
          <p14:tracePt t="70853" x="7548563" y="3492500"/>
          <p14:tracePt t="70875" x="7543800" y="3517900"/>
          <p14:tracePt t="70905" x="7535863" y="3535363"/>
          <p14:tracePt t="70923" x="7531100" y="3556000"/>
          <p14:tracePt t="70926" x="7531100" y="3560763"/>
          <p14:tracePt t="70953" x="7513638" y="3603625"/>
          <p14:tracePt t="70974" x="7485063" y="3675063"/>
          <p14:tracePt t="71002" x="7434263" y="3743325"/>
          <p14:tracePt t="71026" x="7412038" y="3778250"/>
          <p14:tracePt t="71032" x="7412038" y="3790950"/>
          <p14:tracePt t="71067" x="7391400" y="3833813"/>
          <p14:tracePt t="71076" x="7381875" y="3846513"/>
          <p14:tracePt t="71126" x="7340600" y="3914775"/>
          <p14:tracePt t="71147" x="7335838" y="3917950"/>
          <p14:tracePt t="71150" x="7335838" y="3927475"/>
          <p14:tracePt t="71183" x="7327900" y="3930650"/>
          <p14:tracePt t="71231" x="7323138" y="3940175"/>
          <p14:tracePt t="71251" x="7300913" y="3952875"/>
          <p14:tracePt t="71278" x="7280275" y="3956050"/>
          <p14:tracePt t="71311" x="7267575" y="3956050"/>
          <p14:tracePt t="71336" x="7246938" y="3956050"/>
          <p14:tracePt t="71356" x="7194550" y="3952875"/>
          <p14:tracePt t="71383" x="7135813" y="3952875"/>
          <p14:tracePt t="71424" x="7085013" y="3952875"/>
          <p14:tracePt t="71439" x="7072313" y="3952875"/>
          <p14:tracePt t="71456" x="7034213" y="3956050"/>
          <p14:tracePt t="71481" x="6973888" y="3956050"/>
          <p14:tracePt t="71505" x="6897688" y="3965575"/>
          <p14:tracePt t="71520" x="6842125" y="3981450"/>
          <p14:tracePt t="71526" x="6821488" y="3981450"/>
          <p14:tracePt t="71564" x="6727825" y="3994150"/>
          <p14:tracePt t="71586" x="6723063" y="3994150"/>
          <p14:tracePt t="71621" x="6629400" y="3994150"/>
          <p14:tracePt t="71636" x="6586538" y="3994150"/>
          <p14:tracePt t="71656" x="6492875" y="4011613"/>
          <p14:tracePt t="71681" x="6462713" y="4021138"/>
          <p14:tracePt t="71719" x="6424613" y="4033838"/>
          <p14:tracePt t="71753" x="6381750" y="4046538"/>
          <p14:tracePt t="71769" x="6361113" y="4054475"/>
          <p14:tracePt t="71799" x="6348413" y="4062413"/>
          <p14:tracePt t="71813" x="6343650" y="4062413"/>
          <p14:tracePt t="71832" x="6330950" y="4067175"/>
          <p14:tracePt t="71856" x="6323013" y="4067175"/>
          <p14:tracePt t="71870" x="6310313" y="4075113"/>
          <p14:tracePt t="71872" x="6305550" y="4075113"/>
          <p14:tracePt t="71898" x="6284913" y="4079875"/>
          <p14:tracePt t="71921" x="6280150" y="4087813"/>
          <p14:tracePt t="71937" x="6275388" y="4087813"/>
          <p14:tracePt t="71965" x="6267450" y="4087813"/>
          <p14:tracePt t="71985" x="6262688" y="4092575"/>
          <p14:tracePt t="72033" x="6208713" y="4122738"/>
          <p14:tracePt t="72046" x="6199188" y="4127500"/>
          <p14:tracePt t="72086" x="6181725" y="4140200"/>
          <p14:tracePt t="72098" x="6165850" y="4148138"/>
          <p14:tracePt t="72122" x="6115050" y="4178300"/>
          <p14:tracePt t="72148" x="6097588" y="4191000"/>
          <p14:tracePt t="72170" x="6080125" y="4194175"/>
          <p14:tracePt t="72186" x="6075363" y="4203700"/>
          <p14:tracePt t="72188" x="6062663" y="4216400"/>
          <p14:tracePt t="72209" x="6034088" y="4229100"/>
          <p14:tracePt t="72222" x="5999163" y="4241800"/>
          <p14:tracePt t="72242" x="5978525" y="4262438"/>
          <p14:tracePt t="72279" x="5953125" y="4284663"/>
          <p14:tracePt t="72303" x="5918200" y="4300538"/>
          <p14:tracePt t="72338" x="5824538" y="4386263"/>
          <p14:tracePt t="72370" x="5715000" y="4487863"/>
          <p14:tracePt t="72400" x="5692775" y="4500563"/>
          <p14:tracePt t="72480" x="5689600" y="4513263"/>
          <p14:tracePt t="72498" x="5676900" y="4525963"/>
          <p14:tracePt t="72520" x="5659438" y="4543425"/>
          <p14:tracePt t="72594" x="5646738" y="4556125"/>
          <p14:tracePt t="72635" x="5629275" y="4573588"/>
          <p14:tracePt t="72771" x="5616575" y="4594225"/>
          <p14:tracePt t="72784" x="5608638" y="4598988"/>
          <p14:tracePt t="72805" x="5595938" y="4632325"/>
          <p14:tracePt t="72832" x="5556250" y="4705350"/>
          <p14:tracePt t="72857" x="5505450" y="4799013"/>
          <p14:tracePt t="72876" x="5480050" y="4854575"/>
          <p14:tracePt t="72902" x="5459413" y="4913313"/>
          <p14:tracePt t="72941" x="5403850" y="5110163"/>
          <p14:tracePt t="72956" x="5348288" y="5262563"/>
          <p14:tracePt t="72984" x="5310188" y="5381625"/>
          <p14:tracePt t="73004" x="5310188" y="5429250"/>
          <p14:tracePt t="73033" x="5322888" y="5492750"/>
          <p14:tracePt t="73055" x="5353050" y="5535613"/>
          <p14:tracePt t="73096" x="5437188" y="5629275"/>
          <p14:tracePt t="73118" x="5502275" y="5675313"/>
          <p14:tracePt t="73137" x="5611813" y="5692775"/>
          <p14:tracePt t="73166" x="5918200" y="5738813"/>
          <p14:tracePt t="73190" x="6024563" y="5738813"/>
          <p14:tracePt t="73204" x="6097588" y="5738813"/>
          <p14:tracePt t="73224" x="6135688" y="5735638"/>
          <p14:tracePt t="73234" x="6148388" y="5726113"/>
          <p14:tracePt t="73273" x="6361113" y="5726113"/>
          <p14:tracePt t="73288" x="6573838" y="5726113"/>
          <p14:tracePt t="73294" x="6688138" y="5726113"/>
          <p14:tracePt t="73322" x="6824663" y="5726113"/>
          <p14:tracePt t="73363" x="6859588" y="5726113"/>
          <p14:tracePt t="73365" x="6872288" y="5726113"/>
          <p14:tracePt t="73382" x="6927850" y="5726113"/>
          <p14:tracePt t="73406" x="7148513" y="5695950"/>
          <p14:tracePt t="73423" x="7242175" y="5675313"/>
          <p14:tracePt t="73440" x="7297738" y="5662613"/>
          <p14:tracePt t="73456" x="7313613" y="5654675"/>
          <p14:tracePt t="73486" x="7361238" y="5654675"/>
          <p14:tracePt t="73506" x="7424738" y="5654675"/>
          <p14:tracePt t="73511" x="7429500" y="5654675"/>
          <p14:tracePt t="73534" x="7497763" y="5645150"/>
          <p14:tracePt t="73554" x="7518400" y="5632450"/>
          <p14:tracePt t="73556" x="7531100" y="5632450"/>
          <p14:tracePt t="73597" x="7705725" y="5607050"/>
          <p14:tracePt t="73609" x="7726363" y="5607050"/>
          <p14:tracePt t="73631" x="7794625" y="5607050"/>
          <p14:tracePt t="73655" x="7847013" y="5607050"/>
          <p14:tracePt t="73672" x="7885113" y="5607050"/>
          <p14:tracePt t="73701" x="7981950" y="5607050"/>
          <p14:tracePt t="73719" x="8045450" y="5607050"/>
          <p14:tracePt t="73750" x="8166100" y="5607050"/>
          <p14:tracePt t="73767" x="8186738" y="5607050"/>
          <p14:tracePt t="73800" x="8207375" y="5594350"/>
          <p14:tracePt t="73817" x="8229600" y="5589588"/>
          <p14:tracePt t="73849" x="8335963" y="5561013"/>
          <p14:tracePt t="73892" x="8458200" y="5522913"/>
          <p14:tracePt t="73906" x="8480425" y="5513388"/>
          <p14:tracePt t="73908" x="8501063" y="5513388"/>
          <p14:tracePt t="73935" x="8578850" y="5495925"/>
          <p14:tracePt t="73956" x="8667750" y="5487988"/>
          <p14:tracePt t="73986" x="8764588" y="5470525"/>
          <p14:tracePt t="74004" x="8931275" y="5454650"/>
          <p14:tracePt t="74028" x="9020175" y="5429250"/>
          <p14:tracePt t="74056" x="9058275" y="5407025"/>
          <p14:tracePt t="74098" x="9118600" y="5318125"/>
          <p14:tracePt t="74263" x="9110663" y="4778375"/>
          <p14:tracePt t="74281" x="9045575" y="4641850"/>
          <p14:tracePt t="74303" x="9012238" y="4548188"/>
          <p14:tracePt t="74320" x="9004300" y="4518025"/>
          <p14:tracePt t="74326" x="8999538" y="4513263"/>
          <p14:tracePt t="74352" x="8986838" y="4475163"/>
          <p14:tracePt t="74372" x="8956675" y="4424363"/>
          <p14:tracePt t="74400" x="8926513" y="4373563"/>
          <p14:tracePt t="74405" x="8918575" y="4356100"/>
          <p14:tracePt t="74419" x="8913813" y="4343400"/>
          <p14:tracePt t="74422" x="8913813" y="4335463"/>
          <p14:tracePt t="74451" x="8893175" y="4313238"/>
          <p14:tracePt t="74470" x="8820150" y="4271963"/>
          <p14:tracePt t="74490" x="8774113" y="4249738"/>
          <p14:tracePt t="74516" x="8697913" y="4211638"/>
          <p14:tracePt t="74559" x="8607425" y="4178300"/>
          <p14:tracePt t="74574" x="8523288" y="4143375"/>
          <p14:tracePt t="74614" x="8267700" y="4054475"/>
          <p14:tracePt t="74634" x="8229600" y="4046538"/>
          <p14:tracePt t="74656" x="8212138" y="4046538"/>
          <p14:tracePt t="74685" x="8181975" y="4046538"/>
          <p14:tracePt t="74703" x="8151813" y="4046538"/>
          <p14:tracePt t="74734" x="8062913" y="4046538"/>
          <p14:tracePt t="74750" x="7999413" y="4046538"/>
          <p14:tracePt t="74784" x="7862888" y="4046538"/>
          <p14:tracePt t="74799" x="7786688" y="4037013"/>
          <p14:tracePt t="74830" x="7718425" y="4029075"/>
          <p14:tracePt t="74872" x="7667625" y="4029075"/>
          <p14:tracePt t="74889" x="7632700" y="4029075"/>
          <p14:tracePt t="74903" x="7586663" y="4024313"/>
          <p14:tracePt t="74940" x="7510463" y="4024313"/>
          <p14:tracePt t="74955" x="7497763" y="4024313"/>
          <p14:tracePt t="74957" x="7475538" y="4024313"/>
          <p14:tracePt t="74977" x="7429500" y="4024313"/>
          <p14:tracePt t="75021" x="7285038" y="4024313"/>
          <p14:tracePt t="75036" x="7259638" y="4024313"/>
          <p14:tracePt t="75043" x="7237413" y="4024313"/>
          <p14:tracePt t="75067" x="7186613" y="4024313"/>
          <p14:tracePt t="75089" x="7062788" y="4033838"/>
          <p14:tracePt t="75118" x="6948488" y="4062413"/>
          <p14:tracePt t="75137" x="6935788" y="4062413"/>
          <p14:tracePt t="75169" x="6910388" y="4062413"/>
          <p14:tracePt t="75191" x="6834188" y="4062413"/>
          <p14:tracePt t="75222" x="6743700" y="4075113"/>
          <p14:tracePt t="75277" x="6662738" y="4075113"/>
          <p14:tracePt t="75309" x="6518275" y="4097338"/>
          <p14:tracePt t="75377" x="6310313" y="4127500"/>
          <p14:tracePt t="75399" x="6242050" y="4135438"/>
          <p14:tracePt t="75426" x="6122988" y="4152900"/>
          <p14:tracePt t="75452" x="5956300" y="4181475"/>
          <p14:tracePt t="75476" x="5897563" y="4191000"/>
          <p14:tracePt t="75569" x="5876925" y="4191000"/>
          <p14:tracePt t="75587" x="5849938" y="4194175"/>
          <p14:tracePt t="75687" x="5783263" y="4203700"/>
          <p14:tracePt t="75704" x="5773738" y="4203700"/>
          <p14:tracePt t="75736" x="5770563" y="4203700"/>
          <p14:tracePt t="75770" x="5748338" y="4211638"/>
          <p14:tracePt t="75872" x="5743575" y="4211638"/>
          <p14:tracePt t="75970" x="5735638" y="4211638"/>
          <p14:tracePt t="76070" x="5730875" y="4211638"/>
          <p14:tracePt t="76449" x="5722938" y="4211638"/>
          <p14:tracePt t="76501" x="5718175" y="4216400"/>
          <p14:tracePt t="76552" x="5676900" y="4216400"/>
          <p14:tracePt t="76566" x="5659438" y="4219575"/>
          <p14:tracePt t="76585" x="5637213" y="4219575"/>
          <p14:tracePt t="76607" x="5634038" y="4219575"/>
          <p14:tracePt t="76640" x="5624513" y="4229100"/>
          <p14:tracePt t="76673" x="5611813" y="4229100"/>
          <p14:tracePt t="76746" x="5608638" y="4229100"/>
          <p14:tracePt t="76783" x="5603875" y="4229100"/>
          <p14:tracePt t="76829" x="5595938" y="4233863"/>
          <p14:tracePt t="76953" x="5591175" y="4233863"/>
          <p14:tracePt t="76985" x="5578475" y="4233863"/>
          <p14:tracePt t="77002" x="5548313" y="4246563"/>
          <p14:tracePt t="77043" x="5522913" y="4254500"/>
          <p14:tracePt t="77086" x="5502275" y="4259263"/>
          <p14:tracePt t="77101" x="5467350" y="4275138"/>
          <p14:tracePt t="77122" x="5437188" y="4279900"/>
          <p14:tracePt t="77147" x="5411788" y="4287838"/>
          <p14:tracePt t="77170" x="5391150" y="4292600"/>
          <p14:tracePt t="77204" x="5386388" y="4292600"/>
          <p14:tracePt t="77206" x="5373688" y="4300538"/>
          <p14:tracePt t="77233" x="5302250" y="4325938"/>
          <p14:tracePt t="77253" x="5264150" y="4338638"/>
          <p14:tracePt t="77255" x="5259388" y="4338638"/>
          <p14:tracePt t="77287" x="5251450" y="4338638"/>
          <p14:tracePt t="77351" x="5186363" y="4356100"/>
          <p14:tracePt t="77362" x="5173663" y="4360863"/>
          <p14:tracePt t="77386" x="5148263" y="4368800"/>
          <p14:tracePt t="77402" x="5145088" y="4373563"/>
          <p14:tracePt t="77446" x="5135563" y="4373563"/>
          <p14:tracePt t="77465" x="5122863" y="4373563"/>
          <p14:tracePt t="77487" x="5064125" y="4394200"/>
          <p14:tracePt t="77504" x="5046663" y="4406900"/>
          <p14:tracePt t="77521" x="5021263" y="4416425"/>
          <p14:tracePt t="77549" x="5016500" y="4419600"/>
          <p14:tracePt t="77588" x="4995863" y="4419600"/>
          <p14:tracePt t="77622" x="4957763" y="4429125"/>
          <p14:tracePt t="77746" x="4945063" y="4429125"/>
          <p14:tracePt t="77762" x="4940300" y="4432300"/>
          <p14:tracePt t="77813" x="4930775" y="4441825"/>
          <p14:tracePt t="77839" x="4927600" y="4445000"/>
          <p14:tracePt t="77880" x="4889500" y="4454525"/>
          <p14:tracePt t="77897" x="4872038" y="4459288"/>
          <p14:tracePt t="77902" x="4867275" y="4459288"/>
          <p14:tracePt t="77931" x="4841875" y="4471988"/>
          <p14:tracePt t="77956" x="4838700" y="4479925"/>
          <p14:tracePt t="77998" x="4824413" y="4479925"/>
          <p14:tracePt t="78042" x="4773613" y="4484688"/>
          <p14:tracePt t="78058" x="4765675" y="4492625"/>
          <p14:tracePt t="78097" x="4760913" y="4497388"/>
          <p14:tracePt t="78140" x="4727575" y="4510088"/>
          <p14:tracePt t="78179" x="4710113" y="4518025"/>
          <p14:tracePt t="78239" x="4667250" y="4525963"/>
          <p14:tracePt t="78252" x="4633913" y="4543425"/>
          <p14:tracePt t="78272" x="4603750" y="4556125"/>
          <p14:tracePt t="78298" x="4595813" y="4556125"/>
          <p14:tracePt t="78343" x="4591050" y="4556125"/>
          <p14:tracePt t="78355" x="4578350" y="4565650"/>
          <p14:tracePt t="78395" x="4557713" y="4568825"/>
          <p14:tracePt t="78417" x="4552950" y="4578350"/>
          <p14:tracePt t="78437" x="4540250" y="4581525"/>
          <p14:tracePt t="78454" x="4532313" y="4581525"/>
          <p14:tracePt t="78456" x="4518025" y="4591050"/>
          <p14:tracePt t="78476" x="4505325" y="4594225"/>
          <p14:tracePt t="78550" x="4492625" y="4594225"/>
          <p14:tracePt t="78571" x="4471988" y="4594225"/>
          <p14:tracePt t="78590" x="4467225" y="4594225"/>
          <p14:tracePt t="78616" x="4459288" y="4603750"/>
          <p14:tracePt t="78658" x="4454525" y="4603750"/>
          <p14:tracePt t="78671" x="4433888" y="4603750"/>
          <p14:tracePt t="78687" x="4416425" y="4611688"/>
          <p14:tracePt t="78716" x="4403725" y="4616450"/>
          <p14:tracePt t="78762" x="4383088" y="4616450"/>
          <p14:tracePt t="78783" x="4335463" y="4629150"/>
          <p14:tracePt t="78804" x="4305300" y="4637088"/>
          <p14:tracePt t="78854" x="4297363" y="4637088"/>
          <p14:tracePt t="78871" x="4292600" y="4637088"/>
          <p14:tracePt t="78905" x="4208463" y="4657725"/>
          <p14:tracePt t="78921" x="4203700" y="4657725"/>
          <p14:tracePt t="78950" x="4195763" y="4657725"/>
          <p14:tracePt t="78969" x="4191000" y="4657725"/>
          <p14:tracePt t="79006" x="4160838" y="4667250"/>
          <p14:tracePt t="79058" x="4089400" y="4679950"/>
          <p14:tracePt t="79085" x="4059238" y="4687888"/>
          <p14:tracePt t="79119" x="4021138" y="4692650"/>
          <p14:tracePt t="79166" x="3978275" y="4700588"/>
          <p14:tracePt t="79184" x="3952875" y="4700588"/>
          <p14:tracePt t="79202" x="3944938" y="4700588"/>
          <p14:tracePt t="79234" x="3940175" y="4700588"/>
          <p14:tracePt t="79273" x="3932238" y="4700588"/>
          <p14:tracePt t="79288" x="3927475" y="4705350"/>
          <p14:tracePt t="79294" x="3922713" y="4705350"/>
          <p14:tracePt t="79317" x="3910013" y="4705350"/>
          <p14:tracePt t="79431" x="3838575" y="4718050"/>
          <p14:tracePt t="79468" x="3821113" y="4718050"/>
          <p14:tracePt t="79486" x="3808413" y="4725988"/>
          <p14:tracePt t="79508" x="3795713" y="4725988"/>
          <p14:tracePt t="79533" x="3770313" y="4725988"/>
          <p14:tracePt t="79551" x="3752850" y="4725988"/>
          <p14:tracePt t="79584" x="3735388" y="4730750"/>
          <p14:tracePt t="79630" x="3706813" y="4738688"/>
          <p14:tracePt t="79649" x="3697288" y="4738688"/>
          <p14:tracePt t="79673" x="3679825" y="4738688"/>
          <p14:tracePt t="79690" x="3676650" y="4743450"/>
          <p14:tracePt t="79693" x="3663950" y="4743450"/>
          <p14:tracePt t="79857" x="3454400" y="4773613"/>
          <p14:tracePt t="79880" x="3433763" y="4773613"/>
          <p14:tracePt t="79904" x="3416300" y="4773613"/>
          <p14:tracePt t="79919" x="3413125" y="4773613"/>
          <p14:tracePt t="79949" x="3390900" y="4773613"/>
          <p14:tracePt t="79969" x="3387725" y="4773613"/>
          <p14:tracePt t="80003" x="3378200" y="4773613"/>
          <p14:tracePt t="80006" x="3373438" y="4773613"/>
          <p14:tracePt t="80033" x="3357563" y="4773613"/>
          <p14:tracePt t="80056" x="3332163" y="4773613"/>
          <p14:tracePt t="80087" x="3294063" y="4773613"/>
          <p14:tracePt t="80115" x="3251200" y="4773613"/>
          <p14:tracePt t="80117" x="3246438" y="4773613"/>
          <p14:tracePt t="80165" x="3221038" y="4773613"/>
          <p14:tracePt t="80185" x="3208338" y="4773613"/>
          <p14:tracePt t="80202" x="3182938" y="4773613"/>
          <p14:tracePt t="80280" x="3084513" y="4773613"/>
          <p14:tracePt t="80293" x="3071813" y="4773613"/>
          <p14:tracePt t="80317" x="3063875" y="4773613"/>
          <p14:tracePt t="80372" x="3041650" y="4773613"/>
          <p14:tracePt t="80386" x="3038475" y="4773613"/>
          <p14:tracePt t="80423" x="3021013" y="4773613"/>
          <p14:tracePt t="80461" x="2995613" y="4773613"/>
          <p14:tracePt t="80482" x="2982913" y="4773613"/>
          <p14:tracePt t="80506" x="2974975" y="4773613"/>
          <p14:tracePt t="80585" x="2970213" y="4773613"/>
          <p14:tracePt t="80759" x="2965450" y="4773613"/>
          <p14:tracePt t="80829" x="2957513" y="4773613"/>
          <p14:tracePt t="80870" x="2952750" y="4773613"/>
          <p14:tracePt t="80900" x="2944813" y="4773613"/>
          <p14:tracePt t="80950" x="2940050" y="4773613"/>
          <p14:tracePt t="80970" x="2927350" y="4773613"/>
          <p14:tracePt t="80985" x="2901950" y="4768850"/>
          <p14:tracePt t="81016" x="2889250" y="4768850"/>
          <p14:tracePt t="81060" x="2863850" y="4768850"/>
          <p14:tracePt t="81106" x="2851150" y="4768850"/>
          <p14:tracePt t="81121" x="2838450" y="4768850"/>
          <p14:tracePt t="81159" x="2816225" y="4768850"/>
          <p14:tracePt t="81217" x="2803525" y="4768850"/>
          <p14:tracePt t="81238" x="2790825" y="4768850"/>
          <p14:tracePt t="81284" x="2765425" y="4764088"/>
          <p14:tracePt t="81305" x="2762250" y="4764088"/>
          <p14:tracePt t="81310" x="2747963" y="4764088"/>
          <p14:tracePt t="81340" x="2714625" y="4756150"/>
          <p14:tracePt t="81366" x="2709863" y="4756150"/>
          <p14:tracePt t="81434" x="2697163" y="4756150"/>
          <p14:tracePt t="81467" x="2671763" y="4756150"/>
          <p14:tracePt t="81506" x="2668588" y="4751388"/>
          <p14:tracePt t="81580" x="2638425" y="4751388"/>
          <p14:tracePt t="81601" x="2628900" y="4751388"/>
          <p14:tracePt t="81639" x="2600325" y="4751388"/>
          <p14:tracePt t="81674" x="2587625" y="4751388"/>
          <p14:tracePt t="81717" x="2544763" y="4751388"/>
          <p14:tracePt t="81732" x="2522538" y="4751388"/>
          <p14:tracePt t="81759" x="2509838" y="4751388"/>
          <p14:tracePt t="81778" x="2506663" y="4751388"/>
          <p14:tracePt t="81806" x="2468563" y="4751388"/>
          <p14:tracePt t="81825" x="2446338" y="4751388"/>
          <p14:tracePt t="81880" x="2443163" y="4751388"/>
          <p14:tracePt t="81899" x="2420938" y="4751388"/>
          <p14:tracePt t="81902" x="2408238" y="4751388"/>
          <p14:tracePt t="81934" x="2327275" y="4751388"/>
          <p14:tracePt t="81955" x="2314575" y="4751388"/>
          <p14:tracePt t="81998" x="2306638" y="4751388"/>
          <p14:tracePt t="82042" x="2301875" y="4751388"/>
          <p14:tracePt t="82058" x="2289175" y="4751388"/>
          <p14:tracePt t="82081" x="2284413" y="4743450"/>
          <p14:tracePt t="82146" x="2276475" y="4743450"/>
          <p14:tracePt t="82203" x="2271713" y="4743450"/>
          <p14:tracePt t="82238" x="2263775" y="4743450"/>
          <p14:tracePt t="82414" x="2255838" y="4743450"/>
          <p14:tracePt t="82452" x="2246313" y="4743450"/>
          <p14:tracePt t="82502" x="2233613" y="4743450"/>
          <p14:tracePt t="82519" x="2220913" y="4743450"/>
          <p14:tracePt t="82538" x="2195513" y="4738688"/>
          <p14:tracePt t="82566" x="2132013" y="4738688"/>
          <p14:tracePt t="82587" x="2076450" y="4730750"/>
          <p14:tracePt t="82589" x="2043113" y="4722813"/>
          <p14:tracePt t="82626" x="1927225" y="4705350"/>
          <p14:tracePt t="82638" x="1893888" y="4687888"/>
          <p14:tracePt t="82657" x="1863725" y="4679950"/>
          <p14:tracePt t="82670" x="1843088" y="4675188"/>
          <p14:tracePt t="82705" x="1749425" y="4641850"/>
          <p14:tracePt t="82722" x="1693863" y="4619625"/>
          <p14:tracePt t="82741" x="1544638" y="4598988"/>
          <p14:tracePt t="82757" x="1438275" y="4591050"/>
          <p14:tracePt t="82765" x="1408113" y="4581525"/>
          <p14:tracePt t="82793" x="1336675" y="4573588"/>
          <p14:tracePt t="82836" x="1296988" y="4565650"/>
          <p14:tracePt t="82889" x="1271588" y="4560888"/>
          <p14:tracePt t="82928" x="1195388" y="4560888"/>
          <p14:tracePt t="82943" x="1174750" y="4560888"/>
          <p14:tracePt t="82988" x="1169988" y="4560888"/>
          <p14:tracePt t="83000" x="1162050" y="4560888"/>
          <p14:tracePt t="83022" x="1127125" y="4560888"/>
          <p14:tracePt t="83051" x="1111250" y="4560888"/>
          <p14:tracePt t="83067" x="1098550" y="4560888"/>
          <p14:tracePt t="83280" x="1111250" y="4560888"/>
          <p14:tracePt t="83299" x="1136650" y="4565650"/>
          <p14:tracePt t="83302" x="1144588" y="4568825"/>
          <p14:tracePt t="83308" x="1149350" y="4573588"/>
          <p14:tracePt t="83327" x="1169988" y="4573588"/>
          <p14:tracePt t="83359" x="1212850" y="4594225"/>
          <p14:tracePt t="83374" x="1243013" y="4616450"/>
          <p14:tracePt t="83391" x="1255713" y="4629150"/>
          <p14:tracePt t="83408" x="1258888" y="4632325"/>
          <p14:tracePt t="83434" x="1258888" y="4637088"/>
          <p14:tracePt t="83456" x="1258888" y="4662488"/>
          <p14:tracePt t="83483" x="1243013" y="4692650"/>
          <p14:tracePt t="83485" x="1238250" y="4697413"/>
          <p14:tracePt t="83504" x="1220788" y="4697413"/>
          <p14:tracePt t="83511" x="1208088" y="4697413"/>
          <p14:tracePt t="83551" x="1177925" y="4718050"/>
          <p14:tracePt t="83563" x="1174750" y="4722813"/>
          <p14:tracePt t="83588" x="1139825" y="4735513"/>
          <p14:tracePt t="83623" x="1127125" y="4743450"/>
          <p14:tracePt t="83649" x="1119188" y="4748213"/>
          <p14:tracePt t="83872" x="1127125" y="4756150"/>
          <p14:tracePt t="83985" x="1136650" y="4760913"/>
          <p14:tracePt t="84006" x="1076325" y="4791075"/>
          <p14:tracePt t="84040" x="995363" y="4806950"/>
          <p14:tracePt t="84179" x="987425" y="4806950"/>
          <p14:tracePt t="84280" x="992188" y="4811713"/>
          <p14:tracePt t="84300" x="995363" y="4816475"/>
          <p14:tracePt t="84323" x="1008063" y="4816475"/>
          <p14:tracePt t="84369" x="1017588" y="4824413"/>
          <p14:tracePt t="84535" x="1017588" y="4837113"/>
          <p14:tracePt t="84551" x="1012825" y="4841875"/>
          <p14:tracePt t="84630" x="1012825" y="4854575"/>
          <p14:tracePt t="84650" x="1012825" y="4867275"/>
          <p14:tracePt t="84655" x="1012825" y="4870450"/>
          <p14:tracePt t="84682" x="1012825" y="4879975"/>
          <p14:tracePt t="84701" x="1012825" y="4884738"/>
          <p14:tracePt t="84847" x="1012825" y="4892675"/>
          <p14:tracePt t="84886" x="1008063" y="4905375"/>
          <p14:tracePt t="84986" x="1000125" y="4910138"/>
          <p14:tracePt t="85002" x="995363" y="4918075"/>
          <p14:tracePt t="86096" x="995363" y="4922838"/>
          <p14:tracePt t="86613" x="987425" y="4926013"/>
          <p14:tracePt t="86831" x="982663" y="4926013"/>
          <p14:tracePt t="86873" x="974725" y="4926013"/>
          <p14:tracePt t="88607" x="982663" y="4926013"/>
          <p14:tracePt t="88640" x="1008063" y="4926013"/>
          <p14:tracePt t="88659" x="1055688" y="4935538"/>
          <p14:tracePt t="88674" x="1093788" y="4943475"/>
          <p14:tracePt t="88688" x="1136650" y="4943475"/>
          <p14:tracePt t="88718" x="1306513" y="4964113"/>
          <p14:tracePt t="88739" x="1357313" y="4964113"/>
          <p14:tracePt t="88741" x="1374775" y="4964113"/>
          <p14:tracePt t="88767" x="1377950" y="4964113"/>
          <p14:tracePt t="88829" x="1425575" y="4968875"/>
          <p14:tracePt t="88844" x="1463675" y="4976813"/>
          <p14:tracePt t="88868" x="1481138" y="4986338"/>
          <p14:tracePt t="88887" x="1497013" y="4991100"/>
          <p14:tracePt t="88907" x="1501775" y="4999038"/>
          <p14:tracePt t="88910" x="1506538" y="5003800"/>
          <p14:tracePt t="88934" x="1552575" y="5024438"/>
          <p14:tracePt t="88955" x="1562100" y="5032375"/>
          <p14:tracePt t="88958" x="1577975" y="5037138"/>
          <p14:tracePt t="88990" x="1577975" y="5080000"/>
          <p14:tracePt t="89016" x="1582738" y="5113338"/>
          <p14:tracePt t="89038" x="1595438" y="5138738"/>
          <p14:tracePt t="89066" x="1595438" y="5156200"/>
          <p14:tracePt t="89088" x="1595438" y="5189538"/>
          <p14:tracePt t="89129" x="1595438" y="5219700"/>
          <p14:tracePt t="89143" x="1582738" y="5232400"/>
          <p14:tracePt t="89207" x="1574800" y="5237163"/>
          <p14:tracePt t="89219" x="1562100" y="5245100"/>
          <p14:tracePt t="89240" x="1549400" y="5254625"/>
          <p14:tracePt t="89268" x="1536700" y="5257800"/>
          <p14:tracePt t="89319" x="1531938" y="5262563"/>
          <p14:tracePt t="89631" x="1552575" y="5262563"/>
          <p14:tracePt t="89650" x="1557338" y="5262563"/>
          <p14:tracePt t="89718" x="1570038" y="5262563"/>
          <p14:tracePt t="89751" x="1582738" y="5262563"/>
          <p14:tracePt t="89776" x="1590675" y="5262563"/>
          <p14:tracePt t="89801" x="1620838" y="5262563"/>
          <p14:tracePt t="89821" x="1638300" y="5270500"/>
          <p14:tracePt t="89864" x="1651000" y="5275263"/>
          <p14:tracePt t="89951" x="1630363" y="5275263"/>
          <p14:tracePt t="89971" x="1600200" y="5275263"/>
          <p14:tracePt t="89974" x="1595438" y="5275263"/>
          <p14:tracePt t="90049" x="1582738" y="5275263"/>
          <p14:tracePt t="90072" x="1562100" y="5270500"/>
          <p14:tracePt t="90090" x="1552575" y="5262563"/>
          <p14:tracePt t="90302" x="1570038" y="5262563"/>
          <p14:tracePt t="90341" x="1595438" y="5267325"/>
          <p14:tracePt t="90357" x="1608138" y="5267325"/>
          <p14:tracePt t="90372" x="1620838" y="5275263"/>
          <p14:tracePt t="90402" x="1620838" y="5287963"/>
          <p14:tracePt t="90421" x="1620838" y="5310188"/>
          <p14:tracePt t="90424" x="1620838" y="5313363"/>
          <p14:tracePt t="90451" x="1617663" y="5335588"/>
          <p14:tracePt t="90469" x="1612900" y="5338763"/>
          <p14:tracePt t="90514" x="1600200" y="5360988"/>
          <p14:tracePt t="90534" x="1577975" y="5386388"/>
          <p14:tracePt t="90550" x="1565275" y="5399088"/>
          <p14:tracePt t="90581" x="1562100" y="5402263"/>
          <p14:tracePt t="90898" x="1552575" y="5411788"/>
          <p14:tracePt t="90957" x="1574800" y="5411788"/>
          <p14:tracePt t="90969" x="1590675" y="5411788"/>
          <p14:tracePt t="90987" x="1595438" y="5411788"/>
          <p14:tracePt t="91070" x="1608138" y="5416550"/>
          <p14:tracePt t="91215" x="1617663" y="5424488"/>
          <p14:tracePt t="91284" x="1612900" y="5429250"/>
          <p14:tracePt t="91303" x="1612900" y="5437188"/>
          <p14:tracePt t="91314" x="1612900" y="5441950"/>
          <p14:tracePt t="91435" x="1612900" y="5445125"/>
          <p14:tracePt t="91500" x="1612900" y="5457825"/>
          <p14:tracePt t="91517" x="1608138" y="5467350"/>
          <p14:tracePt t="91567" x="1608138" y="5470525"/>
          <p14:tracePt t="91583" x="1608138" y="5475288"/>
          <p14:tracePt t="91949" x="1608138" y="5483225"/>
          <p14:tracePt t="91966" x="1600200" y="5487988"/>
          <p14:tracePt t="92079" x="1582738" y="5487988"/>
          <p14:tracePt t="92092" x="1565275" y="5487988"/>
          <p14:tracePt t="93785" x="1562100" y="5487988"/>
          <p14:tracePt t="94804" x="1570038" y="5487988"/>
          <p14:tracePt t="95014" x="1582738" y="5487988"/>
          <p14:tracePt t="95052" x="1587500" y="5487988"/>
          <p14:tracePt t="95064" x="1600200" y="5487988"/>
          <p14:tracePt t="95087" x="1608138" y="5492750"/>
          <p14:tracePt t="95148" x="1630363" y="5492750"/>
          <p14:tracePt t="95170" x="1638300" y="5492750"/>
          <p14:tracePt t="95190" x="1643063" y="5492750"/>
          <p14:tracePt t="95238" x="1655763" y="5492750"/>
          <p14:tracePt t="95301" x="1684338" y="5492750"/>
          <p14:tracePt t="95317" x="1706563" y="5492750"/>
          <p14:tracePt t="95326" x="1719263" y="5492750"/>
          <p14:tracePt t="95334" x="1731963" y="5492750"/>
          <p14:tracePt t="95350" x="1762125" y="5483225"/>
          <p14:tracePt t="95389" x="1790700" y="5483225"/>
          <p14:tracePt t="95408" x="1803400" y="5483225"/>
          <p14:tracePt t="95421" x="1816100" y="5475288"/>
          <p14:tracePt t="95424" x="1820863" y="5475288"/>
          <p14:tracePt t="95451" x="1855788" y="5475288"/>
          <p14:tracePt t="95478" x="1952625" y="5475288"/>
          <p14:tracePt t="95501" x="1995488" y="5475288"/>
          <p14:tracePt t="95521" x="2016125" y="5475288"/>
          <p14:tracePt t="95528" x="2030413" y="5475288"/>
          <p14:tracePt t="95549" x="2043113" y="5475288"/>
          <p14:tracePt t="95574" x="2119313" y="5475288"/>
          <p14:tracePt t="95591" x="2203450" y="5475288"/>
          <p14:tracePt t="95624" x="2281238" y="5487988"/>
          <p14:tracePt t="95677" x="2319338" y="5500688"/>
          <p14:tracePt t="95690" x="2344738" y="5508625"/>
          <p14:tracePt t="95706" x="2400300" y="5526088"/>
          <p14:tracePt t="95734" x="2443163" y="5538788"/>
          <p14:tracePt t="95751" x="2455863" y="5548313"/>
          <p14:tracePt t="95781" x="2476500" y="5568950"/>
          <p14:tracePt t="95805" x="2484438" y="5573713"/>
          <p14:tracePt t="95824" x="2489200" y="5581650"/>
          <p14:tracePt t="95855" x="2493963" y="5599113"/>
          <p14:tracePt t="95871" x="2501900" y="5611813"/>
          <p14:tracePt t="95900" x="2514600" y="5637213"/>
          <p14:tracePt t="95922" x="2514600" y="5649913"/>
          <p14:tracePt t="95950" x="2509838" y="5688013"/>
          <p14:tracePt t="95975" x="2509838" y="5695950"/>
          <p14:tracePt t="95988" x="2506663" y="5705475"/>
          <p14:tracePt t="96023" x="2497138" y="5718175"/>
          <p14:tracePt t="96061" x="2476500" y="5738813"/>
          <p14:tracePt t="96074" x="2468563" y="5748338"/>
          <p14:tracePt t="96093" x="2463800" y="5751513"/>
          <p14:tracePt t="96135" x="2455863" y="5761038"/>
          <p14:tracePt t="96155" x="2428875" y="5773738"/>
          <p14:tracePt t="96175" x="2416175" y="5773738"/>
          <p14:tracePt t="96191" x="2413000" y="5776913"/>
          <p14:tracePt t="96247" x="2403475" y="5776913"/>
          <p14:tracePt t="96267" x="2400300" y="5781675"/>
          <p14:tracePt t="96318" x="2387600" y="5789613"/>
          <p14:tracePt t="97199" x="2382838" y="5802313"/>
          <p14:tracePt t="97235" x="2382838" y="5807075"/>
          <p14:tracePt t="97264" x="2382838" y="5819775"/>
          <p14:tracePt t="98534" x="2390775" y="5824538"/>
          <p14:tracePt t="98590" x="2400300" y="5824538"/>
          <p14:tracePt t="98625" x="2425700" y="5824538"/>
          <p14:tracePt t="98637" x="2438400" y="5824538"/>
          <p14:tracePt t="98653" x="2471738" y="5815013"/>
          <p14:tracePt t="98682" x="2484438" y="5815013"/>
          <p14:tracePt t="98734" x="2493963" y="5815013"/>
          <p14:tracePt t="98751" x="2509838" y="5815013"/>
          <p14:tracePt t="98775" x="2608263" y="5807075"/>
          <p14:tracePt t="98801" x="2697163" y="5799138"/>
          <p14:tracePt t="98817" x="2752725" y="5789613"/>
          <p14:tracePt t="98852" x="2765425" y="5789613"/>
          <p14:tracePt t="98926" x="2828925" y="5789613"/>
          <p14:tracePt t="98940" x="2859088" y="5802313"/>
          <p14:tracePt t="98968" x="2897188" y="5824538"/>
          <p14:tracePt t="98988" x="2906713" y="5832475"/>
          <p14:tracePt t="99006" x="2914650" y="5842000"/>
          <p14:tracePt t="99034" x="2957513" y="5857875"/>
          <p14:tracePt t="99053" x="2990850" y="5867400"/>
          <p14:tracePt t="99085" x="3013075" y="5870575"/>
          <p14:tracePt t="99158" x="3016250" y="5880100"/>
          <p14:tracePt t="99192" x="3016250" y="5895975"/>
          <p14:tracePt t="99217" x="3016250" y="5921375"/>
          <p14:tracePt t="99265" x="3016250" y="5951538"/>
          <p14:tracePt t="99279" x="3016250" y="5964238"/>
          <p14:tracePt t="99301" x="3008313" y="5969000"/>
          <p14:tracePt t="99329" x="3003550" y="5981700"/>
          <p14:tracePt t="99350" x="3000375" y="5994400"/>
          <p14:tracePt t="99374" x="3000375" y="6007100"/>
          <p14:tracePt t="99390" x="3000375" y="6011863"/>
          <p14:tracePt t="99418" x="3000375" y="6019800"/>
          <p14:tracePt t="99502" x="3000375" y="6024563"/>
          <p14:tracePt t="99738" x="3000375" y="6027738"/>
          <p14:tracePt t="99775" x="2990850" y="6037263"/>
          <p14:tracePt t="100090" x="2995613" y="6040438"/>
          <p14:tracePt t="100110" x="2995613" y="6049963"/>
          <p14:tracePt t="100219" x="3000375" y="6062663"/>
          <p14:tracePt t="100240" x="3000375" y="6067425"/>
          <p14:tracePt t="100363" x="2995613" y="6080125"/>
          <p14:tracePt t="102081" x="3000375" y="6100763"/>
          <p14:tracePt t="102639" x="3000375" y="6105525"/>
          <p14:tracePt t="103899" x="3000375" y="61087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sz="2800" dirty="0" err="1"/>
              <a:t>Change</a:t>
            </a:r>
            <a:r>
              <a:rPr lang="it-IT" sz="2800" dirty="0"/>
              <a:t> of </a:t>
            </a:r>
            <a:r>
              <a:rPr lang="it-IT" sz="2800" dirty="0" err="1"/>
              <a:t>parameter</a:t>
            </a:r>
            <a:r>
              <a:rPr lang="it-IT" sz="2800" dirty="0"/>
              <a:t> </a:t>
            </a:r>
            <a:r>
              <a:rPr lang="it-IT" sz="2800" dirty="0" err="1"/>
              <a:t>space</a:t>
            </a:r>
            <a:endParaRPr lang="it-IT" sz="2800"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3</a:t>
            </a:fld>
            <a:endParaRPr lang="en-GB" dirty="0"/>
          </a:p>
        </p:txBody>
      </p:sp>
      <p:pic>
        <p:nvPicPr>
          <p:cNvPr id="8" name="Immagine 7">
            <a:extLst>
              <a:ext uri="{FF2B5EF4-FFF2-40B4-BE49-F238E27FC236}">
                <a16:creationId xmlns:a16="http://schemas.microsoft.com/office/drawing/2014/main" id="{499960B1-6CE7-4DB6-9F32-D337E61F1D2D}"/>
              </a:ext>
            </a:extLst>
          </p:cNvPr>
          <p:cNvPicPr>
            <a:picLocks noChangeAspect="1"/>
          </p:cNvPicPr>
          <p:nvPr/>
        </p:nvPicPr>
        <p:blipFill>
          <a:blip r:embed="rId5"/>
          <a:stretch>
            <a:fillRect/>
          </a:stretch>
        </p:blipFill>
        <p:spPr>
          <a:xfrm>
            <a:off x="247663" y="1742166"/>
            <a:ext cx="8504657" cy="4804064"/>
          </a:xfrm>
          <a:prstGeom prst="rect">
            <a:avLst/>
          </a:prstGeom>
        </p:spPr>
      </p:pic>
      <p:sp>
        <p:nvSpPr>
          <p:cNvPr id="31" name="Rettangolo 30">
            <a:extLst>
              <a:ext uri="{FF2B5EF4-FFF2-40B4-BE49-F238E27FC236}">
                <a16:creationId xmlns:a16="http://schemas.microsoft.com/office/drawing/2014/main" id="{3A81169E-229C-4A60-9989-4025F473E963}"/>
              </a:ext>
            </a:extLst>
          </p:cNvPr>
          <p:cNvSpPr/>
          <p:nvPr/>
        </p:nvSpPr>
        <p:spPr>
          <a:xfrm>
            <a:off x="2987824" y="752032"/>
            <a:ext cx="3031712" cy="523220"/>
          </a:xfrm>
          <a:prstGeom prst="rect">
            <a:avLst/>
          </a:prstGeom>
        </p:spPr>
        <p:txBody>
          <a:bodyPr wrap="square">
            <a:spAutoFit/>
          </a:bodyPr>
          <a:lstStyle/>
          <a:p>
            <a:r>
              <a:rPr lang="en-US" sz="2800" b="1" i="1" dirty="0"/>
              <a:t>We observed:</a:t>
            </a:r>
            <a:endParaRPr lang="it-IT" sz="2800" b="1" i="1" dirty="0"/>
          </a:p>
        </p:txBody>
      </p:sp>
      <p:sp>
        <p:nvSpPr>
          <p:cNvPr id="32" name="Rettangolo 31">
            <a:extLst>
              <a:ext uri="{FF2B5EF4-FFF2-40B4-BE49-F238E27FC236}">
                <a16:creationId xmlns:a16="http://schemas.microsoft.com/office/drawing/2014/main" id="{AD2D76F0-8594-4518-ABEC-C373205D4A4D}"/>
              </a:ext>
            </a:extLst>
          </p:cNvPr>
          <p:cNvSpPr/>
          <p:nvPr/>
        </p:nvSpPr>
        <p:spPr>
          <a:xfrm>
            <a:off x="3347863" y="1067152"/>
            <a:ext cx="5703475" cy="461665"/>
          </a:xfrm>
          <a:prstGeom prst="rect">
            <a:avLst/>
          </a:prstGeom>
        </p:spPr>
        <p:txBody>
          <a:bodyPr wrap="square">
            <a:spAutoFit/>
          </a:bodyPr>
          <a:lstStyle/>
          <a:p>
            <a:r>
              <a:rPr lang="en-US" sz="2400" b="1" i="1" dirty="0">
                <a:solidFill>
                  <a:srgbClr val="00B0F0"/>
                </a:solidFill>
              </a:rPr>
              <a:t>Experiments with higher currents/power</a:t>
            </a:r>
            <a:endParaRPr lang="it-IT" sz="2400" b="1" i="1" dirty="0">
              <a:solidFill>
                <a:srgbClr val="00B0F0"/>
              </a:solidFill>
            </a:endParaRPr>
          </a:p>
        </p:txBody>
      </p:sp>
      <p:sp>
        <p:nvSpPr>
          <p:cNvPr id="33" name="Rettangolo 32">
            <a:extLst>
              <a:ext uri="{FF2B5EF4-FFF2-40B4-BE49-F238E27FC236}">
                <a16:creationId xmlns:a16="http://schemas.microsoft.com/office/drawing/2014/main" id="{B2E9AD3C-8EDE-4CE5-BFC5-A505EAA7A569}"/>
              </a:ext>
            </a:extLst>
          </p:cNvPr>
          <p:cNvSpPr/>
          <p:nvPr/>
        </p:nvSpPr>
        <p:spPr>
          <a:xfrm>
            <a:off x="3318131" y="1359539"/>
            <a:ext cx="5703475" cy="461665"/>
          </a:xfrm>
          <a:prstGeom prst="rect">
            <a:avLst/>
          </a:prstGeom>
        </p:spPr>
        <p:txBody>
          <a:bodyPr wrap="square">
            <a:spAutoFit/>
          </a:bodyPr>
          <a:lstStyle/>
          <a:p>
            <a:r>
              <a:rPr lang="en-US" sz="2400" b="1" i="1" dirty="0">
                <a:solidFill>
                  <a:srgbClr val="FFC000"/>
                </a:solidFill>
              </a:rPr>
              <a:t>Shift of Li (GTM input) and q95 </a:t>
            </a:r>
            <a:endParaRPr lang="it-IT" sz="2400" b="1" i="1" dirty="0">
              <a:solidFill>
                <a:srgbClr val="FFC000"/>
              </a:solidFill>
            </a:endParaRPr>
          </a:p>
        </p:txBody>
      </p:sp>
      <p:cxnSp>
        <p:nvCxnSpPr>
          <p:cNvPr id="35" name="Connettore 2 34">
            <a:extLst>
              <a:ext uri="{FF2B5EF4-FFF2-40B4-BE49-F238E27FC236}">
                <a16:creationId xmlns:a16="http://schemas.microsoft.com/office/drawing/2014/main" id="{19E2EABF-6DF6-4C02-9B48-6313B1BA13BC}"/>
              </a:ext>
            </a:extLst>
          </p:cNvPr>
          <p:cNvCxnSpPr/>
          <p:nvPr/>
        </p:nvCxnSpPr>
        <p:spPr>
          <a:xfrm>
            <a:off x="4211960" y="5373216"/>
            <a:ext cx="576064" cy="360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29BC94CC-6FEC-46B7-BC43-56450AF2F765}"/>
              </a:ext>
            </a:extLst>
          </p:cNvPr>
          <p:cNvCxnSpPr/>
          <p:nvPr/>
        </p:nvCxnSpPr>
        <p:spPr>
          <a:xfrm>
            <a:off x="7164288" y="2119088"/>
            <a:ext cx="576064" cy="360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EA169F9E-B92C-49DC-81D8-D3552844A43C}"/>
              </a:ext>
            </a:extLst>
          </p:cNvPr>
          <p:cNvCxnSpPr/>
          <p:nvPr/>
        </p:nvCxnSpPr>
        <p:spPr>
          <a:xfrm flipH="1">
            <a:off x="1619672" y="2204864"/>
            <a:ext cx="288032" cy="341269"/>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cxnSp>
        <p:nvCxnSpPr>
          <p:cNvPr id="39" name="Connettore 2 38">
            <a:extLst>
              <a:ext uri="{FF2B5EF4-FFF2-40B4-BE49-F238E27FC236}">
                <a16:creationId xmlns:a16="http://schemas.microsoft.com/office/drawing/2014/main" id="{8C9310FC-C207-4BF6-BA48-0DE23877E209}"/>
              </a:ext>
            </a:extLst>
          </p:cNvPr>
          <p:cNvCxnSpPr/>
          <p:nvPr/>
        </p:nvCxnSpPr>
        <p:spPr>
          <a:xfrm flipH="1">
            <a:off x="1352564" y="4797152"/>
            <a:ext cx="288032" cy="341269"/>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cxnSp>
        <p:nvCxnSpPr>
          <p:cNvPr id="40" name="Connettore 2 39">
            <a:extLst>
              <a:ext uri="{FF2B5EF4-FFF2-40B4-BE49-F238E27FC236}">
                <a16:creationId xmlns:a16="http://schemas.microsoft.com/office/drawing/2014/main" id="{08F74552-3416-4D56-8289-943060BBBCF7}"/>
              </a:ext>
            </a:extLst>
          </p:cNvPr>
          <p:cNvCxnSpPr/>
          <p:nvPr/>
        </p:nvCxnSpPr>
        <p:spPr>
          <a:xfrm>
            <a:off x="4175956" y="2913574"/>
            <a:ext cx="576064" cy="360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70E6CB8A-9E22-4180-8835-26C50F6C6D2B}"/>
              </a:ext>
            </a:extLst>
          </p:cNvPr>
          <p:cNvCxnSpPr/>
          <p:nvPr/>
        </p:nvCxnSpPr>
        <p:spPr>
          <a:xfrm>
            <a:off x="6948264" y="5138421"/>
            <a:ext cx="576064" cy="360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BFF65E1E-B46B-44C5-BC67-07C4EED2D685}"/>
              </a:ext>
            </a:extLst>
          </p:cNvPr>
          <p:cNvPicPr>
            <a:picLocks noChangeAspect="1"/>
          </p:cNvPicPr>
          <p:nvPr/>
        </p:nvPicPr>
        <p:blipFill rotWithShape="1">
          <a:blip r:embed="rId6"/>
          <a:srcRect t="4748" b="9120"/>
          <a:stretch/>
        </p:blipFill>
        <p:spPr>
          <a:xfrm>
            <a:off x="267613" y="908721"/>
            <a:ext cx="2722411" cy="837456"/>
          </a:xfrm>
          <a:prstGeom prst="rect">
            <a:avLst/>
          </a:prstGeom>
        </p:spPr>
        <p:style>
          <a:lnRef idx="2">
            <a:schemeClr val="accent1"/>
          </a:lnRef>
          <a:fillRef idx="1">
            <a:schemeClr val="lt1"/>
          </a:fillRef>
          <a:effectRef idx="0">
            <a:schemeClr val="accent1"/>
          </a:effectRef>
          <a:fontRef idx="minor">
            <a:schemeClr val="dk1"/>
          </a:fontRef>
        </p:style>
      </p:pic>
      <mc:AlternateContent xmlns:mc="http://schemas.openxmlformats.org/markup-compatibility/2006" xmlns:p14="http://schemas.microsoft.com/office/powerpoint/2010/main">
        <mc:Choice Requires="p14">
          <p:contentPart p14:bwMode="auto" r:id="rId7">
            <p14:nvContentPartPr>
              <p14:cNvPr id="21" name="Input penna 20">
                <a:extLst>
                  <a:ext uri="{FF2B5EF4-FFF2-40B4-BE49-F238E27FC236}">
                    <a16:creationId xmlns:a16="http://schemas.microsoft.com/office/drawing/2014/main" id="{8A57BCA0-9122-442D-8985-49C8CABC5BC7}"/>
                  </a:ext>
                </a:extLst>
              </p14:cNvPr>
              <p14:cNvContentPartPr/>
              <p14:nvPr/>
            </p14:nvContentPartPr>
            <p14:xfrm>
              <a:off x="3874485" y="4182053"/>
              <a:ext cx="37800" cy="360"/>
            </p14:xfrm>
          </p:contentPart>
        </mc:Choice>
        <mc:Fallback xmlns="">
          <p:pic>
            <p:nvPicPr>
              <p:cNvPr id="21" name="Input penna 20">
                <a:extLst>
                  <a:ext uri="{FF2B5EF4-FFF2-40B4-BE49-F238E27FC236}">
                    <a16:creationId xmlns:a16="http://schemas.microsoft.com/office/drawing/2014/main" id="{8A57BCA0-9122-442D-8985-49C8CABC5BC7}"/>
                  </a:ext>
                </a:extLst>
              </p:cNvPr>
              <p:cNvPicPr/>
              <p:nvPr/>
            </p:nvPicPr>
            <p:blipFill>
              <a:blip r:embed="rId8"/>
              <a:stretch>
                <a:fillRect/>
              </a:stretch>
            </p:blipFill>
            <p:spPr>
              <a:xfrm>
                <a:off x="3870165" y="4177733"/>
                <a:ext cx="46440" cy="9000"/>
              </a:xfrm>
              <a:prstGeom prst="rect">
                <a:avLst/>
              </a:prstGeom>
            </p:spPr>
          </p:pic>
        </mc:Fallback>
      </mc:AlternateContent>
      <p:pic>
        <p:nvPicPr>
          <p:cNvPr id="43" name="Immagine 42">
            <a:extLst>
              <a:ext uri="{FF2B5EF4-FFF2-40B4-BE49-F238E27FC236}">
                <a16:creationId xmlns:a16="http://schemas.microsoft.com/office/drawing/2014/main" id="{1202926F-35EB-4EB8-A120-90A629CB6982}"/>
              </a:ext>
            </a:extLst>
          </p:cNvPr>
          <p:cNvPicPr>
            <a:picLocks noChangeAspect="1"/>
          </p:cNvPicPr>
          <p:nvPr/>
        </p:nvPicPr>
        <p:blipFill rotWithShape="1">
          <a:blip r:embed="rId5"/>
          <a:srcRect l="63448" t="93734" r="35705" b="3173"/>
          <a:stretch/>
        </p:blipFill>
        <p:spPr>
          <a:xfrm>
            <a:off x="3871074" y="4144198"/>
            <a:ext cx="72008" cy="148606"/>
          </a:xfrm>
          <a:prstGeom prst="rect">
            <a:avLst/>
          </a:prstGeom>
        </p:spPr>
      </p:pic>
      <p:pic>
        <p:nvPicPr>
          <p:cNvPr id="47" name="Audio 46">
            <a:hlinkClick r:id="" action="ppaction://media"/>
            <a:extLst>
              <a:ext uri="{FF2B5EF4-FFF2-40B4-BE49-F238E27FC236}">
                <a16:creationId xmlns:a16="http://schemas.microsoft.com/office/drawing/2014/main" id="{4434A4C9-9C63-41F6-A40E-57E29C0BF1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83044279"/>
      </p:ext>
    </p:extLst>
  </p:cSld>
  <p:clrMapOvr>
    <a:masterClrMapping/>
  </p:clrMapOvr>
  <mc:AlternateContent xmlns:mc="http://schemas.openxmlformats.org/markup-compatibility/2006" xmlns:p14="http://schemas.microsoft.com/office/powerpoint/2010/main">
    <mc:Choice Requires="p14">
      <p:transition spd="slow" p14:dur="2000" advTm="60802"/>
    </mc:Choice>
    <mc:Fallback xmlns="">
      <p:transition spd="slow" advTm="6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extLst>
    <p:ext uri="{3A86A75C-4F4B-4683-9AE1-C65F6400EC91}">
      <p14:laserTraceLst xmlns:p14="http://schemas.microsoft.com/office/powerpoint/2010/main">
        <p14:tracePtLst>
          <p14:tracePt t="34522" x="225425" y="2339975"/>
          <p14:tracePt t="34535" x="258763" y="2347913"/>
          <p14:tracePt t="34553" x="412750" y="2386013"/>
          <p14:tracePt t="34592" x="579438" y="2420938"/>
          <p14:tracePt t="34608" x="625475" y="2420938"/>
          <p14:tracePt t="34626" x="658813" y="2420938"/>
          <p14:tracePt t="34637" x="671513" y="2420938"/>
          <p14:tracePt t="34659" x="820738" y="2438400"/>
          <p14:tracePt t="34675" x="969963" y="2459038"/>
          <p14:tracePt t="34688" x="1098550" y="2466975"/>
          <p14:tracePt t="34707" x="1217613" y="2466975"/>
          <p14:tracePt t="34721" x="1314450" y="2466975"/>
          <p14:tracePt t="34742" x="1433513" y="2479675"/>
          <p14:tracePt t="34759" x="1527175" y="2497138"/>
          <p14:tracePt t="34760" x="1587500" y="2505075"/>
          <p14:tracePt t="34794" x="1808163" y="2527300"/>
          <p14:tracePt t="34808" x="1851025" y="2527300"/>
          <p14:tracePt t="34827" x="2008188" y="2527300"/>
          <p14:tracePt t="34843" x="2170113" y="2560638"/>
          <p14:tracePt t="34859" x="2374900" y="2582863"/>
          <p14:tracePt t="34872" x="2578100" y="2638425"/>
          <p14:tracePt t="34890" x="2709863" y="2659063"/>
          <p14:tracePt t="34904" x="2778125" y="2671763"/>
          <p14:tracePt t="34925" x="2833688" y="2671763"/>
          <p14:tracePt t="34941" x="2889250" y="2671763"/>
          <p14:tracePt t="34954" x="2974975" y="2671763"/>
          <p14:tracePt t="34976" x="3135313" y="2689225"/>
          <p14:tracePt t="34991" x="3182938" y="2697163"/>
          <p14:tracePt t="34992" x="3228975" y="2709863"/>
          <p14:tracePt t="35027" x="3276600" y="2714625"/>
          <p14:tracePt t="35058" x="3294063" y="2714625"/>
          <p14:tracePt t="35097" x="3400425" y="2705100"/>
          <p14:tracePt t="35116" x="3446463" y="2697163"/>
          <p14:tracePt t="35127" x="3459163" y="2697163"/>
          <p14:tracePt t="35129" x="3471863" y="2697163"/>
          <p14:tracePt t="35144" x="3509963" y="2689225"/>
          <p14:tracePt t="35171" x="3552825" y="2676525"/>
          <p14:tracePt t="35189" x="3600450" y="2659063"/>
          <p14:tracePt t="35209" x="3697288" y="2633663"/>
          <p14:tracePt t="35243" x="3757613" y="2608263"/>
          <p14:tracePt t="35253" x="3760788" y="2608263"/>
          <p14:tracePt t="35268" x="3773488" y="2603500"/>
          <p14:tracePt t="35309" x="3786188" y="2590800"/>
          <p14:tracePt t="35325" x="3800475" y="2570163"/>
          <p14:tracePt t="35342" x="3803650" y="2552700"/>
          <p14:tracePt t="35355" x="3803650" y="2544763"/>
          <p14:tracePt t="35373" x="3813175" y="2532063"/>
          <p14:tracePt t="35407" x="3813175" y="2527300"/>
          <p14:tracePt t="35422" x="3813175" y="2505075"/>
          <p14:tracePt t="35446" x="3821113" y="2454275"/>
          <p14:tracePt t="35460" x="3821113" y="2420938"/>
          <p14:tracePt t="35501" x="3825875" y="2386013"/>
          <p14:tracePt t="35538" x="3825875" y="2382838"/>
          <p14:tracePt t="35556" x="3825875" y="2378075"/>
          <p14:tracePt t="35590" x="3825875" y="2365375"/>
          <p14:tracePt t="35608" x="3816350" y="2357438"/>
          <p14:tracePt t="35635" x="3803650" y="2339975"/>
          <p14:tracePt t="35658" x="3786188" y="2327275"/>
          <p14:tracePt t="35671" x="3773488" y="2322513"/>
          <p14:tracePt t="35690" x="3757613" y="2314575"/>
          <p14:tracePt t="35717" x="3748088" y="2314575"/>
          <p14:tracePt t="35743" x="3732213" y="2301875"/>
          <p14:tracePt t="35776" x="3714750" y="2289175"/>
          <p14:tracePt t="36052" x="3697288" y="2292350"/>
          <p14:tracePt t="36075" x="3694113" y="2297113"/>
          <p14:tracePt t="36093" x="3676650" y="2306638"/>
          <p14:tracePt t="36105" x="3663950" y="2309813"/>
          <p14:tracePt t="36123" x="3654425" y="2309813"/>
          <p14:tracePt t="36138" x="3651250" y="2319338"/>
          <p14:tracePt t="37637" x="3467100" y="2484438"/>
          <p14:tracePt t="37653" x="3613150" y="2492375"/>
          <p14:tracePt t="37669" x="3744913" y="2514600"/>
          <p14:tracePt t="37693" x="3867150" y="2522538"/>
          <p14:tracePt t="37709" x="3932238" y="2532063"/>
          <p14:tracePt t="37721" x="4038600" y="2560638"/>
          <p14:tracePt t="37736" x="4195763" y="2570163"/>
          <p14:tracePt t="37766" x="4479925" y="2570163"/>
          <p14:tracePt t="37790" x="4638675" y="2570163"/>
          <p14:tracePt t="37809" x="4838700" y="2570163"/>
          <p14:tracePt t="37842" x="5157788" y="2540000"/>
          <p14:tracePt t="37855" x="5211763" y="2540000"/>
          <p14:tracePt t="37876" x="5464175" y="2497138"/>
          <p14:tracePt t="37902" x="5773738" y="2497138"/>
          <p14:tracePt t="37923" x="6084888" y="2497138"/>
          <p14:tracePt t="37940" x="6297613" y="2497138"/>
          <p14:tracePt t="37950" x="6396038" y="2489200"/>
          <p14:tracePt t="37975" x="6586538" y="2466975"/>
          <p14:tracePt t="38003" x="6710363" y="2441575"/>
          <p14:tracePt t="38023" x="6786563" y="2433638"/>
          <p14:tracePt t="38031" x="6824663" y="2425700"/>
          <p14:tracePt t="38043" x="6829425" y="2425700"/>
          <p14:tracePt t="38064" x="6880225" y="2416175"/>
          <p14:tracePt t="38077" x="6884988" y="2416175"/>
          <p14:tracePt t="38103" x="6905625" y="2413000"/>
          <p14:tracePt t="38122" x="6935788" y="2395538"/>
          <p14:tracePt t="38142" x="6940550" y="2395538"/>
          <p14:tracePt t="38154" x="6961188" y="2382838"/>
          <p14:tracePt t="38184" x="6986588" y="2357438"/>
          <p14:tracePt t="38210" x="7024688" y="2306638"/>
          <p14:tracePt t="38220" x="7029450" y="2289175"/>
          <p14:tracePt t="38242" x="7037388" y="2279650"/>
          <p14:tracePt t="38270" x="7037388" y="2254250"/>
          <p14:tracePt t="38305" x="7037388" y="2216150"/>
          <p14:tracePt t="38330" x="7029450" y="2200275"/>
          <p14:tracePt t="38343" x="7024688" y="2190750"/>
          <p14:tracePt t="38345" x="7004050" y="2185988"/>
          <p14:tracePt t="38358" x="6969125" y="2178050"/>
          <p14:tracePt t="38386" x="6875463" y="2160588"/>
          <p14:tracePt t="38403" x="6862763" y="2160588"/>
          <p14:tracePt t="38434" x="6834188" y="2160588"/>
          <p14:tracePt t="38459" x="6781800" y="2208213"/>
          <p14:tracePt t="38469" x="6748463" y="2246313"/>
          <p14:tracePt t="38485" x="6680200" y="2322513"/>
          <p14:tracePt t="38502" x="6634163" y="2420938"/>
          <p14:tracePt t="38521" x="6573838" y="2565400"/>
          <p14:tracePt t="38542" x="6540500" y="2633663"/>
          <p14:tracePt t="38544" x="6530975" y="2651125"/>
          <p14:tracePt t="38563" x="6523038" y="2684463"/>
          <p14:tracePt t="38581" x="6510338" y="2730500"/>
          <p14:tracePt t="38603" x="6502400" y="2820988"/>
          <p14:tracePt t="38623" x="6492875" y="2884488"/>
          <p14:tracePt t="38640" x="6484938" y="2960688"/>
          <p14:tracePt t="38654" x="6484938" y="2986088"/>
          <p14:tracePt t="38668" x="6484938" y="3028950"/>
          <p14:tracePt t="38687" x="6497638" y="3089275"/>
          <p14:tracePt t="38717" x="6518275" y="3160713"/>
          <p14:tracePt t="38743" x="6573838" y="3233738"/>
          <p14:tracePt t="38760" x="6646863" y="3322638"/>
          <p14:tracePt t="38795" x="6735763" y="3408363"/>
          <p14:tracePt t="38811" x="6786563" y="3441700"/>
          <p14:tracePt t="38842" x="6969125" y="3548063"/>
          <p14:tracePt t="38858" x="7072313" y="3608388"/>
          <p14:tracePt t="38871" x="7140575" y="3641725"/>
          <p14:tracePt t="38886" x="7173913" y="3659188"/>
          <p14:tracePt t="38910" x="7254875" y="3684588"/>
          <p14:tracePt t="38926" x="7300913" y="3705225"/>
          <p14:tracePt t="38937" x="7369175" y="3722688"/>
          <p14:tracePt t="38960" x="7548563" y="3773488"/>
          <p14:tracePt t="38970" x="7620000" y="3794125"/>
          <p14:tracePt t="38985" x="7769225" y="3836988"/>
          <p14:tracePt t="39008" x="7935913" y="3867150"/>
          <p14:tracePt t="39019" x="7969250" y="3867150"/>
          <p14:tracePt t="39045" x="8016875" y="3871913"/>
          <p14:tracePt t="39059" x="8062913" y="3871913"/>
          <p14:tracePt t="39088" x="8232775" y="3897313"/>
          <p14:tracePt t="39110" x="8288338" y="3905250"/>
          <p14:tracePt t="39142" x="8339138" y="3905250"/>
          <p14:tracePt t="39153" x="8369300" y="3905250"/>
          <p14:tracePt t="39177" x="8399463" y="3905250"/>
          <p14:tracePt t="39189" x="8407400" y="3905250"/>
          <p14:tracePt t="39211" x="8420100" y="3905250"/>
          <p14:tracePt t="39242" x="8424863" y="3905250"/>
          <p14:tracePt t="39256" x="8458200" y="3897313"/>
          <p14:tracePt t="39278" x="8518525" y="3879850"/>
          <p14:tracePt t="39305" x="8697913" y="3862388"/>
          <p14:tracePt t="39325" x="8701088" y="3862388"/>
          <p14:tracePt t="39341" x="8710613" y="3854450"/>
          <p14:tracePt t="39358" x="8713788" y="3854450"/>
          <p14:tracePt t="39387" x="8799513" y="3833813"/>
          <p14:tracePt t="39405" x="8855075" y="3821113"/>
          <p14:tracePt t="39428" x="8888413" y="3798888"/>
          <p14:tracePt t="39446" x="8893175" y="3790950"/>
          <p14:tracePt t="39449" x="8910638" y="3786188"/>
          <p14:tracePt t="39475" x="8969375" y="3740150"/>
          <p14:tracePt t="39483" x="9004300" y="3730625"/>
          <p14:tracePt t="39508" x="9055100" y="3714750"/>
          <p14:tracePt t="39538" x="9083675" y="3687763"/>
          <p14:tracePt t="39561" x="9093200" y="3675063"/>
          <p14:tracePt t="39579" x="9131300" y="3633788"/>
          <p14:tracePt t="39836" x="8986838" y="3340100"/>
          <p14:tracePt t="39852" x="8923338" y="3340100"/>
          <p14:tracePt t="39869" x="8845550" y="3340100"/>
          <p14:tracePt t="39889" x="8701088" y="3421063"/>
          <p14:tracePt t="39909" x="8531225" y="3543300"/>
          <p14:tracePt t="39919" x="8262938" y="3748088"/>
          <p14:tracePt t="39945" x="7753350" y="4168775"/>
          <p14:tracePt t="39971" x="7250113" y="4500563"/>
          <p14:tracePt t="39987" x="7097713" y="4578350"/>
          <p14:tracePt t="40009" x="6897688" y="4692650"/>
          <p14:tracePt t="40051" x="6637338" y="4824413"/>
          <p14:tracePt t="40059" x="6578600" y="4832350"/>
          <p14:tracePt t="40088" x="6505575" y="4841875"/>
          <p14:tracePt t="40108" x="6459538" y="4829175"/>
          <p14:tracePt t="40138" x="6408738" y="4816475"/>
          <p14:tracePt t="40155" x="6353175" y="4799013"/>
          <p14:tracePt t="40174" x="6254750" y="4799013"/>
          <p14:tracePt t="40183" x="6080125" y="4799013"/>
          <p14:tracePt t="40217" x="5561013" y="4887913"/>
          <p14:tracePt t="40250" x="5416550" y="4913313"/>
          <p14:tracePt t="40278" x="5280025" y="4943475"/>
          <p14:tracePt t="40308" x="5084763" y="5041900"/>
          <p14:tracePt t="40339" x="4833938" y="5168900"/>
          <p14:tracePt t="40363" x="4745038" y="5189538"/>
          <p14:tracePt t="40380" x="4705350" y="5207000"/>
          <p14:tracePt t="40388" x="4697413" y="5207000"/>
          <p14:tracePt t="40404" x="4684713" y="5211763"/>
          <p14:tracePt t="40424" x="4679950" y="5219700"/>
          <p14:tracePt t="40452" x="4667250" y="5224463"/>
          <p14:tracePt t="40471" x="4641850" y="5224463"/>
          <p14:tracePt t="40501" x="4570413" y="5219700"/>
          <p14:tracePt t="40534" x="4535488" y="5219700"/>
          <p14:tracePt t="40554" x="4489450" y="5194300"/>
          <p14:tracePt t="40576" x="4416425" y="5176838"/>
          <p14:tracePt t="40593" x="4398963" y="5176838"/>
          <p14:tracePt t="40619" x="4391025" y="5176838"/>
          <p14:tracePt t="40658" x="4386263" y="5176838"/>
          <p14:tracePt t="40669" x="4378325" y="5176838"/>
          <p14:tracePt t="40692" x="4357688" y="5176838"/>
          <p14:tracePt t="40784" x="4314825" y="5203825"/>
          <p14:tracePt t="40806" x="4292600" y="5211763"/>
          <p14:tracePt t="40826" x="4284663" y="5216525"/>
          <p14:tracePt t="40875" x="4267200" y="5229225"/>
          <p14:tracePt t="40886" x="4251325" y="5237163"/>
          <p14:tracePt t="40904" x="4198938" y="5267325"/>
          <p14:tracePt t="40923" x="4170363" y="5287963"/>
          <p14:tracePt t="40938" x="4140200" y="5305425"/>
          <p14:tracePt t="40966" x="4114800" y="5318125"/>
          <p14:tracePt t="40993" x="4064000" y="5338763"/>
          <p14:tracePt t="41008" x="4038600" y="5360988"/>
          <p14:tracePt t="41027" x="4029075" y="5364163"/>
          <p14:tracePt t="41053" x="4025900" y="5381625"/>
          <p14:tracePt t="41077" x="4008438" y="5402263"/>
          <p14:tracePt t="41091" x="3995738" y="5419725"/>
          <p14:tracePt t="41111" x="3986213" y="5432425"/>
          <p14:tracePt t="41113" x="3983038" y="5441950"/>
          <p14:tracePt t="41170" x="3973513" y="5449888"/>
          <p14:tracePt t="41188" x="3973513" y="5462588"/>
          <p14:tracePt t="41210" x="3960813" y="5495925"/>
          <p14:tracePt t="41238" x="3957638" y="5522913"/>
          <p14:tracePt t="41259" x="3940175" y="5551488"/>
          <p14:tracePt t="41293" x="3922713" y="5573713"/>
          <p14:tracePt t="41325" x="3922713" y="5599113"/>
          <p14:tracePt t="41341" x="3922713" y="5619750"/>
          <p14:tracePt t="41364" x="3922713" y="5649913"/>
          <p14:tracePt t="41373" x="3922713" y="5662613"/>
          <p14:tracePt t="41393" x="3948113" y="5718175"/>
          <p14:tracePt t="41404" x="3957638" y="5738813"/>
          <p14:tracePt t="41419" x="3970338" y="5768975"/>
          <p14:tracePt t="41437" x="3978275" y="5781675"/>
          <p14:tracePt t="41461" x="3995738" y="5815013"/>
          <p14:tracePt t="41471" x="4003675" y="5827713"/>
          <p14:tracePt t="41493" x="4051300" y="5875338"/>
          <p14:tracePt t="41512" x="4084638" y="5908675"/>
          <p14:tracePt t="41536" x="4119563" y="5938838"/>
          <p14:tracePt t="41547" x="4132263" y="5943600"/>
          <p14:tracePt t="41558" x="4148138" y="5961063"/>
          <p14:tracePt t="41580" x="4254500" y="6011863"/>
          <p14:tracePt t="41619" x="4408488" y="6070600"/>
          <p14:tracePt t="41653" x="4454525" y="6083300"/>
          <p14:tracePt t="41677" x="4552950" y="6108700"/>
          <p14:tracePt t="41696" x="4667250" y="6138863"/>
          <p14:tracePt t="41715" x="4757738" y="6146800"/>
          <p14:tracePt t="41752" x="4838700" y="6151563"/>
          <p14:tracePt t="41801" x="4846638" y="6159500"/>
          <p14:tracePt t="41811" x="4859338" y="6159500"/>
          <p14:tracePt t="41825" x="4879975" y="6164263"/>
          <p14:tracePt t="41853" x="4922838" y="6173788"/>
          <p14:tracePt t="41856" x="4927600" y="6176963"/>
          <p14:tracePt t="41874" x="4948238" y="6186488"/>
          <p14:tracePt t="41891" x="4973638" y="6194425"/>
          <p14:tracePt t="41940" x="5051425" y="6194425"/>
          <p14:tracePt t="41948" x="5076825" y="6194425"/>
          <p14:tracePt t="41951" x="5089525" y="6199188"/>
          <p14:tracePt t="41966" x="5122863" y="6199188"/>
          <p14:tracePt t="41991" x="5191125" y="6207125"/>
          <p14:tracePt t="42010" x="5203825" y="6207125"/>
          <p14:tracePt t="42042" x="5208588" y="6207125"/>
          <p14:tracePt t="42057" x="5254625" y="6207125"/>
          <p14:tracePt t="42075" x="5305425" y="6207125"/>
          <p14:tracePt t="42091" x="5335588" y="6207125"/>
          <p14:tracePt t="42111" x="5353050" y="6207125"/>
          <p14:tracePt t="42141" x="5373688" y="6194425"/>
          <p14:tracePt t="42152" x="5386388" y="6186488"/>
          <p14:tracePt t="42175" x="5399088" y="6173788"/>
          <p14:tracePt t="42193" x="5434013" y="6159500"/>
          <p14:tracePt t="42209" x="5441950" y="6151563"/>
          <p14:tracePt t="42244" x="5459413" y="6151563"/>
          <p14:tracePt t="42252" x="5472113" y="6151563"/>
          <p14:tracePt t="42278" x="5522913" y="6146800"/>
          <p14:tracePt t="42293" x="5603875" y="6118225"/>
          <p14:tracePt t="42313" x="5715000" y="6092825"/>
          <p14:tracePt t="42328" x="5753100" y="6088063"/>
          <p14:tracePt t="42353" x="5795963" y="6070600"/>
          <p14:tracePt t="42374" x="5842000" y="6062663"/>
          <p14:tracePt t="42398" x="5948363" y="6062663"/>
          <p14:tracePt t="42408" x="6034088" y="6062663"/>
          <p14:tracePt t="42427" x="6089650" y="6062663"/>
          <p14:tracePt t="42439" x="6118225" y="6057900"/>
          <p14:tracePt t="42457" x="6143625" y="6057900"/>
          <p14:tracePt t="42473" x="6208713" y="6057900"/>
          <p14:tracePt t="42491" x="6361113" y="6015038"/>
          <p14:tracePt t="42500" x="6462713" y="5981700"/>
          <p14:tracePt t="42526" x="6710363" y="5849938"/>
          <p14:tracePt t="42553" x="6935788" y="5705475"/>
          <p14:tracePt t="42569" x="7037388" y="5619750"/>
          <p14:tracePt t="42594" x="7165975" y="5518150"/>
          <p14:tracePt t="42624" x="7186613" y="5457825"/>
          <p14:tracePt t="42658" x="7194550" y="5356225"/>
          <p14:tracePt t="42675" x="7237413" y="5300663"/>
          <p14:tracePt t="42697" x="7262813" y="5257800"/>
          <p14:tracePt t="42723" x="7280275" y="5207000"/>
          <p14:tracePt t="42766" x="7305675" y="5126038"/>
          <p14:tracePt t="42779" x="7310438" y="5118100"/>
          <p14:tracePt t="42803" x="7310438" y="5113338"/>
          <p14:tracePt t="42834" x="7297738" y="5110163"/>
          <p14:tracePt t="42842" x="7285038" y="5110163"/>
          <p14:tracePt t="42869" x="7259638" y="5130800"/>
          <p14:tracePt t="42876" x="7246938" y="5130800"/>
          <p14:tracePt t="42894" x="7216775" y="5151438"/>
          <p14:tracePt t="42909" x="7178675" y="5173663"/>
          <p14:tracePt t="42921" x="7118350" y="5216525"/>
          <p14:tracePt t="42955" x="7029450" y="5305425"/>
          <p14:tracePt t="42976" x="6953250" y="5389563"/>
          <p14:tracePt t="42986" x="6923088" y="5441950"/>
          <p14:tracePt t="43015" x="6854825" y="5586413"/>
          <p14:tracePt t="43038" x="6811963" y="5705475"/>
          <p14:tracePt t="43048" x="6804025" y="5768975"/>
          <p14:tracePt t="43058" x="6804025" y="5799138"/>
          <p14:tracePt t="43086" x="6824663" y="5900738"/>
          <p14:tracePt t="43089" x="6842125" y="5934075"/>
          <p14:tracePt t="43111" x="6897688" y="6007100"/>
          <p14:tracePt t="43140" x="7050088" y="6211888"/>
          <p14:tracePt t="43152" x="7131050" y="6313488"/>
          <p14:tracePt t="43185" x="7331075" y="6440488"/>
          <p14:tracePt t="43212" x="7419975" y="6457950"/>
          <p14:tracePt t="43242" x="7573963" y="6386513"/>
          <p14:tracePt t="43264" x="7659688" y="6305550"/>
          <p14:tracePt t="43292" x="7829550" y="6300788"/>
          <p14:tracePt t="43313" x="8059738" y="6305550"/>
          <p14:tracePt t="43323" x="8101013" y="6305550"/>
          <p14:tracePt t="43345" x="8156575" y="6288088"/>
          <p14:tracePt t="43361" x="8156575" y="6253163"/>
          <p14:tracePt t="43372" x="8156575" y="6224588"/>
          <p14:tracePt t="43388" x="8139113" y="6121400"/>
          <p14:tracePt t="43409" x="8131175" y="6019800"/>
          <p14:tracePt t="43420" x="8131175" y="5986463"/>
          <p14:tracePt t="43445" x="8135938" y="5926138"/>
          <p14:tracePt t="43461" x="8135938" y="5908675"/>
          <p14:tracePt t="43501" x="8135938" y="5857875"/>
          <p14:tracePt t="43523" x="8135938" y="5807075"/>
          <p14:tracePt t="43542" x="8135938" y="5773738"/>
          <p14:tracePt t="43545" x="8135938" y="5748338"/>
          <p14:tracePt t="43577" x="8131175" y="5629275"/>
          <p14:tracePt t="43598" x="8123238" y="5581650"/>
          <p14:tracePt t="43610" x="8113713" y="5561013"/>
          <p14:tracePt t="43642" x="8093075" y="5530850"/>
          <p14:tracePt t="43654" x="8080375" y="5508625"/>
          <p14:tracePt t="43669" x="8029575" y="5449888"/>
          <p14:tracePt t="43694" x="7978775" y="5376863"/>
          <p14:tracePt t="43711" x="7913688" y="5305425"/>
          <p14:tracePt t="43714" x="7888288" y="5280025"/>
          <p14:tracePt t="43746" x="7756525" y="5113338"/>
          <p14:tracePt t="43777" x="7578725" y="4884738"/>
          <p14:tracePt t="43810" x="7454900" y="4722813"/>
          <p14:tracePt t="43829" x="7356475" y="4606925"/>
          <p14:tracePt t="43857" x="7148513" y="4381500"/>
          <p14:tracePt t="43914" x="6943725" y="4219575"/>
          <p14:tracePt t="43921" x="6910388" y="4203700"/>
          <p14:tracePt t="43937" x="6859588" y="4168775"/>
          <p14:tracePt t="43969" x="6475413" y="3879850"/>
          <p14:tracePt t="44001" x="6191250" y="3684588"/>
          <p14:tracePt t="44025" x="6156325" y="3654425"/>
          <p14:tracePt t="44044" x="6127750" y="3633788"/>
          <p14:tracePt t="44062" x="6042025" y="3578225"/>
          <p14:tracePt t="44078" x="5905500" y="3514725"/>
          <p14:tracePt t="44089" x="5821363" y="3475038"/>
          <p14:tracePt t="44109" x="5783263" y="3446463"/>
          <p14:tracePt t="44122" x="5743575" y="3403600"/>
          <p14:tracePt t="44142" x="5702300" y="3365500"/>
          <p14:tracePt t="44153" x="5664200" y="3327400"/>
          <p14:tracePt t="44182" x="5599113" y="3279775"/>
          <p14:tracePt t="44231" x="5476875" y="3195638"/>
          <p14:tracePt t="44261" x="5280025" y="3089275"/>
          <p14:tracePt t="44294" x="5178425" y="3049588"/>
          <p14:tracePt t="44309" x="5173663" y="3041650"/>
          <p14:tracePt t="44327" x="5148263" y="3036888"/>
          <p14:tracePt t="44328" x="5122863" y="3036888"/>
          <p14:tracePt t="44340" x="5092700" y="3028950"/>
          <p14:tracePt t="44358" x="4991100" y="3028950"/>
          <p14:tracePt t="44371" x="4914900" y="3028950"/>
          <p14:tracePt t="44401" x="4811713" y="3003550"/>
          <p14:tracePt t="44427" x="4732338" y="2982913"/>
          <p14:tracePt t="44443" x="4676775" y="2965450"/>
          <p14:tracePt t="44455" x="4629150" y="2957513"/>
          <p14:tracePt t="44474" x="4598988" y="2957513"/>
          <p14:tracePt t="44489" x="4591050" y="2957513"/>
          <p14:tracePt t="44505" x="4560888" y="2957513"/>
          <p14:tracePt t="44513" x="4548188" y="2957513"/>
          <p14:tracePt t="44536" x="4451350" y="2957513"/>
          <p14:tracePt t="44552" x="4378325" y="2960688"/>
          <p14:tracePt t="44584" x="4284663" y="2970213"/>
          <p14:tracePt t="44609" x="4216400" y="2990850"/>
          <p14:tracePt t="44629" x="4195763" y="3003550"/>
          <p14:tracePt t="44642" x="4165600" y="3021013"/>
          <p14:tracePt t="44671" x="4122738" y="3041650"/>
          <p14:tracePt t="44691" x="4089400" y="3071813"/>
          <p14:tracePt t="44707" x="4054475" y="3117850"/>
          <p14:tracePt t="44725" x="4008438" y="3203575"/>
          <p14:tracePt t="44754" x="3940175" y="3322638"/>
          <p14:tracePt t="44785" x="3932238" y="3355975"/>
          <p14:tracePt t="44794" x="3932238" y="3360738"/>
          <p14:tracePt t="44811" x="3932238" y="3398838"/>
          <p14:tracePt t="44829" x="3932238" y="3441700"/>
          <p14:tracePt t="44859" x="3944938" y="3565525"/>
          <p14:tracePt t="44871" x="3952875" y="3611563"/>
          <p14:tracePt t="44891" x="3960813" y="3649663"/>
          <p14:tracePt t="44904" x="3970338" y="3671888"/>
          <p14:tracePt t="44926" x="3990975" y="3709988"/>
          <p14:tracePt t="44943" x="4029075" y="3768725"/>
          <p14:tracePt t="44957" x="4046538" y="3794125"/>
          <p14:tracePt t="44977" x="4064000" y="3811588"/>
          <p14:tracePt t="45017" x="4221163" y="3887788"/>
          <p14:tracePt t="45027" x="4241800" y="3897313"/>
          <p14:tracePt t="45044" x="4279900" y="3905250"/>
          <p14:tracePt t="45062" x="4319588" y="3914775"/>
          <p14:tracePt t="45077" x="4335463" y="3914775"/>
          <p14:tracePt t="45091" x="4344988" y="3917950"/>
          <p14:tracePt t="45121" x="4416425" y="3940175"/>
          <p14:tracePt t="45141" x="4464050" y="3940175"/>
          <p14:tracePt t="45161" x="4479925" y="3948113"/>
          <p14:tracePt t="45172" x="4484688" y="3948113"/>
          <p14:tracePt t="45192" x="4497388" y="3948113"/>
          <p14:tracePt t="45203" x="4510088" y="3948113"/>
          <p14:tracePt t="45228" x="4514850" y="3948113"/>
          <p14:tracePt t="45256" x="4522788" y="3948113"/>
          <p14:tracePt t="45278" x="4527550" y="3948113"/>
          <p14:tracePt t="45387" x="4535488" y="3948113"/>
          <p14:tracePt t="45406" x="4548188" y="3943350"/>
          <p14:tracePt t="45426" x="4552950" y="3943350"/>
          <p14:tracePt t="46484" x="4545013" y="3940175"/>
          <p14:tracePt t="46653" x="4540250" y="3940175"/>
          <p14:tracePt t="46969" x="4532313" y="3940175"/>
          <p14:tracePt t="46989" x="4527550" y="3940175"/>
          <p14:tracePt t="47042" x="4518025" y="3940175"/>
          <p14:tracePt t="49067" x="4514850" y="3930650"/>
          <p14:tracePt t="49155" x="4510088" y="3927475"/>
          <p14:tracePt t="49175" x="4502150" y="3927475"/>
          <p14:tracePt t="49211" x="4497388" y="3917950"/>
          <p14:tracePt t="49217" x="4489450" y="3917950"/>
          <p14:tracePt t="49242" x="4484688" y="3917950"/>
          <p14:tracePt t="49254" x="4476750" y="3917950"/>
          <p14:tracePt t="49277" x="4471988" y="3917950"/>
          <p14:tracePt t="49355" x="4459288" y="3914775"/>
          <p14:tracePt t="49370" x="4446588" y="3905250"/>
          <p14:tracePt t="49420" x="4438650" y="3905250"/>
          <p14:tracePt t="49435" x="4421188" y="3900488"/>
          <p14:tracePt t="49459" x="4357688" y="3884613"/>
          <p14:tracePt t="49474" x="4332288" y="3875088"/>
          <p14:tracePt t="49486" x="4322763" y="3875088"/>
          <p14:tracePt t="49510" x="4310063" y="3867150"/>
          <p14:tracePt t="49526" x="4297363" y="3867150"/>
          <p14:tracePt t="49553" x="4284663" y="3867150"/>
          <p14:tracePt t="49577" x="4254500" y="3854450"/>
          <p14:tracePt t="49592" x="4246563" y="3854450"/>
          <p14:tracePt t="49620" x="4221163" y="3849688"/>
          <p14:tracePt t="49639" x="4173538" y="3824288"/>
          <p14:tracePt t="49661" x="4102100" y="3808413"/>
          <p14:tracePt t="49671" x="4071938" y="3798888"/>
          <p14:tracePt t="49695" x="4046538" y="3798888"/>
          <p14:tracePt t="49742" x="4038600" y="3798888"/>
          <p14:tracePt t="49757" x="4021138" y="3798888"/>
          <p14:tracePt t="49770" x="3973513" y="3786188"/>
          <p14:tracePt t="49786" x="3935413" y="3778250"/>
          <p14:tracePt t="49793" x="3922713" y="3768725"/>
          <p14:tracePt t="49811" x="3914775" y="3768725"/>
          <p14:tracePt t="49876" x="3897313" y="3765550"/>
          <p14:tracePt t="49889" x="3841750" y="3748088"/>
          <p14:tracePt t="49906" x="3795713" y="3740150"/>
          <p14:tracePt t="49923" x="3773488" y="3730625"/>
          <p14:tracePt t="49938" x="3770313" y="3727450"/>
          <p14:tracePt t="49968" x="3748088" y="3727450"/>
          <p14:tracePt t="49994" x="3684588" y="3709988"/>
          <p14:tracePt t="50025" x="3633788" y="3697288"/>
          <p14:tracePt t="50094" x="3625850" y="3687763"/>
          <p14:tracePt t="50109" x="3608388" y="3684588"/>
          <p14:tracePt t="50137" x="3565525" y="3675063"/>
          <p14:tracePt t="50178" x="3560763" y="3671888"/>
          <p14:tracePt t="50225" x="3509963" y="3654425"/>
          <p14:tracePt t="50237" x="3506788" y="3654425"/>
          <p14:tracePt t="50253" x="3476625" y="3649663"/>
          <p14:tracePt t="50262" x="3463925" y="3641725"/>
          <p14:tracePt t="50277" x="3459163" y="3641725"/>
          <p14:tracePt t="50294" x="3451225" y="3641725"/>
          <p14:tracePt t="50313" x="3425825" y="3633788"/>
          <p14:tracePt t="50327" x="3421063" y="3633788"/>
          <p14:tracePt t="50328" x="3403600" y="3629025"/>
          <p14:tracePt t="50345" x="3348038" y="3611563"/>
          <p14:tracePt t="50355" x="3344863" y="3608388"/>
          <p14:tracePt t="50375" x="3322638" y="3598863"/>
          <p14:tracePt t="50388" x="3309938" y="3598863"/>
          <p14:tracePt t="50411" x="3302000" y="3598863"/>
          <p14:tracePt t="50427" x="3281363" y="3586163"/>
          <p14:tracePt t="50439" x="3276600" y="3586163"/>
          <p14:tracePt t="50459" x="3241675" y="3578225"/>
          <p14:tracePt t="50470" x="3233738" y="3578225"/>
          <p14:tracePt t="50501" x="3170238" y="3556000"/>
          <p14:tracePt t="50525" x="3109913" y="3543300"/>
          <p14:tracePt t="50545" x="3084513" y="3530600"/>
          <p14:tracePt t="50560" x="3081338" y="3530600"/>
          <p14:tracePt t="50561" x="3071813" y="3530600"/>
          <p14:tracePt t="50578" x="3028950" y="3522663"/>
          <p14:tracePt t="50598" x="2935288" y="3492500"/>
          <p14:tracePt t="50610" x="2854325" y="3475038"/>
          <p14:tracePt t="50624" x="2787650" y="3459163"/>
          <p14:tracePt t="50644" x="2747963" y="3449638"/>
          <p14:tracePt t="50656" x="2735263" y="3441700"/>
          <p14:tracePt t="50675" x="2722563" y="3441700"/>
          <p14:tracePt t="50755" x="2693988" y="3436938"/>
          <p14:tracePt t="50772" x="2684463" y="3429000"/>
          <p14:tracePt t="50796" x="2676525" y="3429000"/>
          <p14:tracePt t="50826" x="2659063" y="3424238"/>
          <p14:tracePt t="50844" x="2608263" y="3398838"/>
          <p14:tracePt t="50861" x="2570163" y="3386138"/>
          <p14:tracePt t="50891" x="2514600" y="3355975"/>
          <p14:tracePt t="50927" x="2506663" y="3352800"/>
          <p14:tracePt t="50937" x="2497138" y="3348038"/>
          <p14:tracePt t="50954" x="2468563" y="3330575"/>
          <p14:tracePt t="50985" x="2382838" y="3292475"/>
          <p14:tracePt t="51012" x="2344738" y="3279775"/>
          <p14:tracePt t="51059" x="2332038" y="3271838"/>
          <p14:tracePt t="51113" x="2322513" y="3267075"/>
          <p14:tracePt t="51122" x="2319338" y="3259138"/>
          <p14:tracePt t="51173" x="2309813" y="3259138"/>
          <p14:tracePt t="51210" x="2306638" y="3254375"/>
          <p14:tracePt t="51222" x="2301875" y="3246438"/>
          <p14:tracePt t="51241" x="2293938" y="3241675"/>
          <p14:tracePt t="51265" x="2276475" y="3228975"/>
          <p14:tracePt t="51278" x="2268538" y="3228975"/>
          <p14:tracePt t="51305" x="2220913" y="3178175"/>
          <p14:tracePt t="51325" x="2212975" y="3173413"/>
          <p14:tracePt t="51341" x="2208213" y="3170238"/>
          <p14:tracePt t="51358" x="2195513" y="3155950"/>
          <p14:tracePt t="51385" x="2182813" y="3122613"/>
          <p14:tracePt t="51404" x="2174875" y="3105150"/>
          <p14:tracePt t="51420" x="2170113" y="3089275"/>
          <p14:tracePt t="51439" x="2162175" y="3059113"/>
          <p14:tracePt t="51466" x="2144713" y="3011488"/>
          <p14:tracePt t="51486" x="2139950" y="3008313"/>
          <p14:tracePt t="52091" x="2139950" y="2998788"/>
          <p14:tracePt t="52137" x="2162175" y="3003550"/>
          <p14:tracePt t="52163" x="2174875" y="3008313"/>
          <p14:tracePt t="52187" x="2178050" y="3008313"/>
          <p14:tracePt t="52201" x="2182813" y="3008313"/>
          <p14:tracePt t="52244" x="2195513" y="3011488"/>
          <p14:tracePt t="52274" x="2220913" y="3021013"/>
          <p14:tracePt t="52352" x="2225675" y="3021013"/>
          <p14:tracePt t="52372" x="2238375" y="3021013"/>
          <p14:tracePt t="52393" x="2263775" y="3033713"/>
          <p14:tracePt t="52410" x="2276475" y="3033713"/>
          <p14:tracePt t="52422" x="2281238" y="3033713"/>
          <p14:tracePt t="52436" x="2297113" y="3036888"/>
          <p14:tracePt t="52592" x="2301875" y="3036888"/>
          <p14:tracePt t="52628" x="2306638" y="3036888"/>
          <p14:tracePt t="52717" x="2314575" y="3036888"/>
          <p14:tracePt t="52736" x="2319338" y="3036888"/>
          <p14:tracePt t="52793" x="2327275" y="3036888"/>
          <p14:tracePt t="52825" x="2332038" y="3036888"/>
          <p14:tracePt t="52900" x="2339975" y="3036888"/>
          <p14:tracePt t="53017" x="2344738" y="3036888"/>
          <p14:tracePt t="53101" x="2349500" y="3036888"/>
          <p14:tracePt t="53126" x="2357438" y="3036888"/>
          <p14:tracePt t="53161" x="2362200" y="3036888"/>
          <p14:tracePt t="53194" x="2370138" y="3036888"/>
          <p14:tracePt t="53228" x="2374900" y="3036888"/>
          <p14:tracePt t="53267" x="2378075" y="3036888"/>
          <p14:tracePt t="53318" x="2390775" y="3036888"/>
          <p14:tracePt t="53373" x="2400300" y="3036888"/>
          <p14:tracePt t="53455" x="2403475" y="3036888"/>
          <p14:tracePt t="53492" x="2413000" y="3036888"/>
          <p14:tracePt t="53543" x="2416175" y="3033713"/>
          <p14:tracePt t="53585" x="2420938" y="3024188"/>
          <p14:tracePt t="53609" x="2433638" y="3021013"/>
          <p14:tracePt t="53660" x="2446338" y="3011488"/>
          <p14:tracePt t="53818" x="2455863" y="2998788"/>
          <p14:tracePt t="53840" x="2459038" y="2995613"/>
          <p14:tracePt t="53903" x="2471738" y="2986088"/>
          <p14:tracePt t="54485" x="2481263" y="2982913"/>
          <p14:tracePt t="54554" x="2484438" y="2973388"/>
          <p14:tracePt t="54578" x="2493963" y="2970213"/>
          <p14:tracePt t="54594" x="2497138" y="2947988"/>
          <p14:tracePt t="54606" x="2501900" y="2943225"/>
          <p14:tracePt t="54626" x="2509838" y="2930525"/>
          <p14:tracePt t="54637" x="2522538" y="2917825"/>
          <p14:tracePt t="54667" x="2549525" y="2884488"/>
          <p14:tracePt t="54691" x="2552700" y="2879725"/>
          <p14:tracePt t="54721" x="2570163" y="2841625"/>
          <p14:tracePt t="54744" x="2600325" y="2798763"/>
          <p14:tracePt t="54761" x="2603500" y="2786063"/>
          <p14:tracePt t="54793" x="2616200" y="2770188"/>
          <p14:tracePt t="54888" x="2616200" y="2747963"/>
          <p14:tracePt t="54906" x="2616200" y="2744788"/>
          <p14:tracePt t="54968" x="2616200" y="2735263"/>
          <p14:tracePt t="54989" x="2616200" y="2730500"/>
          <p14:tracePt t="55009" x="2616200" y="2727325"/>
          <p14:tracePt t="55058" x="2616200" y="2717800"/>
          <p14:tracePt t="55137" x="2616200" y="2714625"/>
          <p14:tracePt t="55187" x="2613025" y="2705100"/>
          <p14:tracePt t="55301" x="2613025" y="2701925"/>
          <p14:tracePt t="55308" x="2613025" y="2692400"/>
          <p14:tracePt t="55327" x="2603500" y="2684463"/>
          <p14:tracePt t="55346" x="2603500" y="2676525"/>
          <p14:tracePt t="55403" x="2600325" y="2671763"/>
          <p14:tracePt t="55424" x="2590800" y="2646363"/>
          <p14:tracePt t="55442" x="2578100" y="2624138"/>
          <p14:tracePt t="55450" x="2578100" y="2620963"/>
          <p14:tracePt t="55475" x="2574925" y="2586038"/>
          <p14:tracePt t="55496" x="2549525" y="2540000"/>
          <p14:tracePt t="55526" x="2544763" y="2514600"/>
          <p14:tracePt t="55542" x="2535238" y="2497138"/>
          <p14:tracePt t="55563" x="2506663" y="2451100"/>
          <p14:tracePt t="55577" x="2493963" y="2425700"/>
          <p14:tracePt t="55594" x="2471738" y="2382838"/>
          <p14:tracePt t="55606" x="2463800" y="2378075"/>
          <p14:tracePt t="55625" x="2451100" y="2357438"/>
          <p14:tracePt t="55660" x="2438400" y="2332038"/>
          <p14:tracePt t="55671" x="2428875" y="2322513"/>
          <p14:tracePt t="55687" x="2425700" y="2309813"/>
          <p14:tracePt t="55705" x="2413000" y="2292350"/>
          <p14:tracePt t="55724" x="2408238" y="2292350"/>
          <p14:tracePt t="55742" x="2400300" y="2284413"/>
          <p14:tracePt t="55745" x="2395538" y="2279650"/>
          <p14:tracePt t="55762" x="2387600" y="2276475"/>
          <p14:tracePt t="55787" x="2370138" y="2246313"/>
          <p14:tracePt t="55828" x="2352675" y="2233613"/>
          <p14:tracePt t="55859" x="2339975" y="2225675"/>
          <p14:tracePt t="55894" x="2332038" y="2220913"/>
          <p14:tracePt t="55905" x="2319338" y="2208213"/>
          <p14:tracePt t="55924" x="2309813" y="2195513"/>
          <p14:tracePt t="55942" x="2301875" y="2182813"/>
          <p14:tracePt t="55955" x="2297113" y="2178050"/>
          <p14:tracePt t="55985" x="2289175" y="2170113"/>
          <p14:tracePt t="56017" x="2271713" y="2152650"/>
          <p14:tracePt t="56037" x="2251075" y="2135188"/>
          <p14:tracePt t="56047" x="2246313" y="2127250"/>
          <p14:tracePt t="56084" x="2243138" y="2122488"/>
          <p14:tracePt t="56155" x="2233613" y="2114550"/>
          <p14:tracePt t="56208" x="2228850" y="2109788"/>
          <p14:tracePt t="56534" x="2208213" y="2097088"/>
          <p14:tracePt t="56556" x="2182813" y="2084388"/>
          <p14:tracePt t="56577" x="2149475" y="2066925"/>
          <p14:tracePt t="56604" x="2136775" y="2063750"/>
          <p14:tracePt t="56623" x="2122488" y="2054225"/>
          <p14:tracePt t="56677" x="2101850" y="2041525"/>
          <p14:tracePt t="56689" x="2084388" y="2041525"/>
          <p14:tracePt t="56705" x="2071688" y="2041525"/>
          <p14:tracePt t="56735" x="2063750" y="2038350"/>
          <p14:tracePt t="56786" x="2046288" y="2028825"/>
          <p14:tracePt t="56812" x="2033588" y="2028825"/>
          <p14:tracePt t="56828" x="2020888" y="2028825"/>
          <p14:tracePt t="56861" x="2008188" y="2028825"/>
          <p14:tracePt t="56890" x="1990725" y="2028825"/>
          <p14:tracePt t="56903" x="1970088" y="2028825"/>
          <p14:tracePt t="56922" x="1952625" y="2025650"/>
          <p14:tracePt t="56956" x="1939925" y="2025650"/>
          <p14:tracePt t="56969" x="1927225" y="2025650"/>
          <p14:tracePt t="56994" x="1909763" y="2025650"/>
          <p14:tracePt t="57027" x="1881188" y="2025650"/>
          <p14:tracePt t="57045" x="1858963" y="2025650"/>
          <p14:tracePt t="57070" x="1843088" y="2025650"/>
          <p14:tracePt t="57076" x="1833563" y="2025650"/>
          <p14:tracePt t="57159" x="1825625" y="2025650"/>
          <p14:tracePt t="57175" x="1803400" y="2033588"/>
          <p14:tracePt t="57193" x="1800225" y="2033588"/>
          <p14:tracePt t="57201" x="1790700" y="2033588"/>
          <p14:tracePt t="57229" x="1774825" y="2038350"/>
          <p14:tracePt t="57302" x="1765300" y="2038350"/>
          <p14:tracePt t="57326" x="1762125" y="2038350"/>
          <p14:tracePt t="57354" x="1757363" y="2038350"/>
          <p14:tracePt t="57393" x="1736725" y="2038350"/>
          <p14:tracePt t="57421" x="1731963" y="2038350"/>
          <p14:tracePt t="57505" x="1697038" y="2038350"/>
          <p14:tracePt t="57522" x="1681163" y="2038350"/>
          <p14:tracePt t="57626" x="1671638" y="2038350"/>
          <p14:tracePt t="57641" x="1658938" y="2038350"/>
          <p14:tracePt t="57658" x="1655763" y="2038350"/>
          <p14:tracePt t="57688" x="1651000" y="2038350"/>
          <p14:tracePt t="57726" x="1643063" y="2038350"/>
          <p14:tracePt t="57746" x="1630363" y="2038350"/>
          <p14:tracePt t="57765" x="1612900" y="2038350"/>
          <p14:tracePt t="57778" x="1600200" y="2038350"/>
          <p14:tracePt t="57805" x="1582738" y="2038350"/>
          <p14:tracePt t="57833" x="1557338" y="2038350"/>
          <p14:tracePt t="57844" x="1552575" y="2038350"/>
          <p14:tracePt t="57858" x="1531938" y="2038350"/>
          <p14:tracePt t="57875" x="1514475" y="2038350"/>
          <p14:tracePt t="57905" x="1481138" y="2038350"/>
          <p14:tracePt t="57920" x="1463675" y="2038350"/>
          <p14:tracePt t="57944" x="1430338" y="2058988"/>
          <p14:tracePt t="57968" x="1374775" y="2076450"/>
          <p14:tracePt t="57969" x="1339850" y="2093913"/>
          <p14:tracePt t="57981" x="1301750" y="2109788"/>
          <p14:tracePt t="58010" x="1212850" y="2152650"/>
          <p14:tracePt t="58038" x="1200150" y="2160588"/>
          <p14:tracePt t="58055" x="1187450" y="2170113"/>
          <p14:tracePt t="58060" x="1174750" y="2182813"/>
          <p14:tracePt t="58080" x="1139825" y="2216150"/>
          <p14:tracePt t="58105" x="1093788" y="2279650"/>
          <p14:tracePt t="58121" x="1071563" y="2301875"/>
          <p14:tracePt t="58152" x="1046163" y="2339975"/>
          <p14:tracePt t="58185" x="1000125" y="2433638"/>
          <p14:tracePt t="58218" x="914400" y="2590800"/>
          <p14:tracePt t="58245" x="825500" y="2752725"/>
          <p14:tracePt t="58277" x="769938" y="2859088"/>
          <p14:tracePt t="58295" x="762000" y="2905125"/>
          <p14:tracePt t="58312" x="744538" y="2990850"/>
          <p14:tracePt t="58329" x="727075" y="3084513"/>
          <p14:tracePt t="58341" x="719138" y="3114675"/>
          <p14:tracePt t="58360" x="701675" y="3195638"/>
          <p14:tracePt t="58361" x="701675" y="3224213"/>
          <p14:tracePt t="58372" x="701675" y="3241675"/>
          <p14:tracePt t="58394" x="701675" y="3309938"/>
          <p14:tracePt t="58406" x="701675" y="3330575"/>
          <p14:tracePt t="58420" x="701675" y="3395663"/>
          <p14:tracePt t="58439" x="706438" y="3471863"/>
          <p14:tracePt t="58459" x="719138" y="3502025"/>
          <p14:tracePt t="58467" x="727075" y="3514725"/>
          <p14:tracePt t="58493" x="782638" y="3581400"/>
          <p14:tracePt t="58514" x="858838" y="3667125"/>
          <p14:tracePt t="58529" x="898525" y="3705225"/>
          <p14:tracePt t="58547" x="952500" y="3760788"/>
          <p14:tracePt t="58562" x="1000125" y="3790950"/>
          <p14:tracePt t="58587" x="1063625" y="3824288"/>
          <p14:tracePt t="58609" x="1131888" y="3854450"/>
          <p14:tracePt t="58628" x="1169988" y="3875088"/>
          <p14:tracePt t="58640" x="1208088" y="3892550"/>
          <p14:tracePt t="58658" x="1246188" y="3910013"/>
          <p14:tracePt t="58671" x="1276350" y="3914775"/>
          <p14:tracePt t="58691" x="1314450" y="3930650"/>
          <p14:tracePt t="58713" x="1365250" y="3952875"/>
          <p14:tracePt t="58735" x="1425575" y="3978275"/>
          <p14:tracePt t="58762" x="1481138" y="3986213"/>
          <p14:tracePt t="58787" x="1536700" y="3990975"/>
          <p14:tracePt t="58798" x="1570038" y="3998913"/>
          <p14:tracePt t="58808" x="1646238" y="4006850"/>
          <p14:tracePt t="58828" x="1709738" y="4016375"/>
          <p14:tracePt t="58852" x="1787525" y="4024313"/>
          <p14:tracePt t="58879" x="1838325" y="4024313"/>
          <p14:tracePt t="58899" x="1889125" y="4033838"/>
          <p14:tracePt t="58914" x="1901825" y="4041775"/>
          <p14:tracePt t="58942" x="1970088" y="4041775"/>
          <p14:tracePt t="58954" x="2025650" y="4041775"/>
          <p14:tracePt t="58974" x="2063750" y="4041775"/>
          <p14:tracePt t="58992" x="2093913" y="4041775"/>
          <p14:tracePt t="59020" x="2101850" y="4041775"/>
          <p14:tracePt t="59036" x="2106613" y="4041775"/>
          <p14:tracePt t="59043" x="2114550" y="4041775"/>
          <p14:tracePt t="59070" x="2152650" y="4041775"/>
          <p14:tracePt t="59077" x="2162175" y="4041775"/>
          <p14:tracePt t="59104" x="2208213" y="4037013"/>
          <p14:tracePt t="59121" x="2220913" y="4037013"/>
          <p14:tracePt t="59186" x="2225675" y="4029075"/>
          <p14:tracePt t="59203" x="2246313" y="4024313"/>
          <p14:tracePt t="59906" x="2251075" y="40243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sz="2800" dirty="0"/>
              <a:t>GTM </a:t>
            </a:r>
            <a:r>
              <a:rPr lang="it-IT" sz="2800" dirty="0" err="1"/>
              <a:t>automatic</a:t>
            </a:r>
            <a:r>
              <a:rPr lang="it-IT" sz="2800" dirty="0"/>
              <a:t> update</a:t>
            </a:r>
          </a:p>
        </p:txBody>
      </p:sp>
      <p:grpSp>
        <p:nvGrpSpPr>
          <p:cNvPr id="21" name="Gruppo 20">
            <a:extLst>
              <a:ext uri="{FF2B5EF4-FFF2-40B4-BE49-F238E27FC236}">
                <a16:creationId xmlns:a16="http://schemas.microsoft.com/office/drawing/2014/main" id="{73D0AB54-4230-466B-99CA-4FF5605AC063}"/>
              </a:ext>
            </a:extLst>
          </p:cNvPr>
          <p:cNvGrpSpPr/>
          <p:nvPr/>
        </p:nvGrpSpPr>
        <p:grpSpPr>
          <a:xfrm>
            <a:off x="139430" y="986287"/>
            <a:ext cx="3568473" cy="3905145"/>
            <a:chOff x="240367" y="988559"/>
            <a:chExt cx="3148833" cy="3611864"/>
          </a:xfrm>
        </p:grpSpPr>
        <p:pic>
          <p:nvPicPr>
            <p:cNvPr id="8" name="Immagine 7">
              <a:extLst>
                <a:ext uri="{FF2B5EF4-FFF2-40B4-BE49-F238E27FC236}">
                  <a16:creationId xmlns:a16="http://schemas.microsoft.com/office/drawing/2014/main" id="{A140AB28-7FEC-4C87-A811-E02D05736318}"/>
                </a:ext>
              </a:extLst>
            </p:cNvPr>
            <p:cNvPicPr>
              <a:picLocks/>
            </p:cNvPicPr>
            <p:nvPr/>
          </p:nvPicPr>
          <p:blipFill rotWithShape="1">
            <a:blip r:embed="rId4">
              <a:extLst>
                <a:ext uri="{28A0092B-C50C-407E-A947-70E740481C1C}">
                  <a14:useLocalDpi xmlns:a14="http://schemas.microsoft.com/office/drawing/2010/main" val="0"/>
                </a:ext>
              </a:extLst>
            </a:blip>
            <a:srcRect l="20253" t="6785" r="17252" b="10386"/>
            <a:stretch/>
          </p:blipFill>
          <p:spPr>
            <a:xfrm rot="10800000" flipH="1">
              <a:off x="240367" y="1430610"/>
              <a:ext cx="3024000" cy="3169813"/>
            </a:xfrm>
            <a:prstGeom prst="rect">
              <a:avLst/>
            </a:prstGeom>
          </p:spPr>
        </p:pic>
        <p:sp>
          <p:nvSpPr>
            <p:cNvPr id="9" name="Rettangolo 8">
              <a:extLst>
                <a:ext uri="{FF2B5EF4-FFF2-40B4-BE49-F238E27FC236}">
                  <a16:creationId xmlns:a16="http://schemas.microsoft.com/office/drawing/2014/main" id="{2ECFB620-7872-44C3-9872-621A82703231}"/>
                </a:ext>
              </a:extLst>
            </p:cNvPr>
            <p:cNvSpPr/>
            <p:nvPr/>
          </p:nvSpPr>
          <p:spPr>
            <a:xfrm>
              <a:off x="240367" y="988559"/>
              <a:ext cx="3148833" cy="483926"/>
            </a:xfrm>
            <a:prstGeom prst="rect">
              <a:avLst/>
            </a:prstGeom>
          </p:spPr>
          <p:txBody>
            <a:bodyPr wrap="square">
              <a:spAutoFit/>
            </a:bodyPr>
            <a:lstStyle/>
            <a:p>
              <a:r>
                <a:rPr lang="en-US" sz="2800" b="1" i="1" dirty="0">
                  <a:solidFill>
                    <a:srgbClr val="00B0F0"/>
                  </a:solidFill>
                </a:rPr>
                <a:t>GTM C28-C30 MAN </a:t>
              </a:r>
              <a:r>
                <a:rPr lang="en-US" sz="1600" b="1" i="1" dirty="0">
                  <a:solidFill>
                    <a:srgbClr val="00B0F0"/>
                  </a:solidFill>
                </a:rPr>
                <a:t>[1]</a:t>
              </a:r>
              <a:endParaRPr lang="it-IT" sz="2800" b="1" i="1" dirty="0">
                <a:solidFill>
                  <a:srgbClr val="00B0F0"/>
                </a:solidFill>
              </a:endParaRPr>
            </a:p>
          </p:txBody>
        </p:sp>
      </p:gr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4</a:t>
            </a:fld>
            <a:endParaRPr lang="en-GB" dirty="0"/>
          </a:p>
        </p:txBody>
      </p:sp>
      <p:sp>
        <p:nvSpPr>
          <p:cNvPr id="19" name="Freccia a destra 18">
            <a:extLst>
              <a:ext uri="{FF2B5EF4-FFF2-40B4-BE49-F238E27FC236}">
                <a16:creationId xmlns:a16="http://schemas.microsoft.com/office/drawing/2014/main" id="{9AF4E2BF-BE3C-4071-B125-12A2C9204629}"/>
              </a:ext>
            </a:extLst>
          </p:cNvPr>
          <p:cNvSpPr/>
          <p:nvPr/>
        </p:nvSpPr>
        <p:spPr>
          <a:xfrm>
            <a:off x="3763023" y="2407924"/>
            <a:ext cx="1697197" cy="7920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CasellaDiTesto 19">
            <a:extLst>
              <a:ext uri="{FF2B5EF4-FFF2-40B4-BE49-F238E27FC236}">
                <a16:creationId xmlns:a16="http://schemas.microsoft.com/office/drawing/2014/main" id="{54732476-9FDA-48E5-A8BA-5A54CBFC7E2D}"/>
              </a:ext>
            </a:extLst>
          </p:cNvPr>
          <p:cNvSpPr txBox="1"/>
          <p:nvPr/>
        </p:nvSpPr>
        <p:spPr>
          <a:xfrm>
            <a:off x="3374379" y="4891432"/>
            <a:ext cx="2162819" cy="1569660"/>
          </a:xfrm>
          <a:prstGeom prst="rect">
            <a:avLst/>
          </a:prstGeom>
          <a:noFill/>
          <a:ln w="19050">
            <a:solidFill>
              <a:srgbClr val="00B0F0"/>
            </a:solidFill>
            <a:prstDash val="sysDot"/>
          </a:ln>
        </p:spPr>
        <p:txBody>
          <a:bodyPr wrap="square" rtlCol="0">
            <a:spAutoFit/>
          </a:bodyPr>
          <a:lstStyle/>
          <a:p>
            <a:pPr algn="ctr"/>
            <a:r>
              <a:rPr lang="it-IT" sz="2400" dirty="0" err="1"/>
              <a:t>Updated</a:t>
            </a:r>
            <a:r>
              <a:rPr lang="it-IT" sz="2400" dirty="0"/>
              <a:t> with </a:t>
            </a:r>
            <a:r>
              <a:rPr lang="it-IT" sz="2400" dirty="0" err="1"/>
              <a:t>automatically</a:t>
            </a:r>
            <a:r>
              <a:rPr lang="it-IT" sz="2400" dirty="0"/>
              <a:t> </a:t>
            </a:r>
            <a:r>
              <a:rPr lang="it-IT" sz="2400" dirty="0" err="1"/>
              <a:t>determined</a:t>
            </a:r>
            <a:r>
              <a:rPr lang="it-IT" sz="2400" dirty="0"/>
              <a:t> </a:t>
            </a:r>
            <a:r>
              <a:rPr lang="it-IT" sz="2400" dirty="0" err="1"/>
              <a:t>reference</a:t>
            </a:r>
            <a:r>
              <a:rPr lang="it-IT" sz="2400" dirty="0"/>
              <a:t> times</a:t>
            </a:r>
          </a:p>
        </p:txBody>
      </p:sp>
      <p:sp>
        <p:nvSpPr>
          <p:cNvPr id="23" name="CasellaDiTesto 22">
            <a:extLst>
              <a:ext uri="{FF2B5EF4-FFF2-40B4-BE49-F238E27FC236}">
                <a16:creationId xmlns:a16="http://schemas.microsoft.com/office/drawing/2014/main" id="{753C9581-59FB-4876-B2D9-D5C94AB66812}"/>
              </a:ext>
            </a:extLst>
          </p:cNvPr>
          <p:cNvSpPr txBox="1"/>
          <p:nvPr/>
        </p:nvSpPr>
        <p:spPr>
          <a:xfrm>
            <a:off x="127335" y="4962203"/>
            <a:ext cx="3259413" cy="1200329"/>
          </a:xfrm>
          <a:prstGeom prst="rect">
            <a:avLst/>
          </a:prstGeom>
          <a:noFill/>
        </p:spPr>
        <p:txBody>
          <a:bodyPr wrap="square" rtlCol="0">
            <a:spAutoFit/>
          </a:bodyPr>
          <a:lstStyle/>
          <a:p>
            <a:r>
              <a:rPr lang="it-IT" sz="2400" dirty="0">
                <a:solidFill>
                  <a:srgbClr val="FF0000"/>
                </a:solidFill>
              </a:rPr>
              <a:t>89 </a:t>
            </a:r>
            <a:r>
              <a:rPr lang="it-IT" sz="2400" dirty="0" err="1">
                <a:solidFill>
                  <a:srgbClr val="FF0000"/>
                </a:solidFill>
              </a:rPr>
              <a:t>Disrupted</a:t>
            </a:r>
            <a:r>
              <a:rPr lang="it-IT" sz="2400" dirty="0">
                <a:solidFill>
                  <a:srgbClr val="FF0000"/>
                </a:solidFill>
              </a:rPr>
              <a:t> shots</a:t>
            </a:r>
          </a:p>
          <a:p>
            <a:r>
              <a:rPr lang="it-IT" sz="2400" dirty="0">
                <a:solidFill>
                  <a:srgbClr val="06F411"/>
                </a:solidFill>
              </a:rPr>
              <a:t>70 </a:t>
            </a:r>
            <a:r>
              <a:rPr lang="it-IT" sz="2400" dirty="0" err="1">
                <a:solidFill>
                  <a:srgbClr val="06F411"/>
                </a:solidFill>
              </a:rPr>
              <a:t>regularly</a:t>
            </a:r>
            <a:r>
              <a:rPr lang="it-IT" sz="2400" dirty="0">
                <a:solidFill>
                  <a:srgbClr val="06F411"/>
                </a:solidFill>
              </a:rPr>
              <a:t> </a:t>
            </a:r>
            <a:r>
              <a:rPr lang="it-IT" sz="2400" dirty="0" err="1">
                <a:solidFill>
                  <a:srgbClr val="06F411"/>
                </a:solidFill>
              </a:rPr>
              <a:t>terminated</a:t>
            </a:r>
            <a:r>
              <a:rPr lang="it-IT" sz="2400" dirty="0">
                <a:solidFill>
                  <a:srgbClr val="06F411"/>
                </a:solidFill>
              </a:rPr>
              <a:t> </a:t>
            </a:r>
            <a:r>
              <a:rPr lang="it-IT" sz="2400" dirty="0" err="1">
                <a:solidFill>
                  <a:srgbClr val="06F411"/>
                </a:solidFill>
              </a:rPr>
              <a:t>discharges</a:t>
            </a:r>
            <a:endParaRPr lang="it-IT" sz="2400" dirty="0">
              <a:solidFill>
                <a:srgbClr val="06F411"/>
              </a:solidFill>
            </a:endParaRPr>
          </a:p>
        </p:txBody>
      </p:sp>
      <p:sp>
        <p:nvSpPr>
          <p:cNvPr id="24" name="CasellaDiTesto 23">
            <a:extLst>
              <a:ext uri="{FF2B5EF4-FFF2-40B4-BE49-F238E27FC236}">
                <a16:creationId xmlns:a16="http://schemas.microsoft.com/office/drawing/2014/main" id="{5A86A2E3-CEAD-4465-811B-B8C6CE984A9C}"/>
              </a:ext>
            </a:extLst>
          </p:cNvPr>
          <p:cNvSpPr txBox="1"/>
          <p:nvPr/>
        </p:nvSpPr>
        <p:spPr>
          <a:xfrm>
            <a:off x="5911475" y="4962203"/>
            <a:ext cx="3259413" cy="1200329"/>
          </a:xfrm>
          <a:prstGeom prst="rect">
            <a:avLst/>
          </a:prstGeom>
          <a:noFill/>
        </p:spPr>
        <p:txBody>
          <a:bodyPr wrap="square" rtlCol="0">
            <a:spAutoFit/>
          </a:bodyPr>
          <a:lstStyle/>
          <a:p>
            <a:r>
              <a:rPr lang="it-IT" sz="2400" dirty="0">
                <a:solidFill>
                  <a:srgbClr val="FF0000"/>
                </a:solidFill>
              </a:rPr>
              <a:t>111 </a:t>
            </a:r>
            <a:r>
              <a:rPr lang="it-IT" sz="2400" dirty="0" err="1">
                <a:solidFill>
                  <a:srgbClr val="FF0000"/>
                </a:solidFill>
              </a:rPr>
              <a:t>Disrupted</a:t>
            </a:r>
            <a:r>
              <a:rPr lang="it-IT" sz="2400" dirty="0">
                <a:solidFill>
                  <a:srgbClr val="FF0000"/>
                </a:solidFill>
              </a:rPr>
              <a:t> shots</a:t>
            </a:r>
          </a:p>
          <a:p>
            <a:r>
              <a:rPr lang="it-IT" sz="2400" dirty="0">
                <a:solidFill>
                  <a:srgbClr val="06F411"/>
                </a:solidFill>
              </a:rPr>
              <a:t>111 </a:t>
            </a:r>
            <a:r>
              <a:rPr lang="it-IT" sz="2400" dirty="0" err="1">
                <a:solidFill>
                  <a:srgbClr val="06F411"/>
                </a:solidFill>
              </a:rPr>
              <a:t>regularly</a:t>
            </a:r>
            <a:r>
              <a:rPr lang="it-IT" sz="2400" dirty="0">
                <a:solidFill>
                  <a:srgbClr val="06F411"/>
                </a:solidFill>
              </a:rPr>
              <a:t> </a:t>
            </a:r>
            <a:r>
              <a:rPr lang="it-IT" sz="2400" dirty="0" err="1">
                <a:solidFill>
                  <a:srgbClr val="06F411"/>
                </a:solidFill>
              </a:rPr>
              <a:t>terminated</a:t>
            </a:r>
            <a:r>
              <a:rPr lang="it-IT" sz="2400" dirty="0">
                <a:solidFill>
                  <a:srgbClr val="06F411"/>
                </a:solidFill>
              </a:rPr>
              <a:t> </a:t>
            </a:r>
            <a:r>
              <a:rPr lang="it-IT" sz="2400" dirty="0" err="1">
                <a:solidFill>
                  <a:srgbClr val="06F411"/>
                </a:solidFill>
              </a:rPr>
              <a:t>discharges</a:t>
            </a:r>
            <a:endParaRPr lang="it-IT" sz="2400" dirty="0">
              <a:solidFill>
                <a:srgbClr val="06F411"/>
              </a:solidFill>
            </a:endParaRPr>
          </a:p>
        </p:txBody>
      </p:sp>
      <p:grpSp>
        <p:nvGrpSpPr>
          <p:cNvPr id="26" name="Gruppo 25">
            <a:extLst>
              <a:ext uri="{FF2B5EF4-FFF2-40B4-BE49-F238E27FC236}">
                <a16:creationId xmlns:a16="http://schemas.microsoft.com/office/drawing/2014/main" id="{EBD8F8E2-994A-4065-9637-303F88813419}"/>
              </a:ext>
            </a:extLst>
          </p:cNvPr>
          <p:cNvGrpSpPr/>
          <p:nvPr/>
        </p:nvGrpSpPr>
        <p:grpSpPr>
          <a:xfrm>
            <a:off x="5577568" y="986286"/>
            <a:ext cx="3527906" cy="3905145"/>
            <a:chOff x="5542838" y="961899"/>
            <a:chExt cx="3427200" cy="3904026"/>
          </a:xfrm>
        </p:grpSpPr>
        <p:sp>
          <p:nvSpPr>
            <p:cNvPr id="17" name="Rettangolo 16">
              <a:extLst>
                <a:ext uri="{FF2B5EF4-FFF2-40B4-BE49-F238E27FC236}">
                  <a16:creationId xmlns:a16="http://schemas.microsoft.com/office/drawing/2014/main" id="{FF0645B5-2D58-4A36-A6E9-3A701C44848A}"/>
                </a:ext>
              </a:extLst>
            </p:cNvPr>
            <p:cNvSpPr/>
            <p:nvPr/>
          </p:nvSpPr>
          <p:spPr>
            <a:xfrm>
              <a:off x="5770937" y="961899"/>
              <a:ext cx="2945419" cy="523220"/>
            </a:xfrm>
            <a:prstGeom prst="rect">
              <a:avLst/>
            </a:prstGeom>
          </p:spPr>
          <p:txBody>
            <a:bodyPr wrap="square">
              <a:spAutoFit/>
            </a:bodyPr>
            <a:lstStyle/>
            <a:p>
              <a:r>
                <a:rPr lang="en-US" sz="2800" b="1" i="1" dirty="0">
                  <a:solidFill>
                    <a:srgbClr val="00B0F0"/>
                  </a:solidFill>
                </a:rPr>
                <a:t>GTM C28-C36 AUT</a:t>
              </a:r>
              <a:endParaRPr lang="it-IT" sz="2800" b="1" i="1" dirty="0">
                <a:solidFill>
                  <a:srgbClr val="00B0F0"/>
                </a:solidFill>
              </a:endParaRPr>
            </a:p>
          </p:txBody>
        </p:sp>
        <p:pic>
          <p:nvPicPr>
            <p:cNvPr id="25" name="Immagine 24">
              <a:extLst>
                <a:ext uri="{FF2B5EF4-FFF2-40B4-BE49-F238E27FC236}">
                  <a16:creationId xmlns:a16="http://schemas.microsoft.com/office/drawing/2014/main" id="{EB727C3E-18DC-45C8-B77D-2B54DF270AC2}"/>
                </a:ext>
              </a:extLst>
            </p:cNvPr>
            <p:cNvPicPr>
              <a:picLocks/>
            </p:cNvPicPr>
            <p:nvPr/>
          </p:nvPicPr>
          <p:blipFill rotWithShape="1">
            <a:blip r:embed="rId5" cstate="print">
              <a:extLst>
                <a:ext uri="{28A0092B-C50C-407E-A947-70E740481C1C}">
                  <a14:useLocalDpi xmlns:a14="http://schemas.microsoft.com/office/drawing/2010/main" val="0"/>
                </a:ext>
              </a:extLst>
            </a:blip>
            <a:srcRect l="20863" t="6951" r="17712" b="11151"/>
            <a:stretch/>
          </p:blipFill>
          <p:spPr>
            <a:xfrm>
              <a:off x="5542838" y="1438725"/>
              <a:ext cx="3427200" cy="3427200"/>
            </a:xfrm>
            <a:prstGeom prst="rect">
              <a:avLst/>
            </a:prstGeom>
          </p:spPr>
        </p:pic>
      </p:grpSp>
      <p:sp>
        <p:nvSpPr>
          <p:cNvPr id="3" name="Rettangolo 2">
            <a:extLst>
              <a:ext uri="{FF2B5EF4-FFF2-40B4-BE49-F238E27FC236}">
                <a16:creationId xmlns:a16="http://schemas.microsoft.com/office/drawing/2014/main" id="{AE89AFFB-F609-44F3-9BDD-242AAD999575}"/>
              </a:ext>
            </a:extLst>
          </p:cNvPr>
          <p:cNvSpPr/>
          <p:nvPr/>
        </p:nvSpPr>
        <p:spPr>
          <a:xfrm>
            <a:off x="299608" y="687250"/>
            <a:ext cx="3092255" cy="430887"/>
          </a:xfrm>
          <a:prstGeom prst="rect">
            <a:avLst/>
          </a:prstGeom>
        </p:spPr>
        <p:txBody>
          <a:bodyPr wrap="square">
            <a:spAutoFit/>
          </a:bodyPr>
          <a:lstStyle/>
          <a:p>
            <a:r>
              <a:rPr lang="it-IT" sz="2200" dirty="0">
                <a:solidFill>
                  <a:srgbClr val="00B0F0"/>
                </a:solidFill>
              </a:rPr>
              <a:t>Manual Reference Ti</a:t>
            </a:r>
            <a:endParaRPr lang="it-IT" sz="2200" b="1" dirty="0">
              <a:solidFill>
                <a:srgbClr val="00B0F0"/>
              </a:solidFill>
            </a:endParaRPr>
          </a:p>
        </p:txBody>
      </p:sp>
      <p:sp>
        <p:nvSpPr>
          <p:cNvPr id="15" name="Rettangolo 14">
            <a:extLst>
              <a:ext uri="{FF2B5EF4-FFF2-40B4-BE49-F238E27FC236}">
                <a16:creationId xmlns:a16="http://schemas.microsoft.com/office/drawing/2014/main" id="{714295E7-7A50-4427-B007-171F01E38A7B}"/>
              </a:ext>
            </a:extLst>
          </p:cNvPr>
          <p:cNvSpPr/>
          <p:nvPr/>
        </p:nvSpPr>
        <p:spPr>
          <a:xfrm>
            <a:off x="5752139" y="702539"/>
            <a:ext cx="3527906" cy="430887"/>
          </a:xfrm>
          <a:prstGeom prst="rect">
            <a:avLst/>
          </a:prstGeom>
        </p:spPr>
        <p:txBody>
          <a:bodyPr wrap="square">
            <a:spAutoFit/>
          </a:bodyPr>
          <a:lstStyle/>
          <a:p>
            <a:r>
              <a:rPr lang="it-IT" sz="2200" dirty="0" err="1">
                <a:solidFill>
                  <a:srgbClr val="00B0F0"/>
                </a:solidFill>
              </a:rPr>
              <a:t>Automatic</a:t>
            </a:r>
            <a:r>
              <a:rPr lang="it-IT" sz="2200" dirty="0">
                <a:solidFill>
                  <a:srgbClr val="00B0F0"/>
                </a:solidFill>
              </a:rPr>
              <a:t> Reference Ti</a:t>
            </a:r>
            <a:endParaRPr lang="it-IT" sz="2200" b="1" dirty="0">
              <a:solidFill>
                <a:srgbClr val="00B0F0"/>
              </a:solidFill>
            </a:endParaRPr>
          </a:p>
        </p:txBody>
      </p:sp>
      <p:sp>
        <p:nvSpPr>
          <p:cNvPr id="16" name="Rettangolo 15">
            <a:extLst>
              <a:ext uri="{FF2B5EF4-FFF2-40B4-BE49-F238E27FC236}">
                <a16:creationId xmlns:a16="http://schemas.microsoft.com/office/drawing/2014/main" id="{111B8800-D27C-4C84-888E-5BBF43CE2DA6}"/>
              </a:ext>
            </a:extLst>
          </p:cNvPr>
          <p:cNvSpPr/>
          <p:nvPr/>
        </p:nvSpPr>
        <p:spPr>
          <a:xfrm>
            <a:off x="81091" y="6341955"/>
            <a:ext cx="3131840" cy="430887"/>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100" b="1" i="1" dirty="0">
                <a:latin typeface="Arial" charset="0"/>
              </a:rPr>
              <a:t>[1]: </a:t>
            </a:r>
            <a:r>
              <a:rPr lang="en-US" sz="1100" i="1" dirty="0" err="1">
                <a:latin typeface="Arial" charset="0"/>
              </a:rPr>
              <a:t>A.Pau</a:t>
            </a:r>
            <a:r>
              <a:rPr lang="en-US" sz="1100" i="1" dirty="0">
                <a:latin typeface="Arial" charset="0"/>
              </a:rPr>
              <a:t> et </a:t>
            </a:r>
            <a:r>
              <a:rPr lang="en-US" sz="1100" i="1" dirty="0" err="1">
                <a:latin typeface="Arial" charset="0"/>
              </a:rPr>
              <a:t>al.,“A</a:t>
            </a:r>
            <a:r>
              <a:rPr lang="en-US" sz="1100" i="1" dirty="0">
                <a:latin typeface="Arial" charset="0"/>
              </a:rPr>
              <a:t> </a:t>
            </a:r>
            <a:r>
              <a:rPr lang="en-US" sz="1100" i="1" dirty="0" err="1">
                <a:latin typeface="Arial" charset="0"/>
              </a:rPr>
              <a:t>Nucl</a:t>
            </a:r>
            <a:r>
              <a:rPr lang="en-US" sz="1100" i="1" dirty="0">
                <a:latin typeface="Arial" charset="0"/>
              </a:rPr>
              <a:t>. Fusion 2019, 106017 (22pp).</a:t>
            </a:r>
            <a:endParaRPr lang="it-IT" sz="1100" i="1" dirty="0">
              <a:latin typeface="Arial" charset="0"/>
            </a:endParaRPr>
          </a:p>
        </p:txBody>
      </p:sp>
      <p:pic>
        <p:nvPicPr>
          <p:cNvPr id="27" name="Audio 26">
            <a:hlinkClick r:id="" action="ppaction://media"/>
            <a:extLst>
              <a:ext uri="{FF2B5EF4-FFF2-40B4-BE49-F238E27FC236}">
                <a16:creationId xmlns:a16="http://schemas.microsoft.com/office/drawing/2014/main" id="{AE61797D-B9A1-4757-8C83-FC7E35D39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28495821"/>
      </p:ext>
    </p:extLst>
  </p:cSld>
  <p:clrMapOvr>
    <a:masterClrMapping/>
  </p:clrMapOvr>
  <mc:AlternateContent xmlns:mc="http://schemas.openxmlformats.org/markup-compatibility/2006" xmlns:p14="http://schemas.microsoft.com/office/powerpoint/2010/main">
    <mc:Choice Requires="p14">
      <p:transition spd="slow" p14:dur="2000" advTm="59631"/>
    </mc:Choice>
    <mc:Fallback xmlns="">
      <p:transition spd="slow" advTm="5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575" x="1114425" y="919163"/>
          <p14:tracePt t="585" x="1111250" y="919163"/>
          <p14:tracePt t="611" x="1076325" y="919163"/>
          <p14:tracePt t="629" x="1050925" y="919163"/>
          <p14:tracePt t="660" x="1012825" y="919163"/>
          <p14:tracePt t="662" x="987425" y="919163"/>
          <p14:tracePt t="669" x="965200" y="919163"/>
          <p14:tracePt t="680" x="944563" y="923925"/>
          <p14:tracePt t="685" x="911225" y="939800"/>
          <p14:tracePt t="694" x="858838" y="957263"/>
          <p14:tracePt t="702" x="825500" y="987425"/>
          <p14:tracePt t="710" x="792163" y="995363"/>
          <p14:tracePt t="723" x="765175" y="1003300"/>
          <p14:tracePt t="727" x="752475" y="1016000"/>
          <p14:tracePt t="739" x="744538" y="1025525"/>
          <p14:tracePt t="743" x="727075" y="1030288"/>
          <p14:tracePt t="759" x="711200" y="1038225"/>
          <p14:tracePt t="768" x="698500" y="1046163"/>
          <p14:tracePt t="776" x="681038" y="1050925"/>
          <p14:tracePt t="783" x="668338" y="1058863"/>
          <p14:tracePt t="791" x="642938" y="1068388"/>
          <p14:tracePt t="799" x="630238" y="1076325"/>
          <p14:tracePt t="808" x="617538" y="1081088"/>
          <p14:tracePt t="815" x="608013" y="1081088"/>
          <p14:tracePt t="824" x="595313" y="1089025"/>
          <p14:tracePt t="856" x="582613" y="1096963"/>
          <p14:tracePt t="918" x="574675" y="1101725"/>
          <p14:tracePt t="974" x="569913" y="1109663"/>
          <p14:tracePt t="990" x="561975" y="1114425"/>
          <p14:tracePt t="1006" x="557213" y="1119188"/>
          <p14:tracePt t="1037" x="549275" y="1127125"/>
          <p14:tracePt t="1054" x="544513" y="1131888"/>
          <p14:tracePt t="1085" x="539750" y="1139825"/>
          <p14:tracePt t="1093" x="531813" y="1144588"/>
          <p14:tracePt t="1141" x="527050" y="1149350"/>
          <p14:tracePt t="1157" x="519113" y="1157288"/>
          <p14:tracePt t="1174" x="514350" y="1169988"/>
          <p14:tracePt t="1190" x="506413" y="1174750"/>
          <p14:tracePt t="1197" x="501650" y="1182688"/>
          <p14:tracePt t="1246" x="493713" y="1195388"/>
          <p14:tracePt t="1317" x="488950" y="1208088"/>
          <p14:tracePt t="1350" x="481013" y="1216025"/>
          <p14:tracePt t="1462" x="481013" y="1220788"/>
          <p14:tracePt t="1469" x="476250" y="1228725"/>
          <p14:tracePt t="1493" x="468313" y="1243013"/>
          <p14:tracePt t="1510" x="468313" y="1246188"/>
          <p14:tracePt t="1518" x="463550" y="1258888"/>
          <p14:tracePt t="1526" x="455613" y="1276350"/>
          <p14:tracePt t="1552" x="455613" y="1281113"/>
          <p14:tracePt t="1558" x="446088" y="1293813"/>
          <p14:tracePt t="1606" x="446088" y="1301750"/>
          <p14:tracePt t="1615" x="446088" y="1306513"/>
          <p14:tracePt t="1623" x="446088" y="1314450"/>
          <p14:tracePt t="1631" x="446088" y="1319213"/>
          <p14:tracePt t="1642" x="442913" y="1322388"/>
          <p14:tracePt t="1655" x="438150" y="1331913"/>
          <p14:tracePt t="1663" x="438150" y="1335088"/>
          <p14:tracePt t="1671" x="430213" y="1344613"/>
          <p14:tracePt t="1678" x="430213" y="1349375"/>
          <p14:tracePt t="1694" x="430213" y="1357313"/>
          <p14:tracePt t="1703" x="425450" y="1362075"/>
          <p14:tracePt t="1719" x="425450" y="1365250"/>
          <p14:tracePt t="1726" x="412750" y="1382713"/>
          <p14:tracePt t="1740" x="404813" y="1395413"/>
          <p14:tracePt t="1743" x="404813" y="1408113"/>
          <p14:tracePt t="1757" x="395288" y="1416050"/>
          <p14:tracePt t="1760" x="392113" y="1428750"/>
          <p14:tracePt t="1767" x="382588" y="1450975"/>
          <p14:tracePt t="1776" x="379413" y="1458913"/>
          <p14:tracePt t="1783" x="379413" y="1463675"/>
          <p14:tracePt t="1791" x="369888" y="1476375"/>
          <p14:tracePt t="1806" x="369888" y="1489075"/>
          <p14:tracePt t="1814" x="361950" y="1506538"/>
          <p14:tracePt t="1830" x="361950" y="1509713"/>
          <p14:tracePt t="1838" x="361950" y="1519238"/>
          <p14:tracePt t="1846" x="361950" y="1522413"/>
          <p14:tracePt t="1854" x="357188" y="1531938"/>
          <p14:tracePt t="1862" x="357188" y="1535113"/>
          <p14:tracePt t="1870" x="357188" y="1539875"/>
          <p14:tracePt t="1878" x="357188" y="1552575"/>
          <p14:tracePt t="1886" x="349250" y="1570038"/>
          <p14:tracePt t="1894" x="349250" y="1574800"/>
          <p14:tracePt t="1904" x="349250" y="1582738"/>
          <p14:tracePt t="1910" x="349250" y="1587500"/>
          <p14:tracePt t="1921" x="349250" y="1590675"/>
          <p14:tracePt t="1927" x="349250" y="1600200"/>
          <p14:tracePt t="1937" x="349250" y="1612900"/>
          <p14:tracePt t="1943" x="349250" y="1616075"/>
          <p14:tracePt t="1959" x="349250" y="1625600"/>
          <p14:tracePt t="1977" x="344488" y="1628775"/>
          <p14:tracePt t="1992" x="344488" y="1638300"/>
          <p14:tracePt t="2007" x="344488" y="1641475"/>
          <p14:tracePt t="2024" x="344488" y="1646238"/>
          <p14:tracePt t="2040" x="344488" y="1658938"/>
          <p14:tracePt t="2047" x="336550" y="1668463"/>
          <p14:tracePt t="2056" x="336550" y="1671638"/>
          <p14:tracePt t="2073" x="336550" y="1684338"/>
          <p14:tracePt t="2079" x="336550" y="1693863"/>
          <p14:tracePt t="2094" x="336550" y="1697038"/>
          <p14:tracePt t="2102" x="336550" y="1706563"/>
          <p14:tracePt t="2110" x="336550" y="1709738"/>
          <p14:tracePt t="2119" x="336550" y="1714500"/>
          <p14:tracePt t="2126" x="336550" y="1727200"/>
          <p14:tracePt t="2136" x="336550" y="1735138"/>
          <p14:tracePt t="2142" x="336550" y="1739900"/>
          <p14:tracePt t="2158" x="336550" y="1747838"/>
          <p14:tracePt t="2165" x="336550" y="1752600"/>
          <p14:tracePt t="2182" x="336550" y="1760538"/>
          <p14:tracePt t="2190" x="336550" y="1765300"/>
          <p14:tracePt t="2198" x="336550" y="1770063"/>
          <p14:tracePt t="2214" x="336550" y="1778000"/>
          <p14:tracePt t="2230" x="336550" y="1782763"/>
          <p14:tracePt t="2238" x="336550" y="1790700"/>
          <p14:tracePt t="2246" x="336550" y="1795463"/>
          <p14:tracePt t="2254" x="336550" y="1803400"/>
          <p14:tracePt t="2262" x="336550" y="1808163"/>
          <p14:tracePt t="2270" x="339725" y="1820863"/>
          <p14:tracePt t="2289" x="349250" y="1838325"/>
          <p14:tracePt t="2295" x="349250" y="1851025"/>
          <p14:tracePt t="2308" x="349250" y="1854200"/>
          <p14:tracePt t="2311" x="349250" y="1863725"/>
          <p14:tracePt t="2324" x="349250" y="1876425"/>
          <p14:tracePt t="2328" x="352425" y="1889125"/>
          <p14:tracePt t="2340" x="352425" y="1893888"/>
          <p14:tracePt t="2343" x="352425" y="1901825"/>
          <p14:tracePt t="2357" x="352425" y="1914525"/>
          <p14:tracePt t="2359" x="352425" y="1919288"/>
          <p14:tracePt t="2375" x="352425" y="1931988"/>
          <p14:tracePt t="2383" x="352425" y="1939925"/>
          <p14:tracePt t="2391" x="352425" y="1944688"/>
          <p14:tracePt t="2399" x="352425" y="1957388"/>
          <p14:tracePt t="2407" x="352425" y="1965325"/>
          <p14:tracePt t="2415" x="352425" y="1970088"/>
          <p14:tracePt t="2423" x="352425" y="1973263"/>
          <p14:tracePt t="2431" x="352425" y="1987550"/>
          <p14:tracePt t="2441" x="352425" y="1995488"/>
          <p14:tracePt t="2447" x="352425" y="2008188"/>
          <p14:tracePt t="2456" x="352425" y="2020888"/>
          <p14:tracePt t="2463" x="352425" y="2028825"/>
          <p14:tracePt t="2473" x="352425" y="2033588"/>
          <p14:tracePt t="2479" x="352425" y="2046288"/>
          <p14:tracePt t="2491" x="352425" y="2051050"/>
          <p14:tracePt t="2495" x="361950" y="2066925"/>
          <p14:tracePt t="2507" x="361950" y="2079625"/>
          <p14:tracePt t="2511" x="361950" y="2093913"/>
          <p14:tracePt t="2524" x="369888" y="2106613"/>
          <p14:tracePt t="2527" x="369888" y="2122488"/>
          <p14:tracePt t="2541" x="369888" y="2135188"/>
          <p14:tracePt t="2544" x="374650" y="2147888"/>
          <p14:tracePt t="2556" x="374650" y="2160588"/>
          <p14:tracePt t="2559" x="374650" y="2178050"/>
          <p14:tracePt t="2567" x="374650" y="2182813"/>
          <p14:tracePt t="2574" x="374650" y="2195513"/>
          <p14:tracePt t="2583" x="374650" y="2208213"/>
          <p14:tracePt t="2590" x="374650" y="2220913"/>
          <p14:tracePt t="2599" x="382588" y="2238375"/>
          <p14:tracePt t="2607" x="382588" y="2241550"/>
          <p14:tracePt t="2615" x="382588" y="2263775"/>
          <p14:tracePt t="2623" x="382588" y="2266950"/>
          <p14:tracePt t="2631" x="392113" y="2284413"/>
          <p14:tracePt t="2640" x="392113" y="2297113"/>
          <p14:tracePt t="2648" x="392113" y="2309813"/>
          <p14:tracePt t="2656" x="392113" y="2322513"/>
          <p14:tracePt t="2663" x="392113" y="2332038"/>
          <p14:tracePt t="2671" x="392113" y="2344738"/>
          <p14:tracePt t="2679" x="392113" y="2357438"/>
          <p14:tracePt t="2687" x="392113" y="2360613"/>
          <p14:tracePt t="2694" x="392113" y="2373313"/>
          <p14:tracePt t="2703" x="392113" y="2382838"/>
          <p14:tracePt t="2710" x="392113" y="2395538"/>
          <p14:tracePt t="2720" x="392113" y="2408238"/>
          <p14:tracePt t="2726" x="395288" y="2420938"/>
          <p14:tracePt t="2737" x="395288" y="2428875"/>
          <p14:tracePt t="2742" x="395288" y="2441575"/>
          <p14:tracePt t="2754" x="404813" y="2463800"/>
          <p14:tracePt t="2758" x="404813" y="2471738"/>
          <p14:tracePt t="2766" x="404813" y="2484438"/>
          <p14:tracePt t="2774" x="404813" y="2497138"/>
          <p14:tracePt t="2782" x="404813" y="2509838"/>
          <p14:tracePt t="2790" x="412750" y="2527300"/>
          <p14:tracePt t="2798" x="412750" y="2532063"/>
          <p14:tracePt t="2806" x="417513" y="2544763"/>
          <p14:tracePt t="2814" x="417513" y="2557463"/>
          <p14:tracePt t="2822" x="417513" y="2565400"/>
          <p14:tracePt t="2830" x="425450" y="2578100"/>
          <p14:tracePt t="2838" x="433388" y="2590800"/>
          <p14:tracePt t="2846" x="433388" y="2598738"/>
          <p14:tracePt t="2854" x="433388" y="2611438"/>
          <p14:tracePt t="2862" x="433388" y="2616200"/>
          <p14:tracePt t="2871" x="433388" y="2628900"/>
          <p14:tracePt t="2878" x="433388" y="2641600"/>
          <p14:tracePt t="2888" x="438150" y="2651125"/>
          <p14:tracePt t="2894" x="438150" y="2663825"/>
          <p14:tracePt t="2904" x="438150" y="2667000"/>
          <p14:tracePt t="2910" x="438150" y="2679700"/>
          <p14:tracePt t="2920" x="438150" y="2705100"/>
          <p14:tracePt t="2926" x="438150" y="2717800"/>
          <p14:tracePt t="2938" x="438150" y="2730500"/>
          <p14:tracePt t="2942" x="438150" y="2744788"/>
          <p14:tracePt t="2954" x="438150" y="2770188"/>
          <p14:tracePt t="2958" x="438150" y="2782888"/>
          <p14:tracePt t="2966" x="438150" y="2795588"/>
          <p14:tracePt t="2978" x="438150" y="2808288"/>
          <p14:tracePt t="2982" x="438150" y="2820988"/>
          <p14:tracePt t="2990" x="438150" y="2828925"/>
          <p14:tracePt t="2998" x="438150" y="2833688"/>
          <p14:tracePt t="3006" x="438150" y="2841625"/>
          <p14:tracePt t="3014" x="438150" y="2846388"/>
          <p14:tracePt t="3030" x="438150" y="2851150"/>
          <p14:tracePt t="3038" x="438150" y="2859088"/>
          <p14:tracePt t="3046" x="438150" y="2863850"/>
          <p14:tracePt t="3063" x="438150" y="2876550"/>
          <p14:tracePt t="3073" x="438150" y="2884488"/>
          <p14:tracePt t="3079" x="438150" y="2897188"/>
          <p14:tracePt t="3091" x="438150" y="2909888"/>
          <p14:tracePt t="3095" x="438150" y="2914650"/>
          <p14:tracePt t="3106" x="438150" y="2922588"/>
          <p14:tracePt t="3111" x="438150" y="2927350"/>
          <p14:tracePt t="3120" x="438150" y="2940050"/>
          <p14:tracePt t="3126" x="438150" y="2947988"/>
          <p14:tracePt t="3137" x="438150" y="2952750"/>
          <p14:tracePt t="3142" x="438150" y="2960688"/>
          <p14:tracePt t="3158" x="438150" y="2965450"/>
          <p14:tracePt t="3166" x="438150" y="2970213"/>
          <p14:tracePt t="3174" x="438150" y="2982913"/>
          <p14:tracePt t="3182" x="438150" y="2990850"/>
          <p14:tracePt t="3192" x="438150" y="3003550"/>
          <p14:tracePt t="3198" x="438150" y="3008313"/>
          <p14:tracePt t="3206" x="438150" y="3021013"/>
          <p14:tracePt t="3214" x="438150" y="3033713"/>
          <p14:tracePt t="3222" x="438150" y="3041650"/>
          <p14:tracePt t="3230" x="438150" y="3046413"/>
          <p14:tracePt t="3239" x="438150" y="3054350"/>
          <p14:tracePt t="3246" x="430213" y="3067050"/>
          <p14:tracePt t="3254" x="430213" y="3071813"/>
          <p14:tracePt t="3262" x="425450" y="3084513"/>
          <p14:tracePt t="3270" x="425450" y="3092450"/>
          <p14:tracePt t="3278" x="425450" y="3097213"/>
          <p14:tracePt t="3286" x="425450" y="3105150"/>
          <p14:tracePt t="3294" x="425450" y="3117850"/>
          <p14:tracePt t="3304" x="425450" y="3122613"/>
          <p14:tracePt t="3321" x="425450" y="3130550"/>
          <p14:tracePt t="3337" x="425450" y="3135313"/>
          <p14:tracePt t="3342" x="425450" y="3148013"/>
          <p14:tracePt t="3354" x="425450" y="3152775"/>
          <p14:tracePt t="3358" x="425450" y="3165475"/>
          <p14:tracePt t="3366" x="425450" y="3173413"/>
          <p14:tracePt t="3374" x="425450" y="3186113"/>
          <p14:tracePt t="3382" x="425450" y="3198813"/>
          <p14:tracePt t="3391" x="425450" y="3203575"/>
          <p14:tracePt t="3398" x="417513" y="3221038"/>
          <p14:tracePt t="3414" x="417513" y="3224213"/>
          <p14:tracePt t="3422" x="417513" y="3228975"/>
          <p14:tracePt t="3439" x="417513" y="3236913"/>
          <p14:tracePt t="3454" x="417513" y="3241675"/>
          <p14:tracePt t="3477" x="417513" y="3249613"/>
          <p14:tracePt t="3486" x="417513" y="3254375"/>
          <p14:tracePt t="3506" x="417513" y="3276600"/>
          <p14:tracePt t="3524" x="417513" y="3292475"/>
          <p14:tracePt t="3527" x="417513" y="3305175"/>
          <p14:tracePt t="3535" x="407988" y="3317875"/>
          <p14:tracePt t="3542" x="407988" y="3327400"/>
          <p14:tracePt t="3552" x="407988" y="3330575"/>
          <p14:tracePt t="3558" x="407988" y="3343275"/>
          <p14:tracePt t="3566" x="407988" y="3352800"/>
          <p14:tracePt t="3582" x="407988" y="3355975"/>
          <p14:tracePt t="3599" x="407988" y="3365500"/>
          <p14:tracePt t="3615" x="407988" y="3368675"/>
          <p14:tracePt t="3623" x="407988" y="3373438"/>
          <p14:tracePt t="3631" x="407988" y="3382963"/>
          <p14:tracePt t="3639" x="407988" y="3386138"/>
          <p14:tracePt t="3646" x="407988" y="3395663"/>
          <p14:tracePt t="3656" x="407988" y="3398838"/>
          <p14:tracePt t="3672" x="407988" y="3408363"/>
          <p14:tracePt t="3680" x="407988" y="3411538"/>
          <p14:tracePt t="3689" x="407988" y="3416300"/>
          <p14:tracePt t="3695" x="407988" y="3424238"/>
          <p14:tracePt t="3711" x="407988" y="3429000"/>
          <p14:tracePt t="3722" x="407988" y="3436938"/>
          <p14:tracePt t="3739" x="407988" y="3441700"/>
          <p14:tracePt t="3755" x="407988" y="3449638"/>
          <p14:tracePt t="3767" x="407988" y="3454400"/>
          <p14:tracePt t="3783" x="407988" y="3459163"/>
          <p14:tracePt t="3791" x="407988" y="3467100"/>
          <p14:tracePt t="3799" x="407988" y="3471863"/>
          <p14:tracePt t="3815" x="407988" y="3484563"/>
          <p14:tracePt t="3822" x="407988" y="3492500"/>
          <p14:tracePt t="3830" x="407988" y="3497263"/>
          <p14:tracePt t="3839" x="407988" y="3505200"/>
          <p14:tracePt t="3846" x="407988" y="3509963"/>
          <p14:tracePt t="3855" x="407988" y="3514725"/>
          <p14:tracePt t="3863" x="407988" y="3522663"/>
          <p14:tracePt t="3873" x="407988" y="3527425"/>
          <p14:tracePt t="3879" x="407988" y="3535363"/>
          <p14:tracePt t="3889" x="407988" y="3540125"/>
          <p14:tracePt t="3894" x="412750" y="3552825"/>
          <p14:tracePt t="3910" x="412750" y="3560763"/>
          <p14:tracePt t="3921" x="412750" y="3573463"/>
          <p14:tracePt t="3928" x="417513" y="3578225"/>
          <p14:tracePt t="3939" x="417513" y="3581400"/>
          <p14:tracePt t="3943" x="425450" y="3598863"/>
          <p14:tracePt t="3959" x="425450" y="3603625"/>
          <p14:tracePt t="3967" x="430213" y="3616325"/>
          <p14:tracePt t="3983" x="430213" y="3629025"/>
          <p14:tracePt t="3991" x="438150" y="3636963"/>
          <p14:tracePt t="3999" x="438150" y="3641725"/>
          <p14:tracePt t="4006" x="438150" y="3649663"/>
          <p14:tracePt t="4015" x="442913" y="3654425"/>
          <p14:tracePt t="4024" x="442913" y="3659188"/>
          <p14:tracePt t="4030" x="450850" y="3667125"/>
          <p14:tracePt t="4047" x="455613" y="3679825"/>
          <p14:tracePt t="4063" x="455613" y="3684588"/>
          <p14:tracePt t="4073" x="463550" y="3692525"/>
          <p14:tracePt t="4079" x="468313" y="3697288"/>
          <p14:tracePt t="4095" x="468313" y="3705225"/>
          <p14:tracePt t="4103" x="468313" y="3717925"/>
          <p14:tracePt t="4110" x="473075" y="3722688"/>
          <p14:tracePt t="4126" x="481013" y="3730625"/>
          <p14:tracePt t="4136" x="481013" y="3735388"/>
          <p14:tracePt t="4142" x="481013" y="3740150"/>
          <p14:tracePt t="4153" x="485775" y="3748088"/>
          <p14:tracePt t="4166" x="485775" y="3752850"/>
          <p14:tracePt t="4174" x="485775" y="3760788"/>
          <p14:tracePt t="4198" x="493713" y="3765550"/>
          <p14:tracePt t="4238" x="493713" y="3773488"/>
          <p14:tracePt t="4262" x="498475" y="3778250"/>
          <p14:tracePt t="4269" x="498475" y="3781425"/>
          <p14:tracePt t="4278" x="506413" y="3790950"/>
          <p14:tracePt t="4286" x="506413" y="3794125"/>
          <p14:tracePt t="4294" x="506413" y="3803650"/>
          <p14:tracePt t="4303" x="511175" y="3808413"/>
          <p14:tracePt t="4323" x="519113" y="3821113"/>
          <p14:tracePt t="4327" x="523875" y="3829050"/>
          <p14:tracePt t="4339" x="527050" y="3833813"/>
          <p14:tracePt t="4356" x="536575" y="3836988"/>
          <p14:tracePt t="4359" x="539750" y="3846513"/>
          <p14:tracePt t="4368" x="549275" y="3849688"/>
          <p14:tracePt t="4375" x="552450" y="3859213"/>
          <p14:tracePt t="4383" x="561975" y="3862388"/>
          <p14:tracePt t="4392" x="565150" y="3871913"/>
          <p14:tracePt t="4399" x="579438" y="3884613"/>
          <p14:tracePt t="4414" x="587375" y="3887788"/>
          <p14:tracePt t="4424" x="592138" y="3900488"/>
          <p14:tracePt t="4431" x="600075" y="3910013"/>
          <p14:tracePt t="4455" x="604838" y="3914775"/>
          <p14:tracePt t="4487" x="608013" y="3922713"/>
          <p14:tracePt t="4495" x="617538" y="3927475"/>
          <p14:tracePt t="4511" x="620713" y="3930650"/>
          <p14:tracePt t="4527" x="620713" y="3940175"/>
          <p14:tracePt t="4540" x="630238" y="3943350"/>
          <p14:tracePt t="4558" x="633413" y="3952875"/>
          <p14:tracePt t="4582" x="642938" y="3956050"/>
          <p14:tracePt t="4598" x="655638" y="3965575"/>
          <p14:tracePt t="4606" x="655638" y="3968750"/>
          <p14:tracePt t="4614" x="668338" y="3981450"/>
          <p14:tracePt t="4638" x="671513" y="3990975"/>
          <p14:tracePt t="4647" x="681038" y="4003675"/>
          <p14:tracePt t="4656" x="685800" y="4006850"/>
          <p14:tracePt t="4679" x="685800" y="4016375"/>
          <p14:tracePt t="4690" x="693738" y="4021138"/>
          <p14:tracePt t="4727" x="698500" y="4029075"/>
          <p14:tracePt t="4740" x="706438" y="4033838"/>
          <p14:tracePt t="4756" x="719138" y="4033838"/>
          <p14:tracePt t="4761" x="723900" y="4037013"/>
          <p14:tracePt t="4766" x="727075" y="4046538"/>
          <p14:tracePt t="4774" x="744538" y="4059238"/>
          <p14:tracePt t="4790" x="749300" y="4062413"/>
          <p14:tracePt t="4799" x="752475" y="4071938"/>
          <p14:tracePt t="4814" x="762000" y="4071938"/>
          <p14:tracePt t="4832" x="765175" y="4075113"/>
          <p14:tracePt t="4863" x="774700" y="4075113"/>
          <p14:tracePt t="4871" x="777875" y="4084638"/>
          <p14:tracePt t="4879" x="792163" y="4087813"/>
          <p14:tracePt t="4889" x="800100" y="4097338"/>
          <p14:tracePt t="4896" x="804863" y="4100513"/>
          <p14:tracePt t="4906" x="812800" y="4100513"/>
          <p14:tracePt t="4912" x="817563" y="4110038"/>
          <p14:tracePt t="4923" x="830263" y="4113213"/>
          <p14:tracePt t="4940" x="846138" y="4122738"/>
          <p14:tracePt t="4967" x="850900" y="4122738"/>
          <p14:tracePt t="4983" x="863600" y="4127500"/>
          <p14:tracePt t="4991" x="876300" y="4135438"/>
          <p14:tracePt t="4999" x="885825" y="4143375"/>
          <p14:tracePt t="5008" x="889000" y="4143375"/>
          <p14:tracePt t="5014" x="898525" y="4148138"/>
          <p14:tracePt t="5023" x="901700" y="4152900"/>
          <p14:tracePt t="5031" x="911225" y="4152900"/>
          <p14:tracePt t="5040" x="914400" y="4160838"/>
          <p14:tracePt t="5057" x="919163" y="4160838"/>
          <p14:tracePt t="5063" x="927100" y="4165600"/>
          <p14:tracePt t="5073" x="931863" y="4165600"/>
          <p14:tracePt t="5079" x="939800" y="4173538"/>
          <p14:tracePt t="5089" x="952500" y="4178300"/>
          <p14:tracePt t="5094" x="957263" y="4186238"/>
          <p14:tracePt t="5103" x="965200" y="4191000"/>
          <p14:tracePt t="5110" x="969963" y="4191000"/>
          <p14:tracePt t="5119" x="977900" y="4191000"/>
          <p14:tracePt t="5125" x="982663" y="4191000"/>
          <p14:tracePt t="5136" x="995363" y="4198938"/>
          <p14:tracePt t="5152" x="1000125" y="4198938"/>
          <p14:tracePt t="5157" x="1008063" y="4198938"/>
          <p14:tracePt t="5165" x="1012825" y="4203700"/>
          <p14:tracePt t="5174" x="1020763" y="4203700"/>
          <p14:tracePt t="5181" x="1025525" y="4203700"/>
          <p14:tracePt t="5190" x="1038225" y="4211638"/>
          <p14:tracePt t="5197" x="1046163" y="4211638"/>
          <p14:tracePt t="5206" x="1050925" y="4216400"/>
          <p14:tracePt t="5222" x="1058863" y="4216400"/>
          <p14:tracePt t="5230" x="1063625" y="4219575"/>
          <p14:tracePt t="5383" x="1068388" y="4219575"/>
          <p14:tracePt t="5423" x="1076325" y="4219575"/>
          <p14:tracePt t="5463" x="1081088" y="4219575"/>
          <p14:tracePt t="5471" x="1089025" y="4219575"/>
          <p14:tracePt t="5480" x="1093788" y="4219575"/>
          <p14:tracePt t="5495" x="1106488" y="4219575"/>
          <p14:tracePt t="5521" x="1114425" y="4219575"/>
          <p14:tracePt t="5527" x="1119188" y="4219575"/>
          <p14:tracePt t="5540" x="1123950" y="4219575"/>
          <p14:tracePt t="5559" x="1131888" y="4229100"/>
          <p14:tracePt t="5567" x="1136650" y="4229100"/>
          <p14:tracePt t="5575" x="1144588" y="4233863"/>
          <p14:tracePt t="5583" x="1149350" y="4233863"/>
          <p14:tracePt t="5590" x="1162050" y="4241800"/>
          <p14:tracePt t="5607" x="1169988" y="4241800"/>
          <p14:tracePt t="5624" x="1174750" y="4246563"/>
          <p14:tracePt t="5640" x="1177925" y="4246563"/>
          <p14:tracePt t="5647" x="1187450" y="4254500"/>
          <p14:tracePt t="5656" x="1190625" y="4254500"/>
          <p14:tracePt t="5663" x="1204913" y="4259263"/>
          <p14:tracePt t="5673" x="1212850" y="4267200"/>
          <p14:tracePt t="5679" x="1217613" y="4267200"/>
          <p14:tracePt t="5691" x="1225550" y="4271963"/>
          <p14:tracePt t="5711" x="1230313" y="4271963"/>
          <p14:tracePt t="5727" x="1238250" y="4271963"/>
          <p14:tracePt t="5743" x="1250950" y="4279900"/>
          <p14:tracePt t="5756" x="1255713" y="4284663"/>
          <p14:tracePt t="5759" x="1268413" y="4292600"/>
          <p14:tracePt t="5767" x="1284288" y="4297363"/>
          <p14:tracePt t="5783" x="1289050" y="4297363"/>
          <p14:tracePt t="5792" x="1296988" y="4297363"/>
          <p14:tracePt t="5799" x="1301750" y="4297363"/>
          <p14:tracePt t="5808" x="1306513" y="4305300"/>
          <p14:tracePt t="5847" x="1314450" y="4310063"/>
          <p14:tracePt t="6047" x="1319213" y="4318000"/>
          <p14:tracePt t="6054" x="1319213" y="4330700"/>
          <p14:tracePt t="6064" x="1319213" y="4335463"/>
          <p14:tracePt t="6074" x="1319213" y="4338638"/>
          <p14:tracePt t="6079" x="1319213" y="4348163"/>
          <p14:tracePt t="6087" x="1306513" y="4348163"/>
          <p14:tracePt t="6094" x="1289050" y="4325938"/>
          <p14:tracePt t="7503" x="1301750" y="4325938"/>
          <p14:tracePt t="7511" x="1319213" y="4330700"/>
          <p14:tracePt t="7527" x="1331913" y="4330700"/>
          <p14:tracePt t="7541" x="1339850" y="4335463"/>
          <p14:tracePt t="7544" x="1344613" y="4335463"/>
          <p14:tracePt t="7599" x="1349375" y="4335463"/>
          <p14:tracePt t="7607" x="1357313" y="4335463"/>
          <p14:tracePt t="7615" x="1362075" y="4343400"/>
          <p14:tracePt t="7624" x="1370013" y="4343400"/>
          <p14:tracePt t="7631" x="1374775" y="4343400"/>
          <p14:tracePt t="7640" x="1387475" y="4343400"/>
          <p14:tracePt t="7646" x="1390650" y="4348163"/>
          <p14:tracePt t="7654" x="1412875" y="4348163"/>
          <p14:tracePt t="7662" x="1420813" y="4356100"/>
          <p14:tracePt t="7671" x="1443038" y="4360863"/>
          <p14:tracePt t="7679" x="1446213" y="4360863"/>
          <p14:tracePt t="7687" x="1450975" y="4368800"/>
          <p14:tracePt t="7706" x="1458913" y="4373563"/>
          <p14:tracePt t="7724" x="1463675" y="4373563"/>
          <p14:tracePt t="7728" x="1471613" y="4381500"/>
          <p14:tracePt t="7767" x="1484313" y="4386263"/>
          <p14:tracePt t="7783" x="1484313" y="4394200"/>
          <p14:tracePt t="7791" x="1484313" y="4406900"/>
          <p14:tracePt t="7800" x="1484313" y="4411663"/>
          <p14:tracePt t="7806" x="1489075" y="4416425"/>
          <p14:tracePt t="7823" x="1497013" y="4424363"/>
          <p14:tracePt t="7831" x="1501775" y="4429125"/>
          <p14:tracePt t="7840" x="1514475" y="4429125"/>
          <p14:tracePt t="7847" x="1524000" y="4437063"/>
          <p14:tracePt t="7857" x="1527175" y="4437063"/>
          <p14:tracePt t="7863" x="1549400" y="4449763"/>
          <p14:tracePt t="7879" x="1582738" y="4459288"/>
          <p14:tracePt t="7887" x="1587500" y="4462463"/>
          <p14:tracePt t="7896" x="1600200" y="4462463"/>
          <p14:tracePt t="7904" x="1612900" y="4462463"/>
          <p14:tracePt t="7910" x="1638300" y="4479925"/>
          <p14:tracePt t="7921" x="1651000" y="4487863"/>
          <p14:tracePt t="7926" x="1658938" y="4492625"/>
          <p14:tracePt t="7937" x="1663700" y="4500563"/>
          <p14:tracePt t="7943" x="1668463" y="4505325"/>
          <p14:tracePt t="7958" x="1681163" y="4510088"/>
          <p14:tracePt t="7973" x="1693863" y="4510088"/>
          <p14:tracePt t="7980" x="1701800" y="4510088"/>
          <p14:tracePt t="7983" x="1724025" y="4510088"/>
          <p14:tracePt t="7992" x="1736725" y="4518025"/>
          <p14:tracePt t="7999" x="1749425" y="4518025"/>
          <p14:tracePt t="8007" x="1762125" y="4518025"/>
          <p14:tracePt t="8014" x="1778000" y="4525963"/>
          <p14:tracePt t="8022" x="1782763" y="4525963"/>
          <p14:tracePt t="8030" x="1795463" y="4530725"/>
          <p14:tracePt t="8038" x="1803400" y="4538663"/>
          <p14:tracePt t="8054" x="1808163" y="4543425"/>
          <p14:tracePt t="8062" x="1816100" y="4543425"/>
          <p14:tracePt t="8071" x="1820863" y="4543425"/>
          <p14:tracePt t="8087" x="1833563" y="4543425"/>
          <p14:tracePt t="8102" x="1843088" y="4543425"/>
          <p14:tracePt t="8109" x="1846263" y="4543425"/>
          <p14:tracePt t="8126" x="1858963" y="4543425"/>
          <p14:tracePt t="8135" x="1863725" y="4551363"/>
          <p14:tracePt t="8158" x="1871663" y="4551363"/>
          <p14:tracePt t="8166" x="1876425" y="4551363"/>
          <p14:tracePt t="8190" x="1884363" y="4556125"/>
          <p14:tracePt t="8230" x="1889125" y="4556125"/>
          <p14:tracePt t="8238" x="1893888" y="4556125"/>
          <p14:tracePt t="8245" x="1901825" y="4556125"/>
          <p14:tracePt t="8254" x="1914525" y="4556125"/>
          <p14:tracePt t="8286" x="1919288" y="4556125"/>
          <p14:tracePt t="9054" x="1927225" y="4556125"/>
          <p14:tracePt t="10967" x="1924050" y="4548188"/>
          <p14:tracePt t="11767" x="1919288" y="4543425"/>
          <p14:tracePt t="11847" x="1909763" y="4543425"/>
          <p14:tracePt t="11855" x="1906588" y="4543425"/>
          <p14:tracePt t="11880" x="1901825" y="4543425"/>
          <p14:tracePt t="11975" x="1893888" y="4543425"/>
          <p14:tracePt t="12008" x="1889125" y="4543425"/>
          <p14:tracePt t="12022" x="1881188" y="4543425"/>
          <p14:tracePt t="12039" x="1868488" y="4543425"/>
          <p14:tracePt t="12058" x="1863725" y="4543425"/>
          <p14:tracePt t="12063" x="1855788" y="4543425"/>
          <p14:tracePt t="12073" x="1851025" y="4543425"/>
          <p14:tracePt t="12079" x="1843088" y="4543425"/>
          <p14:tracePt t="12086" x="1838325" y="4543425"/>
          <p14:tracePt t="12149" x="1833563" y="4543425"/>
          <p14:tracePt t="12157" x="1825625" y="4543425"/>
          <p14:tracePt t="12165" x="1812925" y="4543425"/>
          <p14:tracePt t="12175" x="1808163" y="4535488"/>
          <p14:tracePt t="12181" x="1795463" y="4530725"/>
          <p14:tracePt t="12190" x="1787525" y="4530725"/>
          <p14:tracePt t="12198" x="1782763" y="4522788"/>
          <p14:tracePt t="12214" x="1770063" y="4522788"/>
          <p14:tracePt t="12222" x="1752600" y="4518025"/>
          <p14:tracePt t="12230" x="1731963" y="4518025"/>
          <p14:tracePt t="12238" x="1719263" y="4510088"/>
          <p14:tracePt t="12246" x="1693863" y="4500563"/>
          <p14:tracePt t="12255" x="1671638" y="4492625"/>
          <p14:tracePt t="12262" x="1617663" y="4484688"/>
          <p14:tracePt t="12272" x="1590675" y="4484688"/>
          <p14:tracePt t="12278" x="1562100" y="4475163"/>
          <p14:tracePt t="12290" x="1536700" y="4459288"/>
          <p14:tracePt t="12294" x="1524000" y="4459288"/>
          <p14:tracePt t="12306" x="1511300" y="4459288"/>
          <p14:tracePt t="12311" x="1493838" y="4454525"/>
          <p14:tracePt t="12323" x="1489075" y="4454525"/>
          <p14:tracePt t="12327" x="1481138" y="4454525"/>
          <p14:tracePt t="12339" x="1476375" y="4445000"/>
          <p14:tracePt t="12350" x="1463675" y="4441825"/>
          <p14:tracePt t="12366" x="1450975" y="4441825"/>
          <p14:tracePt t="12375" x="1433513" y="4432300"/>
          <p14:tracePt t="12382" x="1420813" y="4432300"/>
          <p14:tracePt t="12390" x="1408113" y="4424363"/>
          <p14:tracePt t="12398" x="1400175" y="4424363"/>
          <p14:tracePt t="12407" x="1387475" y="4424363"/>
          <p14:tracePt t="12415" x="1374775" y="4424363"/>
          <p14:tracePt t="12422" x="1370013" y="4424363"/>
          <p14:tracePt t="12430" x="1362075" y="4424363"/>
          <p14:tracePt t="12439" x="1357313" y="4424363"/>
          <p14:tracePt t="12446" x="1349375" y="4424363"/>
          <p14:tracePt t="12455" x="1344613" y="4419600"/>
          <p14:tracePt t="12462" x="1331913" y="4419600"/>
          <p14:tracePt t="12471" x="1323975" y="4411663"/>
          <p14:tracePt t="12478" x="1311275" y="4411663"/>
          <p14:tracePt t="12488" x="1289050" y="4411663"/>
          <p14:tracePt t="12494" x="1276350" y="4406900"/>
          <p14:tracePt t="12506" x="1258888" y="4406900"/>
          <p14:tracePt t="12510" x="1230313" y="4406900"/>
          <p14:tracePt t="12522" x="1217613" y="4398963"/>
          <p14:tracePt t="12526" x="1208088" y="4398963"/>
          <p14:tracePt t="12538" x="1204913" y="4398963"/>
          <p14:tracePt t="12542" x="1190625" y="4398963"/>
          <p14:tracePt t="12555" x="1182688" y="4398963"/>
          <p14:tracePt t="12558" x="1177925" y="4398963"/>
          <p14:tracePt t="12567" x="1169988" y="4398963"/>
          <p14:tracePt t="12574" x="1165225" y="4398963"/>
          <p14:tracePt t="12583" x="1152525" y="4398963"/>
          <p14:tracePt t="12590" x="1139825" y="4398963"/>
          <p14:tracePt t="12599" x="1131888" y="4398963"/>
          <p14:tracePt t="12606" x="1119188" y="4391025"/>
          <p14:tracePt t="12631" x="1106488" y="4391025"/>
          <p14:tracePt t="12640" x="1101725" y="4391025"/>
          <p14:tracePt t="12647" x="1089025" y="4391025"/>
          <p14:tracePt t="12658" x="1081088" y="4391025"/>
          <p14:tracePt t="12663" x="1068388" y="4391025"/>
          <p14:tracePt t="12674" x="1055688" y="4391025"/>
          <p14:tracePt t="12679" x="1042988" y="4391025"/>
          <p14:tracePt t="12690" x="1025525" y="4391025"/>
          <p14:tracePt t="12695" x="1012825" y="4391025"/>
          <p14:tracePt t="12708" x="1000125" y="4391025"/>
          <p14:tracePt t="12713" x="995363" y="4386263"/>
          <p14:tracePt t="12723" x="974725" y="4386263"/>
          <p14:tracePt t="12727" x="965200" y="4386263"/>
          <p14:tracePt t="12740" x="962025" y="4386263"/>
          <p14:tracePt t="12744" x="957263" y="4386263"/>
          <p14:tracePt t="12751" x="949325" y="4386263"/>
          <p14:tracePt t="12767" x="944563" y="4386263"/>
          <p14:tracePt t="12775" x="936625" y="4386263"/>
          <p14:tracePt t="12783" x="931863" y="4386263"/>
          <p14:tracePt t="12793" x="919163" y="4386263"/>
          <p14:tracePt t="12799" x="906463" y="4386263"/>
          <p14:tracePt t="12808" x="881063" y="4386263"/>
          <p14:tracePt t="12815" x="868363" y="4378325"/>
          <p14:tracePt t="12824" x="855663" y="4378325"/>
          <p14:tracePt t="12831" x="830263" y="4378325"/>
          <p14:tracePt t="12840" x="817563" y="4378325"/>
          <p14:tracePt t="12847" x="804863" y="4373563"/>
          <p14:tracePt t="12857" x="795338" y="4373563"/>
          <p14:tracePt t="12863" x="782638" y="4373563"/>
          <p14:tracePt t="12874" x="777875" y="4373563"/>
          <p14:tracePt t="12879" x="757238" y="4373563"/>
          <p14:tracePt t="12892" x="744538" y="4373563"/>
          <p14:tracePt t="12894" x="731838" y="4373563"/>
          <p14:tracePt t="12904" x="706438" y="4373563"/>
          <p14:tracePt t="12911" x="693738" y="4373563"/>
          <p14:tracePt t="12921" x="681038" y="4373563"/>
          <p14:tracePt t="12927" x="658813" y="4373563"/>
          <p14:tracePt t="12937" x="650875" y="4373563"/>
          <p14:tracePt t="12942" x="646113" y="4373563"/>
          <p14:tracePt t="12950" x="638175" y="4373563"/>
          <p14:tracePt t="12958" x="633413" y="4373563"/>
          <p14:tracePt t="12966" x="630238" y="4373563"/>
          <p14:tracePt t="12974" x="617538" y="4373563"/>
          <p14:tracePt t="12982" x="608013" y="4373563"/>
          <p14:tracePt t="12990" x="604838" y="4373563"/>
          <p14:tracePt t="12998" x="592138" y="4381500"/>
          <p14:tracePt t="13006" x="582613" y="4386263"/>
          <p14:tracePt t="13014" x="569913" y="4394200"/>
          <p14:tracePt t="13022" x="565150" y="4398963"/>
          <p14:tracePt t="13030" x="557213" y="4398963"/>
          <p14:tracePt t="13039" x="552450" y="4403725"/>
          <p14:tracePt t="13046" x="544513" y="4403725"/>
          <p14:tracePt t="13054" x="539750" y="4411663"/>
          <p14:tracePt t="13063" x="527050" y="4416425"/>
          <p14:tracePt t="13078" x="519113" y="4424363"/>
          <p14:tracePt t="13087" x="519113" y="4429125"/>
          <p14:tracePt t="13094" x="514350" y="4437063"/>
          <p14:tracePt t="13102" x="506413" y="4449763"/>
          <p14:tracePt t="13109" x="501650" y="4462463"/>
          <p14:tracePt t="13119" x="493713" y="4471988"/>
          <p14:tracePt t="13126" x="481013" y="4484688"/>
          <p14:tracePt t="13136" x="476250" y="4487863"/>
          <p14:tracePt t="13142" x="468313" y="4497388"/>
          <p14:tracePt t="13149" x="463550" y="4510088"/>
          <p14:tracePt t="13158" x="455613" y="4513263"/>
          <p14:tracePt t="13165" x="450850" y="4522788"/>
          <p14:tracePt t="13174" x="442913" y="4535488"/>
          <p14:tracePt t="13181" x="438150" y="4538663"/>
          <p14:tracePt t="13198" x="430213" y="4551363"/>
          <p14:tracePt t="13222" x="425450" y="4560888"/>
          <p14:tracePt t="13230" x="425450" y="4565650"/>
          <p14:tracePt t="13238" x="425450" y="4573588"/>
          <p14:tracePt t="13246" x="425450" y="4586288"/>
          <p14:tracePt t="13255" x="425450" y="4598988"/>
          <p14:tracePt t="13262" x="417513" y="4619625"/>
          <p14:tracePt t="13271" x="417513" y="4629150"/>
          <p14:tracePt t="13278" x="407988" y="4649788"/>
          <p14:tracePt t="13288" x="404813" y="4662488"/>
          <p14:tracePt t="13294" x="387350" y="4679950"/>
          <p14:tracePt t="13311" x="379413" y="4700588"/>
          <p14:tracePt t="13321" x="361950" y="4725988"/>
          <p14:tracePt t="13326" x="361950" y="4730750"/>
          <p14:tracePt t="13339" x="357188" y="4760913"/>
          <p14:tracePt t="13342" x="349250" y="4773613"/>
          <p14:tracePt t="13350" x="331788" y="4799013"/>
          <p14:tracePt t="13358" x="331788" y="4819650"/>
          <p14:tracePt t="13366" x="331788" y="4854575"/>
          <p14:tracePt t="13374" x="323850" y="4884738"/>
          <p14:tracePt t="13382" x="306388" y="4922838"/>
          <p14:tracePt t="13390" x="298450" y="4943475"/>
          <p14:tracePt t="13398" x="293688" y="4968875"/>
          <p14:tracePt t="13406" x="285750" y="4981575"/>
          <p14:tracePt t="13414" x="276225" y="5006975"/>
          <p14:tracePt t="13422" x="258763" y="5029200"/>
          <p14:tracePt t="13430" x="255588" y="5054600"/>
          <p14:tracePt t="13438" x="246063" y="5067300"/>
          <p14:tracePt t="13446" x="230188" y="5100638"/>
          <p14:tracePt t="13455" x="200025" y="5138738"/>
          <p14:tracePt t="13462" x="182563" y="5186363"/>
          <p14:tracePt t="13474" x="139700" y="5237163"/>
          <p14:tracePt t="13479" x="111125" y="5287963"/>
          <p14:tracePt t="13490" x="85725" y="5310188"/>
          <p14:tracePt t="13494" x="68263" y="5348288"/>
          <p14:tracePt t="13503" x="63500" y="5360988"/>
          <p14:tracePt t="13517" x="55563" y="5376863"/>
          <p14:tracePt t="13531" x="55563" y="5411788"/>
          <p14:tracePt t="13537" x="55563" y="5432425"/>
          <p14:tracePt t="13542" x="60325" y="5449888"/>
          <p14:tracePt t="13549" x="63500" y="5462588"/>
          <p14:tracePt t="13565" x="63500" y="5470525"/>
          <p14:tracePt t="13574" x="76200" y="5483225"/>
          <p14:tracePt t="13630" x="76200" y="5487988"/>
          <p14:tracePt t="14133" x="93663" y="5508625"/>
          <p14:tracePt t="14141" x="106363" y="5526088"/>
          <p14:tracePt t="14149" x="114300" y="5581650"/>
          <p14:tracePt t="14157" x="136525" y="5641975"/>
          <p14:tracePt t="14165" x="136525" y="5667375"/>
          <p14:tracePt t="14174" x="136525" y="5670550"/>
          <p14:tracePt t="14181" x="136525" y="5675313"/>
          <p14:tracePt t="14190" x="136525" y="5688013"/>
          <p14:tracePt t="14197" x="152400" y="5721350"/>
          <p14:tracePt t="14206" x="161925" y="5738813"/>
          <p14:tracePt t="14229" x="166688" y="5743575"/>
          <p14:tracePt t="14237" x="174625" y="5751513"/>
          <p14:tracePt t="14254" x="179388" y="5764213"/>
          <p14:tracePt t="14271" x="179388" y="5776913"/>
          <p14:tracePt t="14278" x="179388" y="5789613"/>
          <p14:tracePt t="14287" x="179388" y="5811838"/>
          <p14:tracePt t="14294" x="179388" y="5837238"/>
          <p14:tracePt t="14304" x="187325" y="5857875"/>
          <p14:tracePt t="14310" x="187325" y="5867400"/>
          <p14:tracePt t="14320" x="187325" y="5880100"/>
          <p14:tracePt t="14326" x="195263" y="5892800"/>
          <p14:tracePt t="14350" x="195263" y="5900738"/>
          <p14:tracePt t="14359" x="200025" y="5913438"/>
          <p14:tracePt t="14367" x="207963" y="5926138"/>
          <p14:tracePt t="14375" x="207963" y="5938838"/>
          <p14:tracePt t="14383" x="207963" y="5956300"/>
          <p14:tracePt t="14391" x="217488" y="5969000"/>
          <p14:tracePt t="14399" x="217488" y="5981700"/>
          <p14:tracePt t="14408" x="217488" y="5994400"/>
          <p14:tracePt t="14415" x="220663" y="6002338"/>
          <p14:tracePt t="14424" x="220663" y="6007100"/>
          <p14:tracePt t="14431" x="230188" y="6019800"/>
          <p14:tracePt t="14441" x="233363" y="6027738"/>
          <p14:tracePt t="14459" x="242888" y="6032500"/>
          <p14:tracePt t="14474" x="246063" y="6040438"/>
          <p14:tracePt t="14479" x="255588" y="6053138"/>
          <p14:tracePt t="14491" x="258763" y="6057900"/>
          <p14:tracePt t="14495" x="268288" y="6067425"/>
          <p14:tracePt t="14507" x="273050" y="6070600"/>
          <p14:tracePt t="14511" x="276225" y="6075363"/>
          <p14:tracePt t="14522" x="298450" y="6092825"/>
          <p14:tracePt t="14526" x="306388" y="6096000"/>
          <p14:tracePt t="14545" x="323850" y="6108700"/>
          <p14:tracePt t="14560" x="344488" y="6118225"/>
          <p14:tracePt t="14567" x="349250" y="6118225"/>
          <p14:tracePt t="14574" x="361950" y="6121400"/>
          <p14:tracePt t="14590" x="379413" y="6121400"/>
          <p14:tracePt t="14598" x="392113" y="6130925"/>
          <p14:tracePt t="14606" x="404813" y="6130925"/>
          <p14:tracePt t="14614" x="420688" y="6138863"/>
          <p14:tracePt t="14630" x="433388" y="6143625"/>
          <p14:tracePt t="14638" x="442913" y="6151563"/>
          <p14:tracePt t="14647" x="455613" y="6156325"/>
          <p14:tracePt t="14654" x="458788" y="6164263"/>
          <p14:tracePt t="14664" x="473075" y="6169025"/>
          <p14:tracePt t="14673" x="481013" y="6176963"/>
          <p14:tracePt t="14679" x="498475" y="6181725"/>
          <p14:tracePt t="14691" x="523875" y="6189663"/>
          <p14:tracePt t="14695" x="544513" y="6199188"/>
          <p14:tracePt t="14708" x="579438" y="6207125"/>
          <p14:tracePt t="14711" x="604838" y="6215063"/>
          <p14:tracePt t="14724" x="625475" y="6215063"/>
          <p14:tracePt t="14727" x="630238" y="6219825"/>
          <p14:tracePt t="14738" x="642938" y="6219825"/>
          <p14:tracePt t="14743" x="650875" y="6227763"/>
          <p14:tracePt t="14751" x="663575" y="6227763"/>
          <p14:tracePt t="14759" x="676275" y="6232525"/>
          <p14:tracePt t="14767" x="688975" y="6232525"/>
          <p14:tracePt t="14775" x="714375" y="6232525"/>
          <p14:tracePt t="14783" x="719138" y="6240463"/>
          <p14:tracePt t="14791" x="739775" y="6245225"/>
          <p14:tracePt t="14799" x="749300" y="6245225"/>
          <p14:tracePt t="14807" x="762000" y="6245225"/>
          <p14:tracePt t="14814" x="774700" y="6253163"/>
          <p14:tracePt t="14822" x="787400" y="6253163"/>
          <p14:tracePt t="14830" x="804863" y="6262688"/>
          <p14:tracePt t="14838" x="817563" y="6270625"/>
          <p14:tracePt t="14846" x="820738" y="6270625"/>
          <p14:tracePt t="14854" x="833438" y="6270625"/>
          <p14:tracePt t="14862" x="850900" y="6270625"/>
          <p14:tracePt t="14871" x="863600" y="6270625"/>
          <p14:tracePt t="14878" x="876300" y="6275388"/>
          <p14:tracePt t="14895" x="885825" y="6275388"/>
          <p14:tracePt t="14907" x="898525" y="6275388"/>
          <p14:tracePt t="14911" x="901700" y="6283325"/>
          <p14:tracePt t="14937" x="911225" y="6283325"/>
          <p14:tracePt t="14944" x="914400" y="6283325"/>
          <p14:tracePt t="14951" x="919163" y="6283325"/>
          <p14:tracePt t="14959" x="927100" y="6283325"/>
          <p14:tracePt t="14967" x="939800" y="6283325"/>
          <p14:tracePt t="14976" x="944563" y="6283325"/>
          <p14:tracePt t="14982" x="957263" y="6283325"/>
          <p14:tracePt t="14991" x="965200" y="6288088"/>
          <p14:tracePt t="14998" x="977900" y="6288088"/>
          <p14:tracePt t="15006" x="992188" y="6288088"/>
          <p14:tracePt t="15015" x="1012825" y="6288088"/>
          <p14:tracePt t="15023" x="1038225" y="6288088"/>
          <p14:tracePt t="15031" x="1058863" y="6288088"/>
          <p14:tracePt t="15039" x="1089025" y="6288088"/>
          <p14:tracePt t="15047" x="1123950" y="6288088"/>
          <p14:tracePt t="15056" x="1144588" y="6288088"/>
          <p14:tracePt t="15063" x="1177925" y="6288088"/>
          <p14:tracePt t="15074" x="1190625" y="6296025"/>
          <p14:tracePt t="15079" x="1212850" y="6296025"/>
          <p14:tracePt t="15087" x="1230313" y="6296025"/>
          <p14:tracePt t="15094" x="1233488" y="6296025"/>
          <p14:tracePt t="15104" x="1255713" y="6296025"/>
          <p14:tracePt t="15110" x="1258888" y="6296025"/>
          <p14:tracePt t="15119" x="1281113" y="6296025"/>
          <p14:tracePt t="15126" x="1301750" y="6296025"/>
          <p14:tracePt t="15136" x="1336675" y="6296025"/>
          <p14:tracePt t="15142" x="1357313" y="6296025"/>
          <p14:tracePt t="15149" x="1400175" y="6296025"/>
          <p14:tracePt t="15158" x="1433513" y="6296025"/>
          <p14:tracePt t="15166" x="1463675" y="6292850"/>
          <p14:tracePt t="15174" x="1481138" y="6283325"/>
          <p14:tracePt t="15181" x="1511300" y="6275388"/>
          <p14:tracePt t="15191" x="1527175" y="6270625"/>
          <p14:tracePt t="15197" x="1539875" y="6270625"/>
          <p14:tracePt t="15206" x="1552575" y="6262688"/>
          <p14:tracePt t="15213" x="1570038" y="6262688"/>
          <p14:tracePt t="15224" x="1574800" y="6253163"/>
          <p14:tracePt t="15229" x="1595438" y="6249988"/>
          <p14:tracePt t="15238" x="1617663" y="6240463"/>
          <p14:tracePt t="15246" x="1633538" y="6224588"/>
          <p14:tracePt t="15256" x="1668463" y="6215063"/>
          <p14:tracePt t="15262" x="1701800" y="6199188"/>
          <p14:tracePt t="15270" x="1736725" y="6189663"/>
          <p14:tracePt t="15278" x="1765300" y="6181725"/>
          <p14:tracePt t="15286" x="1790700" y="6176963"/>
          <p14:tracePt t="15295" x="1812925" y="6169025"/>
          <p14:tracePt t="15306" x="1820863" y="6159500"/>
          <p14:tracePt t="15311" x="1843088" y="6138863"/>
          <p14:tracePt t="15325" x="1863725" y="6138863"/>
          <p14:tracePt t="15327" x="1909763" y="6121400"/>
          <p14:tracePt t="15341" x="1924050" y="6121400"/>
          <p14:tracePt t="15344" x="1936750" y="6121400"/>
          <p14:tracePt t="15351" x="1944688" y="6118225"/>
          <p14:tracePt t="15359" x="1944688" y="6105525"/>
          <p14:tracePt t="15367" x="1962150" y="6070600"/>
          <p14:tracePt t="15374" x="1982788" y="6053138"/>
          <p14:tracePt t="15384" x="2016125" y="6027738"/>
          <p14:tracePt t="15391" x="2055813" y="6011863"/>
          <p14:tracePt t="15399" x="2089150" y="5994400"/>
          <p14:tracePt t="15408" x="2109788" y="5976938"/>
          <p14:tracePt t="15415" x="2127250" y="5961063"/>
          <p14:tracePt t="15426" x="2144713" y="5948363"/>
          <p14:tracePt t="15431" x="2157413" y="5938838"/>
          <p14:tracePt t="15447" x="2157413" y="5934075"/>
          <p14:tracePt t="15460" x="2157413" y="5921375"/>
          <p14:tracePt t="15463" x="2162175" y="5913438"/>
          <p14:tracePt t="15477" x="2170113" y="5900738"/>
          <p14:tracePt t="15480" x="2187575" y="5883275"/>
          <p14:tracePt t="15490" x="2200275" y="5870575"/>
          <p14:tracePt t="15495" x="2225675" y="5862638"/>
          <p14:tracePt t="15508" x="2255838" y="5854700"/>
          <p14:tracePt t="15511" x="2289175" y="5854700"/>
          <p14:tracePt t="15527" x="2352675" y="5845175"/>
          <p14:tracePt t="15541" x="2387600" y="5837238"/>
          <p14:tracePt t="15544" x="2408238" y="5837238"/>
          <p14:tracePt t="15551" x="2433638" y="5827713"/>
          <p14:tracePt t="15561" x="2463800" y="5827713"/>
          <p14:tracePt t="15567" x="2497138" y="5819775"/>
          <p14:tracePt t="15574" x="2527300" y="5819775"/>
          <p14:tracePt t="15583" x="2562225" y="5819775"/>
          <p14:tracePt t="15591" x="2603500" y="5819775"/>
          <p14:tracePt t="15599" x="2638425" y="5802313"/>
          <p14:tracePt t="15608" x="2671763" y="5786438"/>
          <p14:tracePt t="15618" x="2697163" y="5776913"/>
          <p14:tracePt t="15625" x="2732088" y="5761038"/>
          <p14:tracePt t="15631" x="2757488" y="5748338"/>
          <p14:tracePt t="15641" x="2778125" y="5721350"/>
          <p14:tracePt t="15648" x="2803525" y="5705475"/>
          <p14:tracePt t="15656" x="2816225" y="5692775"/>
          <p14:tracePt t="15662" x="2841625" y="5683250"/>
          <p14:tracePt t="15673" x="2876550" y="5657850"/>
          <p14:tracePt t="15679" x="2909888" y="5637213"/>
          <p14:tracePt t="15687" x="2947988" y="5599113"/>
          <p14:tracePt t="15695" x="2987675" y="5573713"/>
          <p14:tracePt t="15706" x="3025775" y="5535613"/>
          <p14:tracePt t="15711" x="3051175" y="5508625"/>
          <p14:tracePt t="15722" x="3076575" y="5470525"/>
          <p14:tracePt t="15726" x="3106738" y="5437188"/>
          <p14:tracePt t="15738" x="3106738" y="5424488"/>
          <p14:tracePt t="15742" x="3132138" y="5386388"/>
          <p14:tracePt t="15750" x="3140075" y="5364163"/>
          <p14:tracePt t="15758" x="3157538" y="5310188"/>
          <p14:tracePt t="15766" x="3187700" y="5257800"/>
          <p14:tracePt t="15774" x="3208338" y="5199063"/>
          <p14:tracePt t="15782" x="3241675" y="5122863"/>
          <p14:tracePt t="15790" x="3259138" y="5083175"/>
          <p14:tracePt t="15798" x="3276600" y="5037138"/>
          <p14:tracePt t="15806" x="3297238" y="5003800"/>
          <p14:tracePt t="15814" x="3306763" y="4968875"/>
          <p14:tracePt t="15822" x="3322638" y="4922838"/>
          <p14:tracePt t="15831" x="3332163" y="4875213"/>
          <p14:tracePt t="15838" x="3344863" y="4816475"/>
          <p14:tracePt t="15846" x="3373438" y="4738688"/>
          <p14:tracePt t="15854" x="3387725" y="4654550"/>
          <p14:tracePt t="15862" x="3395663" y="4565650"/>
          <p14:tracePt t="15871" x="3395663" y="4479925"/>
          <p14:tracePt t="15879" x="3403600" y="4432300"/>
          <p14:tracePt t="15888" x="3416300" y="4373563"/>
          <p14:tracePt t="15894" x="3425825" y="4313238"/>
          <p14:tracePt t="15906" x="3425825" y="4271963"/>
          <p14:tracePt t="15910" x="3425825" y="4229100"/>
          <p14:tracePt t="15921" x="3425825" y="4194175"/>
          <p14:tracePt t="15926" x="3425825" y="4165600"/>
          <p14:tracePt t="15938" x="3425825" y="4140200"/>
          <p14:tracePt t="15942" x="3425825" y="4117975"/>
          <p14:tracePt t="15950" x="3425825" y="4097338"/>
          <p14:tracePt t="15959" x="3425825" y="4084638"/>
          <p14:tracePt t="15966" x="3425825" y="4075113"/>
          <p14:tracePt t="15982" x="3425825" y="4071938"/>
          <p14:tracePt t="15990" x="3425825" y="4062413"/>
          <p14:tracePt t="15998" x="3425825" y="4059238"/>
          <p14:tracePt t="16007" x="3425825" y="4049713"/>
          <p14:tracePt t="16015" x="3425825" y="4046538"/>
          <p14:tracePt t="16022" x="3425825" y="4041775"/>
          <p14:tracePt t="16038" x="3425825" y="4024313"/>
          <p14:tracePt t="16102" x="3425825" y="4021138"/>
          <p14:tracePt t="16109" x="3425825" y="4016375"/>
          <p14:tracePt t="16118" x="3425825" y="3986213"/>
          <p14:tracePt t="16126" x="3408363" y="3960813"/>
          <p14:tracePt t="16135" x="3390900" y="3927475"/>
          <p14:tracePt t="16142" x="3373438" y="3892550"/>
          <p14:tracePt t="16149" x="3365500" y="3879850"/>
          <p14:tracePt t="16158" x="3357563" y="3854450"/>
          <p14:tracePt t="16165" x="3352800" y="3841750"/>
          <p14:tracePt t="16174" x="3344863" y="3808413"/>
          <p14:tracePt t="16181" x="3335338" y="3803650"/>
          <p14:tracePt t="16191" x="3332163" y="3790950"/>
          <p14:tracePt t="16197" x="3322638" y="3773488"/>
          <p14:tracePt t="16208" x="3314700" y="3760788"/>
          <p14:tracePt t="16213" x="3314700" y="3748088"/>
          <p14:tracePt t="16222" x="3297238" y="3714750"/>
          <p14:tracePt t="16229" x="3289300" y="3687763"/>
          <p14:tracePt t="16239" x="3276600" y="3667125"/>
          <p14:tracePt t="16245" x="3276600" y="3649663"/>
          <p14:tracePt t="16294" x="3267075" y="3646488"/>
          <p14:tracePt t="16302" x="3263900" y="3641725"/>
          <p14:tracePt t="16310" x="3254375" y="3633788"/>
          <p14:tracePt t="16323" x="3241675" y="3629025"/>
          <p14:tracePt t="16326" x="3228975" y="3621088"/>
          <p14:tracePt t="16342" x="3221038" y="3611563"/>
          <p14:tracePt t="16359" x="3216275" y="3608388"/>
          <p14:tracePt t="16390" x="3216275" y="3595688"/>
          <p14:tracePt t="16398" x="3216275" y="3581400"/>
          <p14:tracePt t="16406" x="3216275" y="3573463"/>
          <p14:tracePt t="16414" x="3216275" y="3556000"/>
          <p14:tracePt t="16422" x="3216275" y="3530600"/>
          <p14:tracePt t="16430" x="3216275" y="3509963"/>
          <p14:tracePt t="16438" x="3221038" y="3484563"/>
          <p14:tracePt t="16446" x="3228975" y="3454400"/>
          <p14:tracePt t="16455" x="3238500" y="3421063"/>
          <p14:tracePt t="16463" x="3241675" y="3395663"/>
          <p14:tracePt t="16472" x="3251200" y="3373438"/>
          <p14:tracePt t="16479" x="3259138" y="3340100"/>
          <p14:tracePt t="16490" x="3267075" y="3327400"/>
          <p14:tracePt t="16494" x="3267075" y="3314700"/>
          <p14:tracePt t="16506" x="3267075" y="3289300"/>
          <p14:tracePt t="16510" x="3267075" y="3267075"/>
          <p14:tracePt t="16524" x="3267075" y="3246438"/>
          <p14:tracePt t="16527" x="3267075" y="3221038"/>
          <p14:tracePt t="16539" x="3267075" y="3208338"/>
          <p14:tracePt t="16543" x="3267075" y="3186113"/>
          <p14:tracePt t="16550" x="3267075" y="3173413"/>
          <p14:tracePt t="16558" x="3267075" y="3155950"/>
          <p14:tracePt t="16566" x="3267075" y="3135313"/>
          <p14:tracePt t="16574" x="3267075" y="3122613"/>
          <p14:tracePt t="16582" x="3267075" y="3114675"/>
          <p14:tracePt t="16598" x="3267075" y="3109913"/>
          <p14:tracePt t="16680" x="3267075" y="3105150"/>
          <p14:tracePt t="16688" x="3251200" y="3097213"/>
          <p14:tracePt t="16706" x="3246438" y="3097213"/>
          <p14:tracePt t="16711" x="3241675" y="3092450"/>
          <p14:tracePt t="16815" x="3228975" y="3092450"/>
          <p14:tracePt t="16839" x="3221038" y="3092450"/>
          <p14:tracePt t="16856" x="3208338" y="3092450"/>
          <p14:tracePt t="17149" x="3208338" y="3101975"/>
          <p14:tracePt t="17157" x="3208338" y="3105150"/>
          <p14:tracePt t="17175" x="3216275" y="3109913"/>
          <p14:tracePt t="17190" x="3221038" y="3117850"/>
          <p14:tracePt t="17206" x="3228975" y="3122613"/>
          <p14:tracePt t="17214" x="3233738" y="3122613"/>
          <p14:tracePt t="17222" x="3254375" y="3140075"/>
          <p14:tracePt t="17229" x="3259138" y="3143250"/>
          <p14:tracePt t="17239" x="3267075" y="3148013"/>
          <p14:tracePt t="17246" x="3281363" y="3165475"/>
          <p14:tracePt t="17255" x="3306763" y="3178175"/>
          <p14:tracePt t="17262" x="3319463" y="3195638"/>
          <p14:tracePt t="17272" x="3335338" y="3203575"/>
          <p14:tracePt t="17278" x="3348038" y="3216275"/>
          <p14:tracePt t="17287" x="3365500" y="3233738"/>
          <p14:tracePt t="17294" x="3370263" y="3246438"/>
          <p14:tracePt t="17306" x="3408363" y="3271838"/>
          <p14:tracePt t="17311" x="3446463" y="3309938"/>
          <p14:tracePt t="17320" x="3484563" y="3348038"/>
          <p14:tracePt t="17326" x="3502025" y="3373438"/>
          <p14:tracePt t="17338" x="3522663" y="3398838"/>
          <p14:tracePt t="17342" x="3532188" y="3403600"/>
          <p14:tracePt t="17350" x="3544888" y="3416300"/>
          <p14:tracePt t="17358" x="3570288" y="3433763"/>
          <p14:tracePt t="17366" x="3590925" y="3459163"/>
          <p14:tracePt t="17374" x="3625850" y="3475038"/>
          <p14:tracePt t="17382" x="3679825" y="3517900"/>
          <p14:tracePt t="17390" x="3757613" y="3560763"/>
          <p14:tracePt t="17398" x="3808413" y="3603625"/>
          <p14:tracePt t="17406" x="3884613" y="3659188"/>
          <p14:tracePt t="17414" x="3948113" y="3687763"/>
          <p14:tracePt t="17423" x="3995738" y="3717925"/>
          <p14:tracePt t="17430" x="4029075" y="3727450"/>
          <p14:tracePt t="17439" x="4064000" y="3743325"/>
          <p14:tracePt t="17446" x="4114800" y="3765550"/>
          <p14:tracePt t="17455" x="4160838" y="3781425"/>
          <p14:tracePt t="17462" x="4195763" y="3798888"/>
          <p14:tracePt t="17471" x="4246563" y="3821113"/>
          <p14:tracePt t="17478" x="4267200" y="3836988"/>
          <p14:tracePt t="17488" x="4327525" y="3862388"/>
          <p14:tracePt t="17494" x="4357688" y="3871913"/>
          <p14:tracePt t="17506" x="4408488" y="3892550"/>
          <p14:tracePt t="17510" x="4438650" y="3900488"/>
          <p14:tracePt t="17522" x="4451350" y="3900488"/>
          <p14:tracePt t="17663" x="4459288" y="3905250"/>
          <p14:tracePt t="17679" x="4471988" y="3905250"/>
          <p14:tracePt t="17689" x="4476750" y="3910013"/>
          <p14:tracePt t="17697" x="4484688" y="3910013"/>
          <p14:tracePt t="17708" x="4489450" y="3917950"/>
          <p14:tracePt t="17713" x="4502150" y="3922713"/>
          <p14:tracePt t="17724" x="4510088" y="3930650"/>
          <p14:tracePt t="17728" x="4514850" y="3930650"/>
          <p14:tracePt t="17741" x="4522788" y="3935413"/>
          <p14:tracePt t="17745" x="4527550" y="3943350"/>
          <p14:tracePt t="17751" x="4540250" y="3948113"/>
          <p14:tracePt t="17759" x="4548188" y="3956050"/>
          <p14:tracePt t="17767" x="4570413" y="3968750"/>
          <p14:tracePt t="17775" x="4611688" y="3978275"/>
          <p14:tracePt t="17783" x="4684713" y="3998913"/>
          <p14:tracePt t="17792" x="4760913" y="4021138"/>
          <p14:tracePt t="17799" x="4808538" y="4041775"/>
          <p14:tracePt t="17808" x="4824413" y="4046538"/>
          <p14:tracePt t="17815" x="4838700" y="4062413"/>
          <p14:tracePt t="17824" x="4854575" y="4071938"/>
          <p14:tracePt t="17831" x="4867275" y="4075113"/>
          <p14:tracePt t="17841" x="4879975" y="4084638"/>
          <p14:tracePt t="17847" x="4914900" y="4084638"/>
          <p14:tracePt t="17858" x="4948238" y="4092575"/>
          <p14:tracePt t="17863" x="4960938" y="4100513"/>
          <p14:tracePt t="17876" x="4986338" y="4113213"/>
          <p14:tracePt t="17879" x="4999038" y="4122738"/>
          <p14:tracePt t="17892" x="5011738" y="4130675"/>
          <p14:tracePt t="17896" x="5029200" y="4140200"/>
          <p14:tracePt t="17905" x="5064125" y="4143375"/>
          <p14:tracePt t="17911" x="5130800" y="4143375"/>
          <p14:tracePt t="17922" x="5191125" y="4156075"/>
          <p14:tracePt t="17927" x="5237163" y="4165600"/>
          <p14:tracePt t="17939" x="5246688" y="4168775"/>
          <p14:tracePt t="17942" x="5251450" y="4168775"/>
          <p14:tracePt t="17950" x="5254625" y="4178300"/>
          <p14:tracePt t="17959" x="5272088" y="4181475"/>
          <p14:tracePt t="17971" x="5276850" y="4191000"/>
          <p14:tracePt t="17975" x="5297488" y="4194175"/>
          <p14:tracePt t="17982" x="5327650" y="4194175"/>
          <p14:tracePt t="17990" x="5353050" y="4203700"/>
          <p14:tracePt t="17998" x="5357813" y="4203700"/>
          <p14:tracePt t="18022" x="5365750" y="4203700"/>
          <p14:tracePt t="18030" x="5370513" y="4211638"/>
          <p14:tracePt t="18038" x="5383213" y="4216400"/>
          <p14:tracePt t="18046" x="5408613" y="4224338"/>
          <p14:tracePt t="18054" x="5429250" y="4233863"/>
          <p14:tracePt t="18062" x="5454650" y="4241800"/>
          <p14:tracePt t="18078" x="5459413" y="4246563"/>
          <p14:tracePt t="18094" x="5472113" y="4254500"/>
          <p14:tracePt t="18105" x="5505450" y="4262438"/>
          <p14:tracePt t="18110" x="5527675" y="4262438"/>
          <p14:tracePt t="18119" x="5543550" y="4267200"/>
          <p14:tracePt t="18142" x="5548313" y="4259263"/>
          <p14:tracePt t="18150" x="5548313" y="4194175"/>
          <p14:tracePt t="18158" x="5535613" y="4143375"/>
          <p14:tracePt t="18574" x="5535613" y="4148138"/>
          <p14:tracePt t="18583" x="5535613" y="4152900"/>
          <p14:tracePt t="18590" x="5543550" y="4160838"/>
          <p14:tracePt t="18600" x="5565775" y="4173538"/>
          <p14:tracePt t="18607" x="5578475" y="4181475"/>
          <p14:tracePt t="18614" x="5603875" y="4194175"/>
          <p14:tracePt t="18623" x="5608638" y="4194175"/>
          <p14:tracePt t="18631" x="5621338" y="4203700"/>
          <p14:tracePt t="18639" x="5637213" y="4211638"/>
          <p14:tracePt t="18646" x="5667375" y="4211638"/>
          <p14:tracePt t="18656" x="5710238" y="4211638"/>
          <p14:tracePt t="18663" x="5722938" y="4211638"/>
          <p14:tracePt t="18673" x="5730875" y="4211638"/>
          <p14:tracePt t="18693" x="5743575" y="4216400"/>
          <p14:tracePt t="18703" x="5748338" y="4224338"/>
          <p14:tracePt t="18709" x="5778500" y="4229100"/>
          <p14:tracePt t="18719" x="5837238" y="4241800"/>
          <p14:tracePt t="18726" x="5897563" y="4259263"/>
          <p14:tracePt t="18735" x="5956300" y="4271963"/>
          <p14:tracePt t="18743" x="5991225" y="4279900"/>
          <p14:tracePt t="18750" x="6008688" y="4284663"/>
          <p14:tracePt t="18758" x="6021388" y="4292600"/>
          <p14:tracePt t="18766" x="6024563" y="4297363"/>
          <p14:tracePt t="18775" x="6054725" y="4313238"/>
          <p14:tracePt t="18782" x="6062663" y="4313238"/>
          <p14:tracePt t="18790" x="6084888" y="4322763"/>
          <p14:tracePt t="18798" x="6097588" y="4325938"/>
          <p14:tracePt t="18806" x="6115050" y="4335463"/>
          <p14:tracePt t="18814" x="6127750" y="4343400"/>
          <p14:tracePt t="18822" x="6169025" y="4352925"/>
          <p14:tracePt t="18830" x="6229350" y="4352925"/>
          <p14:tracePt t="18839" x="6289675" y="4373563"/>
          <p14:tracePt t="18846" x="6315075" y="4378325"/>
          <p14:tracePt t="18855" x="6327775" y="4386263"/>
          <p14:tracePt t="18872" x="6335713" y="4386263"/>
          <p14:tracePt t="18878" x="6340475" y="4391025"/>
          <p14:tracePt t="18894" x="6353175" y="4398963"/>
          <p14:tracePt t="18905" x="6356350" y="4398963"/>
          <p14:tracePt t="18910" x="6373813" y="4406900"/>
          <p14:tracePt t="18923" x="6408738" y="4424363"/>
          <p14:tracePt t="18928" x="6442075" y="4441825"/>
          <p14:tracePt t="18944" x="6616700" y="4471988"/>
          <p14:tracePt t="18951" x="6662738" y="4484688"/>
          <p14:tracePt t="18960" x="6684963" y="4484688"/>
          <p14:tracePt t="18975" x="6705600" y="4487863"/>
          <p14:tracePt t="18982" x="6718300" y="4497388"/>
          <p14:tracePt t="18997" x="6731000" y="4500563"/>
          <p14:tracePt t="19006" x="6740525" y="4500563"/>
          <p14:tracePt t="19014" x="6753225" y="4510088"/>
          <p14:tracePt t="19030" x="6756400" y="4510088"/>
          <p14:tracePt t="19072" x="6765925" y="4510088"/>
          <p14:tracePt t="19079" x="6791325" y="4510088"/>
          <p14:tracePt t="19089" x="6834188" y="4510088"/>
          <p14:tracePt t="19095" x="6892925" y="4518025"/>
          <p14:tracePt t="19103" x="6918325" y="4518025"/>
          <p14:tracePt t="19110" x="6953250" y="4535488"/>
          <p14:tracePt t="19119" x="6994525" y="4543425"/>
          <p14:tracePt t="19125" x="7021513" y="4543425"/>
          <p14:tracePt t="19136" x="7042150" y="4543425"/>
          <p14:tracePt t="19142" x="7054850" y="4543425"/>
          <p14:tracePt t="19190" x="7062788" y="4551363"/>
          <p14:tracePt t="19197" x="7067550" y="4551363"/>
          <p14:tracePt t="19206" x="7080250" y="4556125"/>
          <p14:tracePt t="19214" x="7097713" y="4565650"/>
          <p14:tracePt t="19230" x="7100888" y="4565650"/>
          <p14:tracePt t="19239" x="7110413" y="4568825"/>
          <p14:tracePt t="19399" x="7113588" y="4568825"/>
          <p14:tracePt t="19407" x="7118350" y="4568825"/>
          <p14:tracePt t="19415" x="7135813" y="4586288"/>
          <p14:tracePt t="19424" x="7140575" y="4591050"/>
          <p14:tracePt t="19441" x="7153275" y="4603750"/>
          <p14:tracePt t="19447" x="7161213" y="4611688"/>
          <p14:tracePt t="19458" x="7165975" y="4616450"/>
          <p14:tracePt t="19463" x="7173913" y="4624388"/>
          <p14:tracePt t="19475" x="7186613" y="4637088"/>
          <p14:tracePt t="19479" x="7191375" y="4641850"/>
          <p14:tracePt t="19493" x="7204075" y="4654550"/>
          <p14:tracePt t="19495" x="7212013" y="4654550"/>
          <p14:tracePt t="19509" x="7224713" y="4662488"/>
          <p14:tracePt t="19727" x="7229475" y="4667250"/>
          <p14:tracePt t="19767" x="7237413" y="4675188"/>
          <p14:tracePt t="19783" x="7242175" y="4679950"/>
          <p14:tracePt t="19791" x="7250113" y="4687888"/>
          <p14:tracePt t="19823" x="7254875" y="4687888"/>
          <p14:tracePt t="19854" x="7267575" y="4687888"/>
          <p14:tracePt t="19863" x="7280275" y="4687888"/>
          <p14:tracePt t="19869" x="7292975" y="4687888"/>
          <p14:tracePt t="19878" x="7318375" y="4687888"/>
          <p14:tracePt t="19886" x="7323138" y="4687888"/>
          <p14:tracePt t="19893" x="7343775" y="4687888"/>
          <p14:tracePt t="19903" x="7356475" y="4687888"/>
          <p14:tracePt t="19910" x="7369175" y="4687888"/>
          <p14:tracePt t="19921" x="7378700" y="4687888"/>
          <p14:tracePt t="19927" x="7381875" y="4687888"/>
          <p14:tracePt t="19975" x="7391400" y="4687888"/>
          <p14:tracePt t="20896" x="7386638" y="4692650"/>
          <p14:tracePt t="20905" x="7381875" y="4692650"/>
          <p14:tracePt t="20915" x="7369175" y="4700588"/>
          <p14:tracePt t="20926" x="7353300" y="4700588"/>
          <p14:tracePt t="20944" x="7348538" y="4700588"/>
          <p14:tracePt t="20973" x="7343775" y="4705350"/>
          <p14:tracePt t="20990" x="7335838" y="4710113"/>
          <p14:tracePt t="21006" x="7323138" y="4718050"/>
          <p14:tracePt t="21023" x="7318375" y="4722813"/>
          <p14:tracePt t="21109" x="7300913" y="4738688"/>
          <p14:tracePt t="21118" x="7297738" y="4743450"/>
          <p14:tracePt t="21126" x="7292975" y="4751388"/>
          <p14:tracePt t="21142" x="7285038" y="4756150"/>
          <p14:tracePt t="21174" x="7285038" y="4760913"/>
          <p14:tracePt t="21181" x="7280275" y="4768850"/>
          <p14:tracePt t="21190" x="7272338" y="4781550"/>
          <p14:tracePt t="21207" x="7272338" y="4786313"/>
          <p14:tracePt t="21213" x="7272338" y="4794250"/>
          <p14:tracePt t="21222" x="7272338" y="4799013"/>
          <p14:tracePt t="21238" x="7267575" y="4811713"/>
          <p14:tracePt t="21255" x="7267575" y="4819650"/>
          <p14:tracePt t="21278" x="7267575" y="4824413"/>
          <p14:tracePt t="21294" x="7259638" y="4832350"/>
          <p14:tracePt t="21319" x="7259638" y="4837113"/>
          <p14:tracePt t="21340" x="7259638" y="4841875"/>
          <p14:tracePt t="21351" x="7254875" y="4857750"/>
          <p14:tracePt t="21375" x="7246938" y="4862513"/>
          <p14:tracePt t="21495" x="7246938" y="4867275"/>
          <p14:tracePt t="21508" x="7246938" y="4875213"/>
          <p14:tracePt t="21526" x="7242175" y="4887913"/>
          <p14:tracePt t="21550" x="7242175" y="4892675"/>
          <p14:tracePt t="21558" x="7242175" y="4900613"/>
          <p14:tracePt t="21565" x="7234238" y="4905375"/>
          <p14:tracePt t="21574" x="7234238" y="4913313"/>
          <p14:tracePt t="21581" x="7234238" y="4926013"/>
          <p14:tracePt t="21590" x="7234238" y="4930775"/>
          <p14:tracePt t="21598" x="7234238" y="4943475"/>
          <p14:tracePt t="21606" x="7234238" y="4956175"/>
          <p14:tracePt t="21613" x="7234238" y="4981575"/>
          <p14:tracePt t="21622" x="7234238" y="4986338"/>
          <p14:tracePt t="21630" x="7234238" y="4999038"/>
          <p14:tracePt t="21638" x="7234238" y="5006975"/>
          <p14:tracePt t="21646" x="7234238" y="5019675"/>
          <p14:tracePt t="21654" x="7234238" y="5024438"/>
          <p14:tracePt t="21663" x="7234238" y="5029200"/>
          <p14:tracePt t="21670" x="7234238" y="5037138"/>
          <p14:tracePt t="21678" x="7234238" y="5041900"/>
          <p14:tracePt t="21688" x="7234238" y="5049838"/>
          <p14:tracePt t="21694" x="7234238" y="5054600"/>
          <p14:tracePt t="21704" x="7234238" y="5067300"/>
          <p14:tracePt t="21710" x="7234238" y="5075238"/>
          <p14:tracePt t="21725" x="7237413" y="5087938"/>
          <p14:tracePt t="21727" x="7237413" y="5092700"/>
          <p14:tracePt t="21737" x="7242175" y="5097463"/>
          <p14:tracePt t="21742" x="7242175" y="5105400"/>
          <p14:tracePt t="21750" x="7242175" y="5118100"/>
          <p14:tracePt t="21758" x="7242175" y="5130800"/>
          <p14:tracePt t="21766" x="7242175" y="5138738"/>
          <p14:tracePt t="21774" x="7250113" y="5156200"/>
          <p14:tracePt t="21782" x="7250113" y="5173663"/>
          <p14:tracePt t="21790" x="7250113" y="5186363"/>
          <p14:tracePt t="21798" x="7250113" y="5189538"/>
          <p14:tracePt t="21808" x="7254875" y="5199063"/>
          <p14:tracePt t="21825" x="7254875" y="5203825"/>
          <p14:tracePt t="21847" x="7254875" y="5211763"/>
          <p14:tracePt t="21872" x="7254875" y="5224463"/>
          <p14:tracePt t="21880" x="7254875" y="5229225"/>
          <p14:tracePt t="21895" x="7262813" y="5232400"/>
          <p14:tracePt t="21919" x="7262813" y="5241925"/>
          <p14:tracePt t="21928" x="7262813" y="5245100"/>
          <p14:tracePt t="21935" x="7262813" y="5254625"/>
          <p14:tracePt t="21944" x="7262813" y="5257800"/>
          <p14:tracePt t="21951" x="7267575" y="5280025"/>
          <p14:tracePt t="21960" x="7275513" y="5292725"/>
          <p14:tracePt t="21991" x="7275513" y="5300663"/>
          <p14:tracePt t="22007" x="7275513" y="5305425"/>
          <p14:tracePt t="22015" x="7275513" y="5313363"/>
          <p14:tracePt t="22039" x="7280275" y="5318125"/>
          <p14:tracePt t="22095" x="7280275" y="5322888"/>
          <p14:tracePt t="22110" x="7280275" y="5330825"/>
          <p14:tracePt t="22126" x="7280275" y="5335588"/>
          <p14:tracePt t="22142" x="7280275" y="5343525"/>
          <p14:tracePt t="22158" x="7280275" y="5348288"/>
          <p14:tracePt t="22622" x="7280275" y="5368925"/>
          <p14:tracePt t="22631" x="7297738" y="5394325"/>
          <p14:tracePt t="22639" x="7323138" y="5407025"/>
          <p14:tracePt t="22646" x="7327900" y="5416550"/>
          <p14:tracePt t="22654" x="7353300" y="5445125"/>
          <p14:tracePt t="22662" x="7366000" y="5462588"/>
          <p14:tracePt t="22672" x="7381875" y="5475288"/>
          <p14:tracePt t="22678" x="7394575" y="5492750"/>
          <p14:tracePt t="22689" x="7404100" y="5513388"/>
          <p14:tracePt t="22767" x="7412038" y="5522913"/>
          <p14:tracePt t="22775" x="7416800" y="5526088"/>
          <p14:tracePt t="22783" x="7437438" y="5548313"/>
          <p14:tracePt t="22791" x="7442200" y="5548313"/>
          <p14:tracePt t="22799" x="7450138" y="5551488"/>
          <p14:tracePt t="22808" x="7454900" y="5561013"/>
          <p14:tracePt t="22815" x="7467600" y="5564188"/>
          <p14:tracePt t="22847" x="7475538" y="5573713"/>
          <p14:tracePt t="22865" x="7480300" y="5576888"/>
          <p14:tracePt t="22872" x="7493000" y="5586413"/>
          <p14:tracePt t="22880" x="7510463" y="5594350"/>
          <p14:tracePt t="22891" x="7513638" y="5594350"/>
          <p14:tracePt t="22897" x="7523163" y="5594350"/>
          <p14:tracePt t="22909" x="7526338" y="5599113"/>
          <p14:tracePt t="22912" x="7531100" y="5599113"/>
          <p14:tracePt t="22926" x="7540625" y="5602288"/>
          <p14:tracePt t="22949" x="7553325" y="5611813"/>
          <p14:tracePt t="22977" x="7556500" y="5614988"/>
          <p14:tracePt t="23039" x="7566025" y="5614988"/>
          <p14:tracePt t="23047" x="7578725" y="5614988"/>
          <p14:tracePt t="23207" x="7591425" y="5614988"/>
          <p14:tracePt t="23214" x="7604125" y="5614988"/>
          <p14:tracePt t="23223" x="7620000" y="5614988"/>
          <p14:tracePt t="23230" x="7632700" y="5614988"/>
          <p14:tracePt t="23246" x="7646988" y="5624513"/>
          <p14:tracePt t="23319" x="7662863" y="5632450"/>
          <p14:tracePt t="23327" x="7667625" y="5632450"/>
          <p14:tracePt t="23339" x="7680325" y="5637213"/>
          <p14:tracePt t="23367" x="7688263" y="5637213"/>
          <p14:tracePt t="23463" x="7693025" y="5637213"/>
          <p14:tracePt t="23489" x="7700963" y="5645150"/>
          <p14:tracePt t="23521" x="7705725" y="5645150"/>
          <p14:tracePt t="23590" x="7713663" y="5645150"/>
          <p14:tracePt t="23606" x="7718425" y="5649913"/>
          <p14:tracePt t="23639" x="7723188" y="5649913"/>
          <p14:tracePt t="23647" x="7735888" y="5649913"/>
          <p14:tracePt t="23751" x="7743825" y="5649913"/>
          <p14:tracePt t="23783" x="7748588" y="5649913"/>
          <p14:tracePt t="23791" x="7756525" y="5649913"/>
          <p14:tracePt t="23807" x="7761288" y="5649913"/>
          <p14:tracePt t="23832" x="7773988" y="5649913"/>
          <p14:tracePt t="23847" x="7781925" y="5632450"/>
          <p14:tracePt t="23856" x="7791450" y="5619750"/>
          <p14:tracePt t="23876" x="7791450" y="5607050"/>
          <p14:tracePt t="23881" x="7794625" y="5589588"/>
          <p14:tracePt t="23888" x="7794625" y="5586413"/>
          <p14:tracePt t="23895" x="7794625" y="5576888"/>
          <p14:tracePt t="23910" x="7794625" y="5573713"/>
          <p14:tracePt t="23921" x="7794625" y="5568950"/>
          <p14:tracePt t="23926" x="7794625" y="5561013"/>
          <p14:tracePt t="23934" x="7804150" y="5548313"/>
          <p14:tracePt t="23950" x="7804150" y="5543550"/>
          <p14:tracePt t="23958" x="7804150" y="5535613"/>
          <p14:tracePt t="23974" x="7804150" y="5518150"/>
          <p14:tracePt t="23982" x="7804150" y="5505450"/>
          <p14:tracePt t="23990" x="7804150" y="5492750"/>
          <p14:tracePt t="23999" x="7804150" y="5475288"/>
          <p14:tracePt t="24008" x="7804150" y="5462588"/>
          <p14:tracePt t="24015" x="7804150" y="5449888"/>
          <p14:tracePt t="24025" x="7804150" y="5437188"/>
          <p14:tracePt t="24031" x="7804150" y="5429250"/>
          <p14:tracePt t="24041" x="7804150" y="5416550"/>
          <p14:tracePt t="24047" x="7804150" y="5402263"/>
          <p14:tracePt t="24057" x="7804150" y="5389563"/>
          <p14:tracePt t="24063" x="7804150" y="5376863"/>
          <p14:tracePt t="24076" x="7804150" y="5368925"/>
          <p14:tracePt t="24079" x="7804150" y="5356225"/>
          <p14:tracePt t="24088" x="7804150" y="5343525"/>
          <p14:tracePt t="24094" x="7804150" y="5330825"/>
          <p14:tracePt t="24106" x="7804150" y="5318125"/>
          <p14:tracePt t="24111" x="7804150" y="5310188"/>
          <p14:tracePt t="24120" x="7804150" y="5295900"/>
          <p14:tracePt t="24127" x="7804150" y="5275263"/>
          <p14:tracePt t="24134" x="7804150" y="5262563"/>
          <p14:tracePt t="24142" x="7804150" y="5229225"/>
          <p14:tracePt t="24149" x="7804150" y="5216525"/>
          <p14:tracePt t="24158" x="7804150" y="5194300"/>
          <p14:tracePt t="24165" x="7804150" y="5176838"/>
          <p14:tracePt t="24174" x="7804150" y="5164138"/>
          <p14:tracePt t="24182" x="7804150" y="5160963"/>
          <p14:tracePt t="24190" x="7804150" y="5151438"/>
          <p14:tracePt t="24197" x="7804150" y="5148263"/>
          <p14:tracePt t="24222" x="7804150" y="5143500"/>
          <p14:tracePt t="24229" x="7804150" y="5135563"/>
          <p14:tracePt t="24238" x="7804150" y="5122863"/>
          <p14:tracePt t="24246" x="7804150" y="5100638"/>
          <p14:tracePt t="24255" x="7804150" y="5075238"/>
          <p14:tracePt t="24262" x="7804150" y="5054600"/>
          <p14:tracePt t="24271" x="7791450" y="5032375"/>
          <p14:tracePt t="24278" x="7791450" y="5016500"/>
          <p14:tracePt t="24288" x="7791450" y="4994275"/>
          <p14:tracePt t="24294" x="7781925" y="4981575"/>
          <p14:tracePt t="24304" x="7778750" y="4964113"/>
          <p14:tracePt t="24310" x="7778750" y="4951413"/>
          <p14:tracePt t="24321" x="7778750" y="4930775"/>
          <p14:tracePt t="24326" x="7778750" y="4913313"/>
          <p14:tracePt t="24334" x="7778750" y="4884738"/>
          <p14:tracePt t="24342" x="7778750" y="4862513"/>
          <p14:tracePt t="24350" x="7778750" y="4837113"/>
          <p14:tracePt t="24358" x="7769225" y="4806950"/>
          <p14:tracePt t="24366" x="7761288" y="4760913"/>
          <p14:tracePt t="24374" x="7761288" y="4700588"/>
          <p14:tracePt t="24382" x="7761288" y="4657725"/>
          <p14:tracePt t="24390" x="7761288" y="4624388"/>
          <p14:tracePt t="24398" x="7761288" y="4581525"/>
          <p14:tracePt t="24406" x="7761288" y="4551363"/>
          <p14:tracePt t="24414" x="7761288" y="4510088"/>
          <p14:tracePt t="24422" x="7773988" y="4449763"/>
          <p14:tracePt t="24431" x="7807325" y="4373563"/>
          <p14:tracePt t="24438" x="7829550" y="4322763"/>
          <p14:tracePt t="24446" x="7850188" y="4249738"/>
          <p14:tracePt t="24455" x="7872413" y="4173538"/>
          <p14:tracePt t="24462" x="7872413" y="4100513"/>
          <p14:tracePt t="24472" x="7893050" y="4029075"/>
          <p14:tracePt t="24478" x="7893050" y="3968750"/>
          <p14:tracePt t="24489" x="7913688" y="3897313"/>
          <p14:tracePt t="24494" x="7923213" y="3849688"/>
          <p14:tracePt t="24506" x="7943850" y="3790950"/>
          <p14:tracePt t="24510" x="7986713" y="3709988"/>
          <p14:tracePt t="24523" x="8007350" y="3662363"/>
          <p14:tracePt t="24526" x="8024813" y="3603625"/>
          <p14:tracePt t="24534" x="8059738" y="3527425"/>
          <p14:tracePt t="24542" x="8080375" y="3449638"/>
          <p14:tracePt t="24550" x="8088313" y="3378200"/>
          <p14:tracePt t="24561" x="8110538" y="3305175"/>
          <p14:tracePt t="24566" x="8123238" y="3228975"/>
          <p14:tracePt t="24578" x="8123238" y="3173413"/>
          <p14:tracePt t="24585" x="8143875" y="3109913"/>
          <p14:tracePt t="24591" x="8151813" y="3024188"/>
          <p14:tracePt t="24598" x="8151813" y="2982913"/>
          <p14:tracePt t="24606" x="8151813" y="2909888"/>
          <p14:tracePt t="24614" x="8151813" y="2836863"/>
          <p14:tracePt t="24622" x="8151813" y="2765425"/>
          <p14:tracePt t="24630" x="8151813" y="2692400"/>
          <p14:tracePt t="24638" x="8151813" y="2638425"/>
          <p14:tracePt t="24646" x="8151813" y="2565400"/>
          <p14:tracePt t="24655" x="8148638" y="2492375"/>
          <p14:tracePt t="24662" x="8135938" y="2420938"/>
          <p14:tracePt t="24671" x="8135938" y="2306638"/>
          <p14:tracePt t="24678" x="8113713" y="2216150"/>
          <p14:tracePt t="24689" x="8105775" y="2132013"/>
          <p14:tracePt t="24694" x="8085138" y="2066925"/>
          <p14:tracePt t="24707" x="8062913" y="2008188"/>
          <p14:tracePt t="24711" x="8054975" y="1960563"/>
          <p14:tracePt t="24722" x="8037513" y="1927225"/>
          <p14:tracePt t="24726" x="8029575" y="1893888"/>
          <p14:tracePt t="24739" x="8012113" y="1858963"/>
          <p14:tracePt t="24743" x="8004175" y="1833563"/>
          <p14:tracePt t="24751" x="7986713" y="1812925"/>
          <p14:tracePt t="24758" x="7969250" y="1787525"/>
          <p14:tracePt t="24766" x="7953375" y="1744663"/>
          <p14:tracePt t="24775" x="7935913" y="1719263"/>
          <p14:tracePt t="24782" x="7910513" y="1671638"/>
          <p14:tracePt t="24790" x="7880350" y="1625600"/>
          <p14:tracePt t="24798" x="7854950" y="1600200"/>
          <p14:tracePt t="24806" x="7829550" y="1562100"/>
          <p14:tracePt t="24814" x="7799388" y="1527175"/>
          <p14:tracePt t="24822" x="7778750" y="1509713"/>
          <p14:tracePt t="24830" x="7761288" y="1493838"/>
          <p14:tracePt t="24838" x="7735888" y="1476375"/>
          <p14:tracePt t="24847" x="7713663" y="1463675"/>
          <p14:tracePt t="24854" x="7697788" y="1446213"/>
          <p14:tracePt t="24862" x="7667625" y="1438275"/>
          <p14:tracePt t="24873" x="7620000" y="1428750"/>
          <p14:tracePt t="24878" x="7612063" y="1428750"/>
          <p14:tracePt t="24887" x="7599363" y="1425575"/>
          <p14:tracePt t="24894" x="7578725" y="1425575"/>
          <p14:tracePt t="24903" x="7553325" y="1425575"/>
          <p14:tracePt t="24910" x="7510463" y="1425575"/>
          <p14:tracePt t="24920" x="7454900" y="1425575"/>
          <p14:tracePt t="24926" x="7394575" y="1428750"/>
          <p14:tracePt t="24934" x="7361238" y="1438275"/>
          <p14:tracePt t="24942" x="7313613" y="1455738"/>
          <p14:tracePt t="24950" x="7288213" y="1471613"/>
          <p14:tracePt t="24959" x="7288213" y="1476375"/>
          <p14:tracePt t="24966" x="7267575" y="1497013"/>
          <p14:tracePt t="24998" x="7262813" y="1506538"/>
          <p14:tracePt t="25007" x="7242175" y="1527175"/>
          <p14:tracePt t="25014" x="7216775" y="1552575"/>
          <p14:tracePt t="25022" x="7178675" y="1590675"/>
          <p14:tracePt t="25030" x="7140575" y="1628775"/>
          <p14:tracePt t="25038" x="7110413" y="1663700"/>
          <p14:tracePt t="25046" x="7092950" y="1714500"/>
          <p14:tracePt t="25056" x="7062788" y="1760538"/>
          <p14:tracePt t="25062" x="7054850" y="1795463"/>
          <p14:tracePt t="25071" x="7046913" y="1841500"/>
          <p14:tracePt t="25078" x="7046913" y="1876425"/>
          <p14:tracePt t="25089" x="7037388" y="1897063"/>
          <p14:tracePt t="25095" x="7037388" y="1931988"/>
          <p14:tracePt t="25104" x="7029450" y="1952625"/>
          <p14:tracePt t="25110" x="7021513" y="1987550"/>
          <p14:tracePt t="25119" x="7004050" y="2020888"/>
          <p14:tracePt t="25126" x="7004050" y="2051050"/>
          <p14:tracePt t="25134" x="6986588" y="2097088"/>
          <p14:tracePt t="25142" x="6978650" y="2144713"/>
          <p14:tracePt t="25149" x="6956425" y="2203450"/>
          <p14:tracePt t="25158" x="6948488" y="2263775"/>
          <p14:tracePt t="25165" x="6948488" y="2335213"/>
          <p14:tracePt t="25174" x="6935788" y="2395538"/>
          <p14:tracePt t="25181" x="6927850" y="2441575"/>
          <p14:tracePt t="25190" x="6927850" y="2471738"/>
          <p14:tracePt t="25198" x="6918325" y="2505075"/>
          <p14:tracePt t="25206" x="6918325" y="2527300"/>
          <p14:tracePt t="25213" x="6918325" y="2560638"/>
          <p14:tracePt t="25223" x="6918325" y="2590800"/>
          <p14:tracePt t="25230" x="6918325" y="2633663"/>
          <p14:tracePt t="25238" x="6918325" y="2692400"/>
          <p14:tracePt t="25246" x="6918325" y="2747963"/>
          <p14:tracePt t="25254" x="6918325" y="2820988"/>
          <p14:tracePt t="25262" x="6918325" y="2905125"/>
          <p14:tracePt t="25271" x="6918325" y="2978150"/>
          <p14:tracePt t="25278" x="6918325" y="3049588"/>
          <p14:tracePt t="25289" x="6918325" y="3092450"/>
          <p14:tracePt t="25294" x="6918325" y="3140075"/>
          <p14:tracePt t="25304" x="6918325" y="3152775"/>
          <p14:tracePt t="25310" x="6918325" y="3155950"/>
          <p14:tracePt t="25326" x="6918325" y="3165475"/>
          <p14:tracePt t="25342" x="6923088" y="3170238"/>
          <p14:tracePt t="25350" x="6923088" y="3182938"/>
          <p14:tracePt t="25358" x="6927850" y="3195638"/>
          <p14:tracePt t="25366" x="6935788" y="3203575"/>
          <p14:tracePt t="25374" x="6948488" y="3216275"/>
          <p14:tracePt t="25382" x="6965950" y="3241675"/>
          <p14:tracePt t="25390" x="6969125" y="3246438"/>
          <p14:tracePt t="25439" x="6969125" y="3254375"/>
          <p14:tracePt t="25447" x="6973888" y="3259138"/>
          <p14:tracePt t="25456" x="6973888" y="3262313"/>
          <p14:tracePt t="25464" x="6981825" y="3279775"/>
          <p14:tracePt t="25475" x="6986588" y="3284538"/>
          <p14:tracePt t="25479" x="6994525" y="3297238"/>
          <p14:tracePt t="25492" x="6994525" y="3302000"/>
          <p14:tracePt t="25495" x="7007225" y="3317875"/>
          <p14:tracePt t="25508" x="7016750" y="3322638"/>
          <p14:tracePt t="25631" x="7016750" y="3330575"/>
          <p14:tracePt t="25655" x="7016750" y="3343275"/>
          <p14:tracePt t="25687" x="7016750" y="3348038"/>
          <p14:tracePt t="25743" x="7011988" y="3360738"/>
          <p14:tracePt t="25751" x="7007225" y="3368675"/>
          <p14:tracePt t="25767" x="6991350" y="3382963"/>
          <p14:tracePt t="25776" x="6986588" y="3382963"/>
          <p14:tracePt t="25783" x="6981825" y="3382963"/>
          <p14:tracePt t="25791" x="6973888" y="3386138"/>
          <p14:tracePt t="25887" x="6969125" y="3386138"/>
          <p14:tracePt t="25895" x="6956425" y="3386138"/>
          <p14:tracePt t="25922" x="6948488" y="3386138"/>
          <p14:tracePt t="26086" x="6931025" y="3386138"/>
          <p14:tracePt t="26094" x="6875463" y="3382963"/>
          <p14:tracePt t="26103" x="6842125" y="3373438"/>
          <p14:tracePt t="26110" x="6808788" y="3373438"/>
          <p14:tracePt t="26120" x="6804025" y="3368675"/>
          <p14:tracePt t="26125" x="6799263" y="3368675"/>
          <p14:tracePt t="26319" x="6791325" y="3360738"/>
          <p14:tracePt t="26327" x="6778625" y="3360738"/>
          <p14:tracePt t="26335" x="6753225" y="3343275"/>
          <p14:tracePt t="26345" x="6723063" y="3340100"/>
          <p14:tracePt t="26351" x="6705600" y="3330575"/>
          <p14:tracePt t="26360" x="6692900" y="3322638"/>
          <p14:tracePt t="26366" x="6672263" y="3322638"/>
          <p14:tracePt t="26375" x="6654800" y="3314700"/>
          <p14:tracePt t="26382" x="6650038" y="3314700"/>
          <p14:tracePt t="26439" x="6637338" y="3309938"/>
          <p14:tracePt t="26456" x="6629400" y="3309938"/>
          <p14:tracePt t="26463" x="6616700" y="3309938"/>
          <p14:tracePt t="26473" x="6594475" y="3309938"/>
          <p14:tracePt t="26479" x="6581775" y="3309938"/>
          <p14:tracePt t="26492" x="6573838" y="3309938"/>
          <p14:tracePt t="26575" x="6569075" y="3309938"/>
          <p14:tracePt t="26582" x="6556375" y="3302000"/>
          <p14:tracePt t="26679" x="6548438" y="3302000"/>
          <p14:tracePt t="26688" x="6535738" y="3302000"/>
          <p14:tracePt t="26695" x="6523038" y="3302000"/>
          <p14:tracePt t="26707" x="6510338" y="3302000"/>
          <p14:tracePt t="26713" x="6488113" y="3302000"/>
          <p14:tracePt t="26724" x="6472238" y="3302000"/>
          <p14:tracePt t="26728" x="6467475" y="3305175"/>
          <p14:tracePt t="26743" x="6459538" y="3305175"/>
          <p14:tracePt t="26799" x="6454775" y="3305175"/>
          <p14:tracePt t="26807" x="6434138" y="3305175"/>
          <p14:tracePt t="26815" x="6411913" y="3305175"/>
          <p14:tracePt t="26824" x="6391275" y="3305175"/>
          <p14:tracePt t="26833" x="6365875" y="3314700"/>
          <p14:tracePt t="26841" x="6361113" y="3317875"/>
          <p14:tracePt t="26846" x="6348413" y="3327400"/>
          <p14:tracePt t="26862" x="6340475" y="3327400"/>
          <p14:tracePt t="26920" x="6327775" y="3327400"/>
          <p14:tracePt t="26929" x="6323013" y="3327400"/>
          <p14:tracePt t="26935" x="6315075" y="3327400"/>
          <p14:tracePt t="26946" x="6302375" y="3327400"/>
          <p14:tracePt t="26951" x="6297613" y="3327400"/>
          <p14:tracePt t="26959" x="6284913" y="3327400"/>
          <p14:tracePt t="26974" x="6272213" y="3327400"/>
          <p14:tracePt t="26982" x="6267450" y="3327400"/>
          <p14:tracePt t="26990" x="6259513" y="3327400"/>
          <p14:tracePt t="27006" x="6246813" y="3327400"/>
          <p14:tracePt t="27014" x="6224588" y="3327400"/>
          <p14:tracePt t="27022" x="6211888" y="3327400"/>
          <p14:tracePt t="27030" x="6196013" y="3322638"/>
          <p14:tracePt t="27039" x="6191250" y="3322638"/>
          <p14:tracePt t="27046" x="6181725" y="3322638"/>
          <p14:tracePt t="27055" x="6178550" y="3314700"/>
          <p14:tracePt t="27078" x="6169025" y="3314700"/>
          <p14:tracePt t="27125" x="6156325" y="3314700"/>
          <p14:tracePt t="27133" x="6143625" y="3309938"/>
          <p14:tracePt t="27143" x="6140450" y="3309938"/>
          <p14:tracePt t="27158" x="6130925" y="3309938"/>
          <p14:tracePt t="27221" x="6127750" y="3302000"/>
          <p14:tracePt t="27287" x="6115050" y="3302000"/>
          <p14:tracePt t="27295" x="6105525" y="3302000"/>
          <p14:tracePt t="27308" x="6102350" y="3297238"/>
          <p14:tracePt t="27423" x="6092825" y="3297238"/>
          <p14:tracePt t="27439" x="6089650" y="3297238"/>
          <p14:tracePt t="27552" x="6084888" y="3289300"/>
          <p14:tracePt t="27662" x="6075363" y="3289300"/>
          <p14:tracePt t="27670" x="6072188" y="3289300"/>
          <p14:tracePt t="27685" x="6062663" y="3289300"/>
          <p14:tracePt t="27718" x="6059488" y="3289300"/>
          <p14:tracePt t="27894" x="6049963" y="3289300"/>
          <p14:tracePt t="27910" x="6046788" y="3284538"/>
          <p14:tracePt t="28118" x="6042025" y="3284538"/>
          <p14:tracePt t="28133" x="6034088" y="3284538"/>
          <p14:tracePt t="28142" x="6029325" y="3279775"/>
          <p14:tracePt t="28158" x="6021388" y="3279775"/>
          <p14:tracePt t="28174" x="6008688" y="3271838"/>
          <p14:tracePt t="28383" x="6003925" y="3271838"/>
          <p14:tracePt t="28407" x="5995988" y="3271838"/>
          <p14:tracePt t="28431" x="5991225" y="3267075"/>
          <p14:tracePt t="28479" x="5986463" y="3267075"/>
          <p14:tracePt t="28591" x="5978525" y="3267075"/>
          <p14:tracePt t="28606" x="5973763" y="3267075"/>
          <p14:tracePt t="28614" x="5965825" y="3259138"/>
          <p14:tracePt t="28622" x="5961063" y="3259138"/>
          <p14:tracePt t="28630" x="5940425" y="3259138"/>
          <p14:tracePt t="28638" x="5918200" y="3259138"/>
          <p14:tracePt t="28646" x="5905500" y="3259138"/>
          <p14:tracePt t="28654" x="5889625" y="3259138"/>
          <p14:tracePt t="28671" x="5884863" y="3254375"/>
          <p14:tracePt t="28695" x="5876925" y="3254375"/>
          <p14:tracePt t="28727" x="5872163" y="3254375"/>
          <p14:tracePt t="28735" x="5859463" y="3254375"/>
          <p14:tracePt t="28751" x="5846763" y="3246438"/>
          <p14:tracePt t="28775" x="5837238" y="3246438"/>
          <p14:tracePt t="28791" x="5834063" y="3246438"/>
          <p14:tracePt t="29399" x="5821363" y="3241675"/>
          <p14:tracePt t="29407" x="5811838" y="3241675"/>
          <p14:tracePt t="29415" x="5791200" y="3233738"/>
          <p14:tracePt t="29423" x="5786438" y="3233738"/>
          <p14:tracePt t="29495" x="5783263" y="3233738"/>
          <p14:tracePt t="29613" x="5773738" y="3233738"/>
          <p14:tracePt t="29630" x="5770563" y="3233738"/>
          <p14:tracePt t="29951" x="5761038" y="3233738"/>
          <p14:tracePt t="29960" x="5735638" y="3233738"/>
          <p14:tracePt t="29967" x="5710238" y="3233738"/>
          <p14:tracePt t="29985" x="5680075" y="3246438"/>
          <p14:tracePt t="29993" x="5676900" y="3249613"/>
          <p14:tracePt t="30063" x="5667375" y="3254375"/>
          <p14:tracePt t="30073" x="5654675" y="3262313"/>
          <p14:tracePt t="30080" x="5649913" y="3267075"/>
          <p14:tracePt t="30091" x="5641975" y="3276600"/>
          <p14:tracePt t="30095" x="5637213" y="3279775"/>
          <p14:tracePt t="30111" x="5634038" y="3289300"/>
          <p14:tracePt t="30165" x="5624513" y="3292475"/>
          <p14:tracePt t="30181" x="5621338" y="3302000"/>
          <p14:tracePt t="30191" x="5608638" y="3305175"/>
          <p14:tracePt t="30197" x="5591175" y="3322638"/>
          <p14:tracePt t="30206" x="5586413" y="3327400"/>
          <p14:tracePt t="30213" x="5578475" y="3335338"/>
          <p14:tracePt t="30278" x="5573713" y="3340100"/>
          <p14:tracePt t="30305" x="5561013" y="3352800"/>
          <p14:tracePt t="30311" x="5543550" y="3368675"/>
          <p14:tracePt t="30323" x="5540375" y="3373438"/>
          <p14:tracePt t="30327" x="5530850" y="3382963"/>
          <p14:tracePt t="30335" x="5527675" y="3386138"/>
          <p14:tracePt t="31165" x="5518150" y="3390900"/>
          <p14:tracePt t="31238" x="5514975" y="3390900"/>
          <p14:tracePt t="31247" x="5510213" y="3398838"/>
          <p14:tracePt t="31256" x="5492750" y="3403600"/>
          <p14:tracePt t="31263" x="5472113" y="3411538"/>
          <p14:tracePt t="31276" x="5446713" y="3421063"/>
          <p14:tracePt t="31323" x="5441950" y="3421063"/>
          <p14:tracePt t="31328" x="5429250" y="3429000"/>
          <p14:tracePt t="31335" x="5395913" y="3454400"/>
          <p14:tracePt t="31343" x="5330825" y="3484563"/>
          <p14:tracePt t="31351" x="5280025" y="3514725"/>
          <p14:tracePt t="31359" x="5246688" y="3530600"/>
          <p14:tracePt t="31368" x="5221288" y="3540125"/>
          <p14:tracePt t="31375" x="5199063" y="3548063"/>
          <p14:tracePt t="31383" x="5165725" y="3565525"/>
          <p14:tracePt t="31392" x="5140325" y="3573463"/>
          <p14:tracePt t="31399" x="5110163" y="3590925"/>
          <p14:tracePt t="31406" x="5072063" y="3608388"/>
          <p14:tracePt t="31415" x="5037138" y="3624263"/>
          <p14:tracePt t="31423" x="4999038" y="3654425"/>
          <p14:tracePt t="31430" x="4953000" y="3684588"/>
          <p14:tracePt t="31439" x="4889500" y="3714750"/>
          <p14:tracePt t="31446" x="4783138" y="3773488"/>
          <p14:tracePt t="31456" x="4705350" y="3816350"/>
          <p14:tracePt t="31462" x="4641850" y="3871913"/>
          <p14:tracePt t="31473" x="4578350" y="3914775"/>
          <p14:tracePt t="31478" x="4560888" y="3927475"/>
          <p14:tracePt t="31490" x="4548188" y="3943350"/>
          <p14:tracePt t="31494" x="4532313" y="3956050"/>
          <p14:tracePt t="31507" x="4518025" y="3973513"/>
          <p14:tracePt t="31510" x="4492625" y="3998913"/>
          <p14:tracePt t="31523" x="4484688" y="4021138"/>
          <p14:tracePt t="31526" x="4459288" y="4054475"/>
          <p14:tracePt t="31534" x="4451350" y="4087813"/>
          <p14:tracePt t="31542" x="4421188" y="4152900"/>
          <p14:tracePt t="31550" x="4391025" y="4191000"/>
          <p14:tracePt t="31558" x="4370388" y="4249738"/>
          <p14:tracePt t="31566" x="4327525" y="4313238"/>
          <p14:tracePt t="31574" x="4297363" y="4391025"/>
          <p14:tracePt t="31582" x="4267200" y="4441825"/>
          <p14:tracePt t="31590" x="4246563" y="4487863"/>
          <p14:tracePt t="31598" x="4238625" y="4510088"/>
          <p14:tracePt t="31606" x="4238625" y="4535488"/>
          <p14:tracePt t="31614" x="4229100" y="4556125"/>
          <p14:tracePt t="31623" x="4229100" y="4568825"/>
          <p14:tracePt t="31630" x="4229100" y="4586288"/>
          <p14:tracePt t="31639" x="4229100" y="4598988"/>
          <p14:tracePt t="31646" x="4229100" y="4603750"/>
          <p14:tracePt t="31655" x="4233863" y="4616450"/>
          <p14:tracePt t="31662" x="4241800" y="4632325"/>
          <p14:tracePt t="31673" x="4241800" y="4654550"/>
          <p14:tracePt t="31679" x="4241800" y="4675188"/>
          <p14:tracePt t="31692" x="4241800" y="4710113"/>
          <p14:tracePt t="31695" x="4246563" y="4730750"/>
          <p14:tracePt t="31709" x="4246563" y="4756150"/>
          <p14:tracePt t="31712" x="4246563" y="4778375"/>
          <p14:tracePt t="31725" x="4254500" y="4794250"/>
          <p14:tracePt t="31730" x="4254500" y="4806950"/>
          <p14:tracePt t="31735" x="4264025" y="4819650"/>
          <p14:tracePt t="31744" x="4271963" y="4837113"/>
          <p14:tracePt t="31751" x="4276725" y="4841875"/>
          <p14:tracePt t="31767" x="4279900" y="4845050"/>
          <p14:tracePt t="31776" x="4289425" y="4862513"/>
          <p14:tracePt t="31783" x="4297363" y="4884738"/>
          <p14:tracePt t="31792" x="4297363" y="4897438"/>
          <p14:tracePt t="31799" x="4305300" y="4930775"/>
          <p14:tracePt t="31808" x="4314825" y="4964113"/>
          <p14:tracePt t="31815" x="4314825" y="4994275"/>
          <p14:tracePt t="31825" x="4314825" y="5016500"/>
          <p14:tracePt t="31831" x="4314825" y="5049838"/>
          <p14:tracePt t="31843" x="4319588" y="5062538"/>
          <p14:tracePt t="31848" x="4327525" y="5087938"/>
          <p14:tracePt t="31855" x="4335463" y="5100638"/>
          <p14:tracePt t="31862" x="4335463" y="5113338"/>
          <p14:tracePt t="31873" x="4344988" y="5138738"/>
          <p14:tracePt t="31878" x="4348163" y="5151438"/>
          <p14:tracePt t="31889" x="4348163" y="5176838"/>
          <p14:tracePt t="31895" x="4348163" y="5207000"/>
          <p14:tracePt t="31906" x="4357688" y="5232400"/>
          <p14:tracePt t="31911" x="4357688" y="5254625"/>
          <p14:tracePt t="31922" x="4365625" y="5275263"/>
          <p14:tracePt t="31926" x="4365625" y="5300663"/>
          <p14:tracePt t="31934" x="4365625" y="5313363"/>
          <p14:tracePt t="31942" x="4365625" y="5326063"/>
          <p14:tracePt t="31950" x="4365625" y="5351463"/>
          <p14:tracePt t="31959" x="4365625" y="5356225"/>
          <p14:tracePt t="31966" x="4373563" y="5368925"/>
          <p14:tracePt t="31974" x="4373563" y="5376863"/>
          <p14:tracePt t="31982" x="4378325" y="5381625"/>
          <p14:tracePt t="31991" x="4378325" y="5394325"/>
          <p14:tracePt t="31998" x="4386263" y="5399088"/>
          <p14:tracePt t="32006" x="4386263" y="5407025"/>
          <p14:tracePt t="32014" x="4386263" y="5419725"/>
          <p14:tracePt t="32023" x="4386263" y="5432425"/>
          <p14:tracePt t="32030" x="4391025" y="5445125"/>
          <p14:tracePt t="32039" x="4391025" y="5462588"/>
          <p14:tracePt t="32046" x="4391025" y="5475288"/>
          <p14:tracePt t="32055" x="4398963" y="5495925"/>
          <p14:tracePt t="32062" x="4408488" y="5513388"/>
          <p14:tracePt t="32072" x="4408488" y="5526088"/>
          <p14:tracePt t="32078" x="4421188" y="5551488"/>
          <p14:tracePt t="32089" x="4421188" y="5556250"/>
          <p14:tracePt t="32094" x="4429125" y="5568950"/>
          <p14:tracePt t="32110" x="4438650" y="5586413"/>
          <p14:tracePt t="32121" x="4441825" y="5599113"/>
          <p14:tracePt t="32126" x="4441825" y="5602288"/>
          <p14:tracePt t="32134" x="4451350" y="5619750"/>
          <p14:tracePt t="32142" x="4451350" y="5632450"/>
          <p14:tracePt t="32149" x="4451350" y="5645150"/>
          <p14:tracePt t="32158" x="4459288" y="5657850"/>
          <p14:tracePt t="32165" x="4464050" y="5675313"/>
          <p14:tracePt t="32174" x="4464050" y="5680075"/>
          <p14:tracePt t="32181" x="4471988" y="5688013"/>
          <p14:tracePt t="32205" x="4471988" y="5692775"/>
          <p14:tracePt t="32207" x="4471988" y="5695950"/>
          <p14:tracePt t="32213" x="4476750" y="5705475"/>
          <p14:tracePt t="32222" x="4476750" y="5708650"/>
          <p14:tracePt t="32230" x="4484688" y="5718175"/>
          <p14:tracePt t="32238" x="4489450" y="5721350"/>
          <p14:tracePt t="32245" x="4489450" y="5730875"/>
          <p14:tracePt t="32253" x="4497388" y="5743575"/>
          <p14:tracePt t="32262" x="4510088" y="5748338"/>
          <p14:tracePt t="32270" x="4518025" y="5756275"/>
          <p14:tracePt t="32278" x="4532313" y="5761038"/>
          <p14:tracePt t="32294" x="4535488" y="5768975"/>
          <p14:tracePt t="32306" x="4545013" y="5768975"/>
          <p14:tracePt t="32310" x="4557713" y="5773738"/>
          <p14:tracePt t="32326" x="4560888" y="5781675"/>
          <p14:tracePt t="32334" x="4565650" y="5786438"/>
          <p14:tracePt t="32350" x="4573588" y="5794375"/>
          <p14:tracePt t="32359" x="4578350" y="5794375"/>
          <p14:tracePt t="32366" x="4586288" y="5799138"/>
          <p14:tracePt t="32431" x="4591050" y="5799138"/>
          <p14:tracePt t="32438" x="4598988" y="5799138"/>
          <p14:tracePt t="32447" x="4611688" y="5807075"/>
          <p14:tracePt t="32463" x="4625975" y="5807075"/>
          <p14:tracePt t="32475" x="4629150" y="5811838"/>
          <p14:tracePt t="32479" x="4638675" y="5815013"/>
          <p14:tracePt t="32492" x="4641850" y="5815013"/>
          <p14:tracePt t="32496" x="4654550" y="5824538"/>
          <p14:tracePt t="32512" x="4664075" y="5827713"/>
          <p14:tracePt t="32527" x="4667250" y="5837238"/>
          <p14:tracePt t="33735" x="4654550" y="5837238"/>
          <p14:tracePt t="33743" x="4646613" y="5837238"/>
          <p14:tracePt t="33759" x="4633913" y="5837238"/>
          <p14:tracePt t="33766" x="4629150" y="5837238"/>
          <p14:tracePt t="33774" x="4621213" y="5837238"/>
          <p14:tracePt t="33823" x="4616450" y="5832475"/>
          <p14:tracePt t="33887" x="4611688" y="5832475"/>
          <p14:tracePt t="33906" x="4603750" y="5827713"/>
          <p14:tracePt t="33923" x="4598988" y="5824538"/>
          <p14:tracePt t="33943" x="4591050" y="5815013"/>
          <p14:tracePt t="33967" x="4586288" y="5811838"/>
          <p14:tracePt t="33991" x="4578350" y="5802313"/>
          <p14:tracePt t="34047" x="4573588" y="5802313"/>
          <p14:tracePt t="34056" x="4570413" y="5799138"/>
          <p14:tracePt t="34073" x="4560888" y="5789613"/>
          <p14:tracePt t="34103" x="4557713" y="5786438"/>
          <p14:tracePt t="34174" x="4548188" y="5781675"/>
          <p14:tracePt t="34191" x="4545013" y="5773738"/>
          <p14:tracePt t="34213" x="4540250" y="5768975"/>
          <p14:tracePt t="34311" x="4532313" y="5761038"/>
          <p14:tracePt t="34414" x="4532313" y="5756275"/>
          <p14:tracePt t="34422" x="4527550" y="5751513"/>
          <p14:tracePt t="34549" x="4527550" y="5743575"/>
          <p14:tracePt t="34589" x="4518025" y="5738813"/>
          <p14:tracePt t="34645" x="4514850" y="5730875"/>
          <p14:tracePt t="34749" x="4514850" y="5726113"/>
          <p14:tracePt t="34869" x="4505325" y="5718175"/>
          <p14:tracePt t="34886" x="4492625" y="5705475"/>
          <p14:tracePt t="34941" x="4479925" y="5705475"/>
          <p14:tracePt t="34973" x="4476750" y="5705475"/>
          <p14:tracePt t="35198" x="4467225" y="5705475"/>
          <p14:tracePt t="35205" x="4464050" y="5700713"/>
          <p14:tracePt t="35261" x="4451350" y="5700713"/>
          <p14:tracePt t="35269" x="4441825" y="5700713"/>
          <p14:tracePt t="35277" x="4438650" y="5692775"/>
          <p14:tracePt t="35365" x="4429125" y="5692775"/>
          <p14:tracePt t="35373" x="4425950" y="5692775"/>
          <p14:tracePt t="35381" x="4421188" y="5692775"/>
          <p14:tracePt t="35390" x="4411663" y="5688013"/>
          <p14:tracePt t="35653" x="4398963" y="5688013"/>
          <p14:tracePt t="35693" x="4395788" y="5683250"/>
          <p14:tracePt t="35821" x="4386263" y="5683250"/>
          <p14:tracePt t="35877" x="4383088" y="5683250"/>
          <p14:tracePt t="36149" x="4373563" y="5683250"/>
          <p14:tracePt t="36157" x="4370388" y="5683250"/>
          <p14:tracePt t="36165" x="4365625" y="5675313"/>
          <p14:tracePt t="36223" x="4357688" y="5675313"/>
          <p14:tracePt t="36240" x="4352925" y="5675313"/>
          <p14:tracePt t="36247" x="4344988" y="5670550"/>
          <p14:tracePt t="36264" x="4332288" y="5670550"/>
          <p14:tracePt t="36274" x="4327525" y="5662613"/>
          <p14:tracePt t="36291" x="4314825" y="5657850"/>
          <p14:tracePt t="36312" x="4305300" y="5657850"/>
          <p14:tracePt t="36322" x="4302125" y="5649913"/>
          <p14:tracePt t="36342" x="4297363" y="5649913"/>
          <p14:tracePt t="36358" x="4289425" y="5645150"/>
          <p14:tracePt t="36366" x="4284663" y="5645150"/>
          <p14:tracePt t="36373" x="4271963" y="5637213"/>
          <p14:tracePt t="36382" x="4264025" y="5632450"/>
          <p14:tracePt t="36390" x="4259263" y="5632450"/>
          <p14:tracePt t="36398" x="4246563" y="5632450"/>
          <p14:tracePt t="36406" x="4238625" y="5624513"/>
          <p14:tracePt t="36414" x="4225925" y="5619750"/>
          <p14:tracePt t="36438" x="4221163" y="5611813"/>
          <p14:tracePt t="36446" x="4213225" y="5607050"/>
          <p14:tracePt t="36462" x="4213225" y="5602288"/>
          <p14:tracePt t="36478" x="4198938" y="5586413"/>
          <p14:tracePt t="36495" x="4198938" y="5581650"/>
          <p14:tracePt t="36506" x="4198938" y="5576888"/>
          <p14:tracePt t="36510" x="4195763" y="5568950"/>
          <p14:tracePt t="36519" x="4186238" y="5564188"/>
          <p14:tracePt t="36526" x="4183063" y="5556250"/>
          <p14:tracePt t="36534" x="4173538" y="5551488"/>
          <p14:tracePt t="36542" x="4160838" y="5538788"/>
          <p14:tracePt t="36551" x="4157663" y="5530850"/>
          <p14:tracePt t="36574" x="4148138" y="5526088"/>
          <p14:tracePt t="36590" x="4148138" y="5518150"/>
          <p14:tracePt t="36606" x="4148138" y="5513388"/>
          <p14:tracePt t="36622" x="4148138" y="5508625"/>
          <p14:tracePt t="36630" x="4148138" y="5500688"/>
          <p14:tracePt t="36639" x="4148138" y="5495925"/>
          <p14:tracePt t="36646" x="4148138" y="5487988"/>
          <p14:tracePt t="36656" x="4144963" y="5483225"/>
          <p14:tracePt t="36662" x="4140200" y="5475288"/>
          <p14:tracePt t="36679" x="4132263" y="5470525"/>
          <p14:tracePt t="36694" x="4132263" y="5467350"/>
          <p14:tracePt t="36706" x="4127500" y="5457825"/>
          <p14:tracePt t="36710" x="4119563" y="5445125"/>
          <p14:tracePt t="36719" x="4114800" y="5441950"/>
          <p14:tracePt t="36726" x="4114800" y="5432425"/>
          <p14:tracePt t="36735" x="4106863" y="5419725"/>
          <p14:tracePt t="36742" x="4097338" y="5407025"/>
          <p14:tracePt t="36750" x="4092575" y="5389563"/>
          <p14:tracePt t="36759" x="4076700" y="5376863"/>
          <p14:tracePt t="36766" x="4071938" y="5368925"/>
          <p14:tracePt t="36782" x="4059238" y="5356225"/>
          <p14:tracePt t="36798" x="4041775" y="5348288"/>
          <p14:tracePt t="36807" x="4038600" y="5348288"/>
          <p14:tracePt t="36814" x="4029075" y="5343525"/>
          <p14:tracePt t="36823" x="4016375" y="5335588"/>
          <p14:tracePt t="36830" x="4013200" y="5330825"/>
          <p14:tracePt t="36839" x="3998913" y="5322888"/>
          <p14:tracePt t="36846" x="3983038" y="5310188"/>
          <p14:tracePt t="36856" x="3970338" y="5300663"/>
          <p14:tracePt t="36862" x="3952875" y="5287963"/>
          <p14:tracePt t="36874" x="3952875" y="5280025"/>
          <p14:tracePt t="36879" x="3944938" y="5257800"/>
          <p14:tracePt t="36890" x="3932238" y="5237163"/>
          <p14:tracePt t="36895" x="3914775" y="5211763"/>
          <p14:tracePt t="36906" x="3897313" y="5186363"/>
          <p14:tracePt t="36910" x="3884613" y="5173663"/>
          <p14:tracePt t="36918" x="3867150" y="5148263"/>
          <p14:tracePt t="36926" x="3841750" y="5126038"/>
          <p14:tracePt t="36935" x="3829050" y="5110163"/>
          <p14:tracePt t="36942" x="3821113" y="5097463"/>
          <p14:tracePt t="36950" x="3803650" y="5080000"/>
          <p14:tracePt t="36958" x="3800475" y="5075238"/>
          <p14:tracePt t="36976" x="3790950" y="5057775"/>
          <p14:tracePt t="36982" x="3786188" y="5054600"/>
          <p14:tracePt t="36991" x="3778250" y="5049838"/>
          <p14:tracePt t="36998" x="3778250" y="5041900"/>
          <p14:tracePt t="37007" x="3773488" y="5029200"/>
          <p14:tracePt t="37014" x="3765550" y="5016500"/>
          <p14:tracePt t="37023" x="3748088" y="4991100"/>
          <p14:tracePt t="37030" x="3744913" y="4986338"/>
          <p14:tracePt t="37040" x="3735388" y="4968875"/>
          <p14:tracePt t="37046" x="3732213" y="4956175"/>
          <p14:tracePt t="37056" x="3714750" y="4938713"/>
          <p14:tracePt t="37062" x="3709988" y="4926013"/>
          <p14:tracePt t="37071" x="3694113" y="4900613"/>
          <p14:tracePt t="37078" x="3684588" y="4897438"/>
          <p14:tracePt t="37090" x="3679825" y="4892675"/>
          <p14:tracePt t="37094" x="3676650" y="4884738"/>
          <p14:tracePt t="37104" x="3667125" y="4879975"/>
          <p14:tracePt t="37118" x="3654425" y="4857750"/>
          <p14:tracePt t="37126" x="3646488" y="4849813"/>
          <p14:tracePt t="37134" x="3633788" y="4829175"/>
          <p14:tracePt t="37142" x="3621088" y="4816475"/>
          <p14:tracePt t="37149" x="3603625" y="4799013"/>
          <p14:tracePt t="37158" x="3595688" y="4786313"/>
          <p14:tracePt t="37165" x="3582988" y="4760913"/>
          <p14:tracePt t="37174" x="3573463" y="4756150"/>
          <p14:tracePt t="37181" x="3573463" y="4743450"/>
          <p14:tracePt t="37190" x="3557588" y="4710113"/>
          <p14:tracePt t="37197" x="3548063" y="4692650"/>
          <p14:tracePt t="37206" x="3544888" y="4679950"/>
          <p14:tracePt t="37214" x="3535363" y="4667250"/>
          <p14:tracePt t="37222" x="3527425" y="4649788"/>
          <p14:tracePt t="37230" x="3522663" y="4645025"/>
          <p14:tracePt t="37241" x="3509963" y="4637088"/>
          <p14:tracePt t="37255" x="3497263" y="4637088"/>
          <p14:tracePt t="37261" x="3489325" y="4632325"/>
          <p14:tracePt t="37278" x="3476625" y="4624388"/>
          <p14:tracePt t="37294" x="3471863" y="4619625"/>
          <p14:tracePt t="37306" x="3454400" y="4606925"/>
          <p14:tracePt t="37311" x="3441700" y="4598988"/>
          <p14:tracePt t="37318" x="3438525" y="4594225"/>
          <p14:tracePt t="37326" x="3421063" y="4586288"/>
          <p14:tracePt t="37334" x="3408363" y="4578350"/>
          <p14:tracePt t="37350" x="3395663" y="4573588"/>
          <p14:tracePt t="37358" x="3387725" y="4565650"/>
          <p14:tracePt t="37366" x="3382963" y="4560888"/>
          <p14:tracePt t="37374" x="3373438" y="4551363"/>
          <p14:tracePt t="37382" x="3360738" y="4538663"/>
          <p14:tracePt t="37390" x="3348038" y="4530725"/>
          <p14:tracePt t="37399" x="3340100" y="4525963"/>
          <p14:tracePt t="37407" x="3327400" y="4518025"/>
          <p14:tracePt t="37414" x="3322638" y="4513263"/>
          <p14:tracePt t="37424" x="3294063" y="4505325"/>
          <p14:tracePt t="37430" x="3289300" y="4505325"/>
          <p14:tracePt t="37440" x="3281363" y="4500563"/>
          <p14:tracePt t="37446" x="3276600" y="4492625"/>
          <p14:tracePt t="37455" x="3263900" y="4487863"/>
          <p14:tracePt t="37463" x="3254375" y="4479925"/>
          <p14:tracePt t="37479" x="3251200" y="4475163"/>
          <p14:tracePt t="37492" x="3251200" y="4471988"/>
          <p14:tracePt t="37495" x="3251200" y="4462463"/>
          <p14:tracePt t="37508" x="3238500" y="4449763"/>
          <p14:tracePt t="37519" x="3238500" y="4445000"/>
          <p14:tracePt t="37527" x="3228975" y="4437063"/>
          <p14:tracePt t="37535" x="3225800" y="4432300"/>
          <p14:tracePt t="37550" x="3213100" y="4432300"/>
          <p14:tracePt t="37559" x="3203575" y="4424363"/>
          <p14:tracePt t="37567" x="3200400" y="4424363"/>
          <p14:tracePt t="37575" x="3190875" y="4419600"/>
          <p14:tracePt t="37592" x="3187700" y="4419600"/>
          <p14:tracePt t="37598" x="3182938" y="4411663"/>
          <p14:tracePt t="37608" x="3175000" y="4406900"/>
          <p14:tracePt t="37615" x="3170238" y="4403725"/>
          <p14:tracePt t="37624" x="3160713" y="4394200"/>
          <p14:tracePt t="37632" x="3157538" y="4394200"/>
          <p14:tracePt t="37641" x="3148013" y="4391025"/>
          <p14:tracePt t="37646" x="3144838" y="4381500"/>
          <p14:tracePt t="37656" x="3140075" y="4381500"/>
          <p14:tracePt t="37662" x="3132138" y="4378325"/>
          <p14:tracePt t="37674" x="3127375" y="4378325"/>
          <p14:tracePt t="37679" x="3114675" y="4378325"/>
          <p14:tracePt t="37691" x="3106738" y="4368800"/>
          <p14:tracePt t="37695" x="3101975" y="4356100"/>
          <p14:tracePt t="37708" x="3089275" y="4356100"/>
          <p14:tracePt t="37712" x="3071813" y="4352925"/>
          <p14:tracePt t="37727" x="3068638" y="4343400"/>
          <p14:tracePt t="37751" x="3059113" y="4338638"/>
          <p14:tracePt t="37782" x="3054350" y="4330700"/>
          <p14:tracePt t="37807" x="3041650" y="4325938"/>
          <p14:tracePt t="37878" x="3033713" y="4325938"/>
          <p14:tracePt t="37890" x="3028950" y="4318000"/>
          <p14:tracePt t="38039" x="3021013" y="4313238"/>
          <p14:tracePt t="38071" x="3016250" y="4300538"/>
          <p14:tracePt t="38094" x="3008313" y="4292600"/>
          <p14:tracePt t="38118" x="3003550" y="4287838"/>
          <p14:tracePt t="38158" x="3000375" y="4284663"/>
          <p14:tracePt t="38174" x="2990850" y="4275138"/>
          <p14:tracePt t="38190" x="2978150" y="4262438"/>
          <p14:tracePt t="38206" x="2974975" y="4259263"/>
          <p14:tracePt t="38223" x="2965450" y="4249738"/>
          <p14:tracePt t="38238" x="2952750" y="4246563"/>
          <p14:tracePt t="38254" x="2947988" y="4237038"/>
          <p14:tracePt t="38262" x="2940050" y="4233863"/>
          <p14:tracePt t="38272" x="2935288" y="4224338"/>
          <p14:tracePt t="38278" x="2927350" y="4219575"/>
          <p14:tracePt t="38289" x="2922588" y="4211638"/>
          <p14:tracePt t="38305" x="2919413" y="4206875"/>
          <p14:tracePt t="38310" x="2901950" y="4194175"/>
          <p14:tracePt t="38318" x="2897188" y="4186238"/>
          <p14:tracePt t="38326" x="2889250" y="4181475"/>
          <p14:tracePt t="38342" x="2876550" y="4173538"/>
          <p14:tracePt t="38349" x="2871788" y="4173538"/>
          <p14:tracePt t="38358" x="2859088" y="4168775"/>
          <p14:tracePt t="38366" x="2841625" y="4152900"/>
          <p14:tracePt t="38374" x="2828925" y="4148138"/>
          <p14:tracePt t="38383" x="2813050" y="4130675"/>
          <p14:tracePt t="38390" x="2808288" y="4127500"/>
          <p14:tracePt t="38398" x="2795588" y="4117975"/>
          <p14:tracePt t="38407" x="2787650" y="4117975"/>
          <p14:tracePt t="38414" x="2782888" y="4113213"/>
          <p14:tracePt t="38446" x="2774950" y="4105275"/>
          <p14:tracePt t="38478" x="2774950" y="4100513"/>
          <p14:tracePt t="38490" x="2770188" y="4092575"/>
          <p14:tracePt t="38495" x="2765425" y="4087813"/>
          <p14:tracePt t="38509" x="2757488" y="4079875"/>
          <p14:tracePt t="38896" x="2752725" y="4067175"/>
          <p14:tracePt t="38923" x="2744788" y="4062413"/>
          <p14:tracePt t="38991" x="2732088" y="4054475"/>
          <p14:tracePt t="39007" x="2719388" y="4049713"/>
          <p14:tracePt t="39407" x="2709863" y="4041775"/>
          <p14:tracePt t="39439" x="2706688" y="4041775"/>
          <p14:tracePt t="39447" x="2697163" y="4041775"/>
          <p14:tracePt t="39456" x="2693988" y="4041775"/>
          <p14:tracePt t="39463" x="2689225" y="4041775"/>
          <p14:tracePt t="39474" x="2668588" y="4041775"/>
          <p14:tracePt t="39479" x="2641600" y="4033838"/>
          <p14:tracePt t="39491" x="2638425" y="4033838"/>
          <p14:tracePt t="39495" x="2625725" y="4033838"/>
          <p14:tracePt t="39511" x="2616200" y="4033838"/>
          <p14:tracePt t="39527" x="2613025" y="4033838"/>
          <p14:tracePt t="39567" x="2608263" y="4033838"/>
          <p14:tracePt t="39575" x="2590800" y="4029075"/>
          <p14:tracePt t="39585" x="2570163" y="4029075"/>
          <p14:tracePt t="39591" x="2549525" y="4029075"/>
          <p14:tracePt t="39600" x="2522538" y="4029075"/>
          <p14:tracePt t="39606" x="2519363" y="4029075"/>
          <p14:tracePt t="39619" x="2514600" y="4029075"/>
          <p14:tracePt t="39634" x="2506663" y="4029075"/>
          <p14:tracePt t="39678" x="2501900" y="4029075"/>
          <p14:tracePt t="39692" x="2493963" y="4029075"/>
          <p14:tracePt t="39695" x="2489200" y="4029075"/>
          <p14:tracePt t="39709" x="2476500" y="4029075"/>
          <p14:tracePt t="39718" x="2468563" y="4029075"/>
          <p14:tracePt t="39726" x="2463800" y="4037013"/>
          <p14:tracePt t="39765" x="2455863" y="4037013"/>
          <p14:tracePt t="39774" x="2451100" y="4041775"/>
          <p14:tracePt t="39781" x="2446338" y="4049713"/>
          <p14:tracePt t="39806" x="2438400" y="4054475"/>
          <p14:tracePt t="39903" x="2425700" y="4062413"/>
          <p14:tracePt t="39912" x="2420938" y="4062413"/>
          <p14:tracePt t="39927" x="2403475" y="4067175"/>
          <p14:tracePt t="40447" x="2408238" y="4067175"/>
          <p14:tracePt t="40456" x="2428875" y="4067175"/>
          <p14:tracePt t="40465" x="2433638" y="4067175"/>
          <p14:tracePt t="40475" x="2446338" y="4067175"/>
          <p14:tracePt t="40479" x="2459038" y="4067175"/>
          <p14:tracePt t="40493" x="2476500" y="4067175"/>
          <p14:tracePt t="40496" x="2506663" y="4067175"/>
          <p14:tracePt t="40508" x="2527300" y="4067175"/>
          <p14:tracePt t="40511" x="2562225" y="4067175"/>
          <p14:tracePt t="40525" x="2595563" y="4062413"/>
          <p14:tracePt t="40527" x="2616200" y="4054475"/>
          <p14:tracePt t="40535" x="2638425" y="4054475"/>
          <p14:tracePt t="40543" x="2671763" y="4054475"/>
          <p14:tracePt t="40551" x="2693988" y="4049713"/>
          <p14:tracePt t="40560" x="2719388" y="4041775"/>
          <p14:tracePt t="40567" x="2740025" y="4033838"/>
          <p14:tracePt t="40577" x="2757488" y="4033838"/>
          <p14:tracePt t="40582" x="2770188" y="4024313"/>
          <p14:tracePt t="40590" x="2782888" y="4021138"/>
          <p14:tracePt t="40599" x="2808288" y="4021138"/>
          <p14:tracePt t="40606" x="2838450" y="4021138"/>
          <p14:tracePt t="40615" x="2871788" y="4011613"/>
          <p14:tracePt t="40623" x="2906713" y="4003675"/>
          <p14:tracePt t="40630" x="2935288" y="4003675"/>
          <p14:tracePt t="40639" x="2940050" y="4003675"/>
          <p14:tracePt t="40646" x="2957513" y="3994150"/>
          <p14:tracePt t="40656" x="2962275" y="3994150"/>
          <p14:tracePt t="40662" x="2974975" y="3994150"/>
          <p14:tracePt t="40673" x="2987675" y="3994150"/>
          <p14:tracePt t="40678" x="2995613" y="3994150"/>
          <p14:tracePt t="40689" x="3008313" y="3994150"/>
          <p14:tracePt t="40694" x="3028950" y="3994150"/>
          <p14:tracePt t="40705" x="3051175" y="3986213"/>
          <p14:tracePt t="40710" x="3076575" y="3986213"/>
          <p14:tracePt t="40719" x="3097213" y="3978275"/>
          <p14:tracePt t="40726" x="3114675" y="3978275"/>
          <p14:tracePt t="40735" x="3119438" y="3978275"/>
          <p14:tracePt t="40807" x="3122613" y="3978275"/>
          <p14:tracePt t="40815" x="3132138" y="3978275"/>
          <p14:tracePt t="40823" x="3144838" y="3973513"/>
          <p14:tracePt t="40831" x="3148013" y="3973513"/>
          <p14:tracePt t="40841" x="3160713" y="3965575"/>
          <p14:tracePt t="40849" x="3170238" y="3965575"/>
          <p14:tracePt t="40859" x="3175000" y="3965575"/>
          <p14:tracePt t="40864" x="3182938" y="3965575"/>
          <p14:tracePt t="40879" x="3187700" y="3960813"/>
          <p14:tracePt t="40892" x="3195638" y="3960813"/>
          <p14:tracePt t="40896" x="3208338" y="3960813"/>
          <p14:tracePt t="40909" x="3221038" y="3960813"/>
          <p14:tracePt t="40913" x="3225800" y="3960813"/>
          <p14:tracePt t="40919" x="3238500" y="3960813"/>
          <p14:tracePt t="40928" x="3254375" y="3952875"/>
          <p14:tracePt t="40935" x="3276600" y="3943350"/>
          <p14:tracePt t="40942" x="3302000" y="3940175"/>
          <p14:tracePt t="40951" x="3314700" y="3940175"/>
          <p14:tracePt t="40961" x="3357563" y="3917950"/>
          <p14:tracePt t="40975" x="3438525" y="3900488"/>
          <p14:tracePt t="40983" x="3497263" y="3892550"/>
          <p14:tracePt t="40992" x="3519488" y="3892550"/>
          <p14:tracePt t="40999" x="3552825" y="3884613"/>
          <p14:tracePt t="41006" x="3573463" y="3884613"/>
          <p14:tracePt t="41014" x="3590925" y="3884613"/>
          <p14:tracePt t="41023" x="3613150" y="3875088"/>
          <p14:tracePt t="41030" x="3641725" y="3875088"/>
          <p14:tracePt t="41038" x="3676650" y="3867150"/>
          <p14:tracePt t="41045" x="3735388" y="3859213"/>
          <p14:tracePt t="41055" x="3808413" y="3846513"/>
          <p14:tracePt t="41062" x="3897313" y="3836988"/>
          <p14:tracePt t="41071" x="3995738" y="3824288"/>
          <p14:tracePt t="41077" x="4084638" y="3816350"/>
          <p14:tracePt t="41088" x="4157663" y="3803650"/>
          <p14:tracePt t="41093" x="4216400" y="3794125"/>
          <p14:tracePt t="41104" x="4238625" y="3794125"/>
          <p14:tracePt t="41110" x="4254500" y="3794125"/>
          <p14:tracePt t="41117" x="4259263" y="3794125"/>
          <p14:tracePt t="41126" x="4264025" y="3794125"/>
          <p14:tracePt t="41134" x="4271963" y="3794125"/>
          <p14:tracePt t="41149" x="4276725" y="3794125"/>
          <p14:tracePt t="41158" x="4284663" y="3794125"/>
          <p14:tracePt t="41165" x="4297363" y="3794125"/>
          <p14:tracePt t="41174" x="4327525" y="3794125"/>
          <p14:tracePt t="41181" x="4352925" y="3794125"/>
          <p14:tracePt t="41189" x="4373563" y="3794125"/>
          <p14:tracePt t="41197" x="4386263" y="3794125"/>
          <p14:tracePt t="41271" x="4395788" y="3794125"/>
          <p14:tracePt t="41279" x="4398963" y="3794125"/>
          <p14:tracePt t="41292" x="4411663" y="3794125"/>
          <p14:tracePt t="41294" x="4433888" y="3786188"/>
          <p14:tracePt t="41305" x="4479925" y="3778250"/>
          <p14:tracePt t="41310" x="4510088" y="3778250"/>
          <p14:tracePt t="41319" x="4545013" y="3768725"/>
          <p14:tracePt t="41326" x="4573588" y="3768725"/>
          <p14:tracePt t="41333" x="4598988" y="3760788"/>
          <p14:tracePt t="41342" x="4611688" y="3760788"/>
          <p14:tracePt t="41358" x="4616450" y="3760788"/>
          <p14:tracePt t="41374" x="4629150" y="3760788"/>
          <p14:tracePt t="41382" x="4664075" y="3760788"/>
          <p14:tracePt t="41390" x="4676775" y="3760788"/>
          <p14:tracePt t="41398" x="4684713" y="3760788"/>
          <p14:tracePt t="41406" x="4697413" y="3760788"/>
          <p14:tracePt t="41414" x="4710113" y="3760788"/>
          <p14:tracePt t="41422" x="4732338" y="3760788"/>
          <p14:tracePt t="41430" x="4765675" y="3752850"/>
          <p14:tracePt t="41438" x="4799013" y="3735388"/>
          <p14:tracePt t="41446" x="4833938" y="3727450"/>
          <p14:tracePt t="41459" x="4838700" y="3727450"/>
          <p14:tracePt t="41463" x="4846638" y="3722688"/>
          <p14:tracePt t="41600" x="4841875" y="3722688"/>
          <p14:tracePt t="41606" x="4829175" y="3722688"/>
          <p14:tracePt t="41616" x="4824413" y="3722688"/>
          <p14:tracePt t="41624" x="4795838" y="3722688"/>
          <p14:tracePt t="41631" x="4705350" y="3722688"/>
          <p14:tracePt t="41639" x="4578350" y="3752850"/>
          <p14:tracePt t="41647" x="4464050" y="3765550"/>
          <p14:tracePt t="41655" x="4360863" y="3778250"/>
          <p14:tracePt t="41662" x="4292600" y="3778250"/>
          <p14:tracePt t="41673" x="4233863" y="3778250"/>
          <p14:tracePt t="41679" x="4191000" y="3778250"/>
          <p14:tracePt t="41689" x="4144963" y="3778250"/>
          <p14:tracePt t="41694" x="4102100" y="3778250"/>
          <p14:tracePt t="41705" x="4079875" y="3778250"/>
          <p14:tracePt t="41710" x="4067175" y="3778250"/>
          <p14:tracePt t="41742" x="4059238" y="3778250"/>
          <p14:tracePt t="41750" x="4033838" y="3778250"/>
          <p14:tracePt t="41758" x="3998913" y="3794125"/>
          <p14:tracePt t="41766" x="3983038" y="3794125"/>
          <p14:tracePt t="41775" x="3978275" y="3794125"/>
          <p14:tracePt t="41782" x="3973513" y="3798888"/>
          <p14:tracePt t="41790" x="3957638" y="3808413"/>
          <p14:tracePt t="41798" x="3952875" y="3808413"/>
          <p14:tracePt t="41807" x="3948113" y="3808413"/>
          <p14:tracePt t="41823" x="3940175" y="3808413"/>
          <p14:tracePt t="41830" x="3935413" y="3808413"/>
          <p14:tracePt t="41839" x="3922713" y="3811588"/>
          <p14:tracePt t="41846" x="3906838" y="3821113"/>
          <p14:tracePt t="41855" x="3902075" y="3821113"/>
          <p14:tracePt t="41862" x="3892550" y="3821113"/>
          <p14:tracePt t="41874" x="3889375" y="3824288"/>
          <p14:tracePt t="41878" x="3876675" y="3833813"/>
          <p14:tracePt t="41889" x="3863975" y="3833813"/>
          <p14:tracePt t="41894" x="3846513" y="3833813"/>
          <p14:tracePt t="41906" x="3833813" y="3833813"/>
          <p14:tracePt t="41912" x="3829050" y="3833813"/>
          <p14:tracePt t="41919" x="3821113" y="3833813"/>
          <p14:tracePt t="41926" x="3816350" y="3833813"/>
          <p14:tracePt t="41934" x="3813175" y="3833813"/>
          <p14:tracePt t="41942" x="3803650" y="3833813"/>
          <p14:tracePt t="41950" x="3790950" y="3833813"/>
          <p14:tracePt t="41971" x="3765550" y="3836988"/>
          <p14:tracePt t="41975" x="3732213" y="3836988"/>
          <p14:tracePt t="41982" x="3697288" y="3854450"/>
          <p14:tracePt t="41991" x="3667125" y="3862388"/>
          <p14:tracePt t="41998" x="3633788" y="3871913"/>
          <p14:tracePt t="42007" x="3600450" y="3879850"/>
          <p14:tracePt t="42014" x="3595688" y="3879850"/>
          <p14:tracePt t="42023" x="3587750" y="3879850"/>
          <p14:tracePt t="42030" x="3582988" y="3879850"/>
          <p14:tracePt t="42040" x="3573463" y="3879850"/>
          <p14:tracePt t="42046" x="3570288" y="3879850"/>
          <p14:tracePt t="42057" x="3565525" y="3879850"/>
          <p14:tracePt t="42062" x="3544888" y="3879850"/>
          <p14:tracePt t="42073" x="3509963" y="3879850"/>
          <p14:tracePt t="42078" x="3467100" y="3879850"/>
          <p14:tracePt t="42089" x="3438525" y="3879850"/>
          <p14:tracePt t="42094" x="3416300" y="3879850"/>
          <p14:tracePt t="42106" x="3390900" y="3879850"/>
          <p14:tracePt t="42110" x="3378200" y="3879850"/>
          <p14:tracePt t="42119" x="3365500" y="3879850"/>
          <p14:tracePt t="42126" x="3357563" y="3879850"/>
          <p14:tracePt t="42133" x="3352800" y="3879850"/>
          <p14:tracePt t="42142" x="3348038" y="3879850"/>
          <p14:tracePt t="42149" x="3340100" y="3879850"/>
          <p14:tracePt t="42158" x="3327400" y="3879850"/>
          <p14:tracePt t="42165" x="3306763" y="3879850"/>
          <p14:tracePt t="42174" x="3281363" y="3879850"/>
          <p14:tracePt t="42181" x="3259138" y="3879850"/>
          <p14:tracePt t="42190" x="3228975" y="3879850"/>
          <p14:tracePt t="42197" x="3187700" y="3879850"/>
          <p14:tracePt t="42206" x="3160713" y="3879850"/>
          <p14:tracePt t="42213" x="3140075" y="3879850"/>
          <p14:tracePt t="42254" x="3135313" y="3879850"/>
          <p14:tracePt t="42286" x="3127375" y="3879850"/>
          <p14:tracePt t="42407" x="3132138" y="3887788"/>
          <p14:tracePt t="42415" x="3148013" y="3892550"/>
          <p14:tracePt t="42423" x="3182938" y="3900488"/>
          <p14:tracePt t="42431" x="3208338" y="3910013"/>
          <p14:tracePt t="42441" x="3228975" y="3917950"/>
          <p14:tracePt t="42447" x="3254375" y="3927475"/>
          <p14:tracePt t="42457" x="3306763" y="3935413"/>
          <p14:tracePt t="42463" x="3322638" y="3935413"/>
          <p14:tracePt t="42474" x="3344863" y="3935413"/>
          <p14:tracePt t="42479" x="3365500" y="3935413"/>
          <p14:tracePt t="42494" x="3395663" y="3935413"/>
          <p14:tracePt t="42508" x="3408363" y="3935413"/>
          <p14:tracePt t="42511" x="3421063" y="3935413"/>
          <p14:tracePt t="42519" x="3433763" y="3935413"/>
          <p14:tracePt t="42527" x="3451225" y="3930650"/>
          <p14:tracePt t="42535" x="3471863" y="3930650"/>
          <p14:tracePt t="42543" x="3484563" y="3930650"/>
          <p14:tracePt t="42551" x="3509963" y="3930650"/>
          <p14:tracePt t="42560" x="3540125" y="3930650"/>
          <p14:tracePt t="42567" x="3582988" y="3930650"/>
          <p14:tracePt t="42576" x="3625850" y="3930650"/>
          <p14:tracePt t="42584" x="3659188" y="3930650"/>
          <p14:tracePt t="42592" x="3689350" y="3930650"/>
          <p14:tracePt t="42600" x="3722688" y="3930650"/>
          <p14:tracePt t="42609" x="3757613" y="3935413"/>
          <p14:tracePt t="42615" x="3813175" y="3935413"/>
          <p14:tracePt t="42625" x="3838575" y="3943350"/>
          <p14:tracePt t="42631" x="3871913" y="3960813"/>
          <p14:tracePt t="42642" x="3892550" y="3960813"/>
          <p14:tracePt t="42647" x="3927475" y="3968750"/>
          <p14:tracePt t="42660" x="3970338" y="3978275"/>
          <p14:tracePt t="42664" x="4016375" y="3986213"/>
          <p14:tracePt t="42679" x="4173538" y="3986213"/>
          <p14:tracePt t="42692" x="4246563" y="3986213"/>
          <p14:tracePt t="42695" x="4302125" y="3986213"/>
          <p14:tracePt t="42711" x="4378325" y="3986213"/>
          <p14:tracePt t="42719" x="4391025" y="3986213"/>
          <p14:tracePt t="42727" x="4411663" y="3986213"/>
          <p14:tracePt t="42767" x="4421188" y="3990975"/>
          <p14:tracePt t="42799" x="4441825" y="3990975"/>
          <p14:tracePt t="42806" x="4492625" y="3990975"/>
          <p14:tracePt t="42816" x="4518025" y="3990975"/>
          <p14:tracePt t="42827" x="4532313" y="3990975"/>
          <p14:tracePt t="42873" x="4535488" y="3990975"/>
          <p14:tracePt t="42891" x="4545013" y="3990975"/>
          <p14:tracePt t="42896" x="4557713" y="3998913"/>
          <p14:tracePt t="42910" x="4560888" y="3998913"/>
          <p14:tracePt t="42918" x="4570413" y="3998913"/>
          <p14:tracePt t="42926" x="4591050" y="4006850"/>
          <p14:tracePt t="42950" x="4595813" y="4006850"/>
          <p14:tracePt t="42983" x="4608513" y="4006850"/>
          <p14:tracePt t="42991" x="4621213" y="4006850"/>
          <p14:tracePt t="43012" x="4629150" y="4006850"/>
          <p14:tracePt t="43024" x="4633913" y="4006850"/>
          <p14:tracePt t="43031" x="4646613" y="4006850"/>
          <p14:tracePt t="43042" x="4659313" y="4006850"/>
          <p14:tracePt t="43060" x="4667250" y="4006850"/>
          <p14:tracePt t="43075" x="4672013" y="4006850"/>
          <p14:tracePt t="43079" x="4684713" y="4006850"/>
          <p14:tracePt t="43091" x="4692650" y="4011613"/>
          <p14:tracePt t="43095" x="4705350" y="4011613"/>
          <p14:tracePt t="43104" x="4710113" y="4011613"/>
          <p14:tracePt t="43822" x="4748213" y="4011613"/>
          <p14:tracePt t="43830" x="4778375" y="4011613"/>
          <p14:tracePt t="43839" x="4803775" y="4021138"/>
          <p14:tracePt t="43847" x="4824413" y="4029075"/>
          <p14:tracePt t="43859" x="4838700" y="4029075"/>
          <p14:tracePt t="43863" x="4864100" y="4029075"/>
          <p14:tracePt t="43875" x="4867275" y="4029075"/>
          <p14:tracePt t="43879" x="4876800" y="4033838"/>
          <p14:tracePt t="43927" x="4879975" y="4033838"/>
          <p14:tracePt t="43935" x="4884738" y="4033838"/>
          <p14:tracePt t="44015" x="4905375" y="4041775"/>
          <p14:tracePt t="44023" x="4930775" y="4049713"/>
          <p14:tracePt t="44031" x="4935538" y="4054475"/>
          <p14:tracePt t="44042" x="4945063" y="4054475"/>
          <p14:tracePt t="44059" x="4948238" y="4054475"/>
          <p14:tracePt t="44133" x="4957763" y="4054475"/>
          <p14:tracePt t="44141" x="4960938" y="4054475"/>
          <p14:tracePt t="44149" x="4965700" y="4059238"/>
          <p14:tracePt t="44158" x="4973638" y="4059238"/>
          <p14:tracePt t="44166" x="5021263" y="4059238"/>
          <p14:tracePt t="44174" x="5051425" y="4059238"/>
          <p14:tracePt t="44181" x="5067300" y="4059238"/>
          <p14:tracePt t="44190" x="5072063" y="4059238"/>
          <p14:tracePt t="44642" x="5110163" y="4059238"/>
          <p14:tracePt t="44655" x="5140325" y="4059238"/>
          <p14:tracePt t="44658" x="5148263" y="4059238"/>
          <p14:tracePt t="44665" x="5153025" y="4059238"/>
          <p14:tracePt t="44672" x="5165725" y="4059238"/>
          <p14:tracePt t="44678" x="5186363" y="4059238"/>
          <p14:tracePt t="44726" x="5195888" y="4059238"/>
          <p14:tracePt t="44733" x="5208588" y="4059238"/>
          <p14:tracePt t="44742" x="5264150" y="4046538"/>
          <p14:tracePt t="44749" x="5305425" y="4046538"/>
          <p14:tracePt t="44758" x="5353050" y="4037013"/>
          <p14:tracePt t="44766" x="5373688" y="4037013"/>
          <p14:tracePt t="44774" x="5399088" y="4037013"/>
          <p14:tracePt t="44782" x="5421313" y="4037013"/>
          <p14:tracePt t="44790" x="5441950" y="4037013"/>
          <p14:tracePt t="44798" x="5484813" y="4037013"/>
          <p14:tracePt t="44806" x="5518150" y="4037013"/>
          <p14:tracePt t="44814" x="5573713" y="4037013"/>
          <p14:tracePt t="44822" x="5616575" y="4037013"/>
          <p14:tracePt t="44830" x="5659438" y="4037013"/>
          <p14:tracePt t="44838" x="5692775" y="4037013"/>
          <p14:tracePt t="44846" x="5743575" y="4037013"/>
          <p14:tracePt t="44855" x="5816600" y="4037013"/>
          <p14:tracePt t="44862" x="5889625" y="4037013"/>
          <p14:tracePt t="44872" x="5961063" y="4037013"/>
          <p14:tracePt t="44878" x="6046788" y="4037013"/>
          <p14:tracePt t="44888" x="6118225" y="4024313"/>
          <p14:tracePt t="44895" x="6191250" y="4016375"/>
          <p14:tracePt t="44905" x="6254750" y="3994150"/>
          <p14:tracePt t="44910" x="6315075" y="3973513"/>
          <p14:tracePt t="44918" x="6378575" y="3943350"/>
          <p14:tracePt t="44928" x="6411913" y="3927475"/>
          <p14:tracePt t="44933" x="6446838" y="3917950"/>
          <p14:tracePt t="44944" x="6467475" y="3900488"/>
          <p14:tracePt t="44950" x="6492875" y="3884613"/>
          <p14:tracePt t="44958" x="6505575" y="3879850"/>
          <p14:tracePt t="44965" x="6515100" y="3871913"/>
          <p14:tracePt t="44974" x="6518275" y="3867150"/>
          <p14:tracePt t="44981" x="6530975" y="3854450"/>
          <p14:tracePt t="44990" x="6548438" y="3836988"/>
          <p14:tracePt t="44998" x="6553200" y="3833813"/>
          <p14:tracePt t="45005" x="6573838" y="3811588"/>
          <p14:tracePt t="45014" x="6591300" y="3794125"/>
          <p14:tracePt t="45021" x="6608763" y="3781425"/>
          <p14:tracePt t="45030" x="6611938" y="3773488"/>
          <p14:tracePt t="45038" x="6629400" y="3743325"/>
          <p14:tracePt t="45045" x="6629400" y="3740150"/>
          <p14:tracePt t="45058" x="6650038" y="3717925"/>
          <p14:tracePt t="45062" x="6662738" y="3702050"/>
          <p14:tracePt t="45074" x="6662738" y="3697288"/>
          <p14:tracePt t="45078" x="6662738" y="3684588"/>
          <p14:tracePt t="45088" x="6672263" y="3659188"/>
          <p14:tracePt t="45094" x="6684963" y="3646488"/>
          <p14:tracePt t="45102" x="6684963" y="3621088"/>
          <p14:tracePt t="45110" x="6692900" y="3590925"/>
          <p14:tracePt t="45117" x="6700838" y="3573463"/>
          <p14:tracePt t="45126" x="6700838" y="3543300"/>
          <p14:tracePt t="45133" x="6700838" y="3517900"/>
          <p14:tracePt t="45143" x="6700838" y="3489325"/>
          <p14:tracePt t="45149" x="6710363" y="3454400"/>
          <p14:tracePt t="45159" x="6731000" y="3408363"/>
          <p14:tracePt t="45165" x="6735763" y="3373438"/>
          <p14:tracePt t="45174" x="6756400" y="3340100"/>
          <p14:tracePt t="45181" x="6781800" y="3302000"/>
          <p14:tracePt t="45190" x="6799263" y="3279775"/>
          <p14:tracePt t="45198" x="6824663" y="3254375"/>
          <p14:tracePt t="45208" x="6829425" y="3233738"/>
          <p14:tracePt t="45213" x="6859588" y="3186113"/>
          <p14:tracePt t="45222" x="6862763" y="3178175"/>
          <p14:tracePt t="45229" x="6872288" y="3165475"/>
          <p14:tracePt t="45255" x="6872288" y="3160713"/>
          <p14:tracePt t="45279" x="6872288" y="3152775"/>
          <p14:tracePt t="45288" x="6872288" y="3148013"/>
          <p14:tracePt t="45294" x="6867525" y="3127375"/>
          <p14:tracePt t="45305" x="6867525" y="3114675"/>
          <p14:tracePt t="45310" x="6862763" y="3097213"/>
          <p14:tracePt t="45318" x="6862763" y="3076575"/>
          <p14:tracePt t="45326" x="6854825" y="3063875"/>
          <p14:tracePt t="45334" x="6854825" y="3046413"/>
          <p14:tracePt t="45342" x="6846888" y="3024188"/>
          <p14:tracePt t="45350" x="6837363" y="3003550"/>
          <p14:tracePt t="45358" x="6829425" y="2978150"/>
          <p14:tracePt t="45367" x="6829425" y="2957513"/>
          <p14:tracePt t="45374" x="6829425" y="2940050"/>
          <p14:tracePt t="45382" x="6824663" y="2917825"/>
          <p14:tracePt t="45390" x="6816725" y="2914650"/>
          <p14:tracePt t="45398" x="6816725" y="2905125"/>
          <p14:tracePt t="45406" x="6816725" y="2901950"/>
          <p14:tracePt t="45414" x="6816725" y="2892425"/>
          <p14:tracePt t="45423" x="6816725" y="2871788"/>
          <p14:tracePt t="45430" x="6816725" y="2859088"/>
          <p14:tracePt t="45439" x="6799263" y="2836863"/>
          <p14:tracePt t="45446" x="6786563" y="2811463"/>
          <p14:tracePt t="45455" x="6778625" y="2790825"/>
          <p14:tracePt t="45462" x="6761163" y="2757488"/>
          <p14:tracePt t="45472" x="6753225" y="2740025"/>
          <p14:tracePt t="45478" x="6753225" y="2735263"/>
          <p14:tracePt t="45504" x="6753225" y="2722563"/>
          <p14:tracePt t="45510" x="6753225" y="2714625"/>
          <p14:tracePt t="45518" x="6761163" y="2692400"/>
          <p14:tracePt t="45526" x="6761163" y="2689225"/>
          <p14:tracePt t="45534" x="6769100" y="2667000"/>
          <p14:tracePt t="45542" x="6778625" y="2646363"/>
          <p14:tracePt t="45550" x="6778625" y="2611438"/>
          <p14:tracePt t="45559" x="6778625" y="2590800"/>
          <p14:tracePt t="45566" x="6778625" y="2565400"/>
          <p14:tracePt t="45574" x="6765925" y="2532063"/>
          <p14:tracePt t="45582" x="6756400" y="2509838"/>
          <p14:tracePt t="45591" x="6748463" y="2484438"/>
          <p14:tracePt t="45598" x="6731000" y="2451100"/>
          <p14:tracePt t="45606" x="6723063" y="2438400"/>
          <p14:tracePt t="45614" x="6710363" y="2413000"/>
          <p14:tracePt t="45623" x="6700838" y="2398713"/>
          <p14:tracePt t="45630" x="6684963" y="2373313"/>
          <p14:tracePt t="45646" x="6680200" y="2360613"/>
          <p14:tracePt t="45655" x="6672263" y="2357438"/>
          <p14:tracePt t="45664" x="6667500" y="2347913"/>
          <p14:tracePt t="45678" x="6646863" y="2347913"/>
          <p14:tracePt t="45689" x="6621463" y="2339975"/>
          <p14:tracePt t="45695" x="6591300" y="2332038"/>
          <p14:tracePt t="45706" x="6565900" y="2327275"/>
          <p14:tracePt t="45710" x="6535738" y="2327275"/>
          <p14:tracePt t="45718" x="6510338" y="2327275"/>
          <p14:tracePt t="45726" x="6488113" y="2327275"/>
          <p14:tracePt t="45734" x="6467475" y="2327275"/>
          <p14:tracePt t="45742" x="6442075" y="2327275"/>
          <p14:tracePt t="45750" x="6437313" y="2327275"/>
          <p14:tracePt t="45758" x="6408738" y="2335213"/>
          <p14:tracePt t="45766" x="6396038" y="2352675"/>
          <p14:tracePt t="45774" x="6386513" y="2357438"/>
          <p14:tracePt t="45782" x="6365875" y="2370138"/>
          <p14:tracePt t="45790" x="6353175" y="2386013"/>
          <p14:tracePt t="45798" x="6335713" y="2395538"/>
          <p14:tracePt t="45807" x="6315075" y="2408238"/>
          <p14:tracePt t="45815" x="6305550" y="2416175"/>
          <p14:tracePt t="45823" x="6292850" y="2420938"/>
          <p14:tracePt t="45830" x="6275388" y="2438400"/>
          <p14:tracePt t="45840" x="6272213" y="2451100"/>
          <p14:tracePt t="45848" x="6254750" y="2476500"/>
          <p14:tracePt t="45857" x="6246813" y="2519363"/>
          <p14:tracePt t="45862" x="6237288" y="2565400"/>
          <p14:tracePt t="45873" x="6216650" y="2624138"/>
          <p14:tracePt t="45878" x="6196013" y="2689225"/>
          <p14:tracePt t="45889" x="6173788" y="2747963"/>
          <p14:tracePt t="45894" x="6156325" y="2798763"/>
          <p14:tracePt t="45906" x="6148388" y="2859088"/>
          <p14:tracePt t="45910" x="6135688" y="2901950"/>
          <p14:tracePt t="45918" x="6135688" y="2935288"/>
          <p14:tracePt t="45926" x="6135688" y="2978150"/>
          <p14:tracePt t="45934" x="6135688" y="3033713"/>
          <p14:tracePt t="45943" x="6135688" y="3105150"/>
          <p14:tracePt t="45950" x="6135688" y="3165475"/>
          <p14:tracePt t="45958" x="6127750" y="3236913"/>
          <p14:tracePt t="45974" x="6084888" y="3373438"/>
          <p14:tracePt t="45982" x="6062663" y="3449638"/>
          <p14:tracePt t="45991" x="6042025" y="3509963"/>
          <p14:tracePt t="45998" x="6042025" y="3552825"/>
          <p14:tracePt t="46006" x="6034088" y="3598863"/>
          <p14:tracePt t="46015" x="6034088" y="3641725"/>
          <p14:tracePt t="46023" x="6034088" y="3687763"/>
          <p14:tracePt t="46030" x="6034088" y="3717925"/>
          <p14:tracePt t="46040" x="6034088" y="3752850"/>
          <p14:tracePt t="46046" x="6034088" y="3781425"/>
          <p14:tracePt t="46056" x="6024563" y="3808413"/>
          <p14:tracePt t="46062" x="6024563" y="3829050"/>
          <p14:tracePt t="46072" x="6016625" y="3854450"/>
          <p14:tracePt t="46078" x="6016625" y="3884613"/>
          <p14:tracePt t="46089" x="6008688" y="3917950"/>
          <p14:tracePt t="46094" x="6008688" y="3930650"/>
          <p14:tracePt t="46101" x="6008688" y="3960813"/>
          <p14:tracePt t="46109" x="6008688" y="3986213"/>
          <p14:tracePt t="46117" x="6008688" y="3998913"/>
          <p14:tracePt t="46126" x="6008688" y="4011613"/>
          <p14:tracePt t="46133" x="6008688" y="4021138"/>
          <p14:tracePt t="46142" x="6008688" y="4024313"/>
          <p14:tracePt t="46149" x="6008688" y="4037013"/>
          <p14:tracePt t="46158" x="6008688" y="4049713"/>
          <p14:tracePt t="46165" x="6008688" y="4075113"/>
          <p14:tracePt t="46174" x="6008688" y="4097338"/>
          <p14:tracePt t="46181" x="6008688" y="4117975"/>
          <p14:tracePt t="46190" x="6008688" y="4130675"/>
          <p14:tracePt t="46197" x="6021388" y="4156075"/>
          <p14:tracePt t="46205" x="6021388" y="4168775"/>
          <p14:tracePt t="46213" x="6029325" y="4186238"/>
          <p14:tracePt t="46222" x="6037263" y="4198938"/>
          <p14:tracePt t="46230" x="6042025" y="4211638"/>
          <p14:tracePt t="46240" x="6059488" y="4229100"/>
          <p14:tracePt t="46246" x="6072188" y="4237038"/>
          <p14:tracePt t="46257" x="6089650" y="4241800"/>
          <p14:tracePt t="46262" x="6110288" y="4249738"/>
          <p14:tracePt t="46273" x="6127750" y="4259263"/>
          <p14:tracePt t="46278" x="6156325" y="4267200"/>
          <p14:tracePt t="46290" x="6173788" y="4275138"/>
          <p14:tracePt t="46294" x="6196013" y="4279900"/>
          <p14:tracePt t="46306" x="6203950" y="4279900"/>
          <p14:tracePt t="46310" x="6224588" y="4287838"/>
          <p14:tracePt t="46318" x="6237288" y="4287838"/>
          <p14:tracePt t="46327" x="6249988" y="4287838"/>
          <p14:tracePt t="46334" x="6262688" y="4287838"/>
          <p14:tracePt t="46342" x="6272213" y="4287838"/>
          <p14:tracePt t="46358" x="6284913" y="4297363"/>
          <p14:tracePt t="46366" x="6289675" y="4297363"/>
          <p14:tracePt t="46374" x="6302375" y="4297363"/>
          <p14:tracePt t="46382" x="6315075" y="4297363"/>
          <p14:tracePt t="46390" x="6340475" y="4297363"/>
          <p14:tracePt t="46399" x="6353175" y="4297363"/>
          <p14:tracePt t="46439" x="6356350" y="4297363"/>
          <p14:tracePt t="46447" x="6369050" y="4297363"/>
          <p14:tracePt t="46458" x="6396038" y="4297363"/>
          <p14:tracePt t="46463" x="6424613" y="4292600"/>
          <p14:tracePt t="46475" x="6434138" y="4292600"/>
          <p14:tracePt t="46483" x="6454775" y="4284663"/>
          <p14:tracePt t="46493" x="6459538" y="4284663"/>
          <p14:tracePt t="46496" x="6462713" y="4279900"/>
          <p14:tracePt t="46503" x="6472238" y="4279900"/>
          <p14:tracePt t="46519" x="6484938" y="4271963"/>
          <p14:tracePt t="46543" x="6497638" y="4271963"/>
          <p14:tracePt t="46551" x="6505575" y="4267200"/>
          <p14:tracePt t="46559" x="6527800" y="4259263"/>
          <p14:tracePt t="46567" x="6569075" y="4249738"/>
          <p14:tracePt t="46575" x="6616700" y="4241800"/>
          <p14:tracePt t="46582" x="6646863" y="4233863"/>
          <p14:tracePt t="46591" x="6672263" y="4233863"/>
          <p14:tracePt t="46598" x="6675438" y="4224338"/>
          <p14:tracePt t="46615" x="6684963" y="4224338"/>
          <p14:tracePt t="46623" x="6688138" y="4219575"/>
          <p14:tracePt t="46630" x="6700838" y="4211638"/>
          <p14:tracePt t="46640" x="6710363" y="4206875"/>
          <p14:tracePt t="46646" x="6723063" y="4198938"/>
          <p14:tracePt t="46656" x="6735763" y="4194175"/>
          <p14:tracePt t="46662" x="6761163" y="4178300"/>
          <p14:tracePt t="46675" x="6781800" y="4160838"/>
          <p14:tracePt t="46678" x="6808788" y="4152900"/>
          <p14:tracePt t="46690" x="6811963" y="4148138"/>
          <p14:tracePt t="46694" x="6824663" y="4140200"/>
          <p14:tracePt t="46707" x="6834188" y="4135438"/>
          <p14:tracePt t="46710" x="6837363" y="4130675"/>
          <p14:tracePt t="46718" x="6850063" y="4113213"/>
          <p14:tracePt t="46735" x="6859588" y="4110038"/>
          <p14:tracePt t="46742" x="6862763" y="4105275"/>
          <p14:tracePt t="46750" x="6875463" y="4087813"/>
          <p14:tracePt t="46758" x="6884988" y="4084638"/>
          <p14:tracePt t="46766" x="6897688" y="4071938"/>
          <p14:tracePt t="46774" x="6915150" y="4054475"/>
          <p14:tracePt t="46782" x="6927850" y="4041775"/>
          <p14:tracePt t="46790" x="6961188" y="4024313"/>
          <p14:tracePt t="46798" x="6978650" y="4006850"/>
          <p14:tracePt t="46807" x="6999288" y="3990975"/>
          <p14:tracePt t="46814" x="7007225" y="3986213"/>
          <p14:tracePt t="46830" x="7021513" y="3973513"/>
          <p14:tracePt t="46846" x="7029450" y="3956050"/>
          <p14:tracePt t="46858" x="7034213" y="3943350"/>
          <p14:tracePt t="46862" x="7042150" y="3927475"/>
          <p14:tracePt t="46874" x="7042150" y="3914775"/>
          <p14:tracePt t="46878" x="7080250" y="3879850"/>
          <p14:tracePt t="46890" x="7092950" y="3862388"/>
          <p14:tracePt t="46894" x="7092950" y="3859213"/>
          <p14:tracePt t="46907" x="7110413" y="3829050"/>
          <p14:tracePt t="46910" x="7123113" y="3803650"/>
          <p14:tracePt t="46918" x="7131050" y="3781425"/>
          <p14:tracePt t="46926" x="7148513" y="3756025"/>
          <p14:tracePt t="46934" x="7156450" y="3735388"/>
          <p14:tracePt t="46943" x="7161213" y="3717925"/>
          <p14:tracePt t="46950" x="7169150" y="3697288"/>
          <p14:tracePt t="46958" x="7178675" y="3679825"/>
          <p14:tracePt t="46974" x="7191375" y="3641725"/>
          <p14:tracePt t="46982" x="7191375" y="3636963"/>
          <p14:tracePt t="46992" x="7199313" y="3616325"/>
          <p14:tracePt t="46998" x="7199313" y="3611563"/>
          <p14:tracePt t="47007" x="7207250" y="3598863"/>
          <p14:tracePt t="47014" x="7229475" y="3573463"/>
          <p14:tracePt t="47025" x="7229475" y="3565525"/>
          <p14:tracePt t="47030" x="7229475" y="3548063"/>
          <p14:tracePt t="47040" x="7229475" y="3530600"/>
          <p14:tracePt t="47046" x="7229475" y="3509963"/>
          <p14:tracePt t="47057" x="7237413" y="3497263"/>
          <p14:tracePt t="47062" x="7246938" y="3479800"/>
          <p14:tracePt t="47073" x="7254875" y="3467100"/>
          <p14:tracePt t="47078" x="7254875" y="3459163"/>
          <p14:tracePt t="47090" x="7259638" y="3446463"/>
          <p14:tracePt t="47094" x="7259638" y="3433763"/>
          <p14:tracePt t="47101" x="7267575" y="3398838"/>
          <p14:tracePt t="47109" x="7275513" y="3386138"/>
          <p14:tracePt t="47117" x="7280275" y="3373438"/>
          <p14:tracePt t="47126" x="7288213" y="3340100"/>
          <p14:tracePt t="47133" x="7288213" y="3327400"/>
          <p14:tracePt t="47142" x="7297738" y="3302000"/>
          <p14:tracePt t="47149" x="7297738" y="3289300"/>
          <p14:tracePt t="47158" x="7297738" y="3276600"/>
          <p14:tracePt t="47165" x="7305675" y="3259138"/>
          <p14:tracePt t="47174" x="7305675" y="3246438"/>
          <p14:tracePt t="47181" x="7305675" y="3241675"/>
          <p14:tracePt t="47191" x="7305675" y="3228975"/>
          <p14:tracePt t="47197" x="7305675" y="3221038"/>
          <p14:tracePt t="47214" x="7305675" y="3216275"/>
          <p14:tracePt t="47229" x="7305675" y="3211513"/>
          <p14:tracePt t="47246" x="7300913" y="3195638"/>
          <p14:tracePt t="47256" x="7300913" y="3190875"/>
          <p14:tracePt t="47262" x="7300913" y="3178175"/>
          <p14:tracePt t="47273" x="7300913" y="3165475"/>
          <p14:tracePt t="47278" x="7300913" y="3155950"/>
          <p14:tracePt t="47289" x="7297738" y="3143250"/>
          <p14:tracePt t="47294" x="7297738" y="3140075"/>
          <p14:tracePt t="47306" x="7297738" y="3130550"/>
          <p14:tracePt t="47310" x="7297738" y="3127375"/>
          <p14:tracePt t="47327" x="7297738" y="3122613"/>
          <p14:tracePt t="47335" x="7288213" y="3114675"/>
          <p14:tracePt t="47344" x="7288213" y="3109913"/>
          <p14:tracePt t="47359" x="7288213" y="3101975"/>
          <p14:tracePt t="47383" x="7285038" y="3097213"/>
          <p14:tracePt t="47462" x="7285038" y="3089275"/>
          <p14:tracePt t="47474" x="7285038" y="3084513"/>
          <p14:tracePt t="47479" x="7285038" y="3079750"/>
          <p14:tracePt t="47566" x="7285038" y="3071813"/>
          <p14:tracePt t="47575" x="7280275" y="3067050"/>
          <p14:tracePt t="47600" x="7280275" y="3059113"/>
          <p14:tracePt t="47639" x="7272338" y="3054350"/>
          <p14:tracePt t="47663" x="7272338" y="3046413"/>
          <p14:tracePt t="47674" x="7272338" y="3041650"/>
          <p14:tracePt t="47855" x="7267575" y="3036888"/>
          <p14:tracePt t="48063" x="7259638" y="3028950"/>
          <p14:tracePt t="48133" x="7254875" y="3024188"/>
          <p14:tracePt t="48165" x="7246938" y="3016250"/>
          <p14:tracePt t="48182" x="7242175" y="3011488"/>
          <p14:tracePt t="48189" x="7237413" y="3011488"/>
          <p14:tracePt t="48206" x="7224713" y="3011488"/>
          <p14:tracePt t="48214" x="7216775" y="3011488"/>
          <p14:tracePt t="48229" x="7212013" y="3011488"/>
          <p14:tracePt t="48271" x="7204075" y="3011488"/>
          <p14:tracePt t="48278" x="7199313" y="3011488"/>
          <p14:tracePt t="48302" x="7186613" y="3003550"/>
          <p14:tracePt t="48407" x="7178675" y="2998788"/>
          <p14:tracePt t="48527" x="7173913" y="2998788"/>
          <p14:tracePt t="48536" x="7165975" y="2998788"/>
          <p14:tracePt t="48551" x="7161213" y="2998788"/>
          <p14:tracePt t="48887" x="7156450" y="2998788"/>
          <p14:tracePt t="49110" x="7148513" y="2998788"/>
          <p14:tracePt t="49173" x="7143750" y="2998788"/>
          <p14:tracePt t="49287" x="7135813" y="2998788"/>
          <p14:tracePt t="49303" x="7131050" y="2998788"/>
          <p14:tracePt t="49327" x="7123113" y="2998788"/>
          <p14:tracePt t="49407" x="7118350" y="2998788"/>
          <p14:tracePt t="49424" x="7113588" y="2998788"/>
          <p14:tracePt t="49431" x="7105650" y="2998788"/>
          <p14:tracePt t="49447" x="7100888" y="2995613"/>
          <p14:tracePt t="49519" x="7092950" y="2995613"/>
          <p14:tracePt t="49543" x="7088188" y="2995613"/>
          <p14:tracePt t="49687" x="7085013" y="2995613"/>
          <p14:tracePt t="49718" x="7075488" y="2995613"/>
          <p14:tracePt t="49726" x="7072313" y="2995613"/>
          <p14:tracePt t="50007" x="7062788" y="2995613"/>
          <p14:tracePt t="50031" x="7059613" y="2995613"/>
          <p14:tracePt t="50093" x="7050088" y="2995613"/>
          <p14:tracePt t="50110" x="7046913" y="2995613"/>
          <p14:tracePt t="50117" x="7042150" y="2995613"/>
          <p14:tracePt t="50126" x="7034213" y="2995613"/>
          <p14:tracePt t="50158" x="7029450" y="2995613"/>
          <p14:tracePt t="50189" x="7021513" y="2995613"/>
          <p14:tracePt t="50223" x="7016750" y="2995613"/>
          <p14:tracePt t="50391" x="7007225" y="2995613"/>
          <p14:tracePt t="50495" x="7011988" y="2986088"/>
          <p14:tracePt t="50502" x="7016750" y="2982913"/>
          <p14:tracePt t="50511" x="7024688" y="2973388"/>
          <p14:tracePt t="50526" x="7037388" y="2970213"/>
          <p14:tracePt t="50535" x="7042150" y="2970213"/>
          <p14:tracePt t="50543" x="7050088" y="2970213"/>
          <p14:tracePt t="50551" x="7054850" y="2970213"/>
          <p14:tracePt t="50560" x="7062788" y="2970213"/>
          <p14:tracePt t="50576" x="7075488" y="2970213"/>
          <p14:tracePt t="50584" x="7080250" y="2970213"/>
          <p14:tracePt t="50593" x="7092950" y="2970213"/>
          <p14:tracePt t="50599" x="7097713" y="2970213"/>
          <p14:tracePt t="50615" x="7105650" y="2970213"/>
          <p14:tracePt t="50626" x="7110413" y="2970213"/>
          <p14:tracePt t="50631" x="7123113" y="2970213"/>
          <p14:tracePt t="50642" x="7140575" y="2970213"/>
          <p14:tracePt t="50647" x="7153275" y="2970213"/>
          <p14:tracePt t="50659" x="7165975" y="2970213"/>
          <p14:tracePt t="50663" x="7178675" y="2970213"/>
          <p14:tracePt t="50676" x="7212013" y="2960688"/>
          <p14:tracePt t="50680" x="7224713" y="2960688"/>
          <p14:tracePt t="50692" x="7246938" y="2960688"/>
          <p14:tracePt t="50696" x="7280275" y="2960688"/>
          <p14:tracePt t="50703" x="7292975" y="2960688"/>
          <p14:tracePt t="50719" x="7297738" y="2960688"/>
          <p14:tracePt t="50791" x="7318375" y="2960688"/>
          <p14:tracePt t="50799" x="7353300" y="2960688"/>
          <p14:tracePt t="50808" x="7356475" y="2952750"/>
          <p14:tracePt t="50824" x="7366000" y="2952750"/>
          <p14:tracePt t="50832" x="7381875" y="2947988"/>
          <p14:tracePt t="50847" x="7391400" y="2947988"/>
          <p14:tracePt t="50859" x="7394575" y="2940050"/>
          <p14:tracePt t="50863" x="7407275" y="2940050"/>
          <p14:tracePt t="50876" x="7416800" y="2940050"/>
          <p14:tracePt t="50880" x="7419975" y="2940050"/>
          <p14:tracePt t="50892" x="7434263" y="2935288"/>
          <p14:tracePt t="50896" x="7446963" y="2935288"/>
          <p14:tracePt t="50903" x="7462838" y="2935288"/>
          <p14:tracePt t="50911" x="7467600" y="2927350"/>
          <p14:tracePt t="50919" x="7472363" y="2927350"/>
          <p14:tracePt t="50935" x="7488238" y="2927350"/>
          <p14:tracePt t="50943" x="7510463" y="2927350"/>
          <p14:tracePt t="50951" x="7513638" y="2927350"/>
          <p14:tracePt t="50959" x="7535863" y="2927350"/>
          <p14:tracePt t="50975" x="7556500" y="2927350"/>
          <p14:tracePt t="50978" x="7581900" y="2927350"/>
          <p14:tracePt t="50984" x="7604125" y="2927350"/>
          <p14:tracePt t="50992" x="7624763" y="2927350"/>
          <p14:tracePt t="50998" x="7642225" y="2927350"/>
          <p14:tracePt t="51006" x="7654925" y="2927350"/>
          <p14:tracePt t="51014" x="7659688" y="2927350"/>
          <p14:tracePt t="51030" x="7667625" y="2927350"/>
          <p14:tracePt t="51046" x="7672388" y="2927350"/>
          <p14:tracePt t="51056" x="7680325" y="2927350"/>
          <p14:tracePt t="51062" x="7685088" y="2927350"/>
          <p14:tracePt t="51072" x="7688263" y="2927350"/>
          <p14:tracePt t="51078" x="7700963" y="2927350"/>
          <p14:tracePt t="51087" x="7718425" y="2927350"/>
          <p14:tracePt t="51094" x="7723188" y="2927350"/>
          <p14:tracePt t="51101" x="7726363" y="2927350"/>
          <p14:tracePt t="51110" x="7756525" y="2927350"/>
          <p14:tracePt t="51117" x="7791450" y="2927350"/>
          <p14:tracePt t="51126" x="7829550" y="2927350"/>
          <p14:tracePt t="51133" x="7875588" y="2927350"/>
          <p14:tracePt t="51142" x="7897813" y="2927350"/>
          <p14:tracePt t="51149" x="7905750" y="2927350"/>
          <p14:tracePt t="51198" x="7918450" y="2930525"/>
          <p14:tracePt t="51214" x="7931150" y="2940050"/>
          <p14:tracePt t="51230" x="7948613" y="2943225"/>
          <p14:tracePt t="51246" x="7961313" y="2943225"/>
          <p14:tracePt t="51256" x="7966075" y="2952750"/>
          <p14:tracePt t="51262" x="7978775" y="2957513"/>
          <p14:tracePt t="51273" x="7986713" y="2965450"/>
          <p14:tracePt t="51278" x="7991475" y="2970213"/>
          <p14:tracePt t="51290" x="7999413" y="2978150"/>
          <p14:tracePt t="51294" x="8012113" y="2990850"/>
          <p14:tracePt t="51302" x="8016875" y="2995613"/>
          <p14:tracePt t="51311" x="8024813" y="3003550"/>
          <p14:tracePt t="51318" x="8029575" y="3016250"/>
          <p14:tracePt t="51327" x="8037513" y="3021013"/>
          <p14:tracePt t="51334" x="8042275" y="3033713"/>
          <p14:tracePt t="51351" x="8050213" y="3041650"/>
          <p14:tracePt t="51358" x="8054975" y="3046413"/>
          <p14:tracePt t="51366" x="8062913" y="3059113"/>
          <p14:tracePt t="51383" x="8067675" y="3067050"/>
          <p14:tracePt t="51390" x="8072438" y="3071813"/>
          <p14:tracePt t="51398" x="8072438" y="3079750"/>
          <p14:tracePt t="51407" x="8072438" y="3092450"/>
          <p14:tracePt t="51414" x="8088313" y="3114675"/>
          <p14:tracePt t="51430" x="8088313" y="3148013"/>
          <p14:tracePt t="51440" x="8097838" y="3160713"/>
          <p14:tracePt t="51446" x="8110538" y="3178175"/>
          <p14:tracePt t="51457" x="8118475" y="3190875"/>
          <p14:tracePt t="51462" x="8126413" y="3195638"/>
          <p14:tracePt t="51473" x="8131175" y="3211513"/>
          <p14:tracePt t="51478" x="8148638" y="3224213"/>
          <p14:tracePt t="51489" x="8151813" y="3233738"/>
          <p14:tracePt t="51494" x="8156575" y="3236913"/>
          <p14:tracePt t="51502" x="8166100" y="3241675"/>
          <p14:tracePt t="51510" x="8169275" y="3249613"/>
          <p14:tracePt t="51518" x="8178800" y="3262313"/>
          <p14:tracePt t="51526" x="8186738" y="3284538"/>
          <p14:tracePt t="51534" x="8199438" y="3302000"/>
          <p14:tracePt t="51542" x="8207375" y="3335338"/>
          <p14:tracePt t="51550" x="8216900" y="3348038"/>
          <p14:tracePt t="51558" x="8232775" y="3395663"/>
          <p14:tracePt t="51566" x="8250238" y="3429000"/>
          <p14:tracePt t="51574" x="8250238" y="3449638"/>
          <p14:tracePt t="51582" x="8275638" y="3484563"/>
          <p14:tracePt t="51591" x="8285163" y="3509963"/>
          <p14:tracePt t="51598" x="8293100" y="3522663"/>
          <p14:tracePt t="51607" x="8293100" y="3530600"/>
          <p14:tracePt t="51614" x="8301038" y="3543300"/>
          <p14:tracePt t="51623" x="8301038" y="3548063"/>
          <p14:tracePt t="51630" x="8301038" y="3560763"/>
          <p14:tracePt t="51640" x="8301038" y="3578225"/>
          <p14:tracePt t="51646" x="8301038" y="3590925"/>
          <p14:tracePt t="51657" x="8301038" y="3603625"/>
          <p14:tracePt t="51662" x="8301038" y="3608388"/>
          <p14:tracePt t="51673" x="8301038" y="3616325"/>
          <p14:tracePt t="51678" x="8301038" y="3621088"/>
          <p14:tracePt t="51691" x="8301038" y="3633788"/>
          <p14:tracePt t="51695" x="8305800" y="3641725"/>
          <p14:tracePt t="51703" x="8305800" y="3646488"/>
          <p14:tracePt t="51711" x="8305800" y="3649663"/>
          <p14:tracePt t="51719" x="8305800" y="3659188"/>
          <p14:tracePt t="51727" x="8305800" y="3671888"/>
          <p14:tracePt t="51734" x="8313738" y="3692525"/>
          <p14:tracePt t="51743" x="8313738" y="3702050"/>
          <p14:tracePt t="51750" x="8313738" y="3722688"/>
          <p14:tracePt t="51760" x="8313738" y="3735388"/>
          <p14:tracePt t="51766" x="8323263" y="3756025"/>
          <p14:tracePt t="51775" x="8323263" y="3781425"/>
          <p14:tracePt t="51783" x="8326438" y="3794125"/>
          <p14:tracePt t="51792" x="8326438" y="3808413"/>
          <p14:tracePt t="51799" x="8326438" y="3824288"/>
          <p14:tracePt t="51808" x="8335963" y="3836988"/>
          <p14:tracePt t="51815" x="8335963" y="3841750"/>
          <p14:tracePt t="51825" x="8335963" y="3849688"/>
          <p14:tracePt t="51830" x="8335963" y="3854450"/>
          <p14:tracePt t="51846" x="8331200" y="3867150"/>
          <p14:tracePt t="51855" x="8326438" y="3892550"/>
          <p14:tracePt t="51861" x="8318500" y="3905250"/>
          <p14:tracePt t="51872" x="8318500" y="3914775"/>
          <p14:tracePt t="51878" x="8318500" y="3917950"/>
          <p14:tracePt t="51889" x="8318500" y="3930650"/>
          <p14:tracePt t="51895" x="8318500" y="3940175"/>
          <p14:tracePt t="51902" x="8318500" y="3943350"/>
          <p14:tracePt t="51910" x="8310563" y="3948113"/>
          <p14:tracePt t="51934" x="8305800" y="3960813"/>
          <p14:tracePt t="51950" x="8297863" y="3978275"/>
          <p14:tracePt t="51958" x="8293100" y="3981450"/>
          <p14:tracePt t="51966" x="8293100" y="3990975"/>
          <p14:tracePt t="51975" x="8285163" y="3994150"/>
          <p14:tracePt t="51982" x="8285163" y="4003675"/>
          <p14:tracePt t="51990" x="8280400" y="4006850"/>
          <p14:tracePt t="51998" x="8275638" y="4011613"/>
          <p14:tracePt t="52007" x="8267700" y="4029075"/>
          <p14:tracePt t="52030" x="8262938" y="4033838"/>
          <p14:tracePt t="52040" x="8255000" y="4037013"/>
          <p14:tracePt t="52057" x="8242300" y="4037013"/>
          <p14:tracePt t="52062" x="8220075" y="4046538"/>
          <p14:tracePt t="52073" x="8204200" y="4054475"/>
          <p14:tracePt t="52078" x="8199438" y="4054475"/>
          <p14:tracePt t="52095" x="8191500" y="4054475"/>
          <p14:tracePt t="52182" x="8186738" y="4054475"/>
          <p14:tracePt t="52221" x="8181975" y="4054475"/>
          <p14:tracePt t="52229" x="8166100" y="4046538"/>
          <p14:tracePt t="52237" x="8151813" y="4037013"/>
          <p14:tracePt t="52245" x="8139113" y="4037013"/>
          <p14:tracePt t="52255" x="8131175" y="4033838"/>
          <p14:tracePt t="52262" x="8118475" y="4024313"/>
          <p14:tracePt t="52272" x="8113713" y="4024313"/>
          <p14:tracePt t="52289" x="8105775" y="4021138"/>
          <p14:tracePt t="52357" x="8093075" y="4006850"/>
          <p14:tracePt t="52365" x="8080375" y="3990975"/>
          <p14:tracePt t="52374" x="8072438" y="3986213"/>
          <p14:tracePt t="52381" x="8067675" y="3978275"/>
          <p14:tracePt t="52397" x="8059738" y="3973513"/>
          <p14:tracePt t="52406" x="8054975" y="3965575"/>
          <p14:tracePt t="52413" x="8054975" y="3960813"/>
          <p14:tracePt t="52422" x="8054975" y="3956050"/>
          <p14:tracePt t="52438" x="8054975" y="3948113"/>
          <p14:tracePt t="52445" x="8054975" y="3943350"/>
          <p14:tracePt t="52455" x="8054975" y="3935413"/>
          <p14:tracePt t="52461" x="8054975" y="3930650"/>
          <p14:tracePt t="52472" x="8054975" y="3922713"/>
          <p14:tracePt t="52477" x="8054975" y="3910013"/>
          <p14:tracePt t="52488" x="8045450" y="3897313"/>
          <p14:tracePt t="52494" x="8045450" y="3892550"/>
          <p14:tracePt t="52501" x="8045450" y="3879850"/>
          <p14:tracePt t="52510" x="8045450" y="3871913"/>
          <p14:tracePt t="52517" x="8045450" y="3867150"/>
          <p14:tracePt t="52526" x="8045450" y="3854450"/>
          <p14:tracePt t="52533" x="8045450" y="3846513"/>
          <p14:tracePt t="52542" x="8045450" y="3841750"/>
          <p14:tracePt t="52549" x="8045450" y="3833813"/>
          <p14:tracePt t="52557" x="8045450" y="3829050"/>
          <p14:tracePt t="52565" x="8045450" y="3824288"/>
          <p14:tracePt t="52574" x="8045450" y="3816350"/>
          <p14:tracePt t="52582" x="8045450" y="3811588"/>
          <p14:tracePt t="52590" x="8045450" y="3798888"/>
          <p14:tracePt t="52597" x="8045450" y="3786188"/>
          <p14:tracePt t="52606" x="8045450" y="3778250"/>
          <p14:tracePt t="52614" x="8045450" y="3765550"/>
          <p14:tracePt t="52622" x="8045450" y="3760788"/>
          <p14:tracePt t="52630" x="8045450" y="3752850"/>
          <p14:tracePt t="52638" x="8045450" y="3748088"/>
          <p14:tracePt t="52655" x="8045450" y="3740150"/>
          <p14:tracePt t="52662" x="8045450" y="3735388"/>
          <p14:tracePt t="52671" x="8045450" y="3730625"/>
          <p14:tracePt t="52678" x="8045450" y="3722688"/>
          <p14:tracePt t="52688" x="8045450" y="3709988"/>
          <p14:tracePt t="52693" x="8045450" y="3705225"/>
          <p14:tracePt t="52701" x="8045450" y="3692525"/>
          <p14:tracePt t="52710" x="8037513" y="3675063"/>
          <p14:tracePt t="52717" x="8037513" y="3654425"/>
          <p14:tracePt t="52726" x="8037513" y="3646488"/>
          <p14:tracePt t="52733" x="8037513" y="3633788"/>
          <p14:tracePt t="52742" x="8037513" y="3629025"/>
          <p14:tracePt t="52750" x="8037513" y="3624263"/>
          <p14:tracePt t="52758" x="8037513" y="3611563"/>
          <p14:tracePt t="52765" x="8037513" y="3603625"/>
          <p14:tracePt t="52774" x="8037513" y="3598863"/>
          <p14:tracePt t="52781" x="8032750" y="3590925"/>
          <p14:tracePt t="52790" x="8032750" y="3578225"/>
          <p14:tracePt t="52797" x="8032750" y="3573463"/>
          <p14:tracePt t="52805" x="8032750" y="3560763"/>
          <p14:tracePt t="52813" x="8032750" y="3552825"/>
          <p14:tracePt t="52822" x="8032750" y="3548063"/>
          <p14:tracePt t="52829" x="8032750" y="3535363"/>
          <p14:tracePt t="52838" x="8032750" y="3530600"/>
          <p14:tracePt t="52845" x="8032750" y="3522663"/>
          <p14:tracePt t="52855" x="8032750" y="3509963"/>
          <p14:tracePt t="52862" x="8032750" y="3505200"/>
          <p14:tracePt t="52872" x="8032750" y="3497263"/>
          <p14:tracePt t="52878" x="8032750" y="3484563"/>
          <p14:tracePt t="52888" x="8032750" y="3471863"/>
          <p14:tracePt t="52894" x="8024813" y="3459163"/>
          <p14:tracePt t="52910" x="8024813" y="3441700"/>
          <p14:tracePt t="52917" x="8024813" y="3436938"/>
          <p14:tracePt t="52926" x="8020050" y="3424238"/>
          <p14:tracePt t="52933" x="8020050" y="3416300"/>
          <p14:tracePt t="52942" x="8020050" y="3403600"/>
          <p14:tracePt t="52949" x="8020050" y="3398838"/>
          <p14:tracePt t="52958" x="8020050" y="3386138"/>
          <p14:tracePt t="52965" x="8020050" y="3382963"/>
          <p14:tracePt t="52974" x="8020050" y="3373438"/>
          <p14:tracePt t="52982" x="8020050" y="3368675"/>
          <p14:tracePt t="52990" x="8020050" y="3360738"/>
          <p14:tracePt t="52997" x="8020050" y="3348038"/>
          <p14:tracePt t="53006" x="8020050" y="3343275"/>
          <p14:tracePt t="53013" x="8020050" y="3335338"/>
          <p14:tracePt t="53022" x="8020050" y="3330575"/>
          <p14:tracePt t="53030" x="8020050" y="3327400"/>
          <p14:tracePt t="53039" x="8020050" y="3317875"/>
          <p14:tracePt t="53054" x="8020050" y="3305175"/>
          <p14:tracePt t="53071" x="8020050" y="3302000"/>
          <p14:tracePt t="53077" x="8020050" y="3292475"/>
          <p14:tracePt t="53088" x="8020050" y="3289300"/>
          <p14:tracePt t="53093" x="8020050" y="3276600"/>
          <p14:tracePt t="53101" x="8020050" y="3267075"/>
          <p14:tracePt t="53109" x="8020050" y="3262313"/>
          <p14:tracePt t="53117" x="8020050" y="3259138"/>
          <p14:tracePt t="53126" x="8020050" y="3249613"/>
          <p14:tracePt t="53133" x="8020050" y="3246438"/>
          <p14:tracePt t="53142" x="8020050" y="3236913"/>
          <p14:tracePt t="53149" x="8020050" y="3233738"/>
          <p14:tracePt t="53158" x="8020050" y="3221038"/>
          <p14:tracePt t="53197" x="8029575" y="3203575"/>
          <p14:tracePt t="53229" x="8029575" y="3198813"/>
          <p14:tracePt t="53238" x="8029575" y="3195638"/>
          <p14:tracePt t="53245" x="8029575" y="3186113"/>
          <p14:tracePt t="53254" x="8029575" y="3182938"/>
          <p14:tracePt t="53261" x="8029575" y="3173413"/>
          <p14:tracePt t="53271" x="8029575" y="3170238"/>
          <p14:tracePt t="53277" x="8029575" y="3160713"/>
          <p14:tracePt t="53288" x="8029575" y="3155950"/>
          <p14:tracePt t="53293" x="8029575" y="3152775"/>
          <p14:tracePt t="53301" x="8029575" y="3143250"/>
          <p14:tracePt t="53317" x="8029575" y="3140075"/>
          <p14:tracePt t="53333" x="8029575" y="3130550"/>
          <p14:tracePt t="53349" x="8029575" y="3127375"/>
          <p14:tracePt t="53366" x="8029575" y="3117850"/>
          <p14:tracePt t="53374" x="8029575" y="3105150"/>
          <p14:tracePt t="53381" x="8029575" y="3101975"/>
          <p14:tracePt t="53390" x="8029575" y="3097213"/>
          <p14:tracePt t="53406" x="8029575" y="3089275"/>
          <p14:tracePt t="53413" x="8029575" y="3084513"/>
          <p14:tracePt t="53422" x="8029575" y="3076575"/>
          <p14:tracePt t="53429" x="8029575" y="3071813"/>
          <p14:tracePt t="53470" x="8029575" y="3063875"/>
          <p14:tracePt t="53478" x="8020050" y="3059113"/>
          <p14:tracePt t="53494" x="8020050" y="3054350"/>
          <p14:tracePt t="53502" x="8020050" y="3046413"/>
          <p14:tracePt t="53510" x="8016875" y="3041650"/>
          <p14:tracePt t="53526" x="8016875" y="3033713"/>
          <p14:tracePt t="53533" x="8016875" y="3028950"/>
          <p14:tracePt t="53549" x="8007350" y="3024188"/>
          <p14:tracePt t="53565" x="8004175" y="3016250"/>
          <p14:tracePt t="53598" x="8004175" y="3011488"/>
          <p14:tracePt t="53636" x="8004175" y="3003550"/>
          <p14:tracePt t="53670" x="7999413" y="2998788"/>
          <p14:tracePt t="54861" x="7991475" y="2990850"/>
          <p14:tracePt t="54871" x="7986713" y="2990850"/>
          <p14:tracePt t="54878" x="7978775" y="2990850"/>
          <p14:tracePt t="54894" x="7974013" y="2986088"/>
          <p14:tracePt t="55622" x="7966075" y="2986088"/>
          <p14:tracePt t="55654" x="7961313" y="2986088"/>
          <p14:tracePt t="55671" x="7948613" y="2986088"/>
          <p14:tracePt t="55702" x="7943850" y="2986088"/>
          <p14:tracePt t="55717" x="7935913" y="2986088"/>
          <p14:tracePt t="55726" x="7923213" y="2986088"/>
          <p14:tracePt t="55733" x="7918450" y="2986088"/>
          <p14:tracePt t="55750" x="7905750" y="2986088"/>
          <p14:tracePt t="55758" x="7897813" y="2986088"/>
          <p14:tracePt t="55766" x="7893050" y="2986088"/>
          <p14:tracePt t="55774" x="7880350" y="2990850"/>
          <p14:tracePt t="55782" x="7872413" y="2990850"/>
          <p14:tracePt t="55790" x="7867650" y="2990850"/>
          <p14:tracePt t="55798" x="7847013" y="3003550"/>
          <p14:tracePt t="55829" x="7837488" y="3008313"/>
          <p14:tracePt t="55838" x="7832725" y="3016250"/>
          <p14:tracePt t="55846" x="7829550" y="3021013"/>
          <p14:tracePt t="55878" x="7820025" y="3028950"/>
          <p14:tracePt t="55894" x="7816850" y="3033713"/>
          <p14:tracePt t="55902" x="7807325" y="3036888"/>
          <p14:tracePt t="55910" x="7804150" y="3046413"/>
          <p14:tracePt t="55926" x="7791450" y="3049588"/>
          <p14:tracePt t="55942" x="7781925" y="3059113"/>
          <p14:tracePt t="56029" x="7778750" y="3063875"/>
          <p14:tracePt t="56518" x="7766050" y="3063875"/>
          <p14:tracePt t="56526" x="7743825" y="3063875"/>
          <p14:tracePt t="56534" x="7726363" y="3063875"/>
          <p14:tracePt t="56542" x="7723188" y="3063875"/>
          <p14:tracePt t="56550" x="7700963" y="3063875"/>
          <p14:tracePt t="56558" x="7688263" y="3063875"/>
          <p14:tracePt t="56566" x="7675563" y="3063875"/>
          <p14:tracePt t="56574" x="7662863" y="3063875"/>
          <p14:tracePt t="56582" x="7654925" y="3063875"/>
          <p14:tracePt t="56590" x="7650163" y="3063875"/>
          <p14:tracePt t="56622" x="7642225" y="3063875"/>
          <p14:tracePt t="56630" x="7620000" y="3076575"/>
          <p14:tracePt t="56646" x="7607300" y="3076575"/>
          <p14:tracePt t="56657" x="7594600" y="3084513"/>
          <p14:tracePt t="56662" x="7581900" y="3084513"/>
          <p14:tracePt t="56674" x="7556500" y="3092450"/>
          <p14:tracePt t="56678" x="7535863" y="3101975"/>
          <p14:tracePt t="56686" x="7526338" y="3105150"/>
          <p14:tracePt t="56694" x="7513638" y="3117850"/>
          <p14:tracePt t="56710" x="7497763" y="3135313"/>
          <p14:tracePt t="56718" x="7493000" y="3140075"/>
          <p14:tracePt t="56726" x="7480300" y="3155950"/>
          <p14:tracePt t="56734" x="7462838" y="3170238"/>
          <p14:tracePt t="56742" x="7442200" y="3186113"/>
          <p14:tracePt t="56750" x="7416800" y="3211513"/>
          <p14:tracePt t="56758" x="7378700" y="3236913"/>
          <p14:tracePt t="56766" x="7340600" y="3276600"/>
          <p14:tracePt t="56774" x="7313613" y="3302000"/>
          <p14:tracePt t="56782" x="7292975" y="3317875"/>
          <p14:tracePt t="56790" x="7267575" y="3343275"/>
          <p14:tracePt t="56798" x="7262813" y="3348038"/>
          <p14:tracePt t="56807" x="7246938" y="3360738"/>
          <p14:tracePt t="56814" x="7234238" y="3378200"/>
          <p14:tracePt t="56822" x="7216775" y="3390900"/>
          <p14:tracePt t="56830" x="7194550" y="3408363"/>
          <p14:tracePt t="56841" x="7169150" y="3424238"/>
          <p14:tracePt t="56846" x="7156450" y="3429000"/>
          <p14:tracePt t="56857" x="7148513" y="3436938"/>
          <p14:tracePt t="56911" x="7148513" y="3429000"/>
          <p14:tracePt t="56918" x="7181850" y="3390900"/>
          <p14:tracePt t="56926" x="7219950" y="3352800"/>
          <p14:tracePt t="56934" x="7259638" y="3302000"/>
          <p14:tracePt t="56942" x="7288213" y="3267075"/>
          <p14:tracePt t="56950" x="7297738" y="3233738"/>
          <p14:tracePt t="56958" x="7305675" y="3208338"/>
          <p14:tracePt t="56974" x="7305675" y="3165475"/>
          <p14:tracePt t="56982" x="7305675" y="3130550"/>
          <p14:tracePt t="56991" x="7292975" y="3109913"/>
          <p14:tracePt t="56998" x="7267575" y="3084513"/>
          <p14:tracePt t="57007" x="7242175" y="3067050"/>
          <p14:tracePt t="57014" x="7219950" y="3049588"/>
          <p14:tracePt t="57023" x="7186613" y="3036888"/>
          <p14:tracePt t="57030" x="7178675" y="3028950"/>
          <p14:tracePt t="57042" x="7165975" y="3008313"/>
          <p14:tracePt t="57046" x="7148513" y="2973388"/>
          <p14:tracePt t="57058" x="7140575" y="2960688"/>
          <p14:tracePt t="57062" x="7140575" y="2935288"/>
          <p14:tracePt t="57075" x="7135813" y="2922588"/>
          <p14:tracePt t="57078" x="7135813" y="2909888"/>
          <p14:tracePt t="57090" x="7135813" y="2901950"/>
          <p14:tracePt t="57094" x="7123113" y="2889250"/>
          <p14:tracePt t="57102" x="7123113" y="2884488"/>
          <p14:tracePt t="57110" x="7123113" y="2871788"/>
          <p14:tracePt t="57118" x="7123113" y="2863850"/>
          <p14:tracePt t="57126" x="7123113" y="2859088"/>
          <p14:tracePt t="57134" x="7123113" y="2836863"/>
          <p14:tracePt t="57142" x="7105650" y="2811463"/>
          <p14:tracePt t="57150" x="7105650" y="2790825"/>
          <p14:tracePt t="57158" x="7105650" y="2770188"/>
          <p14:tracePt t="57166" x="7097713" y="2744788"/>
          <p14:tracePt t="57174" x="7097713" y="2714625"/>
          <p14:tracePt t="57182" x="7097713" y="2689225"/>
          <p14:tracePt t="57190" x="7097713" y="2659063"/>
          <p14:tracePt t="57198" x="7110413" y="2633663"/>
          <p14:tracePt t="57207" x="7131050" y="2611438"/>
          <p14:tracePt t="57215" x="7148513" y="2595563"/>
          <p14:tracePt t="57225" x="7153275" y="2590800"/>
          <p14:tracePt t="57241" x="7169150" y="2573338"/>
          <p14:tracePt t="57246" x="7173913" y="2570163"/>
          <p14:tracePt t="57259" x="7186613" y="2570163"/>
          <p14:tracePt t="57262" x="7194550" y="2565400"/>
          <p14:tracePt t="57275" x="7199313" y="2557463"/>
          <p14:tracePt t="57278" x="7204075" y="2557463"/>
          <p14:tracePt t="57292" x="7212013" y="2557463"/>
          <p14:tracePt t="57294" x="7216775" y="2552700"/>
          <p14:tracePt t="57302" x="7224713" y="2544763"/>
          <p14:tracePt t="57310" x="7237413" y="2540000"/>
          <p14:tracePt t="57326" x="7242175" y="2532063"/>
          <p14:tracePt t="57342" x="7250113" y="2527300"/>
          <p14:tracePt t="57358" x="7254875" y="2527300"/>
          <p14:tracePt t="57366" x="7259638" y="2527300"/>
          <p14:tracePt t="57374" x="7272338" y="2527300"/>
          <p14:tracePt t="57382" x="7288213" y="2527300"/>
          <p14:tracePt t="57391" x="7310438" y="2532063"/>
          <p14:tracePt t="57398" x="7335838" y="2557463"/>
          <p14:tracePt t="57407" x="7361238" y="2590800"/>
          <p14:tracePt t="57414" x="7381875" y="2624138"/>
          <p14:tracePt t="57426" x="7412038" y="2689225"/>
          <p14:tracePt t="57430" x="7412038" y="2714625"/>
          <p14:tracePt t="57442" x="7429500" y="2747963"/>
          <p14:tracePt t="57446" x="7429500" y="2778125"/>
          <p14:tracePt t="57458" x="7437438" y="2811463"/>
          <p14:tracePt t="57462" x="7437438" y="2833688"/>
          <p14:tracePt t="57475" x="7446963" y="2867025"/>
          <p14:tracePt t="57478" x="7446963" y="2889250"/>
          <p14:tracePt t="57486" x="7454900" y="2909888"/>
          <p14:tracePt t="57494" x="7454900" y="2943225"/>
          <p14:tracePt t="57502" x="7462838" y="2978150"/>
          <p14:tracePt t="57510" x="7462838" y="3008313"/>
          <p14:tracePt t="57518" x="7462838" y="3049588"/>
          <p14:tracePt t="57526" x="7462838" y="3084513"/>
          <p14:tracePt t="57534" x="7462838" y="3127375"/>
          <p14:tracePt t="57542" x="7462838" y="3155950"/>
          <p14:tracePt t="57552" x="7462838" y="3186113"/>
          <p14:tracePt t="57560" x="7462838" y="3221038"/>
          <p14:tracePt t="57568" x="7462838" y="3249613"/>
          <p14:tracePt t="57578" x="7462838" y="3284538"/>
          <p14:tracePt t="57583" x="7462838" y="3297238"/>
          <p14:tracePt t="57593" x="7462838" y="3330575"/>
          <p14:tracePt t="57599" x="7462838" y="3352800"/>
          <p14:tracePt t="57609" x="7462838" y="3365500"/>
          <p14:tracePt t="57615" x="7475538" y="3390900"/>
          <p14:tracePt t="57627" x="7493000" y="3403600"/>
          <p14:tracePt t="57631" x="7510463" y="3429000"/>
          <p14:tracePt t="57644" x="7513638" y="3433763"/>
          <p14:tracePt t="57647" x="7523163" y="3446463"/>
          <p14:tracePt t="57660" x="7523163" y="3454400"/>
          <p14:tracePt t="57664" x="7523163" y="3459163"/>
          <p14:tracePt t="57678" x="7526338" y="3489325"/>
          <p14:tracePt t="57695" x="7526338" y="3514725"/>
          <p14:tracePt t="57703" x="7526338" y="3517900"/>
          <p14:tracePt t="57711" x="7526338" y="3530600"/>
          <p14:tracePt t="57719" x="7526338" y="3548063"/>
          <p14:tracePt t="57729" x="7535863" y="3560763"/>
          <p14:tracePt t="57735" x="7535863" y="3573463"/>
          <p14:tracePt t="57745" x="7535863" y="3586163"/>
          <p14:tracePt t="57751" x="7535863" y="3603625"/>
          <p14:tracePt t="57761" x="7535863" y="3616325"/>
          <p14:tracePt t="57767" x="7535863" y="3629025"/>
          <p14:tracePt t="57777" x="7535863" y="3641725"/>
          <p14:tracePt t="57783" x="7535863" y="3662363"/>
          <p14:tracePt t="57793" x="7535863" y="3679825"/>
          <p14:tracePt t="57799" x="7535863" y="3702050"/>
          <p14:tracePt t="57809" x="7535863" y="3722688"/>
          <p14:tracePt t="57815" x="7535863" y="3748088"/>
          <p14:tracePt t="57828" x="7535863" y="3768725"/>
          <p14:tracePt t="57830" x="7535863" y="3773488"/>
          <p14:tracePt t="57844" x="7535863" y="3781425"/>
          <p14:tracePt t="57860" x="7535863" y="3786188"/>
          <p14:tracePt t="57887" x="7535863" y="3794125"/>
          <p14:tracePt t="57895" x="7535863" y="3798888"/>
          <p14:tracePt t="57991" x="7535863" y="3760788"/>
          <p14:tracePt t="57998" x="7535863" y="3717925"/>
          <p14:tracePt t="58009" x="7535863" y="3659188"/>
          <p14:tracePt t="58015" x="7535863" y="3616325"/>
          <p14:tracePt t="58024" x="7535863" y="3568700"/>
          <p14:tracePt t="58031" x="7535863" y="3540125"/>
          <p14:tracePt t="58043" x="7535863" y="3509963"/>
          <p14:tracePt t="58047" x="7543800" y="3462338"/>
          <p14:tracePt t="58060" x="7553325" y="3416300"/>
          <p14:tracePt t="58063" x="7553325" y="3386138"/>
          <p14:tracePt t="58079" x="7561263" y="3309938"/>
          <p14:tracePt t="58095" x="7561263" y="3224213"/>
          <p14:tracePt t="58103" x="7561263" y="3203575"/>
          <p14:tracePt t="58111" x="7561263" y="3170238"/>
          <p14:tracePt t="58119" x="7556500" y="3135313"/>
          <p14:tracePt t="58128" x="7548563" y="3122613"/>
          <p14:tracePt t="58135" x="7548563" y="3109913"/>
          <p14:tracePt t="58144" x="7548563" y="3097213"/>
          <p14:tracePt t="58151" x="7548563" y="3079750"/>
          <p14:tracePt t="58162" x="7548563" y="3067050"/>
          <p14:tracePt t="58167" x="7548563" y="3063875"/>
          <p14:tracePt t="58191" x="7548563" y="3054350"/>
          <p14:tracePt t="58350" x="7548563" y="3049588"/>
          <p14:tracePt t="58375" x="7543800" y="3046413"/>
          <p14:tracePt t="58454" x="7540625" y="3046413"/>
          <p14:tracePt t="58462" x="7500938" y="3036888"/>
          <p14:tracePt t="58475" x="7437438" y="3003550"/>
          <p14:tracePt t="58481" x="7343775" y="2922588"/>
          <p14:tracePt t="58487" x="7250113" y="2828925"/>
          <p14:tracePt t="58495" x="7097713" y="2659063"/>
          <p14:tracePt t="58503" x="6888163" y="2416175"/>
          <p14:tracePt t="58511" x="6591300" y="2178050"/>
          <p14:tracePt t="58518" x="6242050" y="1944688"/>
          <p14:tracePt t="58527" x="5978525" y="1752600"/>
          <p14:tracePt t="58534" x="5773738" y="1608138"/>
          <p14:tracePt t="58542" x="5641975" y="1493838"/>
          <p14:tracePt t="58550" x="5429250" y="1309688"/>
          <p14:tracePt t="58560" x="5221288" y="1149350"/>
          <p14:tracePt t="58567" x="5003800" y="1058863"/>
          <p14:tracePt t="58576" x="4821238" y="987425"/>
          <p14:tracePt t="58583" x="4505325" y="901700"/>
          <p14:tracePt t="58595" x="4025900" y="820738"/>
          <p14:tracePt t="58599" x="3638550" y="765175"/>
          <p14:tracePt t="58611" x="3127375" y="684213"/>
          <p14:tracePt t="58615" x="2600325" y="620713"/>
          <p14:tracePt t="58627" x="2093913" y="539750"/>
          <p14:tracePt t="58633" x="1646238" y="481013"/>
          <p14:tracePt t="58643" x="1271588" y="392113"/>
          <p14:tracePt t="58648" x="1000125" y="273050"/>
          <p14:tracePt t="58679" x="539750" y="17463"/>
          <p14:tracePt t="58710" x="506413"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a:t>More </a:t>
            </a:r>
            <a:r>
              <a:rPr lang="it-IT" dirty="0" err="1"/>
              <a:t>recent</a:t>
            </a:r>
            <a:r>
              <a:rPr lang="it-IT" dirty="0"/>
              <a:t> baseline scenario shots</a:t>
            </a:r>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5</a:t>
            </a:fld>
            <a:endParaRPr lang="en-GB" dirty="0"/>
          </a:p>
        </p:txBody>
      </p:sp>
      <p:sp>
        <p:nvSpPr>
          <p:cNvPr id="22" name="Rettangolo 21">
            <a:extLst>
              <a:ext uri="{FF2B5EF4-FFF2-40B4-BE49-F238E27FC236}">
                <a16:creationId xmlns:a16="http://schemas.microsoft.com/office/drawing/2014/main" id="{150243C7-393D-4E32-B2B1-714F8BBAC7EE}"/>
              </a:ext>
            </a:extLst>
          </p:cNvPr>
          <p:cNvSpPr/>
          <p:nvPr/>
        </p:nvSpPr>
        <p:spPr>
          <a:xfrm>
            <a:off x="133700" y="719551"/>
            <a:ext cx="5230388" cy="523220"/>
          </a:xfrm>
          <a:prstGeom prst="rect">
            <a:avLst/>
          </a:prstGeom>
        </p:spPr>
        <p:txBody>
          <a:bodyPr wrap="square">
            <a:spAutoFit/>
          </a:bodyPr>
          <a:lstStyle/>
          <a:p>
            <a:r>
              <a:rPr lang="en-US" sz="2800" b="1" i="1" dirty="0"/>
              <a:t>High Ip, high power test set</a:t>
            </a:r>
            <a:endParaRPr lang="it-IT" sz="2800" b="1" i="1" dirty="0"/>
          </a:p>
        </p:txBody>
      </p:sp>
      <p:sp>
        <p:nvSpPr>
          <p:cNvPr id="25" name="Rettangolo 24">
            <a:extLst>
              <a:ext uri="{FF2B5EF4-FFF2-40B4-BE49-F238E27FC236}">
                <a16:creationId xmlns:a16="http://schemas.microsoft.com/office/drawing/2014/main" id="{79AE0CAB-4351-45A8-A840-5AD3E09FBECA}"/>
              </a:ext>
            </a:extLst>
          </p:cNvPr>
          <p:cNvSpPr/>
          <p:nvPr/>
        </p:nvSpPr>
        <p:spPr>
          <a:xfrm>
            <a:off x="133701" y="1273915"/>
            <a:ext cx="7494026" cy="1815882"/>
          </a:xfrm>
          <a:prstGeom prst="rect">
            <a:avLst/>
          </a:prstGeom>
        </p:spPr>
        <p:txBody>
          <a:bodyPr wrap="square">
            <a:spAutoFit/>
          </a:bodyPr>
          <a:lstStyle/>
          <a:p>
            <a:r>
              <a:rPr lang="en-US" sz="2800" dirty="0"/>
              <a:t>Selection criteria:</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endParaRPr lang="en-US" sz="2800" dirty="0"/>
          </a:p>
        </p:txBody>
      </p:sp>
      <p:sp>
        <p:nvSpPr>
          <p:cNvPr id="31" name="CasellaDiTesto 30">
            <a:extLst>
              <a:ext uri="{FF2B5EF4-FFF2-40B4-BE49-F238E27FC236}">
                <a16:creationId xmlns:a16="http://schemas.microsoft.com/office/drawing/2014/main" id="{86C8B7E1-74B5-43BA-971E-99230C1F63E2}"/>
              </a:ext>
            </a:extLst>
          </p:cNvPr>
          <p:cNvSpPr txBox="1"/>
          <p:nvPr/>
        </p:nvSpPr>
        <p:spPr>
          <a:xfrm>
            <a:off x="5290783" y="793935"/>
            <a:ext cx="3259413" cy="1200329"/>
          </a:xfrm>
          <a:prstGeom prst="rect">
            <a:avLst/>
          </a:prstGeom>
          <a:noFill/>
        </p:spPr>
        <p:txBody>
          <a:bodyPr wrap="square" rtlCol="0">
            <a:spAutoFit/>
          </a:bodyPr>
          <a:lstStyle/>
          <a:p>
            <a:r>
              <a:rPr lang="it-IT" sz="2400" dirty="0">
                <a:solidFill>
                  <a:srgbClr val="FF0000"/>
                </a:solidFill>
              </a:rPr>
              <a:t>37 </a:t>
            </a:r>
            <a:r>
              <a:rPr lang="it-IT" sz="2400" dirty="0" err="1">
                <a:solidFill>
                  <a:srgbClr val="FF0000"/>
                </a:solidFill>
              </a:rPr>
              <a:t>Disrupted</a:t>
            </a:r>
            <a:r>
              <a:rPr lang="it-IT" sz="2400" dirty="0">
                <a:solidFill>
                  <a:srgbClr val="FF0000"/>
                </a:solidFill>
              </a:rPr>
              <a:t> shots</a:t>
            </a:r>
          </a:p>
          <a:p>
            <a:r>
              <a:rPr lang="it-IT" sz="2400" dirty="0">
                <a:solidFill>
                  <a:srgbClr val="06F411"/>
                </a:solidFill>
              </a:rPr>
              <a:t>94 </a:t>
            </a:r>
            <a:r>
              <a:rPr lang="it-IT" sz="2400" dirty="0" err="1">
                <a:solidFill>
                  <a:srgbClr val="06F411"/>
                </a:solidFill>
              </a:rPr>
              <a:t>regularly</a:t>
            </a:r>
            <a:r>
              <a:rPr lang="it-IT" sz="2400" dirty="0">
                <a:solidFill>
                  <a:srgbClr val="06F411"/>
                </a:solidFill>
              </a:rPr>
              <a:t> </a:t>
            </a:r>
            <a:r>
              <a:rPr lang="it-IT" sz="2400" dirty="0" err="1">
                <a:solidFill>
                  <a:srgbClr val="06F411"/>
                </a:solidFill>
              </a:rPr>
              <a:t>terminated</a:t>
            </a:r>
            <a:r>
              <a:rPr lang="it-IT" sz="2400" dirty="0">
                <a:solidFill>
                  <a:srgbClr val="06F411"/>
                </a:solidFill>
              </a:rPr>
              <a:t> </a:t>
            </a:r>
            <a:r>
              <a:rPr lang="it-IT" sz="2400" dirty="0" err="1">
                <a:solidFill>
                  <a:srgbClr val="06F411"/>
                </a:solidFill>
              </a:rPr>
              <a:t>discharges</a:t>
            </a:r>
            <a:endParaRPr lang="it-IT" sz="2400" dirty="0">
              <a:solidFill>
                <a:srgbClr val="06F411"/>
              </a:solidFill>
            </a:endParaRPr>
          </a:p>
        </p:txBody>
      </p:sp>
      <p:sp>
        <p:nvSpPr>
          <p:cNvPr id="15" name="Rettangolo 14">
            <a:extLst>
              <a:ext uri="{FF2B5EF4-FFF2-40B4-BE49-F238E27FC236}">
                <a16:creationId xmlns:a16="http://schemas.microsoft.com/office/drawing/2014/main" id="{FC90BEA2-1124-4B15-B0CC-0625930312A4}"/>
              </a:ext>
            </a:extLst>
          </p:cNvPr>
          <p:cNvSpPr/>
          <p:nvPr/>
        </p:nvSpPr>
        <p:spPr>
          <a:xfrm>
            <a:off x="133701" y="6534397"/>
            <a:ext cx="3862235" cy="261610"/>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100" b="1" i="1" dirty="0">
                <a:latin typeface="Arial" charset="0"/>
              </a:rPr>
              <a:t>[1]: </a:t>
            </a:r>
            <a:r>
              <a:rPr lang="en-US" sz="1100" i="1" dirty="0" err="1">
                <a:latin typeface="Arial" charset="0"/>
              </a:rPr>
              <a:t>A.Pau</a:t>
            </a:r>
            <a:r>
              <a:rPr lang="en-US" sz="1100" i="1" dirty="0">
                <a:latin typeface="Arial" charset="0"/>
              </a:rPr>
              <a:t> et </a:t>
            </a:r>
            <a:r>
              <a:rPr lang="en-US" sz="1100" i="1" dirty="0" err="1">
                <a:latin typeface="Arial" charset="0"/>
              </a:rPr>
              <a:t>al.,“A</a:t>
            </a:r>
            <a:r>
              <a:rPr lang="en-US" sz="1100" i="1" dirty="0">
                <a:latin typeface="Arial" charset="0"/>
              </a:rPr>
              <a:t> </a:t>
            </a:r>
            <a:r>
              <a:rPr lang="en-US" sz="1100" i="1" dirty="0" err="1">
                <a:latin typeface="Arial" charset="0"/>
              </a:rPr>
              <a:t>Nucl</a:t>
            </a:r>
            <a:r>
              <a:rPr lang="en-US" sz="1100" i="1" dirty="0">
                <a:latin typeface="Arial" charset="0"/>
              </a:rPr>
              <a:t>. Fusion 2019, 106017 (22pp).</a:t>
            </a:r>
            <a:endParaRPr lang="it-IT" sz="1100" i="1" dirty="0">
              <a:latin typeface="Arial" charset="0"/>
            </a:endParaRPr>
          </a:p>
        </p:txBody>
      </p:sp>
      <p:grpSp>
        <p:nvGrpSpPr>
          <p:cNvPr id="3" name="Gruppo 2">
            <a:extLst>
              <a:ext uri="{FF2B5EF4-FFF2-40B4-BE49-F238E27FC236}">
                <a16:creationId xmlns:a16="http://schemas.microsoft.com/office/drawing/2014/main" id="{951FEC05-F26E-4CF4-90BE-B5E50A00E730}"/>
              </a:ext>
            </a:extLst>
          </p:cNvPr>
          <p:cNvGrpSpPr/>
          <p:nvPr/>
        </p:nvGrpSpPr>
        <p:grpSpPr>
          <a:xfrm>
            <a:off x="4407497" y="2437727"/>
            <a:ext cx="4436149" cy="2929439"/>
            <a:chOff x="4823634" y="3600483"/>
            <a:chExt cx="3716069" cy="2495975"/>
          </a:xfrm>
        </p:grpSpPr>
        <p:sp>
          <p:nvSpPr>
            <p:cNvPr id="23" name="Rettangolo 22">
              <a:extLst>
                <a:ext uri="{FF2B5EF4-FFF2-40B4-BE49-F238E27FC236}">
                  <a16:creationId xmlns:a16="http://schemas.microsoft.com/office/drawing/2014/main" id="{626A53A3-27EA-414E-B0A4-C4749F2382B6}"/>
                </a:ext>
              </a:extLst>
            </p:cNvPr>
            <p:cNvSpPr/>
            <p:nvPr/>
          </p:nvSpPr>
          <p:spPr>
            <a:xfrm>
              <a:off x="6843635" y="3600483"/>
              <a:ext cx="698344" cy="209788"/>
            </a:xfrm>
            <a:prstGeom prst="rect">
              <a:avLst/>
            </a:prstGeom>
            <a:solidFill>
              <a:schemeClr val="accent6">
                <a:lumMod val="75000"/>
              </a:schemeClr>
            </a:solidFill>
          </p:spPr>
          <p:txBody>
            <a:bodyPr wrap="square">
              <a:spAutoFit/>
            </a:bodyPr>
            <a:lstStyle/>
            <a:p>
              <a:pPr algn="ctr"/>
              <a:r>
                <a:rPr lang="en-US" sz="1000" b="1" dirty="0">
                  <a:solidFill>
                    <a:schemeClr val="bg1"/>
                  </a:solidFill>
                </a:rPr>
                <a:t>220ms</a:t>
              </a:r>
              <a:endParaRPr lang="en-US" sz="1000" dirty="0">
                <a:solidFill>
                  <a:schemeClr val="bg1"/>
                </a:solidFill>
              </a:endParaRPr>
            </a:p>
          </p:txBody>
        </p:sp>
        <p:grpSp>
          <p:nvGrpSpPr>
            <p:cNvPr id="18" name="Gruppo 17">
              <a:extLst>
                <a:ext uri="{FF2B5EF4-FFF2-40B4-BE49-F238E27FC236}">
                  <a16:creationId xmlns:a16="http://schemas.microsoft.com/office/drawing/2014/main" id="{1D4F8A46-DFA7-4DD2-9148-BCEEB00E31E5}"/>
                </a:ext>
              </a:extLst>
            </p:cNvPr>
            <p:cNvGrpSpPr/>
            <p:nvPr/>
          </p:nvGrpSpPr>
          <p:grpSpPr>
            <a:xfrm>
              <a:off x="4823634" y="3698160"/>
              <a:ext cx="3716069" cy="1957637"/>
              <a:chOff x="802238" y="4530461"/>
              <a:chExt cx="4077078" cy="2006902"/>
            </a:xfrm>
          </p:grpSpPr>
          <p:pic>
            <p:nvPicPr>
              <p:cNvPr id="19" name="Immagine 18">
                <a:extLst>
                  <a:ext uri="{FF2B5EF4-FFF2-40B4-BE49-F238E27FC236}">
                    <a16:creationId xmlns:a16="http://schemas.microsoft.com/office/drawing/2014/main" id="{8E569DC7-10BE-49D6-A2C8-49C4E18D6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38" y="4530461"/>
                <a:ext cx="4077078" cy="2006902"/>
              </a:xfrm>
              <a:prstGeom prst="rect">
                <a:avLst/>
              </a:prstGeom>
            </p:spPr>
          </p:pic>
          <p:sp>
            <p:nvSpPr>
              <p:cNvPr id="20" name="Rettangolo 19">
                <a:extLst>
                  <a:ext uri="{FF2B5EF4-FFF2-40B4-BE49-F238E27FC236}">
                    <a16:creationId xmlns:a16="http://schemas.microsoft.com/office/drawing/2014/main" id="{D72443B3-0EE9-4F2D-91B9-0A1DFA7753CD}"/>
                  </a:ext>
                </a:extLst>
              </p:cNvPr>
              <p:cNvSpPr/>
              <p:nvPr/>
            </p:nvSpPr>
            <p:spPr>
              <a:xfrm>
                <a:off x="2550338" y="6088512"/>
                <a:ext cx="207585" cy="6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Rettangolo 20">
              <a:extLst>
                <a:ext uri="{FF2B5EF4-FFF2-40B4-BE49-F238E27FC236}">
                  <a16:creationId xmlns:a16="http://schemas.microsoft.com/office/drawing/2014/main" id="{929ED634-C270-4084-B1E5-2DC0A6215B89}"/>
                </a:ext>
              </a:extLst>
            </p:cNvPr>
            <p:cNvSpPr/>
            <p:nvPr/>
          </p:nvSpPr>
          <p:spPr>
            <a:xfrm>
              <a:off x="6023311" y="5634793"/>
              <a:ext cx="1090990" cy="461665"/>
            </a:xfrm>
            <a:prstGeom prst="rect">
              <a:avLst/>
            </a:prstGeom>
          </p:spPr>
          <p:txBody>
            <a:bodyPr wrap="square">
              <a:spAutoFit/>
            </a:bodyPr>
            <a:lstStyle/>
            <a:p>
              <a:pPr algn="ctr"/>
              <a:r>
                <a:rPr lang="en-US" sz="1200" b="1" dirty="0" err="1">
                  <a:solidFill>
                    <a:srgbClr val="C00000"/>
                  </a:solidFill>
                </a:rPr>
                <a:t>Thr</a:t>
              </a:r>
              <a:r>
                <a:rPr lang="en-US" sz="1200" b="1" dirty="0">
                  <a:solidFill>
                    <a:srgbClr val="C00000"/>
                  </a:solidFill>
                </a:rPr>
                <a:t>:</a:t>
              </a:r>
              <a:r>
                <a:rPr lang="en-US" sz="1200" dirty="0">
                  <a:solidFill>
                    <a:srgbClr val="C00000"/>
                  </a:solidFill>
                </a:rPr>
                <a:t> </a:t>
              </a:r>
              <a:r>
                <a:rPr lang="en-US" sz="1200" dirty="0"/>
                <a:t>0.43mT/MA</a:t>
              </a:r>
              <a:endParaRPr lang="it-IT" sz="1200" baseline="-25000" dirty="0"/>
            </a:p>
          </p:txBody>
        </p:sp>
        <p:sp>
          <p:nvSpPr>
            <p:cNvPr id="26" name="Rettangolo 25">
              <a:extLst>
                <a:ext uri="{FF2B5EF4-FFF2-40B4-BE49-F238E27FC236}">
                  <a16:creationId xmlns:a16="http://schemas.microsoft.com/office/drawing/2014/main" id="{EB58FA8A-175F-44B9-A089-DE0EB96C5595}"/>
                </a:ext>
              </a:extLst>
            </p:cNvPr>
            <p:cNvSpPr/>
            <p:nvPr/>
          </p:nvSpPr>
          <p:spPr>
            <a:xfrm>
              <a:off x="5220072" y="3707201"/>
              <a:ext cx="579124" cy="246221"/>
            </a:xfrm>
            <a:prstGeom prst="rect">
              <a:avLst/>
            </a:prstGeom>
            <a:solidFill>
              <a:srgbClr val="92D050"/>
            </a:solidFill>
          </p:spPr>
          <p:txBody>
            <a:bodyPr wrap="square">
              <a:spAutoFit/>
            </a:bodyPr>
            <a:lstStyle/>
            <a:p>
              <a:pPr algn="ctr"/>
              <a:r>
                <a:rPr lang="en-US" sz="1000" b="1" dirty="0">
                  <a:solidFill>
                    <a:schemeClr val="bg1"/>
                  </a:solidFill>
                </a:rPr>
                <a:t>99.8%</a:t>
              </a:r>
              <a:endParaRPr lang="en-US" sz="1000" dirty="0">
                <a:solidFill>
                  <a:schemeClr val="bg1"/>
                </a:solidFill>
              </a:endParaRPr>
            </a:p>
          </p:txBody>
        </p:sp>
        <p:sp>
          <p:nvSpPr>
            <p:cNvPr id="27" name="Rettangolo 26">
              <a:extLst>
                <a:ext uri="{FF2B5EF4-FFF2-40B4-BE49-F238E27FC236}">
                  <a16:creationId xmlns:a16="http://schemas.microsoft.com/office/drawing/2014/main" id="{A5DE9AED-81AC-4393-9D36-FBD935893C21}"/>
                </a:ext>
              </a:extLst>
            </p:cNvPr>
            <p:cNvSpPr/>
            <p:nvPr/>
          </p:nvSpPr>
          <p:spPr>
            <a:xfrm>
              <a:off x="6393554" y="4387291"/>
              <a:ext cx="464076" cy="246221"/>
            </a:xfrm>
            <a:prstGeom prst="rect">
              <a:avLst/>
            </a:prstGeom>
            <a:solidFill>
              <a:srgbClr val="92D050"/>
            </a:solidFill>
          </p:spPr>
          <p:txBody>
            <a:bodyPr wrap="square">
              <a:spAutoFit/>
            </a:bodyPr>
            <a:lstStyle/>
            <a:p>
              <a:pPr algn="ctr"/>
              <a:r>
                <a:rPr lang="en-US" sz="1000" b="1" dirty="0">
                  <a:solidFill>
                    <a:schemeClr val="bg1"/>
                  </a:solidFill>
                </a:rPr>
                <a:t>50%</a:t>
              </a:r>
              <a:endParaRPr lang="en-US" sz="1000" dirty="0">
                <a:solidFill>
                  <a:schemeClr val="bg1"/>
                </a:solidFill>
              </a:endParaRPr>
            </a:p>
          </p:txBody>
        </p:sp>
      </p:grpSp>
      <p:sp>
        <p:nvSpPr>
          <p:cNvPr id="24" name="Rettangolo 23">
            <a:extLst>
              <a:ext uri="{FF2B5EF4-FFF2-40B4-BE49-F238E27FC236}">
                <a16:creationId xmlns:a16="http://schemas.microsoft.com/office/drawing/2014/main" id="{FE12CFC5-D877-41FC-9552-E3174D5C6C92}"/>
              </a:ext>
            </a:extLst>
          </p:cNvPr>
          <p:cNvSpPr/>
          <p:nvPr/>
        </p:nvSpPr>
        <p:spPr>
          <a:xfrm>
            <a:off x="234094" y="5385913"/>
            <a:ext cx="8339838" cy="830997"/>
          </a:xfrm>
          <a:prstGeom prst="rect">
            <a:avLst/>
          </a:prstGeom>
        </p:spPr>
        <p:txBody>
          <a:bodyPr wrap="square">
            <a:spAutoFit/>
          </a:bodyPr>
          <a:lstStyle/>
          <a:p>
            <a:r>
              <a:rPr lang="en-US" sz="2400" dirty="0"/>
              <a:t>We adopted the same GTM alarm scheme and hyperparameters for the trigger criterion as in </a:t>
            </a:r>
            <a:r>
              <a:rPr lang="en-US" sz="2400" i="1" dirty="0"/>
              <a:t>[1].</a:t>
            </a:r>
            <a:endParaRPr lang="en-US" sz="2400" dirty="0"/>
          </a:p>
        </p:txBody>
      </p:sp>
      <mc:AlternateContent xmlns:mc="http://schemas.openxmlformats.org/markup-compatibility/2006" xmlns:a14="http://schemas.microsoft.com/office/drawing/2010/main">
        <mc:Choice Requires="a14">
          <p:sp>
            <p:nvSpPr>
              <p:cNvPr id="28" name="Rettangolo 27">
                <a:extLst>
                  <a:ext uri="{FF2B5EF4-FFF2-40B4-BE49-F238E27FC236}">
                    <a16:creationId xmlns:a16="http://schemas.microsoft.com/office/drawing/2014/main" id="{A0127CF8-E688-4186-A24D-3919B896E489}"/>
                  </a:ext>
                </a:extLst>
              </p:cNvPr>
              <p:cNvSpPr/>
              <p:nvPr/>
            </p:nvSpPr>
            <p:spPr>
              <a:xfrm>
                <a:off x="323528" y="1752034"/>
                <a:ext cx="3923928" cy="2123658"/>
              </a:xfrm>
              <a:prstGeom prst="rect">
                <a:avLst/>
              </a:prstGeom>
            </p:spPr>
            <p:txBody>
              <a:bodyPr wrap="square">
                <a:spAutoFit/>
              </a:bodyPr>
              <a:lstStyle/>
              <a:p>
                <a:pPr marL="342900" indent="-342900">
                  <a:buFont typeface="Courier New" panose="02070309020205020404" pitchFamily="49" charset="0"/>
                  <a:buChar char="o"/>
                </a:pPr>
                <a:r>
                  <a:rPr lang="en-US" sz="2200" dirty="0"/>
                  <a:t>HRTS, Bolometer available</a:t>
                </a:r>
              </a:p>
              <a:p>
                <a:pPr marL="342900" indent="-342900">
                  <a:buFont typeface="Courier New" panose="02070309020205020404" pitchFamily="49" charset="0"/>
                  <a:buChar char="o"/>
                </a:pPr>
                <a:r>
                  <a:rPr lang="en-US" sz="2200" dirty="0"/>
                  <a:t>X-point configuration</a:t>
                </a:r>
              </a:p>
              <a:p>
                <a:pPr marL="342900" indent="-342900">
                  <a:buFont typeface="Courier New" panose="02070309020205020404" pitchFamily="49" charset="0"/>
                  <a:buChar char="o"/>
                </a:pPr>
                <a:r>
                  <a:rPr lang="en-US" sz="2200" dirty="0"/>
                  <a:t>Current over 1.5 MA</a:t>
                </a:r>
              </a:p>
              <a:p>
                <a:pPr marL="342900" indent="-342900">
                  <a:buFont typeface="Courier New" panose="02070309020205020404" pitchFamily="49" charset="0"/>
                  <a:buChar char="o"/>
                </a:pPr>
                <a:r>
                  <a:rPr lang="en-US" sz="2200" dirty="0"/>
                  <a:t>No VDE </a:t>
                </a:r>
              </a:p>
              <a:p>
                <a:pPr marL="342900" indent="-342900">
                  <a:buFont typeface="Courier New" panose="02070309020205020404" pitchFamily="49" charset="0"/>
                  <a:buChar char="o"/>
                </a:pPr>
                <a:r>
                  <a:rPr lang="en-US" sz="2200" dirty="0"/>
                  <a:t>DMV shots (until </a:t>
                </a:r>
                <a14:m>
                  <m:oMath xmlns:m="http://schemas.openxmlformats.org/officeDocument/2006/math">
                    <m:sSub>
                      <m:sSubPr>
                        <m:ctrlPr>
                          <a:rPr lang="en-US" sz="2000" i="1">
                            <a:latin typeface="Cambria Math" panose="02040503050406030204" pitchFamily="18" charset="0"/>
                          </a:rPr>
                        </m:ctrlPr>
                      </m:sSubPr>
                      <m:e>
                        <m:r>
                          <m:rPr>
                            <m:nor/>
                          </m:rPr>
                          <a:rPr lang="en-US" sz="2000" dirty="0"/>
                          <m:t>t</m:t>
                        </m:r>
                      </m:e>
                      <m:sub>
                        <m:r>
                          <m:rPr>
                            <m:nor/>
                          </m:rPr>
                          <a:rPr lang="en-US" sz="2000" dirty="0"/>
                          <m:t>DMV</m:t>
                        </m:r>
                      </m:sub>
                    </m:sSub>
                  </m:oMath>
                </a14:m>
                <a:r>
                  <a:rPr lang="en-US" sz="2200" dirty="0"/>
                  <a:t>)</a:t>
                </a:r>
              </a:p>
              <a:p>
                <a:pPr marL="342900" indent="-342900">
                  <a:buFont typeface="Courier New" panose="02070309020205020404" pitchFamily="49" charset="0"/>
                  <a:buChar char="o"/>
                </a:pPr>
                <a:endParaRPr lang="en-US" sz="2200" dirty="0"/>
              </a:p>
            </p:txBody>
          </p:sp>
        </mc:Choice>
        <mc:Fallback xmlns="">
          <p:sp>
            <p:nvSpPr>
              <p:cNvPr id="28" name="Rettangolo 27">
                <a:extLst>
                  <a:ext uri="{FF2B5EF4-FFF2-40B4-BE49-F238E27FC236}">
                    <a16:creationId xmlns:a16="http://schemas.microsoft.com/office/drawing/2014/main" id="{A0127CF8-E688-4186-A24D-3919B896E489}"/>
                  </a:ext>
                </a:extLst>
              </p:cNvPr>
              <p:cNvSpPr>
                <a:spLocks noRot="1" noChangeAspect="1" noMove="1" noResize="1" noEditPoints="1" noAdjustHandles="1" noChangeArrowheads="1" noChangeShapeType="1" noTextEdit="1"/>
              </p:cNvSpPr>
              <p:nvPr/>
            </p:nvSpPr>
            <p:spPr>
              <a:xfrm>
                <a:off x="323528" y="1752034"/>
                <a:ext cx="3923928" cy="2123658"/>
              </a:xfrm>
              <a:prstGeom prst="rect">
                <a:avLst/>
              </a:prstGeom>
              <a:blipFill>
                <a:blip r:embed="rId5"/>
                <a:stretch>
                  <a:fillRect l="-1708" t="-1719"/>
                </a:stretch>
              </a:blipFill>
            </p:spPr>
            <p:txBody>
              <a:bodyPr/>
              <a:lstStyle/>
              <a:p>
                <a:r>
                  <a:rPr lang="it-IT">
                    <a:noFill/>
                  </a:rPr>
                  <a:t> </a:t>
                </a:r>
              </a:p>
            </p:txBody>
          </p:sp>
        </mc:Fallback>
      </mc:AlternateContent>
      <p:pic>
        <p:nvPicPr>
          <p:cNvPr id="6" name="Audio 5">
            <a:hlinkClick r:id="" action="ppaction://media"/>
            <a:extLst>
              <a:ext uri="{FF2B5EF4-FFF2-40B4-BE49-F238E27FC236}">
                <a16:creationId xmlns:a16="http://schemas.microsoft.com/office/drawing/2014/main" id="{0F1406C3-D29F-43A1-A8BC-1DEA28679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159782294"/>
      </p:ext>
    </p:extLst>
  </p:cSld>
  <p:clrMapOvr>
    <a:masterClrMapping/>
  </p:clrMapOvr>
  <mc:AlternateContent xmlns:mc="http://schemas.openxmlformats.org/markup-compatibility/2006" xmlns:p14="http://schemas.microsoft.com/office/powerpoint/2010/main">
    <mc:Choice Requires="p14">
      <p:transition spd="slow" p14:dur="2000" advTm="51441"/>
    </mc:Choice>
    <mc:Fallback xmlns="">
      <p:transition spd="slow" advTm="5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10" x="2978150" y="2309813"/>
          <p14:tracePt t="531" x="2990850" y="2297113"/>
          <p14:tracePt t="578" x="3041650" y="2284413"/>
          <p14:tracePt t="584" x="3054350" y="2284413"/>
          <p14:tracePt t="592" x="3068638" y="2276475"/>
          <p14:tracePt t="599" x="3076575" y="2276475"/>
          <p14:tracePt t="607" x="3089275" y="2276475"/>
          <p14:tracePt t="617" x="3101975" y="2276475"/>
          <p14:tracePt t="624" x="3106738" y="2276475"/>
          <p14:tracePt t="632" x="3114675" y="2276475"/>
          <p14:tracePt t="656" x="3119438" y="2276475"/>
          <p14:tracePt t="736" x="3127375" y="2276475"/>
          <p14:tracePt t="751" x="3132138" y="2276475"/>
          <p14:tracePt t="768" x="3140075" y="2276475"/>
          <p14:tracePt t="776" x="3144838" y="2276475"/>
          <p14:tracePt t="784" x="3148013" y="2276475"/>
          <p14:tracePt t="792" x="3157538" y="2276475"/>
          <p14:tracePt t="800" x="3170238" y="2276475"/>
          <p14:tracePt t="808" x="3182938" y="2276475"/>
          <p14:tracePt t="815" x="3187700" y="2276475"/>
          <p14:tracePt t="831" x="3195638" y="2276475"/>
          <p14:tracePt t="840" x="3200400" y="2271713"/>
          <p14:tracePt t="10386" x="3208338" y="2276475"/>
          <p14:tracePt t="11113" x="3213100" y="2276475"/>
          <p14:tracePt t="11121" x="3221038" y="2271713"/>
          <p14:tracePt t="11145" x="3225800" y="2263775"/>
          <p14:tracePt t="11153" x="3228975" y="2259013"/>
          <p14:tracePt t="11225" x="3238500" y="2251075"/>
          <p14:tracePt t="11242" x="3238500" y="2246313"/>
          <p14:tracePt t="11249" x="3238500" y="2233613"/>
          <p14:tracePt t="11262" x="3246438" y="2220913"/>
          <p14:tracePt t="11278" x="3246438" y="2212975"/>
          <p14:tracePt t="11283" x="3251200" y="2200275"/>
          <p14:tracePt t="11294" x="3267075" y="2182813"/>
          <p14:tracePt t="11312" x="3271838" y="2170113"/>
          <p14:tracePt t="11328" x="3281363" y="2144713"/>
          <p14:tracePt t="11336" x="3289300" y="2132013"/>
          <p14:tracePt t="11344" x="3297238" y="2119313"/>
          <p14:tracePt t="11352" x="3302000" y="2101850"/>
          <p14:tracePt t="11360" x="3309938" y="2097088"/>
          <p14:tracePt t="11368" x="3314700" y="2084388"/>
          <p14:tracePt t="11377" x="3314700" y="2066925"/>
          <p14:tracePt t="11384" x="3322638" y="2063750"/>
          <p14:tracePt t="11392" x="3327400" y="2051050"/>
          <p14:tracePt t="11400" x="3335338" y="2038350"/>
          <p14:tracePt t="11409" x="3335338" y="2028825"/>
          <p14:tracePt t="11417" x="3335338" y="2025650"/>
          <p14:tracePt t="11425" x="3335338" y="2016125"/>
          <p14:tracePt t="11432" x="3335338" y="2012950"/>
          <p14:tracePt t="11448" x="3335338" y="2003425"/>
          <p14:tracePt t="11457" x="3335338" y="2000250"/>
          <p14:tracePt t="11474" x="3335338" y="1995488"/>
          <p14:tracePt t="11492" x="3335338" y="1987550"/>
          <p14:tracePt t="11512" x="3335338" y="1982788"/>
          <p14:tracePt t="11520" x="3335338" y="1973263"/>
          <p14:tracePt t="11528" x="3327400" y="1970088"/>
          <p14:tracePt t="11536" x="3322638" y="1960563"/>
          <p14:tracePt t="11552" x="3314700" y="1957388"/>
          <p14:tracePt t="11561" x="3309938" y="1957388"/>
          <p14:tracePt t="11568" x="3302000" y="1952625"/>
          <p14:tracePt t="11576" x="3297238" y="1952625"/>
          <p14:tracePt t="11584" x="3294063" y="1944688"/>
          <p14:tracePt t="11592" x="3281363" y="1944688"/>
          <p14:tracePt t="11600" x="3263900" y="1944688"/>
          <p14:tracePt t="11608" x="3251200" y="1944688"/>
          <p14:tracePt t="11616" x="3246438" y="1944688"/>
          <p14:tracePt t="11624" x="3238500" y="1944688"/>
          <p14:tracePt t="11632" x="3233738" y="1944688"/>
          <p14:tracePt t="11641" x="3225800" y="1944688"/>
          <p14:tracePt t="11648" x="3221038" y="1944688"/>
          <p14:tracePt t="11659" x="3208338" y="1944688"/>
          <p14:tracePt t="11665" x="3187700" y="1944688"/>
          <p14:tracePt t="11677" x="3152775" y="1944688"/>
          <p14:tracePt t="11681" x="3132138" y="1944688"/>
          <p14:tracePt t="11693" x="3097213" y="1944688"/>
          <p14:tracePt t="11696" x="3068638" y="1944688"/>
          <p14:tracePt t="11710" x="3025775" y="1944688"/>
          <p14:tracePt t="11714" x="2990850" y="1944688"/>
          <p14:tracePt t="11721" x="2927350" y="1944688"/>
          <p14:tracePt t="11729" x="2884488" y="1944688"/>
          <p14:tracePt t="11737" x="2841625" y="1944688"/>
          <p14:tracePt t="11747" x="2795588" y="1944688"/>
          <p14:tracePt t="11753" x="2752725" y="1944688"/>
          <p14:tracePt t="11762" x="2757488" y="1922463"/>
          <p14:tracePt t="11769" x="2803525" y="1863725"/>
          <p14:tracePt t="11778" x="2787650" y="1854200"/>
          <p14:tracePt t="11785" x="2752725" y="1854200"/>
          <p14:tracePt t="11796" x="2719388" y="1846263"/>
          <p14:tracePt t="11801" x="2697163" y="1846263"/>
          <p14:tracePt t="11812" x="2668588" y="1846263"/>
          <p14:tracePt t="11817" x="2633663" y="1838325"/>
          <p14:tracePt t="11827" x="2613025" y="1838325"/>
          <p14:tracePt t="11833" x="2578100" y="1838325"/>
          <p14:tracePt t="11845" x="2557463" y="1838325"/>
          <p14:tracePt t="11849" x="2522538" y="1838325"/>
          <p14:tracePt t="11860" x="2501900" y="1838325"/>
          <p14:tracePt t="11865" x="2471738" y="1838325"/>
          <p14:tracePt t="11877" x="2446338" y="1838325"/>
          <p14:tracePt t="11881" x="2416175" y="1838325"/>
          <p14:tracePt t="11894" x="2382838" y="1838325"/>
          <p14:tracePt t="11897" x="2339975" y="1838325"/>
          <p14:tracePt t="11910" x="2309813" y="1838325"/>
          <p14:tracePt t="11913" x="2255838" y="1838325"/>
          <p14:tracePt t="11927" x="2212975" y="1838325"/>
          <p14:tracePt t="11930" x="2170113" y="1838325"/>
          <p14:tracePt t="11937" x="2122488" y="1838325"/>
          <p14:tracePt t="11948" x="2081213" y="1838325"/>
          <p14:tracePt t="11954" x="2058988" y="1838325"/>
          <p14:tracePt t="11961" x="2025650" y="1838325"/>
          <p14:tracePt t="11968" x="1995488" y="1838325"/>
          <p14:tracePt t="11977" x="1978025" y="1838325"/>
          <p14:tracePt t="11985" x="1949450" y="1838325"/>
          <p14:tracePt t="11994" x="1927225" y="1838325"/>
          <p14:tracePt t="12000" x="1909763" y="1838325"/>
          <p14:tracePt t="12009" x="1889125" y="1838325"/>
          <p14:tracePt t="12016" x="1884363" y="1838325"/>
          <p14:tracePt t="12026" x="1871663" y="1838325"/>
          <p14:tracePt t="12032" x="1863725" y="1838325"/>
          <p14:tracePt t="12041" x="1851025" y="1838325"/>
          <p14:tracePt t="12058" x="1830388" y="1838325"/>
          <p14:tracePt t="12065" x="1820863" y="1833563"/>
          <p14:tracePt t="12074" x="1803400" y="1833563"/>
          <p14:tracePt t="12080" x="1778000" y="1825625"/>
          <p14:tracePt t="12091" x="1749425" y="1825625"/>
          <p14:tracePt t="12097" x="1714500" y="1816100"/>
          <p14:tracePt t="12109" x="1671638" y="1816100"/>
          <p14:tracePt t="12112" x="1646238" y="1808163"/>
          <p14:tracePt t="12121" x="1612900" y="1790700"/>
          <p14:tracePt t="12129" x="1590675" y="1787525"/>
          <p14:tracePt t="12136" x="1565275" y="1778000"/>
          <p14:tracePt t="12145" x="1552575" y="1770063"/>
          <p14:tracePt t="12152" x="1544638" y="1757363"/>
          <p14:tracePt t="12161" x="1531938" y="1757363"/>
          <p14:tracePt t="12168" x="1519238" y="1757363"/>
          <p14:tracePt t="12177" x="1511300" y="1747838"/>
          <p14:tracePt t="12184" x="1506538" y="1747838"/>
          <p14:tracePt t="12192" x="1497013" y="1744663"/>
          <p14:tracePt t="12200" x="1484313" y="1744663"/>
          <p14:tracePt t="12208" x="1471613" y="1735138"/>
          <p14:tracePt t="12217" x="1450975" y="1735138"/>
          <p14:tracePt t="12225" x="1433513" y="1727200"/>
          <p14:tracePt t="12232" x="1420813" y="1722438"/>
          <p14:tracePt t="12241" x="1395413" y="1722438"/>
          <p14:tracePt t="12249" x="1382713" y="1706563"/>
          <p14:tracePt t="12260" x="1370013" y="1706563"/>
          <p14:tracePt t="12264" x="1362075" y="1701800"/>
          <p14:tracePt t="12277" x="1349375" y="1693863"/>
          <p14:tracePt t="12280" x="1344613" y="1689100"/>
          <p14:tracePt t="12292" x="1336675" y="1681163"/>
          <p14:tracePt t="12309" x="1331913" y="1681163"/>
          <p14:tracePt t="12312" x="1319213" y="1676400"/>
          <p14:tracePt t="12336" x="1311275" y="1676400"/>
          <p14:tracePt t="12368" x="1306513" y="1676400"/>
          <p14:tracePt t="12392" x="1296988" y="1668463"/>
          <p14:tracePt t="12417" x="1293813" y="1668463"/>
          <p14:tracePt t="12433" x="1289050" y="1668463"/>
          <p14:tracePt t="12442" x="1281113" y="1668463"/>
          <p14:tracePt t="12449" x="1276350" y="1668463"/>
          <p14:tracePt t="12461" x="1268413" y="1668463"/>
          <p14:tracePt t="12465" x="1263650" y="1668463"/>
          <p14:tracePt t="12492" x="1258888" y="1668463"/>
          <p14:tracePt t="12536" x="1250950" y="1668463"/>
          <p14:tracePt t="12552" x="1238250" y="1671638"/>
          <p14:tracePt t="12600" x="1233488" y="1671638"/>
          <p14:tracePt t="12616" x="1225550" y="1676400"/>
          <p14:tracePt t="12632" x="1220788" y="1676400"/>
          <p14:tracePt t="12640" x="1212850" y="1684338"/>
          <p14:tracePt t="12649" x="1208088" y="1684338"/>
          <p14:tracePt t="12664" x="1200150" y="1684338"/>
          <p14:tracePt t="12737" x="1195388" y="1684338"/>
          <p14:tracePt t="12745" x="1174750" y="1684338"/>
          <p14:tracePt t="12753" x="1152525" y="1684338"/>
          <p14:tracePt t="12762" x="1139825" y="1684338"/>
          <p14:tracePt t="12769" x="1123950" y="1684338"/>
          <p14:tracePt t="12778" x="1119188" y="1684338"/>
          <p14:tracePt t="12785" x="1106488" y="1684338"/>
          <p14:tracePt t="12794" x="1101725" y="1684338"/>
          <p14:tracePt t="12802" x="1093788" y="1684338"/>
          <p14:tracePt t="12811" x="1089025" y="1684338"/>
          <p14:tracePt t="12818" x="1081088" y="1684338"/>
          <p14:tracePt t="12827" x="1076325" y="1684338"/>
          <p14:tracePt t="12834" x="1071563" y="1684338"/>
          <p14:tracePt t="12850" x="1063625" y="1684338"/>
          <p14:tracePt t="12860" x="1058863" y="1684338"/>
          <p14:tracePt t="12878" x="1046163" y="1689100"/>
          <p14:tracePt t="12909" x="1038225" y="1689100"/>
          <p14:tracePt t="12930" x="1033463" y="1697038"/>
          <p14:tracePt t="12937" x="1025525" y="1697038"/>
          <p14:tracePt t="12955" x="1012825" y="1701800"/>
          <p14:tracePt t="12961" x="1000125" y="1701800"/>
          <p14:tracePt t="12970" x="977900" y="1709738"/>
          <p14:tracePt t="12986" x="969963" y="1709738"/>
          <p14:tracePt t="12995" x="965200" y="1714500"/>
          <p14:tracePt t="13027" x="962025" y="1714500"/>
          <p14:tracePt t="13033" x="939800" y="1722438"/>
          <p14:tracePt t="13059" x="931863" y="1727200"/>
          <p14:tracePt t="13065" x="911225" y="1735138"/>
          <p14:tracePt t="13078" x="906463" y="1739900"/>
          <p14:tracePt t="13081" x="901700" y="1739900"/>
          <p14:tracePt t="13094" x="881063" y="1757363"/>
          <p14:tracePt t="13112" x="871538" y="1757363"/>
          <p14:tracePt t="13120" x="868363" y="1760538"/>
          <p14:tracePt t="13152" x="858838" y="1770063"/>
          <p14:tracePt t="13161" x="855663" y="1774825"/>
          <p14:tracePt t="13172" x="850900" y="1778000"/>
          <p14:tracePt t="13176" x="842963" y="1787525"/>
          <p14:tracePt t="13186" x="830263" y="1800225"/>
          <p14:tracePt t="13193" x="825500" y="1803400"/>
          <p14:tracePt t="13201" x="817563" y="1812925"/>
          <p14:tracePt t="13214" x="812800" y="1816100"/>
          <p14:tracePt t="13217" x="804863" y="1825625"/>
          <p14:tracePt t="13225" x="800100" y="1838325"/>
          <p14:tracePt t="13240" x="792163" y="1851025"/>
          <p14:tracePt t="13248" x="792163" y="1858963"/>
          <p14:tracePt t="13264" x="787400" y="1876425"/>
          <p14:tracePt t="13278" x="777875" y="1884363"/>
          <p14:tracePt t="13281" x="777875" y="1889125"/>
          <p14:tracePt t="13289" x="777875" y="1893888"/>
          <p14:tracePt t="13296" x="774700" y="1901825"/>
          <p14:tracePt t="13305" x="774700" y="1906588"/>
          <p14:tracePt t="13312" x="774700" y="1919288"/>
          <p14:tracePt t="13320" x="765175" y="1935163"/>
          <p14:tracePt t="13345" x="765175" y="1947863"/>
          <p14:tracePt t="13353" x="762000" y="1952625"/>
          <p14:tracePt t="13361" x="762000" y="1960563"/>
          <p14:tracePt t="13368" x="752475" y="1973263"/>
          <p14:tracePt t="13377" x="752475" y="1978025"/>
          <p14:tracePt t="13384" x="752475" y="1990725"/>
          <p14:tracePt t="13392" x="749300" y="2000250"/>
          <p14:tracePt t="13409" x="749300" y="2012950"/>
          <p14:tracePt t="13416" x="749300" y="2016125"/>
          <p14:tracePt t="13425" x="739775" y="2025650"/>
          <p14:tracePt t="13433" x="739775" y="2028825"/>
          <p14:tracePt t="13448" x="739775" y="2033588"/>
          <p14:tracePt t="13459" x="739775" y="2041525"/>
          <p14:tracePt t="13476" x="739775" y="2054225"/>
          <p14:tracePt t="13481" x="739775" y="2058988"/>
          <p14:tracePt t="13489" x="739775" y="2066925"/>
          <p14:tracePt t="13496" x="739775" y="2071688"/>
          <p14:tracePt t="13512" x="739775" y="2079625"/>
          <p14:tracePt t="13519" x="739775" y="2084388"/>
          <p14:tracePt t="13536" x="739775" y="2097088"/>
          <p14:tracePt t="13552" x="739775" y="2101850"/>
          <p14:tracePt t="13560" x="739775" y="2109788"/>
          <p14:tracePt t="13592" x="739775" y="2114550"/>
          <p14:tracePt t="13600" x="739775" y="2122488"/>
          <p14:tracePt t="13616" x="739775" y="2127250"/>
          <p14:tracePt t="13624" x="739775" y="2135188"/>
          <p14:tracePt t="13633" x="739775" y="2139950"/>
          <p14:tracePt t="13648" x="739775" y="2144713"/>
          <p14:tracePt t="13658" x="739775" y="2152650"/>
          <p14:tracePt t="13664" x="739775" y="2165350"/>
          <p14:tracePt t="13674" x="739775" y="2170113"/>
          <p14:tracePt t="13682" x="739775" y="2178050"/>
          <p14:tracePt t="13691" x="739775" y="2190750"/>
          <p14:tracePt t="13708" x="739775" y="2195513"/>
          <p14:tracePt t="13712" x="739775" y="2203450"/>
          <p14:tracePt t="13736" x="739775" y="2208213"/>
          <p14:tracePt t="13744" x="739775" y="2212975"/>
          <p14:tracePt t="13752" x="744538" y="2220913"/>
          <p14:tracePt t="13768" x="744538" y="2225675"/>
          <p14:tracePt t="13777" x="744538" y="2233613"/>
          <p14:tracePt t="13784" x="744538" y="2238375"/>
          <p14:tracePt t="13792" x="744538" y="2241550"/>
          <p14:tracePt t="13800" x="744538" y="2251075"/>
          <p14:tracePt t="13808" x="744538" y="2254250"/>
          <p14:tracePt t="13816" x="744538" y="2263775"/>
          <p14:tracePt t="13824" x="744538" y="2266950"/>
          <p14:tracePt t="13832" x="744538" y="2276475"/>
          <p14:tracePt t="13840" x="744538" y="2279650"/>
          <p14:tracePt t="13848" x="744538" y="2284413"/>
          <p14:tracePt t="13856" x="744538" y="2292350"/>
          <p14:tracePt t="13864" x="744538" y="2297113"/>
          <p14:tracePt t="13873" x="744538" y="2306638"/>
          <p14:tracePt t="13880" x="744538" y="2309813"/>
          <p14:tracePt t="13921" x="744538" y="2319338"/>
          <p14:tracePt t="13948" x="744538" y="2322513"/>
          <p14:tracePt t="13968" x="744538" y="2327275"/>
          <p14:tracePt t="13976" x="744538" y="2335213"/>
          <p14:tracePt t="13992" x="744538" y="2339975"/>
          <p14:tracePt t="14000" x="744538" y="2347913"/>
          <p14:tracePt t="14016" x="744538" y="2352675"/>
          <p14:tracePt t="14090" x="739775" y="2357438"/>
          <p14:tracePt t="14109" x="739775" y="2365375"/>
          <p14:tracePt t="14114" x="739775" y="2370138"/>
          <p14:tracePt t="14145" x="739775" y="2378075"/>
          <p14:tracePt t="14153" x="736600" y="2382838"/>
          <p14:tracePt t="14209" x="727075" y="2395538"/>
          <p14:tracePt t="14312" x="727075" y="2403475"/>
          <p14:tracePt t="14369" x="727075" y="2408238"/>
          <p14:tracePt t="14393" x="727075" y="2416175"/>
          <p14:tracePt t="14497" x="727075" y="2420938"/>
          <p14:tracePt t="14528" x="727075" y="2425700"/>
          <p14:tracePt t="14560" x="727075" y="2433638"/>
          <p14:tracePt t="15337" x="727075" y="2438400"/>
          <p14:tracePt t="15345" x="727075" y="2446338"/>
          <p14:tracePt t="15361" x="731838" y="2451100"/>
          <p14:tracePt t="15496" x="731838" y="2463800"/>
          <p14:tracePt t="15512" x="731838" y="2471738"/>
          <p14:tracePt t="15520" x="731838" y="2476500"/>
          <p14:tracePt t="15528" x="731838" y="2479675"/>
          <p14:tracePt t="15552" x="731838" y="2489200"/>
          <p14:tracePt t="15713" x="727075" y="2484438"/>
          <p14:tracePt t="15721" x="723900" y="2479675"/>
          <p14:tracePt t="15745" x="714375" y="2476500"/>
          <p14:tracePt t="15761" x="711200" y="2466975"/>
          <p14:tracePt t="15769" x="701675" y="2463800"/>
          <p14:tracePt t="15778" x="688975" y="2454275"/>
          <p14:tracePt t="15785" x="685800" y="2451100"/>
          <p14:tracePt t="15795" x="671513" y="2438400"/>
          <p14:tracePt t="15801" x="663575" y="2428875"/>
          <p14:tracePt t="15817" x="658813" y="2425700"/>
          <p14:tracePt t="15828" x="650875" y="2416175"/>
          <p14:tracePt t="15834" x="646113" y="2416175"/>
          <p14:tracePt t="15846" x="642938" y="2413000"/>
          <p14:tracePt t="15860" x="625475" y="2398713"/>
          <p14:tracePt t="15864" x="620713" y="2390775"/>
          <p14:tracePt t="15880" x="617538" y="2390775"/>
          <p14:tracePt t="16641" x="608013" y="2390775"/>
          <p14:tracePt t="16753" x="604838" y="2390775"/>
          <p14:tracePt t="17161" x="604838" y="2395538"/>
          <p14:tracePt t="17241" x="612775" y="2398713"/>
          <p14:tracePt t="17259" x="612775" y="2403475"/>
          <p14:tracePt t="17337" x="612775" y="2413000"/>
          <p14:tracePt t="17345" x="612775" y="2416175"/>
          <p14:tracePt t="17353" x="612775" y="2428875"/>
          <p14:tracePt t="17361" x="612775" y="2438400"/>
          <p14:tracePt t="17378" x="612775" y="2441575"/>
          <p14:tracePt t="17536" x="612775" y="2451100"/>
          <p14:tracePt t="17575" x="608013" y="2454275"/>
          <p14:tracePt t="17592" x="604838" y="2459038"/>
          <p14:tracePt t="17600" x="604838" y="2466975"/>
          <p14:tracePt t="17617" x="604838" y="2471738"/>
          <p14:tracePt t="17624" x="595313" y="2484438"/>
          <p14:tracePt t="17809" x="595313" y="2492375"/>
          <p14:tracePt t="17817" x="595313" y="2505075"/>
          <p14:tracePt t="17826" x="595313" y="2509838"/>
          <p14:tracePt t="17833" x="595313" y="2519363"/>
          <p14:tracePt t="18121" x="595313" y="2522538"/>
          <p14:tracePt t="18177" x="595313" y="2532063"/>
          <p14:tracePt t="18185" x="595313" y="2535238"/>
          <p14:tracePt t="18209" x="595313" y="2540000"/>
          <p14:tracePt t="18217" x="592138" y="2547938"/>
          <p14:tracePt t="18245" x="592138" y="2552700"/>
          <p14:tracePt t="18264" x="582613" y="2565400"/>
          <p14:tracePt t="19832" x="582613" y="2573338"/>
          <p14:tracePt t="20065" x="582613" y="2578100"/>
          <p14:tracePt t="21673" x="587375" y="2590800"/>
          <p14:tracePt t="21692" x="587375" y="2598738"/>
          <p14:tracePt t="21777" x="592138" y="2611438"/>
          <p14:tracePt t="21906" x="592138" y="2616200"/>
          <p14:tracePt t="21921" x="592138" y="2624138"/>
          <p14:tracePt t="21945" x="600075" y="2628900"/>
          <p14:tracePt t="22145" x="604838" y="2638425"/>
          <p14:tracePt t="22169" x="604838" y="2641600"/>
          <p14:tracePt t="22192" x="604838" y="2646363"/>
          <p14:tracePt t="22249" x="604838" y="2654300"/>
          <p14:tracePt t="22496" x="604838" y="2659063"/>
          <p14:tracePt t="22512" x="612775" y="2667000"/>
          <p14:tracePt t="22528" x="612775" y="2671763"/>
          <p14:tracePt t="22560" x="612775" y="2679700"/>
          <p14:tracePt t="22649" x="612775" y="2684463"/>
          <p14:tracePt t="22697" x="612775" y="2689225"/>
          <p14:tracePt t="22713" x="617538" y="2697163"/>
          <p14:tracePt t="22728" x="625475" y="2709863"/>
          <p14:tracePt t="22752" x="625475" y="2714625"/>
          <p14:tracePt t="22768" x="630238" y="2722563"/>
          <p14:tracePt t="22793" x="630238" y="2727325"/>
          <p14:tracePt t="22800" x="630238" y="2735263"/>
          <p14:tracePt t="22819" x="633413" y="2740025"/>
          <p14:tracePt t="22840" x="633413" y="2744788"/>
          <p14:tracePt t="22888" x="633413" y="2752725"/>
          <p14:tracePt t="23049" x="633413" y="2757488"/>
          <p14:tracePt t="23065" x="633413" y="2765425"/>
          <p14:tracePt t="23177" x="633413" y="2770188"/>
          <p14:tracePt t="23201" x="633413" y="2778125"/>
          <p14:tracePt t="23209" x="633413" y="2782888"/>
          <p14:tracePt t="23624" x="633413" y="2786063"/>
          <p14:tracePt t="23769" x="633413" y="2795588"/>
          <p14:tracePt t="23793" x="633413" y="2798763"/>
          <p14:tracePt t="24401" x="633413" y="2811463"/>
          <p14:tracePt t="24410" x="633413" y="2820988"/>
          <p14:tracePt t="24536" x="633413" y="2824163"/>
          <p14:tracePt t="24673" x="633413" y="2833688"/>
          <p14:tracePt t="24722" x="633413" y="2836863"/>
          <p14:tracePt t="24737" x="633413" y="2841625"/>
          <p14:tracePt t="24745" x="630238" y="2851150"/>
          <p14:tracePt t="25161" x="630238" y="2854325"/>
          <p14:tracePt t="25241" x="630238" y="2863850"/>
          <p14:tracePt t="25260" x="630238" y="2867025"/>
          <p14:tracePt t="25321" x="630238" y="2876550"/>
          <p14:tracePt t="25337" x="630238" y="2879725"/>
          <p14:tracePt t="25345" x="620713" y="2884488"/>
          <p14:tracePt t="25737" x="617538" y="2901950"/>
          <p14:tracePt t="25769" x="617538" y="2905125"/>
          <p14:tracePt t="25785" x="595313" y="2927350"/>
          <p14:tracePt t="25801" x="587375" y="2930525"/>
          <p14:tracePt t="25817" x="587375" y="2940050"/>
          <p14:tracePt t="25827" x="592138" y="2943225"/>
          <p14:tracePt t="25865" x="595313" y="2957513"/>
          <p14:tracePt t="25876" x="604838" y="2965450"/>
          <p14:tracePt t="25893" x="608013" y="2978150"/>
          <p14:tracePt t="25961" x="608013" y="2982913"/>
          <p14:tracePt t="25985" x="608013" y="2990850"/>
          <p14:tracePt t="26017" x="617538" y="2995613"/>
          <p14:tracePt t="26089" x="617538" y="3003550"/>
          <p14:tracePt t="26114" x="617538" y="3008313"/>
          <p14:tracePt t="26129" x="612775" y="3021013"/>
          <p14:tracePt t="26153" x="612775" y="3028950"/>
          <p14:tracePt t="26193" x="612775" y="3033713"/>
          <p14:tracePt t="26217" x="612775" y="3036888"/>
          <p14:tracePt t="26338" x="612775" y="3046413"/>
          <p14:tracePt t="26353" x="612775" y="3049588"/>
          <p14:tracePt t="26370" x="612775" y="3059113"/>
          <p14:tracePt t="26393" x="612775" y="3063875"/>
          <p14:tracePt t="26418" x="612775" y="3071813"/>
          <p14:tracePt t="26434" x="612775" y="3076575"/>
          <p14:tracePt t="26449" x="612775" y="3079750"/>
          <p14:tracePt t="26465" x="612775" y="3089275"/>
          <p14:tracePt t="26481" x="612775" y="3092450"/>
          <p14:tracePt t="26495" x="608013" y="3101975"/>
          <p14:tracePt t="26528" x="608013" y="3105150"/>
          <p14:tracePt t="26535" x="608013" y="3109913"/>
          <p14:tracePt t="26544" x="608013" y="3117850"/>
          <p14:tracePt t="26560" x="608013" y="3122613"/>
          <p14:tracePt t="26567" x="608013" y="3130550"/>
          <p14:tracePt t="26584" x="608013" y="3135313"/>
          <p14:tracePt t="26592" x="600075" y="3143250"/>
          <p14:tracePt t="26624" x="600075" y="3148013"/>
          <p14:tracePt t="26665" x="600075" y="3152775"/>
          <p14:tracePt t="26681" x="600075" y="3160713"/>
          <p14:tracePt t="26699" x="600075" y="3165475"/>
          <p14:tracePt t="26713" x="600075" y="3173413"/>
          <p14:tracePt t="26737" x="600075" y="3178175"/>
          <p14:tracePt t="26753" x="600075" y="3186113"/>
          <p14:tracePt t="26761" x="600075" y="3190875"/>
          <p14:tracePt t="26780" x="600075" y="3195638"/>
          <p14:tracePt t="26785" x="600075" y="3203575"/>
          <p14:tracePt t="26801" x="600075" y="3208338"/>
          <p14:tracePt t="26817" x="600075" y="3216275"/>
          <p14:tracePt t="26842" x="600075" y="3221038"/>
          <p14:tracePt t="26849" x="600075" y="3228975"/>
          <p14:tracePt t="26860" x="600075" y="3233738"/>
          <p14:tracePt t="26877" x="600075" y="3236913"/>
          <p14:tracePt t="26881" x="600075" y="3246438"/>
          <p14:tracePt t="26897" x="600075" y="3249613"/>
          <p14:tracePt t="26905" x="600075" y="3259138"/>
          <p14:tracePt t="26913" x="604838" y="3262313"/>
          <p14:tracePt t="26929" x="604838" y="3267075"/>
          <p14:tracePt t="26946" x="604838" y="3276600"/>
          <p14:tracePt t="26953" x="604838" y="3279775"/>
          <p14:tracePt t="26969" x="604838" y="3289300"/>
          <p14:tracePt t="26985" x="604838" y="3292475"/>
          <p14:tracePt t="27001" x="604838" y="3302000"/>
          <p14:tracePt t="27026" x="608013" y="3305175"/>
          <p14:tracePt t="27042" x="608013" y="3309938"/>
          <p14:tracePt t="27059" x="608013" y="3317875"/>
          <p14:tracePt t="27065" x="608013" y="3322638"/>
          <p14:tracePt t="27081" x="608013" y="3330575"/>
          <p14:tracePt t="27093" x="608013" y="3335338"/>
          <p14:tracePt t="27097" x="608013" y="3343275"/>
          <p14:tracePt t="27113" x="608013" y="3348038"/>
          <p14:tracePt t="27137" x="608013" y="3352800"/>
          <p14:tracePt t="27145" x="608013" y="3360738"/>
          <p14:tracePt t="27161" x="608013" y="3365500"/>
          <p14:tracePt t="27177" x="608013" y="3373438"/>
          <p14:tracePt t="27195" x="608013" y="3378200"/>
          <p14:tracePt t="27201" x="608013" y="3382963"/>
          <p14:tracePt t="27210" x="608013" y="3390900"/>
          <p14:tracePt t="27217" x="608013" y="3395663"/>
          <p14:tracePt t="27233" x="617538" y="3408363"/>
          <p14:tracePt t="27259" x="617538" y="3416300"/>
          <p14:tracePt t="27278" x="617538" y="3421063"/>
          <p14:tracePt t="27296" x="617538" y="3429000"/>
          <p14:tracePt t="27312" x="617538" y="3433763"/>
          <p14:tracePt t="27344" x="620713" y="3441700"/>
          <p14:tracePt t="27387" x="620713" y="3446463"/>
          <p14:tracePt t="27417" x="620713" y="3449638"/>
          <p14:tracePt t="27443" x="620713" y="3459163"/>
          <p14:tracePt t="27465" x="620713" y="3462338"/>
          <p14:tracePt t="27696" x="620713" y="3471863"/>
          <p14:tracePt t="27704" x="620713" y="3475038"/>
          <p14:tracePt t="27793" x="620713" y="3484563"/>
          <p14:tracePt t="27809" x="620713" y="3489325"/>
          <p14:tracePt t="28584" x="625475" y="3492500"/>
          <p14:tracePt t="28905" x="633413" y="3492500"/>
          <p14:tracePt t="29001" x="638175" y="3489325"/>
          <p14:tracePt t="29153" x="638175" y="3479800"/>
          <p14:tracePt t="29258" x="638175" y="3475038"/>
          <p14:tracePt t="30747" x="646113" y="3467100"/>
          <p14:tracePt t="31001" x="650875" y="3471863"/>
          <p14:tracePt t="31209" x="650875" y="3475038"/>
          <p14:tracePt t="31226" x="650875" y="3484563"/>
          <p14:tracePt t="31232" x="655638" y="3489325"/>
          <p14:tracePt t="31257" x="663575" y="3502025"/>
          <p14:tracePt t="31337" x="668338" y="3509963"/>
          <p14:tracePt t="31352" x="676275" y="3509963"/>
          <p14:tracePt t="31360" x="688975" y="3509963"/>
          <p14:tracePt t="31368" x="693738" y="3509963"/>
          <p14:tracePt t="31376" x="714375" y="3509963"/>
          <p14:tracePt t="31384" x="727075" y="3509963"/>
          <p14:tracePt t="31392" x="744538" y="3509963"/>
          <p14:tracePt t="31400" x="757238" y="3509963"/>
          <p14:tracePt t="31407" x="769938" y="3509963"/>
          <p14:tracePt t="31416" x="774700" y="3509963"/>
          <p14:tracePt t="31424" x="787400" y="3509963"/>
          <p14:tracePt t="31432" x="795338" y="3509963"/>
          <p14:tracePt t="31441" x="808038" y="3509963"/>
          <p14:tracePt t="31457" x="812800" y="3509963"/>
          <p14:tracePt t="31474" x="820738" y="3509963"/>
          <p14:tracePt t="31480" x="825500" y="3505200"/>
          <p14:tracePt t="31488" x="838200" y="3502025"/>
          <p14:tracePt t="31496" x="846138" y="3502025"/>
          <p14:tracePt t="31504" x="858838" y="3492500"/>
          <p14:tracePt t="31512" x="881063" y="3484563"/>
          <p14:tracePt t="31528" x="898525" y="3475038"/>
          <p14:tracePt t="31535" x="911225" y="3471863"/>
          <p14:tracePt t="31544" x="936625" y="3446463"/>
          <p14:tracePt t="31551" x="952500" y="3421063"/>
          <p14:tracePt t="31560" x="974725" y="3398838"/>
          <p14:tracePt t="31567" x="982663" y="3373438"/>
          <p14:tracePt t="31576" x="1000125" y="3348038"/>
          <p14:tracePt t="31583" x="1008063" y="3327400"/>
          <p14:tracePt t="32217" x="1012825" y="3335338"/>
          <p14:tracePt t="32233" x="1020763" y="3348038"/>
          <p14:tracePt t="32245" x="1025525" y="3360738"/>
          <p14:tracePt t="32252" x="1033463" y="3368675"/>
          <p14:tracePt t="32262" x="1038225" y="3382963"/>
          <p14:tracePt t="32277" x="1046163" y="3386138"/>
          <p14:tracePt t="32345" x="1050925" y="3395663"/>
          <p14:tracePt t="32361" x="1058863" y="3395663"/>
          <p14:tracePt t="32369" x="1063625" y="3395663"/>
          <p14:tracePt t="32379" x="1071563" y="3395663"/>
          <p14:tracePt t="32386" x="1076325" y="3395663"/>
          <p14:tracePt t="32395" x="1106488" y="3395663"/>
          <p14:tracePt t="32402" x="1127125" y="3395663"/>
          <p14:tracePt t="32412" x="1139825" y="3395663"/>
          <p14:tracePt t="32417" x="1162050" y="3395663"/>
          <p14:tracePt t="32429" x="1187450" y="3395663"/>
          <p14:tracePt t="32433" x="1200150" y="3395663"/>
          <p14:tracePt t="32446" x="1212850" y="3395663"/>
          <p14:tracePt t="32449" x="1225550" y="3395663"/>
          <p14:tracePt t="32463" x="1243013" y="3403600"/>
          <p14:tracePt t="32466" x="1255713" y="3408363"/>
          <p14:tracePt t="32477" x="1263650" y="3416300"/>
          <p14:tracePt t="32480" x="1281113" y="3421063"/>
          <p14:tracePt t="32496" x="1296988" y="3421063"/>
          <p14:tracePt t="32504" x="1311275" y="3421063"/>
          <p14:tracePt t="32512" x="1323975" y="3421063"/>
          <p14:tracePt t="32520" x="1336675" y="3421063"/>
          <p14:tracePt t="32528" x="1362075" y="3421063"/>
          <p14:tracePt t="32535" x="1374775" y="3421063"/>
          <p14:tracePt t="32544" x="1377950" y="3421063"/>
          <p14:tracePt t="32552" x="1390650" y="3421063"/>
          <p14:tracePt t="32560" x="1400175" y="3421063"/>
          <p14:tracePt t="32624" x="1412875" y="3421063"/>
          <p14:tracePt t="32635" x="1433513" y="3429000"/>
          <p14:tracePt t="32643" x="1450975" y="3436938"/>
          <p14:tracePt t="32649" x="1471613" y="3436938"/>
          <p14:tracePt t="32661" x="1506538" y="3446463"/>
          <p14:tracePt t="32667" x="1536700" y="3454400"/>
          <p14:tracePt t="32677" x="1570038" y="3462338"/>
          <p14:tracePt t="32681" x="1587500" y="3467100"/>
          <p14:tracePt t="32694" x="1608138" y="3475038"/>
          <p14:tracePt t="32697" x="1620838" y="3484563"/>
          <p14:tracePt t="32873" x="1638300" y="3484563"/>
          <p14:tracePt t="32881" x="1651000" y="3484563"/>
          <p14:tracePt t="32894" x="1655763" y="3484563"/>
          <p14:tracePt t="32899" x="1676400" y="3484563"/>
          <p14:tracePt t="32905" x="1689100" y="3484563"/>
          <p14:tracePt t="32913" x="1714500" y="3484563"/>
          <p14:tracePt t="32921" x="1736725" y="3484563"/>
          <p14:tracePt t="32931" x="1749425" y="3484563"/>
          <p14:tracePt t="32948" x="1762125" y="3484563"/>
          <p14:tracePt t="32953" x="1770063" y="3484563"/>
          <p14:tracePt t="32961" x="1774825" y="3489325"/>
          <p14:tracePt t="33001" x="1782763" y="3489325"/>
          <p14:tracePt t="33011" x="1795463" y="3467100"/>
          <p14:tracePt t="33018" x="1800225" y="3462338"/>
          <p14:tracePt t="33029" x="1808163" y="3454400"/>
          <p14:tracePt t="33047" x="1812925" y="3449638"/>
          <p14:tracePt t="33049" x="1825625" y="3436938"/>
          <p14:tracePt t="33076" x="1843088" y="3429000"/>
          <p14:tracePt t="33081" x="1846263" y="3421063"/>
          <p14:tracePt t="33095" x="1855788" y="3421063"/>
          <p14:tracePt t="33098" x="1858963" y="3421063"/>
          <p14:tracePt t="33105" x="1868488" y="3421063"/>
          <p14:tracePt t="33113" x="1881188" y="3421063"/>
          <p14:tracePt t="33121" x="1884363" y="3416300"/>
          <p14:tracePt t="33130" x="1889125" y="3416300"/>
          <p14:tracePt t="33137" x="1906588" y="3408363"/>
          <p14:tracePt t="33145" x="1919288" y="3408363"/>
          <p14:tracePt t="33154" x="1924050" y="3408363"/>
          <p14:tracePt t="33162" x="1936750" y="3408363"/>
          <p14:tracePt t="33169" x="1944688" y="3408363"/>
          <p14:tracePt t="33178" x="1949450" y="3408363"/>
          <p14:tracePt t="33186" x="1952625" y="3408363"/>
          <p14:tracePt t="33195" x="1962150" y="3408363"/>
          <p14:tracePt t="33242" x="1957388" y="3411538"/>
          <p14:tracePt t="33249" x="1952625" y="3416300"/>
          <p14:tracePt t="33261" x="1952625" y="3424238"/>
          <p14:tracePt t="33278" x="1952625" y="3429000"/>
          <p14:tracePt t="33281" x="2003425" y="3424238"/>
          <p14:tracePt t="33288" x="2051050" y="3395663"/>
          <p14:tracePt t="33769" x="2051050" y="3398838"/>
          <p14:tracePt t="33785" x="2068513" y="3403600"/>
          <p14:tracePt t="33794" x="2071688" y="3411538"/>
          <p14:tracePt t="33801" x="2084388" y="3416300"/>
          <p14:tracePt t="33817" x="2106613" y="3416300"/>
          <p14:tracePt t="33826" x="2139950" y="3416300"/>
          <p14:tracePt t="33833" x="2162175" y="3416300"/>
          <p14:tracePt t="33847" x="2203450" y="3416300"/>
          <p14:tracePt t="33849" x="2238375" y="3416300"/>
          <p14:tracePt t="33862" x="2268538" y="3416300"/>
          <p14:tracePt t="33865" x="2301875" y="3403600"/>
          <p14:tracePt t="33878" x="2335213" y="3395663"/>
          <p14:tracePt t="33882" x="2382838" y="3386138"/>
          <p14:tracePt t="33888" x="2403475" y="3378200"/>
          <p14:tracePt t="33897" x="2438400" y="3378200"/>
          <p14:tracePt t="33904" x="2459038" y="3368675"/>
          <p14:tracePt t="33912" x="2476500" y="3365500"/>
          <p14:tracePt t="33920" x="2497138" y="3348038"/>
          <p14:tracePt t="33929" x="2532063" y="3322638"/>
          <p14:tracePt t="33941" x="2557463" y="3297238"/>
          <p14:tracePt t="33947" x="2595563" y="3271838"/>
          <p14:tracePt t="33952" x="2633663" y="3233738"/>
          <p14:tracePt t="33960" x="2684463" y="3178175"/>
          <p14:tracePt t="33968" x="2709863" y="3152775"/>
          <p14:tracePt t="33977" x="2778125" y="3089275"/>
          <p14:tracePt t="33984" x="2828925" y="3036888"/>
          <p14:tracePt t="33992" x="2881313" y="2995613"/>
          <p14:tracePt t="34000" x="2944813" y="2940050"/>
          <p14:tracePt t="34009" x="2995613" y="2889250"/>
          <p14:tracePt t="34016" x="3046413" y="2846388"/>
          <p14:tracePt t="34026" x="3097213" y="2808288"/>
          <p14:tracePt t="34033" x="3152775" y="2752725"/>
          <p14:tracePt t="34043" x="3228975" y="2697163"/>
          <p14:tracePt t="34048" x="3267075" y="2659063"/>
          <p14:tracePt t="34062" x="3319463" y="2608263"/>
          <p14:tracePt t="34066" x="3373438" y="2557463"/>
          <p14:tracePt t="34077" x="3425825" y="2501900"/>
          <p14:tracePt t="34080" x="3476625" y="2471738"/>
          <p14:tracePt t="34093" x="3540125" y="2428875"/>
          <p14:tracePt t="34096" x="3603625" y="2386013"/>
          <p14:tracePt t="34104" x="3654425" y="2357438"/>
          <p14:tracePt t="34112" x="3702050" y="2327275"/>
          <p14:tracePt t="34120" x="3727450" y="2314575"/>
          <p14:tracePt t="34130" x="3760788" y="2284413"/>
          <p14:tracePt t="34136" x="3800475" y="2259013"/>
          <p14:tracePt t="34144" x="3825875" y="2233613"/>
          <p14:tracePt t="34152" x="3846513" y="2208213"/>
          <p14:tracePt t="34160" x="3863975" y="2173288"/>
          <p14:tracePt t="34168" x="3892550" y="2135188"/>
          <p14:tracePt t="34176" x="3935413" y="2084388"/>
          <p14:tracePt t="34184" x="3973513" y="2046288"/>
          <p14:tracePt t="34192" x="4025900" y="1995488"/>
          <p14:tracePt t="34200" x="4051300" y="1970088"/>
          <p14:tracePt t="34209" x="4076700" y="1935163"/>
          <p14:tracePt t="34216" x="4106863" y="1897063"/>
          <p14:tracePt t="34225" x="4119563" y="1881188"/>
          <p14:tracePt t="34233" x="4135438" y="1866900"/>
          <p14:tracePt t="34244" x="4152900" y="1833563"/>
          <p14:tracePt t="34249" x="4178300" y="1808163"/>
          <p14:tracePt t="34260" x="4191000" y="1790700"/>
          <p14:tracePt t="34264" x="4208463" y="1770063"/>
          <p14:tracePt t="34277" x="4216400" y="1752600"/>
          <p14:tracePt t="34282" x="4229100" y="1731963"/>
          <p14:tracePt t="34292" x="4246563" y="1714500"/>
          <p14:tracePt t="34297" x="4259263" y="1701800"/>
          <p14:tracePt t="34304" x="4284663" y="1693863"/>
          <p14:tracePt t="34313" x="4297363" y="1684338"/>
          <p14:tracePt t="34321" x="4314825" y="1676400"/>
          <p14:tracePt t="34328" x="4335463" y="1671638"/>
          <p14:tracePt t="34338" x="4352925" y="1663700"/>
          <p14:tracePt t="34347" x="4383088" y="1654175"/>
          <p14:tracePt t="34359" x="4408488" y="1638300"/>
          <p14:tracePt t="34361" x="4433888" y="1620838"/>
          <p14:tracePt t="34368" x="4454525" y="1608138"/>
          <p14:tracePt t="34378" x="4479925" y="1590675"/>
          <p14:tracePt t="34386" x="4502150" y="1574800"/>
          <p14:tracePt t="34392" x="4510088" y="1570038"/>
          <p14:tracePt t="34400" x="4522788" y="1557338"/>
          <p14:tracePt t="34410" x="4540250" y="1539875"/>
          <p14:tracePt t="34417" x="4560888" y="1522413"/>
          <p14:tracePt t="34427" x="4586288" y="1509713"/>
          <p14:tracePt t="34434" x="4621213" y="1493838"/>
          <p14:tracePt t="34443" x="4641850" y="1476375"/>
          <p14:tracePt t="34449" x="4659313" y="1458913"/>
          <p14:tracePt t="34459" x="4684713" y="1446213"/>
          <p14:tracePt t="34465" x="4705350" y="1420813"/>
          <p14:tracePt t="34475" x="4722813" y="1387475"/>
          <p14:tracePt t="34480" x="4732338" y="1370013"/>
          <p14:tracePt t="34487" x="4757738" y="1335088"/>
          <p14:tracePt t="34496" x="4795838" y="1306513"/>
          <p14:tracePt t="34503" x="4821238" y="1293813"/>
          <p14:tracePt t="34512" x="4841875" y="1276350"/>
          <p14:tracePt t="34520" x="4876800" y="1250950"/>
          <p14:tracePt t="34528" x="4902200" y="1233488"/>
          <p14:tracePt t="34535" x="4918075" y="1216025"/>
          <p14:tracePt t="34544" x="4930775" y="1212850"/>
          <p14:tracePt t="34551" x="4945063" y="1203325"/>
          <p14:tracePt t="34561" x="4960938" y="1195388"/>
          <p14:tracePt t="34567" x="4973638" y="1190625"/>
          <p14:tracePt t="34577" x="4983163" y="1190625"/>
          <p14:tracePt t="34583" x="4995863" y="1182688"/>
          <p14:tracePt t="34609" x="4999038" y="1177925"/>
          <p14:tracePt t="34625" x="5008563" y="1169988"/>
          <p14:tracePt t="34634" x="5011738" y="1165225"/>
          <p14:tracePt t="34644" x="5016500" y="1157288"/>
          <p14:tracePt t="34660" x="5024438" y="1157288"/>
          <p14:tracePt t="34666" x="5029200" y="1152525"/>
          <p14:tracePt t="35505" x="5029200" y="1162050"/>
          <p14:tracePt t="35535" x="5029200" y="1165225"/>
          <p14:tracePt t="35591" x="5029200" y="1177925"/>
          <p14:tracePt t="35632" x="5029200" y="1187450"/>
          <p14:tracePt t="35648" x="5029200" y="1190625"/>
          <p14:tracePt t="35661" x="5029200" y="1200150"/>
          <p14:tracePt t="35693" x="5029200" y="1203325"/>
          <p14:tracePt t="35705" x="5029200" y="1208088"/>
          <p14:tracePt t="35721" x="5029200" y="1216025"/>
          <p14:tracePt t="35729" x="5021263" y="1220788"/>
          <p14:tracePt t="35738" x="5021263" y="1228725"/>
          <p14:tracePt t="35754" x="5021263" y="1233488"/>
          <p14:tracePt t="35760" x="5021263" y="1243013"/>
          <p14:tracePt t="35769" x="5021263" y="1246188"/>
          <p14:tracePt t="35785" x="5021263" y="1250950"/>
          <p14:tracePt t="35795" x="5016500" y="1258888"/>
          <p14:tracePt t="35801" x="5016500" y="1263650"/>
          <p14:tracePt t="35817" x="5016500" y="1271588"/>
          <p14:tracePt t="35833" x="5016500" y="1276350"/>
          <p14:tracePt t="35846" x="5016500" y="1289050"/>
          <p14:tracePt t="35849" x="5011738" y="1296988"/>
          <p14:tracePt t="35866" x="5003800" y="1301750"/>
          <p14:tracePt t="35878" x="5003800" y="1314450"/>
          <p14:tracePt t="35881" x="5003800" y="1319213"/>
          <p14:tracePt t="35890" x="5003800" y="1327150"/>
          <p14:tracePt t="35897" x="4999038" y="1339850"/>
          <p14:tracePt t="35905" x="4991100" y="1352550"/>
          <p14:tracePt t="35913" x="4983163" y="1362075"/>
          <p14:tracePt t="35929" x="4978400" y="1374775"/>
          <p14:tracePt t="35945" x="4970463" y="1377950"/>
          <p14:tracePt t="35952" x="4970463" y="1390650"/>
          <p14:tracePt t="35960" x="4970463" y="1408113"/>
          <p14:tracePt t="35968" x="4970463" y="1412875"/>
          <p14:tracePt t="35976" x="4970463" y="1425575"/>
          <p14:tracePt t="35984" x="4965700" y="1450975"/>
          <p14:tracePt t="36000" x="4965700" y="1455738"/>
          <p14:tracePt t="36009" x="4965700" y="1458913"/>
          <p14:tracePt t="36016" x="4965700" y="1471613"/>
          <p14:tracePt t="36024" x="4965700" y="1481138"/>
          <p14:tracePt t="36032" x="4957763" y="1493838"/>
          <p14:tracePt t="36049" x="4957763" y="1506538"/>
          <p14:tracePt t="36060" x="4957763" y="1514475"/>
          <p14:tracePt t="36064" x="4957763" y="1527175"/>
          <p14:tracePt t="36076" x="4957763" y="1531938"/>
          <p14:tracePt t="36080" x="4957763" y="1535113"/>
          <p14:tracePt t="36088" x="4957763" y="1544638"/>
          <p14:tracePt t="36104" x="4957763" y="1547813"/>
          <p14:tracePt t="36120" x="4957763" y="1557338"/>
          <p14:tracePt t="36136" x="4957763" y="1577975"/>
          <p14:tracePt t="36144" x="4957763" y="1590675"/>
          <p14:tracePt t="36152" x="4957763" y="1595438"/>
          <p14:tracePt t="36160" x="4957763" y="1603375"/>
          <p14:tracePt t="36169" x="4957763" y="1616075"/>
          <p14:tracePt t="36184" x="4965700" y="1620838"/>
          <p14:tracePt t="36274" x="4965700" y="1625600"/>
          <p14:tracePt t="36289" x="4965700" y="1633538"/>
          <p14:tracePt t="36297" x="4965700" y="1638300"/>
          <p14:tracePt t="36323" x="4965700" y="1646238"/>
          <p14:tracePt t="36338" x="4965700" y="1651000"/>
          <p14:tracePt t="36386" x="4965700" y="1658938"/>
          <p14:tracePt t="36393" x="4965700" y="1663700"/>
          <p14:tracePt t="36402" x="4965700" y="1668463"/>
          <p14:tracePt t="36412" x="4965700" y="1676400"/>
          <p14:tracePt t="36419" x="4965700" y="1689100"/>
          <p14:tracePt t="36428" x="4965700" y="1693863"/>
          <p14:tracePt t="36433" x="4965700" y="1706563"/>
          <p14:tracePt t="36442" x="4965700" y="1714500"/>
          <p14:tracePt t="36448" x="4965700" y="1719263"/>
          <p14:tracePt t="36459" x="4965700" y="1727200"/>
          <p14:tracePt t="36673" x="4965700" y="1739900"/>
          <p14:tracePt t="36681" x="4965700" y="1744663"/>
          <p14:tracePt t="40145" x="4965700" y="1747838"/>
          <p14:tracePt t="41449" x="4965700" y="1757363"/>
          <p14:tracePt t="41480" x="4965700" y="1760538"/>
          <p14:tracePt t="41488" x="4965700" y="1770063"/>
          <p14:tracePt t="41496" x="4965700" y="1774825"/>
          <p14:tracePt t="41520" x="4965700" y="1782763"/>
          <p14:tracePt t="41560" x="4965700" y="1787525"/>
          <p14:tracePt t="41592" x="4965700" y="1790700"/>
          <p14:tracePt t="41682" x="4965700" y="1800225"/>
          <p14:tracePt t="41705" x="4965700" y="1803400"/>
          <p14:tracePt t="41745" x="4965700" y="1812925"/>
          <p14:tracePt t="41761" x="4960938" y="1825625"/>
          <p14:tracePt t="41785" x="4960938" y="1828800"/>
          <p14:tracePt t="41794" x="4957763" y="1841500"/>
          <p14:tracePt t="41857" x="4957763" y="1851025"/>
          <p14:tracePt t="41865" x="4948238" y="1854200"/>
          <p14:tracePt t="41879" x="4948238" y="1863725"/>
          <p14:tracePt t="41882" x="4948238" y="1866900"/>
          <p14:tracePt t="41890" x="4948238" y="1871663"/>
          <p14:tracePt t="41897" x="4945063" y="1889125"/>
          <p14:tracePt t="41912" x="4945063" y="1893888"/>
          <p14:tracePt t="41929" x="4935538" y="1906588"/>
          <p14:tracePt t="41968" x="4927600" y="1922463"/>
          <p14:tracePt t="41992" x="4927600" y="1927225"/>
          <p14:tracePt t="42001" x="4922838" y="1931988"/>
          <p14:tracePt t="42025" x="4918075" y="1939925"/>
          <p14:tracePt t="42032" x="4918075" y="1944688"/>
          <p14:tracePt t="42042" x="4910138" y="1952625"/>
          <p14:tracePt t="42048" x="4910138" y="1957388"/>
          <p14:tracePt t="42059" x="4905375" y="1960563"/>
          <p14:tracePt t="42064" x="4897438" y="1970088"/>
          <p14:tracePt t="42080" x="4892675" y="1982788"/>
          <p14:tracePt t="42088" x="4884738" y="1995488"/>
          <p14:tracePt t="42104" x="4879975" y="2003425"/>
          <p14:tracePt t="42120" x="4879975" y="2008188"/>
          <p14:tracePt t="42129" x="4872038" y="2016125"/>
          <p14:tracePt t="42161" x="4867275" y="2020888"/>
          <p14:tracePt t="42168" x="4867275" y="2028825"/>
          <p14:tracePt t="42177" x="4859338" y="2041525"/>
          <p14:tracePt t="42193" x="4854575" y="2054225"/>
          <p14:tracePt t="42210" x="4846638" y="2063750"/>
          <p14:tracePt t="42217" x="4833938" y="2079625"/>
          <p14:tracePt t="42226" x="4833938" y="2089150"/>
          <p14:tracePt t="42232" x="4833938" y="2093913"/>
          <p14:tracePt t="42243" x="4824413" y="2106613"/>
          <p14:tracePt t="42248" x="4821238" y="2114550"/>
          <p14:tracePt t="42260" x="4811713" y="2135188"/>
          <p14:tracePt t="42264" x="4811713" y="2139950"/>
          <p14:tracePt t="42276" x="4808538" y="2147888"/>
          <p14:tracePt t="42280" x="4808538" y="2160588"/>
          <p14:tracePt t="42288" x="4808538" y="2173288"/>
          <p14:tracePt t="42296" x="4799013" y="2185988"/>
          <p14:tracePt t="42304" x="4799013" y="2200275"/>
          <p14:tracePt t="42313" x="4791075" y="2216150"/>
          <p14:tracePt t="42321" x="4791075" y="2228850"/>
          <p14:tracePt t="42328" x="4786313" y="2241550"/>
          <p14:tracePt t="42336" x="4778375" y="2259013"/>
          <p14:tracePt t="42344" x="4760913" y="2279650"/>
          <p14:tracePt t="42352" x="4760913" y="2289175"/>
          <p14:tracePt t="42360" x="4760913" y="2301875"/>
          <p14:tracePt t="42368" x="4757738" y="2306638"/>
          <p14:tracePt t="42377" x="4748213" y="2319338"/>
          <p14:tracePt t="42384" x="4740275" y="2344738"/>
          <p14:tracePt t="42393" x="4735513" y="2357438"/>
          <p14:tracePt t="42400" x="4735513" y="2373313"/>
          <p14:tracePt t="42410" x="4727575" y="2386013"/>
          <p14:tracePt t="42416" x="4718050" y="2408238"/>
          <p14:tracePt t="42425" x="4710113" y="2441575"/>
          <p14:tracePt t="42432" x="4705350" y="2459038"/>
          <p14:tracePt t="42444" x="4684713" y="2501900"/>
          <p14:tracePt t="42449" x="4667250" y="2535238"/>
          <p14:tracePt t="42458" x="4651375" y="2573338"/>
          <p14:tracePt t="42464" x="4651375" y="2616200"/>
          <p14:tracePt t="42476" x="4633913" y="2641600"/>
          <p14:tracePt t="42480" x="4633913" y="2671763"/>
          <p14:tracePt t="42488" x="4621213" y="2697163"/>
          <p14:tracePt t="42496" x="4621213" y="2727325"/>
          <p14:tracePt t="42503" x="4611688" y="2744788"/>
          <p14:tracePt t="42512" x="4603750" y="2765425"/>
          <p14:tracePt t="42519" x="4603750" y="2778125"/>
          <p14:tracePt t="42528" x="4595813" y="2811463"/>
          <p14:tracePt t="42536" x="4595813" y="2833688"/>
          <p14:tracePt t="42544" x="4595813" y="2846388"/>
          <p14:tracePt t="42551" x="4586288" y="2879725"/>
          <p14:tracePt t="42560" x="4586288" y="2901950"/>
          <p14:tracePt t="42568" x="4578350" y="2935288"/>
          <p14:tracePt t="42576" x="4578350" y="2957513"/>
          <p14:tracePt t="42583" x="4578350" y="2998788"/>
          <p14:tracePt t="42592" x="4578350" y="3033713"/>
          <p14:tracePt t="42601" x="4578350" y="3063875"/>
          <p14:tracePt t="42609" x="4578350" y="3089275"/>
          <p14:tracePt t="42616" x="4578350" y="3117850"/>
          <p14:tracePt t="42625" x="4578350" y="3140075"/>
          <p14:tracePt t="42632" x="4578350" y="3165475"/>
          <p14:tracePt t="42641" x="4578350" y="3186113"/>
          <p14:tracePt t="42649" x="4583113" y="3211513"/>
          <p14:tracePt t="42658" x="4583113" y="3224213"/>
          <p14:tracePt t="42664" x="4583113" y="3246438"/>
          <p14:tracePt t="42676" x="4591050" y="3271838"/>
          <p14:tracePt t="42681" x="4591050" y="3292475"/>
          <p14:tracePt t="42689" x="4591050" y="3327400"/>
          <p14:tracePt t="42696" x="4608513" y="3355975"/>
          <p14:tracePt t="42704" x="4608513" y="3403600"/>
          <p14:tracePt t="42712" x="4608513" y="3446463"/>
          <p14:tracePt t="42720" x="4608513" y="3479800"/>
          <p14:tracePt t="42728" x="4608513" y="3522663"/>
          <p14:tracePt t="42736" x="4608513" y="3565525"/>
          <p14:tracePt t="42744" x="4608513" y="3595688"/>
          <p14:tracePt t="42753" x="4608513" y="3629025"/>
          <p14:tracePt t="42761" x="4608513" y="3659188"/>
          <p14:tracePt t="42768" x="4608513" y="3692525"/>
          <p14:tracePt t="42776" x="4608513" y="3722688"/>
          <p14:tracePt t="42784" x="4608513" y="3748088"/>
          <p14:tracePt t="42793" x="4608513" y="3778250"/>
          <p14:tracePt t="42800" x="4608513" y="3811588"/>
          <p14:tracePt t="42809" x="4625975" y="3854450"/>
          <p14:tracePt t="42817" x="4625975" y="3875088"/>
          <p14:tracePt t="42827" x="4633913" y="3922713"/>
          <p14:tracePt t="42832" x="4633913" y="3952875"/>
          <p14:tracePt t="42844" x="4641850" y="3986213"/>
          <p14:tracePt t="42849" x="4651375" y="4021138"/>
          <p14:tracePt t="42860" x="4651375" y="4049713"/>
          <p14:tracePt t="42865" x="4651375" y="4084638"/>
          <p14:tracePt t="42876" x="4651375" y="4127500"/>
          <p14:tracePt t="42881" x="4651375" y="4156075"/>
          <p14:tracePt t="42888" x="4651375" y="4186238"/>
          <p14:tracePt t="42896" x="4651375" y="4211638"/>
          <p14:tracePt t="42904" x="4651375" y="4224338"/>
          <p14:tracePt t="42913" x="4651375" y="4246563"/>
          <p14:tracePt t="42920" x="4646613" y="4271963"/>
          <p14:tracePt t="42928" x="4646613" y="4284663"/>
          <p14:tracePt t="42936" x="4646613" y="4318000"/>
          <p14:tracePt t="42944" x="4646613" y="4330700"/>
          <p14:tracePt t="42952" x="4646613" y="4343400"/>
          <p14:tracePt t="42961" x="4646613" y="4365625"/>
          <p14:tracePt t="42968" x="4651375" y="4381500"/>
          <p14:tracePt t="42977" x="4659313" y="4394200"/>
          <p14:tracePt t="42984" x="4667250" y="4429125"/>
          <p14:tracePt t="42993" x="4672013" y="4449763"/>
          <p14:tracePt t="43000" x="4689475" y="4484688"/>
          <p14:tracePt t="43010" x="4697413" y="4500563"/>
          <p14:tracePt t="43016" x="4705350" y="4543425"/>
          <p14:tracePt t="43026" x="4714875" y="4565650"/>
          <p14:tracePt t="43032" x="4722813" y="4598988"/>
          <p14:tracePt t="43045" x="4740275" y="4624388"/>
          <p14:tracePt t="43048" x="4745038" y="4637088"/>
          <p14:tracePt t="43060" x="4770438" y="4662488"/>
          <p14:tracePt t="43065" x="4786313" y="4697413"/>
          <p14:tracePt t="43077" x="4803775" y="4705350"/>
          <p14:tracePt t="43081" x="4816475" y="4718050"/>
          <p14:tracePt t="43088" x="4841875" y="4725988"/>
          <p14:tracePt t="43096" x="4864100" y="4735513"/>
          <p14:tracePt t="43105" x="4879975" y="4743450"/>
          <p14:tracePt t="43112" x="4910138" y="4751388"/>
          <p14:tracePt t="43120" x="4957763" y="4751388"/>
          <p14:tracePt t="43128" x="4999038" y="4760913"/>
          <p14:tracePt t="43136" x="5046663" y="4768850"/>
          <p14:tracePt t="43144" x="5084763" y="4786313"/>
          <p14:tracePt t="43152" x="5130800" y="4806950"/>
          <p14:tracePt t="43160" x="5191125" y="4824413"/>
          <p14:tracePt t="43168" x="5254625" y="4845050"/>
          <p14:tracePt t="43177" x="5297488" y="4854575"/>
          <p14:tracePt t="43184" x="5360988" y="4867275"/>
          <p14:tracePt t="43194" x="5416550" y="4867275"/>
          <p14:tracePt t="43200" x="5441950" y="4875213"/>
          <p14:tracePt t="43211" x="5472113" y="4875213"/>
          <p14:tracePt t="43216" x="5484813" y="4875213"/>
          <p14:tracePt t="43227" x="5492750" y="4879975"/>
          <p14:tracePt t="43276" x="5505450" y="4887913"/>
          <p14:tracePt t="43282" x="5518150" y="4900613"/>
          <p14:tracePt t="43290" x="5543550" y="4910138"/>
          <p14:tracePt t="43298" x="5591175" y="4935538"/>
          <p14:tracePt t="43305" x="5634038" y="4948238"/>
          <p14:tracePt t="43312" x="5672138" y="4964113"/>
          <p14:tracePt t="43320" x="5718175" y="4973638"/>
          <p14:tracePt t="43329" x="5740400" y="4981575"/>
          <p14:tracePt t="43338" x="5761038" y="4981575"/>
          <p14:tracePt t="43357" x="5778500" y="4986338"/>
          <p14:tracePt t="43512" x="5773738" y="4994275"/>
          <p14:tracePt t="43519" x="5770563" y="4999038"/>
          <p14:tracePt t="43528" x="5765800" y="5006975"/>
          <p14:tracePt t="43535" x="5748338" y="5019675"/>
          <p14:tracePt t="43551" x="5743575" y="5024438"/>
          <p14:tracePt t="43568" x="5740400" y="5032375"/>
          <p14:tracePt t="43583" x="5730875" y="5032375"/>
          <p14:tracePt t="43601" x="5727700" y="5037138"/>
          <p14:tracePt t="43608" x="5718175" y="5045075"/>
          <p14:tracePt t="43616" x="5715000" y="5045075"/>
          <p14:tracePt t="43624" x="5702300" y="5049838"/>
          <p14:tracePt t="43642" x="5692775" y="5049838"/>
          <p14:tracePt t="43648" x="5680075" y="5049838"/>
          <p14:tracePt t="43658" x="5667375" y="5057775"/>
          <p14:tracePt t="43664" x="5649913" y="5067300"/>
          <p14:tracePt t="43675" x="5646738" y="5067300"/>
          <p14:tracePt t="43680" x="5634038" y="5067300"/>
          <p14:tracePt t="43688" x="5621338" y="5070475"/>
          <p14:tracePt t="43696" x="5611813" y="5070475"/>
          <p14:tracePt t="43704" x="5599113" y="5080000"/>
          <p14:tracePt t="43713" x="5578475" y="5087938"/>
          <p14:tracePt t="43720" x="5570538" y="5087938"/>
          <p14:tracePt t="43729" x="5556250" y="5092700"/>
          <p14:tracePt t="43736" x="5543550" y="5100638"/>
          <p14:tracePt t="43744" x="5535613" y="5100638"/>
          <p14:tracePt t="43752" x="5530850" y="5105400"/>
          <p14:tracePt t="43768" x="5522913" y="5105400"/>
          <p14:tracePt t="43792" x="5518150" y="5113338"/>
          <p14:tracePt t="43799" x="5510213" y="5113338"/>
          <p14:tracePt t="43808" x="5492750" y="5113338"/>
          <p14:tracePt t="43816" x="5484813" y="5113338"/>
          <p14:tracePt t="43826" x="5464175" y="5118100"/>
          <p14:tracePt t="43832" x="5449888" y="5118100"/>
          <p14:tracePt t="43843" x="5429250" y="5126038"/>
          <p14:tracePt t="43848" x="5421313" y="5126038"/>
          <p14:tracePt t="43859" x="5416550" y="5126038"/>
          <p14:tracePt t="43876" x="5403850" y="5135563"/>
          <p14:tracePt t="43928" x="5378450" y="5135563"/>
          <p14:tracePt t="43936" x="5365750" y="5135563"/>
          <p14:tracePt t="43950" x="5353050" y="5135563"/>
          <p14:tracePt t="43952" x="5340350" y="5135563"/>
          <p14:tracePt t="43961" x="5330825" y="5135563"/>
          <p14:tracePt t="44057" x="5327650" y="5135563"/>
          <p14:tracePt t="44065" x="5318125" y="5135563"/>
          <p14:tracePt t="44073" x="5305425" y="5135563"/>
          <p14:tracePt t="44082" x="5302250" y="5135563"/>
          <p14:tracePt t="44113" x="5297488" y="5135563"/>
          <p14:tracePt t="44129" x="5284788" y="5135563"/>
          <p14:tracePt t="44136" x="5276850" y="5130800"/>
          <p14:tracePt t="44152" x="5272088" y="5130800"/>
          <p14:tracePt t="44160" x="5259388" y="5126038"/>
          <p14:tracePt t="44168" x="5251450" y="5126038"/>
          <p14:tracePt t="44176" x="5237163" y="5126038"/>
          <p14:tracePt t="44185" x="5224463" y="5118100"/>
          <p14:tracePt t="44200" x="5216525" y="5118100"/>
          <p14:tracePt t="44209" x="5203825" y="5113338"/>
          <p14:tracePt t="44584" x="5199063" y="5113338"/>
          <p14:tracePt t="44657" x="5186363" y="5113338"/>
          <p14:tracePt t="44874" x="5170488" y="5122863"/>
          <p14:tracePt t="44881" x="5165725" y="5122863"/>
          <p14:tracePt t="44890" x="5157788" y="5122863"/>
          <p14:tracePt t="44898" x="5145088" y="5122863"/>
          <p14:tracePt t="44904" x="5140325" y="5122863"/>
          <p14:tracePt t="44912" x="5127625" y="5126038"/>
          <p14:tracePt t="44920" x="5118100" y="5126038"/>
          <p14:tracePt t="44928" x="5114925" y="5126038"/>
          <p14:tracePt t="44958" x="5102225" y="5126038"/>
          <p14:tracePt t="44963" x="5097463" y="5126038"/>
          <p14:tracePt t="44984" x="5089525" y="5126038"/>
          <p14:tracePt t="44993" x="5084763" y="5126038"/>
          <p14:tracePt t="45000" x="5072063" y="5126038"/>
          <p14:tracePt t="45009" x="5054600" y="5126038"/>
          <p14:tracePt t="45016" x="5041900" y="5126038"/>
          <p14:tracePt t="45026" x="5029200" y="5126038"/>
          <p14:tracePt t="45033" x="5016500" y="5126038"/>
          <p14:tracePt t="45043" x="4991100" y="5126038"/>
          <p14:tracePt t="45048" x="4970463" y="5126038"/>
          <p14:tracePt t="45059" x="4948238" y="5126038"/>
          <p14:tracePt t="45064" x="4905375" y="5126038"/>
          <p14:tracePt t="45072" x="4859338" y="5113338"/>
          <p14:tracePt t="45080" x="4770438" y="5100638"/>
          <p14:tracePt t="45088" x="4654550" y="5092700"/>
          <p14:tracePt t="45096" x="4583113" y="5070475"/>
          <p14:tracePt t="45104" x="4497388" y="5070475"/>
          <p14:tracePt t="45112" x="4464050" y="5070475"/>
          <p14:tracePt t="45120" x="4459288" y="5070475"/>
          <p14:tracePt t="45128" x="4451350" y="5070475"/>
          <p14:tracePt t="45217" x="4433888" y="5070475"/>
          <p14:tracePt t="45227" x="4416425" y="5070475"/>
          <p14:tracePt t="45232" x="4411663" y="5070475"/>
          <p14:tracePt t="45243" x="4408488" y="5070475"/>
          <p14:tracePt t="45248" x="4398963" y="5062538"/>
          <p14:tracePt t="45266" x="4386263" y="5062538"/>
          <p14:tracePt t="45274" x="4373563" y="5062538"/>
          <p14:tracePt t="45282" x="4357688" y="5054600"/>
          <p14:tracePt t="45292" x="4344988" y="5054600"/>
          <p14:tracePt t="45296" x="4332288" y="5054600"/>
          <p14:tracePt t="45304" x="4319588" y="5054600"/>
          <p14:tracePt t="45312" x="4305300" y="5054600"/>
          <p14:tracePt t="45321" x="4279900" y="5054600"/>
          <p14:tracePt t="45330" x="4276725" y="5054600"/>
          <p14:tracePt t="45337" x="4254500" y="5054600"/>
          <p14:tracePt t="45346" x="4233863" y="5054600"/>
          <p14:tracePt t="45353" x="4208463" y="5054600"/>
          <p14:tracePt t="45363" x="4186238" y="5054600"/>
          <p14:tracePt t="45369" x="4157663" y="5054600"/>
          <p14:tracePt t="45378" x="4122738" y="5054600"/>
          <p14:tracePt t="45385" x="4102100" y="5049838"/>
          <p14:tracePt t="45396" x="4076700" y="5049838"/>
          <p14:tracePt t="45402" x="4046538" y="5049838"/>
          <p14:tracePt t="45414" x="4021138" y="5041900"/>
          <p14:tracePt t="45418" x="3990975" y="5032375"/>
          <p14:tracePt t="45429" x="3944938" y="5032375"/>
          <p14:tracePt t="45433" x="3914775" y="5024438"/>
          <p14:tracePt t="45443" x="3867150" y="5016500"/>
          <p14:tracePt t="45448" x="3821113" y="5006975"/>
          <p14:tracePt t="45460" x="3778250" y="5006975"/>
          <p14:tracePt t="45465" x="3732213" y="4994275"/>
          <p14:tracePt t="45472" x="3706813" y="4994275"/>
          <p14:tracePt t="45480" x="3654425" y="4994275"/>
          <p14:tracePt t="45488" x="3608388" y="4994275"/>
          <p14:tracePt t="45496" x="3548063" y="4986338"/>
          <p14:tracePt t="45504" x="3494088" y="4986338"/>
          <p14:tracePt t="45513" x="3433763" y="4986338"/>
          <p14:tracePt t="45519" x="3378200" y="4986338"/>
          <p14:tracePt t="45528" x="3332163" y="4991100"/>
          <p14:tracePt t="45536" x="3297238" y="4999038"/>
          <p14:tracePt t="45544" x="3267075" y="4999038"/>
          <p14:tracePt t="45552" x="3251200" y="4999038"/>
          <p14:tracePt t="45560" x="3246438" y="4999038"/>
          <p14:tracePt t="45592" x="3233738" y="4999038"/>
          <p14:tracePt t="45600" x="3221038" y="4999038"/>
          <p14:tracePt t="45609" x="3187700" y="4999038"/>
          <p14:tracePt t="45618" x="3157538" y="4999038"/>
          <p14:tracePt t="45625" x="3114675" y="5006975"/>
          <p14:tracePt t="45632" x="3081338" y="5016500"/>
          <p14:tracePt t="45642" x="3046413" y="5016500"/>
          <p14:tracePt t="45648" x="3003550" y="5024438"/>
          <p14:tracePt t="45659" x="2970213" y="5032375"/>
          <p14:tracePt t="45664" x="2927350" y="5041900"/>
          <p14:tracePt t="45672" x="2909888" y="5041900"/>
          <p14:tracePt t="45681" x="2906713" y="5041900"/>
          <p14:tracePt t="45688" x="2897188" y="5041900"/>
          <p14:tracePt t="45696" x="2894013" y="5041900"/>
          <p14:tracePt t="45713" x="2889250" y="5041900"/>
          <p14:tracePt t="45720" x="2881313" y="5041900"/>
          <p14:tracePt t="45728" x="2876550" y="5041900"/>
          <p14:tracePt t="45736" x="2863850" y="5049838"/>
          <p14:tracePt t="45744" x="2854325" y="5049838"/>
          <p14:tracePt t="45752" x="2841625" y="5057775"/>
          <p14:tracePt t="45760" x="2838450" y="5062538"/>
          <p14:tracePt t="45768" x="2828925" y="5062538"/>
          <p14:tracePt t="45777" x="2825750" y="5067300"/>
          <p14:tracePt t="45784" x="2816225" y="5067300"/>
          <p14:tracePt t="45793" x="2813050" y="5075238"/>
          <p14:tracePt t="45800" x="2808288" y="5075238"/>
          <p14:tracePt t="45816" x="2795588" y="5075238"/>
          <p14:tracePt t="45826" x="2778125" y="5075238"/>
          <p14:tracePt t="45832" x="2765425" y="5075238"/>
          <p14:tracePt t="45844" x="2752725" y="5075238"/>
          <p14:tracePt t="45849" x="2740025" y="5075238"/>
          <p14:tracePt t="45858" x="2732088" y="5075238"/>
          <p14:tracePt t="45864" x="2719388" y="5080000"/>
          <p14:tracePt t="45912" x="2714625" y="5087938"/>
          <p14:tracePt t="45919" x="2706688" y="5092700"/>
          <p14:tracePt t="45928" x="2701925" y="5100638"/>
          <p14:tracePt t="45944" x="2697163" y="5105400"/>
          <p14:tracePt t="45967" x="2689225" y="5110163"/>
          <p14:tracePt t="45977" x="2684463" y="5118100"/>
          <p14:tracePt t="46001" x="2676525" y="5122863"/>
          <p14:tracePt t="46025" x="2671763" y="5130800"/>
          <p14:tracePt t="46032" x="2659063" y="5143500"/>
          <p14:tracePt t="46058" x="2641600" y="5156200"/>
          <p14:tracePt t="46064" x="2638425" y="5164138"/>
          <p14:tracePt t="46072" x="2628900" y="5168900"/>
          <p14:tracePt t="46080" x="2625725" y="5176838"/>
          <p14:tracePt t="46088" x="2616200" y="5181600"/>
          <p14:tracePt t="46104" x="2603500" y="5194300"/>
          <p14:tracePt t="46112" x="2600325" y="5203825"/>
          <p14:tracePt t="46129" x="2590800" y="5207000"/>
          <p14:tracePt t="46136" x="2587625" y="5216525"/>
          <p14:tracePt t="46144" x="2578100" y="5219700"/>
          <p14:tracePt t="46160" x="2565400" y="5232400"/>
          <p14:tracePt t="46168" x="2552700" y="5249863"/>
          <p14:tracePt t="46184" x="2535238" y="5257800"/>
          <p14:tracePt t="46194" x="2522538" y="5262563"/>
          <p14:tracePt t="46200" x="2514600" y="5270500"/>
          <p14:tracePt t="46211" x="2501900" y="5270500"/>
          <p14:tracePt t="46243" x="2489200" y="5275263"/>
          <p14:tracePt t="46264" x="2484438" y="5283200"/>
          <p14:tracePt t="46272" x="2476500" y="5287963"/>
          <p14:tracePt t="46288" x="2463800" y="5310188"/>
          <p14:tracePt t="46304" x="2463800" y="5318125"/>
          <p14:tracePt t="46312" x="2463800" y="5322888"/>
          <p14:tracePt t="46320" x="2455863" y="5326063"/>
          <p14:tracePt t="46360" x="2455863" y="5335588"/>
          <p14:tracePt t="46369" x="2451100" y="5338763"/>
          <p14:tracePt t="46379" x="2451100" y="5348288"/>
          <p14:tracePt t="46385" x="2446338" y="5351463"/>
          <p14:tracePt t="46402" x="2446338" y="5360988"/>
          <p14:tracePt t="46411" x="2438400" y="5373688"/>
          <p14:tracePt t="46428" x="2438400" y="5376863"/>
          <p14:tracePt t="46433" x="2438400" y="5381625"/>
          <p14:tracePt t="46449" x="2433638" y="5389563"/>
          <p14:tracePt t="46488" x="2433638" y="5394325"/>
          <p14:tracePt t="46504" x="2433638" y="5402263"/>
          <p14:tracePt t="46512" x="2433638" y="5407025"/>
          <p14:tracePt t="46519" x="2425700" y="5419725"/>
          <p14:tracePt t="46544" x="2425700" y="5429250"/>
          <p14:tracePt t="46560" x="2425700" y="5432425"/>
          <p14:tracePt t="46584" x="2425700" y="5441950"/>
          <p14:tracePt t="46600" x="2425700" y="5445125"/>
          <p14:tracePt t="46608" x="2425700" y="5449888"/>
          <p14:tracePt t="46616" x="2420938" y="5457825"/>
          <p14:tracePt t="46648" x="2400300" y="5480050"/>
          <p14:tracePt t="46688" x="2390775" y="5483225"/>
          <p14:tracePt t="46704" x="2390775" y="5492750"/>
          <p14:tracePt t="46712" x="2387600" y="5495925"/>
          <p14:tracePt t="46720" x="2378075" y="5505450"/>
          <p14:tracePt t="46793" x="2374900" y="5518150"/>
          <p14:tracePt t="46825" x="2365375" y="5522913"/>
          <p14:tracePt t="46844" x="2362200" y="5530850"/>
          <p14:tracePt t="46938" x="2357438" y="5535613"/>
          <p14:tracePt t="46953" x="2357438" y="5538788"/>
          <p14:tracePt t="46978" x="2357438" y="5548313"/>
          <p14:tracePt t="46994" x="2357438" y="5551488"/>
          <p14:tracePt t="47011" x="2357438" y="5561013"/>
          <p14:tracePt t="47028" x="2357438" y="5564188"/>
          <p14:tracePt t="47044" x="2357438" y="5568950"/>
          <p14:tracePt t="47050" x="2357438" y="5576888"/>
          <p14:tracePt t="47062" x="2357438" y="5581650"/>
          <p14:tracePt t="47075" x="2357438" y="5594350"/>
          <p14:tracePt t="47080" x="2357438" y="5602288"/>
          <p14:tracePt t="47090" x="2357438" y="5607050"/>
          <p14:tracePt t="47097" x="2357438" y="5614988"/>
          <p14:tracePt t="47106" x="2357438" y="5629275"/>
          <p14:tracePt t="47112" x="2357438" y="5632450"/>
          <p14:tracePt t="47121" x="2357438" y="5645150"/>
          <p14:tracePt t="47131" x="2357438" y="5654675"/>
          <p14:tracePt t="47137" x="2357438" y="5667375"/>
          <p14:tracePt t="47146" x="2357438" y="5670550"/>
          <p14:tracePt t="47153" x="2357438" y="5675313"/>
          <p14:tracePt t="47162" x="2357438" y="5688013"/>
          <p14:tracePt t="47169" x="2357438" y="5695950"/>
          <p14:tracePt t="47179" x="2357438" y="5700713"/>
          <p14:tracePt t="47186" x="2357438" y="5708650"/>
          <p14:tracePt t="47196" x="2357438" y="5713413"/>
          <p14:tracePt t="47265" x="2349500" y="5726113"/>
          <p14:tracePt t="47393" x="2344738" y="5726113"/>
          <p14:tracePt t="47402" x="2335213" y="5726113"/>
          <p14:tracePt t="47411" x="2332038" y="5726113"/>
          <p14:tracePt t="47433" x="2322513" y="5726113"/>
          <p14:tracePt t="47465" x="2319338" y="5726113"/>
          <p14:tracePt t="47489" x="2306638" y="5726113"/>
          <p14:tracePt t="47544" x="2297113" y="5726113"/>
          <p14:tracePt t="47551" x="2293938" y="5726113"/>
          <p14:tracePt t="47560" x="2281238" y="5718175"/>
          <p14:tracePt t="47576" x="2271713" y="5713413"/>
          <p14:tracePt t="47584" x="2268538" y="5705475"/>
          <p14:tracePt t="47591" x="2255838" y="5700713"/>
          <p14:tracePt t="47600" x="2246313" y="5692775"/>
          <p14:tracePt t="47609" x="2233613" y="5688013"/>
          <p14:tracePt t="47625" x="2228850" y="5680075"/>
          <p14:tracePt t="47642" x="2220913" y="5680075"/>
          <p14:tracePt t="47648" x="2216150" y="5675313"/>
          <p14:tracePt t="47745" x="2203450" y="5667375"/>
          <p14:tracePt t="47761" x="2195513" y="5667375"/>
          <p14:tracePt t="47769" x="2190750" y="5662613"/>
          <p14:tracePt t="47794" x="2187575" y="5654675"/>
          <p14:tracePt t="47811" x="2178050" y="5649913"/>
          <p14:tracePt t="47897" x="2174875" y="5649913"/>
          <p14:tracePt t="47913" x="2165350" y="5645150"/>
          <p14:tracePt t="47937" x="2162175" y="5637213"/>
          <p14:tracePt t="47958" x="2152650" y="5632450"/>
          <p14:tracePt t="47969" x="2149475" y="5632450"/>
          <p14:tracePt t="47980" x="2144713" y="5624513"/>
          <p14:tracePt t="48001" x="2132013" y="5624513"/>
          <p14:tracePt t="48014" x="2122488" y="5619750"/>
          <p14:tracePt t="48081" x="2119313" y="5611813"/>
          <p14:tracePt t="48089" x="2109788" y="5607050"/>
          <p14:tracePt t="48097" x="2106613" y="5602288"/>
          <p14:tracePt t="48114" x="2097088" y="5594350"/>
          <p14:tracePt t="48201" x="2093913" y="5589588"/>
          <p14:tracePt t="48217" x="2089150" y="5581650"/>
          <p14:tracePt t="48230" x="2081213" y="5576888"/>
          <p14:tracePt t="48245" x="2076450" y="5573713"/>
          <p14:tracePt t="48261" x="2068513" y="5573713"/>
          <p14:tracePt t="48351" x="2063750" y="5564188"/>
          <p14:tracePt t="48368" x="2058988" y="5561013"/>
          <p14:tracePt t="48458" x="2051050" y="5551488"/>
          <p14:tracePt t="48465" x="2046288" y="5548313"/>
          <p14:tracePt t="48481" x="2038350" y="5548313"/>
          <p14:tracePt t="48489" x="2033588" y="5548313"/>
          <p14:tracePt t="48504" x="2025650" y="5548313"/>
          <p14:tracePt t="48520" x="2020888" y="5548313"/>
          <p14:tracePt t="48528" x="2016125" y="5548313"/>
          <p14:tracePt t="48536" x="2008188" y="5548313"/>
          <p14:tracePt t="48544" x="1987550" y="5538788"/>
          <p14:tracePt t="48551" x="1982788" y="5538788"/>
          <p14:tracePt t="48560" x="1962150" y="5538788"/>
          <p14:tracePt t="48567" x="1949450" y="5538788"/>
          <p14:tracePt t="48576" x="1924050" y="5538788"/>
          <p14:tracePt t="48583" x="1909763" y="5538788"/>
          <p14:tracePt t="48592" x="1889125" y="5538788"/>
          <p14:tracePt t="48600" x="1884363" y="5535613"/>
          <p14:tracePt t="48609" x="1871663" y="5535613"/>
          <p14:tracePt t="48616" x="1855788" y="5526088"/>
          <p14:tracePt t="48632" x="1843088" y="5518150"/>
          <p14:tracePt t="48648" x="1833563" y="5513388"/>
          <p14:tracePt t="48660" x="1812925" y="5513388"/>
          <p14:tracePt t="48664" x="1790700" y="5505450"/>
          <p14:tracePt t="48672" x="1757363" y="5505450"/>
          <p14:tracePt t="48680" x="1736725" y="5495925"/>
          <p14:tracePt t="48687" x="1706563" y="5495925"/>
          <p14:tracePt t="48696" x="1681163" y="5487988"/>
          <p14:tracePt t="48704" x="1668463" y="5483225"/>
          <p14:tracePt t="48712" x="1643063" y="5475288"/>
          <p14:tracePt t="48720" x="1630363" y="5467350"/>
          <p14:tracePt t="48728" x="1612900" y="5462588"/>
          <p14:tracePt t="48736" x="1600200" y="5454650"/>
          <p14:tracePt t="48744" x="1582738" y="5445125"/>
          <p14:tracePt t="48752" x="1562100" y="5437188"/>
          <p14:tracePt t="48760" x="1549400" y="5432425"/>
          <p14:tracePt t="48768" x="1524000" y="5424488"/>
          <p14:tracePt t="48777" x="1511300" y="5424488"/>
          <p14:tracePt t="48784" x="1484313" y="5416550"/>
          <p14:tracePt t="48794" x="1481138" y="5416550"/>
          <p14:tracePt t="48800" x="1458913" y="5407025"/>
          <p14:tracePt t="48808" x="1430338" y="5407025"/>
          <p14:tracePt t="48816" x="1412875" y="5402263"/>
          <p14:tracePt t="48826" x="1382713" y="5402263"/>
          <p14:tracePt t="48832" x="1365250" y="5402263"/>
          <p14:tracePt t="48843" x="1344613" y="5402263"/>
          <p14:tracePt t="48848" x="1339850" y="5402263"/>
          <p14:tracePt t="48859" x="1331913" y="5394325"/>
          <p14:tracePt t="48872" x="1319213" y="5389563"/>
          <p14:tracePt t="48880" x="1314450" y="5389563"/>
          <p14:tracePt t="48888" x="1284288" y="5381625"/>
          <p14:tracePt t="48896" x="1271588" y="5381625"/>
          <p14:tracePt t="48904" x="1246188" y="5373688"/>
          <p14:tracePt t="48913" x="1217613" y="5373688"/>
          <p14:tracePt t="48920" x="1190625" y="5364163"/>
          <p14:tracePt t="48928" x="1169988" y="5364163"/>
          <p14:tracePt t="48944" x="1123950" y="5364163"/>
          <p14:tracePt t="48952" x="1101725" y="5364163"/>
          <p14:tracePt t="48961" x="1081088" y="5364163"/>
          <p14:tracePt t="48968" x="1046163" y="5364163"/>
          <p14:tracePt t="48976" x="1025525" y="5364163"/>
          <p14:tracePt t="48984" x="1004888" y="5364163"/>
          <p14:tracePt t="48992" x="977900" y="5364163"/>
          <p14:tracePt t="49000" x="957263" y="5364163"/>
          <p14:tracePt t="49008" x="923925" y="5364163"/>
          <p14:tracePt t="49015" x="901700" y="5364163"/>
          <p14:tracePt t="49025" x="889000" y="5364163"/>
          <p14:tracePt t="49032" x="863600" y="5364163"/>
          <p14:tracePt t="49043" x="842963" y="5376863"/>
          <p14:tracePt t="49049" x="833438" y="5376863"/>
          <p14:tracePt t="49060" x="817563" y="5386388"/>
          <p14:tracePt t="49072" x="808038" y="5389563"/>
          <p14:tracePt t="49088" x="804863" y="5394325"/>
          <p14:tracePt t="49097" x="804863" y="5402263"/>
          <p14:tracePt t="49104" x="804863" y="5407025"/>
          <p14:tracePt t="49112" x="795338" y="5416550"/>
          <p14:tracePt t="49120" x="795338" y="5419725"/>
          <p14:tracePt t="49128" x="792163" y="5441950"/>
          <p14:tracePt t="49136" x="792163" y="5445125"/>
          <p14:tracePt t="49144" x="792163" y="5454650"/>
          <p14:tracePt t="49152" x="792163" y="5467350"/>
          <p14:tracePt t="49161" x="774700" y="5487988"/>
          <p14:tracePt t="49168" x="765175" y="5505450"/>
          <p14:tracePt t="49177" x="765175" y="5508625"/>
          <p14:tracePt t="49184" x="765175" y="5522913"/>
          <p14:tracePt t="49194" x="757238" y="5548313"/>
          <p14:tracePt t="49201" x="744538" y="5561013"/>
          <p14:tracePt t="49213" x="736600" y="5568950"/>
          <p14:tracePt t="49217" x="731838" y="5581650"/>
          <p14:tracePt t="49228" x="731838" y="5586413"/>
          <p14:tracePt t="49233" x="723900" y="5602288"/>
          <p14:tracePt t="49244" x="719138" y="5614988"/>
          <p14:tracePt t="49261" x="719138" y="5629275"/>
          <p14:tracePt t="49265" x="711200" y="5645150"/>
          <p14:tracePt t="49273" x="711200" y="5649913"/>
          <p14:tracePt t="49280" x="701675" y="5662613"/>
          <p14:tracePt t="49289" x="701675" y="5675313"/>
          <p14:tracePt t="49297" x="701675" y="5688013"/>
          <p14:tracePt t="49304" x="701675" y="5705475"/>
          <p14:tracePt t="49313" x="698500" y="5718175"/>
          <p14:tracePt t="49320" x="698500" y="5730875"/>
          <p14:tracePt t="49329" x="688975" y="5748338"/>
          <p14:tracePt t="49337" x="688975" y="5761038"/>
          <p14:tracePt t="49344" x="688975" y="5773738"/>
          <p14:tracePt t="49352" x="681038" y="5799138"/>
          <p14:tracePt t="49372" x="681038" y="5802313"/>
          <p14:tracePt t="49383" x="681038" y="5807075"/>
          <p14:tracePt t="49386" x="681038" y="5815013"/>
          <p14:tracePt t="49396" x="681038" y="5819775"/>
          <p14:tracePt t="49408" x="681038" y="5827713"/>
          <p14:tracePt t="49416" x="681038" y="5832475"/>
          <p14:tracePt t="49432" x="681038" y="5842000"/>
          <p14:tracePt t="49442" x="681038" y="5845175"/>
          <p14:tracePt t="49465" x="681038" y="5849938"/>
          <p14:tracePt t="49481" x="681038" y="5857875"/>
          <p14:tracePt t="49673" x="681038" y="5854700"/>
          <p14:tracePt t="49681" x="681038" y="5849938"/>
          <p14:tracePt t="49689" x="681038" y="5837238"/>
          <p14:tracePt t="49698" x="681038" y="5815013"/>
          <p14:tracePt t="49705" x="681038" y="5799138"/>
          <p14:tracePt t="49713" x="681038" y="5794375"/>
          <p14:tracePt t="49721" x="681038" y="5781675"/>
          <p14:tracePt t="49729" x="681038" y="5761038"/>
          <p14:tracePt t="49737" x="681038" y="5743575"/>
          <p14:tracePt t="49746" x="681038" y="5738813"/>
          <p14:tracePt t="49753" x="681038" y="5726113"/>
          <p14:tracePt t="49762" x="671513" y="5700713"/>
          <p14:tracePt t="49769" x="663575" y="5688013"/>
          <p14:tracePt t="49779" x="655638" y="5675313"/>
          <p14:tracePt t="49785" x="650875" y="5667375"/>
          <p14:tracePt t="49797" x="642938" y="5654675"/>
          <p14:tracePt t="49801" x="638175" y="5641975"/>
          <p14:tracePt t="49814" x="630238" y="5624513"/>
          <p14:tracePt t="49817" x="620713" y="5619750"/>
          <p14:tracePt t="49828" x="620713" y="5607050"/>
          <p14:tracePt t="49833" x="617538" y="5599113"/>
          <p14:tracePt t="49849" x="612775" y="5573713"/>
          <p14:tracePt t="49865" x="587375" y="5535613"/>
          <p14:tracePt t="49873" x="574675" y="5518150"/>
          <p14:tracePt t="49880" x="557213" y="5495925"/>
          <p14:tracePt t="49889" x="539750" y="5470525"/>
          <p14:tracePt t="49897" x="514350" y="5445125"/>
          <p14:tracePt t="49905" x="493713" y="5424488"/>
          <p14:tracePt t="49914" x="476250" y="5407025"/>
          <p14:tracePt t="49921" x="458788" y="5389563"/>
          <p14:tracePt t="49933" x="446088" y="5376863"/>
          <p14:tracePt t="49946" x="417513" y="5356225"/>
          <p14:tracePt t="49952" x="395288" y="5335588"/>
          <p14:tracePt t="49966" x="379413" y="5318125"/>
          <p14:tracePt t="49969" x="352425" y="5292725"/>
          <p14:tracePt t="49979" x="301625" y="5241925"/>
          <p14:tracePt t="49985" x="263525" y="5203825"/>
          <p14:tracePt t="49997" x="225425" y="5151438"/>
          <p14:tracePt t="50001" x="182563" y="5100638"/>
          <p14:tracePt t="50014" x="131763" y="5049838"/>
          <p14:tracePt t="50017" x="88900" y="4999038"/>
          <p14:tracePt t="50031" x="33338" y="4930775"/>
          <p14:tracePt t="50204" x="46038" y="1863725"/>
          <p14:tracePt t="50211" x="73025" y="1760538"/>
          <p14:tracePt t="50217" x="106363" y="1658938"/>
          <p14:tracePt t="50230" x="127000" y="1544638"/>
          <p14:tracePt t="50233" x="161925" y="1438275"/>
          <p14:tracePt t="50249" x="217488" y="1263650"/>
          <p14:tracePt t="50265" x="268288" y="1174750"/>
          <p14:tracePt t="50272" x="268288" y="1152525"/>
          <p14:tracePt t="50280" x="280988" y="1127125"/>
          <p14:tracePt t="50289" x="298450" y="1084263"/>
          <p14:tracePt t="50296" x="311150" y="982663"/>
          <p14:tracePt t="50304" x="311150" y="896938"/>
          <p14:tracePt t="50312" x="280988" y="795338"/>
          <p14:tracePt t="50321" x="212725" y="701675"/>
          <p14:tracePt t="50328" x="119063" y="608013"/>
          <p14:tracePt t="50336" x="7938" y="5016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a:t>Performances on the dataset</a:t>
            </a:r>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6</a:t>
            </a:fld>
            <a:endParaRPr lang="en-GB" dirty="0"/>
          </a:p>
        </p:txBody>
      </p:sp>
      <p:graphicFrame>
        <p:nvGraphicFramePr>
          <p:cNvPr id="7" name="Tabella 4">
            <a:extLst>
              <a:ext uri="{FF2B5EF4-FFF2-40B4-BE49-F238E27FC236}">
                <a16:creationId xmlns:a16="http://schemas.microsoft.com/office/drawing/2014/main" id="{A46D5781-76F5-43D1-85A2-6DE0D721FBD7}"/>
              </a:ext>
            </a:extLst>
          </p:cNvPr>
          <p:cNvGraphicFramePr>
            <a:graphicFrameLocks noGrp="1"/>
          </p:cNvGraphicFramePr>
          <p:nvPr>
            <p:extLst>
              <p:ext uri="{D42A27DB-BD31-4B8C-83A1-F6EECF244321}">
                <p14:modId xmlns:p14="http://schemas.microsoft.com/office/powerpoint/2010/main" val="1142005851"/>
              </p:ext>
            </p:extLst>
          </p:nvPr>
        </p:nvGraphicFramePr>
        <p:xfrm>
          <a:off x="303182" y="836712"/>
          <a:ext cx="8568952" cy="1473176"/>
        </p:xfrm>
        <a:graphic>
          <a:graphicData uri="http://schemas.openxmlformats.org/drawingml/2006/table">
            <a:tbl>
              <a:tblPr firstRow="1" bandRow="1">
                <a:tableStyleId>{5C22544A-7EE6-4342-B048-85BDC9FD1C3A}</a:tableStyleId>
              </a:tblPr>
              <a:tblGrid>
                <a:gridCol w="2051634">
                  <a:extLst>
                    <a:ext uri="{9D8B030D-6E8A-4147-A177-3AD203B41FA5}">
                      <a16:colId xmlns:a16="http://schemas.microsoft.com/office/drawing/2014/main" val="906268065"/>
                    </a:ext>
                  </a:extLst>
                </a:gridCol>
                <a:gridCol w="3242090">
                  <a:extLst>
                    <a:ext uri="{9D8B030D-6E8A-4147-A177-3AD203B41FA5}">
                      <a16:colId xmlns:a16="http://schemas.microsoft.com/office/drawing/2014/main" val="206402389"/>
                    </a:ext>
                  </a:extLst>
                </a:gridCol>
                <a:gridCol w="3275228">
                  <a:extLst>
                    <a:ext uri="{9D8B030D-6E8A-4147-A177-3AD203B41FA5}">
                      <a16:colId xmlns:a16="http://schemas.microsoft.com/office/drawing/2014/main" val="3427929539"/>
                    </a:ext>
                  </a:extLst>
                </a:gridCol>
              </a:tblGrid>
              <a:tr h="492075">
                <a:tc>
                  <a:txBody>
                    <a:bodyPr/>
                    <a:lstStyle/>
                    <a:p>
                      <a:pPr algn="ctr"/>
                      <a:endParaRPr lang="it-IT" sz="2400" strike="sngStrike" dirty="0">
                        <a:solidFill>
                          <a:srgbClr val="FF0000"/>
                        </a:solidFill>
                      </a:endParaRPr>
                    </a:p>
                  </a:txBody>
                  <a:tcPr/>
                </a:tc>
                <a:tc>
                  <a:txBody>
                    <a:bodyPr/>
                    <a:lstStyle/>
                    <a:p>
                      <a:pPr algn="ctr"/>
                      <a:r>
                        <a:rPr lang="it-IT" sz="2400" dirty="0"/>
                        <a:t>Training Set</a:t>
                      </a:r>
                      <a:endParaRPr lang="it-IT" sz="2800" dirty="0"/>
                    </a:p>
                  </a:txBody>
                  <a:tcPr/>
                </a:tc>
                <a:tc>
                  <a:txBody>
                    <a:bodyPr/>
                    <a:lstStyle/>
                    <a:p>
                      <a:pPr algn="ctr"/>
                      <a:r>
                        <a:rPr lang="it-IT" sz="2400" dirty="0"/>
                        <a:t>Test Set</a:t>
                      </a:r>
                      <a:endParaRPr lang="it-IT" sz="2800" dirty="0"/>
                    </a:p>
                  </a:txBody>
                  <a:tcPr/>
                </a:tc>
                <a:extLst>
                  <a:ext uri="{0D108BD9-81ED-4DB2-BD59-A6C34878D82A}">
                    <a16:rowId xmlns:a16="http://schemas.microsoft.com/office/drawing/2014/main" val="4609678"/>
                  </a:ext>
                </a:extLst>
              </a:tr>
              <a:tr h="451088">
                <a:tc>
                  <a:txBody>
                    <a:bodyPr/>
                    <a:lstStyle/>
                    <a:p>
                      <a:pPr algn="ctr"/>
                      <a:r>
                        <a:rPr lang="it-IT" sz="2400" dirty="0"/>
                        <a:t>SP</a:t>
                      </a:r>
                    </a:p>
                  </a:txBody>
                  <a:tcPr/>
                </a:tc>
                <a:tc>
                  <a:txBody>
                    <a:bodyPr/>
                    <a:lstStyle/>
                    <a:p>
                      <a:pPr algn="ctr"/>
                      <a:r>
                        <a:rPr lang="it-IT" sz="2400" dirty="0"/>
                        <a:t>94.6 %</a:t>
                      </a:r>
                    </a:p>
                  </a:txBody>
                  <a:tcPr/>
                </a:tc>
                <a:tc>
                  <a:txBody>
                    <a:bodyPr/>
                    <a:lstStyle/>
                    <a:p>
                      <a:pPr algn="ctr"/>
                      <a:r>
                        <a:rPr lang="it-IT" sz="2400" dirty="0"/>
                        <a:t>97.3%</a:t>
                      </a:r>
                    </a:p>
                  </a:txBody>
                  <a:tcPr/>
                </a:tc>
                <a:extLst>
                  <a:ext uri="{0D108BD9-81ED-4DB2-BD59-A6C34878D82A}">
                    <a16:rowId xmlns:a16="http://schemas.microsoft.com/office/drawing/2014/main" val="1296339348"/>
                  </a:ext>
                </a:extLst>
              </a:tr>
              <a:tr h="523901">
                <a:tc>
                  <a:txBody>
                    <a:bodyPr/>
                    <a:lstStyle/>
                    <a:p>
                      <a:pPr algn="ctr"/>
                      <a:r>
                        <a:rPr lang="it-IT" sz="2400" dirty="0"/>
                        <a:t>FA</a:t>
                      </a:r>
                    </a:p>
                  </a:txBody>
                  <a:tcPr/>
                </a:tc>
                <a:tc>
                  <a:txBody>
                    <a:bodyPr/>
                    <a:lstStyle/>
                    <a:p>
                      <a:pPr algn="ctr"/>
                      <a:r>
                        <a:rPr lang="it-IT" sz="2400" dirty="0"/>
                        <a:t>0%</a:t>
                      </a:r>
                    </a:p>
                  </a:txBody>
                  <a:tcPr/>
                </a:tc>
                <a:tc>
                  <a:txBody>
                    <a:bodyPr/>
                    <a:lstStyle/>
                    <a:p>
                      <a:pPr algn="ctr"/>
                      <a:r>
                        <a:rPr lang="it-IT" sz="2400" dirty="0"/>
                        <a:t>8.51% </a:t>
                      </a:r>
                    </a:p>
                  </a:txBody>
                  <a:tcPr/>
                </a:tc>
                <a:extLst>
                  <a:ext uri="{0D108BD9-81ED-4DB2-BD59-A6C34878D82A}">
                    <a16:rowId xmlns:a16="http://schemas.microsoft.com/office/drawing/2014/main" val="319268522"/>
                  </a:ext>
                </a:extLst>
              </a:tr>
            </a:tbl>
          </a:graphicData>
        </a:graphic>
      </p:graphicFrame>
      <p:sp>
        <p:nvSpPr>
          <p:cNvPr id="11" name="CasellaDiTesto 10">
            <a:extLst>
              <a:ext uri="{FF2B5EF4-FFF2-40B4-BE49-F238E27FC236}">
                <a16:creationId xmlns:a16="http://schemas.microsoft.com/office/drawing/2014/main" id="{53AEE9DD-B7F5-4C60-AB64-A5FB192A9961}"/>
              </a:ext>
            </a:extLst>
          </p:cNvPr>
          <p:cNvSpPr txBox="1"/>
          <p:nvPr/>
        </p:nvSpPr>
        <p:spPr>
          <a:xfrm>
            <a:off x="4860032" y="2530326"/>
            <a:ext cx="3859454" cy="461665"/>
          </a:xfrm>
          <a:prstGeom prst="rect">
            <a:avLst/>
          </a:prstGeom>
          <a:noFill/>
        </p:spPr>
        <p:txBody>
          <a:bodyPr wrap="none" rtlCol="0">
            <a:spAutoFit/>
          </a:bodyPr>
          <a:lstStyle/>
          <a:p>
            <a:r>
              <a:rPr lang="it-IT" sz="2400" b="1" dirty="0">
                <a:solidFill>
                  <a:srgbClr val="0070C0"/>
                </a:solidFill>
              </a:rPr>
              <a:t>Test performances (+ </a:t>
            </a:r>
            <a:r>
              <a:rPr lang="it-IT" sz="2400" b="1" dirty="0" err="1">
                <a:solidFill>
                  <a:srgbClr val="0070C0"/>
                </a:solidFill>
              </a:rPr>
              <a:t>ref</a:t>
            </a:r>
            <a:r>
              <a:rPr lang="it-IT" sz="2400" b="1" dirty="0">
                <a:solidFill>
                  <a:srgbClr val="0070C0"/>
                </a:solidFill>
              </a:rPr>
              <a:t>. Ti)</a:t>
            </a:r>
          </a:p>
        </p:txBody>
      </p:sp>
      <p:pic>
        <p:nvPicPr>
          <p:cNvPr id="9" name="Immagine 8">
            <a:extLst>
              <a:ext uri="{FF2B5EF4-FFF2-40B4-BE49-F238E27FC236}">
                <a16:creationId xmlns:a16="http://schemas.microsoft.com/office/drawing/2014/main" id="{2BF55C1A-C2D5-48B7-9434-D25579D7F9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629" y="2991992"/>
            <a:ext cx="4204605" cy="3361941"/>
          </a:xfrm>
          <a:prstGeom prst="rect">
            <a:avLst/>
          </a:prstGeom>
        </p:spPr>
        <p:style>
          <a:lnRef idx="2">
            <a:schemeClr val="accent1"/>
          </a:lnRef>
          <a:fillRef idx="1">
            <a:schemeClr val="lt1"/>
          </a:fillRef>
          <a:effectRef idx="0">
            <a:schemeClr val="accent1"/>
          </a:effectRef>
          <a:fontRef idx="minor">
            <a:schemeClr val="dk1"/>
          </a:fontRef>
        </p:style>
      </p:pic>
      <p:sp>
        <p:nvSpPr>
          <p:cNvPr id="12" name="CasellaDiTesto 11">
            <a:extLst>
              <a:ext uri="{FF2B5EF4-FFF2-40B4-BE49-F238E27FC236}">
                <a16:creationId xmlns:a16="http://schemas.microsoft.com/office/drawing/2014/main" id="{CCFB0B29-71E1-4AD6-A32A-FD83FC148417}"/>
              </a:ext>
            </a:extLst>
          </p:cNvPr>
          <p:cNvSpPr txBox="1"/>
          <p:nvPr/>
        </p:nvSpPr>
        <p:spPr>
          <a:xfrm>
            <a:off x="-38869" y="2530326"/>
            <a:ext cx="4211730" cy="461665"/>
          </a:xfrm>
          <a:prstGeom prst="rect">
            <a:avLst/>
          </a:prstGeom>
          <a:noFill/>
        </p:spPr>
        <p:txBody>
          <a:bodyPr wrap="none" rtlCol="0">
            <a:spAutoFit/>
          </a:bodyPr>
          <a:lstStyle/>
          <a:p>
            <a:r>
              <a:rPr lang="it-IT" sz="2400" b="1" dirty="0">
                <a:solidFill>
                  <a:srgbClr val="0070C0"/>
                </a:solidFill>
              </a:rPr>
              <a:t>Dataset performances (+ </a:t>
            </a:r>
            <a:r>
              <a:rPr lang="it-IT" sz="2400" b="1" dirty="0" err="1">
                <a:solidFill>
                  <a:srgbClr val="0070C0"/>
                </a:solidFill>
              </a:rPr>
              <a:t>ref</a:t>
            </a:r>
            <a:r>
              <a:rPr lang="it-IT" sz="2400" b="1" dirty="0">
                <a:solidFill>
                  <a:srgbClr val="0070C0"/>
                </a:solidFill>
              </a:rPr>
              <a:t>. Ti)</a:t>
            </a:r>
          </a:p>
        </p:txBody>
      </p:sp>
      <p:pic>
        <p:nvPicPr>
          <p:cNvPr id="4" name="Immagine 3">
            <a:extLst>
              <a:ext uri="{FF2B5EF4-FFF2-40B4-BE49-F238E27FC236}">
                <a16:creationId xmlns:a16="http://schemas.microsoft.com/office/drawing/2014/main" id="{3B53C635-FF3A-454E-9536-93A910A032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76" t="5746" r="8263"/>
          <a:stretch/>
        </p:blipFill>
        <p:spPr>
          <a:xfrm>
            <a:off x="4418732" y="2991992"/>
            <a:ext cx="4647699" cy="3361940"/>
          </a:xfrm>
          <a:prstGeom prst="rect">
            <a:avLst/>
          </a:prstGeom>
        </p:spPr>
        <p:style>
          <a:lnRef idx="2">
            <a:schemeClr val="accent1"/>
          </a:lnRef>
          <a:fillRef idx="1">
            <a:schemeClr val="lt1"/>
          </a:fillRef>
          <a:effectRef idx="0">
            <a:schemeClr val="accent1"/>
          </a:effectRef>
          <a:fontRef idx="minor">
            <a:schemeClr val="dk1"/>
          </a:fontRef>
        </p:style>
      </p:pic>
      <p:pic>
        <p:nvPicPr>
          <p:cNvPr id="16" name="Audio 15">
            <a:hlinkClick r:id="" action="ppaction://media"/>
            <a:extLst>
              <a:ext uri="{FF2B5EF4-FFF2-40B4-BE49-F238E27FC236}">
                <a16:creationId xmlns:a16="http://schemas.microsoft.com/office/drawing/2014/main" id="{5D37E591-202D-4DBE-AA83-A8B5FEA16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40269509"/>
      </p:ext>
    </p:extLst>
  </p:cSld>
  <p:clrMapOvr>
    <a:masterClrMapping/>
  </p:clrMapOvr>
  <mc:AlternateContent xmlns:mc="http://schemas.openxmlformats.org/markup-compatibility/2006" xmlns:p14="http://schemas.microsoft.com/office/powerpoint/2010/main">
    <mc:Choice Requires="p14">
      <p:transition spd="slow" p14:dur="2000" advTm="53054"/>
    </mc:Choice>
    <mc:Fallback xmlns="">
      <p:transition spd="slow" advTm="5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6616" x="3532188" y="2066925"/>
          <p14:tracePt t="6653" x="3603625" y="2106613"/>
          <p14:tracePt t="6670" x="3684588" y="2132013"/>
          <p14:tracePt t="6672" x="3709988" y="2139950"/>
          <p14:tracePt t="6707" x="3846513" y="2203450"/>
          <p14:tracePt t="6738" x="3910013" y="2225675"/>
          <p14:tracePt t="6754" x="3932238" y="2233613"/>
          <p14:tracePt t="6781" x="3973513" y="2233613"/>
          <p14:tracePt t="6784" x="3986213" y="2233613"/>
          <p14:tracePt t="6800" x="4041775" y="2233613"/>
          <p14:tracePt t="6826" x="4127500" y="2233613"/>
          <p14:tracePt t="6848" x="4225925" y="2241550"/>
          <p14:tracePt t="6871" x="4327525" y="2263775"/>
          <p14:tracePt t="6888" x="4365625" y="2279650"/>
          <p14:tracePt t="6901" x="4391025" y="2289175"/>
          <p14:tracePt t="6919" x="4479925" y="2332038"/>
          <p14:tracePt t="6931" x="4514850" y="2339975"/>
          <p14:tracePt t="6961" x="4824413" y="2425700"/>
          <p14:tracePt t="6986" x="5021263" y="2466975"/>
          <p14:tracePt t="7005" x="5067300" y="2471738"/>
          <p14:tracePt t="7018" x="5084763" y="2471738"/>
          <p14:tracePt t="7038" x="5097463" y="2471738"/>
          <p14:tracePt t="7039" x="5110163" y="2471738"/>
          <p14:tracePt t="7051" x="5145088" y="2471738"/>
          <p14:tracePt t="7069" x="5241925" y="2471738"/>
          <p14:tracePt t="7082" x="5370513" y="2471738"/>
          <p14:tracePt t="7112" x="5514975" y="2471738"/>
          <p14:tracePt t="7137" x="5548313" y="2471738"/>
          <p14:tracePt t="7147" x="5556250" y="2471738"/>
          <p14:tracePt t="7161" x="5573713" y="2471738"/>
          <p14:tracePt t="7184" x="5641975" y="2463800"/>
          <p14:tracePt t="7201" x="5697538" y="2463800"/>
          <p14:tracePt t="7218" x="5761038" y="2463800"/>
          <p14:tracePt t="7254" x="5808663" y="2463800"/>
          <p14:tracePt t="7273" x="5837238" y="2459038"/>
          <p14:tracePt t="7284" x="5842000" y="2451100"/>
          <p14:tracePt t="7305" x="5876925" y="2451100"/>
          <p14:tracePt t="7330" x="5902325" y="2441575"/>
          <p14:tracePt t="7355" x="5910263" y="2395538"/>
          <p14:tracePt t="7372" x="5910263" y="2386013"/>
          <p14:tracePt t="7714" x="5910263" y="2390775"/>
          <p14:tracePt t="7723" x="5910263" y="2395538"/>
          <p14:tracePt t="7756" x="5983288" y="2535238"/>
          <p14:tracePt t="7770" x="6008688" y="2565400"/>
          <p14:tracePt t="7797" x="6008688" y="2573338"/>
          <p14:tracePt t="8197" x="6003925" y="2570163"/>
          <p14:tracePt t="8217" x="5999163" y="2565400"/>
          <p14:tracePt t="8235" x="5978525" y="2552700"/>
          <p14:tracePt t="8254" x="5965825" y="2540000"/>
          <p14:tracePt t="8280" x="5956300" y="2527300"/>
          <p14:tracePt t="8304" x="5948363" y="2522538"/>
          <p14:tracePt t="8318" x="5935663" y="2514600"/>
          <p14:tracePt t="8348" x="5930900" y="2514600"/>
          <p14:tracePt t="8373" x="5922963" y="2514600"/>
          <p14:tracePt t="8381" x="5918200" y="2514600"/>
          <p14:tracePt t="8404" x="5905500" y="2514600"/>
          <p14:tracePt t="8433" x="5902325" y="2514600"/>
          <p14:tracePt t="8462" x="5892800" y="2514600"/>
          <p14:tracePt t="8487" x="5880100" y="2509838"/>
          <p14:tracePt t="8489" x="5876925" y="2509838"/>
          <p14:tracePt t="8514" x="5854700" y="2489200"/>
          <p14:tracePt t="8530" x="5842000" y="2476500"/>
          <p14:tracePt t="8804" x="5846763" y="2471738"/>
          <p14:tracePt t="8815" x="5859463" y="2471738"/>
          <p14:tracePt t="8835" x="5862638" y="2471738"/>
          <p14:tracePt t="8855" x="5880100" y="2463800"/>
          <p14:tracePt t="8903" x="5889625" y="2463800"/>
          <p14:tracePt t="8935" x="5892800" y="2463800"/>
          <p14:tracePt t="8970" x="5915025" y="2451100"/>
          <p14:tracePt t="9002" x="5940425" y="2433638"/>
          <p14:tracePt t="9021" x="5953125" y="2420938"/>
          <p14:tracePt t="9038" x="5969000" y="2398713"/>
          <p14:tracePt t="9039" x="5978525" y="2395538"/>
          <p14:tracePt t="9050" x="5983288" y="2386013"/>
          <p14:tracePt t="9068" x="5983288" y="2382838"/>
          <p14:tracePt t="9084" x="5991225" y="2370138"/>
          <p14:tracePt t="9097" x="5991225" y="2365375"/>
          <p14:tracePt t="9117" x="5995988" y="2352675"/>
          <p14:tracePt t="9136" x="6003925" y="2332038"/>
          <p14:tracePt t="9146" x="6008688" y="2327275"/>
          <p14:tracePt t="9170" x="6016625" y="2314575"/>
          <p14:tracePt t="9178" x="6021388" y="2309813"/>
          <p14:tracePt t="9203" x="6046788" y="2284413"/>
          <p14:tracePt t="9221" x="6059488" y="2276475"/>
          <p14:tracePt t="9224" x="6062663" y="2271713"/>
          <p14:tracePt t="9253" x="6092825" y="2259013"/>
          <p14:tracePt t="9272" x="6135688" y="2238375"/>
          <p14:tracePt t="9292" x="6173788" y="2220913"/>
          <p14:tracePt t="9318" x="6224588" y="2208213"/>
          <p14:tracePt t="9319" x="6229350" y="2208213"/>
          <p14:tracePt t="9332" x="6242050" y="2200275"/>
          <p14:tracePt t="9350" x="6249988" y="2200275"/>
          <p14:tracePt t="9403" x="6267450" y="2195513"/>
          <p14:tracePt t="9415" x="6280150" y="2195513"/>
          <p14:tracePt t="9425" x="6284913" y="2195513"/>
          <p14:tracePt t="9452" x="6305550" y="2182813"/>
          <p14:tracePt t="9471" x="6318250" y="2182813"/>
          <p14:tracePt t="9474" x="6323013" y="2173288"/>
          <p14:tracePt t="9487" x="6327775" y="2170113"/>
          <p14:tracePt t="9506" x="6348413" y="2160588"/>
          <p14:tracePt t="9524" x="6361113" y="2160588"/>
          <p14:tracePt t="9541" x="6373813" y="2160588"/>
          <p14:tracePt t="9565" x="6391275" y="2160588"/>
          <p14:tracePt t="9589" x="6403975" y="2160588"/>
          <p14:tracePt t="9598" x="6416675" y="2165350"/>
          <p14:tracePt t="9661" x="6421438" y="2165350"/>
          <p14:tracePt t="9682" x="6442075" y="2165350"/>
          <p14:tracePt t="9703" x="6446838" y="2157413"/>
          <p14:tracePt t="9819" x="6450013" y="2157413"/>
          <p14:tracePt t="9832" x="6459538" y="2157413"/>
          <p14:tracePt t="9871" x="6462713" y="2157413"/>
          <p14:tracePt t="9905" x="6475413" y="2157413"/>
          <p14:tracePt t="9932" x="6484938" y="2157413"/>
          <p14:tracePt t="9951" x="6492875" y="2157413"/>
          <p14:tracePt t="9968" x="6505575" y="2157413"/>
          <p14:tracePt t="9985" x="6515100" y="2157413"/>
          <p14:tracePt t="10025" x="6518275" y="2157413"/>
          <p14:tracePt t="10040" x="6530975" y="2157413"/>
          <p14:tracePt t="10051" x="6535738" y="2157413"/>
          <p14:tracePt t="10073" x="6556375" y="2157413"/>
          <p14:tracePt t="10092" x="6565900" y="2157413"/>
          <p14:tracePt t="10101" x="6573838" y="2157413"/>
          <p14:tracePt t="10118" x="6586538" y="2152650"/>
          <p14:tracePt t="10131" x="6591300" y="2152650"/>
          <p14:tracePt t="10162" x="6616700" y="2144713"/>
          <p14:tracePt t="10186" x="6654800" y="2139950"/>
          <p14:tracePt t="10205" x="6710363" y="2132013"/>
          <p14:tracePt t="10207" x="6723063" y="2132013"/>
          <p14:tracePt t="10236" x="6748463" y="2132013"/>
          <p14:tracePt t="10256" x="6761163" y="2132013"/>
          <p14:tracePt t="10319" x="6765925" y="2132013"/>
          <p14:tracePt t="10352" x="6769100" y="2132013"/>
          <p14:tracePt t="10364" x="6786563" y="2122488"/>
          <p14:tracePt t="10401" x="6794500" y="2122488"/>
          <p14:tracePt t="10431" x="6804025" y="2122488"/>
          <p14:tracePt t="10461" x="6808788" y="2122488"/>
          <p14:tracePt t="10486" x="6867525" y="2122488"/>
          <p14:tracePt t="10504" x="6915150" y="2122488"/>
          <p14:tracePt t="10519" x="6965950" y="2122488"/>
          <p14:tracePt t="10537" x="6978650" y="2122488"/>
          <p14:tracePt t="10573" x="6991350" y="2122488"/>
          <p14:tracePt t="10583" x="6999288" y="2122488"/>
          <p14:tracePt t="10599" x="7029450" y="2122488"/>
          <p14:tracePt t="10622" x="7042150" y="2122488"/>
          <p14:tracePt t="10631" x="7054850" y="2119313"/>
          <p14:tracePt t="10663" x="7062788" y="2119313"/>
          <p14:tracePt t="10816" x="7067550" y="2119313"/>
          <p14:tracePt t="11569" x="7075488" y="2109788"/>
          <p14:tracePt t="14048" x="7067550" y="2106613"/>
          <p14:tracePt t="14068" x="7054850" y="2106613"/>
          <p14:tracePt t="14086" x="7042150" y="2097088"/>
          <p14:tracePt t="14098" x="7024688" y="2093913"/>
          <p14:tracePt t="14122" x="7011988" y="2084388"/>
          <p14:tracePt t="14139" x="7004050" y="2079625"/>
          <p14:tracePt t="14169" x="6999288" y="2079625"/>
          <p14:tracePt t="14180" x="6994525" y="2079625"/>
          <p14:tracePt t="14269" x="6986588" y="2079625"/>
          <p14:tracePt t="14333" x="6981825" y="2079625"/>
          <p14:tracePt t="14386" x="6973888" y="2079625"/>
          <p14:tracePt t="14398" x="6969125" y="2079625"/>
          <p14:tracePt t="14417" x="6961188" y="2079625"/>
          <p14:tracePt t="14435" x="6956425" y="2079625"/>
          <p14:tracePt t="14468" x="6953250" y="2079625"/>
          <p14:tracePt t="14481" x="6943725" y="2079625"/>
          <p14:tracePt t="14505" x="6927850" y="2089150"/>
          <p14:tracePt t="14520" x="6915150" y="2089150"/>
          <p14:tracePt t="14535" x="6905625" y="2089150"/>
          <p14:tracePt t="14553" x="6900863" y="2093913"/>
          <p14:tracePt t="14573" x="6888163" y="2093913"/>
          <p14:tracePt t="14586" x="6872288" y="2093913"/>
          <p14:tracePt t="14605" x="6859588" y="2101850"/>
          <p14:tracePt t="14606" x="6850063" y="2101850"/>
          <p14:tracePt t="14618" x="6837363" y="2106613"/>
          <p14:tracePt t="14645" x="6816725" y="2119313"/>
          <p14:tracePt t="14663" x="6804025" y="2127250"/>
          <p14:tracePt t="14689" x="6794500" y="2132013"/>
          <p14:tracePt t="14713" x="6773863" y="2152650"/>
          <p14:tracePt t="14723" x="6765925" y="2157413"/>
          <p14:tracePt t="14747" x="6748463" y="2200275"/>
          <p14:tracePt t="14753" x="6740525" y="2208213"/>
          <p14:tracePt t="14786" x="6723063" y="2246313"/>
          <p14:tracePt t="14804" x="6715125" y="2254250"/>
          <p14:tracePt t="14823" x="6705600" y="2279650"/>
          <p14:tracePt t="14834" x="6697663" y="2292350"/>
          <p14:tracePt t="14848" x="6697663" y="2306638"/>
          <p14:tracePt t="14864" x="6688138" y="2327275"/>
          <p14:tracePt t="14895" x="6684963" y="2344738"/>
          <p14:tracePt t="14923" x="6684963" y="2365375"/>
          <p14:tracePt t="14952" x="6684963" y="2438400"/>
          <p14:tracePt t="14975" x="6684963" y="2489200"/>
          <p14:tracePt t="14987" x="6688138" y="2501900"/>
          <p14:tracePt t="15005" x="6688138" y="2509838"/>
          <p14:tracePt t="15051" x="6692900" y="2519363"/>
          <p14:tracePt t="15089" x="6700838" y="2527300"/>
          <p14:tracePt t="15117" x="6705600" y="2532063"/>
          <p14:tracePt t="15130" x="6710363" y="2540000"/>
          <p14:tracePt t="15147" x="6718300" y="2544763"/>
          <p14:tracePt t="15176" x="6735763" y="2570163"/>
          <p14:tracePt t="15197" x="6756400" y="2590800"/>
          <p14:tracePt t="15207" x="6773863" y="2608263"/>
          <p14:tracePt t="15237" x="6794500" y="2616200"/>
          <p14:tracePt t="15257" x="6816725" y="2624138"/>
          <p14:tracePt t="15274" x="6834188" y="2628900"/>
          <p14:tracePt t="15296" x="6854825" y="2638425"/>
          <p14:tracePt t="15320" x="6905625" y="2641600"/>
          <p14:tracePt t="15338" x="6935788" y="2651125"/>
          <p14:tracePt t="15352" x="6961188" y="2651125"/>
          <p14:tracePt t="15370" x="6999288" y="2651125"/>
          <p14:tracePt t="15384" x="7024688" y="2651125"/>
          <p14:tracePt t="15402" x="7050088" y="2651125"/>
          <p14:tracePt t="15418" x="7072313" y="2659063"/>
          <p14:tracePt t="15425" x="7075488" y="2659063"/>
          <p14:tracePt t="15440" x="7097713" y="2659063"/>
          <p14:tracePt t="15471" x="7123113" y="2663825"/>
          <p14:tracePt t="15504" x="7161213" y="2663825"/>
          <p14:tracePt t="15523" x="7181850" y="2663825"/>
          <p14:tracePt t="15549" x="7194550" y="2654300"/>
          <p14:tracePt t="15586" x="7199313" y="2654300"/>
          <p14:tracePt t="15599" x="7212013" y="2654300"/>
          <p14:tracePt t="15615" x="7224713" y="2651125"/>
          <p14:tracePt t="15669" x="7237413" y="2651125"/>
          <p14:tracePt t="15681" x="7246938" y="2641600"/>
          <p14:tracePt t="15722" x="7267575" y="2641600"/>
          <p14:tracePt t="15738" x="7297738" y="2641600"/>
          <p14:tracePt t="15755" x="7310438" y="2641600"/>
          <p14:tracePt t="15770" x="7323138" y="2641600"/>
          <p14:tracePt t="15790" x="7343775" y="2620963"/>
          <p14:tracePt t="15793" x="7348538" y="2616200"/>
          <p14:tracePt t="15802" x="7356475" y="2603500"/>
          <p14:tracePt t="15834" x="7361238" y="2540000"/>
          <p14:tracePt t="15850" x="7361238" y="2527300"/>
          <p14:tracePt t="15870" x="7361238" y="2514600"/>
          <p14:tracePt t="15905" x="7361238" y="2501900"/>
          <p14:tracePt t="15937" x="7361238" y="2489200"/>
          <p14:tracePt t="15971" x="7353300" y="2466975"/>
          <p14:tracePt t="15987" x="7348538" y="2463800"/>
          <p14:tracePt t="16006" x="7348538" y="2451100"/>
          <p14:tracePt t="16021" x="7340600" y="2438400"/>
          <p14:tracePt t="16040" x="7340600" y="2428875"/>
          <p14:tracePt t="16100" x="7335838" y="2425700"/>
          <p14:tracePt t="16245" x="7327900" y="2425700"/>
          <p14:tracePt t="16581" x="7323138" y="2425700"/>
          <p14:tracePt t="16601" x="7318375" y="2416175"/>
          <p14:tracePt t="16619" x="7310438" y="2403475"/>
          <p14:tracePt t="16698" x="7305675" y="2398713"/>
          <p14:tracePt t="17114" x="7297738" y="2398713"/>
          <p14:tracePt t="17134" x="7292975" y="2398713"/>
          <p14:tracePt t="17152" x="7285038" y="2398713"/>
          <p14:tracePt t="17193" x="7275513" y="2398713"/>
          <p14:tracePt t="17224" x="7262813" y="2398713"/>
          <p14:tracePt t="17254" x="7254875" y="2398713"/>
          <p14:tracePt t="17429" x="7250113" y="2398713"/>
          <p14:tracePt t="17867" x="7242175" y="2398713"/>
          <p14:tracePt t="17903" x="7237413" y="2398713"/>
          <p14:tracePt t="18048" x="7219950" y="2386013"/>
          <p14:tracePt t="18085" x="7212013" y="2378075"/>
          <p14:tracePt t="18101" x="7199313" y="2373313"/>
          <p14:tracePt t="18120" x="7194550" y="2373313"/>
          <p14:tracePt t="18137" x="7181850" y="2365375"/>
          <p14:tracePt t="18151" x="7169150" y="2360613"/>
          <p14:tracePt t="18183" x="7143750" y="2360613"/>
          <p14:tracePt t="18191" x="7140575" y="2360613"/>
          <p14:tracePt t="18216" x="7118350" y="2360613"/>
          <p14:tracePt t="18236" x="7100888" y="2360613"/>
          <p14:tracePt t="18256" x="7088188" y="2360613"/>
          <p14:tracePt t="18274" x="7075488" y="2360613"/>
          <p14:tracePt t="18297" x="7059613" y="2357438"/>
          <p14:tracePt t="18319" x="7046913" y="2347913"/>
          <p14:tracePt t="18339" x="7042150" y="2344738"/>
          <p14:tracePt t="18350" x="7034213" y="2344738"/>
          <p14:tracePt t="18372" x="7029450" y="2344738"/>
          <p14:tracePt t="18396" x="7021513" y="2344738"/>
          <p14:tracePt t="18423" x="7004050" y="2344738"/>
          <p14:tracePt t="18441" x="6999288" y="2344738"/>
          <p14:tracePt t="18466" x="6986588" y="2344738"/>
          <p14:tracePt t="18484" x="6973888" y="2344738"/>
          <p14:tracePt t="18504" x="6940550" y="2344738"/>
          <p14:tracePt t="18520" x="6923088" y="2344738"/>
          <p14:tracePt t="18534" x="6915150" y="2344738"/>
          <p14:tracePt t="18561" x="6884988" y="2335213"/>
          <p14:tracePt t="18568" x="6880225" y="2335213"/>
          <p14:tracePt t="18587" x="6859588" y="2332038"/>
          <p14:tracePt t="18605" x="6842125" y="2332038"/>
          <p14:tracePt t="18618" x="6821488" y="2332038"/>
          <p14:tracePt t="18630" x="6808788" y="2332038"/>
          <p14:tracePt t="18631" x="6794500" y="2332038"/>
          <p14:tracePt t="18647" x="6765925" y="2332038"/>
          <p14:tracePt t="18671" x="6723063" y="2332038"/>
          <p14:tracePt t="18672" x="6688138" y="2332038"/>
          <p14:tracePt t="18681" x="6667500" y="2332038"/>
          <p14:tracePt t="18697" x="6611938" y="2339975"/>
          <p14:tracePt t="18706" x="6599238" y="2339975"/>
          <p14:tracePt t="18724" x="6561138" y="2339975"/>
          <p14:tracePt t="18755" x="6459538" y="2357438"/>
          <p14:tracePt t="18781" x="6335713" y="2373313"/>
          <p14:tracePt t="18797" x="6246813" y="2395538"/>
          <p14:tracePt t="18805" x="6211888" y="2398713"/>
          <p14:tracePt t="18806" x="6181725" y="2398713"/>
          <p14:tracePt t="18818" x="6148388" y="2408238"/>
          <p14:tracePt t="18839" x="6097588" y="2416175"/>
          <p14:tracePt t="18948" x="6089650" y="2420938"/>
          <p14:tracePt t="19303" x="6084888" y="2420938"/>
          <p14:tracePt t="19356" x="6080125" y="2416175"/>
          <p14:tracePt t="19412" x="6072188" y="2416175"/>
          <p14:tracePt t="19452" x="6059488" y="2416175"/>
          <p14:tracePt t="19464" x="6049963" y="2416175"/>
          <p14:tracePt t="19488" x="5999163" y="2398713"/>
          <p14:tracePt t="19505" x="5969000" y="2378075"/>
          <p14:tracePt t="19523" x="5956300" y="2370138"/>
          <p14:tracePt t="19539" x="5935663" y="2357438"/>
          <p14:tracePt t="19552" x="5930900" y="2352675"/>
          <p14:tracePt t="19572" x="5922963" y="2344738"/>
          <p14:tracePt t="19585" x="5915025" y="2339975"/>
          <p14:tracePt t="19606" x="5905500" y="2335213"/>
          <p14:tracePt t="19609" x="5902325" y="2335213"/>
          <p14:tracePt t="19637" x="5892800" y="2327275"/>
          <p14:tracePt t="19739" x="5889625" y="2327275"/>
          <p14:tracePt t="19770" x="5884863" y="2322513"/>
          <p14:tracePt t="19805" x="5872163" y="2309813"/>
          <p14:tracePt t="19816" x="5859463" y="2301875"/>
          <p14:tracePt t="19835" x="5829300" y="2289175"/>
          <p14:tracePt t="19853" x="5816600" y="2279650"/>
          <p14:tracePt t="19948" x="5808663" y="2279650"/>
          <p14:tracePt t="19968" x="5803900" y="2279650"/>
          <p14:tracePt t="19980" x="5799138" y="2279650"/>
          <p14:tracePt t="19992" x="5791200" y="2276475"/>
          <p14:tracePt t="20008" x="5773738" y="2266950"/>
          <p14:tracePt t="20031" x="5765800" y="2263775"/>
          <p14:tracePt t="20056" x="5761038" y="2263775"/>
          <p14:tracePt t="20074" x="5748338" y="2259013"/>
          <p14:tracePt t="20379" x="5735638" y="2259013"/>
          <p14:tracePt t="20398" x="5730875" y="2263775"/>
          <p14:tracePt t="20422" x="5718175" y="2276475"/>
          <p14:tracePt t="20438" x="5710238" y="2284413"/>
          <p14:tracePt t="20440" x="5705475" y="2289175"/>
          <p14:tracePt t="20457" x="5692775" y="2297113"/>
          <p14:tracePt t="20490" x="5676900" y="2301875"/>
          <p14:tracePt t="20521" x="5664200" y="2301875"/>
          <p14:tracePt t="20553" x="5659438" y="2301875"/>
          <p14:tracePt t="20570" x="5649913" y="2301875"/>
          <p14:tracePt t="20584" x="5646738" y="2301875"/>
          <p14:tracePt t="20645" x="5637213" y="2301875"/>
          <p14:tracePt t="20659" x="5624513" y="2301875"/>
          <p14:tracePt t="20690" x="5603875" y="2314575"/>
          <p14:tracePt t="20705" x="5599113" y="2322513"/>
          <p14:tracePt t="21272" x="5595938" y="2322513"/>
          <p14:tracePt t="21304" x="5586413" y="2327275"/>
          <p14:tracePt t="21333" x="5583238" y="2339975"/>
          <p14:tracePt t="21357" x="5573713" y="2360613"/>
          <p14:tracePt t="21365" x="5570538" y="2365375"/>
          <p14:tracePt t="21386" x="5561013" y="2386013"/>
          <p14:tracePt t="21602" x="5561013" y="2390775"/>
          <p14:tracePt t="21617" x="5561013" y="2403475"/>
          <p14:tracePt t="21631" x="5561013" y="2408238"/>
          <p14:tracePt t="21661" x="5561013" y="2416175"/>
          <p14:tracePt t="21684" x="5561013" y="2420938"/>
          <p14:tracePt t="21693" x="5561013" y="2428875"/>
          <p14:tracePt t="21719" x="5561013" y="2433638"/>
          <p14:tracePt t="21753" x="5561013" y="2438400"/>
          <p14:tracePt t="21771" x="5561013" y="2459038"/>
          <p14:tracePt t="21789" x="5565775" y="2497138"/>
          <p14:tracePt t="21800" x="5565775" y="2514600"/>
          <p14:tracePt t="21823" x="5565775" y="2557463"/>
          <p14:tracePt t="21831" x="5565775" y="2570163"/>
          <p14:tracePt t="21855" x="5573713" y="2603500"/>
          <p14:tracePt t="21870" x="5573713" y="2608263"/>
          <p14:tracePt t="21885" x="5573713" y="2633663"/>
          <p14:tracePt t="21903" x="5573713" y="2676525"/>
          <p14:tracePt t="21916" x="5573713" y="2684463"/>
          <p14:tracePt t="21925" x="5573713" y="2689225"/>
          <p14:tracePt t="21949" x="5570538" y="2705100"/>
          <p14:tracePt t="21972" x="5570538" y="2714625"/>
          <p14:tracePt t="21988" x="5570538" y="2717800"/>
          <p14:tracePt t="22002" x="5565775" y="2730500"/>
          <p14:tracePt t="22028" x="5565775" y="2744788"/>
          <p14:tracePt t="22037" x="5565775" y="2757488"/>
          <p14:tracePt t="22056" x="5565775" y="2782888"/>
          <p14:tracePt t="22067" x="5565775" y="2786063"/>
          <p14:tracePt t="22087" x="5556250" y="2798763"/>
          <p14:tracePt t="22088" x="5556250" y="2803525"/>
          <p14:tracePt t="22119" x="5556250" y="2811463"/>
          <p14:tracePt t="22131" x="5556250" y="2816225"/>
          <p14:tracePt t="22153" x="5553075" y="2824163"/>
          <p14:tracePt t="22170" x="5553075" y="2828925"/>
          <p14:tracePt t="22183" x="5553075" y="2833688"/>
          <p14:tracePt t="22253" x="5553075" y="2841625"/>
          <p14:tracePt t="22272" x="5543550" y="2859088"/>
          <p14:tracePt t="22273" x="5543550" y="2867025"/>
          <p14:tracePt t="22292" x="5530850" y="2901950"/>
          <p14:tracePt t="22303" x="5514975" y="2940050"/>
          <p14:tracePt t="22323" x="5510213" y="2978150"/>
          <p14:tracePt t="22334" x="5502275" y="3024188"/>
          <p14:tracePt t="22352" x="5492750" y="3049588"/>
          <p14:tracePt t="22368" x="5480050" y="3079750"/>
          <p14:tracePt t="22386" x="5472113" y="3101975"/>
          <p14:tracePt t="22398" x="5459413" y="3122613"/>
          <p14:tracePt t="22420" x="5454650" y="3127375"/>
          <p14:tracePt t="22432" x="5437188" y="3155950"/>
          <p14:tracePt t="22452" x="5424488" y="3170238"/>
          <p14:tracePt t="22481" x="5408613" y="3190875"/>
          <p14:tracePt t="22505" x="5403850" y="3203575"/>
          <p14:tracePt t="22524" x="5395913" y="3211513"/>
          <p14:tracePt t="22535" x="5373688" y="3249613"/>
          <p14:tracePt t="22556" x="5360988" y="3259138"/>
          <p14:tracePt t="22567" x="5340350" y="3297238"/>
          <p14:tracePt t="22582" x="5330825" y="3314700"/>
          <p14:tracePt t="22602" x="5310188" y="3348038"/>
          <p14:tracePt t="22621" x="5297488" y="3373438"/>
          <p14:tracePt t="22648" x="5289550" y="3398838"/>
          <p14:tracePt t="22769" x="5280025" y="3411538"/>
          <p14:tracePt t="22816" x="5276850" y="3421063"/>
          <p14:tracePt t="22879" x="5276850" y="3424238"/>
          <p14:tracePt t="23449" x="5276850" y="3403600"/>
          <p14:tracePt t="23457" x="5276850" y="3398838"/>
          <p14:tracePt t="23476" x="5276850" y="3395663"/>
          <p14:tracePt t="23500" x="5276850" y="3382963"/>
          <p14:tracePt t="23531" x="5276850" y="3373438"/>
          <p14:tracePt t="23569" x="5272088" y="3368675"/>
          <p14:tracePt t="23583" x="5264150" y="3360738"/>
          <p14:tracePt t="23613" x="5259388" y="3352800"/>
          <p14:tracePt t="23637" x="5251450" y="3327400"/>
          <p14:tracePt t="23655" x="5251450" y="3314700"/>
          <p14:tracePt t="23659" x="5246688" y="3302000"/>
          <p14:tracePt t="23677" x="5237163" y="3292475"/>
          <p14:tracePt t="23698" x="5237163" y="3289300"/>
          <p14:tracePt t="23706" x="5233988" y="3279775"/>
          <p14:tracePt t="23802" x="5224463" y="3276600"/>
          <p14:tracePt t="23815" x="5221288" y="3271838"/>
          <p14:tracePt t="23831" x="5216525" y="3262313"/>
          <p14:tracePt t="23864" x="5195888" y="3241675"/>
          <p14:tracePt t="23890" x="5195888" y="3233738"/>
          <p14:tracePt t="23899" x="5191125" y="3221038"/>
          <p14:tracePt t="24047" x="5183188" y="3216275"/>
          <p14:tracePt t="24347" x="5186363" y="3216275"/>
          <p14:tracePt t="24368" x="5191125" y="3216275"/>
          <p14:tracePt t="24386" x="5203825" y="3216275"/>
          <p14:tracePt t="24400" x="5216525" y="3208338"/>
          <p14:tracePt t="24419" x="5229225" y="3208338"/>
          <p14:tracePt t="24431" x="5241925" y="3203575"/>
          <p14:tracePt t="24464" x="5264150" y="3203575"/>
          <p14:tracePt t="24496" x="5310188" y="3203575"/>
          <p14:tracePt t="24504" x="5314950" y="3203575"/>
          <p14:tracePt t="24531" x="5348288" y="3203575"/>
          <p14:tracePt t="24538" x="5353050" y="3211513"/>
          <p14:tracePt t="24555" x="5370513" y="3216275"/>
          <p14:tracePt t="24566" x="5383213" y="3216275"/>
          <p14:tracePt t="24596" x="5408613" y="3228975"/>
          <p14:tracePt t="24620" x="5421313" y="3236913"/>
          <p14:tracePt t="24638" x="5429250" y="3241675"/>
          <p14:tracePt t="24651" x="5437188" y="3241675"/>
          <p14:tracePt t="24664" x="5449888" y="3254375"/>
          <p14:tracePt t="24681" x="5476875" y="3276600"/>
          <p14:tracePt t="24713" x="5527675" y="3309938"/>
          <p14:tracePt t="24738" x="5570538" y="3340100"/>
          <p14:tracePt t="24768" x="5608638" y="3352800"/>
          <p14:tracePt t="24787" x="5621338" y="3355975"/>
          <p14:tracePt t="24800" x="5646738" y="3365500"/>
          <p14:tracePt t="24820" x="5684838" y="3378200"/>
          <p14:tracePt t="24834" x="5702300" y="3390900"/>
          <p14:tracePt t="24852" x="5730875" y="3421063"/>
          <p14:tracePt t="24867" x="5783263" y="3471863"/>
          <p14:tracePt t="24881" x="5876925" y="3573463"/>
          <p14:tracePt t="24898" x="5905500" y="3608388"/>
          <p14:tracePt t="24923" x="5978525" y="3667125"/>
          <p14:tracePt t="24931" x="5999163" y="3684588"/>
          <p14:tracePt t="24947" x="6062663" y="3735388"/>
          <p14:tracePt t="24957" x="6075363" y="3752850"/>
          <p14:tracePt t="24976" x="6153150" y="3808413"/>
          <p14:tracePt t="24992" x="6229350" y="3875088"/>
          <p14:tracePt t="25021" x="6327775" y="3952875"/>
          <p14:tracePt t="25038" x="6356350" y="3994150"/>
          <p14:tracePt t="25056" x="6421438" y="4049713"/>
          <p14:tracePt t="25070" x="6437313" y="4062413"/>
          <p14:tracePt t="25090" x="6462713" y="4084638"/>
          <p14:tracePt t="25103" x="6492875" y="4105275"/>
          <p14:tracePt t="25122" x="6527800" y="4117975"/>
          <p14:tracePt t="25136" x="6553200" y="4140200"/>
          <p14:tracePt t="25149" x="6569075" y="4143375"/>
          <p14:tracePt t="25165" x="6599238" y="4178300"/>
          <p14:tracePt t="25182" x="6637338" y="4216400"/>
          <p14:tracePt t="25213" x="6727825" y="4305300"/>
          <p14:tracePt t="25239" x="6811963" y="4368800"/>
          <p14:tracePt t="25241" x="6824663" y="4378325"/>
          <p14:tracePt t="25272" x="6875463" y="4411663"/>
          <p14:tracePt t="25288" x="6884988" y="4419600"/>
          <p14:tracePt t="25303" x="6915150" y="4432300"/>
          <p14:tracePt t="25331" x="6948488" y="4445000"/>
          <p14:tracePt t="25352" x="6999288" y="4471988"/>
          <p14:tracePt t="25380" x="7037388" y="4484688"/>
          <p14:tracePt t="25402" x="7062788" y="4500563"/>
          <p14:tracePt t="25435" x="7110413" y="4530725"/>
          <p14:tracePt t="25452" x="7148513" y="4551363"/>
          <p14:tracePt t="25467" x="7191375" y="4594225"/>
          <p14:tracePt t="25474" x="7216775" y="4616450"/>
          <p14:tracePt t="25493" x="7254875" y="4657725"/>
          <p14:tracePt t="25495" x="7267575" y="4672013"/>
          <p14:tracePt t="25524" x="7310438" y="4735513"/>
          <p14:tracePt t="25534" x="7313613" y="4748213"/>
          <p14:tracePt t="25554" x="7335838" y="4803775"/>
          <p14:tracePt t="25576" x="7361238" y="4854575"/>
          <p14:tracePt t="25585" x="7361238" y="4867275"/>
          <p14:tracePt t="25607" x="7381875" y="4910138"/>
          <p14:tracePt t="25616" x="7391400" y="4935538"/>
          <p14:tracePt t="25635" x="7404100" y="4964113"/>
          <p14:tracePt t="25656" x="7416800" y="5003800"/>
          <p14:tracePt t="25666" x="7416800" y="5019675"/>
          <p14:tracePt t="25689" x="7434263" y="5054600"/>
          <p14:tracePt t="25721" x="7434263" y="5070475"/>
          <p14:tracePt t="25740" x="7434263" y="5075238"/>
          <p14:tracePt t="26097" x="7429500" y="5075238"/>
          <p14:tracePt t="26253" x="7434263" y="5083175"/>
          <p14:tracePt t="26295" x="7446963" y="5087938"/>
          <p14:tracePt t="26315" x="7459663" y="5097463"/>
          <p14:tracePt t="26347" x="7472363" y="5110163"/>
          <p14:tracePt t="26370" x="7480300" y="5118100"/>
          <p14:tracePt t="26388" x="7493000" y="5138738"/>
          <p14:tracePt t="26422" x="7500938" y="5151438"/>
          <p14:tracePt t="26455" x="7513638" y="5164138"/>
          <p14:tracePt t="26473" x="7518400" y="5168900"/>
          <p14:tracePt t="26497" x="7531100" y="5181600"/>
          <p14:tracePt t="26506" x="7535863" y="5186363"/>
          <p14:tracePt t="26531" x="7543800" y="5194300"/>
          <p14:tracePt t="26550" x="7548563" y="5199063"/>
          <p14:tracePt t="26586" x="7561263" y="5207000"/>
          <p14:tracePt t="26604" x="7599363" y="5237163"/>
          <p14:tracePt t="26620" x="7629525" y="5249863"/>
          <p14:tracePt t="26640" x="7705725" y="5267325"/>
          <p14:tracePt t="26652" x="7713663" y="5267325"/>
          <p14:tracePt t="26670" x="7718425" y="5267325"/>
          <p14:tracePt t="26682" x="7662863" y="5257800"/>
          <p14:tracePt t="26996" x="7637463" y="5267325"/>
          <p14:tracePt t="27003" x="7624763" y="5275263"/>
          <p14:tracePt t="27018" x="7543800" y="5283200"/>
          <p14:tracePt t="27037" x="7518400" y="5283200"/>
          <p14:tracePt t="27049" x="7485063" y="5283200"/>
          <p14:tracePt t="27073" x="7386638" y="5283200"/>
          <p14:tracePt t="27082" x="7366000" y="5280025"/>
          <p14:tracePt t="27097" x="7343775" y="5267325"/>
          <p14:tracePt t="27114" x="7305675" y="5245100"/>
          <p14:tracePt t="27136" x="7229475" y="5229225"/>
          <p14:tracePt t="27146" x="7181850" y="5219700"/>
          <p14:tracePt t="27166" x="7127875" y="5219700"/>
          <p14:tracePt t="27183" x="7067550" y="5224463"/>
          <p14:tracePt t="27213" x="7037388" y="5224463"/>
          <p14:tracePt t="27232" x="6956425" y="5203825"/>
          <p14:tracePt t="27241" x="6923088" y="5186363"/>
          <p14:tracePt t="27260" x="6850063" y="5148263"/>
          <p14:tracePt t="27269" x="6824663" y="5135563"/>
          <p14:tracePt t="27288" x="6799263" y="5118100"/>
          <p14:tracePt t="27307" x="6773863" y="5105400"/>
          <p14:tracePt t="27320" x="6765925" y="5105400"/>
          <p14:tracePt t="27343" x="6727825" y="5070475"/>
          <p14:tracePt t="27351" x="6718300" y="5067300"/>
          <p14:tracePt t="27372" x="6697663" y="5037138"/>
          <p14:tracePt t="27389" x="6675438" y="4999038"/>
          <p14:tracePt t="27391" x="6659563" y="4976813"/>
          <p14:tracePt t="27422" x="6629400" y="4935538"/>
          <p14:tracePt t="27424" x="6611938" y="4922838"/>
          <p14:tracePt t="27451" x="6527800" y="4870450"/>
          <p14:tracePt t="27470" x="6442075" y="4824413"/>
          <p14:tracePt t="27473" x="6396038" y="4803775"/>
          <p14:tracePt t="27490" x="6297613" y="4756150"/>
          <p14:tracePt t="27515" x="6208713" y="4713288"/>
          <p14:tracePt t="27542" x="6153150" y="4684713"/>
          <p14:tracePt t="27544" x="6130925" y="4675188"/>
          <p14:tracePt t="27556" x="6097588" y="4657725"/>
          <p14:tracePt t="27570" x="6021388" y="4591050"/>
          <p14:tracePt t="27589" x="5953125" y="4518025"/>
          <p14:tracePt t="27601" x="5918200" y="4432300"/>
          <p14:tracePt t="27618" x="5876925" y="4373563"/>
          <p14:tracePt t="27631" x="5834063" y="4322763"/>
          <p14:tracePt t="27655" x="5783263" y="4254500"/>
          <p14:tracePt t="27656" x="5765800" y="4246563"/>
          <p14:tracePt t="27665" x="5753100" y="4237038"/>
          <p14:tracePt t="27689" x="5730875" y="4224338"/>
          <p14:tracePt t="27707" x="5689600" y="4211638"/>
          <p14:tracePt t="27726" x="5664200" y="4211638"/>
          <p14:tracePt t="27742" x="5624513" y="4203700"/>
          <p14:tracePt t="27757" x="5548313" y="4194175"/>
          <p14:tracePt t="27773" x="5476875" y="4194175"/>
          <p14:tracePt t="27785" x="5403850" y="4194175"/>
          <p14:tracePt t="27815" x="5122863" y="4165600"/>
          <p14:tracePt t="27840" x="4824413" y="4143375"/>
          <p14:tracePt t="27859" x="4552950" y="4117975"/>
          <p14:tracePt t="27890" x="4013200" y="4046538"/>
          <p14:tracePt t="27898" x="3884613" y="4037013"/>
          <p14:tracePt t="27919" x="3552825" y="3978275"/>
          <p14:tracePt t="27937" x="3532188" y="3978275"/>
          <p14:tracePt t="27949" x="3527425" y="3973513"/>
          <p14:tracePt t="27973" x="3506788" y="3960813"/>
          <p14:tracePt t="27997" x="3360738" y="3900488"/>
          <p14:tracePt t="28003" x="3259138" y="3879850"/>
          <p14:tracePt t="28029" x="2859088" y="3794125"/>
          <p14:tracePt t="28037" x="2719388" y="3781425"/>
          <p14:tracePt t="28056" x="2468563" y="3740150"/>
          <p14:tracePt t="28068" x="2408238" y="3730625"/>
          <p14:tracePt t="28087" x="2190750" y="3702050"/>
          <p14:tracePt t="28100" x="2119313" y="3687763"/>
          <p14:tracePt t="28129" x="1770063" y="3646488"/>
          <p14:tracePt t="28154" x="1562100" y="3603625"/>
          <p14:tracePt t="28176" x="1463675" y="3581400"/>
          <p14:tracePt t="28203" x="1377950" y="3573463"/>
          <p14:tracePt t="28216" x="1365250" y="3568700"/>
          <p14:tracePt t="28231" x="1362075" y="3568700"/>
          <p14:tracePt t="28256" x="1336675" y="3568700"/>
          <p14:tracePt t="28274" x="1258888" y="3552825"/>
          <p14:tracePt t="28290" x="1174750" y="3552825"/>
          <p14:tracePt t="28316" x="1089025" y="3552825"/>
          <p14:tracePt t="28341" x="1000125" y="3535363"/>
          <p14:tracePt t="28350" x="982663" y="3527425"/>
          <p14:tracePt t="28371" x="898525" y="3467100"/>
          <p14:tracePt t="28389" x="850900" y="3429000"/>
          <p14:tracePt t="28390" x="833438" y="3411538"/>
          <p14:tracePt t="28420" x="808038" y="3386138"/>
          <p14:tracePt t="28433" x="804863" y="3373438"/>
          <p14:tracePt t="28444" x="804863" y="3368675"/>
          <p14:tracePt t="28466" x="795338" y="3343275"/>
          <p14:tracePt t="28504" x="795338" y="3340100"/>
          <p14:tracePt t="28523" x="795338" y="3330575"/>
          <p14:tracePt t="28553" x="795338" y="3327400"/>
          <p14:tracePt t="28585" x="800100" y="3314700"/>
          <p14:tracePt t="28603" x="812800" y="3305175"/>
          <p14:tracePt t="28617" x="825500" y="3302000"/>
          <p14:tracePt t="28631" x="850900" y="3289300"/>
          <p14:tracePt t="28648" x="889000" y="3289300"/>
          <p14:tracePt t="28674" x="944563" y="3289300"/>
          <p14:tracePt t="28690" x="1008063" y="3289300"/>
          <p14:tracePt t="28714" x="1144588" y="3292475"/>
          <p14:tracePt t="28723" x="1187450" y="3302000"/>
          <p14:tracePt t="28741" x="1281113" y="3317875"/>
          <p14:tracePt t="28765" x="1438275" y="3368675"/>
          <p14:tracePt t="28783" x="1565275" y="3416300"/>
          <p14:tracePt t="28813" x="1646238" y="3462338"/>
          <p14:tracePt t="28819" x="1658938" y="3471863"/>
          <p14:tracePt t="28837" x="1709738" y="3505200"/>
          <p14:tracePt t="28851" x="1749425" y="3527425"/>
          <p14:tracePt t="28871" x="1778000" y="3548063"/>
          <p14:tracePt t="28883" x="1808163" y="3565525"/>
          <p14:tracePt t="28907" x="1868488" y="3603625"/>
          <p14:tracePt t="28917" x="1884363" y="3616325"/>
          <p14:tracePt t="28932" x="1924050" y="3649663"/>
          <p14:tracePt t="28952" x="1982788" y="3752850"/>
          <p14:tracePt t="28969" x="2030413" y="3836988"/>
          <p14:tracePt t="28987" x="2089150" y="3935413"/>
          <p14:tracePt t="29005" x="2127250" y="4021138"/>
          <p14:tracePt t="29024" x="2182813" y="4165600"/>
          <p14:tracePt t="29036" x="2195513" y="4211638"/>
          <p14:tracePt t="29054" x="2238375" y="4348163"/>
          <p14:tracePt t="29067" x="2276475" y="4441825"/>
          <p14:tracePt t="29081" x="2301875" y="4500563"/>
          <p14:tracePt t="29098" x="2322513" y="4538663"/>
          <p14:tracePt t="29129" x="2362200" y="4606925"/>
          <p14:tracePt t="29148" x="2382838" y="4645025"/>
          <p14:tracePt t="29161" x="2408238" y="4692650"/>
          <p14:tracePt t="29179" x="2443163" y="4751388"/>
          <p14:tracePt t="29205" x="2481263" y="4803775"/>
          <p14:tracePt t="29222" x="2484438" y="4819650"/>
          <p14:tracePt t="29224" x="2493963" y="4824413"/>
          <p14:tracePt t="29241" x="2509838" y="4841875"/>
          <p14:tracePt t="29265" x="2544763" y="4870450"/>
          <p14:tracePt t="29282" x="2565400" y="4884738"/>
          <p14:tracePt t="29303" x="2590800" y="4897438"/>
          <p14:tracePt t="29322" x="2603500" y="4910138"/>
          <p14:tracePt t="29335" x="2620963" y="4918075"/>
          <p14:tracePt t="29353" x="2633663" y="4922838"/>
          <p14:tracePt t="29369" x="2655888" y="4938713"/>
          <p14:tracePt t="29387" x="2693988" y="4960938"/>
          <p14:tracePt t="29399" x="2709863" y="4973638"/>
          <p14:tracePt t="29424" x="2752725" y="4999038"/>
          <p14:tracePt t="29463" x="2787650" y="5032375"/>
          <p14:tracePt t="29488" x="2808288" y="5054600"/>
          <p14:tracePt t="29514" x="2833688" y="5080000"/>
          <p14:tracePt t="29546" x="2851150" y="5092700"/>
          <p14:tracePt t="29552" x="2863850" y="5097463"/>
          <p14:tracePt t="29573" x="2871788" y="5105400"/>
          <p14:tracePt t="29606" x="2884488" y="5110163"/>
          <p14:tracePt t="29607" x="2889250" y="5118100"/>
          <p14:tracePt t="29626" x="2894013" y="5122863"/>
          <p14:tracePt t="29656" x="2906713" y="5135563"/>
          <p14:tracePt t="29667" x="2914650" y="5135563"/>
          <p14:tracePt t="29679" x="2927350" y="5148263"/>
          <p14:tracePt t="29693" x="2932113" y="5148263"/>
          <p14:tracePt t="29717" x="2944813" y="5151438"/>
          <p14:tracePt t="29731" x="2947988" y="5160963"/>
          <p14:tracePt t="29748" x="2962275" y="5164138"/>
          <p14:tracePt t="29754" x="2970213" y="5173663"/>
          <p14:tracePt t="29774" x="2995613" y="5194300"/>
          <p14:tracePt t="29775" x="3013075" y="5207000"/>
          <p14:tracePt t="29784" x="3016250" y="5216525"/>
          <p14:tracePt t="29814" x="3063875" y="5241925"/>
          <p14:tracePt t="29840" x="3089275" y="5262563"/>
          <p14:tracePt t="29889" x="3097213" y="5267325"/>
          <p14:tracePt t="29899" x="3106738" y="5275263"/>
          <p14:tracePt t="29914" x="3119438" y="5280025"/>
          <p14:tracePt t="29938" x="3122613" y="5287963"/>
          <p14:tracePt t="29957" x="3132138" y="5292725"/>
          <p14:tracePt t="29989" x="3144838" y="5318125"/>
          <p14:tracePt t="30009" x="3157538" y="5343525"/>
          <p14:tracePt t="30023" x="3160713" y="5356225"/>
          <p14:tracePt t="30036" x="3160713" y="5360988"/>
          <p14:tracePt t="30061" x="3175000" y="5373688"/>
          <p14:tracePt t="30146" x="3182938" y="5381625"/>
          <p14:tracePt t="30189" x="3187700" y="5386388"/>
          <p14:tracePt t="30199" x="3190875" y="5394325"/>
          <p14:tracePt t="30215" x="3200400" y="5399088"/>
          <p14:tracePt t="30254" x="3203575" y="5402263"/>
          <p14:tracePt t="30271" x="3213100" y="5402263"/>
          <p14:tracePt t="30273" x="3216275" y="5411788"/>
          <p14:tracePt t="30286" x="3221038" y="5411788"/>
          <p14:tracePt t="30305" x="3228975" y="5416550"/>
          <p14:tracePt t="30321" x="3233738" y="5416550"/>
          <p14:tracePt t="30340" x="3241675" y="5424488"/>
          <p14:tracePt t="30370" x="3259138" y="5429250"/>
          <p14:tracePt t="30381" x="3263900" y="5429250"/>
          <p14:tracePt t="30405" x="3276600" y="5441950"/>
          <p14:tracePt t="30415" x="3284538" y="5441950"/>
          <p14:tracePt t="30427" x="3297238" y="5445125"/>
          <p14:tracePt t="30453" x="3302000" y="5445125"/>
          <p14:tracePt t="30489" x="3314700" y="5454650"/>
          <p14:tracePt t="30520" x="3322638" y="5454650"/>
          <p14:tracePt t="30539" x="3327400" y="5454650"/>
          <p14:tracePt t="30552" x="3340100" y="5462588"/>
          <p14:tracePt t="30605" x="3352800" y="5467350"/>
          <p14:tracePt t="30616" x="3365500" y="5480050"/>
          <p14:tracePt t="30631" x="3378200" y="5492750"/>
          <p14:tracePt t="30663" x="3382963" y="5505450"/>
          <p14:tracePt t="30688" x="3390900" y="5513388"/>
          <p14:tracePt t="30706" x="3395663" y="5522913"/>
          <p14:tracePt t="30724" x="3403600" y="5526088"/>
          <p14:tracePt t="30741" x="3408363" y="5535613"/>
          <p14:tracePt t="30753" x="3413125" y="5538788"/>
          <p14:tracePt t="30772" x="3421063" y="5551488"/>
          <p14:tracePt t="30787" x="3425825" y="5564188"/>
          <p14:tracePt t="30805" x="3433763" y="5568950"/>
          <p14:tracePt t="30820" x="3438525" y="5586413"/>
          <p14:tracePt t="30850" x="3451225" y="5607050"/>
          <p14:tracePt t="30864" x="3459163" y="5629275"/>
          <p14:tracePt t="30888" x="3471863" y="5654675"/>
          <p14:tracePt t="30897" x="3476625" y="5667375"/>
          <p14:tracePt t="30922" x="3489325" y="5680075"/>
          <p14:tracePt t="30939" x="3489325" y="5692775"/>
          <p14:tracePt t="30971" x="3502025" y="5708650"/>
          <p14:tracePt t="30990" x="3506788" y="5713413"/>
          <p14:tracePt t="30991" x="3514725" y="5721350"/>
          <p14:tracePt t="31018" x="3519488" y="5726113"/>
          <p14:tracePt t="31051" x="3527425" y="5730875"/>
          <p14:tracePt t="31198" x="3532188" y="5738813"/>
          <p14:tracePt t="31217" x="3544888" y="5751513"/>
          <p14:tracePt t="31246" x="3548063" y="5756275"/>
          <p14:tracePt t="31348" x="3557588" y="5764213"/>
          <p14:tracePt t="31368" x="3560763" y="5773738"/>
          <p14:tracePt t="31396" x="3570288" y="5789613"/>
          <p14:tracePt t="31420" x="3570288" y="5794375"/>
          <p14:tracePt t="31428" x="3573463" y="5799138"/>
          <p14:tracePt t="34334" x="3582988" y="5799138"/>
          <p14:tracePt t="34635" x="3587750" y="5799138"/>
          <p14:tracePt t="34746" x="3600450" y="5807075"/>
          <p14:tracePt t="34790" x="3608388" y="5807075"/>
          <p14:tracePt t="34792" x="3613150" y="5807075"/>
          <p14:tracePt t="34801" x="3625850" y="5802313"/>
          <p14:tracePt t="34847" x="3638550" y="5802313"/>
          <p14:tracePt t="34869" x="3641725" y="5802313"/>
          <p14:tracePt t="34889" x="3654425" y="5802313"/>
          <p14:tracePt t="34941" x="3663950" y="5802313"/>
          <p14:tracePt t="34965" x="3667125" y="5802313"/>
          <p14:tracePt t="34996" x="3671888" y="5802313"/>
          <p14:tracePt t="35021" x="3679825" y="5802313"/>
          <p14:tracePt t="35038" x="3684588" y="5802313"/>
          <p14:tracePt t="35039" x="3694113" y="5802313"/>
          <p14:tracePt t="35097" x="3697288" y="5802313"/>
          <p14:tracePt t="35136" x="3709988" y="5802313"/>
          <p14:tracePt t="35165" x="3714750" y="5802313"/>
          <p14:tracePt t="35198" x="3727450" y="5799138"/>
          <p14:tracePt t="36223" x="3735388" y="5799138"/>
          <p14:tracePt t="36346" x="3740150" y="5794375"/>
          <p14:tracePt t="36386" x="3748088" y="5786438"/>
          <p14:tracePt t="36422" x="3752850" y="5781675"/>
          <p14:tracePt t="37005" x="3757613" y="5773738"/>
          <p14:tracePt t="37068" x="3757613" y="5768975"/>
          <p14:tracePt t="37087" x="3765550" y="5756275"/>
          <p14:tracePt t="37230" x="3765550" y="5751513"/>
          <p14:tracePt t="37315" x="3765550" y="5743575"/>
          <p14:tracePt t="37337" x="3770313" y="5738813"/>
          <p14:tracePt t="37369" x="3770313" y="5730875"/>
          <p14:tracePt t="37397" x="3770313" y="5726113"/>
          <p14:tracePt t="37447" x="3770313" y="5721350"/>
          <p14:tracePt t="37698" x="3770313" y="5708650"/>
          <p14:tracePt t="37737" x="3770313" y="5688013"/>
          <p14:tracePt t="37756" x="3770313" y="5683250"/>
          <p14:tracePt t="37816" x="3770313" y="5680075"/>
          <p14:tracePt t="37856" x="3770313" y="5670550"/>
          <p14:tracePt t="37950" x="3770313" y="5667375"/>
          <p14:tracePt t="37997" x="3760788" y="5657850"/>
          <p14:tracePt t="38057" x="3757613" y="5654675"/>
          <p14:tracePt t="38066" x="3757613" y="5645150"/>
          <p14:tracePt t="38083" x="3757613" y="5641975"/>
          <p14:tracePt t="38114" x="3757613" y="5614988"/>
          <p14:tracePt t="38138" x="3748088" y="5599113"/>
          <p14:tracePt t="38160" x="3748088" y="5586413"/>
          <p14:tracePt t="38195" x="3744913" y="5564188"/>
          <p14:tracePt t="38216" x="3744913" y="5561013"/>
          <p14:tracePt t="38248" x="3744913" y="5556250"/>
          <p14:tracePt t="38281" x="3744913" y="5543550"/>
          <p14:tracePt t="38305" x="3735388" y="5530850"/>
          <p14:tracePt t="38340" x="3732213" y="5522913"/>
          <p14:tracePt t="38399" x="3706813" y="5483225"/>
          <p14:tracePt t="38419" x="3684588" y="5454650"/>
          <p14:tracePt t="38439" x="3667125" y="5419725"/>
          <p14:tracePt t="38442" x="3654425" y="5402263"/>
          <p14:tracePt t="38461" x="3646488" y="5386388"/>
          <p14:tracePt t="38484" x="3638550" y="5373688"/>
          <p14:tracePt t="38505" x="3625850" y="5360988"/>
          <p14:tracePt t="38527" x="3595688" y="5326063"/>
          <p14:tracePt t="38536" x="3582988" y="5313363"/>
          <p14:tracePt t="38550" x="3565525" y="5295900"/>
          <p14:tracePt t="38567" x="3557588" y="5280025"/>
          <p14:tracePt t="38588" x="3548063" y="5270500"/>
          <p14:tracePt t="38607" x="3509963" y="5229225"/>
          <p14:tracePt t="38619" x="3497263" y="5216525"/>
          <p14:tracePt t="38640" x="3451225" y="5138738"/>
          <p14:tracePt t="38671" x="3370263" y="5011738"/>
          <p14:tracePt t="38683" x="3352800" y="4986338"/>
          <p14:tracePt t="38693" x="3332163" y="4964113"/>
          <p14:tracePt t="38718" x="3267075" y="4867275"/>
          <p14:tracePt t="38734" x="3216275" y="4794250"/>
          <p14:tracePt t="38755" x="3187700" y="4672013"/>
          <p14:tracePt t="38769" x="3170238" y="4565650"/>
          <p14:tracePt t="38792" x="3132138" y="4424363"/>
          <p14:tracePt t="38814" x="3114675" y="4343400"/>
          <p14:tracePt t="38815" x="3097213" y="4310063"/>
          <p14:tracePt t="38841" x="3059113" y="4191000"/>
          <p14:tracePt t="38851" x="3041650" y="4156075"/>
          <p14:tracePt t="38880" x="2944813" y="4024313"/>
          <p14:tracePt t="38907" x="2889250" y="3960813"/>
          <p14:tracePt t="38931" x="2841625" y="3900488"/>
          <p14:tracePt t="38942" x="2825750" y="3884613"/>
          <p14:tracePt t="38943" x="2808288" y="3836988"/>
          <p14:tracePt t="38960" x="2778125" y="3781425"/>
          <p14:tracePt t="38990" x="2709863" y="3697288"/>
          <p14:tracePt t="38992" x="2684463" y="3671888"/>
          <p14:tracePt t="39009" x="2651125" y="3633788"/>
          <p14:tracePt t="39025" x="2620963" y="3595688"/>
          <p14:tracePt t="39052" x="2565400" y="3540125"/>
          <p14:tracePt t="39067" x="2535238" y="3509963"/>
          <p14:tracePt t="39085" x="2514600" y="3489325"/>
          <p14:tracePt t="39105" x="2481263" y="3454400"/>
          <p14:tracePt t="39117" x="2476500" y="3446463"/>
          <p14:tracePt t="39138" x="2433638" y="3421063"/>
          <p14:tracePt t="39151" x="2420938" y="3411538"/>
          <p14:tracePt t="39162" x="2416175" y="3411538"/>
          <p14:tracePt t="39180" x="2408238" y="3408363"/>
          <p14:tracePt t="39212" x="2395538" y="3398838"/>
          <p14:tracePt t="39232" x="2382838" y="3386138"/>
          <p14:tracePt t="39262" x="2349500" y="3368675"/>
          <p14:tracePt t="39287" x="2322513" y="3355975"/>
          <p14:tracePt t="39307" x="2309813" y="3343275"/>
          <p14:tracePt t="39337" x="2306638" y="3335338"/>
          <p14:tracePt t="39349" x="2301875" y="3335338"/>
          <p14:tracePt t="39368" x="2284413" y="3330575"/>
          <p14:tracePt t="39400" x="2268538" y="3322638"/>
          <p14:tracePt t="39424" x="2255838" y="3317875"/>
          <p14:tracePt t="39449" x="2243138" y="3314700"/>
          <p14:tracePt t="39505" x="2228850" y="3305175"/>
          <p14:tracePt t="39522" x="2216150" y="3302000"/>
          <p14:tracePt t="39549" x="2212975" y="3292475"/>
          <p14:tracePt t="39613" x="2203450" y="3292475"/>
          <p14:tracePt t="39632" x="2200275" y="3292475"/>
          <p14:tracePt t="39657" x="2187575" y="3289300"/>
          <p14:tracePt t="39681" x="2182813" y="3279775"/>
          <p14:tracePt t="39713" x="2170113" y="3267075"/>
          <p14:tracePt t="39736" x="2165350" y="3262313"/>
          <p14:tracePt t="40131" x="2157413" y="3259138"/>
          <p14:tracePt t="40224" x="2162175" y="3259138"/>
          <p14:tracePt t="40272" x="2170113" y="3249613"/>
          <p14:tracePt t="40304" x="2182813" y="3249613"/>
          <p14:tracePt t="40335" x="2190750" y="3249613"/>
          <p14:tracePt t="40354" x="2200275" y="3249613"/>
          <p14:tracePt t="40367" x="2208213" y="3249613"/>
          <p14:tracePt t="40381" x="2212975" y="3249613"/>
          <p14:tracePt t="40422" x="2225675" y="3249613"/>
          <p14:tracePt t="40456" x="2233613" y="3249613"/>
          <p14:tracePt t="40457" x="2238375" y="3249613"/>
          <p14:tracePt t="40477" x="2251075" y="3254375"/>
          <p14:tracePt t="40504" x="2263775" y="3254375"/>
          <p14:tracePt t="40528" x="2276475" y="3259138"/>
          <p14:tracePt t="40553" x="2281238" y="3259138"/>
          <p14:tracePt t="40583" x="2289175" y="3259138"/>
          <p14:tracePt t="40930" x="2293938" y="3259138"/>
          <p14:tracePt t="40957" x="2301875" y="3267075"/>
          <p14:tracePt t="40991" x="2306638" y="3267075"/>
          <p14:tracePt t="41016" x="2322513" y="3267075"/>
          <p14:tracePt t="41039" x="2335213" y="3271838"/>
          <p14:tracePt t="41041" x="2349500" y="3271838"/>
          <p14:tracePt t="41059" x="2362200" y="3279775"/>
          <p14:tracePt t="41069" x="2378075" y="3279775"/>
          <p14:tracePt t="41090" x="2395538" y="3279775"/>
          <p14:tracePt t="41119" x="2428875" y="3284538"/>
          <p14:tracePt t="41147" x="2468563" y="3292475"/>
          <p14:tracePt t="41176" x="2522538" y="3297238"/>
          <p14:tracePt t="41198" x="2532063" y="3305175"/>
          <p14:tracePt t="41199" x="2544763" y="3309938"/>
          <p14:tracePt t="41208" x="2562225" y="3317875"/>
          <p14:tracePt t="41232" x="2613025" y="3340100"/>
          <p14:tracePt t="41263" x="2681288" y="3355975"/>
          <p14:tracePt t="41288" x="2697163" y="3360738"/>
          <p14:tracePt t="41306" x="2701925" y="3360738"/>
          <p14:tracePt t="41340" x="2709863" y="3368675"/>
          <p14:tracePt t="41350" x="2714625" y="3368675"/>
          <p14:tracePt t="41365" x="2722563" y="3373438"/>
          <p14:tracePt t="41391" x="2735263" y="3378200"/>
          <p14:tracePt t="41424" x="2757488" y="3390900"/>
          <p14:tracePt t="41441" x="2778125" y="3398838"/>
          <p14:tracePt t="41471" x="2795588" y="3411538"/>
          <p14:tracePt t="41506" x="2808288" y="3416300"/>
          <p14:tracePt t="41697" x="2803525" y="3421063"/>
          <p14:tracePt t="41717" x="2800350" y="3421063"/>
          <p14:tracePt t="41724" x="2795588" y="3421063"/>
          <p14:tracePt t="41742" x="2782888" y="3421063"/>
          <p14:tracePt t="41743" x="2770188" y="3421063"/>
          <p14:tracePt t="41753" x="2762250" y="3421063"/>
          <p14:tracePt t="41771" x="2727325" y="3421063"/>
          <p14:tracePt t="41788" x="2701925" y="3421063"/>
          <p14:tracePt t="41807" x="2676525" y="3421063"/>
          <p14:tracePt t="41819" x="2668588" y="3421063"/>
          <p14:tracePt t="41832" x="2651125" y="3421063"/>
          <p14:tracePt t="41851" x="2625725" y="3421063"/>
          <p14:tracePt t="41883" x="2587625" y="3421063"/>
          <p14:tracePt t="41907" x="2574925" y="3421063"/>
          <p14:tracePt t="41925" x="2565400" y="3421063"/>
          <p14:tracePt t="41950" x="2552700" y="3421063"/>
          <p14:tracePt t="41966" x="2535238" y="3421063"/>
          <p14:tracePt t="41981" x="2527300" y="3421063"/>
          <p14:tracePt t="42007" x="2519363" y="3421063"/>
          <p14:tracePt t="42046" x="2509838" y="3421063"/>
          <p14:tracePt t="42191" x="2506663" y="3421063"/>
          <p14:tracePt t="42223" x="2497138" y="3429000"/>
          <p14:tracePt t="42255" x="2501900" y="3446463"/>
          <p14:tracePt t="42257" x="2501900" y="3454400"/>
          <p14:tracePt t="42273" x="2501900" y="3489325"/>
          <p14:tracePt t="42291" x="2509838" y="3527425"/>
          <p14:tracePt t="42303" x="2514600" y="3581400"/>
          <p14:tracePt t="42321" x="2532063" y="3646488"/>
          <p14:tracePt t="42334" x="2549525" y="3727450"/>
          <p14:tracePt t="42348" x="2562225" y="3773488"/>
          <p14:tracePt t="42369" x="2578100" y="3897313"/>
          <p14:tracePt t="42387" x="2587625" y="3973513"/>
          <p14:tracePt t="42400" x="2603500" y="4049713"/>
          <p14:tracePt t="42431" x="2646363" y="4186238"/>
          <p14:tracePt t="42458" x="2671763" y="4275138"/>
          <p14:tracePt t="42473" x="2689225" y="4356100"/>
          <p14:tracePt t="42503" x="2722563" y="4497388"/>
          <p14:tracePt t="42518" x="2732088" y="4530725"/>
          <p14:tracePt t="42539" x="2762250" y="4611688"/>
          <p14:tracePt t="42558" x="2770188" y="4667250"/>
          <p14:tracePt t="42560" x="2778125" y="4679950"/>
          <p14:tracePt t="42583" x="2813050" y="4760913"/>
          <p14:tracePt t="42615" x="2859088" y="4884738"/>
          <p14:tracePt t="42641" x="2901950" y="4964113"/>
          <p14:tracePt t="42650" x="2909888" y="4981575"/>
          <p14:tracePt t="42663" x="2940050" y="5029200"/>
          <p14:tracePt t="42697" x="3021013" y="5126038"/>
          <p14:tracePt t="42721" x="3059113" y="5168900"/>
          <p14:tracePt t="42738" x="3071813" y="5189538"/>
          <p14:tracePt t="42757" x="3084513" y="5203825"/>
          <p14:tracePt t="42759" x="3101975" y="5219700"/>
          <p14:tracePt t="42777" x="3119438" y="5232400"/>
          <p14:tracePt t="42787" x="3127375" y="5237163"/>
          <p14:tracePt t="42805" x="3152775" y="5245100"/>
          <p14:tracePt t="42816" x="3165475" y="5257800"/>
          <p14:tracePt t="42841" x="3190875" y="5275263"/>
          <p14:tracePt t="42849" x="3213100" y="5287963"/>
          <p14:tracePt t="42874" x="3238500" y="5310188"/>
          <p14:tracePt t="42891" x="3254375" y="5322888"/>
          <p14:tracePt t="42925" x="3297238" y="5348288"/>
          <p14:tracePt t="42951" x="3335338" y="5381625"/>
          <p14:tracePt t="42976" x="3370263" y="5402263"/>
          <p14:tracePt t="42999" x="3395663" y="5419725"/>
          <p14:tracePt t="43008" x="3400425" y="5419725"/>
          <p14:tracePt t="43024" x="3421063" y="5432425"/>
          <p14:tracePt t="43035" x="3433763" y="5441950"/>
          <p14:tracePt t="43054" x="3441700" y="5445125"/>
          <p14:tracePt t="43066" x="3446463" y="5454650"/>
          <p14:tracePt t="43088" x="3463925" y="5467350"/>
          <p14:tracePt t="43106" x="3484563" y="5480050"/>
          <p14:tracePt t="43120" x="3497263" y="5483225"/>
          <p14:tracePt t="43138" x="3502025" y="5492750"/>
          <p14:tracePt t="43150" x="3509963" y="5492750"/>
          <p14:tracePt t="43173" x="3527425" y="5505450"/>
          <p14:tracePt t="43198" x="3540125" y="5508625"/>
          <p14:tracePt t="43208" x="3548063" y="5513388"/>
          <p14:tracePt t="43231" x="3557588" y="5522913"/>
          <p14:tracePt t="43241" x="3565525" y="5522913"/>
          <p14:tracePt t="43253" x="3570288" y="5526088"/>
          <p14:tracePt t="43270" x="3582988" y="5535613"/>
          <p14:tracePt t="43288" x="3600450" y="5543550"/>
          <p14:tracePt t="43307" x="3613150" y="5548313"/>
          <p14:tracePt t="43337" x="3629025" y="5556250"/>
          <p14:tracePt t="43364" x="3633788" y="5561013"/>
          <p14:tracePt t="43383" x="3654425" y="5581650"/>
          <p14:tracePt t="43417" x="3679825" y="5599113"/>
          <p14:tracePt t="43426" x="3684588" y="5607050"/>
          <p14:tracePt t="43448" x="3706813" y="5611813"/>
          <p14:tracePt t="43487" x="3714750" y="5624513"/>
          <p14:tracePt t="43507" x="3722688" y="5632450"/>
          <p14:tracePt t="43549" x="3748088" y="5649913"/>
          <p14:tracePt t="43565" x="3752850" y="5654675"/>
          <p14:tracePt t="43585" x="3760788" y="5662613"/>
          <p14:tracePt t="43614" x="3773488" y="5667375"/>
          <p14:tracePt t="43615" x="3778250" y="5675313"/>
          <p14:tracePt t="43640" x="3803650" y="5692775"/>
          <p14:tracePt t="43665" x="3813175" y="5700713"/>
          <p14:tracePt t="43675" x="3816350" y="5705475"/>
          <p14:tracePt t="43720" x="3821113" y="5708650"/>
          <p14:tracePt t="43756" x="3829050" y="5718175"/>
          <p14:tracePt t="43768" x="3841750" y="5721350"/>
          <p14:tracePt t="43806" x="3846513" y="5730875"/>
          <p14:tracePt t="43899" x="3859213" y="5735638"/>
          <p14:tracePt t="43920" x="3863975" y="5748338"/>
          <p14:tracePt t="44036" x="3871913" y="5761038"/>
          <p14:tracePt t="44066" x="3876675" y="5764213"/>
          <p14:tracePt t="44149" x="3884613" y="5773738"/>
          <p14:tracePt t="44168" x="3889375" y="5776913"/>
          <p14:tracePt t="44206" x="3892550" y="5776913"/>
          <p14:tracePt t="44224" x="3902075" y="5781675"/>
          <p14:tracePt t="44254" x="3914775" y="5781675"/>
          <p14:tracePt t="44272" x="3927475" y="5789613"/>
          <p14:tracePt t="44299" x="3948113" y="5794375"/>
          <p14:tracePt t="44318" x="3970338" y="5802313"/>
          <p14:tracePt t="44337" x="3973513" y="5807075"/>
          <p14:tracePt t="44370" x="3986213" y="5815013"/>
          <p14:tracePt t="44402" x="4008438" y="5819775"/>
          <p14:tracePt t="44415" x="4021138" y="5827713"/>
          <p14:tracePt t="44457" x="4051300" y="5845175"/>
          <p14:tracePt t="44474" x="4054475" y="5849938"/>
          <p14:tracePt t="44504" x="4067175" y="5862638"/>
          <p14:tracePt t="44522" x="4079875" y="5870575"/>
          <p14:tracePt t="44585" x="4089400" y="5875338"/>
          <p14:tracePt t="44601" x="4092575" y="5875338"/>
          <p14:tracePt t="44616" x="4102100" y="5883275"/>
          <p14:tracePt t="44648" x="4110038" y="5888038"/>
          <p14:tracePt t="44672" x="4119563" y="5895975"/>
          <p14:tracePt t="44708" x="4135438" y="5900738"/>
          <p14:tracePt t="44724" x="4144963" y="5900738"/>
          <p14:tracePt t="44741" x="4148138" y="5908675"/>
          <p14:tracePt t="44757" x="4157663" y="5913438"/>
          <p14:tracePt t="44771" x="4160838" y="5918200"/>
          <p14:tracePt t="44788" x="4170363" y="5926138"/>
          <p14:tracePt t="44824" x="4173538" y="5930900"/>
          <p14:tracePt t="44853" x="4178300" y="5930900"/>
          <p14:tracePt t="45481" x="4186238" y="5930900"/>
          <p14:tracePt t="45488" x="4183063" y="5921375"/>
          <p14:tracePt t="45582" x="4178300" y="5918200"/>
          <p14:tracePt t="45602" x="4173538" y="5918200"/>
          <p14:tracePt t="45620" x="4165600" y="5918200"/>
          <p14:tracePt t="45657" x="4160838" y="5913438"/>
          <p14:tracePt t="45676" x="4152900" y="5905500"/>
          <p14:tracePt t="45704" x="4135438" y="5900738"/>
          <p14:tracePt t="45723" x="4122738" y="5892800"/>
          <p14:tracePt t="45754" x="4106863" y="5888038"/>
          <p14:tracePt t="45768" x="4092575" y="5880100"/>
          <p14:tracePt t="45800" x="4071938" y="5875338"/>
          <p14:tracePt t="45831" x="4033838" y="5867400"/>
          <p14:tracePt t="45871" x="4003675" y="5854700"/>
          <p14:tracePt t="45883" x="3995738" y="5849938"/>
          <p14:tracePt t="45899" x="3970338" y="5842000"/>
          <p14:tracePt t="45924" x="3935413" y="5819775"/>
          <p14:tracePt t="45941" x="3914775" y="5807075"/>
          <p14:tracePt t="45973" x="3902075" y="5794375"/>
          <p14:tracePt t="45992" x="3889375" y="5776913"/>
          <p14:tracePt t="46016" x="3884613" y="5768975"/>
          <p14:tracePt t="46065" x="3879850" y="5764213"/>
          <p14:tracePt t="46104" x="3879850" y="5761038"/>
          <p14:tracePt t="46117" x="3871913" y="5751513"/>
          <p14:tracePt t="46167" x="3867150" y="5748338"/>
          <p14:tracePt t="46203" x="3859213" y="5738813"/>
          <p14:tracePt t="46219" x="3854450" y="5735638"/>
          <p14:tracePt t="46241" x="3851275" y="5730875"/>
          <p14:tracePt t="46258" x="3841750" y="5721350"/>
          <p14:tracePt t="46271" x="3838575" y="5718175"/>
          <p14:tracePt t="46291" x="3825875" y="5705475"/>
          <p14:tracePt t="46320" x="3813175" y="5692775"/>
          <p14:tracePt t="46350" x="3808413" y="5688013"/>
          <p14:tracePt t="46381" x="3783013" y="5667375"/>
          <p14:tracePt t="46406" x="3765550" y="5649913"/>
          <p14:tracePt t="46425" x="3740150" y="5632450"/>
          <p14:tracePt t="46454" x="3719513" y="5611813"/>
          <p14:tracePt t="46472" x="3702050" y="5599113"/>
          <p14:tracePt t="46491" x="3689350" y="5589588"/>
          <p14:tracePt t="46503" x="3684588" y="5581650"/>
          <p14:tracePt t="46521" x="3671888" y="5568950"/>
          <p14:tracePt t="46534" x="3659188" y="5564188"/>
          <p14:tracePt t="46535" x="3651250" y="5556250"/>
          <p14:tracePt t="46554" x="3633788" y="5543550"/>
          <p14:tracePt t="46567" x="3625850" y="5538788"/>
          <p14:tracePt t="46590" x="3621088" y="5530850"/>
          <p14:tracePt t="46600" x="3613150" y="5526088"/>
          <p14:tracePt t="46633" x="3608388" y="5522913"/>
          <p14:tracePt t="46663" x="3600450" y="5513388"/>
          <p14:tracePt t="46688" x="3595688" y="5508625"/>
          <p14:tracePt t="46706" x="3590925" y="5500688"/>
          <p14:tracePt t="46737" x="3582988" y="5495925"/>
          <p14:tracePt t="46773" x="3578225" y="5492750"/>
          <p14:tracePt t="46784" x="3570288" y="5483225"/>
          <p14:tracePt t="46803" x="3565525" y="5480050"/>
          <p14:tracePt t="46843" x="3560763" y="5470525"/>
          <p14:tracePt t="46854" x="3552825" y="5467350"/>
          <p14:tracePt t="46907" x="3548063" y="5457825"/>
          <p14:tracePt t="46933" x="3540125" y="5454650"/>
          <p14:tracePt t="46957" x="3540125" y="5449888"/>
          <p14:tracePt t="46982" x="3535363" y="5441950"/>
          <p14:tracePt t="47225" x="3535363" y="5437188"/>
          <p14:tracePt t="47931" x="3535363" y="5429250"/>
          <p14:tracePt t="48597" x="3527425" y="5424488"/>
          <p14:tracePt t="48649" x="3522663" y="5416550"/>
          <p14:tracePt t="48688" x="3519488" y="5411788"/>
          <p14:tracePt t="48722" x="3509963" y="5407025"/>
          <p14:tracePt t="48749" x="3509963" y="5394325"/>
          <p14:tracePt t="48755" x="3509963" y="5386388"/>
          <p14:tracePt t="48783" x="3506788" y="5360988"/>
          <p14:tracePt t="48807" x="3497263" y="5356225"/>
          <p14:tracePt t="48816" x="3497263" y="5351463"/>
          <p14:tracePt t="48848" x="3497263" y="5343525"/>
          <p14:tracePt t="48871" x="3494088" y="5330825"/>
          <p14:tracePt t="48889" x="3484563" y="5318125"/>
          <p14:tracePt t="48903" x="3484563" y="5313363"/>
          <p14:tracePt t="48921" x="3484563" y="5305425"/>
          <p14:tracePt t="48933" x="3479800" y="5292725"/>
          <p14:tracePt t="48960" x="3471863" y="5280025"/>
          <p14:tracePt t="48977" x="3467100" y="5267325"/>
          <p14:tracePt t="48998" x="3459163" y="5262563"/>
          <p14:tracePt t="49020" x="3454400" y="5249863"/>
          <p14:tracePt t="49039" x="3446463" y="5241925"/>
          <p14:tracePt t="49052" x="3446463" y="5237163"/>
          <p14:tracePt t="49080" x="3441700" y="5229225"/>
          <p14:tracePt t="49106" x="3433763" y="5216525"/>
          <p14:tracePt t="49123" x="3429000" y="5203825"/>
          <p14:tracePt t="49199" x="3421063" y="5194300"/>
          <p14:tracePt t="49255" x="3416300" y="5189538"/>
          <p14:tracePt t="49430" x="3416300" y="5186363"/>
          <p14:tracePt t="49897" x="3408363" y="5176838"/>
          <p14:tracePt t="50036" x="3403600" y="5173663"/>
          <p14:tracePt t="50487" x="3403600" y="5164138"/>
          <p14:tracePt t="50522" x="3403600" y="5160963"/>
          <p14:tracePt t="50534" x="3395663" y="5151438"/>
          <p14:tracePt t="50819" x="3390900" y="5151438"/>
          <p14:tracePt t="50834" x="3387725" y="5156200"/>
          <p14:tracePt t="50857" x="3378200" y="51609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CD0FD75E-8151-412E-B295-20276C811C50}"/>
              </a:ext>
            </a:extLst>
          </p:cNvPr>
          <p:cNvGrpSpPr/>
          <p:nvPr/>
        </p:nvGrpSpPr>
        <p:grpSpPr>
          <a:xfrm>
            <a:off x="202408" y="1484784"/>
            <a:ext cx="8739186" cy="4541421"/>
            <a:chOff x="202408" y="1484784"/>
            <a:chExt cx="8739186" cy="4541421"/>
          </a:xfrm>
        </p:grpSpPr>
        <p:pic>
          <p:nvPicPr>
            <p:cNvPr id="4" name="Immagine 3" descr="Immagine che contiene testo, mappa&#10;&#10;Descrizione generata automaticamente">
              <a:extLst>
                <a:ext uri="{FF2B5EF4-FFF2-40B4-BE49-F238E27FC236}">
                  <a16:creationId xmlns:a16="http://schemas.microsoft.com/office/drawing/2014/main" id="{4F8368F6-8634-4E14-ACEB-1BD0A622CD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2" t="255" r="-1"/>
            <a:stretch/>
          </p:blipFill>
          <p:spPr>
            <a:xfrm>
              <a:off x="202408" y="1484784"/>
              <a:ext cx="8739186" cy="4541421"/>
            </a:xfrm>
            <a:prstGeom prst="rect">
              <a:avLst/>
            </a:prstGeom>
          </p:spPr>
          <p:style>
            <a:lnRef idx="2">
              <a:schemeClr val="dk1"/>
            </a:lnRef>
            <a:fillRef idx="1">
              <a:schemeClr val="lt1"/>
            </a:fillRef>
            <a:effectRef idx="0">
              <a:schemeClr val="dk1"/>
            </a:effectRef>
            <a:fontRef idx="minor">
              <a:schemeClr val="dk1"/>
            </a:fontRef>
          </p:style>
        </p:pic>
        <p:pic>
          <p:nvPicPr>
            <p:cNvPr id="5" name="Immagine 4" descr="Immagine che contiene screenshot&#10;&#10;Descrizione generata automaticamente">
              <a:extLst>
                <a:ext uri="{FF2B5EF4-FFF2-40B4-BE49-F238E27FC236}">
                  <a16:creationId xmlns:a16="http://schemas.microsoft.com/office/drawing/2014/main" id="{A59AA352-BA78-4903-A9F6-4CC39A71F3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42" t="4157" r="8450" b="5855"/>
            <a:stretch/>
          </p:blipFill>
          <p:spPr>
            <a:xfrm>
              <a:off x="4572000" y="1484784"/>
              <a:ext cx="4369592" cy="4495430"/>
            </a:xfrm>
            <a:prstGeom prst="rect">
              <a:avLst/>
            </a:prstGeom>
          </p:spPr>
        </p:pic>
      </p:grpSp>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Disrupted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7</a:t>
            </a:fld>
            <a:endParaRPr lang="en-GB" dirty="0"/>
          </a:p>
        </p:txBody>
      </p:sp>
      <p:sp>
        <p:nvSpPr>
          <p:cNvPr id="6" name="CasellaDiTesto 5">
            <a:extLst>
              <a:ext uri="{FF2B5EF4-FFF2-40B4-BE49-F238E27FC236}">
                <a16:creationId xmlns:a16="http://schemas.microsoft.com/office/drawing/2014/main" id="{E6A9DD72-1769-4B0F-BA70-C8193FA6A747}"/>
              </a:ext>
            </a:extLst>
          </p:cNvPr>
          <p:cNvSpPr txBox="1"/>
          <p:nvPr/>
        </p:nvSpPr>
        <p:spPr>
          <a:xfrm>
            <a:off x="14409" y="620688"/>
            <a:ext cx="9110010" cy="584775"/>
          </a:xfrm>
          <a:prstGeom prst="rect">
            <a:avLst/>
          </a:prstGeom>
          <a:noFill/>
        </p:spPr>
        <p:txBody>
          <a:bodyPr wrap="square" rtlCol="0">
            <a:spAutoFit/>
          </a:bodyPr>
          <a:lstStyle/>
          <a:p>
            <a:r>
              <a:rPr lang="it-IT" sz="3200" dirty="0">
                <a:solidFill>
                  <a:srgbClr val="FF0000"/>
                </a:solidFill>
              </a:rPr>
              <a:t> #96385</a:t>
            </a:r>
          </a:p>
        </p:txBody>
      </p:sp>
      <p:grpSp>
        <p:nvGrpSpPr>
          <p:cNvPr id="7" name="Gruppo 6">
            <a:extLst>
              <a:ext uri="{FF2B5EF4-FFF2-40B4-BE49-F238E27FC236}">
                <a16:creationId xmlns:a16="http://schemas.microsoft.com/office/drawing/2014/main" id="{84684F46-B5C8-4BC4-A401-F530622854BD}"/>
              </a:ext>
            </a:extLst>
          </p:cNvPr>
          <p:cNvGrpSpPr/>
          <p:nvPr/>
        </p:nvGrpSpPr>
        <p:grpSpPr>
          <a:xfrm>
            <a:off x="1835696" y="831795"/>
            <a:ext cx="2304256" cy="553454"/>
            <a:chOff x="1835696" y="1052447"/>
            <a:chExt cx="1944216" cy="346464"/>
          </a:xfrm>
        </p:grpSpPr>
        <p:cxnSp>
          <p:nvCxnSpPr>
            <p:cNvPr id="8" name="Connettore diritto 7">
              <a:extLst>
                <a:ext uri="{FF2B5EF4-FFF2-40B4-BE49-F238E27FC236}">
                  <a16:creationId xmlns:a16="http://schemas.microsoft.com/office/drawing/2014/main" id="{D5A96F34-8CFF-49A0-A298-E811242B7839}"/>
                </a:ext>
              </a:extLst>
            </p:cNvPr>
            <p:cNvCxnSpPr>
              <a:cxnSpLocks/>
            </p:cNvCxnSpPr>
            <p:nvPr/>
          </p:nvCxnSpPr>
          <p:spPr>
            <a:xfrm>
              <a:off x="1907704" y="1190757"/>
              <a:ext cx="64372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30DCB7EE-E629-46EB-98C5-F03183359632}"/>
                </a:ext>
              </a:extLst>
            </p:cNvPr>
            <p:cNvSpPr txBox="1"/>
            <p:nvPr/>
          </p:nvSpPr>
          <p:spPr>
            <a:xfrm>
              <a:off x="2662028" y="1052447"/>
              <a:ext cx="842683" cy="231203"/>
            </a:xfrm>
            <a:prstGeom prst="rect">
              <a:avLst/>
            </a:prstGeom>
            <a:noFill/>
          </p:spPr>
          <p:txBody>
            <a:bodyPr wrap="none" rtlCol="0">
              <a:spAutoFit/>
            </a:bodyPr>
            <a:lstStyle/>
            <a:p>
              <a:r>
                <a:rPr lang="it-IT" b="1" dirty="0" err="1"/>
                <a:t>Frad</a:t>
              </a:r>
              <a:r>
                <a:rPr lang="it-IT" b="1" dirty="0"/>
                <a:t> trip</a:t>
              </a:r>
            </a:p>
          </p:txBody>
        </p:sp>
        <p:sp>
          <p:nvSpPr>
            <p:cNvPr id="11" name="Rettangolo 10">
              <a:extLst>
                <a:ext uri="{FF2B5EF4-FFF2-40B4-BE49-F238E27FC236}">
                  <a16:creationId xmlns:a16="http://schemas.microsoft.com/office/drawing/2014/main" id="{D6230E03-C165-4B09-B932-FC2035371E19}"/>
                </a:ext>
              </a:extLst>
            </p:cNvPr>
            <p:cNvSpPr/>
            <p:nvPr/>
          </p:nvSpPr>
          <p:spPr>
            <a:xfrm>
              <a:off x="1835696" y="1098176"/>
              <a:ext cx="1944216" cy="3007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2" name="Connettore diritto 11">
            <a:extLst>
              <a:ext uri="{FF2B5EF4-FFF2-40B4-BE49-F238E27FC236}">
                <a16:creationId xmlns:a16="http://schemas.microsoft.com/office/drawing/2014/main" id="{8DF57773-FCF5-4B26-8568-C8E3C0728A16}"/>
              </a:ext>
            </a:extLst>
          </p:cNvPr>
          <p:cNvCxnSpPr>
            <a:cxnSpLocks/>
          </p:cNvCxnSpPr>
          <p:nvPr/>
        </p:nvCxnSpPr>
        <p:spPr>
          <a:xfrm>
            <a:off x="1921039" y="1263843"/>
            <a:ext cx="7787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6DD2524-5B02-4D60-8F9C-8428C19F134B}"/>
              </a:ext>
            </a:extLst>
          </p:cNvPr>
          <p:cNvSpPr txBox="1"/>
          <p:nvPr/>
        </p:nvSpPr>
        <p:spPr>
          <a:xfrm>
            <a:off x="2815052" y="1042902"/>
            <a:ext cx="1252715" cy="369332"/>
          </a:xfrm>
          <a:prstGeom prst="rect">
            <a:avLst/>
          </a:prstGeom>
          <a:noFill/>
        </p:spPr>
        <p:txBody>
          <a:bodyPr wrap="none" rtlCol="0">
            <a:spAutoFit/>
          </a:bodyPr>
          <a:lstStyle/>
          <a:p>
            <a:r>
              <a:rPr lang="it-IT" b="1" dirty="0">
                <a:solidFill>
                  <a:srgbClr val="FF0000"/>
                </a:solidFill>
              </a:rPr>
              <a:t>GTM </a:t>
            </a:r>
            <a:r>
              <a:rPr lang="it-IT" b="1" dirty="0" err="1">
                <a:solidFill>
                  <a:srgbClr val="FF0000"/>
                </a:solidFill>
              </a:rPr>
              <a:t>alarm</a:t>
            </a:r>
            <a:endParaRPr lang="it-IT" b="1" dirty="0">
              <a:solidFill>
                <a:srgbClr val="FF0000"/>
              </a:solidFill>
            </a:endParaRPr>
          </a:p>
        </p:txBody>
      </p:sp>
      <p:pic>
        <p:nvPicPr>
          <p:cNvPr id="14" name="Immagine 13">
            <a:extLst>
              <a:ext uri="{FF2B5EF4-FFF2-40B4-BE49-F238E27FC236}">
                <a16:creationId xmlns:a16="http://schemas.microsoft.com/office/drawing/2014/main" id="{8BB65D96-2106-4615-9897-2950822393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46" t="4747" r="1778" b="66229"/>
          <a:stretch/>
        </p:blipFill>
        <p:spPr>
          <a:xfrm>
            <a:off x="4571998" y="4509120"/>
            <a:ext cx="4320482" cy="1440160"/>
          </a:xfrm>
          <a:prstGeom prst="rect">
            <a:avLst/>
          </a:prstGeom>
        </p:spPr>
      </p:pic>
      <p:pic>
        <p:nvPicPr>
          <p:cNvPr id="29" name="Audio 28">
            <a:hlinkClick r:id="" action="ppaction://media"/>
            <a:extLst>
              <a:ext uri="{FF2B5EF4-FFF2-40B4-BE49-F238E27FC236}">
                <a16:creationId xmlns:a16="http://schemas.microsoft.com/office/drawing/2014/main" id="{89028016-D934-47C8-ABFC-848172D617B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3625" y="6397625"/>
            <a:ext cx="244475" cy="244475"/>
          </a:xfrm>
          <a:prstGeom prst="rect">
            <a:avLst/>
          </a:prstGeom>
        </p:spPr>
      </p:pic>
    </p:spTree>
    <p:custDataLst>
      <p:tags r:id="rId1"/>
    </p:custDataLst>
    <p:extLst>
      <p:ext uri="{BB962C8B-B14F-4D97-AF65-F5344CB8AC3E}">
        <p14:creationId xmlns:p14="http://schemas.microsoft.com/office/powerpoint/2010/main" val="956335842"/>
      </p:ext>
    </p:extLst>
  </p:cSld>
  <p:clrMapOvr>
    <a:masterClrMapping/>
  </p:clrMapOvr>
  <mc:AlternateContent xmlns:mc="http://schemas.openxmlformats.org/markup-compatibility/2006" xmlns:p14="http://schemas.microsoft.com/office/powerpoint/2010/main">
    <mc:Choice Requires="p14">
      <p:transition spd="slow" p14:dur="2000" advTm="127724"/>
    </mc:Choice>
    <mc:Fallback xmlns="">
      <p:transition spd="slow" advTm="12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9"/>
                </p:tgtEl>
              </p:cMediaNode>
            </p:audio>
          </p:childTnLst>
        </p:cTn>
      </p:par>
    </p:tnLst>
  </p:timing>
  <p:extLst>
    <p:ext uri="{3A86A75C-4F4B-4683-9AE1-C65F6400EC91}">
      <p14:laserTraceLst xmlns:p14="http://schemas.microsoft.com/office/powerpoint/2010/main">
        <p14:tracePtLst>
          <p14:tracePt t="2437" x="446088" y="676275"/>
          <p14:tracePt t="2477" x="446088" y="681038"/>
          <p14:tracePt t="2483" x="446088" y="688975"/>
          <p14:tracePt t="2499" x="446088" y="701675"/>
          <p14:tracePt t="2507" x="446088" y="706438"/>
          <p14:tracePt t="2515" x="446088" y="714375"/>
          <p14:tracePt t="2524" x="455613" y="719138"/>
          <p14:tracePt t="2531" x="455613" y="731838"/>
          <p14:tracePt t="2539" x="458788" y="736600"/>
          <p14:tracePt t="2547" x="458788" y="744538"/>
          <p14:tracePt t="2571" x="468313" y="749300"/>
          <p14:tracePt t="2579" x="468313" y="757238"/>
          <p14:tracePt t="2589" x="473075" y="769938"/>
          <p14:tracePt t="2603" x="481013" y="782638"/>
          <p14:tracePt t="2611" x="488950" y="800100"/>
          <p14:tracePt t="2619" x="493713" y="812800"/>
          <p14:tracePt t="2627" x="493713" y="825500"/>
          <p14:tracePt t="2635" x="511175" y="842963"/>
          <p14:tracePt t="2643" x="511175" y="855663"/>
          <p14:tracePt t="2651" x="527050" y="889000"/>
          <p14:tracePt t="2659" x="531813" y="901700"/>
          <p14:tracePt t="2667" x="539750" y="927100"/>
          <p14:tracePt t="2675" x="549275" y="939800"/>
          <p14:tracePt t="2683" x="557213" y="974725"/>
          <p14:tracePt t="2691" x="574675" y="1008063"/>
          <p14:tracePt t="2700" x="574675" y="1042988"/>
          <p14:tracePt t="2708" x="595313" y="1106488"/>
          <p14:tracePt t="2716" x="642938" y="1255713"/>
          <p14:tracePt t="2724" x="739775" y="1497013"/>
          <p14:tracePt t="2732" x="825500" y="1684338"/>
          <p14:tracePt t="2741" x="893763" y="1841500"/>
          <p14:tracePt t="2748" x="939800" y="1973263"/>
          <p14:tracePt t="2757" x="987425" y="2076450"/>
          <p14:tracePt t="2763" x="1030288" y="2139950"/>
          <p14:tracePt t="2773" x="1071563" y="2220913"/>
          <p14:tracePt t="2780" x="1089025" y="2233613"/>
          <p14:tracePt t="2790" x="1093788" y="2241550"/>
          <p14:tracePt t="2813" x="1093788" y="2238375"/>
          <p14:tracePt t="2820" x="1076325" y="2216150"/>
          <p14:tracePt t="2828" x="1000125" y="2182813"/>
          <p14:tracePt t="2836" x="952500" y="2152650"/>
          <p14:tracePt t="2844" x="885825" y="2109788"/>
          <p14:tracePt t="2852" x="650875" y="2025650"/>
          <p14:tracePt t="2860" x="646113" y="2016125"/>
          <p14:tracePt t="3045" x="646113" y="2041525"/>
          <p14:tracePt t="3053" x="650875" y="2084388"/>
          <p14:tracePt t="3061" x="685800" y="2160588"/>
          <p14:tracePt t="3069" x="714375" y="2212975"/>
          <p14:tracePt t="3078" x="731838" y="2233613"/>
          <p14:tracePt t="3101" x="736600" y="2233613"/>
          <p14:tracePt t="3112" x="757238" y="2233613"/>
          <p14:tracePt t="3118" x="792163" y="2251075"/>
          <p14:tracePt t="3129" x="850900" y="2271713"/>
          <p14:tracePt t="3133" x="911225" y="2271713"/>
          <p14:tracePt t="3145" x="969963" y="2279650"/>
          <p14:tracePt t="3150" x="1000125" y="2279650"/>
          <p14:tracePt t="3161" x="1033463" y="2279650"/>
          <p14:tracePt t="3165" x="1055688" y="2279650"/>
          <p14:tracePt t="3178" x="1084263" y="2279650"/>
          <p14:tracePt t="3181" x="1111250" y="2289175"/>
          <p14:tracePt t="3195" x="1152525" y="2297113"/>
          <p14:tracePt t="3209" x="1208088" y="2297113"/>
          <p14:tracePt t="3215" x="1230313" y="2297113"/>
          <p14:tracePt t="3222" x="1246188" y="2306638"/>
          <p14:tracePt t="3228" x="1250950" y="2306638"/>
          <p14:tracePt t="3236" x="1258888" y="2306638"/>
          <p14:tracePt t="3245" x="1263650" y="2306638"/>
          <p14:tracePt t="3252" x="1271588" y="2306638"/>
          <p14:tracePt t="3284" x="1276350" y="2306638"/>
          <p14:tracePt t="3333" x="1289050" y="2306638"/>
          <p14:tracePt t="8605" x="1293813" y="2306638"/>
          <p14:tracePt t="8613" x="1301750" y="2297113"/>
          <p14:tracePt t="8621" x="1331913" y="2289175"/>
          <p14:tracePt t="8630" x="1352550" y="2284413"/>
          <p14:tracePt t="8637" x="1408113" y="2254250"/>
          <p14:tracePt t="8646" x="1476375" y="2212975"/>
          <p14:tracePt t="8653" x="1527175" y="2170113"/>
          <p14:tracePt t="8662" x="1590675" y="2127250"/>
          <p14:tracePt t="8669" x="1668463" y="2058988"/>
          <p14:tracePt t="8681" x="1719263" y="2008188"/>
          <p14:tracePt t="8685" x="1774825" y="1944688"/>
          <p14:tracePt t="8694" x="1816100" y="1893888"/>
          <p14:tracePt t="8700" x="1855788" y="1841500"/>
          <p14:tracePt t="8708" x="1884363" y="1790700"/>
          <p14:tracePt t="8716" x="1914525" y="1752600"/>
          <p14:tracePt t="8725" x="1931988" y="1731963"/>
          <p14:tracePt t="8732" x="1957388" y="1684338"/>
          <p14:tracePt t="8742" x="2000250" y="1633538"/>
          <p14:tracePt t="8748" x="2030413" y="1582738"/>
          <p14:tracePt t="8757" x="2068513" y="1531938"/>
          <p14:tracePt t="8771" x="2114550" y="1455738"/>
          <p14:tracePt t="8787" x="2157413" y="1395413"/>
          <p14:tracePt t="8791" x="2174875" y="1370013"/>
          <p14:tracePt t="8796" x="2187575" y="1349375"/>
          <p14:tracePt t="8803" x="2203450" y="1331913"/>
          <p14:tracePt t="8812" x="2212975" y="1319213"/>
          <p14:tracePt t="8819" x="2216150" y="1309688"/>
          <p14:tracePt t="8828" x="2228850" y="1296988"/>
          <p14:tracePt t="8835" x="2238375" y="1293813"/>
          <p14:tracePt t="8844" x="2243138" y="1284288"/>
          <p14:tracePt t="8851" x="2263775" y="1271588"/>
          <p14:tracePt t="8861" x="2289175" y="1246188"/>
          <p14:tracePt t="8868" x="2293938" y="1246188"/>
          <p14:tracePt t="8876" x="2306638" y="1243013"/>
          <p14:tracePt t="8900" x="2322513" y="1233488"/>
          <p14:tracePt t="8909" x="2335213" y="1216025"/>
          <p14:tracePt t="8916" x="2344738" y="1212850"/>
          <p14:tracePt t="8926" x="2357438" y="1203325"/>
          <p14:tracePt t="8932" x="2370138" y="1200150"/>
          <p14:tracePt t="8942" x="2395538" y="1190625"/>
          <p14:tracePt t="8948" x="2451100" y="1162050"/>
          <p14:tracePt t="8958" x="2497138" y="1152525"/>
          <p14:tracePt t="8965" x="2544763" y="1131888"/>
          <p14:tracePt t="8977" x="2562225" y="1127125"/>
          <p14:tracePt t="8981" x="2574925" y="1119188"/>
          <p14:tracePt t="8988" x="2582863" y="1114425"/>
          <p14:tracePt t="8997" x="2587625" y="1106488"/>
          <p14:tracePt t="9004" x="2590800" y="1101725"/>
          <p14:tracePt t="9013" x="2600325" y="1101725"/>
          <p14:tracePt t="9020" x="2613025" y="1101725"/>
          <p14:tracePt t="9029" x="2616200" y="1093788"/>
          <p14:tracePt t="9036" x="2628900" y="1089025"/>
          <p14:tracePt t="9045" x="2638425" y="1089025"/>
          <p14:tracePt t="9052" x="2651125" y="1089025"/>
          <p14:tracePt t="9060" x="2663825" y="1089025"/>
          <p14:tracePt t="9068" x="2676525" y="1089025"/>
          <p14:tracePt t="9077" x="2684463" y="1089025"/>
          <p14:tracePt t="9093" x="2689225" y="1089025"/>
          <p14:tracePt t="9109" x="2697163" y="1089025"/>
          <p14:tracePt t="9116" x="2701925" y="1089025"/>
          <p14:tracePt t="9126" x="2706688" y="1089025"/>
          <p14:tracePt t="9133" x="2719388" y="1089025"/>
          <p14:tracePt t="9143" x="2727325" y="1089025"/>
          <p14:tracePt t="9149" x="2732088" y="1089025"/>
          <p14:tracePt t="9165" x="2740025" y="1089025"/>
          <p14:tracePt t="9229" x="2744788" y="1089025"/>
          <p14:tracePt t="9254" x="2752725" y="1096963"/>
          <p14:tracePt t="9271" x="2757488" y="1096963"/>
          <p14:tracePt t="9285" x="2762250" y="1096963"/>
          <p14:tracePt t="9317" x="2770188" y="1101725"/>
          <p14:tracePt t="9343" x="2774950" y="1106488"/>
          <p14:tracePt t="9453" x="2820988" y="1106488"/>
          <p14:tracePt t="9461" x="2838450" y="1106488"/>
          <p14:tracePt t="9469" x="2851150" y="1106488"/>
          <p14:tracePt t="9493" x="2854325" y="1106488"/>
          <p14:tracePt t="9501" x="2863850" y="1106488"/>
          <p14:tracePt t="9534" x="2876550" y="1114425"/>
          <p14:tracePt t="9631" x="2881313" y="1114425"/>
          <p14:tracePt t="9637" x="2919413" y="1114425"/>
          <p14:tracePt t="9646" x="2974975" y="1114425"/>
          <p14:tracePt t="9653" x="2982913" y="1114425"/>
          <p14:tracePt t="9669" x="2987675" y="1114425"/>
          <p14:tracePt t="9684" x="2995613" y="1114425"/>
          <p14:tracePt t="9692" x="3028950" y="1114425"/>
          <p14:tracePt t="9700" x="3076575" y="1114425"/>
          <p14:tracePt t="9708" x="3089275" y="1114425"/>
          <p14:tracePt t="9716" x="3101975" y="1109663"/>
          <p14:tracePt t="9732" x="3109913" y="1109663"/>
          <p14:tracePt t="9741" x="3114675" y="1106488"/>
          <p14:tracePt t="9748" x="3122613" y="1106488"/>
          <p14:tracePt t="9758" x="3127375" y="1106488"/>
          <p14:tracePt t="9764" x="3132138" y="1096963"/>
          <p14:tracePt t="9812" x="3140075" y="1096963"/>
          <p14:tracePt t="9819" x="3144838" y="1096963"/>
          <p14:tracePt t="9844" x="3152775" y="1096963"/>
          <p14:tracePt t="9860" x="3157538" y="1096963"/>
          <p14:tracePt t="9885" x="3165475" y="1096963"/>
          <p14:tracePt t="9900" x="3170238" y="1101725"/>
          <p14:tracePt t="9917" x="3175000" y="1106488"/>
          <p14:tracePt t="9926" x="3182938" y="1114425"/>
          <p14:tracePt t="9944" x="3187700" y="1119188"/>
          <p14:tracePt t="9960" x="3200400" y="1127125"/>
          <p14:tracePt t="9977" x="3208338" y="1131888"/>
          <p14:tracePt t="9982" x="3213100" y="1139825"/>
          <p14:tracePt t="9998" x="3221038" y="1144588"/>
          <p14:tracePt t="10013" x="3233738" y="1152525"/>
          <p14:tracePt t="10053" x="3238500" y="1157288"/>
          <p14:tracePt t="10069" x="3246438" y="1162050"/>
          <p14:tracePt t="10101" x="3251200" y="1162050"/>
          <p14:tracePt t="10111" x="3254375" y="1169988"/>
          <p14:tracePt t="10181" x="3263900" y="1169988"/>
          <p14:tracePt t="10198" x="3267075" y="1174750"/>
          <p14:tracePt t="10213" x="3276600" y="1182688"/>
          <p14:tracePt t="10261" x="3281363" y="1187450"/>
          <p14:tracePt t="10293" x="3294063" y="1195388"/>
          <p14:tracePt t="10342" x="3302000" y="1195388"/>
          <p14:tracePt t="10349" x="3306763" y="1200150"/>
          <p14:tracePt t="10376" x="3314700" y="1203325"/>
          <p14:tracePt t="10493" x="3314700" y="1212850"/>
          <p14:tracePt t="10549" x="3309938" y="1225550"/>
          <p14:tracePt t="10581" x="3306763" y="1228725"/>
          <p14:tracePt t="10613" x="3297238" y="1238250"/>
          <p14:tracePt t="10661" x="3294063" y="1243013"/>
          <p14:tracePt t="10693" x="3284538" y="1250950"/>
          <p14:tracePt t="10739" x="3281363" y="1255713"/>
          <p14:tracePt t="10756" x="3271838" y="1263650"/>
          <p14:tracePt t="10764" x="3259138" y="1268413"/>
          <p14:tracePt t="10774" x="3254375" y="1268413"/>
          <p14:tracePt t="10780" x="3246438" y="1268413"/>
          <p14:tracePt t="10788" x="3241675" y="1268413"/>
          <p14:tracePt t="10796" x="3238500" y="1268413"/>
          <p14:tracePt t="10803" x="3221038" y="1276350"/>
          <p14:tracePt t="10812" x="3208338" y="1281113"/>
          <p14:tracePt t="10820" x="3187700" y="1289050"/>
          <p14:tracePt t="10828" x="3160713" y="1296988"/>
          <p14:tracePt t="10835" x="3119438" y="1296988"/>
          <p14:tracePt t="10844" x="3028950" y="1319213"/>
          <p14:tracePt t="10852" x="2957513" y="1331913"/>
          <p14:tracePt t="10860" x="2841625" y="1339850"/>
          <p14:tracePt t="10868" x="2770188" y="1352550"/>
          <p14:tracePt t="10877" x="2714625" y="1352550"/>
          <p14:tracePt t="10884" x="2681288" y="1352550"/>
          <p14:tracePt t="10892" x="2668588" y="1362075"/>
          <p14:tracePt t="10900" x="2641600" y="1365250"/>
          <p14:tracePt t="10909" x="2628900" y="1365250"/>
          <p14:tracePt t="11141" x="2613025" y="1382713"/>
          <p14:tracePt t="11149" x="2613025" y="1387475"/>
          <p14:tracePt t="11206" x="2616200" y="1395413"/>
          <p14:tracePt t="11213" x="2616200" y="1408113"/>
          <p14:tracePt t="11223" x="2641600" y="1441450"/>
          <p14:tracePt t="11229" x="2659063" y="1458913"/>
          <p14:tracePt t="11237" x="2693988" y="1506538"/>
          <p14:tracePt t="11246" x="2709863" y="1519238"/>
          <p14:tracePt t="11256" x="2744788" y="1544638"/>
          <p14:tracePt t="11261" x="2770188" y="1562100"/>
          <p14:tracePt t="11270" x="2774950" y="1562100"/>
          <p14:tracePt t="11277" x="2782888" y="1565275"/>
          <p14:tracePt t="11317" x="2787650" y="1574800"/>
          <p14:tracePt t="13277" x="2787650" y="1570038"/>
          <p14:tracePt t="13453" x="2787650" y="1565275"/>
          <p14:tracePt t="13637" x="2778125" y="1562100"/>
          <p14:tracePt t="13692" x="2774950" y="1552575"/>
          <p14:tracePt t="15350" x="2774950" y="1547813"/>
          <p14:tracePt t="19038" x="2774950" y="1539875"/>
          <p14:tracePt t="19293" x="2774950" y="1535113"/>
          <p14:tracePt t="22847" x="2774950" y="1527175"/>
          <p14:tracePt t="22909" x="2762250" y="1531938"/>
          <p14:tracePt t="22917" x="2752725" y="1531938"/>
          <p14:tracePt t="22928" x="2740025" y="1539875"/>
          <p14:tracePt t="22933" x="2719388" y="1539875"/>
          <p14:tracePt t="22944" x="2693988" y="1544638"/>
          <p14:tracePt t="22951" x="2671763" y="1544638"/>
          <p14:tracePt t="22964" x="2616200" y="1552575"/>
          <p14:tracePt t="22976" x="2582863" y="1562100"/>
          <p14:tracePt t="22980" x="2570163" y="1562100"/>
          <p14:tracePt t="22988" x="2540000" y="1562100"/>
          <p14:tracePt t="22997" x="2514600" y="1562100"/>
          <p14:tracePt t="23004" x="2484438" y="1562100"/>
          <p14:tracePt t="23012" x="2451100" y="1562100"/>
          <p14:tracePt t="23020" x="2408238" y="1562100"/>
          <p14:tracePt t="23028" x="2362200" y="1582738"/>
          <p14:tracePt t="23036" x="2301875" y="1603375"/>
          <p14:tracePt t="23044" x="2238375" y="1633538"/>
          <p14:tracePt t="23052" x="2203450" y="1651000"/>
          <p14:tracePt t="23061" x="2165350" y="1681163"/>
          <p14:tracePt t="23068" x="2149475" y="1693863"/>
          <p14:tracePt t="23077" x="2144713" y="1697038"/>
          <p14:tracePt t="23084" x="2132013" y="1719263"/>
          <p14:tracePt t="23094" x="2122488" y="1727200"/>
          <p14:tracePt t="23100" x="2119313" y="1747838"/>
          <p14:tracePt t="23110" x="2089150" y="1782763"/>
          <p14:tracePt t="23116" x="2076450" y="1808163"/>
          <p14:tracePt t="23125" x="2058988" y="1820863"/>
          <p14:tracePt t="23132" x="2051050" y="1838325"/>
          <p14:tracePt t="23143" x="2046288" y="1841500"/>
          <p14:tracePt t="23148" x="2033588" y="1854200"/>
          <p14:tracePt t="23164" x="2025650" y="1863725"/>
          <p14:tracePt t="23172" x="2020888" y="1866900"/>
          <p14:tracePt t="23180" x="2016125" y="1871663"/>
          <p14:tracePt t="23188" x="2008188" y="1881188"/>
          <p14:tracePt t="23209" x="1995488" y="1897063"/>
          <p14:tracePt t="23214" x="1990725" y="1914525"/>
          <p14:tracePt t="23220" x="1982788" y="1919288"/>
          <p14:tracePt t="23228" x="1970088" y="1931988"/>
          <p14:tracePt t="23236" x="1962150" y="1939925"/>
          <p14:tracePt t="23252" x="1949450" y="1960563"/>
          <p14:tracePt t="23260" x="1944688" y="1965325"/>
          <p14:tracePt t="23268" x="1944688" y="1970088"/>
          <p14:tracePt t="23276" x="1936750" y="1990725"/>
          <p14:tracePt t="23284" x="1927225" y="2008188"/>
          <p14:tracePt t="23293" x="1924050" y="2038350"/>
          <p14:tracePt t="23300" x="1924050" y="2054225"/>
          <p14:tracePt t="23310" x="1909763" y="2097088"/>
          <p14:tracePt t="23316" x="1909763" y="2127250"/>
          <p14:tracePt t="23327" x="1909763" y="2160588"/>
          <p14:tracePt t="23332" x="1909763" y="2190750"/>
          <p14:tracePt t="23343" x="1909763" y="2216150"/>
          <p14:tracePt t="23350" x="1909763" y="2238375"/>
          <p14:tracePt t="23360" x="1914525" y="2271713"/>
          <p14:tracePt t="23365" x="1924050" y="2292350"/>
          <p14:tracePt t="23376" x="1931988" y="2319338"/>
          <p14:tracePt t="23380" x="1939925" y="2332038"/>
          <p14:tracePt t="23388" x="1952625" y="2357438"/>
          <p14:tracePt t="23398" x="1970088" y="2370138"/>
          <p14:tracePt t="23405" x="1974850" y="2378075"/>
          <p14:tracePt t="23414" x="1982788" y="2378075"/>
          <p14:tracePt t="23431" x="1987550" y="2382838"/>
          <p14:tracePt t="23509" x="1995488" y="2382838"/>
          <p14:tracePt t="23541" x="2000250" y="2382838"/>
          <p14:tracePt t="23560" x="2008188" y="2382838"/>
          <p14:tracePt t="23566" x="2012950" y="2386013"/>
          <p14:tracePt t="23581" x="2025650" y="2386013"/>
          <p14:tracePt t="23597" x="2030413" y="2386013"/>
          <p14:tracePt t="23707" x="2038350" y="2386013"/>
          <p14:tracePt t="23788" x="2043113" y="2386013"/>
          <p14:tracePt t="23812" x="2051050" y="2386013"/>
          <p14:tracePt t="24277" x="2055813" y="2386013"/>
          <p14:tracePt t="24286" x="2058988" y="2386013"/>
          <p14:tracePt t="24295" x="2068513" y="2386013"/>
          <p14:tracePt t="24301" x="2071688" y="2395538"/>
          <p14:tracePt t="24317" x="2081213" y="2395538"/>
          <p14:tracePt t="24421" x="2084388" y="2395538"/>
          <p14:tracePt t="24437" x="2097088" y="2390775"/>
          <p14:tracePt t="24461" x="2106613" y="2386013"/>
          <p14:tracePt t="24532" x="2119313" y="2386013"/>
          <p14:tracePt t="24545" x="2122488" y="2386013"/>
          <p14:tracePt t="24551" x="2136775" y="2395538"/>
          <p14:tracePt t="24562" x="2144713" y="2398713"/>
          <p14:tracePt t="24812" x="2157413" y="2408238"/>
          <p14:tracePt t="24885" x="2162175" y="2408238"/>
          <p14:tracePt t="24901" x="2170113" y="2398713"/>
          <p14:tracePt t="24927" x="2174875" y="2395538"/>
          <p14:tracePt t="24981" x="2182813" y="2395538"/>
          <p14:tracePt t="24997" x="2187575" y="2395538"/>
          <p14:tracePt t="25005" x="2200275" y="2395538"/>
          <p14:tracePt t="25013" x="2203450" y="2395538"/>
          <p14:tracePt t="25021" x="2212975" y="2395538"/>
          <p14:tracePt t="25028" x="2225675" y="2395538"/>
          <p14:tracePt t="25044" x="2228850" y="2395538"/>
          <p14:tracePt t="25051" x="2238375" y="2395538"/>
          <p14:tracePt t="25084" x="2243138" y="2395538"/>
          <p14:tracePt t="25255" x="2251075" y="2395538"/>
          <p14:tracePt t="25277" x="2255838" y="2395538"/>
          <p14:tracePt t="25301" x="2259013" y="2395538"/>
          <p14:tracePt t="25317" x="2268538" y="2395538"/>
          <p14:tracePt t="25397" x="2281238" y="2395538"/>
          <p14:tracePt t="25477" x="2284413" y="2386013"/>
          <p14:tracePt t="25541" x="2293938" y="2386013"/>
          <p14:tracePt t="25574" x="2297113" y="2382838"/>
          <p14:tracePt t="25597" x="2306638" y="2382838"/>
          <p14:tracePt t="25613" x="2309813" y="2373313"/>
          <p14:tracePt t="26868" x="2314575" y="2370138"/>
          <p14:tracePt t="26989" x="2322513" y="2365375"/>
          <p14:tracePt t="27005" x="2327275" y="2357438"/>
          <p14:tracePt t="27021" x="2335213" y="2352675"/>
          <p14:tracePt t="27038" x="2339975" y="2344738"/>
          <p14:tracePt t="27061" x="2349500" y="2339975"/>
          <p14:tracePt t="27222" x="2352675" y="2332038"/>
          <p14:tracePt t="27237" x="2352675" y="2327275"/>
          <p14:tracePt t="27245" x="2352675" y="2322513"/>
          <p14:tracePt t="27256" x="2362200" y="2306638"/>
          <p14:tracePt t="27273" x="2365375" y="2292350"/>
          <p14:tracePt t="27283" x="2374900" y="2271713"/>
          <p14:tracePt t="27297" x="2382838" y="2254250"/>
          <p14:tracePt t="27301" x="2387600" y="2241550"/>
          <p14:tracePt t="27313" x="2395538" y="2225675"/>
          <p14:tracePt t="27317" x="2395538" y="2220913"/>
          <p14:tracePt t="27329" x="2403475" y="2208213"/>
          <p14:tracePt t="27349" x="2403475" y="2200275"/>
          <p14:tracePt t="27437" x="2408238" y="2195513"/>
          <p14:tracePt t="27445" x="2408238" y="2182813"/>
          <p14:tracePt t="27453" x="2416175" y="2173288"/>
          <p14:tracePt t="27462" x="2416175" y="2170113"/>
          <p14:tracePt t="27469" x="2416175" y="2157413"/>
          <p14:tracePt t="27479" x="2416175" y="2144713"/>
          <p14:tracePt t="27485" x="2420938" y="2127250"/>
          <p14:tracePt t="27496" x="2420938" y="2122488"/>
          <p14:tracePt t="27501" x="2420938" y="2119313"/>
          <p14:tracePt t="27514" x="2420938" y="2106613"/>
          <p14:tracePt t="27517" x="2428875" y="2089150"/>
          <p14:tracePt t="27529" x="2428875" y="2084388"/>
          <p14:tracePt t="27534" x="2438400" y="2063750"/>
          <p14:tracePt t="27546" x="2438400" y="2051050"/>
          <p14:tracePt t="27551" x="2438400" y="2041525"/>
          <p14:tracePt t="27562" x="2443163" y="2028825"/>
          <p14:tracePt t="27567" x="2443163" y="2025650"/>
          <p14:tracePt t="27589" x="2443163" y="2016125"/>
          <p14:tracePt t="27684" x="2451100" y="2012950"/>
          <p14:tracePt t="27700" x="2455863" y="2000250"/>
          <p14:tracePt t="27708" x="2463800" y="1990725"/>
          <p14:tracePt t="27715" x="2463800" y="1987550"/>
          <p14:tracePt t="27725" x="2468563" y="1978025"/>
          <p14:tracePt t="27732" x="2476500" y="1965325"/>
          <p14:tracePt t="27741" x="2476500" y="1960563"/>
          <p14:tracePt t="27748" x="2481263" y="1952625"/>
          <p14:tracePt t="27764" x="2484438" y="1947863"/>
          <p14:tracePt t="27837" x="2493963" y="1944688"/>
          <p14:tracePt t="27869" x="2497138" y="1944688"/>
          <p14:tracePt t="27877" x="2509838" y="1935163"/>
          <p14:tracePt t="27901" x="2519363" y="1931988"/>
          <p14:tracePt t="27927" x="2522538" y="1931988"/>
          <p14:tracePt t="27945" x="2532063" y="1922463"/>
          <p14:tracePt t="27950" x="2535238" y="1922463"/>
          <p14:tracePt t="27958" x="2544763" y="1919288"/>
          <p14:tracePt t="27996" x="2549525" y="1909763"/>
          <p14:tracePt t="28116" x="2552700" y="1909763"/>
          <p14:tracePt t="28181" x="2562225" y="1909763"/>
          <p14:tracePt t="28189" x="2565400" y="1909763"/>
          <p14:tracePt t="28207" x="2574925" y="1909763"/>
          <p14:tracePt t="28222" x="2578100" y="1909763"/>
          <p14:tracePt t="28229" x="2590800" y="1906588"/>
          <p14:tracePt t="28253" x="2600325" y="1897063"/>
          <p14:tracePt t="28309" x="2603500" y="1897063"/>
          <p14:tracePt t="29461" x="2590800" y="1897063"/>
          <p14:tracePt t="29469" x="2582863" y="1897063"/>
          <p14:tracePt t="29478" x="2570163" y="1897063"/>
          <p14:tracePt t="29484" x="2557463" y="1897063"/>
          <p14:tracePt t="29492" x="2544763" y="1897063"/>
          <p14:tracePt t="29509" x="2535238" y="1897063"/>
          <p14:tracePt t="29518" x="2532063" y="1897063"/>
          <p14:tracePt t="29542" x="2527300" y="1897063"/>
          <p14:tracePt t="29548" x="2519363" y="1897063"/>
          <p14:tracePt t="29559" x="2514600" y="1897063"/>
          <p14:tracePt t="29565" x="2506663" y="1897063"/>
          <p14:tracePt t="29572" x="2501900" y="1897063"/>
          <p14:tracePt t="29581" x="2489200" y="1893888"/>
          <p14:tracePt t="29596" x="2481263" y="1893888"/>
          <p14:tracePt t="29604" x="2476500" y="1884363"/>
          <p14:tracePt t="29637" x="2463800" y="1884363"/>
          <p14:tracePt t="29646" x="2455863" y="1881188"/>
          <p14:tracePt t="29662" x="2451100" y="1881188"/>
          <p14:tracePt t="29669" x="2438400" y="1871663"/>
          <p14:tracePt t="29686" x="2428875" y="1871663"/>
          <p14:tracePt t="29693" x="2425700" y="1871663"/>
          <p14:tracePt t="29764" x="2420938" y="1871663"/>
          <p14:tracePt t="30157" x="2425700" y="1871663"/>
          <p14:tracePt t="30165" x="2433638" y="1871663"/>
          <p14:tracePt t="30174" x="2438400" y="1871663"/>
          <p14:tracePt t="30189" x="2446338" y="1871663"/>
          <p14:tracePt t="30199" x="2451100" y="1871663"/>
          <p14:tracePt t="30206" x="2459038" y="1871663"/>
          <p14:tracePt t="30213" x="2463800" y="1871663"/>
          <p14:tracePt t="30221" x="2468563" y="1876425"/>
          <p14:tracePt t="30253" x="2476500" y="1881188"/>
          <p14:tracePt t="30286" x="2481263" y="1881188"/>
          <p14:tracePt t="30295" x="2489200" y="1889125"/>
          <p14:tracePt t="30927" x="2493963" y="1893888"/>
          <p14:tracePt t="30949" x="2497138" y="1897063"/>
          <p14:tracePt t="31684" x="2506663" y="1906588"/>
          <p14:tracePt t="31901" x="2506663" y="1909763"/>
          <p14:tracePt t="31911" x="2506663" y="1919288"/>
          <p14:tracePt t="31917" x="2506663" y="1922463"/>
          <p14:tracePt t="31929" x="2506663" y="1931988"/>
          <p14:tracePt t="31950" x="2506663" y="1935163"/>
          <p14:tracePt t="32029" x="2506663" y="1939925"/>
          <p14:tracePt t="32037" x="2506663" y="1952625"/>
          <p14:tracePt t="32045" x="2501900" y="1960563"/>
          <p14:tracePt t="32053" x="2501900" y="1965325"/>
          <p14:tracePt t="32062" x="2497138" y="1978025"/>
          <p14:tracePt t="32069" x="2497138" y="1995488"/>
          <p14:tracePt t="32079" x="2489200" y="2016125"/>
          <p14:tracePt t="32085" x="2481263" y="2033588"/>
          <p14:tracePt t="32096" x="2476500" y="2046288"/>
          <p14:tracePt t="32101" x="2468563" y="2058988"/>
          <p14:tracePt t="32111" x="2468563" y="2066925"/>
          <p14:tracePt t="32117" x="2463800" y="2071688"/>
          <p14:tracePt t="32131" x="2463800" y="2079625"/>
          <p14:tracePt t="32134" x="2463800" y="2093913"/>
          <p14:tracePt t="32149" x="2463800" y="2109788"/>
          <p14:tracePt t="32163" x="2463800" y="2119313"/>
          <p14:tracePt t="32166" x="2463800" y="2132013"/>
          <p14:tracePt t="32173" x="2463800" y="2135188"/>
          <p14:tracePt t="32181" x="2463800" y="2147888"/>
          <p14:tracePt t="32188" x="2463800" y="2152650"/>
          <p14:tracePt t="32196" x="2463800" y="2160588"/>
          <p14:tracePt t="32341" x="2463800" y="2165350"/>
          <p14:tracePt t="32349" x="2463800" y="2178050"/>
          <p14:tracePt t="32363" x="2471738" y="2185988"/>
          <p14:tracePt t="32373" x="2471738" y="2190750"/>
          <p14:tracePt t="32380" x="2476500" y="2203450"/>
          <p14:tracePt t="32389" x="2484438" y="2212975"/>
          <p14:tracePt t="32421" x="2489200" y="2216150"/>
          <p14:tracePt t="32534" x="2493963" y="2225675"/>
          <p14:tracePt t="32560" x="2501900" y="2228850"/>
          <p14:tracePt t="32581" x="2506663" y="2228850"/>
          <p14:tracePt t="32589" x="2514600" y="2233613"/>
          <p14:tracePt t="32597" x="2527300" y="2251075"/>
          <p14:tracePt t="32605" x="2532063" y="2254250"/>
          <p14:tracePt t="32613" x="2540000" y="2263775"/>
          <p14:tracePt t="32621" x="2544763" y="2276475"/>
          <p14:tracePt t="32630" x="2544763" y="2289175"/>
          <p14:tracePt t="32637" x="2552700" y="2292350"/>
          <p14:tracePt t="32645" x="2557463" y="2306638"/>
          <p14:tracePt t="32665" x="2565400" y="2322513"/>
          <p14:tracePt t="32680" x="2565400" y="2335213"/>
          <p14:tracePt t="32685" x="2570163" y="2339975"/>
          <p14:tracePt t="32700" x="2578100" y="2347913"/>
          <p14:tracePt t="32716" x="2578100" y="2352675"/>
          <p14:tracePt t="32725" x="2582863" y="2360613"/>
          <p14:tracePt t="32828" x="2595563" y="2365375"/>
          <p14:tracePt t="32845" x="2603500" y="2373313"/>
          <p14:tracePt t="32861" x="2608263" y="2378075"/>
          <p14:tracePt t="32869" x="2616200" y="2386013"/>
          <p14:tracePt t="32879" x="2620963" y="2390775"/>
          <p14:tracePt t="33485" x="2620963" y="2395538"/>
          <p14:tracePt t="33493" x="2625725" y="2403475"/>
          <p14:tracePt t="33527" x="2638425" y="2403475"/>
          <p14:tracePt t="33533" x="2655888" y="2403475"/>
          <p14:tracePt t="33545" x="2668588" y="2408238"/>
          <p14:tracePt t="33549" x="2676525" y="2416175"/>
          <p14:tracePt t="33558" x="2689225" y="2420938"/>
          <p14:tracePt t="33565" x="2693988" y="2428875"/>
          <p14:tracePt t="33575" x="2697163" y="2433638"/>
          <p14:tracePt t="33581" x="2714625" y="2451100"/>
          <p14:tracePt t="33591" x="2719388" y="2463800"/>
          <p14:tracePt t="33597" x="2735263" y="2497138"/>
          <p14:tracePt t="33605" x="2752725" y="2522538"/>
          <p14:tracePt t="33613" x="2762250" y="2535238"/>
          <p14:tracePt t="33621" x="2770188" y="2547938"/>
          <p14:tracePt t="33628" x="2774950" y="2565400"/>
          <p14:tracePt t="33637" x="2782888" y="2578100"/>
          <p14:tracePt t="33648" x="2790825" y="2595563"/>
          <p14:tracePt t="33653" x="2790825" y="2598738"/>
          <p14:tracePt t="33663" x="2795588" y="2603500"/>
          <p14:tracePt t="33669" x="2803525" y="2620963"/>
          <p14:tracePt t="33684" x="2808288" y="2633663"/>
          <p14:tracePt t="33700" x="2808288" y="2638425"/>
          <p14:tracePt t="33709" x="2816225" y="2646363"/>
          <p14:tracePt t="33725" x="2820988" y="2651125"/>
          <p14:tracePt t="33748" x="2833688" y="2663825"/>
          <p14:tracePt t="33755" x="2841625" y="2679700"/>
          <p14:tracePt t="33764" x="2851150" y="2701925"/>
          <p14:tracePt t="33773" x="2859088" y="2727325"/>
          <p14:tracePt t="33791" x="2868613" y="2773363"/>
          <p14:tracePt t="33800" x="2876550" y="2803525"/>
          <p14:tracePt t="33811" x="2876550" y="2820988"/>
          <p14:tracePt t="33813" x="2876550" y="2851150"/>
          <p14:tracePt t="33819" x="2876550" y="2871788"/>
          <p14:tracePt t="33828" x="2876550" y="2897188"/>
          <p14:tracePt t="33836" x="2876550" y="2909888"/>
          <p14:tracePt t="33844" x="2871788" y="2930525"/>
          <p14:tracePt t="33852" x="2846388" y="2940050"/>
          <p14:tracePt t="33859" x="2825750" y="2947988"/>
          <p14:tracePt t="33867" x="2790825" y="2965450"/>
          <p14:tracePt t="33876" x="2765425" y="2973388"/>
          <p14:tracePt t="33884" x="2744788" y="2990850"/>
          <p14:tracePt t="33893" x="2735263" y="2990850"/>
          <p14:tracePt t="34165" x="2744788" y="3003550"/>
          <p14:tracePt t="34173" x="2778125" y="3011488"/>
          <p14:tracePt t="34181" x="2828925" y="3041650"/>
          <p14:tracePt t="34189" x="2894013" y="3084513"/>
          <p14:tracePt t="34198" x="2940050" y="3114675"/>
          <p14:tracePt t="34211" x="2957513" y="3122613"/>
          <p14:tracePt t="34270" x="2970213" y="3122613"/>
          <p14:tracePt t="34277" x="2990850" y="3122613"/>
          <p14:tracePt t="34286" x="3016250" y="3122613"/>
          <p14:tracePt t="34296" x="3038475" y="3122613"/>
          <p14:tracePt t="34301" x="3071813" y="3122613"/>
          <p14:tracePt t="34313" x="3084513" y="3122613"/>
          <p14:tracePt t="34317" x="3097213" y="3135313"/>
          <p14:tracePt t="34330" x="3122613" y="3143250"/>
          <p14:tracePt t="34333" x="3127375" y="3143250"/>
          <p14:tracePt t="34345" x="3135313" y="3148013"/>
          <p14:tracePt t="34356" x="3140075" y="3155950"/>
          <p14:tracePt t="34469" x="3148013" y="3155950"/>
          <p14:tracePt t="34477" x="3152775" y="3155950"/>
          <p14:tracePt t="34486" x="3157538" y="3155950"/>
          <p14:tracePt t="34496" x="3170238" y="3155950"/>
          <p14:tracePt t="34502" x="3178175" y="3155950"/>
          <p14:tracePt t="34513" x="3182938" y="3160713"/>
          <p14:tracePt t="34517" x="3195638" y="3160713"/>
          <p14:tracePt t="34529" x="3203575" y="3170238"/>
          <p14:tracePt t="34546" x="3208338" y="3170238"/>
          <p14:tracePt t="34549" x="3216275" y="3173413"/>
          <p14:tracePt t="34566" x="3233738" y="3195638"/>
          <p14:tracePt t="34574" x="3241675" y="3198813"/>
          <p14:tracePt t="34581" x="3246438" y="3203575"/>
          <p14:tracePt t="34588" x="3254375" y="3221038"/>
          <p14:tracePt t="34596" x="3259138" y="3224213"/>
          <p14:tracePt t="34604" x="3263900" y="3228975"/>
          <p14:tracePt t="34677" x="3271838" y="3236913"/>
          <p14:tracePt t="34707" x="3276600" y="3241675"/>
          <p14:tracePt t="34724" x="3297238" y="3249613"/>
          <p14:tracePt t="34732" x="3314700" y="3259138"/>
          <p14:tracePt t="34740" x="3319463" y="3262313"/>
          <p14:tracePt t="34756" x="3332163" y="3276600"/>
          <p14:tracePt t="34764" x="3332163" y="3284538"/>
          <p14:tracePt t="34772" x="3340100" y="3297238"/>
          <p14:tracePt t="34780" x="3340100" y="3302000"/>
          <p14:tracePt t="34787" x="3344863" y="3309938"/>
          <p14:tracePt t="34885" x="3352800" y="3314700"/>
          <p14:tracePt t="34997" x="3357563" y="3317875"/>
          <p14:tracePt t="35229" x="3360738" y="3327400"/>
          <p14:tracePt t="35237" x="3370263" y="3330575"/>
          <p14:tracePt t="35253" x="3373438" y="3340100"/>
          <p14:tracePt t="35263" x="3373438" y="3343275"/>
          <p14:tracePt t="35269" x="3373438" y="3352800"/>
          <p14:tracePt t="35333" x="3382963" y="3355975"/>
          <p14:tracePt t="35405" x="3387725" y="3360738"/>
          <p14:tracePt t="35421" x="3395663" y="3378200"/>
          <p14:tracePt t="35429" x="3400425" y="3382963"/>
          <p14:tracePt t="35445" x="3408363" y="3395663"/>
          <p14:tracePt t="35453" x="3413125" y="3421063"/>
          <p14:tracePt t="35463" x="3413125" y="3433763"/>
          <p14:tracePt t="35469" x="3413125" y="3446463"/>
          <p14:tracePt t="35481" x="3413125" y="3467100"/>
          <p14:tracePt t="35484" x="3421063" y="3492500"/>
          <p14:tracePt t="35493" x="3421063" y="3497263"/>
          <p14:tracePt t="35500" x="3421063" y="3517900"/>
          <p14:tracePt t="35510" x="3421063" y="3527425"/>
          <p14:tracePt t="35516" x="3429000" y="3540125"/>
          <p14:tracePt t="35685" x="3425825" y="3543300"/>
          <p14:tracePt t="35693" x="3421063" y="3556000"/>
          <p14:tracePt t="35699" x="3421063" y="3581400"/>
          <p14:tracePt t="35709" x="3413125" y="3603625"/>
          <p14:tracePt t="35715" x="3413125" y="3624263"/>
          <p14:tracePt t="35725" x="3403600" y="3649663"/>
          <p14:tracePt t="35732" x="3400425" y="3662363"/>
          <p14:tracePt t="35742" x="3400425" y="3675063"/>
          <p14:tracePt t="35748" x="3400425" y="3702050"/>
          <p14:tracePt t="35756" x="3400425" y="3705225"/>
          <p14:tracePt t="36157" x="3390900" y="3714750"/>
          <p14:tracePt t="36181" x="3387725" y="3717925"/>
          <p14:tracePt t="36901" x="3387725" y="3722688"/>
          <p14:tracePt t="36911" x="3387725" y="3730625"/>
          <p14:tracePt t="37069" x="3387725" y="3735388"/>
          <p14:tracePt t="37077" x="3378200" y="3743325"/>
          <p14:tracePt t="37101" x="3373438" y="3748088"/>
          <p14:tracePt t="37133" x="3373438" y="3756025"/>
          <p14:tracePt t="37144" x="3373438" y="3760788"/>
          <p14:tracePt t="37150" x="3373438" y="3765550"/>
          <p14:tracePt t="37162" x="3373438" y="3778250"/>
          <p14:tracePt t="37165" x="3373438" y="3786188"/>
          <p14:tracePt t="37173" x="3373438" y="3790950"/>
          <p14:tracePt t="37189" x="3373438" y="3798888"/>
          <p14:tracePt t="37197" x="3365500" y="3803650"/>
          <p14:tracePt t="37333" x="3365500" y="3811588"/>
          <p14:tracePt t="37344" x="3365500" y="3816350"/>
          <p14:tracePt t="37365" x="3365500" y="3821113"/>
          <p14:tracePt t="37373" x="3365500" y="3829050"/>
          <p14:tracePt t="37389" x="3365500" y="3833813"/>
          <p14:tracePt t="37406" x="3365500" y="3841750"/>
          <p14:tracePt t="38421" x="3365500" y="3846513"/>
          <p14:tracePt t="38429" x="3365500" y="3854450"/>
          <p14:tracePt t="38437" x="3365500" y="3859213"/>
          <p14:tracePt t="38446" x="3365500" y="3871913"/>
          <p14:tracePt t="38453" x="3370263" y="3875088"/>
          <p14:tracePt t="38469" x="3370263" y="3884613"/>
          <p14:tracePt t="38480" x="3370263" y="3887788"/>
          <p14:tracePt t="38511" x="3370263" y="3897313"/>
          <p14:tracePt t="38528" x="3370263" y="3910013"/>
          <p14:tracePt t="38535" x="3370263" y="3914775"/>
          <p14:tracePt t="38546" x="3365500" y="3927475"/>
          <p14:tracePt t="38550" x="3365500" y="3940175"/>
          <p14:tracePt t="38557" x="3357563" y="3965575"/>
          <p14:tracePt t="38565" x="3357563" y="3986213"/>
          <p14:tracePt t="38573" x="3357563" y="3998913"/>
          <p14:tracePt t="38583" x="3357563" y="4024313"/>
          <p14:tracePt t="38589" x="3357563" y="4037013"/>
          <p14:tracePt t="38597" x="3357563" y="4049713"/>
          <p14:tracePt t="38606" x="3357563" y="4062413"/>
          <p14:tracePt t="38614" x="3357563" y="4071938"/>
          <p14:tracePt t="38621" x="3357563" y="4084638"/>
          <p14:tracePt t="38630" x="3352800" y="4087813"/>
          <p14:tracePt t="38789" x="3352800" y="4110038"/>
          <p14:tracePt t="38803" x="3352800" y="4113213"/>
          <p14:tracePt t="38806" x="3352800" y="4122738"/>
          <p14:tracePt t="38811" x="3352800" y="4127500"/>
          <p14:tracePt t="38819" x="3352800" y="4140200"/>
          <p14:tracePt t="38835" x="3352800" y="4143375"/>
          <p14:tracePt t="38844" x="3352800" y="4152900"/>
          <p14:tracePt t="39286" x="3352800" y="4156075"/>
          <p14:tracePt t="39294" x="3360738" y="4168775"/>
          <p14:tracePt t="39333" x="3360738" y="4178300"/>
          <p14:tracePt t="39344" x="3370263" y="4191000"/>
          <p14:tracePt t="39413" x="3373438" y="4194175"/>
          <p14:tracePt t="39421" x="3387725" y="4203700"/>
          <p14:tracePt t="39429" x="3395663" y="4203700"/>
          <p14:tracePt t="39469" x="3400425" y="4206875"/>
          <p14:tracePt t="39479" x="3413125" y="4216400"/>
          <p14:tracePt t="39485" x="3429000" y="4224338"/>
          <p14:tracePt t="39495" x="3433763" y="4229100"/>
          <p14:tracePt t="39512" x="3441700" y="4237038"/>
          <p14:tracePt t="39517" x="3446463" y="4249738"/>
          <p14:tracePt t="39533" x="3446463" y="4254500"/>
          <p14:tracePt t="39557" x="3454400" y="4267200"/>
          <p14:tracePt t="39684" x="3459163" y="4275138"/>
          <p14:tracePt t="39700" x="3467100" y="4279900"/>
          <p14:tracePt t="39756" x="3479800" y="4287838"/>
          <p14:tracePt t="39771" x="3484563" y="4287838"/>
          <p14:tracePt t="39804" x="3497263" y="4300538"/>
          <p14:tracePt t="40309" x="3506788" y="4297363"/>
          <p14:tracePt t="40317" x="3519488" y="4284663"/>
          <p14:tracePt t="40331" x="3527425" y="4271963"/>
          <p14:tracePt t="40333" x="3540125" y="4254500"/>
          <p14:tracePt t="40347" x="3540125" y="4241800"/>
          <p14:tracePt t="40349" x="3548063" y="4219575"/>
          <p14:tracePt t="40356" x="3548063" y="4194175"/>
          <p14:tracePt t="40364" x="3548063" y="4181475"/>
          <p14:tracePt t="40372" x="3548063" y="4168775"/>
          <p14:tracePt t="40380" x="3548063" y="4156075"/>
          <p14:tracePt t="40388" x="3548063" y="4140200"/>
          <p14:tracePt t="40396" x="3548063" y="4127500"/>
          <p14:tracePt t="40404" x="3544888" y="4113213"/>
          <p14:tracePt t="40412" x="3532188" y="4087813"/>
          <p14:tracePt t="40420" x="3514725" y="4075113"/>
          <p14:tracePt t="40428" x="3497263" y="4059238"/>
          <p14:tracePt t="40436" x="3476625" y="4033838"/>
          <p14:tracePt t="40444" x="3459163" y="4021138"/>
          <p14:tracePt t="40452" x="3446463" y="4003675"/>
          <p14:tracePt t="40460" x="3438525" y="3998913"/>
          <p14:tracePt t="40468" x="3433763" y="3990975"/>
          <p14:tracePt t="40525" x="3421063" y="3986213"/>
          <p14:tracePt t="40533" x="3395663" y="3978275"/>
          <p14:tracePt t="40545" x="3382963" y="3968750"/>
          <p14:tracePt t="40551" x="3365500" y="3956050"/>
          <p14:tracePt t="40557" x="3352800" y="3940175"/>
          <p14:tracePt t="40570" x="3344863" y="3927475"/>
          <p14:tracePt t="40573" x="3335338" y="3910013"/>
          <p14:tracePt t="40582" x="3335338" y="3897313"/>
          <p14:tracePt t="40588" x="3319463" y="3875088"/>
          <p14:tracePt t="40597" x="3314700" y="3859213"/>
          <p14:tracePt t="40604" x="3314700" y="3854450"/>
          <p14:tracePt t="40613" x="3297238" y="3833813"/>
          <p14:tracePt t="40620" x="3294063" y="3808413"/>
          <p14:tracePt t="40628" x="3276600" y="3786188"/>
          <p14:tracePt t="40636" x="3259138" y="3752850"/>
          <p14:tracePt t="40645" x="3228975" y="3702050"/>
          <p14:tracePt t="40652" x="3208338" y="3654425"/>
          <p14:tracePt t="40660" x="3200400" y="3595688"/>
          <p14:tracePt t="40668" x="3190875" y="3560763"/>
          <p14:tracePt t="40677" x="3190875" y="3517900"/>
          <p14:tracePt t="40684" x="3190875" y="3484563"/>
          <p14:tracePt t="40694" x="3190875" y="3462338"/>
          <p14:tracePt t="40700" x="3190875" y="3436938"/>
          <p14:tracePt t="40708" x="3190875" y="3433763"/>
          <p14:tracePt t="40715" x="3190875" y="3429000"/>
          <p14:tracePt t="40725" x="3190875" y="3421063"/>
          <p14:tracePt t="40742" x="3190875" y="3416300"/>
          <p14:tracePt t="40756" x="3190875" y="3408363"/>
          <p14:tracePt t="40764" x="3190875" y="3403600"/>
          <p14:tracePt t="40771" x="3190875" y="3398838"/>
          <p14:tracePt t="40780" x="3190875" y="3390900"/>
          <p14:tracePt t="40803" x="3190875" y="3386138"/>
          <p14:tracePt t="40819" x="3190875" y="3378200"/>
          <p14:tracePt t="40828" x="3190875" y="3373438"/>
          <p14:tracePt t="40949" x="3195638" y="3373438"/>
          <p14:tracePt t="40957" x="3200400" y="3386138"/>
          <p14:tracePt t="40965" x="3200400" y="3411538"/>
          <p14:tracePt t="40973" x="3208338" y="3424238"/>
          <p14:tracePt t="40981" x="3216275" y="3459163"/>
          <p14:tracePt t="40989" x="3225800" y="3479800"/>
          <p14:tracePt t="40997" x="3225800" y="3492500"/>
          <p14:tracePt t="41007" x="3225800" y="3517900"/>
          <p14:tracePt t="41013" x="3238500" y="3540125"/>
          <p14:tracePt t="41021" x="3246438" y="3565525"/>
          <p14:tracePt t="41030" x="3254375" y="3568700"/>
          <p14:tracePt t="41037" x="3259138" y="3590925"/>
          <p14:tracePt t="41053" x="3276600" y="3616325"/>
          <p14:tracePt t="41062" x="3276600" y="3621088"/>
          <p14:tracePt t="41070" x="3281363" y="3629025"/>
          <p14:tracePt t="41095" x="3289300" y="3633788"/>
          <p14:tracePt t="41174" x="3294063" y="3641725"/>
          <p14:tracePt t="41181" x="3302000" y="3646488"/>
          <p14:tracePt t="41197" x="3302000" y="3649663"/>
          <p14:tracePt t="41207" x="3302000" y="3662363"/>
          <p14:tracePt t="41213" x="3302000" y="3671888"/>
          <p14:tracePt t="41222" x="3302000" y="3684588"/>
          <p14:tracePt t="41230" x="3306763" y="3687763"/>
          <p14:tracePt t="41237" x="3306763" y="3697288"/>
          <p14:tracePt t="41253" x="3306763" y="3702050"/>
          <p14:tracePt t="41421" x="3309938" y="3709988"/>
          <p14:tracePt t="41446" x="3319463" y="3714750"/>
          <p14:tracePt t="41653" x="3319463" y="3717925"/>
          <p14:tracePt t="41661" x="3319463" y="3727450"/>
          <p14:tracePt t="41671" x="3319463" y="3730625"/>
          <p14:tracePt t="41680" x="3319463" y="3740150"/>
          <p14:tracePt t="41685" x="3319463" y="3743325"/>
          <p14:tracePt t="41694" x="3319463" y="3748088"/>
          <p14:tracePt t="41700" x="3319463" y="3756025"/>
          <p14:tracePt t="41709" x="3319463" y="3760788"/>
          <p14:tracePt t="41716" x="3319463" y="3768725"/>
          <p14:tracePt t="41725" x="3319463" y="3773488"/>
          <p14:tracePt t="41732" x="3319463" y="3781425"/>
          <p14:tracePt t="41742" x="3319463" y="3786188"/>
          <p14:tracePt t="41748" x="3319463" y="3790950"/>
          <p14:tracePt t="41756" x="3314700" y="3798888"/>
          <p14:tracePt t="41764" x="3314700" y="3803650"/>
          <p14:tracePt t="41772" x="3314700" y="3811588"/>
          <p14:tracePt t="41780" x="3314700" y="3816350"/>
          <p14:tracePt t="41787" x="3314700" y="3829050"/>
          <p14:tracePt t="41804" x="3309938" y="3836988"/>
          <p14:tracePt t="41846" x="3306763" y="3841750"/>
          <p14:tracePt t="41869" x="3306763" y="3846513"/>
          <p14:tracePt t="41877" x="3306763" y="3854450"/>
          <p14:tracePt t="41885" x="3306763" y="3859213"/>
          <p14:tracePt t="41897" x="3297238" y="3871913"/>
          <p14:tracePt t="41901" x="3297238" y="3879850"/>
          <p14:tracePt t="41913" x="3297238" y="3892550"/>
          <p14:tracePt t="41917" x="3294063" y="3897313"/>
          <p14:tracePt t="41930" x="3294063" y="3905250"/>
          <p14:tracePt t="41933" x="3284538" y="3910013"/>
          <p14:tracePt t="42132" x="3284538" y="3917950"/>
          <p14:tracePt t="42143" x="3281363" y="3922713"/>
          <p14:tracePt t="42566" x="3271838" y="3922713"/>
          <p14:tracePt t="42582" x="3267075" y="3922713"/>
          <p14:tracePt t="42589" x="3259138" y="3922713"/>
          <p14:tracePt t="42597" x="3246438" y="3935413"/>
          <p14:tracePt t="42614" x="3233738" y="3960813"/>
          <p14:tracePt t="42621" x="3225800" y="3981450"/>
          <p14:tracePt t="42629" x="3216275" y="4016375"/>
          <p14:tracePt t="42637" x="3203575" y="4100513"/>
          <p14:tracePt t="42647" x="3195638" y="4191000"/>
          <p14:tracePt t="42653" x="3195638" y="4262438"/>
          <p14:tracePt t="42666" x="3195638" y="4284663"/>
          <p14:tracePt t="42669" x="3203575" y="4297363"/>
          <p14:tracePt t="42679" x="3228975" y="4297363"/>
          <p14:tracePt t="42684" x="3233738" y="4297363"/>
          <p14:tracePt t="42692" x="3246438" y="4297363"/>
          <p14:tracePt t="42700" x="3263900" y="4279900"/>
          <p14:tracePt t="42709" x="3276600" y="4267200"/>
          <p14:tracePt t="42715" x="3276600" y="4254500"/>
          <p14:tracePt t="42726" x="3276600" y="4246563"/>
          <p14:tracePt t="42958" x="3284538" y="4246563"/>
          <p14:tracePt t="42997" x="3284538" y="4254500"/>
          <p14:tracePt t="43005" x="3294063" y="4279900"/>
          <p14:tracePt t="43013" x="3294063" y="4292600"/>
          <p14:tracePt t="43021" x="3294063" y="4322763"/>
          <p14:tracePt t="43030" x="3294063" y="4356100"/>
          <p14:tracePt t="43037" x="3294063" y="4386263"/>
          <p14:tracePt t="43047" x="3294063" y="4419600"/>
          <p14:tracePt t="43053" x="3294063" y="4424363"/>
          <p14:tracePt t="43069" x="3294063" y="4432300"/>
          <p14:tracePt t="43079" x="3294063" y="4449763"/>
          <p14:tracePt t="43085" x="3294063" y="4484688"/>
          <p14:tracePt t="43097" x="3294063" y="4497388"/>
          <p14:tracePt t="43101" x="3294063" y="4505325"/>
          <p14:tracePt t="43113" x="3294063" y="4510088"/>
          <p14:tracePt t="43130" x="3294063" y="4522788"/>
          <p14:tracePt t="43133" x="3289300" y="4535488"/>
          <p14:tracePt t="43141" x="3289300" y="4543425"/>
          <p14:tracePt t="43150" x="3281363" y="4556125"/>
          <p14:tracePt t="43157" x="3281363" y="4560888"/>
          <p14:tracePt t="43165" x="3276600" y="4568825"/>
          <p14:tracePt t="43173" x="3276600" y="4573588"/>
          <p14:tracePt t="43181" x="3267075" y="4581525"/>
          <p14:tracePt t="43197" x="3263900" y="4603750"/>
          <p14:tracePt t="43212" x="3251200" y="4619625"/>
          <p14:tracePt t="43221" x="3233738" y="4637088"/>
          <p14:tracePt t="43232" x="3228975" y="4649788"/>
          <p14:tracePt t="43238" x="3221038" y="4675188"/>
          <p14:tracePt t="43247" x="3213100" y="4687888"/>
          <p14:tracePt t="43253" x="3213100" y="4692650"/>
          <p14:tracePt t="43266" x="3203575" y="4705350"/>
          <p14:tracePt t="43282" x="3203575" y="4713288"/>
          <p14:tracePt t="43285" x="3200400" y="4718050"/>
          <p14:tracePt t="43297" x="3200400" y="4725988"/>
          <p14:tracePt t="43302" x="3190875" y="4738688"/>
          <p14:tracePt t="43315" x="3187700" y="4743450"/>
          <p14:tracePt t="43317" x="3187700" y="4756150"/>
          <p14:tracePt t="43330" x="3182938" y="4764088"/>
          <p14:tracePt t="43334" x="3182938" y="4778375"/>
          <p14:tracePt t="43348" x="3175000" y="4781550"/>
          <p14:tracePt t="43351" x="3175000" y="4791075"/>
          <p14:tracePt t="43357" x="3175000" y="4794250"/>
          <p14:tracePt t="43381" x="3175000" y="4799013"/>
          <p14:tracePt t="43429" x="3170238" y="4816475"/>
          <p14:tracePt t="43445" x="3170238" y="4819650"/>
          <p14:tracePt t="43453" x="3160713" y="4832350"/>
          <p14:tracePt t="43469" x="3160713" y="4841875"/>
          <p14:tracePt t="43481" x="3152775" y="4854575"/>
          <p14:tracePt t="43487" x="3148013" y="4857750"/>
          <p14:tracePt t="43495" x="3140075" y="4870450"/>
          <p14:tracePt t="43500" x="3135313" y="4887913"/>
          <p14:tracePt t="43511" x="3127375" y="4910138"/>
          <p14:tracePt t="43519" x="3127375" y="4930775"/>
          <p14:tracePt t="43530" x="3109913" y="4956175"/>
          <p14:tracePt t="43533" x="3109913" y="4976813"/>
          <p14:tracePt t="43546" x="3101975" y="5003800"/>
          <p14:tracePt t="43552" x="3097213" y="5024438"/>
          <p14:tracePt t="43557" x="3097213" y="5032375"/>
          <p14:tracePt t="43566" x="3097213" y="5054600"/>
          <p14:tracePt t="43574" x="3097213" y="5075238"/>
          <p14:tracePt t="43580" x="3097213" y="5105400"/>
          <p14:tracePt t="43589" x="3089275" y="5138738"/>
          <p14:tracePt t="43598" x="3089275" y="5160963"/>
          <p14:tracePt t="43605" x="3081338" y="5186363"/>
          <p14:tracePt t="43614" x="3063875" y="5211763"/>
          <p14:tracePt t="43622" x="3054350" y="5232400"/>
          <p14:tracePt t="43631" x="3038475" y="5257800"/>
          <p14:tracePt t="43637" x="3033713" y="5287963"/>
          <p14:tracePt t="43647" x="3025775" y="5305425"/>
          <p14:tracePt t="43653" x="3016250" y="5318125"/>
          <p14:tracePt t="43663" x="3008313" y="5335588"/>
          <p14:tracePt t="43669" x="3008313" y="5356225"/>
          <p14:tracePt t="43677" x="3003550" y="5368925"/>
          <p14:tracePt t="43684" x="2995613" y="5386388"/>
          <p14:tracePt t="43693" x="2995613" y="5399088"/>
          <p14:tracePt t="43700" x="2987675" y="5419725"/>
          <p14:tracePt t="43708" x="2978150" y="5437188"/>
          <p14:tracePt t="43716" x="2978150" y="5441950"/>
          <p14:tracePt t="43726" x="2974975" y="5449888"/>
          <p14:tracePt t="43732" x="2970213" y="5454650"/>
          <p14:tracePt t="43801" x="2970213" y="5462588"/>
          <p14:tracePt t="43809" x="2970213" y="5467350"/>
          <p14:tracePt t="43836" x="2970213" y="5470525"/>
          <p14:tracePt t="43844" x="2962275" y="5487988"/>
          <p14:tracePt t="44213" x="2962275" y="5492750"/>
          <p14:tracePt t="44220" x="2962275" y="5495925"/>
          <p14:tracePt t="44254" x="2962275" y="5505450"/>
          <p14:tracePt t="44269" x="2962275" y="5508625"/>
          <p14:tracePt t="44285" x="2962275" y="5518150"/>
          <p14:tracePt t="44341" x="2962275" y="5522913"/>
          <p14:tracePt t="44349" x="2962275" y="5526088"/>
          <p14:tracePt t="44365" x="2962275" y="5535613"/>
          <p14:tracePt t="44398" x="2962275" y="5538788"/>
          <p14:tracePt t="44557" x="2965450" y="5561013"/>
          <p14:tracePt t="44605" x="2970213" y="5576888"/>
          <p14:tracePt t="44614" x="2970213" y="5581650"/>
          <p14:tracePt t="44645" x="2970213" y="5586413"/>
          <p14:tracePt t="44668" x="2978150" y="5602288"/>
          <p14:tracePt t="44677" x="2978150" y="5607050"/>
          <p14:tracePt t="44684" x="2978150" y="5611813"/>
          <p14:tracePt t="44694" x="2978150" y="5619750"/>
          <p14:tracePt t="44779" x="2987675" y="5632450"/>
          <p14:tracePt t="44796" x="2987675" y="5637213"/>
          <p14:tracePt t="45149" x="2987675" y="5645150"/>
          <p14:tracePt t="45181" x="2982913" y="5657850"/>
          <p14:tracePt t="45189" x="2978150" y="5662613"/>
          <p14:tracePt t="45205" x="2978150" y="5670550"/>
          <p14:tracePt t="45221" x="2970213" y="5675313"/>
          <p14:tracePt t="45230" x="2965450" y="5683250"/>
          <p14:tracePt t="45237" x="2965450" y="5688013"/>
          <p14:tracePt t="45325" x="2952750" y="5700713"/>
          <p14:tracePt t="45333" x="2927350" y="5708650"/>
          <p14:tracePt t="45346" x="2914650" y="5708650"/>
          <p14:tracePt t="45351" x="2906713" y="5708650"/>
          <p14:tracePt t="45517" x="2894013" y="5708650"/>
          <p14:tracePt t="45527" x="2889250" y="5708650"/>
          <p14:tracePt t="45597" x="2884488" y="5708650"/>
          <p14:tracePt t="45605" x="2876550" y="5708650"/>
          <p14:tracePt t="45821" x="2871788" y="5708650"/>
          <p14:tracePt t="45860" x="2863850" y="5695950"/>
          <p14:tracePt t="46093" x="2863850" y="5688013"/>
          <p14:tracePt t="46111" x="2863850" y="5683250"/>
          <p14:tracePt t="46117" x="2863850" y="5675313"/>
          <p14:tracePt t="46133" x="2859088" y="5670550"/>
          <p14:tracePt t="46605" x="2851150" y="5662613"/>
          <p14:tracePt t="46628" x="2846388" y="5657850"/>
          <p14:tracePt t="46636" x="2838450" y="5654675"/>
          <p14:tracePt t="46663" x="2838450" y="5645150"/>
          <p14:tracePt t="46677" x="2838450" y="5641975"/>
          <p14:tracePt t="46696" x="2838450" y="5632450"/>
          <p14:tracePt t="46725" x="2838450" y="5629275"/>
          <p14:tracePt t="46732" x="2841625" y="5624513"/>
          <p14:tracePt t="46765" x="2841625" y="5614988"/>
          <p14:tracePt t="46772" x="2846388" y="5611813"/>
          <p14:tracePt t="46796" x="2846388" y="5602288"/>
          <p14:tracePt t="46812" x="2846388" y="5599113"/>
          <p14:tracePt t="46819" x="2846388" y="5589588"/>
          <p14:tracePt t="46828" x="2846388" y="5586413"/>
          <p14:tracePt t="46844" x="2846388" y="5581650"/>
          <p14:tracePt t="46852" x="2846388" y="5573713"/>
          <p14:tracePt t="46876" x="2846388" y="5568950"/>
          <p14:tracePt t="46884" x="2854325" y="5556250"/>
          <p14:tracePt t="46928" x="2854325" y="5548313"/>
          <p14:tracePt t="46949" x="2854325" y="5543550"/>
          <p14:tracePt t="46965" x="2854325" y="5535613"/>
          <p14:tracePt t="46981" x="2854325" y="5530850"/>
          <p14:tracePt t="46989" x="2854325" y="5522913"/>
          <p14:tracePt t="47005" x="2854325" y="5518150"/>
          <p14:tracePt t="47013" x="2854325" y="5513388"/>
          <p14:tracePt t="47030" x="2854325" y="5505450"/>
          <p14:tracePt t="47085" x="2854325" y="5500688"/>
          <p14:tracePt t="47126" x="2854325" y="5492750"/>
          <p14:tracePt t="47149" x="2854325" y="5487988"/>
          <p14:tracePt t="47157" x="2859088" y="5475288"/>
          <p14:tracePt t="47325" x="2859088" y="5467350"/>
          <p14:tracePt t="47949" x="2859088" y="5462588"/>
          <p14:tracePt t="49747" x="2859088" y="5457825"/>
          <p14:tracePt t="49755" x="2859088" y="5445125"/>
          <p14:tracePt t="49764" x="2859088" y="5437188"/>
          <p14:tracePt t="49771" x="2859088" y="5432425"/>
          <p14:tracePt t="49780" x="2868613" y="5419725"/>
          <p14:tracePt t="49787" x="2868613" y="5411788"/>
          <p14:tracePt t="49796" x="2868613" y="5407025"/>
          <p14:tracePt t="49804" x="2871788" y="5399088"/>
          <p14:tracePt t="49820" x="2871788" y="5394325"/>
          <p14:tracePt t="49845" x="2871788" y="5386388"/>
          <p14:tracePt t="49851" x="2871788" y="5381625"/>
          <p14:tracePt t="49876" x="2881313" y="5368925"/>
          <p14:tracePt t="49900" x="2881313" y="5360988"/>
          <p14:tracePt t="49909" x="2881313" y="5356225"/>
          <p14:tracePt t="49916" x="2881313" y="5351463"/>
          <p14:tracePt t="49927" x="2881313" y="5343525"/>
          <p14:tracePt t="49932" x="2881313" y="5338763"/>
          <p14:tracePt t="49940" x="2884488" y="5330825"/>
          <p14:tracePt t="49956" x="2884488" y="5318125"/>
          <p14:tracePt t="49964" x="2884488" y="5295900"/>
          <p14:tracePt t="49972" x="2894013" y="5283200"/>
          <p14:tracePt t="49981" x="2894013" y="5267325"/>
          <p14:tracePt t="49989" x="2894013" y="5254625"/>
          <p14:tracePt t="49997" x="2901950" y="5232400"/>
          <p14:tracePt t="50005" x="2901950" y="5216525"/>
          <p14:tracePt t="50014" x="2901950" y="5203825"/>
          <p14:tracePt t="50023" x="2901950" y="5189538"/>
          <p14:tracePt t="50030" x="2901950" y="5186363"/>
          <p14:tracePt t="50037" x="2901950" y="5176838"/>
          <p14:tracePt t="50047" x="2901950" y="5173663"/>
          <p14:tracePt t="50053" x="2901950" y="5160963"/>
          <p14:tracePt t="50063" x="2901950" y="5151438"/>
          <p14:tracePt t="50069" x="2901950" y="5148263"/>
          <p14:tracePt t="50082" x="2901950" y="5143500"/>
          <p14:tracePt t="50097" x="2901950" y="5135563"/>
          <p14:tracePt t="50117" x="2897188" y="5130800"/>
          <p14:tracePt t="50213" x="2894013" y="5122863"/>
          <p14:tracePt t="50229" x="2894013" y="5110163"/>
          <p14:tracePt t="50238" x="2884488" y="5097463"/>
          <p14:tracePt t="50247" x="2884488" y="5087938"/>
          <p14:tracePt t="50261" x="2881313" y="5083175"/>
          <p14:tracePt t="50492" x="2876550" y="5083175"/>
          <p14:tracePt t="50500" x="2859088" y="5075238"/>
          <p14:tracePt t="50510" x="2854325" y="5062538"/>
          <p14:tracePt t="50516" x="2854325" y="5057775"/>
          <p14:tracePt t="50528" x="2838450" y="5041900"/>
          <p14:tracePt t="50532" x="2825750" y="5029200"/>
          <p14:tracePt t="50540" x="2808288" y="5019675"/>
          <p14:tracePt t="50548" x="2787650" y="5003800"/>
          <p14:tracePt t="50556" x="2770188" y="4999038"/>
          <p14:tracePt t="50565" x="2747963" y="4973638"/>
          <p14:tracePt t="50572" x="2732088" y="4964113"/>
          <p14:tracePt t="50580" x="2719388" y="4956175"/>
          <p14:tracePt t="50588" x="2693988" y="4951413"/>
          <p14:tracePt t="50596" x="2671763" y="4935538"/>
          <p14:tracePt t="50604" x="2663825" y="4926013"/>
          <p14:tracePt t="50612" x="2651125" y="4922838"/>
          <p14:tracePt t="50620" x="2638425" y="4913313"/>
          <p14:tracePt t="50636" x="2628900" y="4910138"/>
          <p14:tracePt t="50646" x="2625725" y="4900613"/>
          <p14:tracePt t="50662" x="2620963" y="4900613"/>
          <p14:tracePt t="50668" x="2613025" y="4897438"/>
          <p14:tracePt t="50678" x="2590800" y="4884738"/>
          <p14:tracePt t="50693" x="2578100" y="4875213"/>
          <p14:tracePt t="50700" x="2570163" y="4870450"/>
          <p14:tracePt t="50709" x="2557463" y="4854575"/>
          <p14:tracePt t="50716" x="2552700" y="4849813"/>
          <p14:tracePt t="50732" x="2544763" y="4849813"/>
          <p14:tracePt t="50740" x="2540000" y="4841875"/>
          <p14:tracePt t="50748" x="2532063" y="4837113"/>
          <p14:tracePt t="50756" x="2527300" y="4832350"/>
          <p14:tracePt t="50764" x="2522538" y="4824413"/>
          <p14:tracePt t="50780" x="2514600" y="4811713"/>
          <p14:tracePt t="50787" x="2509838" y="4806950"/>
          <p14:tracePt t="50796" x="2501900" y="4799013"/>
          <p14:tracePt t="50828" x="2497138" y="4794250"/>
          <p14:tracePt t="50868" x="2489200" y="4794250"/>
          <p14:tracePt t="50878" x="2484438" y="4786313"/>
          <p14:tracePt t="50899" x="2471738" y="4781550"/>
          <p14:tracePt t="50917" x="2463800" y="4781550"/>
          <p14:tracePt t="50941" x="2459038" y="4781550"/>
          <p14:tracePt t="50957" x="2455863" y="4781550"/>
          <p14:tracePt t="50974" x="2446338" y="4781550"/>
          <p14:tracePt t="50990" x="2443163" y="4781550"/>
          <p14:tracePt t="50996" x="2433638" y="4781550"/>
          <p14:tracePt t="51004" x="2428875" y="4781550"/>
          <p14:tracePt t="51012" x="2420938" y="4773613"/>
          <p14:tracePt t="51044" x="2416175" y="4773613"/>
          <p14:tracePt t="51051" x="2413000" y="4773613"/>
          <p14:tracePt t="51060" x="2403475" y="4768850"/>
          <p14:tracePt t="51067" x="2390775" y="4768850"/>
          <p14:tracePt t="51076" x="2378075" y="4760913"/>
          <p14:tracePt t="51095" x="2370138" y="4760913"/>
          <p14:tracePt t="51100" x="2365375" y="4760913"/>
          <p14:tracePt t="51111" x="2357438" y="4756150"/>
          <p14:tracePt t="51132" x="2352675" y="4756150"/>
          <p14:tracePt t="51140" x="2349500" y="4756150"/>
          <p14:tracePt t="51148" x="2339975" y="4748213"/>
          <p14:tracePt t="51156" x="2335213" y="4748213"/>
          <p14:tracePt t="51164" x="2327275" y="4748213"/>
          <p14:tracePt t="51172" x="2322513" y="4743450"/>
          <p14:tracePt t="51212" x="2319338" y="4743450"/>
          <p14:tracePt t="51534" x="2309813" y="4743450"/>
          <p14:tracePt t="52270" x="2306638" y="4743450"/>
          <p14:tracePt t="52500" x="2297113" y="4743450"/>
          <p14:tracePt t="52526" x="2293938" y="4743450"/>
          <p14:tracePt t="52828" x="2284413" y="4743450"/>
          <p14:tracePt t="52836" x="2271713" y="4735513"/>
          <p14:tracePt t="53317" x="2268538" y="4735513"/>
          <p14:tracePt t="53328" x="2255838" y="4738688"/>
          <p14:tracePt t="53334" x="2238375" y="4756150"/>
          <p14:tracePt t="53341" x="2228850" y="4786313"/>
          <p14:tracePt t="53349" x="2216150" y="4811713"/>
          <p14:tracePt t="53357" x="2200275" y="4845050"/>
          <p14:tracePt t="53366" x="2170113" y="4892675"/>
          <p14:tracePt t="53373" x="2149475" y="4943475"/>
          <p14:tracePt t="53382" x="2114550" y="5019675"/>
          <p14:tracePt t="53389" x="2084388" y="5097463"/>
          <p14:tracePt t="53399" x="2038350" y="5173663"/>
          <p14:tracePt t="53405" x="1995488" y="5249863"/>
          <p14:tracePt t="53415" x="1965325" y="5295900"/>
          <p14:tracePt t="53421" x="1936750" y="5348288"/>
          <p14:tracePt t="53434" x="1919288" y="5381625"/>
          <p14:tracePt t="53437" x="1909763" y="5399088"/>
          <p14:tracePt t="53447" x="1901825" y="5411788"/>
          <p14:tracePt t="53637" x="1906588" y="5419725"/>
          <p14:tracePt t="53646" x="1909763" y="5419725"/>
          <p14:tracePt t="53653" x="1919288" y="5419725"/>
          <p14:tracePt t="53663" x="1931988" y="5419725"/>
          <p14:tracePt t="53668" x="1962150" y="5419725"/>
          <p14:tracePt t="53678" x="2016125" y="5419725"/>
          <p14:tracePt t="53684" x="2071688" y="5419725"/>
          <p14:tracePt t="53693" x="2132013" y="5419725"/>
          <p14:tracePt t="53699" x="2174875" y="5419725"/>
          <p14:tracePt t="53709" x="2220913" y="5419725"/>
          <p14:tracePt t="53716" x="2251075" y="5416550"/>
          <p14:tracePt t="53726" x="2297113" y="5407025"/>
          <p14:tracePt t="53732" x="2332038" y="5407025"/>
          <p14:tracePt t="53739" x="2362200" y="5399088"/>
          <p14:tracePt t="53749" x="2387600" y="5399088"/>
          <p14:tracePt t="53755" x="2408238" y="5399088"/>
          <p14:tracePt t="53764" x="2428875" y="5399088"/>
          <p14:tracePt t="53772" x="2438400" y="5399088"/>
          <p14:tracePt t="53788" x="2443163" y="5399088"/>
          <p14:tracePt t="53810" x="2455863" y="5389563"/>
          <p14:tracePt t="53817" x="2459038" y="5389563"/>
          <p14:tracePt t="53844" x="2468563" y="5386388"/>
          <p14:tracePt t="53861" x="2471738" y="5376863"/>
          <p14:tracePt t="53884" x="2471738" y="5373688"/>
          <p14:tracePt t="53893" x="2471738" y="5368925"/>
          <p14:tracePt t="53900" x="2455863" y="5351463"/>
          <p14:tracePt t="53911" x="2433638" y="5335588"/>
          <p14:tracePt t="53916" x="2400300" y="5322888"/>
          <p14:tracePt t="53927" x="2349500" y="5287963"/>
          <p14:tracePt t="53932" x="2301875" y="5280025"/>
          <p14:tracePt t="53940" x="2255838" y="5270500"/>
          <p14:tracePt t="53950" x="2195513" y="5249863"/>
          <p14:tracePt t="53956" x="2190750" y="5249863"/>
          <p14:tracePt t="53964" x="2182813" y="5249863"/>
          <p14:tracePt t="53988" x="2157413" y="5249863"/>
          <p14:tracePt t="53997" x="2089150" y="5249863"/>
          <p14:tracePt t="54006" x="2084388" y="5249863"/>
          <p14:tracePt t="54023" x="2033588" y="5254625"/>
          <p14:tracePt t="54030" x="1944688" y="5287963"/>
          <p14:tracePt t="54038" x="1939925" y="5287963"/>
          <p14:tracePt t="54117" x="1939925" y="5295900"/>
          <p14:tracePt t="54149" x="1939925" y="5292725"/>
          <p14:tracePt t="54157" x="1949450" y="5287963"/>
          <p14:tracePt t="54173" x="1962150" y="5270500"/>
          <p14:tracePt t="54182" x="1970088" y="5267325"/>
          <p14:tracePt t="54189" x="1982788" y="5257800"/>
          <p14:tracePt t="54199" x="1995488" y="5237163"/>
          <p14:tracePt t="54214" x="2063750" y="5229225"/>
          <p14:tracePt t="54222" x="2076450" y="5229225"/>
          <p14:tracePt t="54230" x="2089150" y="5229225"/>
          <p14:tracePt t="54245" x="2097088" y="5229225"/>
          <p14:tracePt t="54252" x="2101850" y="5224463"/>
          <p14:tracePt t="54324" x="2109788" y="5216525"/>
          <p14:tracePt t="54340" x="2114550" y="5216525"/>
          <p14:tracePt t="54356" x="2119313" y="5216525"/>
          <p14:tracePt t="54364" x="2132013" y="5211763"/>
          <p14:tracePt t="54372" x="2149475" y="5203825"/>
          <p14:tracePt t="54380" x="2152650" y="5203825"/>
          <p14:tracePt t="54387" x="2162175" y="5203825"/>
          <p14:tracePt t="54396" x="2182813" y="5194300"/>
          <p14:tracePt t="54404" x="2187575" y="5194300"/>
          <p14:tracePt t="54412" x="2190750" y="5194300"/>
          <p14:tracePt t="54419" x="2200275" y="5194300"/>
          <p14:tracePt t="54436" x="2212975" y="5194300"/>
          <p14:tracePt t="54444" x="2225675" y="5194300"/>
          <p14:tracePt t="54452" x="2238375" y="5194300"/>
          <p14:tracePt t="54460" x="2255838" y="5194300"/>
          <p14:tracePt t="54467" x="2259013" y="5194300"/>
          <p14:tracePt t="54477" x="2271713" y="5194300"/>
          <p14:tracePt t="54484" x="2284413" y="5194300"/>
          <p14:tracePt t="54493" x="2297113" y="5194300"/>
          <p14:tracePt t="54500" x="2314575" y="5194300"/>
          <p14:tracePt t="54511" x="2327275" y="5194300"/>
          <p14:tracePt t="54516" x="2339975" y="5194300"/>
          <p14:tracePt t="54526" x="2362200" y="5186363"/>
          <p14:tracePt t="54532" x="2387600" y="5181600"/>
          <p14:tracePt t="54539" x="2400300" y="5173663"/>
          <p14:tracePt t="54548" x="2425700" y="5173663"/>
          <p14:tracePt t="54555" x="2446338" y="5164138"/>
          <p14:tracePt t="54571" x="2471738" y="5156200"/>
          <p14:tracePt t="54580" x="2484438" y="5151438"/>
          <p14:tracePt t="54587" x="2506663" y="5151438"/>
          <p14:tracePt t="54596" x="2532063" y="5151438"/>
          <p14:tracePt t="54603" x="2552700" y="5143500"/>
          <p14:tracePt t="54612" x="2565400" y="5143500"/>
          <p14:tracePt t="54619" x="2590800" y="5143500"/>
          <p14:tracePt t="54628" x="2603500" y="5143500"/>
          <p14:tracePt t="54635" x="2608263" y="5143500"/>
          <p14:tracePt t="54644" x="2620963" y="5143500"/>
          <p14:tracePt t="54651" x="2638425" y="5143500"/>
          <p14:tracePt t="54660" x="2651125" y="5143500"/>
          <p14:tracePt t="54676" x="2655888" y="5143500"/>
          <p14:tracePt t="54684" x="2676525" y="5143500"/>
          <p14:tracePt t="54692" x="2689225" y="5143500"/>
          <p14:tracePt t="54700" x="2722563" y="5148263"/>
          <p14:tracePt t="54709" x="2757488" y="5156200"/>
          <p14:tracePt t="54716" x="2787650" y="5164138"/>
          <p14:tracePt t="54726" x="2813050" y="5168900"/>
          <p14:tracePt t="54732" x="2846388" y="5176838"/>
          <p14:tracePt t="54739" x="2876550" y="5176838"/>
          <p14:tracePt t="54748" x="2901950" y="5186363"/>
          <p14:tracePt t="54755" x="2932113" y="5194300"/>
          <p14:tracePt t="54764" x="2965450" y="5194300"/>
          <p14:tracePt t="54771" x="2987675" y="5194300"/>
          <p14:tracePt t="54780" x="3008313" y="5194300"/>
          <p14:tracePt t="54787" x="3025775" y="5194300"/>
          <p14:tracePt t="54796" x="3046413" y="5194300"/>
          <p14:tracePt t="54803" x="3068638" y="5194300"/>
          <p14:tracePt t="54812" x="3094038" y="5194300"/>
          <p14:tracePt t="54820" x="3106738" y="5194300"/>
          <p14:tracePt t="54831" x="3119438" y="5194300"/>
          <p14:tracePt t="54835" x="3122613" y="5194300"/>
          <p14:tracePt t="54844" x="3135313" y="5189538"/>
          <p14:tracePt t="54851" x="3152775" y="5186363"/>
          <p14:tracePt t="54860" x="3157538" y="5186363"/>
          <p14:tracePt t="54867" x="3170238" y="5186363"/>
          <p14:tracePt t="54878" x="3187700" y="5176838"/>
          <p14:tracePt t="54884" x="3200400" y="5176838"/>
          <p14:tracePt t="54893" x="3213100" y="5168900"/>
          <p14:tracePt t="54900" x="3228975" y="5164138"/>
          <p14:tracePt t="54909" x="3241675" y="5164138"/>
          <p14:tracePt t="54916" x="3254375" y="5156200"/>
          <p14:tracePt t="54927" x="3281363" y="5138738"/>
          <p14:tracePt t="54932" x="3294063" y="5130800"/>
          <p14:tracePt t="54940" x="3309938" y="5126038"/>
          <p14:tracePt t="54948" x="3314700" y="5126038"/>
          <p14:tracePt t="54956" x="3327400" y="5118100"/>
          <p14:tracePt t="54964" x="3335338" y="5113338"/>
          <p14:tracePt t="54980" x="3348038" y="5100638"/>
          <p14:tracePt t="54996" x="3360738" y="5092700"/>
          <p14:tracePt t="55004" x="3370263" y="5083175"/>
          <p14:tracePt t="55020" x="3373438" y="5080000"/>
          <p14:tracePt t="55068" x="3382963" y="5075238"/>
          <p14:tracePt t="55078" x="3387725" y="5067300"/>
          <p14:tracePt t="55096" x="3400425" y="5054600"/>
          <p14:tracePt t="55113" x="3416300" y="5045075"/>
          <p14:tracePt t="55119" x="3421063" y="5041900"/>
          <p14:tracePt t="55130" x="3429000" y="5032375"/>
          <p14:tracePt t="55133" x="3433763" y="5029200"/>
          <p14:tracePt t="55148" x="3438525" y="5024438"/>
          <p14:tracePt t="55156" x="3446463" y="5016500"/>
          <p14:tracePt t="55164" x="3451225" y="5011738"/>
          <p14:tracePt t="55172" x="3459163" y="5003800"/>
          <p14:tracePt t="55180" x="3463925" y="4999038"/>
          <p14:tracePt t="55188" x="3471863" y="4999038"/>
          <p14:tracePt t="55196" x="3476625" y="4991100"/>
          <p14:tracePt t="55211" x="3489325" y="4976813"/>
          <p14:tracePt t="55220" x="3497263" y="4973638"/>
          <p14:tracePt t="55236" x="3502025" y="4964113"/>
          <p14:tracePt t="55245" x="3506788" y="4960938"/>
          <p14:tracePt t="55285" x="3514725" y="4956175"/>
          <p14:tracePt t="55302" x="3519488" y="4948238"/>
          <p14:tracePt t="55327" x="3527425" y="4943475"/>
          <p14:tracePt t="55332" x="3532188" y="4943475"/>
          <p14:tracePt t="55340" x="3540125" y="4935538"/>
          <p14:tracePt t="55621" x="3544888" y="4930775"/>
          <p14:tracePt t="55645" x="3548063" y="4922838"/>
          <p14:tracePt t="55669" x="3557588" y="4918075"/>
          <p14:tracePt t="55695" x="3560763" y="4913313"/>
          <p14:tracePt t="56133" x="3570288" y="4905375"/>
          <p14:tracePt t="56157" x="3573463" y="4905375"/>
          <p14:tracePt t="56461" x="3582988" y="4905375"/>
          <p14:tracePt t="56479" x="3587750" y="4905375"/>
          <p14:tracePt t="56484" x="3590925" y="4905375"/>
          <p14:tracePt t="56494" x="3600450" y="4905375"/>
          <p14:tracePt t="56501" x="3613150" y="4905375"/>
          <p14:tracePt t="56511" x="3625850" y="4905375"/>
          <p14:tracePt t="56516" x="3638550" y="4905375"/>
          <p14:tracePt t="56527" x="3663950" y="4897438"/>
          <p14:tracePt t="56532" x="3676650" y="4897438"/>
          <p14:tracePt t="56540" x="3689350" y="4897438"/>
          <p14:tracePt t="56548" x="3709988" y="4897438"/>
          <p14:tracePt t="56556" x="3727450" y="4897438"/>
          <p14:tracePt t="56565" x="3740150" y="4897438"/>
          <p14:tracePt t="56572" x="3744913" y="4897438"/>
          <p14:tracePt t="56581" x="3757613" y="4897438"/>
          <p14:tracePt t="58166" x="3757613" y="4892675"/>
          <p14:tracePt t="58173" x="3770313" y="4892675"/>
          <p14:tracePt t="58189" x="3778250" y="4892675"/>
          <p14:tracePt t="58208" x="3783013" y="4887913"/>
          <p14:tracePt t="58222" x="3795713" y="4879975"/>
          <p14:tracePt t="58277" x="3803650" y="4879975"/>
          <p14:tracePt t="58285" x="3808413" y="4879975"/>
          <p14:tracePt t="58296" x="3821113" y="4879975"/>
          <p14:tracePt t="58302" x="3829050" y="4879975"/>
          <p14:tracePt t="58315" x="3833813" y="4879975"/>
          <p14:tracePt t="58325" x="3838575" y="4879975"/>
          <p14:tracePt t="58341" x="3846513" y="4879975"/>
          <p14:tracePt t="58350" x="3859213" y="4879975"/>
          <p14:tracePt t="58358" x="3871913" y="4879975"/>
          <p14:tracePt t="58365" x="3906838" y="4879975"/>
          <p14:tracePt t="58373" x="3919538" y="4879975"/>
          <p14:tracePt t="58381" x="3940175" y="4879975"/>
          <p14:tracePt t="58389" x="3952875" y="4870450"/>
          <p14:tracePt t="58398" x="3970338" y="4870450"/>
          <p14:tracePt t="58405" x="3990975" y="4870450"/>
          <p14:tracePt t="58414" x="4003675" y="4867275"/>
          <p14:tracePt t="58421" x="4038600" y="4857750"/>
          <p14:tracePt t="58431" x="4064000" y="4849813"/>
          <p14:tracePt t="58437" x="4084638" y="4841875"/>
          <p14:tracePt t="58448" x="4097338" y="4841875"/>
          <p14:tracePt t="58453" x="4122738" y="4832350"/>
          <p14:tracePt t="58464" x="4135438" y="4824413"/>
          <p14:tracePt t="58469" x="4160838" y="4824413"/>
          <p14:tracePt t="58482" x="4173538" y="4824413"/>
          <p14:tracePt t="58485" x="4186238" y="4824413"/>
          <p14:tracePt t="58495" x="4191000" y="4824413"/>
          <p14:tracePt t="58500" x="4198938" y="4824413"/>
          <p14:tracePt t="58540" x="4213225" y="4819650"/>
          <p14:tracePt t="58548" x="4216400" y="4819650"/>
          <p14:tracePt t="58557" x="4229100" y="4819650"/>
          <p14:tracePt t="58567" x="4254500" y="4819650"/>
          <p14:tracePt t="58573" x="4267200" y="4819650"/>
          <p14:tracePt t="58581" x="4289425" y="4811713"/>
          <p14:tracePt t="58589" x="4305300" y="4811713"/>
          <p14:tracePt t="58598" x="4319588" y="4811713"/>
          <p14:tracePt t="58605" x="4332288" y="4811713"/>
          <p14:tracePt t="58615" x="4352925" y="4811713"/>
          <p14:tracePt t="58621" x="4378325" y="4803775"/>
          <p14:tracePt t="58631" x="4398963" y="4803775"/>
          <p14:tracePt t="58637" x="4421188" y="4803775"/>
          <p14:tracePt t="58649" x="4446588" y="4803775"/>
          <p14:tracePt t="58653" x="4459288" y="4803775"/>
          <p14:tracePt t="58665" x="4471988" y="4803775"/>
          <p14:tracePt t="58670" x="4484688" y="4803775"/>
          <p14:tracePt t="58678" x="4502150" y="4803775"/>
          <p14:tracePt t="58685" x="4514850" y="4803775"/>
          <p14:tracePt t="58696" x="4545013" y="4803775"/>
          <p14:tracePt t="58700" x="4578350" y="4803775"/>
          <p14:tracePt t="58709" x="4598988" y="4803775"/>
          <p14:tracePt t="58716" x="4621213" y="4803775"/>
          <p14:tracePt t="58724" x="4646613" y="4803775"/>
          <p14:tracePt t="58732" x="4676775" y="4803775"/>
          <p14:tracePt t="58739" x="4689475" y="4803775"/>
          <p14:tracePt t="58748" x="4714875" y="4803775"/>
          <p14:tracePt t="58755" x="4727575" y="4803775"/>
          <p14:tracePt t="58764" x="4732338" y="4803775"/>
          <p14:tracePt t="58771" x="4745038" y="4803775"/>
          <p14:tracePt t="58780" x="4752975" y="4803775"/>
          <p14:tracePt t="58813" x="4757738" y="4803775"/>
          <p14:tracePt t="58833" x="4765675" y="4799013"/>
          <p14:tracePt t="58844" x="4770438" y="4791075"/>
          <p14:tracePt t="58851" x="4783138" y="4791075"/>
          <p14:tracePt t="58860" x="4795838" y="4791075"/>
          <p14:tracePt t="59197" x="4803775" y="4791075"/>
          <p14:tracePt t="59206" x="4808538" y="4791075"/>
          <p14:tracePt t="59269" x="4816475" y="4791075"/>
          <p14:tracePt t="59285" x="4833938" y="4791075"/>
          <p14:tracePt t="59297" x="4867275" y="4791075"/>
          <p14:tracePt t="59303" x="4889500" y="4791075"/>
          <p14:tracePt t="59314" x="4902200" y="4791075"/>
          <p14:tracePt t="59318" x="4918075" y="4791075"/>
          <p14:tracePt t="59357" x="4922838" y="4786313"/>
          <p14:tracePt t="59373" x="4935538" y="4773613"/>
          <p14:tracePt t="59381" x="4945063" y="4773613"/>
          <p14:tracePt t="59389" x="4957763" y="4764088"/>
          <p14:tracePt t="59396" x="4970463" y="4756150"/>
          <p14:tracePt t="59403" x="4983163" y="4756150"/>
          <p14:tracePt t="59412" x="5008563" y="4756150"/>
          <p14:tracePt t="59420" x="5037138" y="4756150"/>
          <p14:tracePt t="59428" x="5080000" y="4756150"/>
          <p14:tracePt t="59436" x="5127625" y="4748213"/>
          <p14:tracePt t="59444" x="5140325" y="4748213"/>
          <p14:tracePt t="59452" x="5165725" y="4748213"/>
          <p14:tracePt t="59460" x="5208588" y="4748213"/>
          <p14:tracePt t="59468" x="5237163" y="4748213"/>
          <p14:tracePt t="59476" x="5272088" y="4738688"/>
          <p14:tracePt t="59484" x="5314950" y="4738688"/>
          <p14:tracePt t="59495" x="5340350" y="4735513"/>
          <p14:tracePt t="59500" x="5360988" y="4735513"/>
          <p14:tracePt t="59512" x="5391150" y="4735513"/>
          <p14:tracePt t="59516" x="5416550" y="4735513"/>
          <p14:tracePt t="59524" x="5437188" y="4735513"/>
          <p14:tracePt t="59532" x="5472113" y="4748213"/>
          <p14:tracePt t="59540" x="5484813" y="4751388"/>
          <p14:tracePt t="59549" x="5510213" y="4768850"/>
          <p14:tracePt t="59556" x="5522913" y="4778375"/>
          <p14:tracePt t="59565" x="5540375" y="4791075"/>
          <p14:tracePt t="59572" x="5565775" y="4806950"/>
          <p14:tracePt t="59580" x="5586413" y="4832350"/>
          <p14:tracePt t="59588" x="5603875" y="4845050"/>
          <p14:tracePt t="59596" x="5616575" y="4862513"/>
          <p14:tracePt t="59604" x="5634038" y="4875213"/>
          <p14:tracePt t="59613" x="5637213" y="4884738"/>
          <p14:tracePt t="59620" x="5637213" y="4887913"/>
          <p14:tracePt t="59629" x="5646738" y="4897438"/>
          <p14:tracePt t="59636" x="5646738" y="4900613"/>
          <p14:tracePt t="59647" x="5649913" y="4913313"/>
          <p14:tracePt t="59652" x="5659438" y="4922838"/>
          <p14:tracePt t="59724" x="5664200" y="4922838"/>
          <p14:tracePt t="59739" x="5672138" y="4922838"/>
          <p14:tracePt t="59748" x="5684838" y="4926013"/>
          <p14:tracePt t="59755" x="5697538" y="4926013"/>
          <p14:tracePt t="59764" x="5722938" y="4935538"/>
          <p14:tracePt t="59771" x="5735638" y="4935538"/>
          <p14:tracePt t="59780" x="5740400" y="4938713"/>
          <p14:tracePt t="59796" x="5748338" y="4938713"/>
          <p14:tracePt t="59804" x="5753100" y="4938713"/>
          <p14:tracePt t="59812" x="5773738" y="4948238"/>
          <p14:tracePt t="59819" x="5795963" y="4948238"/>
          <p14:tracePt t="59828" x="5821363" y="4956175"/>
          <p14:tracePt t="59836" x="5862638" y="4956175"/>
          <p14:tracePt t="59844" x="5892800" y="4956175"/>
          <p14:tracePt t="59852" x="5927725" y="4956175"/>
          <p14:tracePt t="59861" x="5948363" y="4956175"/>
          <p14:tracePt t="59867" x="5961063" y="4956175"/>
          <p14:tracePt t="59876" x="5969000" y="4956175"/>
          <p14:tracePt t="59883" x="5973763" y="4956175"/>
          <p14:tracePt t="59924" x="5986463" y="4956175"/>
          <p14:tracePt t="59933" x="6008688" y="4956175"/>
          <p14:tracePt t="59941" x="6024563" y="4956175"/>
          <p14:tracePt t="59950" x="6046788" y="4956175"/>
          <p14:tracePt t="59957" x="6049963" y="4956175"/>
          <p14:tracePt t="59965" x="6059488" y="4956175"/>
          <p14:tracePt t="59997" x="6062663" y="4956175"/>
          <p14:tracePt t="60004" x="6072188" y="4956175"/>
          <p14:tracePt t="60014" x="6089650" y="4956175"/>
          <p14:tracePt t="60021" x="6115050" y="4956175"/>
          <p14:tracePt t="60030" x="6135688" y="4956175"/>
          <p14:tracePt t="60037" x="6156325" y="4956175"/>
          <p14:tracePt t="60046" x="6181725" y="4956175"/>
          <p14:tracePt t="60053" x="6196013" y="4956175"/>
          <p14:tracePt t="60063" x="6199188" y="4956175"/>
          <p14:tracePt t="60069" x="6208713" y="4956175"/>
          <p14:tracePt t="60085" x="6221413" y="4960938"/>
          <p14:tracePt t="60101" x="6234113" y="4968875"/>
          <p14:tracePt t="60117" x="6249988" y="4976813"/>
          <p14:tracePt t="60132" x="6254750" y="4976813"/>
          <p14:tracePt t="60173" x="6262688" y="4981575"/>
          <p14:tracePt t="60197" x="6267450" y="4991100"/>
          <p14:tracePt t="60205" x="6272213" y="4994275"/>
          <p14:tracePt t="60229" x="6280150" y="5003800"/>
          <p14:tracePt t="60269" x="6254750" y="5003800"/>
          <p14:tracePt t="60279" x="6224588" y="5003800"/>
          <p14:tracePt t="60286" x="6199188" y="5003800"/>
          <p14:tracePt t="60298" x="6178550" y="4999038"/>
          <p14:tracePt t="60302" x="6173788" y="4999038"/>
          <p14:tracePt t="60549" x="6186488" y="4999038"/>
          <p14:tracePt t="60557" x="6186488" y="5016500"/>
          <p14:tracePt t="60565" x="6196013" y="5029200"/>
          <p14:tracePt t="60573" x="6203950" y="5032375"/>
          <p14:tracePt t="60615" x="6208713" y="5041900"/>
          <p14:tracePt t="60621" x="6216650" y="5054600"/>
          <p14:tracePt t="60631" x="6221413" y="5057775"/>
          <p14:tracePt t="60636" x="6234113" y="5067300"/>
          <p14:tracePt t="60646" x="6259513" y="5092700"/>
          <p14:tracePt t="60652" x="6280150" y="5105400"/>
          <p14:tracePt t="60661" x="6305550" y="5130800"/>
          <p14:tracePt t="60667" x="6330950" y="5148263"/>
          <p14:tracePt t="60676" x="6343650" y="5160963"/>
          <p14:tracePt t="60683" x="6353175" y="5168900"/>
          <p14:tracePt t="60693" x="6373813" y="5176838"/>
          <p14:tracePt t="60700" x="6378575" y="5181600"/>
          <p14:tracePt t="60709" x="6386513" y="5186363"/>
          <p14:tracePt t="60716" x="6399213" y="5216525"/>
          <p14:tracePt t="60726" x="6424613" y="5241925"/>
          <p14:tracePt t="60732" x="6442075" y="5267325"/>
          <p14:tracePt t="60739" x="6446838" y="5280025"/>
          <p14:tracePt t="60748" x="6454775" y="5295900"/>
          <p14:tracePt t="60755" x="6459538" y="5300663"/>
          <p14:tracePt t="60804" x="6459538" y="5305425"/>
          <p14:tracePt t="60813" x="6467475" y="5326063"/>
          <p14:tracePt t="60821" x="6472238" y="5335588"/>
          <p14:tracePt t="60829" x="6472238" y="5338763"/>
          <p14:tracePt t="60835" x="6480175" y="5351463"/>
          <p14:tracePt t="60844" x="6488113" y="5368925"/>
          <p14:tracePt t="60860" x="6492875" y="5373688"/>
          <p14:tracePt t="60925" x="6502400" y="5373688"/>
          <p14:tracePt t="60933" x="6518275" y="5373688"/>
          <p14:tracePt t="60941" x="6543675" y="5389563"/>
          <p14:tracePt t="60950" x="6556375" y="5399088"/>
          <p14:tracePt t="60964" x="6565900" y="5402263"/>
          <p14:tracePt t="60973" x="6586538" y="5411788"/>
          <p14:tracePt t="60980" x="6591300" y="5411788"/>
          <p14:tracePt t="60988" x="6599238" y="5416550"/>
          <p14:tracePt t="61077" x="6604000" y="5416550"/>
          <p14:tracePt t="61085" x="6624638" y="5424488"/>
          <p14:tracePt t="61099" x="6646863" y="5429250"/>
          <p14:tracePt t="61104" x="6672263" y="5437188"/>
          <p14:tracePt t="61117" x="6710363" y="5454650"/>
          <p14:tracePt t="61125" x="6731000" y="5454650"/>
          <p14:tracePt t="61222" x="6735763" y="5454650"/>
          <p14:tracePt t="61229" x="6756400" y="5454650"/>
          <p14:tracePt t="61239" x="6765925" y="5454650"/>
          <p14:tracePt t="61247" x="6769100" y="5454650"/>
          <p14:tracePt t="61264" x="6778625" y="5454650"/>
          <p14:tracePt t="61281" x="6781800" y="5454650"/>
          <p14:tracePt t="61677" x="6786563" y="5454650"/>
          <p14:tracePt t="61698" x="6794500" y="5454650"/>
          <p14:tracePt t="61700" x="6799263" y="5454650"/>
          <p14:tracePt t="61710" x="6811963" y="5454650"/>
          <p14:tracePt t="61716" x="6821488" y="5454650"/>
          <p14:tracePt t="61724" x="6834188" y="5454650"/>
          <p14:tracePt t="61732" x="6846888" y="5454650"/>
          <p14:tracePt t="61739" x="6859588" y="5454650"/>
          <p14:tracePt t="61748" x="6884988" y="5449888"/>
          <p14:tracePt t="61755" x="6897688" y="5449888"/>
          <p14:tracePt t="61764" x="6910388" y="5449888"/>
          <p14:tracePt t="61771" x="6931025" y="5449888"/>
          <p14:tracePt t="61780" x="6948488" y="5441950"/>
          <p14:tracePt t="61787" x="6953250" y="5441950"/>
          <p14:tracePt t="61843" x="6973888" y="5441950"/>
          <p14:tracePt t="61851" x="6994525" y="5441950"/>
          <p14:tracePt t="61860" x="7029450" y="5441950"/>
          <p14:tracePt t="61868" x="7050088" y="5441950"/>
          <p14:tracePt t="61878" x="7072313" y="5441950"/>
          <p14:tracePt t="61884" x="7088188" y="5441950"/>
          <p14:tracePt t="61895" x="7110413" y="5441950"/>
          <p14:tracePt t="61900" x="7131050" y="5441950"/>
          <p14:tracePt t="61911" x="7148513" y="5441950"/>
          <p14:tracePt t="61916" x="7178675" y="5441950"/>
          <p14:tracePt t="61925" x="7212013" y="5445125"/>
          <p14:tracePt t="61932" x="7272338" y="5467350"/>
          <p14:tracePt t="61940" x="7343775" y="5475288"/>
          <p14:tracePt t="61949" x="7434263" y="5508625"/>
          <p14:tracePt t="61957" x="7535863" y="5535613"/>
          <p14:tracePt t="61965" x="7624763" y="5568950"/>
          <p14:tracePt t="61973" x="7685088" y="5576888"/>
          <p14:tracePt t="61980" x="7723188" y="5594350"/>
          <p14:tracePt t="61989" x="7743825" y="5594350"/>
          <p14:tracePt t="62101" x="7748588" y="5594350"/>
          <p14:tracePt t="62113" x="7761288" y="5594350"/>
          <p14:tracePt t="62117" x="7769225" y="5594350"/>
          <p14:tracePt t="62125" x="7781925" y="5594350"/>
          <p14:tracePt t="62133" x="7794625" y="5589588"/>
          <p14:tracePt t="62141" x="7812088" y="5586413"/>
          <p14:tracePt t="62149" x="7832725" y="5576888"/>
          <p14:tracePt t="62157" x="7859713" y="5568950"/>
          <p14:tracePt t="62165" x="7872413" y="5561013"/>
          <p14:tracePt t="62173" x="7885113" y="5556250"/>
          <p14:tracePt t="62181" x="7900988" y="5548313"/>
          <p14:tracePt t="62189" x="7913688" y="5538788"/>
          <p14:tracePt t="62201" x="7923213" y="5535613"/>
          <p14:tracePt t="62205" x="7935913" y="5526088"/>
          <p14:tracePt t="62215" x="7939088" y="5522913"/>
          <p14:tracePt t="62224" x="7953375" y="5513388"/>
          <p14:tracePt t="62231" x="7961313" y="5508625"/>
          <p14:tracePt t="62237" x="7966075" y="5508625"/>
          <p14:tracePt t="62249" x="7978775" y="5500688"/>
          <p14:tracePt t="62253" x="7986713" y="5495925"/>
          <p14:tracePt t="62263" x="7991475" y="5487988"/>
          <p14:tracePt t="62269" x="8004175" y="5483225"/>
          <p14:tracePt t="62285" x="8020050" y="5467350"/>
          <p14:tracePt t="62297" x="8032750" y="5457825"/>
          <p14:tracePt t="62301" x="8042275" y="5454650"/>
          <p14:tracePt t="62315" x="8054975" y="5441950"/>
          <p14:tracePt t="62319" x="8067675" y="5432425"/>
          <p14:tracePt t="62325" x="8085138" y="5424488"/>
          <p14:tracePt t="62332" x="8088313" y="5419725"/>
          <p14:tracePt t="62341" x="8097838" y="5416550"/>
          <p14:tracePt t="62350" x="8101013" y="5407025"/>
          <p14:tracePt t="62357" x="8101013" y="5402263"/>
          <p14:tracePt t="62365" x="8105775" y="5394325"/>
          <p14:tracePt t="62373" x="8113713" y="5381625"/>
          <p14:tracePt t="62389" x="8118475" y="5376863"/>
          <p14:tracePt t="62398" x="8126413" y="5368925"/>
          <p14:tracePt t="62405" x="8126413" y="5364163"/>
          <p14:tracePt t="62414" x="8139113" y="5343525"/>
          <p14:tracePt t="62421" x="8148638" y="5338763"/>
          <p14:tracePt t="62432" x="8151813" y="5330825"/>
          <p14:tracePt t="62437" x="8156575" y="5326063"/>
          <p14:tracePt t="62448" x="8166100" y="5318125"/>
          <p14:tracePt t="62454" x="8169275" y="5313363"/>
          <p14:tracePt t="62463" x="8178800" y="5305425"/>
          <p14:tracePt t="62469" x="8181975" y="5292725"/>
          <p14:tracePt t="62482" x="8191500" y="5270500"/>
          <p14:tracePt t="62484" x="8199438" y="5254625"/>
          <p14:tracePt t="62494" x="8212138" y="5241925"/>
          <p14:tracePt t="62500" x="8212138" y="5229225"/>
          <p14:tracePt t="62511" x="8229600" y="5211763"/>
          <p14:tracePt t="62516" x="8237538" y="5199063"/>
          <p14:tracePt t="62524" x="8242300" y="5181600"/>
          <p14:tracePt t="62535" x="8250238" y="5176838"/>
          <p14:tracePt t="62540" x="8255000" y="5164138"/>
          <p14:tracePt t="62549" x="8255000" y="5156200"/>
          <p14:tracePt t="62557" x="8262938" y="5151438"/>
          <p14:tracePt t="62573" x="8267700" y="5130800"/>
          <p14:tracePt t="62597" x="8275638" y="5118100"/>
          <p14:tracePt t="62615" x="8275638" y="5110163"/>
          <p14:tracePt t="62622" x="8280400" y="5105400"/>
          <p14:tracePt t="62631" x="8280400" y="5097463"/>
          <p14:tracePt t="62637" x="8288338" y="5092700"/>
          <p14:tracePt t="62649" x="8293100" y="5080000"/>
          <p14:tracePt t="62653" x="8293100" y="5067300"/>
          <p14:tracePt t="62666" x="8301038" y="5049838"/>
          <p14:tracePt t="62669" x="8301038" y="5037138"/>
          <p14:tracePt t="62683" x="8310563" y="5032375"/>
          <p14:tracePt t="62685" x="8310563" y="5016500"/>
          <p14:tracePt t="62695" x="8310563" y="5011738"/>
          <p14:tracePt t="62700" x="8313738" y="4999038"/>
          <p14:tracePt t="62710" x="8313738" y="4994275"/>
          <p14:tracePt t="62716" x="8313738" y="4986338"/>
          <p14:tracePt t="62723" x="8323263" y="4981575"/>
          <p14:tracePt t="62732" x="8323263" y="4973638"/>
          <p14:tracePt t="62739" x="8326438" y="4968875"/>
          <p14:tracePt t="62748" x="8326438" y="4960938"/>
          <p14:tracePt t="62755" x="8326438" y="4956175"/>
          <p14:tracePt t="62764" x="8331200" y="4951413"/>
          <p14:tracePt t="62788" x="8331200" y="4943475"/>
          <p14:tracePt t="62796" x="8331200" y="4938713"/>
          <p14:tracePt t="62804" x="8331200" y="4930775"/>
          <p14:tracePt t="62819" x="8331200" y="4926013"/>
          <p14:tracePt t="62844" x="8331200" y="4918075"/>
          <p14:tracePt t="62861" x="8331200" y="4913313"/>
          <p14:tracePt t="62868" x="8339138" y="4910138"/>
          <p14:tracePt t="62878" x="8339138" y="4897438"/>
          <p14:tracePt t="62884" x="8339138" y="4887913"/>
          <p14:tracePt t="62895" x="8339138" y="4884738"/>
          <p14:tracePt t="62900" x="8339138" y="4875213"/>
          <p14:tracePt t="62912" x="8343900" y="4870450"/>
          <p14:tracePt t="62924" x="8343900" y="4862513"/>
          <p14:tracePt t="62932" x="8343900" y="4857750"/>
          <p14:tracePt t="62940" x="8343900" y="4854575"/>
          <p14:tracePt t="62948" x="8343900" y="4845050"/>
          <p14:tracePt t="62957" x="8343900" y="4841875"/>
          <p14:tracePt t="62964" x="8343900" y="4832350"/>
          <p14:tracePt t="62973" x="8343900" y="4829175"/>
          <p14:tracePt t="62980" x="8343900" y="4824413"/>
          <p14:tracePt t="62996" x="8343900" y="4816475"/>
          <p14:tracePt t="63012" x="8343900" y="4811713"/>
          <p14:tracePt t="63020" x="8343900" y="4803775"/>
          <p14:tracePt t="63044" x="8343900" y="4799013"/>
          <p14:tracePt t="63068" x="8351838" y="4786313"/>
          <p14:tracePt t="63109" x="8351838" y="4778375"/>
          <p14:tracePt t="64452" x="8348663" y="4773613"/>
          <p14:tracePt t="64923" x="8343900" y="4773613"/>
          <p14:tracePt t="64987" x="8339138" y="4773613"/>
          <p14:tracePt t="65059" x="8331200" y="4773613"/>
          <p14:tracePt t="65236" x="8326438" y="4773613"/>
          <p14:tracePt t="65333" x="8318500" y="4764088"/>
          <p14:tracePt t="66029" x="8313738" y="4764088"/>
          <p14:tracePt t="66047" x="8301038" y="4760913"/>
          <p14:tracePt t="66069" x="8293100" y="4760913"/>
          <p14:tracePt t="66082" x="8288338" y="4751388"/>
          <p14:tracePt t="66097" x="8280400" y="4751388"/>
          <p14:tracePt t="66102" x="8275638" y="4748213"/>
          <p14:tracePt t="66173" x="8272463" y="4748213"/>
          <p14:tracePt t="66189" x="8262938" y="4743450"/>
          <p14:tracePt t="66209" x="8250238" y="4735513"/>
          <p14:tracePt t="66230" x="8245475" y="4730750"/>
          <p14:tracePt t="66247" x="8237538" y="4722813"/>
          <p14:tracePt t="66271" x="8232775" y="4718050"/>
          <p14:tracePt t="66285" x="8224838" y="4710113"/>
          <p14:tracePt t="66297" x="8220075" y="4705350"/>
          <p14:tracePt t="66315" x="8212138" y="4697413"/>
          <p14:tracePt t="66325" x="8212138" y="4692650"/>
          <p14:tracePt t="66333" x="8207375" y="4679950"/>
          <p14:tracePt t="66350" x="8204200" y="4675188"/>
          <p14:tracePt t="66700" x="8194675" y="4657725"/>
          <p14:tracePt t="66715" x="8194675" y="4654550"/>
          <p14:tracePt t="66780" x="8194675" y="4649788"/>
          <p14:tracePt t="66796" x="8186738" y="4632325"/>
          <p14:tracePt t="66812" x="8181975" y="4619625"/>
          <p14:tracePt t="66819" x="8181975" y="4616450"/>
          <p14:tracePt t="66828" x="8174038" y="4594225"/>
          <p14:tracePt t="66836" x="8169275" y="4586288"/>
          <p14:tracePt t="66844" x="8161338" y="4565650"/>
          <p14:tracePt t="66852" x="8156575" y="4560888"/>
          <p14:tracePt t="66860" x="8148638" y="4548188"/>
          <p14:tracePt t="66868" x="8148638" y="4535488"/>
          <p14:tracePt t="66879" x="8139113" y="4510088"/>
          <p14:tracePt t="66884" x="8131175" y="4497388"/>
          <p14:tracePt t="66898" x="8131175" y="4484688"/>
          <p14:tracePt t="66900" x="8126413" y="4449763"/>
          <p14:tracePt t="66914" x="8118475" y="4424363"/>
          <p14:tracePt t="66916" x="8110538" y="4381500"/>
          <p14:tracePt t="66930" x="8101013" y="4348163"/>
          <p14:tracePt t="66932" x="8101013" y="4292600"/>
          <p14:tracePt t="66940" x="8101013" y="4219575"/>
          <p14:tracePt t="66948" x="8088313" y="4135438"/>
          <p14:tracePt t="66956" x="8080375" y="4046538"/>
          <p14:tracePt t="66965" x="8054975" y="3956050"/>
          <p14:tracePt t="66972" x="8032750" y="3871913"/>
          <p14:tracePt t="66980" x="8024813" y="3798888"/>
          <p14:tracePt t="66988" x="8004175" y="3709988"/>
          <p14:tracePt t="66997" x="7969250" y="3621088"/>
          <p14:tracePt t="67004" x="7956550" y="3560763"/>
          <p14:tracePt t="67012" x="7948613" y="3489325"/>
          <p14:tracePt t="67020" x="7939088" y="3429000"/>
          <p14:tracePt t="67030" x="7926388" y="3352800"/>
          <p14:tracePt t="67036" x="7918450" y="3267075"/>
          <p14:tracePt t="67045" x="7905750" y="3195638"/>
          <p14:tracePt t="67053" x="7897813" y="3122613"/>
          <p14:tracePt t="67064" x="7885113" y="3046413"/>
          <p14:tracePt t="67070" x="7875588" y="2986088"/>
          <p14:tracePt t="67078" x="7867650" y="2927350"/>
          <p14:tracePt t="67084" x="7854950" y="2854325"/>
          <p14:tracePt t="67097" x="7854950" y="2811463"/>
          <p14:tracePt t="67102" x="7847013" y="2765425"/>
          <p14:tracePt t="67113" x="7837488" y="2730500"/>
          <p14:tracePt t="67116" x="7837488" y="2701925"/>
          <p14:tracePt t="67124" x="7829550" y="2676525"/>
          <p14:tracePt t="67132" x="7829550" y="2654300"/>
          <p14:tracePt t="67140" x="7820025" y="2638425"/>
          <p14:tracePt t="67149" x="7820025" y="2624138"/>
          <p14:tracePt t="67156" x="7816850" y="2603500"/>
          <p14:tracePt t="67164" x="7807325" y="2586038"/>
          <p14:tracePt t="67172" x="7791450" y="2565400"/>
          <p14:tracePt t="67180" x="7786688" y="2557463"/>
          <p14:tracePt t="67188" x="7778750" y="2544763"/>
          <p14:tracePt t="67198" x="7773988" y="2540000"/>
          <p14:tracePt t="67205" x="7766050" y="2527300"/>
          <p14:tracePt t="67212" x="7761288" y="2519363"/>
          <p14:tracePt t="67228" x="7753350" y="2514600"/>
          <p14:tracePt t="67268" x="7753350" y="2505075"/>
          <p14:tracePt t="67278" x="7748588" y="2501900"/>
          <p14:tracePt t="67285" x="7743825" y="2497138"/>
          <p14:tracePt t="67296" x="7735888" y="2489200"/>
          <p14:tracePt t="67300" x="7731125" y="2484438"/>
          <p14:tracePt t="67313" x="7723188" y="2476500"/>
          <p14:tracePt t="67324" x="7718425" y="2471738"/>
          <p14:tracePt t="67333" x="7705725" y="2451100"/>
          <p14:tracePt t="67340" x="7697788" y="2441575"/>
          <p14:tracePt t="67349" x="7693025" y="2428875"/>
          <p14:tracePt t="67356" x="7675563" y="2416175"/>
          <p14:tracePt t="67372" x="7672388" y="2408238"/>
          <p14:tracePt t="67380" x="7654925" y="2395538"/>
          <p14:tracePt t="67388" x="7632700" y="2386013"/>
          <p14:tracePt t="67398" x="7624763" y="2382838"/>
          <p14:tracePt t="67404" x="7612063" y="2373313"/>
          <p14:tracePt t="67764" x="7607300" y="2370138"/>
          <p14:tracePt t="67811" x="7599363" y="2370138"/>
          <p14:tracePt t="67828" x="7594600" y="2370138"/>
          <p14:tracePt t="67844" x="7591425" y="2370138"/>
          <p14:tracePt t="67852" x="7581900" y="2360613"/>
          <p14:tracePt t="67862" x="7578725" y="2360613"/>
          <p14:tracePt t="67868" x="7556500" y="2357438"/>
          <p14:tracePt t="67880" x="7548563" y="2357438"/>
          <p14:tracePt t="67884" x="7535863" y="2347913"/>
          <p14:tracePt t="67897" x="7513638" y="2339975"/>
          <p14:tracePt t="67900" x="7497763" y="2335213"/>
          <p14:tracePt t="67913" x="7493000" y="2335213"/>
          <p14:tracePt t="67916" x="7488238" y="2327275"/>
          <p14:tracePt t="67924" x="7480300" y="2327275"/>
          <p14:tracePt t="67989" x="7475538" y="2327275"/>
          <p14:tracePt t="67997" x="7462838" y="2322513"/>
          <p14:tracePt t="68005" x="7454900" y="2322513"/>
          <p14:tracePt t="68016" x="7442200" y="2314575"/>
          <p14:tracePt t="68021" x="7407275" y="2297113"/>
          <p14:tracePt t="68032" x="7404100" y="2292350"/>
          <p14:tracePt t="68036" x="7391400" y="2292350"/>
          <p14:tracePt t="68045" x="7381875" y="2284413"/>
          <p14:tracePt t="68132" x="7378700" y="2279650"/>
          <p14:tracePt t="68389" x="7369175" y="2279650"/>
          <p14:tracePt t="68413" x="7366000" y="2276475"/>
          <p14:tracePt t="68613" x="7361238" y="2266950"/>
          <p14:tracePt t="68965" x="7353300" y="2266950"/>
          <p14:tracePt t="68980" x="7348538" y="2266950"/>
          <p14:tracePt t="69005" x="7340600" y="2271713"/>
          <p14:tracePt t="69021" x="7335838" y="2276475"/>
          <p14:tracePt t="69037" x="7327900" y="2279650"/>
          <p14:tracePt t="69053" x="7323138" y="2289175"/>
          <p14:tracePt t="69094" x="7318375" y="2289175"/>
          <p14:tracePt t="69125" x="7310438" y="2292350"/>
          <p14:tracePt t="69174" x="7305675" y="2301875"/>
          <p14:tracePt t="69254" x="7292975" y="2306638"/>
          <p14:tracePt t="69301" x="7285038" y="2314575"/>
          <p14:tracePt t="69326" x="7280275" y="2319338"/>
          <p14:tracePt t="69343" x="7272338" y="2322513"/>
          <p14:tracePt t="69357" x="7267575" y="2332038"/>
          <p14:tracePt t="69381" x="7262813" y="2335213"/>
          <p14:tracePt t="69389" x="7254875" y="2344738"/>
          <p14:tracePt t="69406" x="7250113" y="2344738"/>
          <p14:tracePt t="69446" x="7242175" y="2344738"/>
          <p14:tracePt t="69454" x="7237413" y="2347913"/>
          <p14:tracePt t="69581" x="7229475" y="2347913"/>
          <p14:tracePt t="69596" x="7224713" y="2347913"/>
          <p14:tracePt t="69637" x="7219950" y="2347913"/>
          <p14:tracePt t="69669" x="7212013" y="2347913"/>
          <p14:tracePt t="69693" x="7199313" y="2347913"/>
          <p14:tracePt t="69716" x="7194550" y="2347913"/>
          <p14:tracePt t="69723" x="7186613" y="2347913"/>
          <p14:tracePt t="69795" x="7181850" y="2347913"/>
          <p14:tracePt t="69868" x="7173913" y="2347913"/>
          <p14:tracePt t="69910" x="7169150" y="2347913"/>
          <p14:tracePt t="69917" x="7165975" y="2357438"/>
          <p14:tracePt t="69933" x="7156450" y="2360613"/>
          <p14:tracePt t="69949" x="7153275" y="2373313"/>
          <p14:tracePt t="70286" x="7153275" y="2382838"/>
          <p14:tracePt t="70517" x="7143750" y="2395538"/>
          <p14:tracePt t="70525" x="7140575" y="2398713"/>
          <p14:tracePt t="70541" x="7131050" y="2408238"/>
          <p14:tracePt t="70550" x="7127875" y="2413000"/>
          <p14:tracePt t="70557" x="7118350" y="2416175"/>
          <p14:tracePt t="70565" x="7105650" y="2433638"/>
          <p14:tracePt t="70573" x="7100888" y="2438400"/>
          <p14:tracePt t="70583" x="7085013" y="2459038"/>
          <p14:tracePt t="70589" x="7072313" y="2476500"/>
          <p14:tracePt t="70598" x="7062788" y="2479675"/>
          <p14:tracePt t="70607" x="7050088" y="2501900"/>
          <p14:tracePt t="70613" x="7037388" y="2514600"/>
          <p14:tracePt t="70620" x="7021513" y="2532063"/>
          <p14:tracePt t="70629" x="7016750" y="2535238"/>
          <p14:tracePt t="70636" x="7007225" y="2544763"/>
          <p14:tracePt t="70646" x="7004050" y="2547938"/>
          <p14:tracePt t="70661" x="6994525" y="2557463"/>
          <p14:tracePt t="70684" x="6991350" y="2560638"/>
          <p14:tracePt t="70700" x="6978650" y="2570163"/>
          <p14:tracePt t="70707" x="6969125" y="2573338"/>
          <p14:tracePt t="70716" x="6956425" y="2582863"/>
          <p14:tracePt t="70723" x="6935788" y="2586038"/>
          <p14:tracePt t="70732" x="6918325" y="2603500"/>
          <p14:tracePt t="70739" x="6905625" y="2611438"/>
          <p14:tracePt t="70748" x="6872288" y="2628900"/>
          <p14:tracePt t="70755" x="6862763" y="2628900"/>
          <p14:tracePt t="70764" x="6859588" y="2633663"/>
          <p14:tracePt t="70771" x="6846888" y="2641600"/>
          <p14:tracePt t="70829" x="6837363" y="2646363"/>
          <p14:tracePt t="70837" x="6834188" y="2654300"/>
          <p14:tracePt t="70846" x="6821488" y="2659063"/>
          <p14:tracePt t="70852" x="6804025" y="2667000"/>
          <p14:tracePt t="70864" x="6799263" y="2671763"/>
          <p14:tracePt t="70880" x="6786563" y="2679700"/>
          <p14:tracePt t="70896" x="6778625" y="2684463"/>
          <p14:tracePt t="70900" x="6773863" y="2692400"/>
          <p14:tracePt t="70909" x="6769100" y="2697163"/>
          <p14:tracePt t="70925" x="6761163" y="2705100"/>
          <p14:tracePt t="70941" x="6756400" y="2709863"/>
          <p14:tracePt t="70948" x="6748463" y="2709863"/>
          <p14:tracePt t="70980" x="6743700" y="2709863"/>
          <p14:tracePt t="70996" x="6740525" y="2709863"/>
          <p14:tracePt t="71004" x="6731000" y="2709863"/>
          <p14:tracePt t="71012" x="6718300" y="2709863"/>
          <p14:tracePt t="71020" x="6697663" y="2717800"/>
          <p14:tracePt t="71029" x="6680200" y="2717800"/>
          <p14:tracePt t="71036" x="6659563" y="2717800"/>
          <p14:tracePt t="71046" x="6646863" y="2722563"/>
          <p14:tracePt t="71052" x="6629400" y="2722563"/>
          <p14:tracePt t="71063" x="6624638" y="2730500"/>
          <p14:tracePt t="71084" x="6621463" y="2730500"/>
          <p14:tracePt t="71100" x="6611938" y="2730500"/>
          <p14:tracePt t="71205" x="6608763" y="2730500"/>
          <p14:tracePt t="71213" x="6586538" y="2727325"/>
          <p14:tracePt t="71221" x="6578600" y="2705100"/>
          <p14:tracePt t="71231" x="6578600" y="2692400"/>
          <p14:tracePt t="71237" x="6578600" y="2676525"/>
          <p14:tracePt t="71250" x="6578600" y="2663825"/>
          <p14:tracePt t="71253" x="6569075" y="2641600"/>
          <p14:tracePt t="71265" x="6569075" y="2633663"/>
          <p14:tracePt t="71269" x="6569075" y="2620963"/>
          <p14:tracePt t="71282" x="6569075" y="2598738"/>
          <p14:tracePt t="71286" x="6569075" y="2586038"/>
          <p14:tracePt t="71298" x="6569075" y="2573338"/>
          <p14:tracePt t="71303" x="6569075" y="2547938"/>
          <p14:tracePt t="71309" x="6573838" y="2519363"/>
          <p14:tracePt t="71317" x="6591300" y="2501900"/>
          <p14:tracePt t="71325" x="6611938" y="2476500"/>
          <p14:tracePt t="71332" x="6642100" y="2441575"/>
          <p14:tracePt t="71340" x="6654800" y="2425700"/>
          <p14:tracePt t="71348" x="6672263" y="2398713"/>
          <p14:tracePt t="71356" x="6697663" y="2378075"/>
          <p14:tracePt t="71365" x="6723063" y="2352675"/>
          <p14:tracePt t="71372" x="6748463" y="2327275"/>
          <p14:tracePt t="71380" x="6761163" y="2309813"/>
          <p14:tracePt t="71388" x="6778625" y="2297113"/>
          <p14:tracePt t="71396" x="6799263" y="2271713"/>
          <p14:tracePt t="71404" x="6808788" y="2266950"/>
          <p14:tracePt t="71413" x="6821488" y="2254250"/>
          <p14:tracePt t="71420" x="6824663" y="2246313"/>
          <p14:tracePt t="71428" x="6834188" y="2241550"/>
          <p14:tracePt t="71463" x="6837363" y="2233613"/>
          <p14:tracePt t="71469" x="6846888" y="2228850"/>
          <p14:tracePt t="71482" x="6859588" y="2216150"/>
          <p14:tracePt t="71486" x="6862763" y="2208213"/>
          <p14:tracePt t="71499" x="6880225" y="2195513"/>
          <p14:tracePt t="71502" x="6892925" y="2178050"/>
          <p14:tracePt t="71516" x="6900863" y="2165350"/>
          <p14:tracePt t="71526" x="6905625" y="2160588"/>
          <p14:tracePt t="71532" x="6915150" y="2152650"/>
          <p14:tracePt t="71541" x="6915150" y="2147888"/>
          <p14:tracePt t="71549" x="6918325" y="2139950"/>
          <p14:tracePt t="71566" x="6918325" y="2127250"/>
          <p14:tracePt t="71573" x="6927850" y="2122488"/>
          <p14:tracePt t="71582" x="6927850" y="2114550"/>
          <p14:tracePt t="71589" x="6927850" y="2109788"/>
          <p14:tracePt t="71599" x="6931025" y="2097088"/>
          <p14:tracePt t="71605" x="6931025" y="2093913"/>
          <p14:tracePt t="71615" x="6931025" y="2084388"/>
          <p14:tracePt t="71621" x="6931025" y="2079625"/>
          <p14:tracePt t="71633" x="6931025" y="2066925"/>
          <p14:tracePt t="71637" x="6931025" y="2058988"/>
          <p14:tracePt t="71649" x="6931025" y="2054225"/>
          <p14:tracePt t="71653" x="6931025" y="2041525"/>
          <p14:tracePt t="71669" x="6931025" y="2033588"/>
          <p14:tracePt t="71681" x="6931025" y="2028825"/>
          <p14:tracePt t="71755" x="6931025" y="2025650"/>
          <p14:tracePt t="71788" x="6923088" y="2025650"/>
          <p14:tracePt t="71804" x="6918325" y="2025650"/>
          <p14:tracePt t="71812" x="6910388" y="2025650"/>
          <p14:tracePt t="71828" x="6905625" y="2028825"/>
          <p14:tracePt t="71844" x="6892925" y="2038350"/>
          <p14:tracePt t="71878" x="6884988" y="2041525"/>
          <p14:tracePt t="73085" x="6897688" y="2041525"/>
          <p14:tracePt t="73101" x="6900863" y="2041525"/>
          <p14:tracePt t="73109" x="6905625" y="2041525"/>
          <p14:tracePt t="73117" x="6918325" y="2041525"/>
          <p14:tracePt t="73134" x="6935788" y="2041525"/>
          <p14:tracePt t="73141" x="6940550" y="2041525"/>
          <p14:tracePt t="73148" x="6943725" y="2041525"/>
          <p14:tracePt t="73158" x="6953250" y="2041525"/>
          <p14:tracePt t="73165" x="6965950" y="2041525"/>
          <p14:tracePt t="73174" x="6978650" y="2041525"/>
          <p14:tracePt t="73181" x="6994525" y="2041525"/>
          <p14:tracePt t="73189" x="7007225" y="2051050"/>
          <p14:tracePt t="73199" x="7021513" y="2058988"/>
          <p14:tracePt t="73205" x="7029450" y="2058988"/>
          <p14:tracePt t="73214" x="7034213" y="2058988"/>
          <p14:tracePt t="73221" x="7042150" y="2058988"/>
          <p14:tracePt t="73232" x="7046913" y="2058988"/>
          <p14:tracePt t="73237" x="7050088" y="2058988"/>
          <p14:tracePt t="73253" x="7059613" y="2058988"/>
          <p14:tracePt t="73269" x="7062788" y="2058988"/>
          <p14:tracePt t="73282" x="7075488" y="2058988"/>
          <p14:tracePt t="73285" x="7085013" y="2058988"/>
          <p14:tracePt t="73298" x="7105650" y="2058988"/>
          <p14:tracePt t="73302" x="7127875" y="2054225"/>
          <p14:tracePt t="73309" x="7131050" y="2051050"/>
          <p14:tracePt t="73317" x="7153275" y="2041525"/>
          <p14:tracePt t="73325" x="7169150" y="2041525"/>
          <p14:tracePt t="73333" x="7173913" y="2038350"/>
          <p14:tracePt t="73341" x="7186613" y="2028825"/>
          <p14:tracePt t="73350" x="7194550" y="2025650"/>
          <p14:tracePt t="73357" x="7199313" y="2025650"/>
          <p14:tracePt t="73368" x="7204075" y="2016125"/>
          <p14:tracePt t="73373" x="7216775" y="2012950"/>
          <p14:tracePt t="73383" x="7224713" y="2003425"/>
          <p14:tracePt t="73400" x="7229475" y="2000250"/>
          <p14:tracePt t="73414" x="7237413" y="1990725"/>
          <p14:tracePt t="73421" x="7242175" y="1987550"/>
          <p14:tracePt t="73463" x="7250113" y="1987550"/>
          <p14:tracePt t="73480" x="7254875" y="1982788"/>
          <p14:tracePt t="73541" x="7259638" y="1982788"/>
          <p14:tracePt t="73589" x="7267575" y="1982788"/>
          <p14:tracePt t="73598" x="7272338" y="1982788"/>
          <p14:tracePt t="73614" x="7280275" y="1982788"/>
          <p14:tracePt t="73631" x="7285038" y="1973263"/>
          <p14:tracePt t="73653" x="7297738" y="1970088"/>
          <p14:tracePt t="73669" x="7305675" y="1960563"/>
          <p14:tracePt t="73694" x="7310438" y="1960563"/>
          <p14:tracePt t="73707" x="7318375" y="1957388"/>
          <p14:tracePt t="74677" x="7323138" y="1957388"/>
          <p14:tracePt t="76421" x="7327900" y="1947863"/>
          <p14:tracePt t="76477" x="7327900" y="1944688"/>
          <p14:tracePt t="76497" x="7323138" y="1944688"/>
          <p14:tracePt t="76503" x="7313613" y="1944688"/>
          <p14:tracePt t="76518" x="7310438" y="1944688"/>
          <p14:tracePt t="76533" x="7300913" y="1944688"/>
          <p14:tracePt t="76541" x="7297738" y="1944688"/>
          <p14:tracePt t="76550" x="7288213" y="1944688"/>
          <p14:tracePt t="76566" x="7275513" y="1944688"/>
          <p14:tracePt t="76573" x="7262813" y="1944688"/>
          <p14:tracePt t="76582" x="7250113" y="1944688"/>
          <p14:tracePt t="76589" x="7216775" y="1947863"/>
          <p14:tracePt t="76598" x="7194550" y="1960563"/>
          <p14:tracePt t="76605" x="7161213" y="1970088"/>
          <p14:tracePt t="76615" x="7127875" y="1990725"/>
          <p14:tracePt t="76621" x="7075488" y="2020888"/>
          <p14:tracePt t="76632" x="7037388" y="2046288"/>
          <p14:tracePt t="76637" x="7004050" y="2076450"/>
          <p14:tracePt t="76649" x="6940550" y="2119313"/>
          <p14:tracePt t="76653" x="6872288" y="2170113"/>
          <p14:tracePt t="76667" x="6811963" y="2203450"/>
          <p14:tracePt t="76669" x="6761163" y="2233613"/>
          <p14:tracePt t="76678" x="6723063" y="2271713"/>
          <p14:tracePt t="76684" x="6672263" y="2301875"/>
          <p14:tracePt t="76695" x="6621463" y="2352675"/>
          <p14:tracePt t="76700" x="6569075" y="2395538"/>
          <p14:tracePt t="76707" x="6518275" y="2446338"/>
          <p14:tracePt t="76716" x="6480175" y="2484438"/>
          <p14:tracePt t="76723" x="6424613" y="2535238"/>
          <p14:tracePt t="76732" x="6386513" y="2573338"/>
          <p14:tracePt t="76740" x="6348413" y="2624138"/>
          <p14:tracePt t="76748" x="6305550" y="2676525"/>
          <p14:tracePt t="76756" x="6275388" y="2727325"/>
          <p14:tracePt t="76764" x="6246813" y="2790825"/>
          <p14:tracePt t="76771" x="6224588" y="2836863"/>
          <p14:tracePt t="76780" x="6208713" y="2884488"/>
          <p14:tracePt t="76787" x="6186488" y="2935288"/>
          <p14:tracePt t="76796" x="6165850" y="2995613"/>
          <p14:tracePt t="76804" x="6156325" y="3054350"/>
          <p14:tracePt t="76812" x="6148388" y="3101975"/>
          <p14:tracePt t="76819" x="6127750" y="3148013"/>
          <p14:tracePt t="76828" x="6118225" y="3208338"/>
          <p14:tracePt t="76835" x="6118225" y="3241675"/>
          <p14:tracePt t="76844" x="6118225" y="3284538"/>
          <p14:tracePt t="76852" x="6118225" y="3314700"/>
          <p14:tracePt t="76863" x="6118225" y="3348038"/>
          <p14:tracePt t="76868" x="6118225" y="3390900"/>
          <p14:tracePt t="76878" x="6118225" y="3411538"/>
          <p14:tracePt t="76884" x="6118225" y="3441700"/>
          <p14:tracePt t="76895" x="6118225" y="3475038"/>
          <p14:tracePt t="76900" x="6118225" y="3497263"/>
          <p14:tracePt t="76908" x="6118225" y="3522663"/>
          <p14:tracePt t="76916" x="6118225" y="3543300"/>
          <p14:tracePt t="76924" x="6118225" y="3548063"/>
          <p14:tracePt t="76932" x="6118225" y="3560763"/>
          <p14:tracePt t="76940" x="6118225" y="3568700"/>
          <p14:tracePt t="76956" x="6118225" y="3573463"/>
          <p14:tracePt t="76964" x="6118225" y="3581400"/>
          <p14:tracePt t="76972" x="6118225" y="3595688"/>
          <p14:tracePt t="76980" x="6118225" y="3608388"/>
          <p14:tracePt t="76988" x="6118225" y="3621088"/>
          <p14:tracePt t="76996" x="6118225" y="3633788"/>
          <p14:tracePt t="77005" x="6118225" y="3649663"/>
          <p14:tracePt t="77012" x="6118225" y="3654425"/>
          <p14:tracePt t="77060" x="6118225" y="3659188"/>
          <p14:tracePt t="77109" x="6118225" y="3667125"/>
          <p14:tracePt t="77116" x="6097588" y="3649663"/>
          <p14:tracePt t="77124" x="6072188" y="3633788"/>
          <p14:tracePt t="77373" x="6075363" y="3629025"/>
          <p14:tracePt t="77421" x="6080125" y="3629025"/>
          <p14:tracePt t="77429" x="6089650" y="3629025"/>
          <p14:tracePt t="77438" x="6092825" y="3629025"/>
          <p14:tracePt t="77448" x="6105525" y="3641725"/>
          <p14:tracePt t="77465" x="6115050" y="3659188"/>
          <p14:tracePt t="77485" x="6122988" y="3671888"/>
          <p14:tracePt t="77501" x="6127750" y="3675063"/>
          <p14:tracePt t="77535" x="6130925" y="3684588"/>
          <p14:tracePt t="77557" x="6130925" y="3697288"/>
          <p14:tracePt t="77566" x="6130925" y="3709988"/>
          <p14:tracePt t="77574" x="6140450" y="3717925"/>
          <p14:tracePt t="77580" x="6143625" y="3730625"/>
          <p14:tracePt t="77589" x="6143625" y="3752850"/>
          <p14:tracePt t="77599" x="6143625" y="3773488"/>
          <p14:tracePt t="77605" x="6143625" y="3790950"/>
          <p14:tracePt t="77617" x="6153150" y="3803650"/>
          <p14:tracePt t="77621" x="6153150" y="3808413"/>
          <p14:tracePt t="77633" x="6153150" y="3821113"/>
          <p14:tracePt t="77637" x="6153150" y="3829050"/>
          <p14:tracePt t="77650" x="6153150" y="3833813"/>
          <p14:tracePt t="77653" x="6161088" y="3841750"/>
          <p14:tracePt t="77665" x="6161088" y="3846513"/>
          <p14:tracePt t="77732" x="6161088" y="3854450"/>
          <p14:tracePt t="77748" x="6161088" y="3859213"/>
          <p14:tracePt t="77755" x="6161088" y="3862388"/>
          <p14:tracePt t="77764" x="6161088" y="3871913"/>
          <p14:tracePt t="77771" x="6161088" y="3884613"/>
          <p14:tracePt t="77779" x="6161088" y="3897313"/>
          <p14:tracePt t="77787" x="6161088" y="3910013"/>
          <p14:tracePt t="77796" x="6161088" y="3917950"/>
          <p14:tracePt t="77804" x="6161088" y="3930650"/>
          <p14:tracePt t="77812" x="6165850" y="3935413"/>
          <p14:tracePt t="77820" x="6165850" y="3943350"/>
          <p14:tracePt t="77827" x="6169025" y="3948113"/>
          <p14:tracePt t="77835" x="6178550" y="3952875"/>
          <p14:tracePt t="77852" x="6191250" y="3968750"/>
          <p14:tracePt t="77862" x="6196013" y="3973513"/>
          <p14:tracePt t="77868" x="6203950" y="3978275"/>
          <p14:tracePt t="77879" x="6208713" y="3986213"/>
          <p14:tracePt t="77897" x="6216650" y="3990975"/>
          <p14:tracePt t="78045" x="6221413" y="3990975"/>
          <p14:tracePt t="78349" x="6234113" y="3990975"/>
          <p14:tracePt t="78365" x="6242050" y="3981450"/>
          <p14:tracePt t="78373" x="6246813" y="3978275"/>
          <p14:tracePt t="78389" x="6254750" y="3968750"/>
          <p14:tracePt t="78399" x="6267450" y="3956050"/>
          <p14:tracePt t="78405" x="6272213" y="3952875"/>
          <p14:tracePt t="78416" x="6280150" y="3943350"/>
          <p14:tracePt t="78421" x="6284913" y="3940175"/>
          <p14:tracePt t="78433" x="6289675" y="3935413"/>
          <p14:tracePt t="78589" x="6297613" y="3935413"/>
          <p14:tracePt t="78637" x="6302375" y="3935413"/>
          <p14:tracePt t="78646" x="6310313" y="3935413"/>
          <p14:tracePt t="78731" x="6315075" y="3935413"/>
          <p14:tracePt t="78748" x="6323013" y="3935413"/>
          <p14:tracePt t="78764" x="6327775" y="3935413"/>
          <p14:tracePt t="78771" x="6330950" y="3935413"/>
          <p14:tracePt t="79109" x="6340475" y="3935413"/>
          <p14:tracePt t="79222" x="6343650" y="3935413"/>
          <p14:tracePt t="79253" x="6353175" y="3935413"/>
          <p14:tracePt t="79269" x="6356350" y="3935413"/>
          <p14:tracePt t="79281" x="6365875" y="3935413"/>
          <p14:tracePt t="79301" x="6369050" y="3935413"/>
          <p14:tracePt t="79309" x="6373813" y="3935413"/>
          <p14:tracePt t="79316" x="6381750" y="3935413"/>
          <p14:tracePt t="79341" x="6386513" y="3940175"/>
          <p14:tracePt t="79429" x="6396038" y="3940175"/>
          <p14:tracePt t="79662" x="6399213" y="3940175"/>
          <p14:tracePt t="79756" x="6403975" y="3940175"/>
          <p14:tracePt t="80045" x="6411913" y="3940175"/>
          <p14:tracePt t="80125" x="6416675" y="3940175"/>
          <p14:tracePt t="80133" x="6424613" y="3940175"/>
          <p14:tracePt t="80141" x="6429375" y="3940175"/>
          <p14:tracePt t="80157" x="6442075" y="3940175"/>
          <p14:tracePt t="80174" x="6450013" y="3930650"/>
          <p14:tracePt t="80205" x="6454775" y="3927475"/>
          <p14:tracePt t="80245" x="6462713" y="3922713"/>
          <p14:tracePt t="80293" x="6475413" y="3922713"/>
          <p14:tracePt t="80301" x="6488113" y="3922713"/>
          <p14:tracePt t="80309" x="6502400" y="3922713"/>
          <p14:tracePt t="80317" x="6515100" y="3922713"/>
          <p14:tracePt t="80325" x="6527800" y="3922713"/>
          <p14:tracePt t="80333" x="6535738" y="3922713"/>
          <p14:tracePt t="80341" x="6556375" y="3922713"/>
          <p14:tracePt t="80349" x="6569075" y="3922713"/>
          <p14:tracePt t="80357" x="6581775" y="3922713"/>
          <p14:tracePt t="80365" x="6594475" y="3922713"/>
          <p14:tracePt t="80374" x="6604000" y="3922713"/>
          <p14:tracePt t="80382" x="6629400" y="3922713"/>
          <p14:tracePt t="80390" x="6637338" y="3922713"/>
          <p14:tracePt t="80445" x="6650038" y="3914775"/>
          <p14:tracePt t="80477" x="6654800" y="3910013"/>
          <p14:tracePt t="80685" x="6662738" y="3910013"/>
          <p14:tracePt t="80989" x="6667500" y="3910013"/>
          <p14:tracePt t="81005" x="6672263" y="3914775"/>
          <p14:tracePt t="81030" x="6680200" y="3922713"/>
          <p14:tracePt t="81885" x="6675438" y="3922713"/>
          <p14:tracePt t="81901" x="6672263" y="3922713"/>
          <p14:tracePt t="81911" x="6667500" y="3922713"/>
          <p14:tracePt t="81918" x="6650038" y="3935413"/>
          <p14:tracePt t="81934" x="6646863" y="3940175"/>
          <p14:tracePt t="81941" x="6634163" y="3960813"/>
          <p14:tracePt t="81949" x="6616700" y="3994150"/>
          <p14:tracePt t="81957" x="6608763" y="4041775"/>
          <p14:tracePt t="81968" x="6599238" y="4075113"/>
          <p14:tracePt t="81973" x="6586538" y="4122738"/>
          <p14:tracePt t="81982" x="6581775" y="4152900"/>
          <p14:tracePt t="81989" x="6569075" y="4198938"/>
          <p14:tracePt t="81996" x="6561138" y="4259263"/>
          <p14:tracePt t="82004" x="6561138" y="4330700"/>
          <p14:tracePt t="82012" x="6561138" y="4391025"/>
          <p14:tracePt t="82019" x="6561138" y="4462463"/>
          <p14:tracePt t="82029" x="6561138" y="4530725"/>
          <p14:tracePt t="82035" x="6561138" y="4591050"/>
          <p14:tracePt t="82046" x="6561138" y="4645025"/>
          <p14:tracePt t="82052" x="6561138" y="4692650"/>
          <p14:tracePt t="82062" x="6561138" y="4722813"/>
          <p14:tracePt t="82068" x="6561138" y="4764088"/>
          <p14:tracePt t="82079" x="6561138" y="4799013"/>
          <p14:tracePt t="82084" x="6561138" y="4811713"/>
          <p14:tracePt t="82092" x="6561138" y="4824413"/>
          <p14:tracePt t="82100" x="6561138" y="4832350"/>
          <p14:tracePt t="82108" x="6561138" y="4837113"/>
          <p14:tracePt t="82116" x="6561138" y="4841875"/>
          <p14:tracePt t="82148" x="6561138" y="4849813"/>
          <p14:tracePt t="82173" x="6561138" y="4854575"/>
          <p14:tracePt t="82189" x="6561138" y="4862513"/>
          <p14:tracePt t="82199" x="6561138" y="4867275"/>
          <p14:tracePt t="82205" x="6561138" y="4870450"/>
          <p14:tracePt t="82214" x="6561138" y="4887913"/>
          <p14:tracePt t="82221" x="6561138" y="4900613"/>
          <p14:tracePt t="82229" x="6561138" y="4913313"/>
          <p14:tracePt t="82237" x="6556375" y="4918075"/>
          <p14:tracePt t="82246" x="6556375" y="4930775"/>
          <p14:tracePt t="82252" x="6556375" y="4938713"/>
          <p14:tracePt t="82263" x="6556375" y="4951413"/>
          <p14:tracePt t="82269" x="6548438" y="4964113"/>
          <p14:tracePt t="82280" x="6548438" y="4976813"/>
          <p14:tracePt t="82284" x="6548438" y="4986338"/>
          <p14:tracePt t="82293" x="6548438" y="4999038"/>
          <p14:tracePt t="82300" x="6548438" y="5003800"/>
          <p14:tracePt t="82308" x="6548438" y="5011738"/>
          <p14:tracePt t="82316" x="6548438" y="5016500"/>
          <p14:tracePt t="82332" x="6548438" y="5024438"/>
          <p14:tracePt t="82340" x="6548438" y="5029200"/>
          <p14:tracePt t="82348" x="6548438" y="5032375"/>
          <p14:tracePt t="82613" x="6548438" y="5041900"/>
          <p14:tracePt t="82621" x="6548438" y="5045075"/>
          <p14:tracePt t="82631" x="6556375" y="5054600"/>
          <p14:tracePt t="82647" x="6561138" y="5057775"/>
          <p14:tracePt t="82664" x="6569075" y="5067300"/>
          <p14:tracePt t="82679" x="6573838" y="5070475"/>
          <p14:tracePt t="82707" x="6578600" y="5075238"/>
          <p14:tracePt t="82732" x="6594475" y="5083175"/>
          <p14:tracePt t="82755" x="6599238" y="5083175"/>
          <p14:tracePt t="82771" x="6611938" y="5087938"/>
          <p14:tracePt t="82796" x="6621463" y="5087938"/>
          <p14:tracePt t="82804" x="6624638" y="5097463"/>
          <p14:tracePt t="82827" x="6629400" y="5097463"/>
          <p14:tracePt t="82836" x="6637338" y="5100638"/>
          <p14:tracePt t="82845" x="6642100" y="5100638"/>
          <p14:tracePt t="82860" x="6650038" y="5100638"/>
          <p14:tracePt t="82868" x="6654800" y="5110163"/>
          <p14:tracePt t="82884" x="6659563" y="5110163"/>
          <p14:tracePt t="82907" x="6667500" y="5110163"/>
          <p14:tracePt t="82916" x="6672263" y="5110163"/>
          <p14:tracePt t="82940" x="6680200" y="5113338"/>
          <p14:tracePt t="82995" x="6684963" y="5122863"/>
          <p14:tracePt t="83019" x="6684963" y="5135563"/>
          <p14:tracePt t="83027" x="6684963" y="5176838"/>
          <p14:tracePt t="83037" x="6684963" y="5245100"/>
          <p14:tracePt t="83046" x="6654800" y="5351463"/>
          <p14:tracePt t="83052" x="6634163" y="5449888"/>
          <p14:tracePt t="83063" x="6599238" y="5556250"/>
          <p14:tracePt t="83068" x="6578600" y="5629275"/>
          <p14:tracePt t="83081" x="6556375" y="5675313"/>
          <p14:tracePt t="83084" x="6540500" y="5700713"/>
          <p14:tracePt t="83092" x="6535738" y="5726113"/>
          <p14:tracePt t="83101" x="6535738" y="5730875"/>
          <p14:tracePt t="83123" x="6535738" y="5743575"/>
          <p14:tracePt t="83132" x="6535738" y="5768975"/>
          <p14:tracePt t="83139" x="6543675" y="5768975"/>
          <p14:tracePt t="83156" x="6548438" y="5768975"/>
          <p14:tracePt t="83293" x="6556375" y="5768975"/>
          <p14:tracePt t="83484" x="6561138" y="5768975"/>
          <p14:tracePt t="83492" x="6569075" y="5768975"/>
          <p14:tracePt t="83500" x="6581775" y="5768975"/>
          <p14:tracePt t="83516" x="6586538" y="5764213"/>
          <p14:tracePt t="83581" x="6591300" y="5764213"/>
          <p14:tracePt t="83589" x="6608763" y="5761038"/>
          <p14:tracePt t="83605" x="6611938" y="5761038"/>
          <p14:tracePt t="83614" x="6616700" y="5761038"/>
          <p14:tracePt t="83692" x="6624638" y="5751513"/>
          <p14:tracePt t="83731" x="6629400" y="5751513"/>
          <p14:tracePt t="83748" x="6637338" y="5751513"/>
          <p14:tracePt t="83755" x="6642100" y="5748338"/>
          <p14:tracePt t="83764" x="6650038" y="5748338"/>
          <p14:tracePt t="83771" x="6662738" y="5748338"/>
          <p14:tracePt t="83780" x="6675438" y="5738813"/>
          <p14:tracePt t="83787" x="6688138" y="5730875"/>
          <p14:tracePt t="83803" x="6697663" y="5726113"/>
          <p14:tracePt t="83812" x="6710363" y="5718175"/>
          <p14:tracePt t="83820" x="6715125" y="5713413"/>
          <p14:tracePt t="83840" x="6723063" y="5705475"/>
          <p14:tracePt t="83853" x="6727825" y="5700713"/>
          <p14:tracePt t="83861" x="6735763" y="5700713"/>
          <p14:tracePt t="83884" x="6740525" y="5700713"/>
          <p14:tracePt t="83942" x="6743700" y="5700713"/>
          <p14:tracePt t="83965" x="6756400" y="5700713"/>
          <p14:tracePt t="83973" x="6765925" y="5700713"/>
          <p14:tracePt t="83981" x="6769100" y="5700713"/>
          <p14:tracePt t="83990" x="6791325" y="5708650"/>
          <p14:tracePt t="83997" x="6804025" y="5708650"/>
          <p14:tracePt t="84005" x="6821488" y="5708650"/>
          <p14:tracePt t="84015" x="6834188" y="5708650"/>
          <p14:tracePt t="84021" x="6837363" y="5708650"/>
          <p14:tracePt t="84033" x="6846888" y="5708650"/>
          <p14:tracePt t="84037" x="6850063" y="5708650"/>
          <p14:tracePt t="84053" x="6854825" y="5708650"/>
          <p14:tracePt t="84065" x="6862763" y="5708650"/>
          <p14:tracePt t="84093" x="6867525" y="5708650"/>
          <p14:tracePt t="84102" x="6875463" y="5708650"/>
          <p14:tracePt t="84117" x="6888163" y="5708650"/>
          <p14:tracePt t="84125" x="6892925" y="5708650"/>
          <p14:tracePt t="84133" x="6905625" y="5708650"/>
          <p14:tracePt t="84149" x="6915150" y="5700713"/>
          <p14:tracePt t="84157" x="6918325" y="5700713"/>
          <p14:tracePt t="84166" x="6927850" y="5695950"/>
          <p14:tracePt t="84173" x="6940550" y="5688013"/>
          <p14:tracePt t="84189" x="6943725" y="5683250"/>
          <p14:tracePt t="84199" x="6953250" y="5675313"/>
          <p14:tracePt t="84207" x="6956425" y="5670550"/>
          <p14:tracePt t="84218" x="6961188" y="5662613"/>
          <p14:tracePt t="84222" x="6969125" y="5662613"/>
          <p14:tracePt t="84233" x="6973888" y="5657850"/>
          <p14:tracePt t="84237" x="6981825" y="5654675"/>
          <p14:tracePt t="84250" x="6986588" y="5645150"/>
          <p14:tracePt t="84268" x="6994525" y="5645150"/>
          <p14:tracePt t="84283" x="6999288" y="5645150"/>
          <p14:tracePt t="84293" x="7004050" y="5641975"/>
          <p14:tracePt t="84334" x="7011988" y="5641975"/>
          <p14:tracePt t="84341" x="7016750" y="5632450"/>
          <p14:tracePt t="84349" x="7024688" y="5632450"/>
          <p14:tracePt t="84357" x="7029450" y="5632450"/>
          <p14:tracePt t="84366" x="7034213" y="5629275"/>
          <p14:tracePt t="84405" x="7042150" y="5619750"/>
          <p14:tracePt t="84421" x="7054850" y="5614988"/>
          <p14:tracePt t="84463" x="7067550" y="5607050"/>
          <p14:tracePt t="84541" x="7085013" y="5599113"/>
          <p14:tracePt t="84566" x="7088188" y="5599113"/>
          <p14:tracePt t="84573" x="7097713" y="5594350"/>
          <p14:tracePt t="84589" x="7100888" y="5594350"/>
          <p14:tracePt t="84599" x="7110413" y="5589588"/>
          <p14:tracePt t="84621" x="7113588" y="5581650"/>
          <p14:tracePt t="84634" x="7118350" y="5581650"/>
          <p14:tracePt t="84637" x="7135813" y="5576888"/>
          <p14:tracePt t="84650" x="7140575" y="5568950"/>
          <p14:tracePt t="84653" x="7143750" y="5564188"/>
          <p14:tracePt t="84667" x="7153275" y="5556250"/>
          <p14:tracePt t="84682" x="7165975" y="5551488"/>
          <p14:tracePt t="84692" x="7169150" y="5543550"/>
          <p14:tracePt t="84716" x="7181850" y="5538788"/>
          <p14:tracePt t="84803" x="7191375" y="5538788"/>
          <p14:tracePt t="84812" x="7194550" y="5538788"/>
          <p14:tracePt t="84827" x="7204075" y="5538788"/>
          <p14:tracePt t="84894" x="7207250" y="5538788"/>
          <p14:tracePt t="84901" x="7216775" y="5538788"/>
          <p14:tracePt t="84910" x="7219950" y="5538788"/>
          <p14:tracePt t="84917" x="7224713" y="5538788"/>
          <p14:tracePt t="84933" x="7234238" y="5538788"/>
          <p14:tracePt t="85444" x="7237413" y="5538788"/>
          <p14:tracePt t="85460" x="7246938" y="5548313"/>
          <p14:tracePt t="85605" x="7219950" y="5548313"/>
          <p14:tracePt t="85614" x="7178675" y="5548313"/>
          <p14:tracePt t="85621" x="7135813" y="5548313"/>
          <p14:tracePt t="85632" x="7092950" y="5548313"/>
          <p14:tracePt t="85638" x="7034213" y="5556250"/>
          <p14:tracePt t="85649" x="6956425" y="5564188"/>
          <p14:tracePt t="85653" x="6897688" y="5576888"/>
          <p14:tracePt t="85668" x="6781800" y="5586413"/>
          <p14:tracePt t="85681" x="6748463" y="5586413"/>
          <p14:tracePt t="85684" x="6727825" y="5586413"/>
          <p14:tracePt t="85692" x="6700838" y="5594350"/>
          <p14:tracePt t="85700" x="6688138" y="5594350"/>
          <p14:tracePt t="85779" x="6675438" y="5594350"/>
          <p14:tracePt t="85788" x="6672263" y="5594350"/>
          <p14:tracePt t="85959" x="6684963" y="5594350"/>
          <p14:tracePt t="85965" x="6697663" y="5594350"/>
          <p14:tracePt t="85974" x="6731000" y="5594350"/>
          <p14:tracePt t="85982" x="6753225" y="5594350"/>
          <p14:tracePt t="85990" x="6786563" y="5586413"/>
          <p14:tracePt t="85998" x="6808788" y="5576888"/>
          <p14:tracePt t="86006" x="6834188" y="5576888"/>
          <p14:tracePt t="86016" x="6846888" y="5576888"/>
          <p14:tracePt t="86021" x="6867525" y="5568950"/>
          <p14:tracePt t="86035" x="6892925" y="5568950"/>
          <p14:tracePt t="86037" x="6923088" y="5561013"/>
          <p14:tracePt t="86050" x="6948488" y="5561013"/>
          <p14:tracePt t="86053" x="6961188" y="5551488"/>
          <p14:tracePt t="86067" x="6981825" y="5548313"/>
          <p14:tracePt t="86070" x="7007225" y="5538788"/>
          <p14:tracePt t="86084" x="7046913" y="5522913"/>
          <p14:tracePt t="86093" x="7059613" y="5522913"/>
          <p14:tracePt t="86101" x="7072313" y="5513388"/>
          <p14:tracePt t="86109" x="7088188" y="5513388"/>
          <p14:tracePt t="86119" x="7110413" y="5505450"/>
          <p14:tracePt t="86125" x="7118350" y="5500688"/>
          <p14:tracePt t="86133" x="7123113" y="5500688"/>
          <p14:tracePt t="86141" x="7127875" y="5495925"/>
          <p14:tracePt t="86150" x="7135813" y="5495925"/>
          <p14:tracePt t="86157" x="7140575" y="5495925"/>
          <p14:tracePt t="86167" x="7148513" y="5495925"/>
          <p14:tracePt t="86189" x="7153275" y="5495925"/>
          <p14:tracePt t="86198" x="7156450" y="5495925"/>
          <p14:tracePt t="86214" x="7165975" y="5495925"/>
          <p14:tracePt t="86231" x="7169150" y="5495925"/>
          <p14:tracePt t="86237" x="7178675" y="5495925"/>
          <p14:tracePt t="86249" x="7181850" y="5495925"/>
          <p14:tracePt t="86253" x="7191375" y="5495925"/>
          <p14:tracePt t="86269" x="7194550" y="5495925"/>
          <p14:tracePt t="86283" x="7199313" y="5495925"/>
          <p14:tracePt t="86301" x="7207250" y="5495925"/>
          <p14:tracePt t="86357" x="7212013" y="5495925"/>
          <p14:tracePt t="86373" x="7219950" y="5495925"/>
          <p14:tracePt t="86397" x="7224713" y="5495925"/>
          <p14:tracePt t="86405" x="7234238" y="5495925"/>
          <p14:tracePt t="86723" x="7237413" y="5487988"/>
          <p14:tracePt t="87933" x="7224713" y="5487988"/>
          <p14:tracePt t="87942" x="7216775" y="5492750"/>
          <p14:tracePt t="87949" x="7212013" y="5495925"/>
          <p14:tracePt t="87966" x="7204075" y="5500688"/>
          <p14:tracePt t="87983" x="7199313" y="5500688"/>
          <p14:tracePt t="88012" x="7191375" y="5500688"/>
          <p14:tracePt t="88019" x="7186613" y="5500688"/>
          <p14:tracePt t="88028" x="7181850" y="5500688"/>
          <p14:tracePt t="88037" x="7173913" y="5500688"/>
          <p14:tracePt t="88053" x="7169150" y="5500688"/>
          <p14:tracePt t="88080" x="7161213" y="5508625"/>
          <p14:tracePt t="88124" x="7156450" y="5508625"/>
          <p14:tracePt t="88148" x="7143750" y="5508625"/>
          <p14:tracePt t="88156" x="7135813" y="5508625"/>
          <p14:tracePt t="88341" x="7131050" y="5505450"/>
          <p14:tracePt t="88349" x="7127875" y="5505450"/>
          <p14:tracePt t="88357" x="7118350" y="5505450"/>
          <p14:tracePt t="88366" x="7105650" y="5500688"/>
          <p14:tracePt t="88373" x="7100888" y="5492750"/>
          <p14:tracePt t="88389" x="7092950" y="5492750"/>
          <p14:tracePt t="88399" x="7088188" y="5487988"/>
          <p14:tracePt t="88415" x="7080250" y="5483225"/>
          <p14:tracePt t="88434" x="7075488" y="5483225"/>
          <p14:tracePt t="88437" x="7062788" y="5475288"/>
          <p14:tracePt t="88453" x="7050088" y="5475288"/>
          <p14:tracePt t="88469" x="7034213" y="5467350"/>
          <p14:tracePt t="88483" x="7029450" y="5467350"/>
          <p14:tracePt t="88493" x="7021513" y="5462588"/>
          <p14:tracePt t="88534" x="7016750" y="5454650"/>
          <p14:tracePt t="88549" x="7007225" y="5449888"/>
          <p14:tracePt t="88565" x="7004050" y="5445125"/>
          <p14:tracePt t="88583" x="6999288" y="5437188"/>
          <p14:tracePt t="88598" x="6991350" y="5432425"/>
          <p14:tracePt t="88715" x="6978650" y="5424488"/>
          <p14:tracePt t="88732" x="6973888" y="5419725"/>
          <p14:tracePt t="88748" x="6965950" y="5411788"/>
          <p14:tracePt t="88771" x="6965950" y="5407025"/>
          <p14:tracePt t="88789" x="6965950" y="5402263"/>
          <p14:tracePt t="88795" x="6961188" y="5394325"/>
          <p14:tracePt t="88876" x="6953250" y="5389563"/>
          <p14:tracePt t="88908" x="6948488" y="5381625"/>
          <p14:tracePt t="88926" x="6943725" y="5376863"/>
          <p14:tracePt t="88997" x="6935788" y="5376863"/>
          <p14:tracePt t="89014" x="6931025" y="5376863"/>
          <p14:tracePt t="89021" x="6923088" y="5376863"/>
          <p14:tracePt t="89031" x="6918325" y="5368925"/>
          <p14:tracePt t="89053" x="6910388" y="5368925"/>
          <p14:tracePt t="89067" x="6905625" y="5368925"/>
          <p14:tracePt t="89069" x="6892925" y="5364163"/>
          <p14:tracePt t="89083" x="6875463" y="5356225"/>
          <p14:tracePt t="89086" x="6862763" y="5348288"/>
          <p14:tracePt t="89093" x="6837363" y="5326063"/>
          <p14:tracePt t="89103" x="6824663" y="5318125"/>
          <p14:tracePt t="89110" x="6799263" y="5292725"/>
          <p14:tracePt t="89118" x="6786563" y="5287963"/>
          <p14:tracePt t="89125" x="6761163" y="5270500"/>
          <p14:tracePt t="89135" x="6748463" y="5262563"/>
          <p14:tracePt t="89141" x="6723063" y="5245100"/>
          <p14:tracePt t="89151" x="6697663" y="5232400"/>
          <p14:tracePt t="89156" x="6675438" y="5224463"/>
          <p14:tracePt t="89164" x="6650038" y="5207000"/>
          <p14:tracePt t="89172" x="6621463" y="5199063"/>
          <p14:tracePt t="89180" x="6594475" y="5181600"/>
          <p14:tracePt t="89187" x="6565900" y="5181600"/>
          <p14:tracePt t="89196" x="6540500" y="5176838"/>
          <p14:tracePt t="89203" x="6505575" y="5168900"/>
          <p14:tracePt t="89212" x="6484938" y="5160963"/>
          <p14:tracePt t="89219" x="6472238" y="5151438"/>
          <p14:tracePt t="89228" x="6437313" y="5143500"/>
          <p14:tracePt t="89246" x="6424613" y="5143500"/>
          <p14:tracePt t="89252" x="6416675" y="5138738"/>
          <p14:tracePt t="89264" x="6411913" y="5138738"/>
          <p14:tracePt t="89268" x="6403975" y="5138738"/>
          <p14:tracePt t="89280" x="6391275" y="5130800"/>
          <p14:tracePt t="89300" x="6386513" y="5130800"/>
          <p14:tracePt t="89308" x="6378575" y="5130800"/>
          <p14:tracePt t="89316" x="6373813" y="5130800"/>
          <p14:tracePt t="89324" x="6369050" y="5130800"/>
          <p14:tracePt t="89332" x="6361113" y="5130800"/>
          <p14:tracePt t="89340" x="6356350" y="5130800"/>
          <p14:tracePt t="89348" x="6343650" y="5130800"/>
          <p14:tracePt t="89356" x="6335713" y="5130800"/>
          <p14:tracePt t="89364" x="6330950" y="5130800"/>
          <p14:tracePt t="89379" x="6323013" y="5130800"/>
          <p14:tracePt t="89388" x="6318250" y="5130800"/>
          <p14:tracePt t="89404" x="6315075" y="5130800"/>
          <p14:tracePt t="89420" x="6305550" y="5126038"/>
          <p14:tracePt t="89436" x="6302375" y="5126038"/>
          <p14:tracePt t="89452" x="6292850" y="5118100"/>
          <p14:tracePt t="89463" x="6289675" y="5118100"/>
          <p14:tracePt t="89480" x="6284913" y="5118100"/>
          <p14:tracePt t="89492" x="6275388" y="5118100"/>
          <p14:tracePt t="89508" x="6272213" y="5113338"/>
          <p14:tracePt t="89715" x="6262688" y="5113338"/>
          <p14:tracePt t="89837" x="6259513" y="5113338"/>
          <p14:tracePt t="89861" x="6246813" y="5113338"/>
          <p14:tracePt t="89884" x="6234113" y="5113338"/>
          <p14:tracePt t="89892" x="6216650" y="5113338"/>
          <p14:tracePt t="89900" x="6203950" y="5113338"/>
          <p14:tracePt t="89909" x="6191250" y="5113338"/>
          <p14:tracePt t="89916" x="6181725" y="5113338"/>
          <p14:tracePt t="89925" x="6169025" y="5113338"/>
          <p14:tracePt t="89933" x="6165850" y="5113338"/>
          <p14:tracePt t="89941" x="6161088" y="5113338"/>
          <p14:tracePt t="89948" x="6153150" y="5113338"/>
          <p14:tracePt t="89957" x="6148388" y="5113338"/>
          <p14:tracePt t="89965" x="6135688" y="5113338"/>
          <p14:tracePt t="89974" x="6122988" y="5113338"/>
          <p14:tracePt t="89982" x="6097588" y="5100638"/>
          <p14:tracePt t="89989" x="6062663" y="5100638"/>
          <p14:tracePt t="89998" x="6042025" y="5100638"/>
          <p14:tracePt t="90005" x="6029325" y="5100638"/>
          <p14:tracePt t="90015" x="6008688" y="5100638"/>
          <p14:tracePt t="90021" x="5999163" y="5100638"/>
          <p14:tracePt t="90030" x="5986463" y="5100638"/>
          <p14:tracePt t="90036" x="5983288" y="5100638"/>
          <p14:tracePt t="90125" x="5973763" y="5100638"/>
          <p14:tracePt t="90157" x="5969000" y="5097463"/>
          <p14:tracePt t="90173" x="5961063" y="5092700"/>
          <p14:tracePt t="90373" x="5956300" y="5075238"/>
          <p14:tracePt t="90397" x="5948363" y="5070475"/>
          <p14:tracePt t="90405" x="5943600" y="5067300"/>
          <p14:tracePt t="90415" x="5940425" y="5057775"/>
          <p14:tracePt t="90421" x="5930900" y="5054600"/>
          <p14:tracePt t="90432" x="5918200" y="5041900"/>
          <p14:tracePt t="90437" x="5915025" y="5032375"/>
          <p14:tracePt t="90448" x="5905500" y="5029200"/>
          <p14:tracePt t="90453" x="5892800" y="5019675"/>
          <p14:tracePt t="90464" x="5889625" y="5016500"/>
          <p14:tracePt t="90469" x="5867400" y="4999038"/>
          <p14:tracePt t="90480" x="5849938" y="4986338"/>
          <p14:tracePt t="90486" x="5834063" y="4960938"/>
          <p14:tracePt t="90492" x="5808663" y="4926013"/>
          <p14:tracePt t="90502" x="5783263" y="4887913"/>
          <p14:tracePt t="90508" x="5727700" y="4824413"/>
          <p14:tracePt t="90516" x="5646738" y="4743450"/>
          <p14:tracePt t="90524" x="5565775" y="4662488"/>
          <p14:tracePt t="90532" x="5489575" y="4586288"/>
          <p14:tracePt t="90540" x="5408613" y="4518025"/>
          <p14:tracePt t="90548" x="5302250" y="4432300"/>
          <p14:tracePt t="90556" x="5183188" y="4352925"/>
          <p14:tracePt t="90564" x="5076825" y="4254500"/>
          <p14:tracePt t="90572" x="4957763" y="4173538"/>
          <p14:tracePt t="90580" x="4833938" y="4075113"/>
          <p14:tracePt t="90588" x="4722813" y="3965575"/>
          <p14:tracePt t="90596" x="4608513" y="3821113"/>
          <p14:tracePt t="90604" x="4497388" y="3598863"/>
          <p14:tracePt t="90613" x="4386263" y="3382963"/>
          <p14:tracePt t="90620" x="4279900" y="3084513"/>
          <p14:tracePt t="90630" x="4195763" y="2795588"/>
          <p14:tracePt t="90636" x="4132263" y="2509838"/>
          <p14:tracePt t="90647" x="4054475" y="2301875"/>
          <p14:tracePt t="90652" x="3998913" y="2122488"/>
          <p14:tracePt t="90664" x="3944938" y="1947863"/>
          <p14:tracePt t="90668" x="3910013" y="1803400"/>
          <p14:tracePt t="90680" x="3846513" y="1633538"/>
          <p14:tracePt t="90684" x="3808413" y="1489075"/>
          <p14:tracePt t="90691" x="3773488" y="1344613"/>
          <p14:tracePt t="90701" x="3722688" y="1200150"/>
          <p14:tracePt t="90708" x="3689350" y="1068388"/>
          <p14:tracePt t="90716" x="3651250" y="939800"/>
          <p14:tracePt t="90724" x="3603625" y="820738"/>
          <p14:tracePt t="90732" x="3557588" y="706438"/>
          <p14:tracePt t="90739" x="3502025" y="600075"/>
          <p14:tracePt t="90748" x="3454400" y="523875"/>
          <p14:tracePt t="90755" x="3400425" y="430213"/>
          <p14:tracePt t="90765" x="3370263" y="369888"/>
          <p14:tracePt t="90771" x="3340100" y="319088"/>
          <p14:tracePt t="90781" x="3309938" y="280988"/>
          <p14:tracePt t="90787" x="3267075" y="217488"/>
          <p14:tracePt t="90796" x="3228975" y="179388"/>
          <p14:tracePt t="90803" x="3203575" y="152400"/>
          <p14:tracePt t="90812" x="3178175" y="131763"/>
          <p14:tracePt t="90819" x="3157538" y="114300"/>
          <p14:tracePt t="90827" x="3140075" y="106363"/>
          <p14:tracePt t="90836" x="3127375" y="106363"/>
          <p14:tracePt t="90846" x="3122613" y="106363"/>
          <p14:tracePt t="90853" x="3114675" y="106363"/>
          <p14:tracePt t="90864" x="3101975" y="106363"/>
          <p14:tracePt t="90868" x="3081338" y="111125"/>
          <p14:tracePt t="90880" x="3041650" y="144463"/>
          <p14:tracePt t="90884" x="3000375" y="225425"/>
          <p14:tracePt t="90892" x="2965450" y="314325"/>
          <p14:tracePt t="90900" x="2932113" y="417513"/>
          <p14:tracePt t="90908" x="2909888" y="531813"/>
          <p14:tracePt t="90916" x="2884488" y="646113"/>
          <p14:tracePt t="90924" x="2863850" y="762000"/>
          <p14:tracePt t="90932" x="2863850" y="858838"/>
          <p14:tracePt t="90940" x="2863850" y="931863"/>
          <p14:tracePt t="90948" x="2863850" y="990600"/>
          <p14:tracePt t="90958" x="2841625" y="1038225"/>
          <p14:tracePt t="90966" x="2841625" y="1058863"/>
          <p14:tracePt t="90973" x="2833688" y="1106488"/>
          <p14:tracePt t="90983" x="2833688" y="1136650"/>
          <p14:tracePt t="90989" x="2833688" y="1203325"/>
          <p14:tracePt t="91001" x="2833688" y="1258888"/>
          <p14:tracePt t="91006" x="2876550" y="1335088"/>
          <p14:tracePt t="91017" x="2906713" y="1400175"/>
          <p14:tracePt t="91021" x="2927350" y="1458913"/>
          <p14:tracePt t="91033" x="2947988" y="1522413"/>
          <p14:tracePt t="91037" x="2957513" y="1582738"/>
          <p14:tracePt t="91048" x="2957513" y="1625600"/>
          <p14:tracePt t="91053" x="2957513" y="1684338"/>
          <p14:tracePt t="91066" x="2957513" y="1739900"/>
          <p14:tracePt t="91070" x="2957513" y="1787525"/>
          <p14:tracePt t="91083" x="2952750" y="1828800"/>
          <p14:tracePt t="91086" x="2940050" y="1889125"/>
          <p14:tracePt t="91093" x="2940050" y="1960563"/>
          <p14:tracePt t="91101" x="2940050" y="2020888"/>
          <p14:tracePt t="91108" x="2940050" y="2093913"/>
          <p14:tracePt t="91116" x="2940050" y="2147888"/>
          <p14:tracePt t="91124" x="2940050" y="2182813"/>
          <p14:tracePt t="91133" x="2944813" y="2203450"/>
          <p14:tracePt t="91164" x="2944813" y="2212975"/>
          <p14:tracePt t="91180" x="2944813" y="2225675"/>
          <p14:tracePt t="91188" x="2944813" y="2228850"/>
          <p14:tracePt t="91199" x="2944813" y="2233613"/>
          <p14:tracePt t="91236" x="2935288" y="2233613"/>
          <p14:tracePt t="91245" x="2922588" y="2233613"/>
          <p14:tracePt t="91252" x="2909888" y="2233613"/>
          <p14:tracePt t="91263" x="2876550" y="2220913"/>
          <p14:tracePt t="91268" x="2828925" y="2190750"/>
          <p14:tracePt t="91279" x="2803525" y="2170113"/>
          <p14:tracePt t="91285" x="2787650" y="2152650"/>
          <p14:tracePt t="91293" x="2762250" y="2119313"/>
          <p14:tracePt t="91300" x="2732088" y="2066925"/>
          <p14:tracePt t="91309" x="2689225" y="2016125"/>
          <p14:tracePt t="91317" x="2663825" y="1982788"/>
          <p14:tracePt t="91325" x="2646363" y="1965325"/>
          <p14:tracePt t="91332" x="2633663" y="1947863"/>
          <p14:tracePt t="91341" x="2616200" y="1935163"/>
          <p14:tracePt t="91348" x="2613025" y="1927225"/>
          <p14:tracePt t="91356" x="2600325" y="1914525"/>
          <p14:tracePt t="91396" x="2600325" y="1909763"/>
          <p14:tracePt t="91469" x="2600325" y="1901825"/>
          <p14:tracePt t="91480" x="2600325" y="1897063"/>
          <p14:tracePt t="91485" x="2600325" y="1893888"/>
          <p14:tracePt t="91493" x="2600325" y="1884363"/>
          <p14:tracePt t="91509" x="2600325" y="1881188"/>
          <p14:tracePt t="91517" x="2600325" y="1871663"/>
          <p14:tracePt t="91533" x="2600325" y="1866900"/>
          <p14:tracePt t="91541" x="2600325" y="1858963"/>
          <p14:tracePt t="91549" x="2600325" y="1854200"/>
          <p14:tracePt t="91557" x="2600325" y="1851025"/>
          <p14:tracePt t="91567" x="2600325" y="1838325"/>
          <p14:tracePt t="91573" x="2600325" y="1820863"/>
          <p14:tracePt t="91583" x="2600325" y="1816100"/>
          <p14:tracePt t="91589" x="2600325" y="1808163"/>
          <p14:tracePt t="91600" x="2600325" y="1803400"/>
          <p14:tracePt t="91732" x="2600325" y="1812925"/>
          <p14:tracePt t="91739" x="2600325" y="1866900"/>
          <p14:tracePt t="91748" x="2600325" y="1922463"/>
          <p14:tracePt t="91755" x="2600325" y="1995488"/>
          <p14:tracePt t="91763" x="2600325" y="2066925"/>
          <p14:tracePt t="91771" x="2600325" y="2139950"/>
          <p14:tracePt t="91780" x="2595563" y="2212975"/>
          <p14:tracePt t="91787" x="2582863" y="2297113"/>
          <p14:tracePt t="91796" x="2574925" y="2344738"/>
          <p14:tracePt t="91803" x="2574925" y="2378075"/>
          <p14:tracePt t="91812" x="2574925" y="2398713"/>
          <p14:tracePt t="91819" x="2574925" y="2433638"/>
          <p14:tracePt t="91829" x="2574925" y="2454275"/>
          <p14:tracePt t="91836" x="2574925" y="2466975"/>
          <p14:tracePt t="91845" x="2574925" y="2489200"/>
          <p14:tracePt t="91853" x="2574925" y="2497138"/>
          <p14:tracePt t="91863" x="2574925" y="2509838"/>
          <p14:tracePt t="91868" x="2582863" y="2522538"/>
          <p14:tracePt t="91876" x="2582863" y="2540000"/>
          <p14:tracePt t="91884" x="2590800" y="2560638"/>
          <p14:tracePt t="91892" x="2590800" y="2565400"/>
          <p14:tracePt t="91900" x="2590800" y="2586038"/>
          <p14:tracePt t="91909" x="2590800" y="2598738"/>
          <p14:tracePt t="91916" x="2595563" y="2608263"/>
          <p14:tracePt t="91924" x="2595563" y="2611438"/>
          <p14:tracePt t="91932" x="2595563" y="2620963"/>
          <p14:tracePt t="91956" x="2595563" y="2624138"/>
          <p14:tracePt t="91974" x="2595563" y="2633663"/>
          <p14:tracePt t="91989" x="2603500" y="2638425"/>
          <p14:tracePt t="92133" x="2603500" y="2616200"/>
          <p14:tracePt t="92141" x="2613025" y="2582863"/>
          <p14:tracePt t="92149" x="2625725" y="2560638"/>
          <p14:tracePt t="92157" x="2625725" y="2527300"/>
          <p14:tracePt t="92167" x="2633663" y="2492375"/>
          <p14:tracePt t="92174" x="2641600" y="2463800"/>
          <p14:tracePt t="92183" x="2641600" y="2416175"/>
          <p14:tracePt t="92191" x="2641600" y="2395538"/>
          <p14:tracePt t="92200" x="2641600" y="2365375"/>
          <p14:tracePt t="92206" x="2641600" y="2332038"/>
          <p14:tracePt t="92223" x="2641600" y="2276475"/>
          <p14:tracePt t="92233" x="2628900" y="2241550"/>
          <p14:tracePt t="92238" x="2628900" y="2220913"/>
          <p14:tracePt t="92249" x="2625725" y="2208213"/>
          <p14:tracePt t="92253" x="2616200" y="2182813"/>
          <p14:tracePt t="92268" x="2616200" y="2170113"/>
          <p14:tracePt t="92272" x="2608263" y="2152650"/>
          <p14:tracePt t="92283" x="2608263" y="2139950"/>
          <p14:tracePt t="92287" x="2608263" y="2119313"/>
          <p14:tracePt t="92293" x="2608263" y="2106613"/>
          <p14:tracePt t="92301" x="2608263" y="2089150"/>
          <p14:tracePt t="92309" x="2608263" y="2084388"/>
          <p14:tracePt t="92318" x="2608263" y="2071688"/>
          <p14:tracePt t="92325" x="2608263" y="2066925"/>
          <p14:tracePt t="92333" x="2608263" y="2058988"/>
          <p14:tracePt t="92349" x="2608263" y="2054225"/>
          <p14:tracePt t="92366" x="2608263" y="2046288"/>
          <p14:tracePt t="92397" x="2608263" y="2041525"/>
          <p14:tracePt t="92406" x="2613025" y="2033588"/>
          <p14:tracePt t="92485" x="2616200" y="2038350"/>
          <p14:tracePt t="92493" x="2620963" y="2041525"/>
          <p14:tracePt t="92502" x="2638425" y="2058988"/>
          <p14:tracePt t="92509" x="2641600" y="2063750"/>
          <p14:tracePt t="92517" x="2659063" y="2101850"/>
          <p14:tracePt t="92525" x="2663825" y="2127250"/>
          <p14:tracePt t="92533" x="2671763" y="2147888"/>
          <p14:tracePt t="92541" x="2681288" y="2173288"/>
          <p14:tracePt t="92549" x="2689225" y="2195513"/>
          <p14:tracePt t="92556" x="2689225" y="2208213"/>
          <p14:tracePt t="92565" x="2697163" y="2225675"/>
          <p14:tracePt t="92572" x="2697163" y="2238375"/>
          <p14:tracePt t="92581" x="2701925" y="2241550"/>
          <p14:tracePt t="92588" x="2709863" y="2263775"/>
          <p14:tracePt t="92597" x="2709863" y="2276475"/>
          <p14:tracePt t="92604" x="2719388" y="2301875"/>
          <p14:tracePt t="92614" x="2722563" y="2314575"/>
          <p14:tracePt t="92620" x="2732088" y="2347913"/>
          <p14:tracePt t="92632" x="2732088" y="2360613"/>
          <p14:tracePt t="92636" x="2740025" y="2386013"/>
          <p14:tracePt t="92648" x="2740025" y="2390775"/>
          <p14:tracePt t="92652" x="2740025" y="2398713"/>
          <p14:tracePt t="92665" x="2740025" y="2403475"/>
          <p14:tracePt t="92668" x="2740025" y="2416175"/>
          <p14:tracePt t="92676" x="2740025" y="2420938"/>
          <p14:tracePt t="92685" x="2740025" y="2428875"/>
          <p14:tracePt t="92692" x="2740025" y="2441575"/>
          <p14:tracePt t="92700" x="2740025" y="2446338"/>
          <p14:tracePt t="92707" x="2747963" y="2466975"/>
          <p14:tracePt t="92716" x="2747963" y="2479675"/>
          <p14:tracePt t="92724" x="2747963" y="2489200"/>
          <p14:tracePt t="92732" x="2752725" y="2501900"/>
          <p14:tracePt t="92739" x="2752725" y="2505075"/>
          <p14:tracePt t="92748" x="2762250" y="2519363"/>
          <p14:tracePt t="92755" x="2765425" y="2535238"/>
          <p14:tracePt t="92764" x="2765425" y="2540000"/>
          <p14:tracePt t="92771" x="2774950" y="2552700"/>
          <p14:tracePt t="92780" x="2774950" y="2560638"/>
          <p14:tracePt t="92788" x="2774950" y="2565400"/>
          <p14:tracePt t="92796" x="2774950" y="2573338"/>
          <p14:tracePt t="92804" x="2774950" y="2578100"/>
          <p14:tracePt t="92828" x="2774950" y="2586038"/>
          <p14:tracePt t="92852" x="2778125" y="2590800"/>
          <p14:tracePt t="92916" x="2778125" y="2595563"/>
          <p14:tracePt t="92965" x="2787650" y="2603500"/>
          <p14:tracePt t="93206" x="2790825" y="2603500"/>
          <p14:tracePt t="93221" x="2800350" y="2603500"/>
          <p14:tracePt t="93237" x="2803525" y="2603500"/>
          <p14:tracePt t="93249" x="2813050" y="2603500"/>
          <p14:tracePt t="93255" x="2816225" y="2603500"/>
          <p14:tracePt t="93266" x="2820988" y="2603500"/>
          <p14:tracePt t="93270" x="2828925" y="2603500"/>
          <p14:tracePt t="93285" x="2833688" y="2603500"/>
          <p14:tracePt t="93293" x="2841625" y="2603500"/>
          <p14:tracePt t="93333" x="2846388" y="2603500"/>
          <p14:tracePt t="93341" x="2854325" y="2603500"/>
          <p14:tracePt t="93349" x="2859088" y="2603500"/>
          <p14:tracePt t="93357" x="2863850" y="2603500"/>
          <p14:tracePt t="93366" x="2876550" y="2603500"/>
          <p14:tracePt t="93373" x="2884488" y="2603500"/>
          <p14:tracePt t="93382" x="2897188" y="2608263"/>
          <p14:tracePt t="93399" x="2901950" y="2608263"/>
          <p14:tracePt t="93405" x="2909888" y="2608263"/>
          <p14:tracePt t="93415" x="2914650" y="2608263"/>
          <p14:tracePt t="93420" x="2922588" y="2616200"/>
          <p14:tracePt t="93436" x="2927350" y="2616200"/>
          <p14:tracePt t="93447" x="2932113" y="2616200"/>
          <p14:tracePt t="93452" x="2940050" y="2616200"/>
          <p14:tracePt t="93463" x="2952750" y="2616200"/>
          <p14:tracePt t="93468" x="2957513" y="2616200"/>
          <p14:tracePt t="93476" x="2970213" y="2616200"/>
          <p14:tracePt t="93484" x="3003550" y="2616200"/>
          <p14:tracePt t="93492" x="3033713" y="2616200"/>
          <p14:tracePt t="93500" x="3068638" y="2616200"/>
          <p14:tracePt t="93508" x="3089275" y="2616200"/>
          <p14:tracePt t="93516" x="3114675" y="2616200"/>
          <p14:tracePt t="93524" x="3127375" y="2616200"/>
          <p14:tracePt t="93532" x="3132138" y="2616200"/>
          <p14:tracePt t="93548" x="3144838" y="2620963"/>
          <p14:tracePt t="93573" x="3170238" y="2628900"/>
          <p14:tracePt t="93589" x="3175000" y="2638425"/>
          <p14:tracePt t="93600" x="3182938" y="2638425"/>
          <p14:tracePt t="93606" x="3195638" y="2641600"/>
          <p14:tracePt t="93621" x="3200400" y="2641600"/>
          <p14:tracePt t="93634" x="3213100" y="2651125"/>
          <p14:tracePt t="93755" x="3221038" y="2651125"/>
          <p14:tracePt t="93788" x="3225800" y="2651125"/>
          <p14:tracePt t="93804" x="3233738" y="2651125"/>
          <p14:tracePt t="93812" x="3238500" y="2651125"/>
          <p14:tracePt t="93831" x="3241675" y="2651125"/>
          <p14:tracePt t="93836" x="3251200" y="2651125"/>
          <p14:tracePt t="93846" x="3254375" y="2651125"/>
          <p14:tracePt t="93878" x="3263900" y="2651125"/>
          <p14:tracePt t="93900" x="3267075" y="2651125"/>
          <p14:tracePt t="93908" x="3271838" y="2651125"/>
          <p14:tracePt t="93916" x="3281363" y="2651125"/>
          <p14:tracePt t="93923" x="3284538" y="2651125"/>
          <p14:tracePt t="93932" x="3297238" y="2651125"/>
          <p14:tracePt t="93939" x="3306763" y="2651125"/>
          <p14:tracePt t="93948" x="3319463" y="2651125"/>
          <p14:tracePt t="93957" x="3322638" y="2651125"/>
          <p14:tracePt t="93964" x="3332163" y="2651125"/>
          <p14:tracePt t="93972" x="3344863" y="2651125"/>
          <p14:tracePt t="93980" x="3357563" y="2651125"/>
          <p14:tracePt t="93988" x="3360738" y="2651125"/>
          <p14:tracePt t="93996" x="3370263" y="2651125"/>
          <p14:tracePt t="94020" x="3373438" y="2651125"/>
          <p14:tracePt t="94044" x="3382963" y="2651125"/>
          <p14:tracePt t="94051" x="3387725" y="2651125"/>
          <p14:tracePt t="94062" x="3390900" y="2651125"/>
          <p14:tracePt t="94068" x="3400425" y="2651125"/>
          <p14:tracePt t="94075" x="3403600" y="2651125"/>
          <p14:tracePt t="94084" x="3416300" y="2651125"/>
          <p14:tracePt t="94092" x="3429000" y="2651125"/>
          <p14:tracePt t="94100" x="3438525" y="2651125"/>
          <p14:tracePt t="94116" x="3441700" y="2651125"/>
          <p14:tracePt t="94124" x="3454400" y="2651125"/>
          <p14:tracePt t="94132" x="3471863" y="2651125"/>
          <p14:tracePt t="94139" x="3476625" y="2651125"/>
          <p14:tracePt t="94148" x="3479800" y="2651125"/>
          <p14:tracePt t="94155" x="3494088" y="2651125"/>
          <p14:tracePt t="94164" x="3502025" y="2651125"/>
          <p14:tracePt t="94172" x="3506788" y="2651125"/>
          <p14:tracePt t="94198" x="3514725" y="2651125"/>
          <p14:tracePt t="94215" x="3527425" y="2654300"/>
          <p14:tracePt t="94221" x="3532188" y="2654300"/>
          <p14:tracePt t="94248" x="3540125" y="2654300"/>
          <p14:tracePt t="94413" x="3544888" y="2654300"/>
          <p14:tracePt t="94421" x="3557588" y="2654300"/>
          <p14:tracePt t="94432" x="3565525" y="2646363"/>
          <p14:tracePt t="94453" x="3570288" y="2646363"/>
          <p14:tracePt t="94465" x="3573463" y="2641600"/>
          <p14:tracePt t="94508" x="3582988" y="2641600"/>
          <p14:tracePt t="94573" x="3587750" y="2633663"/>
          <p14:tracePt t="94597" x="3595688" y="2633663"/>
          <p14:tracePt t="94605" x="3600450" y="2628900"/>
          <p14:tracePt t="94621" x="3608388" y="2624138"/>
          <p14:tracePt t="94647" x="3613150" y="2624138"/>
          <p14:tracePt t="94731" x="3616325" y="2624138"/>
          <p14:tracePt t="94748" x="3625850" y="2624138"/>
          <p14:tracePt t="94779" x="3629025" y="2624138"/>
          <p14:tracePt t="94795" x="3638550" y="2616200"/>
          <p14:tracePt t="94820" x="3641725" y="2616200"/>
          <p14:tracePt t="94836" x="3651250" y="2616200"/>
          <p14:tracePt t="94852" x="3654425" y="2616200"/>
          <p14:tracePt t="94862" x="3659188" y="2616200"/>
          <p14:tracePt t="94884" x="3667125" y="2616200"/>
          <p14:tracePt t="94908" x="3679825" y="2616200"/>
          <p14:tracePt t="94916" x="3684588" y="2611438"/>
          <p14:tracePt t="94941" x="3694113" y="2611438"/>
          <p14:tracePt t="94951" x="3697288" y="2611438"/>
          <p14:tracePt t="94959" x="3706813" y="2611438"/>
          <p14:tracePt t="94972" x="3709988" y="2603500"/>
          <p14:tracePt t="94996" x="3714750" y="2603500"/>
          <p14:tracePt t="95003" x="3722688" y="2598738"/>
          <p14:tracePt t="95021" x="3727450" y="2598738"/>
          <p14:tracePt t="95028" x="3740150" y="2590800"/>
          <p14:tracePt t="95045" x="3748088" y="2590800"/>
          <p14:tracePt t="95052" x="3752850" y="2586038"/>
          <p14:tracePt t="95062" x="3760788" y="2586038"/>
          <p14:tracePt t="95092" x="3773488" y="2578100"/>
          <p14:tracePt t="95109" x="3786188" y="2573338"/>
          <p14:tracePt t="95125" x="3803650" y="2565400"/>
          <p14:tracePt t="95149" x="3808413" y="2560638"/>
          <p14:tracePt t="95229" x="3813175" y="2552700"/>
          <p14:tracePt t="95285" x="3813175" y="2547938"/>
          <p14:tracePt t="95365" x="3808413" y="2547938"/>
          <p14:tracePt t="95381" x="3800475" y="2547938"/>
          <p14:tracePt t="95389" x="3795713" y="2540000"/>
          <p14:tracePt t="95405" x="3786188" y="2535238"/>
          <p14:tracePt t="95431" x="3783013" y="2527300"/>
          <p14:tracePt t="95448" x="3773488" y="2522538"/>
          <p14:tracePt t="95454" x="3770313" y="2519363"/>
          <p14:tracePt t="95467" x="3760788" y="2501900"/>
          <p14:tracePt t="95470" x="3757613" y="2479675"/>
          <p14:tracePt t="95477" x="3748088" y="2466975"/>
          <p14:tracePt t="95485" x="3748088" y="2451100"/>
          <p14:tracePt t="95493" x="3748088" y="2438400"/>
          <p14:tracePt t="95501" x="3748088" y="2433638"/>
          <p14:tracePt t="95509" x="3748088" y="2425700"/>
          <p14:tracePt t="95519" x="3748088" y="2413000"/>
          <p14:tracePt t="95525" x="3748088" y="2408238"/>
          <p14:tracePt t="95533" x="3748088" y="2398713"/>
          <p14:tracePt t="95541" x="3748088" y="2386013"/>
          <p14:tracePt t="95549" x="3748088" y="2365375"/>
          <p14:tracePt t="95557" x="3748088" y="2352675"/>
          <p14:tracePt t="95566" x="3752850" y="2335213"/>
          <p14:tracePt t="95573" x="3752850" y="2322513"/>
          <p14:tracePt t="95583" x="3757613" y="2309813"/>
          <p14:tracePt t="95589" x="3757613" y="2289175"/>
          <p14:tracePt t="95599" x="3757613" y="2271713"/>
          <p14:tracePt t="95604" x="3757613" y="2251075"/>
          <p14:tracePt t="95614" x="3757613" y="2238375"/>
          <p14:tracePt t="95620" x="3757613" y="2212975"/>
          <p14:tracePt t="95631" x="3757613" y="2200275"/>
          <p14:tracePt t="95636" x="3765550" y="2178050"/>
          <p14:tracePt t="95647" x="3765550" y="2165350"/>
          <p14:tracePt t="95652" x="3773488" y="2139950"/>
          <p14:tracePt t="95664" x="3773488" y="2127250"/>
          <p14:tracePt t="95669" x="3773488" y="2106613"/>
          <p14:tracePt t="95676" x="3778250" y="2097088"/>
          <p14:tracePt t="95684" x="3778250" y="2076450"/>
          <p14:tracePt t="95692" x="3786188" y="2054225"/>
          <p14:tracePt t="95700" x="3786188" y="2046288"/>
          <p14:tracePt t="95707" x="3795713" y="2025650"/>
          <p14:tracePt t="95716" x="3795713" y="2020888"/>
          <p14:tracePt t="95723" x="3803650" y="2000250"/>
          <p14:tracePt t="95732" x="3803650" y="1987550"/>
          <p14:tracePt t="95740" x="3803650" y="1965325"/>
          <p14:tracePt t="95748" x="3808413" y="1947863"/>
          <p14:tracePt t="95755" x="3816350" y="1927225"/>
          <p14:tracePt t="95764" x="3825875" y="1901825"/>
          <p14:tracePt t="95771" x="3825875" y="1897063"/>
          <p14:tracePt t="95780" x="3829050" y="1889125"/>
          <p14:tracePt t="95787" x="3838575" y="1876425"/>
          <p14:tracePt t="95796" x="3838575" y="1871663"/>
          <p14:tracePt t="95804" x="3841750" y="1863725"/>
          <p14:tracePt t="95812" x="3841750" y="1858963"/>
          <p14:tracePt t="95836" x="3841750" y="1854200"/>
          <p14:tracePt t="96021" x="3841750" y="1846263"/>
          <p14:tracePt t="96037" x="3833813" y="1841500"/>
          <p14:tracePt t="96066" x="3829050" y="1833563"/>
          <p14:tracePt t="96078" x="3825875" y="1828800"/>
          <p14:tracePt t="96084" x="3825875" y="1820863"/>
          <p14:tracePt t="96101" x="3816350" y="1816100"/>
          <p14:tracePt t="96109" x="3816350" y="1812925"/>
          <p14:tracePt t="96125" x="3813175" y="1803400"/>
          <p14:tracePt t="96141" x="3803650" y="1790700"/>
          <p14:tracePt t="96157" x="3800475" y="1787525"/>
          <p14:tracePt t="96166" x="3790950" y="1774825"/>
          <p14:tracePt t="96182" x="3786188" y="1765300"/>
          <p14:tracePt t="96189" x="3778250" y="1752600"/>
          <p14:tracePt t="96201" x="3773488" y="1747838"/>
          <p14:tracePt t="96231" x="3773488" y="1739900"/>
          <p14:tracePt t="96413" x="3773488" y="1757363"/>
          <p14:tracePt t="96421" x="3773488" y="1770063"/>
          <p14:tracePt t="96431" x="3778250" y="1803400"/>
          <p14:tracePt t="96438" x="3786188" y="1838325"/>
          <p14:tracePt t="96449" x="3795713" y="1866900"/>
          <p14:tracePt t="96453" x="3795713" y="1901825"/>
          <p14:tracePt t="96467" x="3800475" y="1931988"/>
          <p14:tracePt t="96470" x="3800475" y="1957388"/>
          <p14:tracePt t="96476" x="3808413" y="1978025"/>
          <p14:tracePt t="96484" x="3808413" y="2003425"/>
          <p14:tracePt t="96492" x="3816350" y="2025650"/>
          <p14:tracePt t="96500" x="3816350" y="2058988"/>
          <p14:tracePt t="96508" x="3816350" y="2079625"/>
          <p14:tracePt t="96516" x="3825875" y="2093913"/>
          <p14:tracePt t="96524" x="3833813" y="2119313"/>
          <p14:tracePt t="96532" x="3833813" y="2139950"/>
          <p14:tracePt t="96540" x="3833813" y="2160588"/>
          <p14:tracePt t="96548" x="3833813" y="2195513"/>
          <p14:tracePt t="96556" x="3841750" y="2216150"/>
          <p14:tracePt t="96567" x="3846513" y="2251075"/>
          <p14:tracePt t="96573" x="3846513" y="2284413"/>
          <p14:tracePt t="96583" x="3846513" y="2306638"/>
          <p14:tracePt t="96589" x="3854450" y="2327275"/>
          <p14:tracePt t="96600" x="3854450" y="2344738"/>
          <p14:tracePt t="96606" x="3854450" y="2347913"/>
          <p14:tracePt t="96617" x="3854450" y="2360613"/>
          <p14:tracePt t="96622" x="3854450" y="2365375"/>
          <p14:tracePt t="96633" x="3854450" y="2373313"/>
          <p14:tracePt t="96637" x="3854450" y="2378075"/>
          <p14:tracePt t="96649" x="3863975" y="2398713"/>
          <p14:tracePt t="96653" x="3863975" y="2408238"/>
          <p14:tracePt t="96666" x="3867150" y="2420938"/>
          <p14:tracePt t="96669" x="3867150" y="2425700"/>
          <p14:tracePt t="96716" x="3867150" y="2433638"/>
          <p14:tracePt t="96723" x="3867150" y="2446338"/>
          <p14:tracePt t="96732" x="3876675" y="2451100"/>
          <p14:tracePt t="96739" x="3876675" y="2463800"/>
          <p14:tracePt t="96748" x="3876675" y="2466975"/>
          <p14:tracePt t="96755" x="3876675" y="2479675"/>
          <p14:tracePt t="96764" x="3876675" y="2497138"/>
          <p14:tracePt t="96771" x="3876675" y="2501900"/>
          <p14:tracePt t="96780" x="3876675" y="2514600"/>
          <p14:tracePt t="96787" x="3876675" y="2527300"/>
          <p14:tracePt t="96796" x="3876675" y="2535238"/>
          <p14:tracePt t="96804" x="3876675" y="2540000"/>
          <p14:tracePt t="96828" x="3876675" y="2547938"/>
          <p14:tracePt t="96846" x="3876675" y="2552700"/>
          <p14:tracePt t="96862" x="3879850" y="2565400"/>
          <p14:tracePt t="96891" x="3879850" y="2578100"/>
          <p14:tracePt t="96901" x="3879850" y="2586038"/>
          <p14:tracePt t="96912" x="3879850" y="2590800"/>
          <p14:tracePt t="96917" x="3879850" y="2598738"/>
          <p14:tracePt t="96925" x="3879850" y="2611438"/>
          <p14:tracePt t="96941" x="3871913" y="2633663"/>
          <p14:tracePt t="96957" x="3871913" y="2641600"/>
          <p14:tracePt t="96967" x="3871913" y="2646363"/>
          <p14:tracePt t="96973" x="3871913" y="2654300"/>
          <p14:tracePt t="96983" x="3871913" y="2659063"/>
          <p14:tracePt t="96988" x="3871913" y="2663825"/>
          <p14:tracePt t="96996" x="3863975" y="2676525"/>
          <p14:tracePt t="97012" x="3863975" y="2684463"/>
          <p14:tracePt t="97020" x="3863975" y="2689225"/>
          <p14:tracePt t="97029" x="3863975" y="2697163"/>
          <p14:tracePt t="97047" x="3863975" y="2701925"/>
          <p14:tracePt t="97092" x="3863975" y="2709863"/>
          <p14:tracePt t="98028" x="3863975" y="2714625"/>
          <p14:tracePt t="98048" x="3863975" y="2717800"/>
          <p14:tracePt t="98066" x="3859213" y="2727325"/>
          <p14:tracePt t="98157" x="3859213" y="2730500"/>
          <p14:tracePt t="98181" x="3859213" y="2740025"/>
          <p14:tracePt t="98209" x="3859213" y="2744788"/>
          <p14:tracePt t="98214" x="3859213" y="2752725"/>
          <p14:tracePt t="98223" x="3859213" y="2757488"/>
          <p14:tracePt t="99277" x="3859213" y="2760663"/>
          <p14:tracePt t="99293" x="3859213" y="2770188"/>
          <p14:tracePt t="99302" x="3859213" y="2773363"/>
          <p14:tracePt t="99312" x="3859213" y="2782888"/>
          <p14:tracePt t="101309" x="3859213" y="2786063"/>
          <p14:tracePt t="101317" x="3867150" y="2786063"/>
          <p14:tracePt t="101341" x="3871913" y="2786063"/>
          <p14:tracePt t="101445" x="3879850" y="2786063"/>
          <p14:tracePt t="101485" x="3892550" y="2786063"/>
          <p14:tracePt t="101493" x="3897313" y="2786063"/>
          <p14:tracePt t="101509" x="3906838" y="2786063"/>
          <p14:tracePt t="101517" x="3919538" y="2795588"/>
          <p14:tracePt t="101525" x="3922713" y="2795588"/>
          <p14:tracePt t="101533" x="3935413" y="2795588"/>
          <p14:tracePt t="101541" x="3960813" y="2798763"/>
          <p14:tracePt t="101551" x="3990975" y="2798763"/>
          <p14:tracePt t="101557" x="4025900" y="2808288"/>
          <p14:tracePt t="101566" x="4054475" y="2808288"/>
          <p14:tracePt t="101573" x="4079875" y="2808288"/>
          <p14:tracePt t="101584" x="4122738" y="2808288"/>
          <p14:tracePt t="101590" x="4144963" y="2816225"/>
          <p14:tracePt t="101601" x="4198938" y="2824163"/>
          <p14:tracePt t="101606" x="4271963" y="2836863"/>
          <p14:tracePt t="101617" x="4373563" y="2846388"/>
          <p14:tracePt t="101621" x="4471988" y="2859088"/>
          <p14:tracePt t="101634" x="4603750" y="2884488"/>
          <p14:tracePt t="101637" x="4718050" y="2892425"/>
          <p14:tracePt t="101651" x="4859338" y="2917825"/>
          <p14:tracePt t="101654" x="4960938" y="2930525"/>
          <p14:tracePt t="101668" x="5105400" y="2947988"/>
          <p14:tracePt t="101677" x="5153025" y="2960688"/>
          <p14:tracePt t="101685" x="5195888" y="2960688"/>
          <p14:tracePt t="101692" x="5246688" y="2978150"/>
          <p14:tracePt t="101700" x="5267325" y="2978150"/>
          <p14:tracePt t="101707" x="5292725" y="2986088"/>
          <p14:tracePt t="101716" x="5322888" y="2995613"/>
          <p14:tracePt t="101723" x="5330825" y="2995613"/>
          <p14:tracePt t="101732" x="5335588" y="2998788"/>
          <p14:tracePt t="101748" x="5348288" y="3008313"/>
          <p14:tracePt t="101755" x="5357813" y="3008313"/>
          <p14:tracePt t="101764" x="5370513" y="3011488"/>
          <p14:tracePt t="101771" x="5383213" y="3021013"/>
          <p14:tracePt t="101780" x="5391150" y="3021013"/>
          <p14:tracePt t="101787" x="5395913" y="3028950"/>
          <p14:tracePt t="101796" x="5399088" y="3028950"/>
          <p14:tracePt t="101804" x="5416550" y="3033713"/>
          <p14:tracePt t="101812" x="5437188" y="3041650"/>
          <p14:tracePt t="101820" x="5441950" y="3041650"/>
          <p14:tracePt t="101831" x="5464175" y="3041650"/>
          <p14:tracePt t="101836" x="5476875" y="3041650"/>
          <p14:tracePt t="101847" x="5502275" y="3049588"/>
          <p14:tracePt t="101852" x="5522913" y="3049588"/>
          <p14:tracePt t="101864" x="5535613" y="3049588"/>
          <p14:tracePt t="101868" x="5553075" y="3049588"/>
          <p14:tracePt t="101875" x="5565775" y="3049588"/>
          <p14:tracePt t="101884" x="5586413" y="3049588"/>
          <p14:tracePt t="101891" x="5611813" y="3049588"/>
          <p14:tracePt t="101900" x="5641975" y="3049588"/>
          <p14:tracePt t="101907" x="5684838" y="3046413"/>
          <p14:tracePt t="101916" x="5718175" y="3036888"/>
          <p14:tracePt t="101923" x="5778500" y="3036888"/>
          <p14:tracePt t="101932" x="5837238" y="3016250"/>
          <p14:tracePt t="101941" x="5880100" y="3016250"/>
          <p14:tracePt t="101948" x="5940425" y="3008313"/>
          <p14:tracePt t="101957" x="5965825" y="2998788"/>
          <p14:tracePt t="101965" x="5986463" y="2990850"/>
          <p14:tracePt t="101973" x="5995988" y="2990850"/>
          <p14:tracePt t="101982" x="5999163" y="2986088"/>
          <p14:tracePt t="101988" x="6008688" y="2978150"/>
          <p14:tracePt t="102000" x="6011863" y="2978150"/>
          <p14:tracePt t="102014" x="6016625" y="2978150"/>
          <p14:tracePt t="102020" x="6034088" y="2973388"/>
          <p14:tracePt t="102031" x="6054725" y="2965450"/>
          <p14:tracePt t="102036" x="6080125" y="2957513"/>
          <p14:tracePt t="102048" x="6102350" y="2957513"/>
          <p14:tracePt t="102052" x="6115050" y="2947988"/>
          <p14:tracePt t="102066" x="6122988" y="2947988"/>
          <p14:tracePt t="102068" x="6127750" y="2947988"/>
          <p14:tracePt t="102076" x="6135688" y="2943225"/>
          <p14:tracePt t="102108" x="6140450" y="2935288"/>
          <p14:tracePt t="102117" x="6153150" y="2930525"/>
          <p14:tracePt t="102127" x="6169025" y="2922588"/>
          <p14:tracePt t="102134" x="6181725" y="2914650"/>
          <p14:tracePt t="102140" x="6203950" y="2909888"/>
          <p14:tracePt t="102148" x="6229350" y="2901950"/>
          <p14:tracePt t="102157" x="6242050" y="2892425"/>
          <p14:tracePt t="102166" x="6267450" y="2884488"/>
          <p14:tracePt t="102172" x="6280150" y="2871788"/>
          <p14:tracePt t="102181" x="6297613" y="2863850"/>
          <p14:tracePt t="102189" x="6310313" y="2854325"/>
          <p14:tracePt t="102199" x="6318250" y="2851150"/>
          <p14:tracePt t="102206" x="6323013" y="2841625"/>
          <p14:tracePt t="102214" x="6327775" y="2836863"/>
          <p14:tracePt t="102221" x="6335713" y="2828925"/>
          <p14:tracePt t="102232" x="6348413" y="2816225"/>
          <p14:tracePt t="102239" x="6365875" y="2811463"/>
          <p14:tracePt t="102248" x="6369050" y="2803525"/>
          <p14:tracePt t="102255" x="6381750" y="2798763"/>
          <p14:tracePt t="102268" x="6399213" y="2790825"/>
          <p14:tracePt t="102284" x="6403975" y="2782888"/>
          <p14:tracePt t="102308" x="6416675" y="2778125"/>
          <p14:tracePt t="102332" x="6421438" y="2770188"/>
          <p14:tracePt t="102365" x="6429375" y="2770188"/>
          <p14:tracePt t="102412" x="6434138" y="2765425"/>
          <p14:tracePt t="102461" x="6442075" y="2760663"/>
          <p14:tracePt t="102755" x="6446838" y="2760663"/>
          <p14:tracePt t="102763" x="6454775" y="2760663"/>
          <p14:tracePt t="102771" x="6467475" y="2752725"/>
          <p14:tracePt t="102780" x="6472238" y="2752725"/>
          <p14:tracePt t="102787" x="6480175" y="2747963"/>
          <p14:tracePt t="102804" x="6484938" y="2747963"/>
          <p14:tracePt t="102814" x="6488113" y="2740025"/>
          <p14:tracePt t="102820" x="6497638" y="2740025"/>
          <p14:tracePt t="102830" x="6502400" y="2735263"/>
          <p14:tracePt t="102836" x="6515100" y="2727325"/>
          <p14:tracePt t="102848" x="6523038" y="2727325"/>
          <p14:tracePt t="102852" x="6527800" y="2722563"/>
          <p14:tracePt t="102876" x="6535738" y="2714625"/>
          <p14:tracePt t="102892" x="6540500" y="2714625"/>
          <p14:tracePt t="102900" x="6543675" y="2709863"/>
          <p14:tracePt t="102909" x="6553200" y="2709863"/>
          <p14:tracePt t="102916" x="6556375" y="2709863"/>
          <p14:tracePt t="102933" x="6565900" y="2705100"/>
          <p14:tracePt t="103205" x="6569075" y="2705100"/>
          <p14:tracePt t="103231" x="6578600" y="2705100"/>
          <p14:tracePt t="103249" x="6581775" y="2697163"/>
          <p14:tracePt t="103301" x="6594475" y="2692400"/>
          <p14:tracePt t="103316" x="6604000" y="2692400"/>
          <p14:tracePt t="103332" x="6608763" y="2692400"/>
          <p14:tracePt t="103341" x="6611938" y="2684463"/>
          <p14:tracePt t="103405" x="6629400" y="2679700"/>
          <p14:tracePt t="103549" x="6634163" y="2679700"/>
          <p14:tracePt t="103621" x="6637338" y="2679700"/>
          <p14:tracePt t="103669" x="6654800" y="2671763"/>
          <p14:tracePt t="103707" x="6659563" y="2671763"/>
          <p14:tracePt t="103723" x="6662738" y="2671763"/>
          <p14:tracePt t="103748" x="6680200" y="2663825"/>
          <p14:tracePt t="103803" x="6684963" y="2663825"/>
          <p14:tracePt t="103819" x="6688138" y="2663825"/>
          <p14:tracePt t="103831" x="6697663" y="2663825"/>
          <p14:tracePt t="103849" x="6700838" y="2663825"/>
          <p14:tracePt t="103854" x="6710363" y="2663825"/>
          <p14:tracePt t="103868" x="6715125" y="2659063"/>
          <p14:tracePt t="103904" x="6718300" y="2659063"/>
          <p14:tracePt t="103932" x="6727825" y="2659063"/>
          <p14:tracePt t="103981" x="6731000" y="2659063"/>
          <p14:tracePt t="103998" x="6740525" y="2659063"/>
          <p14:tracePt t="104015" x="6743700" y="2659063"/>
          <p14:tracePt t="104021" x="6753225" y="2659063"/>
          <p14:tracePt t="104069" x="6756400" y="2659063"/>
          <p14:tracePt t="104101" x="6761163" y="2659063"/>
          <p14:tracePt t="104117" x="6769100" y="2659063"/>
          <p14:tracePt t="104149" x="6773863" y="2659063"/>
          <p14:tracePt t="104205" x="6781800" y="2659063"/>
          <p14:tracePt t="104221" x="6786563" y="2659063"/>
          <p14:tracePt t="104237" x="6794500" y="2659063"/>
          <p14:tracePt t="104249" x="6799263" y="2654300"/>
          <p14:tracePt t="104317" x="6804025" y="2654300"/>
          <p14:tracePt t="104469" x="6811963" y="2654300"/>
          <p14:tracePt t="104621" x="6824663" y="2646363"/>
          <p14:tracePt t="104649" x="6829425" y="2641600"/>
          <p14:tracePt t="104661" x="6837363" y="2633663"/>
          <p14:tracePt t="104677" x="6842125" y="2628900"/>
          <p14:tracePt t="104692" x="6850063" y="2620963"/>
          <p14:tracePt t="104716" x="6854825" y="2616200"/>
          <p14:tracePt t="104732" x="6867525" y="2608263"/>
          <p14:tracePt t="104771" x="6884988" y="2603500"/>
          <p14:tracePt t="104787" x="6888163" y="2595563"/>
          <p14:tracePt t="104795" x="6892925" y="2590800"/>
          <p14:tracePt t="104804" x="6900863" y="2582863"/>
          <p14:tracePt t="104812" x="6915150" y="2578100"/>
          <p14:tracePt t="104830" x="6918325" y="2570163"/>
          <p14:tracePt t="104836" x="6927850" y="2565400"/>
          <p14:tracePt t="104848" x="6931025" y="2560638"/>
          <p14:tracePt t="104852" x="6940550" y="2552700"/>
          <p14:tracePt t="104864" x="6943725" y="2547938"/>
          <p14:tracePt t="104948" x="6953250" y="2547938"/>
          <p14:tracePt t="104973" x="6956425" y="2547938"/>
          <p14:tracePt t="105029" x="6961188" y="2540000"/>
          <p14:tracePt t="105053" x="6969125" y="2535238"/>
          <p14:tracePt t="105061" x="6969125" y="2527300"/>
          <p14:tracePt t="105070" x="6969125" y="2522538"/>
          <p14:tracePt t="105085" x="6969125" y="2519363"/>
          <p14:tracePt t="105094" x="6969125" y="2509838"/>
          <p14:tracePt t="105125" x="6965950" y="2497138"/>
          <p14:tracePt t="105165" x="6961188" y="2492375"/>
          <p14:tracePt t="105189" x="6953250" y="2484438"/>
          <p14:tracePt t="105206" x="6953250" y="2479675"/>
          <p14:tracePt t="105222" x="6953250" y="2471738"/>
          <p14:tracePt t="105233" x="6948488" y="2466975"/>
          <p14:tracePt t="105249" x="6943725" y="2459038"/>
          <p14:tracePt t="105255" x="6935788" y="2454275"/>
          <p14:tracePt t="105269" x="6931025" y="2451100"/>
          <p14:tracePt t="105301" x="6923088" y="2441575"/>
          <p14:tracePt t="105318" x="6918325" y="2441575"/>
          <p14:tracePt t="105333" x="6910388" y="2441575"/>
          <p14:tracePt t="105340" x="6905625" y="2441575"/>
          <p14:tracePt t="105348" x="6900863" y="2441575"/>
          <p14:tracePt t="105356" x="6892925" y="2441575"/>
          <p14:tracePt t="105364" x="6888163" y="2441575"/>
          <p14:tracePt t="105373" x="6875463" y="2438400"/>
          <p14:tracePt t="105388" x="6867525" y="2438400"/>
          <p14:tracePt t="105397" x="6862763" y="2438400"/>
          <p14:tracePt t="105415" x="6854825" y="2438400"/>
          <p14:tracePt t="105421" x="6850063" y="2438400"/>
          <p14:tracePt t="105434" x="6837363" y="2428875"/>
          <p14:tracePt t="105437" x="6824663" y="2428875"/>
          <p14:tracePt t="105450" x="6808788" y="2420938"/>
          <p14:tracePt t="105453" x="6794500" y="2420938"/>
          <p14:tracePt t="105461" x="6773863" y="2420938"/>
          <p14:tracePt t="105468" x="6756400" y="2416175"/>
          <p14:tracePt t="105477" x="6743700" y="2416175"/>
          <p14:tracePt t="105486" x="6723063" y="2416175"/>
          <p14:tracePt t="105493" x="6705600" y="2408238"/>
          <p14:tracePt t="105501" x="6700838" y="2408238"/>
          <p14:tracePt t="105509" x="6688138" y="2398713"/>
          <p14:tracePt t="105525" x="6672263" y="2398713"/>
          <p14:tracePt t="105534" x="6667500" y="2395538"/>
          <p14:tracePt t="105557" x="6662738" y="2395538"/>
          <p14:tracePt t="105566" x="6650038" y="2386013"/>
          <p14:tracePt t="105677" x="6650038" y="2382838"/>
          <p14:tracePt t="105909" x="6642100" y="2373313"/>
          <p14:tracePt t="105917" x="6634163" y="2373313"/>
          <p14:tracePt t="105925" x="6629400" y="2373313"/>
          <p14:tracePt t="105934" x="6624638" y="2373313"/>
          <p14:tracePt t="105940" x="6611938" y="2373313"/>
          <p14:tracePt t="105957" x="6594475" y="2373313"/>
          <p14:tracePt t="105973" x="6581775" y="2373313"/>
          <p14:tracePt t="105983" x="6578600" y="2373313"/>
          <p14:tracePt t="105989" x="6565900" y="2373313"/>
          <p14:tracePt t="106000" x="6556375" y="2373313"/>
          <p14:tracePt t="106005" x="6543675" y="2373313"/>
          <p14:tracePt t="106017" x="6530975" y="2373313"/>
          <p14:tracePt t="106021" x="6527800" y="2373313"/>
          <p14:tracePt t="106034" x="6515100" y="2373313"/>
          <p14:tracePt t="106037" x="6497638" y="2373313"/>
          <p14:tracePt t="106050" x="6492875" y="2373313"/>
          <p14:tracePt t="106053" x="6488113" y="2373313"/>
          <p14:tracePt t="106061" x="6480175" y="2373313"/>
          <p14:tracePt t="106069" x="6475413" y="2373313"/>
          <p14:tracePt t="106077" x="6467475" y="2373313"/>
          <p14:tracePt t="106085" x="6462713" y="2373313"/>
          <p14:tracePt t="106093" x="6454775" y="2373313"/>
          <p14:tracePt t="106101" x="6442075" y="2373313"/>
          <p14:tracePt t="106109" x="6429375" y="2373313"/>
          <p14:tracePt t="106117" x="6416675" y="2373313"/>
          <p14:tracePt t="106125" x="6411913" y="2373313"/>
          <p14:tracePt t="106133" x="6403975" y="2373313"/>
          <p14:tracePt t="106157" x="6399213" y="2373313"/>
          <p14:tracePt t="106166" x="6386513" y="2373313"/>
          <p14:tracePt t="106173" x="6378575" y="2373313"/>
          <p14:tracePt t="106183" x="6365875" y="2373313"/>
          <p14:tracePt t="106189" x="6361113" y="2373313"/>
          <p14:tracePt t="106202" x="6353175" y="2373313"/>
          <p14:tracePt t="106216" x="6348413" y="2373313"/>
          <p14:tracePt t="106248" x="6343650" y="2373313"/>
          <p14:tracePt t="106255" x="6335713" y="2373313"/>
          <p14:tracePt t="106261" x="6330950" y="2373313"/>
          <p14:tracePt t="106269" x="6310313" y="2373313"/>
          <p14:tracePt t="106277" x="6289675" y="2373313"/>
          <p14:tracePt t="106286" x="6254750" y="2373313"/>
          <p14:tracePt t="106293" x="6224588" y="2373313"/>
          <p14:tracePt t="106302" x="6199188" y="2373313"/>
          <p14:tracePt t="106309" x="6178550" y="2373313"/>
          <p14:tracePt t="106317" x="6165850" y="2373313"/>
          <p14:tracePt t="106325" x="6156325" y="2373313"/>
          <p14:tracePt t="106333" x="6153150" y="2373313"/>
          <p14:tracePt t="106341" x="6148388" y="2373313"/>
          <p14:tracePt t="106350" x="6130925" y="2373313"/>
          <p14:tracePt t="106357" x="6118225" y="2373313"/>
          <p14:tracePt t="106367" x="6105525" y="2370138"/>
          <p14:tracePt t="106373" x="6084888" y="2370138"/>
          <p14:tracePt t="106383" x="6059488" y="2370138"/>
          <p14:tracePt t="106389" x="6029325" y="2370138"/>
          <p14:tracePt t="106401" x="6003925" y="2370138"/>
          <p14:tracePt t="106405" x="5983288" y="2370138"/>
          <p14:tracePt t="106417" x="5961063" y="2370138"/>
          <p14:tracePt t="106421" x="5943600" y="2370138"/>
          <p14:tracePt t="106433" x="5940425" y="2370138"/>
          <p14:tracePt t="106437" x="5935663" y="2370138"/>
          <p14:tracePt t="106493" x="5915025" y="2370138"/>
          <p14:tracePt t="106501" x="5880100" y="2373313"/>
          <p14:tracePt t="106509" x="5846763" y="2382838"/>
          <p14:tracePt t="106518" x="5786438" y="2398713"/>
          <p14:tracePt t="106525" x="5697538" y="2446338"/>
          <p14:tracePt t="106533" x="5608638" y="2492375"/>
          <p14:tracePt t="106541" x="5518150" y="2527300"/>
          <p14:tracePt t="106552" x="5454650" y="2570163"/>
          <p14:tracePt t="106557" x="5391150" y="2598738"/>
          <p14:tracePt t="106569" x="5340350" y="2628900"/>
          <p14:tracePt t="106573" x="5276850" y="2671763"/>
          <p14:tracePt t="106582" x="5224463" y="2701925"/>
          <p14:tracePt t="106589" x="5148263" y="2744788"/>
          <p14:tracePt t="106601" x="5041900" y="2816225"/>
          <p14:tracePt t="106605" x="4953000" y="2859088"/>
          <p14:tracePt t="106617" x="4864100" y="2905125"/>
          <p14:tracePt t="106621" x="4745038" y="2978150"/>
          <p14:tracePt t="106633" x="4641850" y="3024188"/>
          <p14:tracePt t="106637" x="4522788" y="3084513"/>
          <p14:tracePt t="106649" x="4416425" y="3127375"/>
          <p14:tracePt t="106653" x="4340225" y="3173413"/>
          <p14:tracePt t="106661" x="4264025" y="3216275"/>
          <p14:tracePt t="106668" x="4229100" y="3246438"/>
          <p14:tracePt t="106676" x="4191000" y="3262313"/>
          <p14:tracePt t="106685" x="4157663" y="3289300"/>
          <p14:tracePt t="106692" x="4119563" y="3317875"/>
          <p14:tracePt t="106700" x="4071938" y="3327400"/>
          <p14:tracePt t="106707" x="4038600" y="3343275"/>
          <p14:tracePt t="106716" x="4003675" y="3352800"/>
          <p14:tracePt t="106723" x="3970338" y="3368675"/>
          <p14:tracePt t="106732" x="3922713" y="3390900"/>
          <p14:tracePt t="106739" x="3871913" y="3408363"/>
          <p14:tracePt t="106748" x="3825875" y="3429000"/>
          <p14:tracePt t="106755" x="3778250" y="3436938"/>
          <p14:tracePt t="106765" x="3735388" y="3489325"/>
          <p14:tracePt t="106771" x="3694113" y="3497263"/>
          <p14:tracePt t="106780" x="3654425" y="3514725"/>
          <p14:tracePt t="106787" x="3595688" y="3527425"/>
          <p14:tracePt t="106796" x="3565525" y="3530600"/>
          <p14:tracePt t="106804" x="3527425" y="3552825"/>
          <p14:tracePt t="106813" x="3497263" y="3552825"/>
          <p14:tracePt t="106819" x="3451225" y="3568700"/>
          <p14:tracePt t="106829" x="3429000" y="3578225"/>
          <p14:tracePt t="106835" x="3395663" y="3586163"/>
          <p14:tracePt t="106846" x="3373438" y="3590925"/>
          <p14:tracePt t="106852" x="3340100" y="3598863"/>
          <p14:tracePt t="106861" x="3306763" y="3608388"/>
          <p14:tracePt t="106869" x="3284538" y="3616325"/>
          <p14:tracePt t="106876" x="3251200" y="3624263"/>
          <p14:tracePt t="106884" x="3216275" y="3633788"/>
          <p14:tracePt t="106892" x="3187700" y="3641725"/>
          <p14:tracePt t="106901" x="3127375" y="3649663"/>
          <p14:tracePt t="106908" x="3051175" y="3662363"/>
          <p14:tracePt t="106916" x="3008313" y="3662363"/>
          <p14:tracePt t="106924" x="2974975" y="3671888"/>
          <p14:tracePt t="106932" x="2944813" y="3671888"/>
          <p14:tracePt t="106940" x="2932113" y="3675063"/>
          <p14:tracePt t="106948" x="2914650" y="3675063"/>
          <p14:tracePt t="106956" x="2884488" y="3675063"/>
          <p14:tracePt t="106965" x="2859088" y="3684588"/>
          <p14:tracePt t="106972" x="2828925" y="3692525"/>
          <p14:tracePt t="106981" x="2803525" y="3692525"/>
          <p14:tracePt t="106988" x="2762250" y="3702050"/>
          <p14:tracePt t="106998" x="2732088" y="3702050"/>
          <p14:tracePt t="107004" x="2706688" y="3709988"/>
          <p14:tracePt t="107016" x="2676525" y="3709988"/>
          <p14:tracePt t="107020" x="2659063" y="3709988"/>
          <p14:tracePt t="107031" x="2655888" y="3709988"/>
          <p14:tracePt t="107036" x="2651125" y="3709988"/>
          <p14:tracePt t="107048" x="2641600" y="3709988"/>
          <p14:tracePt t="107060" x="2628900" y="3709988"/>
          <p14:tracePt t="107069" x="2616200" y="3709988"/>
          <p14:tracePt t="107077" x="2613025" y="3709988"/>
          <p14:tracePt t="107084" x="2600325" y="3709988"/>
          <p14:tracePt t="107093" x="2574925" y="3709988"/>
          <p14:tracePt t="107101" x="2532063" y="3709988"/>
          <p14:tracePt t="107109" x="2501900" y="3709988"/>
          <p14:tracePt t="107117" x="2476500" y="3709988"/>
          <p14:tracePt t="107125" x="2455863" y="3709988"/>
          <p14:tracePt t="107134" x="2443163" y="3709988"/>
          <p14:tracePt t="107141" x="2433638" y="3709988"/>
          <p14:tracePt t="107190" x="2428875" y="3709988"/>
          <p14:tracePt t="107206" x="2416175" y="3709988"/>
          <p14:tracePt t="107216" x="2403475" y="3705225"/>
          <p14:tracePt t="107222" x="2387600" y="3705225"/>
          <p14:tracePt t="107233" x="2374900" y="3697288"/>
          <p14:tracePt t="107237" x="2370138" y="3697288"/>
          <p14:tracePt t="107251" x="2362200" y="3697288"/>
          <p14:tracePt t="107255" x="2357438" y="3697288"/>
          <p14:tracePt t="107261" x="2349500" y="3697288"/>
          <p14:tracePt t="107277" x="2335213" y="3692525"/>
          <p14:tracePt t="107293" x="2332038" y="3692525"/>
          <p14:tracePt t="107300" x="2319338" y="3684588"/>
          <p14:tracePt t="107309" x="2293938" y="3684588"/>
          <p14:tracePt t="107317" x="2271713" y="3679825"/>
          <p14:tracePt t="107325" x="2246313" y="3679825"/>
          <p14:tracePt t="107334" x="2243138" y="3679825"/>
          <p14:tracePt t="107341" x="2228850" y="3671888"/>
          <p14:tracePt t="107389" x="2228850" y="3667125"/>
          <p14:tracePt t="107398" x="2220913" y="3659188"/>
          <p14:tracePt t="107405" x="2220913" y="3654425"/>
          <p14:tracePt t="107421" x="2216150" y="3641725"/>
          <p14:tracePt t="107434" x="2200275" y="3633788"/>
          <p14:tracePt t="107450" x="2195513" y="3624263"/>
          <p14:tracePt t="107525" x="2190750" y="3621088"/>
          <p14:tracePt t="107557" x="2182813" y="3616325"/>
          <p14:tracePt t="107629" x="2178050" y="3608388"/>
          <p14:tracePt t="107829" x="2170113" y="3611563"/>
          <p14:tracePt t="107869" x="2174875" y="3616325"/>
          <p14:tracePt t="107877" x="2178050" y="3621088"/>
          <p14:tracePt t="107885" x="2190750" y="3629025"/>
          <p14:tracePt t="107894" x="2200275" y="3629025"/>
          <p14:tracePt t="107901" x="2225675" y="3636963"/>
          <p14:tracePt t="107911" x="2243138" y="3636963"/>
          <p14:tracePt t="107919" x="2255838" y="3641725"/>
          <p14:tracePt t="107934" x="2259013" y="3641725"/>
          <p14:tracePt t="107951" x="2268538" y="3641725"/>
          <p14:tracePt t="107958" x="2281238" y="3649663"/>
          <p14:tracePt t="108013" x="2284413" y="3654425"/>
          <p14:tracePt t="108037" x="2293938" y="3662363"/>
          <p14:tracePt t="108053" x="2297113" y="3662363"/>
          <p14:tracePt t="108061" x="2306638" y="3667125"/>
          <p14:tracePt t="108077" x="2309813" y="3675063"/>
          <p14:tracePt t="108108" x="2319338" y="3679825"/>
          <p14:tracePt t="108123" x="2319338" y="3684588"/>
          <p14:tracePt t="108131" x="2319338" y="3692525"/>
          <p14:tracePt t="108139" x="2319338" y="3705225"/>
          <p14:tracePt t="108148" x="2322513" y="3709988"/>
          <p14:tracePt t="108163" x="2322513" y="3717925"/>
          <p14:tracePt t="108172" x="2322513" y="3722688"/>
          <p14:tracePt t="108196" x="2322513" y="3730625"/>
          <p14:tracePt t="108213" x="2322513" y="3735388"/>
          <p14:tracePt t="108220" x="2322513" y="3740150"/>
          <p14:tracePt t="108253" x="2322513" y="3748088"/>
          <p14:tracePt t="108276" x="2327275" y="3752850"/>
          <p14:tracePt t="108309" x="2327275" y="3760788"/>
          <p14:tracePt t="108325" x="2327275" y="3765550"/>
          <p14:tracePt t="108350" x="2335213" y="3778250"/>
          <p14:tracePt t="108382" x="2344738" y="3794125"/>
          <p14:tracePt t="108398" x="2344738" y="3798888"/>
          <p14:tracePt t="108405" x="2344738" y="3808413"/>
          <p14:tracePt t="108418" x="2349500" y="3811588"/>
          <p14:tracePt t="108433" x="2349500" y="3816350"/>
          <p14:tracePt t="108450" x="2357438" y="3824288"/>
          <p14:tracePt t="108461" x="2362200" y="3829050"/>
          <p14:tracePt t="108477" x="2365375" y="3836988"/>
          <p14:tracePt t="108493" x="2374900" y="3836988"/>
          <p14:tracePt t="108501" x="2378075" y="3841750"/>
          <p14:tracePt t="108517" x="2390775" y="3849688"/>
          <p14:tracePt t="108525" x="2400300" y="3854450"/>
          <p14:tracePt t="108534" x="2403475" y="3854450"/>
          <p14:tracePt t="108541" x="2416175" y="3862388"/>
          <p14:tracePt t="108661" x="2425700" y="3867150"/>
          <p14:tracePt t="108669" x="2438400" y="3867150"/>
          <p14:tracePt t="108677" x="2451100" y="3875088"/>
          <p14:tracePt t="108684" x="2468563" y="3879850"/>
          <p14:tracePt t="108691" x="2471738" y="3879850"/>
          <p14:tracePt t="108700" x="2484438" y="3887788"/>
          <p14:tracePt t="108708" x="2493963" y="3887788"/>
          <p14:tracePt t="108716" x="2506663" y="3897313"/>
          <p14:tracePt t="108724" x="2509838" y="3897313"/>
          <p14:tracePt t="108732" x="2519363" y="3900488"/>
          <p14:tracePt t="108739" x="2522538" y="3900488"/>
          <p14:tracePt t="108748" x="2527300" y="3900488"/>
          <p14:tracePt t="108764" x="2535238" y="3900488"/>
          <p14:tracePt t="108771" x="2540000" y="3900488"/>
          <p14:tracePt t="108780" x="2549525" y="3900488"/>
          <p14:tracePt t="108787" x="2552700" y="3900488"/>
          <p14:tracePt t="108796" x="2562225" y="3900488"/>
          <p14:tracePt t="108804" x="2574925" y="3900488"/>
          <p14:tracePt t="108820" x="2578100" y="3905250"/>
          <p14:tracePt t="108848" x="2590800" y="3905250"/>
          <p14:tracePt t="108860" x="2595563" y="3914775"/>
          <p14:tracePt t="108867" x="2603500" y="3914775"/>
          <p14:tracePt t="108877" x="2608263" y="3914775"/>
          <p14:tracePt t="108894" x="2620963" y="3914775"/>
          <p14:tracePt t="108900" x="2628900" y="3917950"/>
          <p14:tracePt t="108916" x="2633663" y="3917950"/>
          <p14:tracePt t="108947" x="2638425" y="3917950"/>
          <p14:tracePt t="108965" x="2646363" y="3917950"/>
          <p14:tracePt t="108972" x="2651125" y="3917950"/>
          <p14:tracePt t="108980" x="2659063" y="3917950"/>
          <p14:tracePt t="108988" x="2663825" y="3917950"/>
          <p14:tracePt t="108997" x="2668588" y="3927475"/>
          <p14:tracePt t="109021" x="2676525" y="3927475"/>
          <p14:tracePt t="109033" x="2681288" y="3927475"/>
          <p14:tracePt t="109036" x="2689225" y="3927475"/>
          <p14:tracePt t="109049" x="2693988" y="3930650"/>
          <p14:tracePt t="109076" x="2701925" y="3930650"/>
          <p14:tracePt t="109085" x="2706688" y="3940175"/>
          <p14:tracePt t="109181" x="2709863" y="3940175"/>
          <p14:tracePt t="109199" x="2727325" y="3943350"/>
          <p14:tracePt t="109222" x="2732088" y="3943350"/>
          <p14:tracePt t="109261" x="2735263" y="3943350"/>
          <p14:tracePt t="109270" x="2744788" y="3943350"/>
          <p14:tracePt t="109277" x="2747963" y="3952875"/>
          <p14:tracePt t="109293" x="2757488" y="3952875"/>
          <p14:tracePt t="109302" x="2762250" y="3952875"/>
          <p14:tracePt t="109309" x="2770188" y="3952875"/>
          <p14:tracePt t="109325" x="2774950" y="3952875"/>
          <p14:tracePt t="109334" x="2778125" y="3956050"/>
          <p14:tracePt t="109357" x="2787650" y="3956050"/>
          <p14:tracePt t="109382" x="2790825" y="3956050"/>
          <p14:tracePt t="109399" x="2800350" y="3956050"/>
          <p14:tracePt t="109416" x="2803525" y="3956050"/>
          <p14:tracePt t="109437" x="2808288" y="3960813"/>
          <p14:tracePt t="109541" x="2816225" y="3968750"/>
          <p14:tracePt t="109557" x="2820988" y="3968750"/>
          <p14:tracePt t="109573" x="2828925" y="3968750"/>
          <p14:tracePt t="109589" x="2833688" y="3968750"/>
          <p14:tracePt t="109600" x="2841625" y="3973513"/>
          <p14:tracePt t="109605" x="2846388" y="3973513"/>
          <p14:tracePt t="109617" x="2851150" y="3973513"/>
          <p14:tracePt t="109621" x="2859088" y="3981450"/>
          <p14:tracePt t="109633" x="2863850" y="3981450"/>
          <p14:tracePt t="109638" x="2871788" y="3986213"/>
          <p14:tracePt t="109661" x="2876550" y="3986213"/>
          <p14:tracePt t="109685" x="2884488" y="3986213"/>
          <p14:tracePt t="109701" x="2889250" y="3986213"/>
          <p14:tracePt t="109716" x="2894013" y="3986213"/>
          <p14:tracePt t="109732" x="2901950" y="3986213"/>
          <p14:tracePt t="109740" x="2906713" y="3986213"/>
          <p14:tracePt t="109748" x="2919413" y="3986213"/>
          <p14:tracePt t="109755" x="2927350" y="3986213"/>
          <p14:tracePt t="109764" x="2940050" y="3986213"/>
          <p14:tracePt t="109771" x="2944813" y="3986213"/>
          <p14:tracePt t="109780" x="2952750" y="3986213"/>
          <p14:tracePt t="109787" x="2965450" y="3994150"/>
          <p14:tracePt t="109852" x="2970213" y="3994150"/>
          <p14:tracePt t="109861" x="2982913" y="3994150"/>
          <p14:tracePt t="109869" x="2990850" y="3994150"/>
          <p14:tracePt t="109877" x="3003550" y="3998913"/>
          <p14:tracePt t="109893" x="3016250" y="3998913"/>
          <p14:tracePt t="109901" x="3028950" y="3998913"/>
          <p14:tracePt t="109909" x="3033713" y="3998913"/>
          <p14:tracePt t="109919" x="3041650" y="3998913"/>
          <p14:tracePt t="109927" x="3054350" y="3998913"/>
          <p14:tracePt t="109934" x="3068638" y="3998913"/>
          <p14:tracePt t="109941" x="3076575" y="3998913"/>
          <p14:tracePt t="109948" x="3081338" y="3998913"/>
          <p14:tracePt t="109964" x="3084513" y="3998913"/>
          <p14:tracePt t="110016" x="3094038" y="3998913"/>
          <p14:tracePt t="110309" x="3097213" y="3998913"/>
          <p14:tracePt t="110334" x="3106738" y="3998913"/>
          <p14:tracePt t="110349" x="3109913" y="3998913"/>
          <p14:tracePt t="110357" x="3122613" y="3998913"/>
          <p14:tracePt t="110398" x="3132138" y="3998913"/>
          <p14:tracePt t="110405" x="3144838" y="3998913"/>
          <p14:tracePt t="110416" x="3148013" y="3998913"/>
          <p14:tracePt t="110421" x="3170238" y="3998913"/>
          <p14:tracePt t="110437" x="3182938" y="3998913"/>
          <p14:tracePt t="110449" x="3195638" y="3998913"/>
          <p14:tracePt t="110456" x="3203575" y="3998913"/>
          <p14:tracePt t="110461" x="3216275" y="3998913"/>
          <p14:tracePt t="110469" x="3228975" y="3998913"/>
          <p14:tracePt t="110477" x="3233738" y="3998913"/>
          <p14:tracePt t="110485" x="3241675" y="3998913"/>
          <p14:tracePt t="110494" x="3254375" y="3998913"/>
          <p14:tracePt t="110500" x="3267075" y="3998913"/>
          <p14:tracePt t="110509" x="3281363" y="4006850"/>
          <p14:tracePt t="110518" x="3294063" y="4006850"/>
          <p14:tracePt t="110525" x="3319463" y="4016375"/>
          <p14:tracePt t="110541" x="3322638" y="4016375"/>
          <p14:tracePt t="110551" x="3335338" y="4016375"/>
          <p14:tracePt t="110557" x="3360738" y="4024313"/>
          <p14:tracePt t="110569" x="3365500" y="4024313"/>
          <p14:tracePt t="110573" x="3378200" y="4029075"/>
          <p14:tracePt t="110584" x="3403600" y="4029075"/>
          <p14:tracePt t="110589" x="3425825" y="4037013"/>
          <p14:tracePt t="110602" x="3479800" y="4046538"/>
          <p14:tracePt t="110605" x="3557588" y="4067175"/>
          <p14:tracePt t="110617" x="3629025" y="4067175"/>
          <p14:tracePt t="110621" x="3697288" y="4067175"/>
          <p14:tracePt t="110635" x="3744913" y="4067175"/>
          <p14:tracePt t="110638" x="3816350" y="4079875"/>
          <p14:tracePt t="110651" x="3863975" y="4087813"/>
          <p14:tracePt t="110653" x="3919538" y="4087813"/>
          <p14:tracePt t="110661" x="3965575" y="4087813"/>
          <p14:tracePt t="110668" x="3970338" y="4092575"/>
          <p14:tracePt t="110676" x="3978275" y="4092575"/>
          <p14:tracePt t="110763" x="3983038" y="4092575"/>
          <p14:tracePt t="110877" x="3986213" y="4092575"/>
          <p14:tracePt t="110885" x="4008438" y="4084638"/>
          <p14:tracePt t="110894" x="4033838" y="4084638"/>
          <p14:tracePt t="110901" x="4054475" y="4084638"/>
          <p14:tracePt t="110908" x="4097338" y="4084638"/>
          <p14:tracePt t="110917" x="4183063" y="4084638"/>
          <p14:tracePt t="110925" x="4254500" y="4075113"/>
          <p14:tracePt t="110933" x="4327525" y="4062413"/>
          <p14:tracePt t="110942" x="4403725" y="4041775"/>
          <p14:tracePt t="110950" x="4489450" y="4041775"/>
          <p14:tracePt t="110958" x="4565650" y="4021138"/>
          <p14:tracePt t="110968" x="4608513" y="4021138"/>
          <p14:tracePt t="110973" x="4654550" y="4037013"/>
          <p14:tracePt t="110986" x="4676775" y="4037013"/>
          <p14:tracePt t="110989" x="4710113" y="4046538"/>
          <p14:tracePt t="110998" x="4718050" y="4046538"/>
          <p14:tracePt t="111004" x="4732338" y="4049713"/>
          <p14:tracePt t="111013" x="4765675" y="4067175"/>
          <p14:tracePt t="111020" x="4795838" y="4075113"/>
          <p14:tracePt t="111030" x="4846638" y="4097338"/>
          <p14:tracePt t="111036" x="4892675" y="4105275"/>
          <p14:tracePt t="111049" x="4935538" y="4113213"/>
          <p14:tracePt t="111052" x="4983163" y="4122738"/>
          <p14:tracePt t="111061" x="5029200" y="4122738"/>
          <p14:tracePt t="111070" x="5059363" y="4130675"/>
          <p14:tracePt t="111077" x="5084763" y="4140200"/>
          <p14:tracePt t="111086" x="5105400" y="4140200"/>
          <p14:tracePt t="111093" x="5118100" y="4140200"/>
          <p14:tracePt t="111101" x="5145088" y="4140200"/>
          <p14:tracePt t="111109" x="5165725" y="4140200"/>
          <p14:tracePt t="111116" x="5178425" y="4140200"/>
          <p14:tracePt t="111124" x="5221288" y="4140200"/>
          <p14:tracePt t="111132" x="5267325" y="4148138"/>
          <p14:tracePt t="111140" x="5327650" y="4148138"/>
          <p14:tracePt t="111148" x="5386388" y="4168775"/>
          <p14:tracePt t="111156" x="5446713" y="4168775"/>
          <p14:tracePt t="111165" x="5505450" y="4178300"/>
          <p14:tracePt t="111174" x="5535613" y="4178300"/>
          <p14:tracePt t="111181" x="5548313" y="4178300"/>
          <p14:tracePt t="111188" x="5561013" y="4178300"/>
          <p14:tracePt t="111214" x="5583238" y="4178300"/>
          <p14:tracePt t="111220" x="5595938" y="4178300"/>
          <p14:tracePt t="111231" x="5629275" y="4168775"/>
          <p14:tracePt t="111237" x="5664200" y="4160838"/>
          <p14:tracePt t="111248" x="5710238" y="4140200"/>
          <p14:tracePt t="111253" x="5743575" y="4130675"/>
          <p14:tracePt t="111260" x="5773738" y="4122738"/>
          <p14:tracePt t="111268" x="5811838" y="4105275"/>
          <p14:tracePt t="111277" x="5842000" y="4097338"/>
          <p14:tracePt t="111284" x="5867400" y="4084638"/>
          <p14:tracePt t="111293" x="5892800" y="4067175"/>
          <p14:tracePt t="111301" x="5915025" y="4059238"/>
          <p14:tracePt t="111309" x="5927725" y="4049713"/>
          <p14:tracePt t="111317" x="5943600" y="4037013"/>
          <p14:tracePt t="111325" x="5978525" y="4021138"/>
          <p14:tracePt t="111335" x="5999163" y="4011613"/>
          <p14:tracePt t="111341" x="6037263" y="3986213"/>
          <p14:tracePt t="111351" x="6072188" y="3956050"/>
          <p14:tracePt t="111357" x="6097588" y="3948113"/>
          <p14:tracePt t="111364" x="6110288" y="3935413"/>
          <p14:tracePt t="111372" x="6118225" y="3927475"/>
          <p14:tracePt t="111380" x="6122988" y="3922713"/>
          <p14:tracePt t="111387" x="6130925" y="3917950"/>
          <p14:tracePt t="111404" x="6135688" y="3910013"/>
          <p14:tracePt t="111413" x="6143625" y="3905250"/>
          <p14:tracePt t="111420" x="6148388" y="3892550"/>
          <p14:tracePt t="111430" x="6156325" y="3884613"/>
          <p14:tracePt t="111436" x="6161088" y="3879850"/>
          <p14:tracePt t="111448" x="6165850" y="3871913"/>
          <p14:tracePt t="111460" x="6173788" y="3867150"/>
          <p14:tracePt t="111629" x="6173788" y="3862388"/>
          <p14:tracePt t="111653" x="6173788" y="3854450"/>
          <p14:tracePt t="111666" x="6178550" y="3849688"/>
          <p14:tracePt t="111677" x="6186488" y="3841750"/>
          <p14:tracePt t="111700" x="6191250" y="3836988"/>
          <p14:tracePt t="111755" x="6191250" y="3829050"/>
          <p14:tracePt t="111771" x="6196013" y="3824288"/>
          <p14:tracePt t="111779" x="6203950" y="3821113"/>
          <p14:tracePt t="111787" x="6208713" y="3811588"/>
          <p14:tracePt t="111796" x="6208713" y="3808413"/>
          <p14:tracePt t="111805" x="6216650" y="3798888"/>
          <p14:tracePt t="111814" x="6216650" y="3794125"/>
          <p14:tracePt t="111820" x="6221413" y="3781425"/>
          <p14:tracePt t="111846" x="6229350" y="3765550"/>
          <p14:tracePt t="111860" x="6229350" y="3760788"/>
          <p14:tracePt t="111868" x="6234113" y="3752850"/>
          <p14:tracePt t="111877" x="6234113" y="3748088"/>
          <p14:tracePt t="111884" x="6242050" y="3743325"/>
          <p14:tracePt t="111909" x="6242050" y="3735388"/>
          <p14:tracePt t="111916" x="6246813" y="3722688"/>
          <p14:tracePt t="111940" x="6246813" y="3717925"/>
          <p14:tracePt t="111948" x="6254750" y="3709988"/>
          <p14:tracePt t="111972" x="6254750" y="3705225"/>
          <p14:tracePt t="111980" x="6259513" y="3697288"/>
          <p14:tracePt t="112005" x="6259513" y="3692525"/>
          <p14:tracePt t="112021" x="6267450" y="3679825"/>
          <p14:tracePt t="112157" x="6272213" y="3671888"/>
          <p14:tracePt t="112181" x="6280150" y="3667125"/>
          <p14:tracePt t="112237" x="6284913" y="3662363"/>
          <p14:tracePt t="112253" x="6292850" y="3654425"/>
          <p14:tracePt t="112277" x="6297613" y="3649663"/>
          <p14:tracePt t="112669" x="6297613" y="3641725"/>
          <p14:tracePt t="112677" x="6302375" y="3636963"/>
          <p14:tracePt t="112707" x="6302375" y="3629025"/>
          <p14:tracePt t="112724" x="6310313" y="3624263"/>
          <p14:tracePt t="112803" x="6310313" y="3621088"/>
          <p14:tracePt t="112812" x="6315075" y="3611563"/>
          <p14:tracePt t="112975" x="6323013" y="3608388"/>
          <p14:tracePt t="113028" x="6327775" y="3608388"/>
          <p14:tracePt t="113043" x="6330950" y="3616325"/>
          <p14:tracePt t="113059" x="6340475" y="3621088"/>
          <p14:tracePt t="113068" x="6343650" y="3624263"/>
          <p14:tracePt t="113084" x="6353175" y="3633788"/>
          <p14:tracePt t="113092" x="6365875" y="3636963"/>
          <p14:tracePt t="113108" x="6369050" y="3646488"/>
          <p14:tracePt t="113116" x="6378575" y="3649663"/>
          <p14:tracePt t="113132" x="6381750" y="3659188"/>
          <p14:tracePt t="113149" x="6391275" y="3662363"/>
          <p14:tracePt t="113165" x="6403975" y="3675063"/>
          <p14:tracePt t="113172" x="6403975" y="3684588"/>
          <p14:tracePt t="113181" x="6408738" y="3687763"/>
          <p14:tracePt t="113188" x="6416675" y="3702050"/>
          <p14:tracePt t="113198" x="6421438" y="3717925"/>
          <p14:tracePt t="113206" x="6429375" y="3722688"/>
          <p14:tracePt t="113215" x="6429375" y="3730625"/>
          <p14:tracePt t="113220" x="6434138" y="3735388"/>
          <p14:tracePt t="113236" x="6434138" y="3740150"/>
          <p14:tracePt t="113260" x="6442075" y="3748088"/>
          <p14:tracePt t="113303" x="6437313" y="3752850"/>
          <p14:tracePt t="113309" x="6434138" y="3760788"/>
          <p14:tracePt t="113321" x="6424613" y="3765550"/>
          <p14:tracePt t="113335" x="6421438" y="3773488"/>
          <p14:tracePt t="113341" x="6416675" y="3773488"/>
          <p14:tracePt t="113350" x="6408738" y="3773488"/>
          <p14:tracePt t="113357" x="6386513" y="3773488"/>
          <p14:tracePt t="113368" x="6365875" y="3773488"/>
          <p14:tracePt t="113373" x="6353175" y="3773488"/>
          <p14:tracePt t="113384" x="6340475" y="3773488"/>
          <p14:tracePt t="113405" x="6330950" y="3773488"/>
          <p14:tracePt t="113421" x="6327775" y="3773488"/>
          <p14:tracePt t="113723" x="6318250" y="3778250"/>
          <p14:tracePt t="113731" x="6318250" y="3781425"/>
          <p14:tracePt t="113739" x="6318250" y="3811588"/>
          <p14:tracePt t="113748" x="6335713" y="3867150"/>
          <p14:tracePt t="113755" x="6378575" y="3930650"/>
          <p14:tracePt t="113764" x="6416675" y="3981450"/>
          <p14:tracePt t="113771" x="6484938" y="4049713"/>
          <p14:tracePt t="113780" x="6548438" y="4092575"/>
          <p14:tracePt t="113787" x="6586538" y="4117975"/>
          <p14:tracePt t="113796" x="6621463" y="4148138"/>
          <p14:tracePt t="113803" x="6659563" y="4165600"/>
          <p14:tracePt t="113813" x="6680200" y="4173538"/>
          <p14:tracePt t="113820" x="6697663" y="4178300"/>
          <p14:tracePt t="113830" x="6700838" y="4186238"/>
          <p14:tracePt t="113836" x="6705600" y="4191000"/>
          <p14:tracePt t="113845" x="6718300" y="4198938"/>
          <p14:tracePt t="113859" x="6727825" y="4203700"/>
          <p14:tracePt t="113965" x="6718300" y="4203700"/>
          <p14:tracePt t="113972" x="6684963" y="4203700"/>
          <p14:tracePt t="113983" x="6654800" y="4203700"/>
          <p14:tracePt t="113990" x="6611938" y="4203700"/>
          <p14:tracePt t="114001" x="6553200" y="4203700"/>
          <p14:tracePt t="114005" x="6467475" y="4203700"/>
          <p14:tracePt t="114017" x="6356350" y="4203700"/>
          <p14:tracePt t="114021" x="6199188" y="4203700"/>
          <p14:tracePt t="114034" x="6029325" y="4203700"/>
          <p14:tracePt t="114038" x="5783263" y="4178300"/>
          <p14:tracePt t="114050" x="5586413" y="4135438"/>
          <p14:tracePt t="114054" x="5211763" y="4135438"/>
          <p14:tracePt t="114061" x="4999038" y="4122738"/>
          <p14:tracePt t="114068" x="4786313" y="4110038"/>
          <p14:tracePt t="114077" x="4646613" y="4110038"/>
          <p14:tracePt t="114084" x="4548188" y="4110038"/>
          <p14:tracePt t="114092" x="4464050" y="4110038"/>
          <p14:tracePt t="114100" x="4391025" y="4110038"/>
          <p14:tracePt t="114108" x="4332288" y="4110038"/>
          <p14:tracePt t="114116" x="4310063" y="4110038"/>
          <p14:tracePt t="114124" x="4254500" y="4110038"/>
          <p14:tracePt t="114132" x="4170363" y="4110038"/>
          <p14:tracePt t="114140" x="4114800" y="4110038"/>
          <p14:tracePt t="114148" x="4041775" y="4110038"/>
          <p14:tracePt t="114156" x="3970338" y="4110038"/>
          <p14:tracePt t="114164" x="3884613" y="4110038"/>
          <p14:tracePt t="114174" x="3800475" y="4110038"/>
          <p14:tracePt t="114181" x="3714750" y="4110038"/>
          <p14:tracePt t="114189" x="3654425" y="4110038"/>
          <p14:tracePt t="114198" x="3587750" y="4110038"/>
          <p14:tracePt t="114213" x="3429000" y="4110038"/>
          <p14:tracePt t="114220" x="3344863" y="4110038"/>
          <p14:tracePt t="114230" x="3241675" y="4110038"/>
          <p14:tracePt t="114238" x="3144838" y="4110038"/>
          <p14:tracePt t="114244" x="3059113" y="4110038"/>
          <p14:tracePt t="114252" x="2957513" y="4097338"/>
          <p14:tracePt t="114260" x="2859088" y="4084638"/>
          <p14:tracePt t="114268" x="2787650" y="4075113"/>
          <p14:tracePt t="114276" x="2740025" y="4075113"/>
          <p14:tracePt t="114284" x="2709863" y="4075113"/>
          <p14:tracePt t="114292" x="2701925" y="4075113"/>
          <p14:tracePt t="114300" x="2689225" y="4067175"/>
          <p14:tracePt t="114396" x="2684463" y="4067175"/>
          <p14:tracePt t="114405" x="2671763" y="4067175"/>
          <p14:tracePt t="114416" x="2659063" y="4067175"/>
          <p14:tracePt t="114422" x="2633663" y="4067175"/>
          <p14:tracePt t="114434" x="2613025" y="4067175"/>
          <p14:tracePt t="114437" x="2590800" y="4067175"/>
          <p14:tracePt t="114450" x="2557463" y="4067175"/>
          <p14:tracePt t="114453" x="2527300" y="4067175"/>
          <p14:tracePt t="114461" x="2493963" y="4067175"/>
          <p14:tracePt t="114469" x="2471738" y="4067175"/>
          <p14:tracePt t="114477" x="2459038" y="4067175"/>
          <p14:tracePt t="114485" x="2451100" y="4067175"/>
          <p14:tracePt t="114493" x="2446338" y="4067175"/>
          <p14:tracePt t="114503" x="2438400" y="4067175"/>
          <p14:tracePt t="114541" x="2433638" y="4067175"/>
          <p14:tracePt t="114573" x="2425700" y="4067175"/>
          <p14:tracePt t="114582" x="2420938" y="4067175"/>
          <p14:tracePt t="114589" x="2416175" y="4067175"/>
          <p14:tracePt t="114601" x="2408238" y="4067175"/>
          <p14:tracePt t="114605" x="2403475" y="4067175"/>
          <p14:tracePt t="114619" x="2395538" y="4067175"/>
          <p14:tracePt t="114622" x="2378075" y="4067175"/>
          <p14:tracePt t="114634" x="2362200" y="4067175"/>
          <p14:tracePt t="114637" x="2339975" y="4067175"/>
          <p14:tracePt t="114650" x="2319338" y="4059238"/>
          <p14:tracePt t="114661" x="2309813" y="4054475"/>
          <p14:tracePt t="114677" x="2306638" y="4049713"/>
          <p14:tracePt t="114684" x="2289175" y="4033838"/>
          <p14:tracePt t="114692" x="2284413" y="4033838"/>
          <p14:tracePt t="114700" x="2263775" y="4021138"/>
          <p14:tracePt t="114708" x="2259013" y="4016375"/>
          <p14:tracePt t="114716" x="2243138" y="3998913"/>
          <p14:tracePt t="114723" x="2220913" y="3994150"/>
          <p14:tracePt t="114732" x="2190750" y="3994150"/>
          <p14:tracePt t="114739" x="2157413" y="3986213"/>
          <p14:tracePt t="114748" x="2132013" y="3978275"/>
          <p14:tracePt t="114756" x="2101850" y="3968750"/>
          <p14:tracePt t="114764" x="2076450" y="3968750"/>
          <p14:tracePt t="114772" x="2055813" y="3960813"/>
          <p14:tracePt t="114779" x="2043113" y="3960813"/>
          <p14:tracePt t="114787" x="2033588" y="3960813"/>
          <p14:tracePt t="114804" x="2030413" y="3960813"/>
          <p14:tracePt t="114819" x="2020888" y="3956050"/>
          <p14:tracePt t="114829" x="2016125" y="3956050"/>
          <p14:tracePt t="114836" x="2003425" y="3956050"/>
          <p14:tracePt t="114844" x="1990725" y="3948113"/>
          <p14:tracePt t="114852" x="1965325" y="3940175"/>
          <p14:tracePt t="114861" x="1952625" y="3940175"/>
          <p14:tracePt t="114868" x="1931988" y="3940175"/>
          <p14:tracePt t="114876" x="1914525" y="3930650"/>
          <p14:tracePt t="114884" x="1901825" y="3930650"/>
          <p14:tracePt t="114893" x="1889125" y="3930650"/>
          <p14:tracePt t="114900" x="1881188" y="3930650"/>
          <p14:tracePt t="114940" x="1876425" y="3927475"/>
          <p14:tracePt t="114948" x="1868488" y="3927475"/>
          <p14:tracePt t="114956" x="1855788" y="3927475"/>
          <p14:tracePt t="114965" x="1851025" y="3927475"/>
          <p14:tracePt t="114973" x="1838325" y="3927475"/>
          <p14:tracePt t="114981" x="1825625" y="3927475"/>
          <p14:tracePt t="114989" x="1816100" y="3927475"/>
          <p14:tracePt t="114998" x="1812925" y="3922713"/>
          <p14:tracePt t="115004" x="1803400" y="3922713"/>
          <p14:tracePt t="115014" x="1800225" y="3922713"/>
          <p14:tracePt t="115031" x="1795463" y="3922713"/>
          <p14:tracePt t="115053" x="1787525" y="3914775"/>
          <p14:tracePt t="115060" x="1782763" y="3914775"/>
          <p14:tracePt t="115068" x="1774825" y="3914775"/>
          <p14:tracePt t="115076" x="1762125" y="3910013"/>
          <p14:tracePt t="115084" x="1749425" y="3910013"/>
          <p14:tracePt t="115092" x="1744663" y="3900488"/>
          <p14:tracePt t="115100" x="1736725" y="3900488"/>
          <p14:tracePt t="115108" x="1731963" y="3900488"/>
          <p14:tracePt t="115189" x="1724025" y="3897313"/>
          <p14:tracePt t="115231" x="1719263" y="3897313"/>
          <p14:tracePt t="115820" x="1714500" y="3887788"/>
          <p14:tracePt t="116021" x="1714500" y="3884613"/>
          <p14:tracePt t="116037" x="1719263" y="3875088"/>
          <p14:tracePt t="116045" x="1727200" y="3871913"/>
          <p14:tracePt t="116053" x="1731963" y="3867150"/>
          <p14:tracePt t="116061" x="1739900" y="3859213"/>
          <p14:tracePt t="116077" x="1744663" y="3854450"/>
          <p14:tracePt t="116101" x="1749425" y="3846513"/>
          <p14:tracePt t="116117" x="1765300" y="3841750"/>
          <p14:tracePt t="116140" x="1770063" y="3833813"/>
          <p14:tracePt t="116148" x="1782763" y="3829050"/>
          <p14:tracePt t="116156" x="1790700" y="3821113"/>
          <p14:tracePt t="116165" x="1803400" y="3816350"/>
          <p14:tracePt t="116172" x="1816100" y="3808413"/>
          <p14:tracePt t="116182" x="1825625" y="3803650"/>
          <p14:tracePt t="116188" x="1830388" y="3794125"/>
          <p14:tracePt t="116200" x="1833563" y="3790950"/>
          <p14:tracePt t="116215" x="1851025" y="3781425"/>
          <p14:tracePt t="116220" x="1863725" y="3778250"/>
          <p14:tracePt t="116252" x="1868488" y="3768725"/>
          <p14:tracePt t="116269" x="1881188" y="3765550"/>
          <p14:tracePt t="116276" x="1889125" y="3765550"/>
          <p14:tracePt t="116284" x="1901825" y="3756025"/>
          <p14:tracePt t="116292" x="1906588" y="3752850"/>
          <p14:tracePt t="116301" x="1927225" y="3743325"/>
          <p14:tracePt t="116308" x="1952625" y="3727450"/>
          <p14:tracePt t="116316" x="1965325" y="3722688"/>
          <p14:tracePt t="116324" x="1982788" y="3714750"/>
          <p14:tracePt t="116333" x="1995488" y="3697288"/>
          <p14:tracePt t="116341" x="2012950" y="3692525"/>
          <p14:tracePt t="116349" x="2016125" y="3684588"/>
          <p14:tracePt t="116356" x="2038350" y="3679825"/>
          <p14:tracePt t="116367" x="2043113" y="3671888"/>
          <p14:tracePt t="116372" x="2051050" y="3667125"/>
          <p14:tracePt t="116382" x="2063750" y="3659188"/>
          <p14:tracePt t="116388" x="2068513" y="3654425"/>
          <p14:tracePt t="116398" x="2076450" y="3654425"/>
          <p14:tracePt t="116404" x="2081213" y="3646488"/>
          <p14:tracePt t="116416" x="2089150" y="3641725"/>
          <p14:tracePt t="116420" x="2093913" y="3633788"/>
          <p14:tracePt t="116432" x="2106613" y="3629025"/>
          <p14:tracePt t="116436" x="2114550" y="3621088"/>
          <p14:tracePt t="116444" x="2127250" y="3616325"/>
          <p14:tracePt t="116452" x="2139950" y="3608388"/>
          <p14:tracePt t="116460" x="2165350" y="3598863"/>
          <p14:tracePt t="116469" x="2187575" y="3595688"/>
          <p14:tracePt t="116476" x="2212975" y="3578225"/>
          <p14:tracePt t="116485" x="2233613" y="3568700"/>
          <p14:tracePt t="116492" x="2251075" y="3560763"/>
          <p14:tracePt t="116500" x="2263775" y="3556000"/>
          <p14:tracePt t="116508" x="2281238" y="3540125"/>
          <p14:tracePt t="116516" x="2284413" y="3540125"/>
          <p14:tracePt t="116524" x="2293938" y="3535363"/>
          <p14:tracePt t="116540" x="2297113" y="3527425"/>
          <p14:tracePt t="116556" x="2301875" y="3527425"/>
          <p14:tracePt t="116572" x="2309813" y="3522663"/>
          <p14:tracePt t="116583" x="2314575" y="3522663"/>
          <p14:tracePt t="116588" x="2327275" y="3514725"/>
          <p14:tracePt t="116599" x="2344738" y="3505200"/>
          <p14:tracePt t="116604" x="2357438" y="3502025"/>
          <p14:tracePt t="116615" x="2382838" y="3492500"/>
          <p14:tracePt t="116620" x="2387600" y="3484563"/>
          <p14:tracePt t="116632" x="2395538" y="3484563"/>
          <p14:tracePt t="116636" x="2400300" y="3479800"/>
          <p14:tracePt t="116644" x="2413000" y="3479800"/>
          <p14:tracePt t="116652" x="2416175" y="3479800"/>
          <p14:tracePt t="116660" x="2425700" y="3475038"/>
          <p14:tracePt t="116669" x="2438400" y="3467100"/>
          <p14:tracePt t="116676" x="2443163" y="3462338"/>
          <p14:tracePt t="116692" x="2459038" y="3454400"/>
          <p14:tracePt t="116707" x="2471738" y="3446463"/>
          <p14:tracePt t="116724" x="2476500" y="3441700"/>
          <p14:tracePt t="116764" x="2489200" y="3441700"/>
          <p14:tracePt t="116772" x="2497138" y="3441700"/>
          <p14:tracePt t="116779" x="2509838" y="3441700"/>
          <p14:tracePt t="116787" x="2532063" y="3433763"/>
          <p14:tracePt t="116798" x="2557463" y="3424238"/>
          <p14:tracePt t="116804" x="2578100" y="3416300"/>
          <p14:tracePt t="116814" x="2613025" y="3411538"/>
          <p14:tracePt t="116820" x="2625725" y="3411538"/>
          <p14:tracePt t="116831" x="2641600" y="3403600"/>
          <p14:tracePt t="116900" x="2646363" y="3403600"/>
          <p14:tracePt t="116909" x="2651125" y="3403600"/>
          <p14:tracePt t="116916" x="2659063" y="3403600"/>
          <p14:tracePt t="116924" x="2663825" y="3403600"/>
          <p14:tracePt t="116932" x="2671763" y="3403600"/>
          <p14:tracePt t="116956" x="2676525" y="3395663"/>
          <p14:tracePt t="116964" x="2684463" y="3390900"/>
          <p14:tracePt t="116972" x="2689225" y="3390900"/>
          <p14:tracePt t="116980" x="2693988" y="3386138"/>
          <p14:tracePt t="116988" x="2701925" y="3386138"/>
          <p14:tracePt t="116999" x="2714625" y="3386138"/>
          <p14:tracePt t="117004" x="2727325" y="3378200"/>
          <p14:tracePt t="117014" x="2740025" y="3378200"/>
          <p14:tracePt t="117020" x="2747963" y="3368675"/>
          <p14:tracePt t="117036" x="2752725" y="3368675"/>
          <p14:tracePt t="117061" x="2762250" y="3368675"/>
          <p14:tracePt t="117069" x="2765425" y="3368675"/>
          <p14:tracePt t="117085" x="2774950" y="3368675"/>
          <p14:tracePt t="117093" x="2778125" y="3368675"/>
          <p14:tracePt t="117102" x="2782888" y="3368675"/>
          <p14:tracePt t="117109" x="2795588" y="3368675"/>
          <p14:tracePt t="117117" x="2813050" y="3368675"/>
          <p14:tracePt t="117125" x="2825750" y="3368675"/>
          <p14:tracePt t="117134" x="2838450" y="3368675"/>
          <p14:tracePt t="117141" x="2859088" y="3368675"/>
          <p14:tracePt t="117150" x="2868613" y="3368675"/>
          <p14:tracePt t="117157" x="2871788" y="3368675"/>
          <p14:tracePt t="117167" x="2881313" y="3368675"/>
          <p14:tracePt t="117173" x="2884488" y="3368675"/>
          <p14:tracePt t="117185" x="2889250" y="3368675"/>
          <p14:tracePt t="117189" x="2906713" y="3368675"/>
          <p14:tracePt t="117201" x="2919413" y="3368675"/>
          <p14:tracePt t="117216" x="2944813" y="3368675"/>
          <p14:tracePt t="117222" x="2965450" y="3368675"/>
          <p14:tracePt t="117235" x="2974975" y="3368675"/>
          <p14:tracePt t="117240" x="2987675" y="3368675"/>
          <p14:tracePt t="117245" x="2990850" y="3368675"/>
          <p14:tracePt t="117255" x="3000375" y="3368675"/>
          <p14:tracePt t="117261" x="3013075" y="3368675"/>
          <p14:tracePt t="117269" x="3025775" y="3368675"/>
          <p14:tracePt t="117277" x="3054350" y="3368675"/>
          <p14:tracePt t="117285" x="3081338" y="3368675"/>
          <p14:tracePt t="117293" x="3109913" y="3365500"/>
          <p14:tracePt t="117301" x="3127375" y="3365500"/>
          <p14:tracePt t="117309" x="3140075" y="3365500"/>
          <p14:tracePt t="117318" x="3160713" y="3365500"/>
          <p14:tracePt t="117325" x="3170238" y="3365500"/>
          <p14:tracePt t="117334" x="3182938" y="3365500"/>
          <p14:tracePt t="117341" x="3195638" y="3365500"/>
          <p14:tracePt t="117350" x="3200400" y="3365500"/>
          <p14:tracePt t="117357" x="3208338" y="3365500"/>
          <p14:tracePt t="117369" x="3221038" y="3365500"/>
          <p14:tracePt t="117373" x="3225800" y="3365500"/>
          <p14:tracePt t="117384" x="3233738" y="3365500"/>
          <p14:tracePt t="117389" x="3246438" y="3368675"/>
          <p14:tracePt t="117400" x="3259138" y="3378200"/>
          <p14:tracePt t="117405" x="3271838" y="3386138"/>
          <p14:tracePt t="117418" x="3297238" y="3395663"/>
          <p14:tracePt t="117421" x="3309938" y="3398838"/>
          <p14:tracePt t="117434" x="3335338" y="3398838"/>
          <p14:tracePt t="117437" x="3340100" y="3408363"/>
          <p14:tracePt t="117445" x="3352800" y="3411538"/>
          <p14:tracePt t="117454" x="3360738" y="3411538"/>
          <p14:tracePt t="117461" x="3382963" y="3429000"/>
          <p14:tracePt t="117469" x="3395663" y="3433763"/>
          <p14:tracePt t="117476" x="3400425" y="3433763"/>
          <p14:tracePt t="117484" x="3421063" y="3441700"/>
          <p14:tracePt t="117492" x="3438525" y="3449638"/>
          <p14:tracePt t="117500" x="3467100" y="3459163"/>
          <p14:tracePt t="117508" x="3502025" y="3467100"/>
          <p14:tracePt t="117516" x="3548063" y="3484563"/>
          <p14:tracePt t="117524" x="3565525" y="3484563"/>
          <p14:tracePt t="117533" x="3587750" y="3502025"/>
          <p14:tracePt t="117540" x="3613150" y="3509963"/>
          <p14:tracePt t="117549" x="3616325" y="3509963"/>
          <p14:tracePt t="117556" x="3625850" y="3509963"/>
          <p14:tracePt t="117566" x="3629025" y="3509963"/>
          <p14:tracePt t="117613" x="3633788" y="3509963"/>
          <p14:tracePt t="117620" x="3641725" y="3509963"/>
          <p14:tracePt t="117645" x="3646488" y="3509963"/>
          <p14:tracePt t="117779" x="3659188" y="3514725"/>
          <p14:tracePt t="117868" x="3667125" y="3514725"/>
          <p14:tracePt t="117876" x="3671888" y="3514725"/>
          <p14:tracePt t="117892" x="3679825" y="3514725"/>
          <p14:tracePt t="117901" x="3684588" y="3514725"/>
          <p14:tracePt t="117910" x="3697288" y="3522663"/>
          <p14:tracePt t="117925" x="3706813" y="3527425"/>
          <p14:tracePt t="117934" x="3727450" y="3543300"/>
          <p14:tracePt t="117941" x="3732213" y="3548063"/>
          <p14:tracePt t="117950" x="3744913" y="3556000"/>
          <p14:tracePt t="117957" x="3752850" y="3560763"/>
          <p14:tracePt t="117968" x="3773488" y="3573463"/>
          <p14:tracePt t="117973" x="3778250" y="3581400"/>
          <p14:tracePt t="117985" x="3790950" y="3586163"/>
          <p14:tracePt t="117989" x="3803650" y="3595688"/>
          <p14:tracePt t="118001" x="3821113" y="3603625"/>
          <p14:tracePt t="118006" x="3833813" y="3608388"/>
          <p14:tracePt t="118021" x="3863975" y="3633788"/>
          <p14:tracePt t="118037" x="3892550" y="3654425"/>
          <p14:tracePt t="118051" x="3902075" y="3659188"/>
          <p14:tracePt t="118054" x="3906838" y="3667125"/>
          <p14:tracePt t="118061" x="3914775" y="3671888"/>
          <p14:tracePt t="118069" x="3919538" y="3675063"/>
          <p14:tracePt t="118133" x="3919538" y="3684588"/>
          <p14:tracePt t="118141" x="3867150" y="3662363"/>
          <p14:tracePt t="118149" x="3790950" y="3621088"/>
          <p14:tracePt t="118157" x="3727450" y="3565525"/>
          <p14:tracePt t="118167" x="3684588" y="3527425"/>
          <p14:tracePt t="118173" x="3625850" y="3497263"/>
          <p14:tracePt t="118186" x="3608388" y="3489325"/>
          <p14:tracePt t="118373" x="3603625" y="3489325"/>
          <p14:tracePt t="118382" x="3613150" y="3502025"/>
          <p14:tracePt t="118389" x="3638550" y="3509963"/>
          <p14:tracePt t="118401" x="3679825" y="3517900"/>
          <p14:tracePt t="118405" x="3709988" y="3517900"/>
          <p14:tracePt t="118418" x="3744913" y="3527425"/>
          <p14:tracePt t="118421" x="3803650" y="3548063"/>
          <p14:tracePt t="118434" x="3838575" y="3556000"/>
          <p14:tracePt t="118437" x="3884613" y="3578225"/>
          <p14:tracePt t="118445" x="3935413" y="3608388"/>
          <p14:tracePt t="118453" x="4013200" y="3629025"/>
          <p14:tracePt t="118462" x="4084638" y="3649663"/>
          <p14:tracePt t="118469" x="4119563" y="3667125"/>
          <p14:tracePt t="118477" x="4135438" y="3671888"/>
          <p14:tracePt t="118485" x="4140200" y="3671888"/>
          <p14:tracePt t="118500" x="4148138" y="3671888"/>
          <p14:tracePt t="118508" x="4152900" y="3671888"/>
          <p14:tracePt t="118516" x="4160838" y="3671888"/>
          <p14:tracePt t="118524" x="4165600" y="3671888"/>
          <p14:tracePt t="118533" x="4170363" y="3671888"/>
          <p14:tracePt t="118549" x="4191000" y="3679825"/>
          <p14:tracePt t="118556" x="4216400" y="3687763"/>
          <p14:tracePt t="118565" x="4246563" y="3697288"/>
          <p14:tracePt t="118572" x="4264025" y="3697288"/>
          <p14:tracePt t="118583" x="4267200" y="3697288"/>
          <p14:tracePt t="118589" x="4279900" y="3697288"/>
          <p14:tracePt t="118605" x="4305300" y="3705225"/>
          <p14:tracePt t="118621" x="4310063" y="3705225"/>
          <p14:tracePt t="118634" x="4314825" y="3709988"/>
          <p14:tracePt t="118637" x="4335463" y="3717925"/>
          <p14:tracePt t="118645" x="4344988" y="3717925"/>
          <p14:tracePt t="118653" x="4357688" y="3722688"/>
          <p14:tracePt t="118662" x="4360863" y="3722688"/>
          <p14:tracePt t="118669" x="4370388" y="3722688"/>
          <p14:tracePt t="118677" x="4373563" y="3722688"/>
          <p14:tracePt t="118686" x="4383088" y="3730625"/>
          <p14:tracePt t="118693" x="4386263" y="3730625"/>
          <p14:tracePt t="118701" x="4391025" y="3730625"/>
          <p14:tracePt t="118707" x="4398963" y="3730625"/>
          <p14:tracePt t="118716" x="4411663" y="3743325"/>
          <p14:tracePt t="118723" x="4425950" y="3752850"/>
          <p14:tracePt t="118732" x="4441825" y="3765550"/>
          <p14:tracePt t="118739" x="4459288" y="3781425"/>
          <p14:tracePt t="118748" x="4479925" y="3786188"/>
          <p14:tracePt t="118755" x="4492625" y="3794125"/>
          <p14:tracePt t="118764" x="4510088" y="3811588"/>
          <p14:tracePt t="118771" x="4535488" y="3821113"/>
          <p14:tracePt t="118781" x="4540250" y="3821113"/>
          <p14:tracePt t="118787" x="4545013" y="3824288"/>
          <p14:tracePt t="118796" x="4552950" y="3824288"/>
          <p14:tracePt t="118804" x="4557713" y="3829050"/>
          <p14:tracePt t="118820" x="4578350" y="3846513"/>
          <p14:tracePt t="118836" x="4595813" y="3859213"/>
          <p14:tracePt t="118843" x="4616450" y="3875088"/>
          <p14:tracePt t="118852" x="4654550" y="3900488"/>
          <p14:tracePt t="118861" x="4667250" y="3917950"/>
          <p14:tracePt t="118868" x="4714875" y="3956050"/>
          <p14:tracePt t="118876" x="4740275" y="3978275"/>
          <p14:tracePt t="118884" x="4765675" y="4003675"/>
          <p14:tracePt t="118891" x="4803775" y="4041775"/>
          <p14:tracePt t="118909" x="4892675" y="4122738"/>
          <p14:tracePt t="118922" x="4970463" y="4191000"/>
          <p14:tracePt t="118926" x="5037138" y="4246563"/>
          <p14:tracePt t="118932" x="5127625" y="4313238"/>
          <p14:tracePt t="118939" x="5221288" y="4394200"/>
          <p14:tracePt t="118948" x="5314950" y="4449763"/>
          <p14:tracePt t="118957" x="5391150" y="4518025"/>
          <p14:tracePt t="118963" x="5510213" y="4591050"/>
          <p14:tracePt t="118972" x="5603875" y="4657725"/>
          <p14:tracePt t="118980" x="5697538" y="4730750"/>
          <p14:tracePt t="118988" x="5799138" y="4799013"/>
          <p14:tracePt t="118998" x="5905500" y="4870450"/>
          <p14:tracePt t="119004" x="6011863" y="4926013"/>
          <p14:tracePt t="119014" x="6075363" y="4981575"/>
          <p14:tracePt t="119020" x="6153150" y="5016500"/>
          <p14:tracePt t="119033" x="6216650" y="5045075"/>
          <p14:tracePt t="119037" x="6275388" y="5075238"/>
          <p14:tracePt t="119044" x="6340475" y="5097463"/>
          <p14:tracePt t="119052" x="6411913" y="5118100"/>
          <p14:tracePt t="119060" x="6475413" y="5138738"/>
          <p14:tracePt t="119068" x="6510338" y="5148263"/>
          <p14:tracePt t="119076" x="6530975" y="5156200"/>
          <p14:tracePt t="119084" x="6556375" y="5164138"/>
          <p14:tracePt t="119092" x="6569075" y="5164138"/>
          <p14:tracePt t="119100" x="6581775" y="5164138"/>
          <p14:tracePt t="119108" x="6594475" y="5164138"/>
          <p14:tracePt t="119116" x="6608763" y="5164138"/>
          <p14:tracePt t="119124" x="6616700" y="5164138"/>
          <p14:tracePt t="119140" x="6621463" y="5164138"/>
          <p14:tracePt t="119148" x="6634163" y="5164138"/>
          <p14:tracePt t="119156" x="6646863" y="5164138"/>
          <p14:tracePt t="119164" x="6672263" y="5168900"/>
          <p14:tracePt t="119172" x="6692900" y="5168900"/>
          <p14:tracePt t="119181" x="6705600" y="5168900"/>
          <p14:tracePt t="119188" x="6723063" y="5176838"/>
          <p14:tracePt t="119199" x="6727825" y="5176838"/>
          <p14:tracePt t="119204" x="6735763" y="5176838"/>
          <p14:tracePt t="119215" x="6740525" y="5176838"/>
          <p14:tracePt t="119220" x="6753225" y="5176838"/>
          <p14:tracePt t="119231" x="6761163" y="5176838"/>
          <p14:tracePt t="119236" x="6773863" y="5176838"/>
          <p14:tracePt t="119244" x="6786563" y="5176838"/>
          <p14:tracePt t="119252" x="6808788" y="5176838"/>
          <p14:tracePt t="119260" x="6829425" y="5176838"/>
          <p14:tracePt t="119268" x="6846888" y="5176838"/>
          <p14:tracePt t="119276" x="6867525" y="5173663"/>
          <p14:tracePt t="119286" x="6875463" y="5173663"/>
          <p14:tracePt t="119292" x="6880225" y="5173663"/>
          <p14:tracePt t="119300" x="6884988" y="5173663"/>
          <p14:tracePt t="119324" x="6892925" y="5168900"/>
          <p14:tracePt t="119340" x="6897688" y="5164138"/>
          <p14:tracePt t="119348" x="6905625" y="5164138"/>
          <p14:tracePt t="119356" x="6918325" y="5156200"/>
          <p14:tracePt t="119364" x="6923088" y="5156200"/>
          <p14:tracePt t="119372" x="6931025" y="5156200"/>
          <p14:tracePt t="119381" x="6935788" y="5151438"/>
          <p14:tracePt t="119398" x="6940550" y="5151438"/>
          <p14:tracePt t="119404" x="6948488" y="5143500"/>
          <p14:tracePt t="119430" x="6953250" y="5138738"/>
          <p14:tracePt t="119444" x="6961188" y="5130800"/>
          <p14:tracePt t="119476" x="6965950" y="5126038"/>
          <p14:tracePt t="119508" x="6973888" y="5118100"/>
          <p14:tracePt t="119517" x="6978650" y="5113338"/>
          <p14:tracePt t="119533" x="6981825" y="5113338"/>
          <p14:tracePt t="119541" x="6991350" y="5110163"/>
          <p14:tracePt t="119581" x="6994525" y="5100638"/>
          <p14:tracePt t="119605" x="7004050" y="5097463"/>
          <p14:tracePt t="119616" x="7004050" y="5087938"/>
          <p14:tracePt t="119622" x="7007225" y="5083175"/>
          <p14:tracePt t="119634" x="7016750" y="5075238"/>
          <p14:tracePt t="119645" x="7021513" y="5062538"/>
          <p14:tracePt t="119661" x="7021513" y="5057775"/>
          <p14:tracePt t="119669" x="7029450" y="5049838"/>
          <p14:tracePt t="119677" x="7034213" y="5037138"/>
          <p14:tracePt t="119692" x="7034213" y="5032375"/>
          <p14:tracePt t="119700" x="7042150" y="5019675"/>
          <p14:tracePt t="119716" x="7042150" y="5011738"/>
          <p14:tracePt t="119723" x="7042150" y="4999038"/>
          <p14:tracePt t="119732" x="7046913" y="4986338"/>
          <p14:tracePt t="119747" x="7046913" y="4981575"/>
          <p14:tracePt t="119755" x="7046913" y="4973638"/>
          <p14:tracePt t="119764" x="7046913" y="4968875"/>
          <p14:tracePt t="119780" x="7046913" y="4960938"/>
          <p14:tracePt t="119787" x="7046913" y="4948238"/>
          <p14:tracePt t="119804" x="7046913" y="4935538"/>
          <p14:tracePt t="119820" x="7046913" y="4930775"/>
          <p14:tracePt t="119831" x="7046913" y="4922838"/>
          <p14:tracePt t="119836" x="7046913" y="4918075"/>
          <p14:tracePt t="119852" x="7046913" y="4910138"/>
          <p14:tracePt t="119868" x="7046913" y="4905375"/>
          <p14:tracePt t="119876" x="7046913" y="4897438"/>
          <p14:tracePt t="119884" x="7046913" y="4892675"/>
          <p14:tracePt t="119892" x="7046913" y="4887913"/>
          <p14:tracePt t="119900" x="7046913" y="4879975"/>
          <p14:tracePt t="119908" x="7046913" y="4875213"/>
          <p14:tracePt t="119916" x="7046913" y="4867275"/>
          <p14:tracePt t="119924" x="7046913" y="4862513"/>
          <p14:tracePt t="119940" x="7046913" y="4857750"/>
          <p14:tracePt t="119980" x="7042150" y="4849813"/>
          <p14:tracePt t="119996" x="7042150" y="4845050"/>
          <p14:tracePt t="120003" x="7042150" y="4837113"/>
          <p14:tracePt t="120020" x="7034213" y="4832350"/>
          <p14:tracePt t="120197" x="7034213" y="4841875"/>
          <p14:tracePt t="120205" x="7034213" y="4845050"/>
          <p14:tracePt t="120221" x="7034213" y="4854575"/>
          <p14:tracePt t="120233" x="7034213" y="4857750"/>
          <p14:tracePt t="120249" x="7034213" y="4862513"/>
          <p14:tracePt t="120261" x="7034213" y="4870450"/>
          <p14:tracePt t="120270" x="7034213" y="4875213"/>
          <p14:tracePt t="120277" x="7034213" y="4884738"/>
          <p14:tracePt t="120286" x="7034213" y="4887913"/>
          <p14:tracePt t="120293" x="7034213" y="4900613"/>
          <p14:tracePt t="120304" x="7024688" y="4926013"/>
          <p14:tracePt t="120318" x="7024688" y="4938713"/>
          <p14:tracePt t="120325" x="7024688" y="4943475"/>
          <p14:tracePt t="120334" x="7024688" y="4951413"/>
          <p14:tracePt t="120341" x="7024688" y="4956175"/>
          <p14:tracePt t="120366" x="7024688" y="4960938"/>
          <p14:tracePt t="120399" x="7021513" y="4968875"/>
          <p14:tracePt t="120420" x="7021513" y="4973638"/>
          <p14:tracePt t="120452" x="7021513" y="4981575"/>
          <p14:tracePt t="120459" x="7021513" y="4986338"/>
          <p14:tracePt t="121133" x="7021513" y="4994275"/>
          <p14:tracePt t="121213" x="7029450" y="4991100"/>
          <p14:tracePt t="121237" x="7034213" y="4986338"/>
          <p14:tracePt t="121261" x="7042150" y="4976813"/>
          <p14:tracePt t="121286" x="7042150" y="4973638"/>
          <p14:tracePt t="121293" x="7046913" y="4964113"/>
          <p14:tracePt t="121317" x="7050088" y="4960938"/>
          <p14:tracePt t="121333" x="7050088" y="4956175"/>
          <p14:tracePt t="121349" x="7059613" y="4948238"/>
          <p14:tracePt t="121389" x="7059613" y="4943475"/>
          <p14:tracePt t="121509" x="7054850" y="4935538"/>
          <p14:tracePt t="121517" x="7050088" y="4935538"/>
          <p14:tracePt t="121525" x="7029450" y="4938713"/>
          <p14:tracePt t="121536" x="7016750" y="4948238"/>
          <p14:tracePt t="121541" x="7007225" y="4948238"/>
          <p14:tracePt t="121551" x="6986588" y="4948238"/>
          <p14:tracePt t="121557" x="6973888" y="4951413"/>
          <p14:tracePt t="121569" x="6943725" y="4951413"/>
          <p14:tracePt t="121573" x="6918325" y="4960938"/>
          <p14:tracePt t="121586" x="6905625" y="4960938"/>
          <p14:tracePt t="121589" x="6884988" y="4960938"/>
          <p14:tracePt t="121602" x="6850063" y="4968875"/>
          <p14:tracePt t="121605" x="6816725" y="4976813"/>
          <p14:tracePt t="121619" x="6756400" y="4986338"/>
          <p14:tracePt t="121622" x="6727825" y="4986338"/>
          <p14:tracePt t="121635" x="6700838" y="4994275"/>
          <p14:tracePt t="121638" x="6659563" y="5011738"/>
          <p14:tracePt t="121646" x="6624638" y="5019675"/>
          <p14:tracePt t="121653" x="6591300" y="5029200"/>
          <p14:tracePt t="121661" x="6569075" y="5029200"/>
          <p14:tracePt t="121669" x="6553200" y="5037138"/>
          <p14:tracePt t="121676" x="6540500" y="5045075"/>
          <p14:tracePt t="121684" x="6505575" y="5054600"/>
          <p14:tracePt t="121692" x="6475413" y="5062538"/>
          <p14:tracePt t="121700" x="6411913" y="5080000"/>
          <p14:tracePt t="121707" x="6323013" y="5105400"/>
          <p14:tracePt t="121716" x="6221413" y="5138738"/>
          <p14:tracePt t="121723" x="6080125" y="5173663"/>
          <p14:tracePt t="121732" x="5910263" y="5224463"/>
          <p14:tracePt t="121740" x="5705475" y="5283200"/>
          <p14:tracePt t="121748" x="5437188" y="5381625"/>
          <p14:tracePt t="121755" x="5224463" y="5475288"/>
          <p14:tracePt t="121764" x="5067300" y="5543550"/>
          <p14:tracePt t="121771" x="4948238" y="5599113"/>
          <p14:tracePt t="121780" x="4889500" y="5619750"/>
          <p14:tracePt t="121787" x="4838700" y="5641975"/>
          <p14:tracePt t="121797" x="4803775" y="5657850"/>
          <p14:tracePt t="121804" x="4783138" y="5667375"/>
          <p14:tracePt t="121813" x="4748213" y="5675313"/>
          <p14:tracePt t="121820" x="4702175" y="5692775"/>
          <p14:tracePt t="121830" x="4625975" y="5713413"/>
          <p14:tracePt t="121836" x="4565650" y="5735638"/>
          <p14:tracePt t="121843" x="4464050" y="5768975"/>
          <p14:tracePt t="121852" x="4373563" y="5789613"/>
          <p14:tracePt t="121859" x="4284663" y="5811838"/>
          <p14:tracePt t="121868" x="4213225" y="5832475"/>
          <p14:tracePt t="121875" x="4160838" y="5854700"/>
          <p14:tracePt t="121884" x="4140200" y="5854700"/>
          <p14:tracePt t="121900" x="4135438" y="5854700"/>
          <p14:tracePt t="121958" x="4127500" y="5849938"/>
          <p14:tracePt t="121966" x="4122738" y="5849938"/>
          <p14:tracePt t="121973" x="4114800" y="5845175"/>
          <p14:tracePt t="121981" x="4092575" y="5837238"/>
          <p14:tracePt t="121988" x="4071938" y="5832475"/>
          <p14:tracePt t="121998" x="4064000" y="5832475"/>
          <p14:tracePt t="122004" x="4051300" y="5824538"/>
          <p14:tracePt t="122015" x="4046538" y="5819775"/>
          <p14:tracePt t="122020" x="4033838" y="5811838"/>
          <p14:tracePt t="122031" x="4025900" y="5807075"/>
          <p14:tracePt t="122036" x="4021138" y="5799138"/>
          <p14:tracePt t="122044" x="4016375" y="5794375"/>
          <p14:tracePt t="122053" x="4008438" y="5786438"/>
          <p14:tracePt t="122060" x="4003675" y="5781675"/>
          <p14:tracePt t="122068" x="3983038" y="5773738"/>
          <p14:tracePt t="122076" x="3973513" y="5773738"/>
          <p14:tracePt t="122084" x="3970338" y="5768975"/>
          <p14:tracePt t="122092" x="3957638" y="5768975"/>
          <p14:tracePt t="122101" x="3944938" y="5761038"/>
          <p14:tracePt t="122108" x="3927475" y="5751513"/>
          <p14:tracePt t="122116" x="3914775" y="5748338"/>
          <p14:tracePt t="122124" x="3897313" y="5738813"/>
          <p14:tracePt t="122132" x="3884613" y="5730875"/>
          <p14:tracePt t="122140" x="3838575" y="5713413"/>
          <p14:tracePt t="122149" x="3833813" y="5713413"/>
          <p14:tracePt t="122156" x="3821113" y="5700713"/>
          <p14:tracePt t="122165" x="3813175" y="5692775"/>
          <p14:tracePt t="122172" x="3808413" y="5680075"/>
          <p14:tracePt t="122182" x="3800475" y="5675313"/>
          <p14:tracePt t="122188" x="3795713" y="5654675"/>
          <p14:tracePt t="122199" x="3795713" y="5649913"/>
          <p14:tracePt t="122206" x="3786188" y="5637213"/>
          <p14:tracePt t="122215" x="3778250" y="5602288"/>
          <p14:tracePt t="122220" x="3770313" y="5576888"/>
          <p14:tracePt t="122232" x="3760788" y="5535613"/>
          <p14:tracePt t="122236" x="3744913" y="5500688"/>
          <p14:tracePt t="122244" x="3744913" y="5467350"/>
          <p14:tracePt t="122252" x="3727450" y="5424488"/>
          <p14:tracePt t="122260" x="3727450" y="5376863"/>
          <p14:tracePt t="122268" x="3719513" y="5335588"/>
          <p14:tracePt t="122276" x="3709988" y="5287963"/>
          <p14:tracePt t="122284" x="3709988" y="5241925"/>
          <p14:tracePt t="122292" x="3709988" y="5229225"/>
          <p14:tracePt t="122300" x="3709988" y="5207000"/>
          <p14:tracePt t="122308" x="3709988" y="5173663"/>
          <p14:tracePt t="122316" x="3709988" y="5160963"/>
          <p14:tracePt t="122324" x="3719513" y="5138738"/>
          <p14:tracePt t="122332" x="3727450" y="5113338"/>
          <p14:tracePt t="122340" x="3735388" y="5100638"/>
          <p14:tracePt t="122349" x="3735388" y="5083175"/>
          <p14:tracePt t="122356" x="3740150" y="5062538"/>
          <p14:tracePt t="122365" x="3740150" y="5057775"/>
          <p14:tracePt t="122372" x="3740150" y="5041900"/>
          <p14:tracePt t="122383" x="3757613" y="5019675"/>
          <p14:tracePt t="122388" x="3765550" y="4994275"/>
          <p14:tracePt t="122399" x="3773488" y="4973638"/>
          <p14:tracePt t="122404" x="3790950" y="4948238"/>
          <p14:tracePt t="122415" x="3795713" y="4935538"/>
          <p14:tracePt t="122420" x="3803650" y="4910138"/>
          <p14:tracePt t="122432" x="3803650" y="4905375"/>
          <p14:tracePt t="122436" x="3813175" y="4900613"/>
          <p14:tracePt t="122444" x="3816350" y="4884738"/>
          <p14:tracePt t="122460" x="3825875" y="4879975"/>
          <p14:tracePt t="122476" x="3829050" y="4867275"/>
          <p14:tracePt t="122493" x="3838575" y="4857750"/>
          <p14:tracePt t="122500" x="3841750" y="4854575"/>
          <p14:tracePt t="122508" x="3854450" y="4841875"/>
          <p14:tracePt t="122524" x="3863975" y="4832350"/>
          <p14:tracePt t="122540" x="3867150" y="4832350"/>
          <p14:tracePt t="122549" x="3879850" y="4832350"/>
          <p14:tracePt t="122556" x="3906838" y="4829175"/>
          <p14:tracePt t="122565" x="3935413" y="4829175"/>
          <p14:tracePt t="122572" x="3970338" y="4829175"/>
          <p14:tracePt t="122582" x="4008438" y="4829175"/>
          <p14:tracePt t="122588" x="4054475" y="4829175"/>
          <p14:tracePt t="122600" x="4084638" y="4829175"/>
          <p14:tracePt t="122604" x="4110038" y="4829175"/>
          <p14:tracePt t="122614" x="4152900" y="4816475"/>
          <p14:tracePt t="122620" x="4157663" y="4816475"/>
          <p14:tracePt t="122755" x="4157663" y="4811713"/>
          <p14:tracePt t="122763" x="4148138" y="4811713"/>
          <p14:tracePt t="122772" x="4135438" y="4811713"/>
          <p14:tracePt t="122787" x="4132263" y="4806950"/>
          <p14:tracePt t="122796" x="4119563" y="4806950"/>
          <p14:tracePt t="122804" x="4097338" y="4806950"/>
          <p14:tracePt t="122815" x="4079875" y="4806950"/>
          <p14:tracePt t="122820" x="4067175" y="4806950"/>
          <p14:tracePt t="122829" x="4054475" y="4806950"/>
          <p14:tracePt t="122836" x="4051300" y="4806950"/>
          <p14:tracePt t="122844" x="4041775" y="4806950"/>
          <p14:tracePt t="122901" x="4038600" y="4806950"/>
          <p14:tracePt t="122909" x="4029075" y="4811713"/>
          <p14:tracePt t="122932" x="4029075" y="4819650"/>
          <p14:tracePt t="122940" x="4029075" y="4824413"/>
          <p14:tracePt t="122956" x="4029075" y="4832350"/>
          <p14:tracePt t="122966" x="4029075" y="4837113"/>
          <p14:tracePt t="122983" x="4029075" y="4845050"/>
          <p14:tracePt t="122989" x="4033838" y="4857750"/>
          <p14:tracePt t="123000" x="4038600" y="4862513"/>
          <p14:tracePt t="123017" x="4046538" y="4870450"/>
          <p14:tracePt t="123021" x="4046538" y="4875213"/>
          <p14:tracePt t="123035" x="4046538" y="4887913"/>
          <p14:tracePt t="123037" x="4046538" y="4892675"/>
          <p14:tracePt t="123045" x="4046538" y="4900613"/>
          <p14:tracePt t="123053" x="4051300" y="4913313"/>
          <p14:tracePt t="125469" x="4041775" y="4918075"/>
          <p14:tracePt t="125493" x="4038600" y="4926013"/>
          <p14:tracePt t="125510" x="4033838" y="4930775"/>
          <p14:tracePt t="125533" x="4025900" y="4930775"/>
          <p14:tracePt t="125541" x="4021138" y="4938713"/>
          <p14:tracePt t="125597" x="4013200" y="4943475"/>
          <p14:tracePt t="125637" x="4008438" y="4951413"/>
          <p14:tracePt t="125653" x="4003675" y="4951413"/>
          <p14:tracePt t="125707" x="3995738" y="4956175"/>
          <p14:tracePt t="125732" x="3990975" y="4960938"/>
          <p14:tracePt t="126021" x="3983038" y="4960938"/>
          <p14:tracePt t="126037" x="3970338" y="4951413"/>
          <p14:tracePt t="126045" x="3965575" y="4951413"/>
          <p14:tracePt t="126053" x="3957638" y="4951413"/>
          <p14:tracePt t="126061" x="3935413" y="4948238"/>
          <p14:tracePt t="126069" x="3906838" y="4938713"/>
          <p14:tracePt t="126077" x="3841750" y="4905375"/>
          <p14:tracePt t="126085" x="3770313" y="4897438"/>
          <p14:tracePt t="126093" x="3651250" y="4837113"/>
          <p14:tracePt t="126102" x="3544888" y="4778375"/>
          <p14:tracePt t="126109" x="3408363" y="4692650"/>
          <p14:tracePt t="126119" x="3314700" y="4611688"/>
          <p14:tracePt t="126125" x="3221038" y="4518025"/>
          <p14:tracePt t="126136" x="3127375" y="4406900"/>
          <p14:tracePt t="126141" x="3041650" y="4287838"/>
          <p14:tracePt t="126151" x="2935288" y="4130675"/>
          <p14:tracePt t="126156" x="2825750" y="3978275"/>
          <p14:tracePt t="126167" x="2735263" y="3836988"/>
          <p14:tracePt t="126172" x="2625725" y="3684588"/>
          <p14:tracePt t="126181" x="2544763" y="3590925"/>
          <p14:tracePt t="126189" x="2451100" y="3509963"/>
          <p14:tracePt t="126206" x="2387600" y="3454400"/>
          <p14:tracePt t="126214" x="2378075" y="3454400"/>
          <p14:tracePt t="126220" x="2374900" y="3454400"/>
          <p14:tracePt t="126284" x="2365375" y="3454400"/>
          <p14:tracePt t="126302" x="2362200" y="3454400"/>
          <p14:tracePt t="126309" x="2352675" y="3454400"/>
          <p14:tracePt t="126319" x="2349500" y="3454400"/>
          <p14:tracePt t="126325" x="2327275" y="3454400"/>
          <p14:tracePt t="126335" x="2306638" y="3446463"/>
          <p14:tracePt t="126342" x="2259013" y="3429000"/>
          <p14:tracePt t="126351" x="2220913" y="3403600"/>
          <p14:tracePt t="126357" x="2174875" y="3373438"/>
          <p14:tracePt t="126368" x="2093913" y="3314700"/>
          <p14:tracePt t="126373" x="2043113" y="3262313"/>
          <p14:tracePt t="126386" x="1962150" y="3195638"/>
          <p14:tracePt t="126389" x="1884363" y="3114675"/>
          <p14:tracePt t="126402" x="1803400" y="3036888"/>
          <p14:tracePt t="126405" x="1724025" y="2943225"/>
          <p14:tracePt t="126419" x="1638300" y="2836863"/>
          <p14:tracePt t="126422" x="1531938" y="2740025"/>
          <p14:tracePt t="126429" x="1438275" y="2659063"/>
          <p14:tracePt t="126437" x="1344613" y="2565400"/>
          <p14:tracePt t="126444" x="1268413" y="2489200"/>
          <p14:tracePt t="126453" x="1195388" y="2382838"/>
          <p14:tracePt t="126460" x="1127125" y="2289175"/>
          <p14:tracePt t="126468" x="1030288" y="2182813"/>
          <p14:tracePt t="126476" x="901700" y="2054225"/>
          <p14:tracePt t="126484" x="795338" y="1957388"/>
          <p14:tracePt t="126492" x="633413" y="1851025"/>
          <p14:tracePt t="126500" x="458788" y="1735138"/>
          <p14:tracePt t="126508" x="230188" y="15875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Disrupted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8</a:t>
            </a:fld>
            <a:endParaRPr lang="en-GB" dirty="0"/>
          </a:p>
        </p:txBody>
      </p:sp>
      <p:sp>
        <p:nvSpPr>
          <p:cNvPr id="6" name="CasellaDiTesto 5">
            <a:extLst>
              <a:ext uri="{FF2B5EF4-FFF2-40B4-BE49-F238E27FC236}">
                <a16:creationId xmlns:a16="http://schemas.microsoft.com/office/drawing/2014/main" id="{E6A9DD72-1769-4B0F-BA70-C8193FA6A747}"/>
              </a:ext>
            </a:extLst>
          </p:cNvPr>
          <p:cNvSpPr txBox="1"/>
          <p:nvPr/>
        </p:nvSpPr>
        <p:spPr>
          <a:xfrm>
            <a:off x="32653" y="620686"/>
            <a:ext cx="9110010" cy="584775"/>
          </a:xfrm>
          <a:prstGeom prst="rect">
            <a:avLst/>
          </a:prstGeom>
          <a:noFill/>
        </p:spPr>
        <p:txBody>
          <a:bodyPr wrap="square" rtlCol="0">
            <a:spAutoFit/>
          </a:bodyPr>
          <a:lstStyle/>
          <a:p>
            <a:r>
              <a:rPr lang="it-IT" sz="3200" dirty="0">
                <a:solidFill>
                  <a:srgbClr val="FF0000"/>
                </a:solidFill>
              </a:rPr>
              <a:t> #96385</a:t>
            </a:r>
          </a:p>
        </p:txBody>
      </p:sp>
      <p:pic>
        <p:nvPicPr>
          <p:cNvPr id="5" name="Immagine 4">
            <a:extLst>
              <a:ext uri="{FF2B5EF4-FFF2-40B4-BE49-F238E27FC236}">
                <a16:creationId xmlns:a16="http://schemas.microsoft.com/office/drawing/2014/main" id="{F71D16B1-5D11-4F76-A539-FE81455AA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34" y="1124744"/>
            <a:ext cx="9071913" cy="5330069"/>
          </a:xfrm>
          <a:prstGeom prst="rect">
            <a:avLst/>
          </a:prstGeom>
        </p:spPr>
      </p:pic>
      <p:grpSp>
        <p:nvGrpSpPr>
          <p:cNvPr id="28" name="Gruppo 27">
            <a:extLst>
              <a:ext uri="{FF2B5EF4-FFF2-40B4-BE49-F238E27FC236}">
                <a16:creationId xmlns:a16="http://schemas.microsoft.com/office/drawing/2014/main" id="{C0DF06AC-A8E1-42C9-9AC9-94125B01C853}"/>
              </a:ext>
            </a:extLst>
          </p:cNvPr>
          <p:cNvGrpSpPr/>
          <p:nvPr/>
        </p:nvGrpSpPr>
        <p:grpSpPr>
          <a:xfrm>
            <a:off x="1043608" y="1367893"/>
            <a:ext cx="1073332" cy="2139500"/>
            <a:chOff x="1043608" y="1367893"/>
            <a:chExt cx="1073332" cy="2139500"/>
          </a:xfrm>
        </p:grpSpPr>
        <p:sp>
          <p:nvSpPr>
            <p:cNvPr id="16" name="Figura a mano libera: forma 15">
              <a:extLst>
                <a:ext uri="{FF2B5EF4-FFF2-40B4-BE49-F238E27FC236}">
                  <a16:creationId xmlns:a16="http://schemas.microsoft.com/office/drawing/2014/main" id="{CCFFDD87-5E96-4A35-BD31-BEC700A03D09}"/>
                </a:ext>
              </a:extLst>
            </p:cNvPr>
            <p:cNvSpPr/>
            <p:nvPr/>
          </p:nvSpPr>
          <p:spPr>
            <a:xfrm>
              <a:off x="1043608" y="1400687"/>
              <a:ext cx="1070047" cy="2106706"/>
            </a:xfrm>
            <a:custGeom>
              <a:avLst/>
              <a:gdLst>
                <a:gd name="connsiteX0" fmla="*/ 137718 w 1070047"/>
                <a:gd name="connsiteY0" fmla="*/ 2106706 h 2106706"/>
                <a:gd name="connsiteX1" fmla="*/ 3247 w 1070047"/>
                <a:gd name="connsiteY1" fmla="*/ 1416424 h 2106706"/>
                <a:gd name="connsiteX2" fmla="*/ 258741 w 1070047"/>
                <a:gd name="connsiteY2" fmla="*/ 466165 h 2106706"/>
                <a:gd name="connsiteX3" fmla="*/ 1070047 w 1070047"/>
                <a:gd name="connsiteY3" fmla="*/ 0 h 2106706"/>
              </a:gdLst>
              <a:ahLst/>
              <a:cxnLst>
                <a:cxn ang="0">
                  <a:pos x="connsiteX0" y="connsiteY0"/>
                </a:cxn>
                <a:cxn ang="0">
                  <a:pos x="connsiteX1" y="connsiteY1"/>
                </a:cxn>
                <a:cxn ang="0">
                  <a:pos x="connsiteX2" y="connsiteY2"/>
                </a:cxn>
                <a:cxn ang="0">
                  <a:pos x="connsiteX3" y="connsiteY3"/>
                </a:cxn>
              </a:cxnLst>
              <a:rect l="l" t="t" r="r" b="b"/>
              <a:pathLst>
                <a:path w="1070047" h="2106706">
                  <a:moveTo>
                    <a:pt x="137718" y="2106706"/>
                  </a:moveTo>
                  <a:cubicBezTo>
                    <a:pt x="60397" y="1898277"/>
                    <a:pt x="-16924" y="1689848"/>
                    <a:pt x="3247" y="1416424"/>
                  </a:cubicBezTo>
                  <a:cubicBezTo>
                    <a:pt x="23418" y="1143000"/>
                    <a:pt x="80941" y="702236"/>
                    <a:pt x="258741" y="466165"/>
                  </a:cubicBezTo>
                  <a:cubicBezTo>
                    <a:pt x="436541" y="230094"/>
                    <a:pt x="907188" y="62753"/>
                    <a:pt x="1070047" y="0"/>
                  </a:cubicBezTo>
                </a:path>
              </a:pathLst>
            </a:custGeom>
            <a:no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diritto 18">
              <a:extLst>
                <a:ext uri="{FF2B5EF4-FFF2-40B4-BE49-F238E27FC236}">
                  <a16:creationId xmlns:a16="http://schemas.microsoft.com/office/drawing/2014/main" id="{B177B7F4-F8B1-47A9-9986-D5F3039C6D19}"/>
                </a:ext>
              </a:extLst>
            </p:cNvPr>
            <p:cNvCxnSpPr>
              <a:cxnSpLocks/>
            </p:cNvCxnSpPr>
            <p:nvPr/>
          </p:nvCxnSpPr>
          <p:spPr>
            <a:xfrm>
              <a:off x="1907704" y="1367893"/>
              <a:ext cx="205951" cy="32794"/>
            </a:xfrm>
            <a:prstGeom prst="line">
              <a:avLst/>
            </a:prstGeom>
            <a:ln w="3810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BE437E2C-A98F-4641-A01D-C4236171D1F4}"/>
                </a:ext>
              </a:extLst>
            </p:cNvPr>
            <p:cNvCxnSpPr>
              <a:cxnSpLocks/>
            </p:cNvCxnSpPr>
            <p:nvPr/>
          </p:nvCxnSpPr>
          <p:spPr>
            <a:xfrm flipV="1">
              <a:off x="2008928" y="1400686"/>
              <a:ext cx="108012" cy="195225"/>
            </a:xfrm>
            <a:prstGeom prst="line">
              <a:avLst/>
            </a:prstGeom>
            <a:ln w="38100">
              <a:solidFill>
                <a:srgbClr val="66FFFF"/>
              </a:solidFill>
            </a:ln>
          </p:spPr>
          <p:style>
            <a:lnRef idx="1">
              <a:schemeClr val="accent1"/>
            </a:lnRef>
            <a:fillRef idx="0">
              <a:schemeClr val="accent1"/>
            </a:fillRef>
            <a:effectRef idx="0">
              <a:schemeClr val="accent1"/>
            </a:effectRef>
            <a:fontRef idx="minor">
              <a:schemeClr val="tx1"/>
            </a:fontRef>
          </p:style>
        </p:cxnSp>
      </p:grpSp>
      <p:pic>
        <p:nvPicPr>
          <p:cNvPr id="17" name="Audio 16">
            <a:hlinkClick r:id="" action="ppaction://media"/>
            <a:extLst>
              <a:ext uri="{FF2B5EF4-FFF2-40B4-BE49-F238E27FC236}">
                <a16:creationId xmlns:a16="http://schemas.microsoft.com/office/drawing/2014/main" id="{A72849EB-D47D-4035-87CA-C9EBF014B0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81618326"/>
      </p:ext>
    </p:extLst>
  </p:cSld>
  <p:clrMapOvr>
    <a:masterClrMapping/>
  </p:clrMapOvr>
  <mc:AlternateContent xmlns:mc="http://schemas.openxmlformats.org/markup-compatibility/2006" xmlns:p14="http://schemas.microsoft.com/office/powerpoint/2010/main">
    <mc:Choice Requires="p14">
      <p:transition spd="slow" p14:dur="2000" advTm="74559"/>
    </mc:Choice>
    <mc:Fallback xmlns="">
      <p:transition spd="slow" advTm="7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2615" x="6054725" y="1162050"/>
          <p14:tracePt t="2678" x="6046788" y="1162050"/>
          <p14:tracePt t="3055" x="6042025" y="1162050"/>
          <p14:tracePt t="3064" x="6034088" y="1162050"/>
          <p14:tracePt t="3175" x="6029325" y="1162050"/>
          <p14:tracePt t="3751" x="6024563" y="1162050"/>
          <p14:tracePt t="4328" x="6016625" y="1162050"/>
          <p14:tracePt t="4335" x="6011863" y="1162050"/>
          <p14:tracePt t="4343" x="6003925" y="1162050"/>
          <p14:tracePt t="4351" x="5999163" y="1162050"/>
          <p14:tracePt t="4359" x="5986463" y="1162050"/>
          <p14:tracePt t="4367" x="5973763" y="1162050"/>
          <p14:tracePt t="4375" x="5948363" y="1162050"/>
          <p14:tracePt t="4383" x="5943600" y="1162050"/>
          <p14:tracePt t="4391" x="5935663" y="1162050"/>
          <p14:tracePt t="4551" x="5930900" y="1162050"/>
          <p14:tracePt t="4559" x="5927725" y="1162050"/>
          <p14:tracePt t="4583" x="5918200" y="1162050"/>
          <p14:tracePt t="4647" x="5905500" y="1162050"/>
          <p14:tracePt t="4664" x="5902325" y="1162050"/>
          <p14:tracePt t="4671" x="5892800" y="1162050"/>
          <p14:tracePt t="4687" x="5880100" y="1162050"/>
          <p14:tracePt t="4719" x="5876925" y="1162050"/>
          <p14:tracePt t="4727" x="5862638" y="1162050"/>
          <p14:tracePt t="4736" x="5849938" y="1162050"/>
          <p14:tracePt t="4743" x="5834063" y="1162050"/>
          <p14:tracePt t="4751" x="5829300" y="1162050"/>
          <p14:tracePt t="4759" x="5824538" y="1162050"/>
          <p14:tracePt t="4775" x="5816600" y="1162050"/>
          <p14:tracePt t="4799" x="5811838" y="1162050"/>
          <p14:tracePt t="4838" x="5803900" y="1162050"/>
          <p14:tracePt t="4855" x="5799138" y="1162050"/>
          <p14:tracePt t="4864" x="5791200" y="1162050"/>
          <p14:tracePt t="4871" x="5786438" y="1162050"/>
          <p14:tracePt t="4935" x="5783263" y="1162050"/>
          <p14:tracePt t="4983" x="5773738" y="1162050"/>
          <p14:tracePt t="4990" x="5770563" y="1162050"/>
          <p14:tracePt t="4999" x="5761038" y="1162050"/>
          <p14:tracePt t="5015" x="5756275" y="1162050"/>
          <p14:tracePt t="5023" x="5748338" y="1162050"/>
          <p14:tracePt t="5038" x="5743575" y="1162050"/>
          <p14:tracePt t="5047" x="5740400" y="1162050"/>
          <p14:tracePt t="5071" x="5730875" y="1162050"/>
          <p14:tracePt t="5095" x="5727700" y="1162050"/>
          <p14:tracePt t="5103" x="5715000" y="1162050"/>
          <p14:tracePt t="5111" x="5702300" y="1162050"/>
          <p14:tracePt t="5119" x="5692775" y="1162050"/>
          <p14:tracePt t="5135" x="5689600" y="1162050"/>
          <p14:tracePt t="5142" x="5680075" y="1162050"/>
          <p14:tracePt t="5151" x="5667375" y="1162050"/>
          <p14:tracePt t="5158" x="5654675" y="1162050"/>
          <p14:tracePt t="5172" x="5641975" y="1157288"/>
          <p14:tracePt t="5174" x="5624513" y="1157288"/>
          <p14:tracePt t="5183" x="5595938" y="1152525"/>
          <p14:tracePt t="5191" x="5583238" y="1152525"/>
          <p14:tracePt t="5199" x="5556250" y="1136650"/>
          <p14:tracePt t="5206" x="5543550" y="1127125"/>
          <p14:tracePt t="5215" x="5518150" y="1119188"/>
          <p14:tracePt t="5222" x="5514975" y="1119188"/>
          <p14:tracePt t="5231" x="5492750" y="1106488"/>
          <p14:tracePt t="5239" x="5480050" y="1106488"/>
          <p14:tracePt t="5249" x="5472113" y="1106488"/>
          <p14:tracePt t="5551" x="5467350" y="1101725"/>
          <p14:tracePt t="7110" x="5459413" y="1093788"/>
          <p14:tracePt t="7118" x="5434013" y="1093788"/>
          <p14:tracePt t="7126" x="5399088" y="1093788"/>
          <p14:tracePt t="7135" x="5343525" y="1084263"/>
          <p14:tracePt t="7142" x="5302250" y="1084263"/>
          <p14:tracePt t="7151" x="5254625" y="1076325"/>
          <p14:tracePt t="7164" x="5183188" y="1076325"/>
          <p14:tracePt t="7167" x="5097463" y="1063625"/>
          <p14:tracePt t="7175" x="5011738" y="1063625"/>
          <p14:tracePt t="7183" x="4940300" y="1063625"/>
          <p14:tracePt t="7191" x="4879975" y="1063625"/>
          <p14:tracePt t="7199" x="4824413" y="1063625"/>
          <p14:tracePt t="7206" x="4791075" y="1063625"/>
          <p14:tracePt t="7215" x="4760913" y="1063625"/>
          <p14:tracePt t="7223" x="4740275" y="1063625"/>
          <p14:tracePt t="7230" x="4714875" y="1063625"/>
          <p14:tracePt t="7239" x="4684713" y="1063625"/>
          <p14:tracePt t="7247" x="4659313" y="1063625"/>
          <p14:tracePt t="7255" x="4638675" y="1063625"/>
          <p14:tracePt t="7264" x="4616450" y="1068388"/>
          <p14:tracePt t="7271" x="4591050" y="1068388"/>
          <p14:tracePt t="7280" x="4560888" y="1076325"/>
          <p14:tracePt t="7287" x="4527550" y="1076325"/>
          <p14:tracePt t="7295" x="4471988" y="1084263"/>
          <p14:tracePt t="7303" x="4429125" y="1084263"/>
          <p14:tracePt t="7311" x="4370388" y="1084263"/>
          <p14:tracePt t="7319" x="4314825" y="1084263"/>
          <p14:tracePt t="7326" x="4254500" y="1084263"/>
          <p14:tracePt t="7335" x="4183063" y="1084263"/>
          <p14:tracePt t="7342" x="4127500" y="1084263"/>
          <p14:tracePt t="7351" x="4079875" y="1084263"/>
          <p14:tracePt t="7358" x="4051300" y="1084263"/>
          <p14:tracePt t="7367" x="4021138" y="1084263"/>
          <p14:tracePt t="7374" x="4003675" y="1084263"/>
          <p14:tracePt t="7383" x="3990975" y="1084263"/>
          <p14:tracePt t="7391" x="3978275" y="1084263"/>
          <p14:tracePt t="7399" x="3965575" y="1084263"/>
          <p14:tracePt t="7407" x="3952875" y="1084263"/>
          <p14:tracePt t="7415" x="3927475" y="1084263"/>
          <p14:tracePt t="7423" x="3914775" y="1084263"/>
          <p14:tracePt t="7431" x="3892550" y="1084263"/>
          <p14:tracePt t="7439" x="3867150" y="1084263"/>
          <p14:tracePt t="7447" x="3838575" y="1084263"/>
          <p14:tracePt t="7455" x="3795713" y="1084263"/>
          <p14:tracePt t="7464" x="3735388" y="1084263"/>
          <p14:tracePt t="7471" x="3663950" y="1084263"/>
          <p14:tracePt t="7481" x="3595688" y="1084263"/>
          <p14:tracePt t="7487" x="3522663" y="1084263"/>
          <p14:tracePt t="7494" x="3463925" y="1081088"/>
          <p14:tracePt t="7503" x="3390900" y="1068388"/>
          <p14:tracePt t="7510" x="3332163" y="1058863"/>
          <p14:tracePt t="7519" x="3271838" y="1050925"/>
          <p14:tracePt t="7526" x="3213100" y="1038225"/>
          <p14:tracePt t="7535" x="3165475" y="1030288"/>
          <p14:tracePt t="7542" x="3152775" y="1030288"/>
          <p14:tracePt t="7551" x="3127375" y="1020763"/>
          <p14:tracePt t="7559" x="3114675" y="1016000"/>
          <p14:tracePt t="7567" x="3097213" y="1016000"/>
          <p14:tracePt t="7574" x="3094038" y="1016000"/>
          <p14:tracePt t="7583" x="3089275" y="1016000"/>
          <p14:tracePt t="7615" x="3081338" y="1016000"/>
          <p14:tracePt t="7623" x="3076575" y="1016000"/>
          <p14:tracePt t="7631" x="3063875" y="1008063"/>
          <p14:tracePt t="7638" x="3046413" y="1008063"/>
          <p14:tracePt t="7648" x="3025775" y="1008063"/>
          <p14:tracePt t="7655" x="3003550" y="1000125"/>
          <p14:tracePt t="7664" x="2957513" y="990600"/>
          <p14:tracePt t="7671" x="2944813" y="990600"/>
          <p14:tracePt t="7681" x="2922588" y="990600"/>
          <p14:tracePt t="7687" x="2909888" y="990600"/>
          <p14:tracePt t="7695" x="2901950" y="990600"/>
          <p14:tracePt t="7759" x="2897188" y="990600"/>
          <p14:tracePt t="7775" x="2889250" y="990600"/>
          <p14:tracePt t="7783" x="2884488" y="990600"/>
          <p14:tracePt t="7790" x="2876550" y="990600"/>
          <p14:tracePt t="7799" x="2863850" y="990600"/>
          <p14:tracePt t="7807" x="2859088" y="987425"/>
          <p14:tracePt t="7815" x="2838450" y="987425"/>
          <p14:tracePt t="7823" x="2825750" y="977900"/>
          <p14:tracePt t="7831" x="2813050" y="977900"/>
          <p14:tracePt t="7839" x="2795588" y="969963"/>
          <p14:tracePt t="7847" x="2790825" y="969963"/>
          <p14:tracePt t="7855" x="2778125" y="965200"/>
          <p14:tracePt t="7919" x="2770188" y="965200"/>
          <p14:tracePt t="7927" x="2765425" y="965200"/>
          <p14:tracePt t="7935" x="2757488" y="965200"/>
          <p14:tracePt t="7943" x="2752725" y="965200"/>
          <p14:tracePt t="7951" x="2740025" y="965200"/>
          <p14:tracePt t="7958" x="2727325" y="965200"/>
          <p14:tracePt t="7967" x="2709863" y="965200"/>
          <p14:tracePt t="7974" x="2689225" y="965200"/>
          <p14:tracePt t="7985" x="2676525" y="965200"/>
          <p14:tracePt t="7990" x="2663825" y="965200"/>
          <p14:tracePt t="8000" x="2638425" y="965200"/>
          <p14:tracePt t="8006" x="2616200" y="965200"/>
          <p14:tracePt t="8015" x="2587625" y="965200"/>
          <p14:tracePt t="8022" x="2562225" y="965200"/>
          <p14:tracePt t="8031" x="2540000" y="969963"/>
          <p14:tracePt t="8039" x="2506663" y="977900"/>
          <p14:tracePt t="8048" x="2484438" y="977900"/>
          <p14:tracePt t="8055" x="2459038" y="982663"/>
          <p14:tracePt t="8064" x="2438400" y="990600"/>
          <p14:tracePt t="8071" x="2413000" y="1000125"/>
          <p14:tracePt t="8081" x="2390775" y="1000125"/>
          <p14:tracePt t="8087" x="2357438" y="1000125"/>
          <p14:tracePt t="8095" x="2327275" y="1008063"/>
          <p14:tracePt t="8103" x="2281238" y="1016000"/>
          <p14:tracePt t="8111" x="2233613" y="1025525"/>
          <p14:tracePt t="8119" x="2212975" y="1025525"/>
          <p14:tracePt t="8126" x="2178050" y="1033463"/>
          <p14:tracePt t="8135" x="2165350" y="1033463"/>
          <p14:tracePt t="8142" x="2139950" y="1042988"/>
          <p14:tracePt t="8151" x="2127250" y="1050925"/>
          <p14:tracePt t="8165" x="2114550" y="1050925"/>
          <p14:tracePt t="8167" x="2089150" y="1050925"/>
          <p14:tracePt t="8175" x="2076450" y="1055688"/>
          <p14:tracePt t="8183" x="2063750" y="1055688"/>
          <p14:tracePt t="8190" x="2030413" y="1055688"/>
          <p14:tracePt t="8199" x="2016125" y="1063625"/>
          <p14:tracePt t="8207" x="1990725" y="1071563"/>
          <p14:tracePt t="8215" x="1978025" y="1081088"/>
          <p14:tracePt t="8223" x="1974850" y="1081088"/>
          <p14:tracePt t="8231" x="1965325" y="1081088"/>
          <p14:tracePt t="8239" x="1952625" y="1084263"/>
          <p14:tracePt t="8255" x="1949450" y="1093788"/>
          <p14:tracePt t="8264" x="1936750" y="1096963"/>
          <p14:tracePt t="8271" x="1919288" y="1106488"/>
          <p14:tracePt t="8281" x="1897063" y="1114425"/>
          <p14:tracePt t="8287" x="1863725" y="1131888"/>
          <p14:tracePt t="8295" x="1830388" y="1139825"/>
          <p14:tracePt t="8303" x="1795463" y="1149350"/>
          <p14:tracePt t="8312" x="1736725" y="1157288"/>
          <p14:tracePt t="8319" x="1663700" y="1165225"/>
          <p14:tracePt t="8326" x="1590675" y="1177925"/>
          <p14:tracePt t="8336" x="1519238" y="1187450"/>
          <p14:tracePt t="8342" x="1443038" y="1200150"/>
          <p14:tracePt t="8351" x="1370013" y="1208088"/>
          <p14:tracePt t="8359" x="1311275" y="1220788"/>
          <p14:tracePt t="8367" x="1250950" y="1228725"/>
          <p14:tracePt t="8375" x="1220788" y="1228725"/>
          <p14:tracePt t="8383" x="1204913" y="1238250"/>
          <p14:tracePt t="8392" x="1190625" y="1238250"/>
          <p14:tracePt t="8406" x="1177925" y="1238250"/>
          <p14:tracePt t="8415" x="1165225" y="1238250"/>
          <p14:tracePt t="8423" x="1131888" y="1238250"/>
          <p14:tracePt t="8431" x="1101725" y="1238250"/>
          <p14:tracePt t="8439" x="1058863" y="1238250"/>
          <p14:tracePt t="8447" x="1012825" y="1238250"/>
          <p14:tracePt t="8455" x="969963" y="1238250"/>
          <p14:tracePt t="8464" x="911225" y="1238250"/>
          <p14:tracePt t="8471" x="868363" y="1238250"/>
          <p14:tracePt t="8481" x="812800" y="1238250"/>
          <p14:tracePt t="8487" x="752475" y="1238250"/>
          <p14:tracePt t="8495" x="723900" y="1238250"/>
          <p14:tracePt t="8503" x="688975" y="1238250"/>
          <p14:tracePt t="8510" x="685800" y="1238250"/>
          <p14:tracePt t="8583" x="676275" y="1238250"/>
          <p14:tracePt t="8590" x="671513" y="1238250"/>
          <p14:tracePt t="8599" x="658813" y="1250950"/>
          <p14:tracePt t="8606" x="650875" y="1263650"/>
          <p14:tracePt t="8615" x="650875" y="1271588"/>
          <p14:tracePt t="8622" x="642938" y="1284288"/>
          <p14:tracePt t="8630" x="638175" y="1296988"/>
          <p14:tracePt t="8647" x="630238" y="1314450"/>
          <p14:tracePt t="8656" x="620713" y="1327150"/>
          <p14:tracePt t="8664" x="604838" y="1352550"/>
          <p14:tracePt t="8671" x="592138" y="1387475"/>
          <p14:tracePt t="8681" x="582613" y="1400175"/>
          <p14:tracePt t="8687" x="574675" y="1433513"/>
          <p14:tracePt t="8695" x="565150" y="1481138"/>
          <p14:tracePt t="8703" x="565150" y="1509713"/>
          <p14:tracePt t="8711" x="557213" y="1552575"/>
          <p14:tracePt t="8719" x="544513" y="1600200"/>
          <p14:tracePt t="8727" x="527050" y="1663700"/>
          <p14:tracePt t="8735" x="506413" y="1709738"/>
          <p14:tracePt t="8743" x="476250" y="1760538"/>
          <p14:tracePt t="8751" x="458788" y="1808163"/>
          <p14:tracePt t="8759" x="450850" y="1828800"/>
          <p14:tracePt t="8767" x="442913" y="1854200"/>
          <p14:tracePt t="8775" x="442913" y="1866900"/>
          <p14:tracePt t="8783" x="433388" y="1881188"/>
          <p14:tracePt t="8791" x="433388" y="1897063"/>
          <p14:tracePt t="8799" x="430213" y="1909763"/>
          <p14:tracePt t="8807" x="420688" y="1919288"/>
          <p14:tracePt t="8815" x="420688" y="1931988"/>
          <p14:tracePt t="8823" x="420688" y="1944688"/>
          <p14:tracePt t="8831" x="420688" y="1957388"/>
          <p14:tracePt t="8838" x="412750" y="1970088"/>
          <p14:tracePt t="8847" x="404813" y="2016125"/>
          <p14:tracePt t="8856" x="400050" y="2028825"/>
          <p14:tracePt t="8864" x="379413" y="2084388"/>
          <p14:tracePt t="8871" x="369888" y="2119313"/>
          <p14:tracePt t="8895" x="352425" y="2241550"/>
          <p14:tracePt t="8908" x="352425" y="2276475"/>
          <p14:tracePt t="8912" x="352425" y="2306638"/>
          <p14:tracePt t="8920" x="352425" y="2347913"/>
          <p14:tracePt t="8926" x="352425" y="2382838"/>
          <p14:tracePt t="8936" x="352425" y="2413000"/>
          <p14:tracePt t="8942" x="344488" y="2454275"/>
          <p14:tracePt t="8951" x="336550" y="2501900"/>
          <p14:tracePt t="8959" x="314325" y="2547938"/>
          <p14:tracePt t="8967" x="306388" y="2573338"/>
          <p14:tracePt t="8974" x="298450" y="2608263"/>
          <p14:tracePt t="8983" x="298450" y="2628900"/>
          <p14:tracePt t="8990" x="298450" y="2651125"/>
          <p14:tracePt t="8998" x="298450" y="2663825"/>
          <p14:tracePt t="9006" x="298450" y="2679700"/>
          <p14:tracePt t="9015" x="301625" y="2701925"/>
          <p14:tracePt t="9023" x="319088" y="2717800"/>
          <p14:tracePt t="9031" x="336550" y="2752725"/>
          <p14:tracePt t="9039" x="344488" y="2782888"/>
          <p14:tracePt t="9047" x="352425" y="2828925"/>
          <p14:tracePt t="9055" x="369888" y="2879725"/>
          <p14:tracePt t="9065" x="379413" y="2909888"/>
          <p14:tracePt t="9071" x="392113" y="2957513"/>
          <p14:tracePt t="9081" x="404813" y="2982913"/>
          <p14:tracePt t="9087" x="420688" y="3016250"/>
          <p14:tracePt t="9095" x="430213" y="3021013"/>
          <p14:tracePt t="9103" x="442913" y="3033713"/>
          <p14:tracePt t="9111" x="458788" y="3049588"/>
          <p14:tracePt t="9119" x="463550" y="3054350"/>
          <p14:tracePt t="9126" x="476250" y="3063875"/>
          <p14:tracePt t="9135" x="481013" y="3067050"/>
          <p14:tracePt t="9143" x="488950" y="3067050"/>
          <p14:tracePt t="9151" x="493713" y="3067050"/>
          <p14:tracePt t="9164" x="506413" y="3076575"/>
          <p14:tracePt t="9167" x="523875" y="3076575"/>
          <p14:tracePt t="9174" x="544513" y="3076575"/>
          <p14:tracePt t="9183" x="565150" y="3084513"/>
          <p14:tracePt t="9190" x="608013" y="3084513"/>
          <p14:tracePt t="9199" x="642938" y="3092450"/>
          <p14:tracePt t="9206" x="676275" y="3101975"/>
          <p14:tracePt t="9215" x="723900" y="3109913"/>
          <p14:tracePt t="9223" x="757238" y="3127375"/>
          <p14:tracePt t="9230" x="769938" y="3135313"/>
          <p14:tracePt t="9239" x="795338" y="3148013"/>
          <p14:tracePt t="9248" x="820738" y="3155950"/>
          <p14:tracePt t="9255" x="850900" y="3173413"/>
          <p14:tracePt t="9265" x="885825" y="3182938"/>
          <p14:tracePt t="9272" x="919163" y="3198813"/>
          <p14:tracePt t="9281" x="944563" y="3208338"/>
          <p14:tracePt t="9287" x="977900" y="3216275"/>
          <p14:tracePt t="9298" x="992188" y="3224213"/>
          <p14:tracePt t="9303" x="1017588" y="3228975"/>
          <p14:tracePt t="9319" x="1030288" y="3236913"/>
          <p14:tracePt t="9335" x="1042988" y="3246438"/>
          <p14:tracePt t="9343" x="1058863" y="3246438"/>
          <p14:tracePt t="9351" x="1081088" y="3246438"/>
          <p14:tracePt t="9358" x="1101725" y="3246438"/>
          <p14:tracePt t="9367" x="1127125" y="3246438"/>
          <p14:tracePt t="9375" x="1139825" y="3246438"/>
          <p14:tracePt t="9383" x="1162050" y="3246438"/>
          <p14:tracePt t="9391" x="1187450" y="3254375"/>
          <p14:tracePt t="9399" x="1200150" y="3254375"/>
          <p14:tracePt t="9406" x="1212850" y="3254375"/>
          <p14:tracePt t="9415" x="1217613" y="3254375"/>
          <p14:tracePt t="9424" x="1233488" y="3259138"/>
          <p14:tracePt t="9439" x="1238250" y="3259138"/>
          <p14:tracePt t="9447" x="1243013" y="3259138"/>
          <p14:tracePt t="9455" x="1255713" y="3259138"/>
          <p14:tracePt t="9464" x="1281113" y="3259138"/>
          <p14:tracePt t="9471" x="1301750" y="3259138"/>
          <p14:tracePt t="9481" x="1323975" y="3259138"/>
          <p14:tracePt t="9487" x="1357313" y="3259138"/>
          <p14:tracePt t="9495" x="1377950" y="3254375"/>
          <p14:tracePt t="9503" x="1412875" y="3249613"/>
          <p14:tracePt t="9510" x="1438275" y="3241675"/>
          <p14:tracePt t="9519" x="1458913" y="3233738"/>
          <p14:tracePt t="9527" x="1493838" y="3224213"/>
          <p14:tracePt t="9535" x="1514475" y="3216275"/>
          <p14:tracePt t="9542" x="1539875" y="3216275"/>
          <p14:tracePt t="9551" x="1562100" y="3208338"/>
          <p14:tracePt t="9558" x="1582738" y="3208338"/>
          <p14:tracePt t="9567" x="1617663" y="3208338"/>
          <p14:tracePt t="9574" x="1638300" y="3208338"/>
          <p14:tracePt t="9583" x="1671638" y="3208338"/>
          <p14:tracePt t="9591" x="1701800" y="3208338"/>
          <p14:tracePt t="9599" x="1727200" y="3208338"/>
          <p14:tracePt t="9606" x="1749425" y="3208338"/>
          <p14:tracePt t="9615" x="1770063" y="3208338"/>
          <p14:tracePt t="9622" x="1803400" y="3208338"/>
          <p14:tracePt t="9631" x="1825625" y="3198813"/>
          <p14:tracePt t="9640" x="1846263" y="3198813"/>
          <p14:tracePt t="9649" x="1871663" y="3195638"/>
          <p14:tracePt t="9656" x="1901825" y="3195638"/>
          <p14:tracePt t="9665" x="1936750" y="3186113"/>
          <p14:tracePt t="9671" x="1962150" y="3178175"/>
          <p14:tracePt t="9682" x="1974850" y="3170238"/>
          <p14:tracePt t="9727" x="1978025" y="3170238"/>
          <p14:tracePt t="9759" x="1987550" y="3170238"/>
          <p14:tracePt t="9830" x="1990725" y="3165475"/>
          <p14:tracePt t="9847" x="2000250" y="3155950"/>
          <p14:tracePt t="9855" x="2012950" y="3143250"/>
          <p14:tracePt t="9864" x="2016125" y="3140075"/>
          <p14:tracePt t="9903" x="2025650" y="3130550"/>
          <p14:tracePt t="9975" x="2030413" y="3127375"/>
          <p14:tracePt t="9991" x="2038350" y="3117850"/>
          <p14:tracePt t="9999" x="2038350" y="3105150"/>
          <p14:tracePt t="10006" x="2051050" y="3092450"/>
          <p14:tracePt t="10014" x="2058988" y="3084513"/>
          <p14:tracePt t="10023" x="2071688" y="3067050"/>
          <p14:tracePt t="10031" x="2076450" y="3059113"/>
          <p14:tracePt t="10039" x="2084388" y="3054350"/>
          <p14:tracePt t="10047" x="2097088" y="3036888"/>
          <p14:tracePt t="10055" x="2109788" y="3024188"/>
          <p14:tracePt t="10064" x="2119313" y="3016250"/>
          <p14:tracePt t="10071" x="2132013" y="3003550"/>
          <p14:tracePt t="10081" x="2149475" y="2990850"/>
          <p14:tracePt t="10087" x="2162175" y="2973388"/>
          <p14:tracePt t="10095" x="2178050" y="2960688"/>
          <p14:tracePt t="10103" x="2187575" y="2943225"/>
          <p14:tracePt t="10110" x="2200275" y="2922588"/>
          <p14:tracePt t="10119" x="2200275" y="2905125"/>
          <p14:tracePt t="10126" x="2225675" y="2871788"/>
          <p14:tracePt t="10135" x="2246313" y="2824163"/>
          <p14:tracePt t="10142" x="2255838" y="2778125"/>
          <p14:tracePt t="10151" x="2276475" y="2730500"/>
          <p14:tracePt t="10158" x="2284413" y="2697163"/>
          <p14:tracePt t="10181" x="2301875" y="2590800"/>
          <p14:tracePt t="10183" x="2309813" y="2560638"/>
          <p14:tracePt t="10190" x="2319338" y="2527300"/>
          <p14:tracePt t="10199" x="2327275" y="2501900"/>
          <p14:tracePt t="10206" x="2335213" y="2479675"/>
          <p14:tracePt t="10216" x="2344738" y="2463800"/>
          <p14:tracePt t="10223" x="2349500" y="2451100"/>
          <p14:tracePt t="10231" x="2357438" y="2428875"/>
          <p14:tracePt t="10238" x="2365375" y="2413000"/>
          <p14:tracePt t="10249" x="2374900" y="2390775"/>
          <p14:tracePt t="10255" x="2382838" y="2365375"/>
          <p14:tracePt t="10265" x="2382838" y="2344738"/>
          <p14:tracePt t="10272" x="2382838" y="2319338"/>
          <p14:tracePt t="10281" x="2382838" y="2314575"/>
          <p14:tracePt t="10287" x="2382838" y="2309813"/>
          <p14:tracePt t="10295" x="2382838" y="2301875"/>
          <p14:tracePt t="10303" x="2382838" y="2297113"/>
          <p14:tracePt t="10311" x="2382838" y="2284413"/>
          <p14:tracePt t="10319" x="2387600" y="2266950"/>
          <p14:tracePt t="10326" x="2387600" y="2254250"/>
          <p14:tracePt t="10335" x="2395538" y="2220913"/>
          <p14:tracePt t="10342" x="2403475" y="2190750"/>
          <p14:tracePt t="10351" x="2425700" y="2139950"/>
          <p14:tracePt t="10358" x="2425700" y="2097088"/>
          <p14:tracePt t="10367" x="2433638" y="2063750"/>
          <p14:tracePt t="10375" x="2433638" y="2051050"/>
          <p14:tracePt t="10383" x="2433638" y="2046288"/>
          <p14:tracePt t="10479" x="2433638" y="2038350"/>
          <p14:tracePt t="10487" x="2433638" y="2033588"/>
          <p14:tracePt t="10503" x="2433638" y="2025650"/>
          <p14:tracePt t="10519" x="2433638" y="2020888"/>
          <p14:tracePt t="10526" x="2438400" y="2016125"/>
          <p14:tracePt t="10535" x="2443163" y="2003425"/>
          <p14:tracePt t="10583" x="2451100" y="2003425"/>
          <p14:tracePt t="10591" x="2471738" y="2003425"/>
          <p14:tracePt t="10599" x="2493963" y="2012950"/>
          <p14:tracePt t="10607" x="2519363" y="2028825"/>
          <p14:tracePt t="10615" x="2544763" y="2046288"/>
          <p14:tracePt t="10622" x="2565400" y="2054225"/>
          <p14:tracePt t="10631" x="2600325" y="2071688"/>
          <p14:tracePt t="10639" x="2625725" y="2076450"/>
          <p14:tracePt t="10647" x="2655888" y="2093913"/>
          <p14:tracePt t="10655" x="2689225" y="2101850"/>
          <p14:tracePt t="10664" x="2735263" y="2109788"/>
          <p14:tracePt t="10671" x="2770188" y="2119313"/>
          <p14:tracePt t="10681" x="2803525" y="2139950"/>
          <p14:tracePt t="10687" x="2838450" y="2157413"/>
          <p14:tracePt t="10694" x="2854325" y="2160588"/>
          <p14:tracePt t="10703" x="2868613" y="2170113"/>
          <p14:tracePt t="10711" x="2884488" y="2178050"/>
          <p14:tracePt t="10719" x="2906713" y="2203450"/>
          <p14:tracePt t="10727" x="2922588" y="2216150"/>
          <p14:tracePt t="10735" x="2932113" y="2241550"/>
          <p14:tracePt t="10743" x="2935288" y="2263775"/>
          <p14:tracePt t="10751" x="2935288" y="2284413"/>
          <p14:tracePt t="10759" x="2944813" y="2301875"/>
          <p14:tracePt t="10767" x="2944813" y="2306638"/>
          <p14:tracePt t="10775" x="2944813" y="2319338"/>
          <p14:tracePt t="10783" x="2944813" y="2327275"/>
          <p14:tracePt t="10799" x="2944813" y="2332038"/>
          <p14:tracePt t="10815" x="2944813" y="2344738"/>
          <p14:tracePt t="10832" x="2944813" y="2352675"/>
          <p14:tracePt t="10849" x="2952750" y="2365375"/>
          <p14:tracePt t="10856" x="2957513" y="2370138"/>
          <p14:tracePt t="10865" x="2970213" y="2390775"/>
          <p14:tracePt t="10872" x="2978150" y="2395538"/>
          <p14:tracePt t="10881" x="2982913" y="2413000"/>
          <p14:tracePt t="10887" x="3000375" y="2425700"/>
          <p14:tracePt t="10895" x="3016250" y="2451100"/>
          <p14:tracePt t="10903" x="3025775" y="2471738"/>
          <p14:tracePt t="10911" x="3038475" y="2497138"/>
          <p14:tracePt t="10919" x="3059113" y="2540000"/>
          <p14:tracePt t="10926" x="3063875" y="2565400"/>
          <p14:tracePt t="10935" x="3094038" y="2611438"/>
          <p14:tracePt t="10942" x="3135313" y="2676525"/>
          <p14:tracePt t="10951" x="3175000" y="2714625"/>
          <p14:tracePt t="10959" x="3225800" y="2765425"/>
          <p14:tracePt t="10967" x="3251200" y="2790825"/>
          <p14:tracePt t="10975" x="3314700" y="2833688"/>
          <p14:tracePt t="10983" x="3340100" y="2851150"/>
          <p14:tracePt t="10990" x="3373438" y="2867025"/>
          <p14:tracePt t="10999" x="3387725" y="2871788"/>
          <p14:tracePt t="11007" x="3413125" y="2879725"/>
          <p14:tracePt t="11015" x="3425825" y="2897188"/>
          <p14:tracePt t="11022" x="3441700" y="2909888"/>
          <p14:tracePt t="11032" x="3454400" y="2927350"/>
          <p14:tracePt t="11039" x="3471863" y="2940050"/>
          <p14:tracePt t="11048" x="3506788" y="2970213"/>
          <p14:tracePt t="11055" x="3522663" y="2982913"/>
          <p14:tracePt t="11065" x="3535363" y="3008313"/>
          <p14:tracePt t="11071" x="3560763" y="3028950"/>
          <p14:tracePt t="11081" x="3565525" y="3036888"/>
          <p14:tracePt t="11087" x="3587750" y="3049588"/>
          <p14:tracePt t="11095" x="3603625" y="3067050"/>
          <p14:tracePt t="11103" x="3616325" y="3071813"/>
          <p14:tracePt t="11110" x="3633788" y="3079750"/>
          <p14:tracePt t="11126" x="3638550" y="3089275"/>
          <p14:tracePt t="11191" x="3646488" y="3089275"/>
          <p14:tracePt t="11198" x="3663950" y="3089275"/>
          <p14:tracePt t="11207" x="3689350" y="3092450"/>
          <p14:tracePt t="11215" x="3694113" y="3092450"/>
          <p14:tracePt t="11223" x="3706813" y="3101975"/>
          <p14:tracePt t="11231" x="3722688" y="3109913"/>
          <p14:tracePt t="11239" x="3735388" y="3114675"/>
          <p14:tracePt t="11247" x="3752850" y="3122613"/>
          <p14:tracePt t="11255" x="3765550" y="3140075"/>
          <p14:tracePt t="11266" x="3783013" y="3143250"/>
          <p14:tracePt t="11271" x="3816350" y="3160713"/>
          <p14:tracePt t="11281" x="3829050" y="3170238"/>
          <p14:tracePt t="11287" x="3863975" y="3195638"/>
          <p14:tracePt t="11295" x="3871913" y="3203575"/>
          <p14:tracePt t="11303" x="3884613" y="3208338"/>
          <p14:tracePt t="11311" x="3889375" y="3208338"/>
          <p14:tracePt t="11319" x="3902075" y="3208338"/>
          <p14:tracePt t="11328" x="3910013" y="3208338"/>
          <p14:tracePt t="11335" x="3914775" y="3208338"/>
          <p14:tracePt t="11343" x="3922713" y="3208338"/>
          <p14:tracePt t="11351" x="3927475" y="3208338"/>
          <p14:tracePt t="11359" x="3932238" y="3208338"/>
          <p14:tracePt t="11502" x="3940175" y="3198813"/>
          <p14:tracePt t="11510" x="3935413" y="3186113"/>
          <p14:tracePt t="11519" x="3914775" y="3165475"/>
          <p14:tracePt t="11526" x="3897313" y="3148013"/>
          <p14:tracePt t="11535" x="3879850" y="3122613"/>
          <p14:tracePt t="11543" x="3876675" y="3109913"/>
          <p14:tracePt t="11551" x="3867150" y="3101975"/>
          <p14:tracePt t="11558" x="3867150" y="3089275"/>
          <p14:tracePt t="11607" x="3867150" y="3084513"/>
          <p14:tracePt t="11911" x="3867150" y="3101975"/>
          <p14:tracePt t="11920" x="3879850" y="3143250"/>
          <p14:tracePt t="11926" x="3892550" y="3190875"/>
          <p14:tracePt t="11936" x="3892550" y="3224213"/>
          <p14:tracePt t="11943" x="3892550" y="3254375"/>
          <p14:tracePt t="11951" x="3892550" y="3289300"/>
          <p14:tracePt t="11958" x="3897313" y="3302000"/>
          <p14:tracePt t="11968" x="3906838" y="3317875"/>
          <p14:tracePt t="11974" x="3932238" y="3340100"/>
          <p14:tracePt t="11983" x="3935413" y="3348038"/>
          <p14:tracePt t="11991" x="3957638" y="3352800"/>
          <p14:tracePt t="11999" x="3978275" y="3360738"/>
          <p14:tracePt t="12006" x="4013200" y="3360738"/>
          <p14:tracePt t="12015" x="4033838" y="3360738"/>
          <p14:tracePt t="12022" x="4059238" y="3368675"/>
          <p14:tracePt t="12032" x="4089400" y="3368675"/>
          <p14:tracePt t="12039" x="4114800" y="3378200"/>
          <p14:tracePt t="12048" x="4144963" y="3386138"/>
          <p14:tracePt t="12055" x="4191000" y="3395663"/>
          <p14:tracePt t="12064" x="4216400" y="3403600"/>
          <p14:tracePt t="12071" x="4246563" y="3411538"/>
          <p14:tracePt t="12081" x="4279900" y="3421063"/>
          <p14:tracePt t="12088" x="4302125" y="3421063"/>
          <p14:tracePt t="12094" x="4335463" y="3421063"/>
          <p14:tracePt t="12103" x="4378325" y="3421063"/>
          <p14:tracePt t="12111" x="4408488" y="3421063"/>
          <p14:tracePt t="12119" x="4454525" y="3403600"/>
          <p14:tracePt t="12127" x="4502150" y="3395663"/>
          <p14:tracePt t="12135" x="4560888" y="3373438"/>
          <p14:tracePt t="12143" x="4608513" y="3365500"/>
          <p14:tracePt t="12151" x="4667250" y="3343275"/>
          <p14:tracePt t="12158" x="4745038" y="3322638"/>
          <p14:tracePt t="12167" x="4803775" y="3305175"/>
          <p14:tracePt t="12174" x="4851400" y="3292475"/>
          <p14:tracePt t="12183" x="4914900" y="3276600"/>
          <p14:tracePt t="12190" x="4927600" y="3267075"/>
          <p14:tracePt t="12199" x="4953000" y="3259138"/>
          <p14:tracePt t="12206" x="4965700" y="3249613"/>
          <p14:tracePt t="12215" x="4970463" y="3246438"/>
          <p14:tracePt t="12223" x="4983163" y="3246438"/>
          <p14:tracePt t="12232" x="4991100" y="3241675"/>
          <p14:tracePt t="12239" x="4995863" y="3233738"/>
          <p14:tracePt t="12248" x="5008563" y="3233738"/>
          <p14:tracePt t="12255" x="5016500" y="3233738"/>
          <p14:tracePt t="12265" x="5029200" y="3233738"/>
          <p14:tracePt t="12271" x="5041900" y="3233738"/>
          <p14:tracePt t="12282" x="5054600" y="3233738"/>
          <p14:tracePt t="12287" x="5067300" y="3233738"/>
          <p14:tracePt t="12295" x="5076825" y="3228975"/>
          <p14:tracePt t="12303" x="5089525" y="3228975"/>
          <p14:tracePt t="12319" x="5102225" y="3221038"/>
          <p14:tracePt t="12327" x="5110163" y="3221038"/>
          <p14:tracePt t="12335" x="5122863" y="3221038"/>
          <p14:tracePt t="12351" x="5127625" y="3221038"/>
          <p14:tracePt t="12367" x="5135563" y="3221038"/>
          <p14:tracePt t="12383" x="5140325" y="3221038"/>
          <p14:tracePt t="12390" x="5145088" y="3221038"/>
          <p14:tracePt t="12399" x="5153025" y="3216275"/>
          <p14:tracePt t="12414" x="5157788" y="3208338"/>
          <p14:tracePt t="12422" x="5170488" y="3203575"/>
          <p14:tracePt t="12431" x="5195888" y="3186113"/>
          <p14:tracePt t="12439" x="5199063" y="3178175"/>
          <p14:tracePt t="12448" x="5216525" y="3173413"/>
          <p14:tracePt t="12455" x="5229225" y="3155950"/>
          <p14:tracePt t="12465" x="5237163" y="3152775"/>
          <p14:tracePt t="12471" x="5251450" y="3140075"/>
          <p14:tracePt t="12481" x="5264150" y="3114675"/>
          <p14:tracePt t="12487" x="5272088" y="3101975"/>
          <p14:tracePt t="12495" x="5289550" y="3076575"/>
          <p14:tracePt t="12503" x="5297488" y="3063875"/>
          <p14:tracePt t="12510" x="5302250" y="3046413"/>
          <p14:tracePt t="12519" x="5310188" y="3033713"/>
          <p14:tracePt t="12526" x="5318125" y="3008313"/>
          <p14:tracePt t="12535" x="5318125" y="3003550"/>
          <p14:tracePt t="12543" x="5322888" y="2995613"/>
          <p14:tracePt t="12551" x="5330825" y="2982913"/>
          <p14:tracePt t="12567" x="5335588" y="2978150"/>
          <p14:tracePt t="12575" x="5335588" y="2970213"/>
          <p14:tracePt t="12591" x="5335588" y="2965450"/>
          <p14:tracePt t="12606" x="5343525" y="2952750"/>
          <p14:tracePt t="12624" x="5343525" y="2943225"/>
          <p14:tracePt t="12631" x="5348288" y="2927350"/>
          <p14:tracePt t="12638" x="5348288" y="2909888"/>
          <p14:tracePt t="12648" x="5357813" y="2889250"/>
          <p14:tracePt t="12655" x="5357813" y="2854325"/>
          <p14:tracePt t="12665" x="5365750" y="2824163"/>
          <p14:tracePt t="12671" x="5365750" y="2790825"/>
          <p14:tracePt t="12681" x="5373688" y="2760663"/>
          <p14:tracePt t="12687" x="5391150" y="2744788"/>
          <p14:tracePt t="12695" x="5391150" y="2722563"/>
          <p14:tracePt t="12703" x="5391150" y="2709863"/>
          <p14:tracePt t="12710" x="5395913" y="2692400"/>
          <p14:tracePt t="12719" x="5395913" y="2689225"/>
          <p14:tracePt t="12727" x="5395913" y="2679700"/>
          <p14:tracePt t="12735" x="5395913" y="2667000"/>
          <p14:tracePt t="12742" x="5395913" y="2646363"/>
          <p14:tracePt t="12751" x="5395913" y="2633663"/>
          <p14:tracePt t="12759" x="5386388" y="2608263"/>
          <p14:tracePt t="12767" x="5378450" y="2586038"/>
          <p14:tracePt t="12774" x="5370513" y="2552700"/>
          <p14:tracePt t="12783" x="5370513" y="2532063"/>
          <p14:tracePt t="12791" x="5370513" y="2505075"/>
          <p14:tracePt t="12799" x="5370513" y="2484438"/>
          <p14:tracePt t="12807" x="5370513" y="2463800"/>
          <p14:tracePt t="12815" x="5370513" y="2446338"/>
          <p14:tracePt t="12822" x="5370513" y="2441575"/>
          <p14:tracePt t="12831" x="5370513" y="2420938"/>
          <p14:tracePt t="12838" x="5360988" y="2398713"/>
          <p14:tracePt t="12847" x="5360988" y="2390775"/>
          <p14:tracePt t="12855" x="5353050" y="2378075"/>
          <p14:tracePt t="12865" x="5348288" y="2365375"/>
          <p14:tracePt t="12871" x="5340350" y="2347913"/>
          <p14:tracePt t="12881" x="5340350" y="2344738"/>
          <p14:tracePt t="12887" x="5340350" y="2335213"/>
          <p14:tracePt t="12895" x="5340350" y="2332038"/>
          <p14:tracePt t="12911" x="5340350" y="2327275"/>
          <p14:tracePt t="12952" x="5340350" y="2319338"/>
          <p14:tracePt t="12959" x="5335588" y="2306638"/>
          <p14:tracePt t="12975" x="5335588" y="2301875"/>
          <p14:tracePt t="12983" x="5335588" y="2292350"/>
          <p14:tracePt t="12990" x="5335588" y="2289175"/>
          <p14:tracePt t="13023" x="5335588" y="2279650"/>
          <p14:tracePt t="13047" x="5335588" y="2276475"/>
          <p14:tracePt t="13071" x="5327650" y="2271713"/>
          <p14:tracePt t="13087" x="5322888" y="2263775"/>
          <p14:tracePt t="13095" x="5322888" y="2251075"/>
          <p14:tracePt t="13103" x="5314950" y="2238375"/>
          <p14:tracePt t="13111" x="5310188" y="2228850"/>
          <p14:tracePt t="13119" x="5302250" y="2208213"/>
          <p14:tracePt t="13126" x="5292725" y="2185988"/>
          <p14:tracePt t="13135" x="5292725" y="2173288"/>
          <p14:tracePt t="13143" x="5292725" y="2157413"/>
          <p14:tracePt t="13151" x="5292725" y="2144713"/>
          <p14:tracePt t="13158" x="5284788" y="2132013"/>
          <p14:tracePt t="13172" x="5284788" y="2122488"/>
          <p14:tracePt t="13174" x="5284788" y="2109788"/>
          <p14:tracePt t="13183" x="5284788" y="2106613"/>
          <p14:tracePt t="13199" x="5284788" y="2101850"/>
          <p14:tracePt t="13215" x="5284788" y="2093913"/>
          <p14:tracePt t="13319" x="5284788" y="2089150"/>
          <p14:tracePt t="13343" x="5284788" y="2079625"/>
          <p14:tracePt t="13358" x="5284788" y="2076450"/>
          <p14:tracePt t="13367" x="5280025" y="2066925"/>
          <p14:tracePt t="13399" x="5280025" y="2063750"/>
          <p14:tracePt t="13415" x="5280025" y="2058988"/>
          <p14:tracePt t="13423" x="5280025" y="2046288"/>
          <p14:tracePt t="13431" x="5280025" y="2038350"/>
          <p14:tracePt t="13439" x="5280025" y="2016125"/>
          <p14:tracePt t="13448" x="5280025" y="2003425"/>
          <p14:tracePt t="13455" x="5280025" y="1990725"/>
          <p14:tracePt t="13464" x="5280025" y="1970088"/>
          <p14:tracePt t="13471" x="5280025" y="1952625"/>
          <p14:tracePt t="13482" x="5280025" y="1939925"/>
          <p14:tracePt t="13487" x="5272088" y="1919288"/>
          <p14:tracePt t="13503" x="5272088" y="1909763"/>
          <p14:tracePt t="13511" x="5272088" y="1906588"/>
          <p14:tracePt t="13663" x="5272088" y="1897063"/>
          <p14:tracePt t="13831" x="5272088" y="1893888"/>
          <p14:tracePt t="13854" x="5272088" y="1889125"/>
          <p14:tracePt t="14087" x="5272088" y="1881188"/>
          <p14:tracePt t="14095" x="5276850" y="1866900"/>
          <p14:tracePt t="14111" x="5276850" y="1863725"/>
          <p14:tracePt t="14119" x="5280025" y="1851025"/>
          <p14:tracePt t="14135" x="5280025" y="1833563"/>
          <p14:tracePt t="14142" x="5280025" y="1828800"/>
          <p14:tracePt t="14164" x="5280025" y="1820863"/>
          <p14:tracePt t="14295" x="5280025" y="1816100"/>
          <p14:tracePt t="14399" x="5280025" y="1812925"/>
          <p14:tracePt t="14407" x="5280025" y="1803400"/>
          <p14:tracePt t="14424" x="5280025" y="1790700"/>
          <p14:tracePt t="14431" x="5280025" y="1787525"/>
          <p14:tracePt t="14439" x="5280025" y="1778000"/>
          <p14:tracePt t="14447" x="5280025" y="1774825"/>
          <p14:tracePt t="14455" x="5280025" y="1760538"/>
          <p14:tracePt t="14464" x="5280025" y="1747838"/>
          <p14:tracePt t="14471" x="5280025" y="1739900"/>
          <p14:tracePt t="14483" x="5280025" y="1735138"/>
          <p14:tracePt t="14487" x="5280025" y="1727200"/>
          <p14:tracePt t="14495" x="5280025" y="1714500"/>
          <p14:tracePt t="14511" x="5280025" y="1709738"/>
          <p14:tracePt t="14623" x="5280025" y="1706563"/>
          <p14:tracePt t="14695" x="5272088" y="1697038"/>
          <p14:tracePt t="14710" x="5272088" y="1693863"/>
          <p14:tracePt t="14719" x="5267325" y="1684338"/>
          <p14:tracePt t="14727" x="5267325" y="1681163"/>
          <p14:tracePt t="14735" x="5267325" y="1671638"/>
          <p14:tracePt t="14742" x="5267325" y="1658938"/>
          <p14:tracePt t="14751" x="5264150" y="1654175"/>
          <p14:tracePt t="14767" x="5264150" y="1651000"/>
          <p14:tracePt t="14783" x="5254625" y="1641475"/>
          <p14:tracePt t="14799" x="5254625" y="1638300"/>
          <p14:tracePt t="15047" x="5251450" y="1625600"/>
          <p14:tracePt t="15055" x="5241925" y="1616075"/>
          <p14:tracePt t="15064" x="5237163" y="1612900"/>
          <p14:tracePt t="15081" x="5229225" y="1603375"/>
          <p14:tracePt t="15087" x="5224463" y="1600200"/>
          <p14:tracePt t="15095" x="5216525" y="1587500"/>
          <p14:tracePt t="15103" x="5203825" y="1570038"/>
          <p14:tracePt t="15111" x="5195888" y="1557338"/>
          <p14:tracePt t="15119" x="5191125" y="1547813"/>
          <p14:tracePt t="15127" x="5183188" y="1544638"/>
          <p14:tracePt t="15135" x="5178425" y="1539875"/>
          <p14:tracePt t="15142" x="5170488" y="1531938"/>
          <p14:tracePt t="15167" x="5165725" y="1531938"/>
          <p14:tracePt t="15223" x="5160963" y="1531938"/>
          <p14:tracePt t="15231" x="5153025" y="1531938"/>
          <p14:tracePt t="15239" x="5140325" y="1531938"/>
          <p14:tracePt t="15247" x="5135563" y="1531938"/>
          <p14:tracePt t="15255" x="5114925" y="1531938"/>
          <p14:tracePt t="15264" x="5102225" y="1531938"/>
          <p14:tracePt t="15271" x="5084763" y="1522413"/>
          <p14:tracePt t="15279" x="5064125" y="1522413"/>
          <p14:tracePt t="15287" x="5046663" y="1519238"/>
          <p14:tracePt t="15295" x="5041900" y="1519238"/>
          <p14:tracePt t="15303" x="5037138" y="1519238"/>
          <p14:tracePt t="15310" x="5029200" y="1519238"/>
          <p14:tracePt t="15319" x="5016500" y="1519238"/>
          <p14:tracePt t="15327" x="5003800" y="1519238"/>
          <p14:tracePt t="15335" x="4999038" y="1519238"/>
          <p14:tracePt t="15343" x="4978400" y="1519238"/>
          <p14:tracePt t="15351" x="4970463" y="1519238"/>
          <p14:tracePt t="15358" x="4953000" y="1519238"/>
          <p14:tracePt t="15367" x="4927600" y="1519238"/>
          <p14:tracePt t="15375" x="4914900" y="1519238"/>
          <p14:tracePt t="15383" x="4892675" y="1519238"/>
          <p14:tracePt t="15391" x="4859338" y="1519238"/>
          <p14:tracePt t="15399" x="4846638" y="1509713"/>
          <p14:tracePt t="15406" x="4811713" y="1501775"/>
          <p14:tracePt t="15415" x="4799013" y="1501775"/>
          <p14:tracePt t="15423" x="4783138" y="1493838"/>
          <p14:tracePt t="15431" x="4760913" y="1493838"/>
          <p14:tracePt t="15439" x="4757738" y="1489075"/>
          <p14:tracePt t="15448" x="4745038" y="1489075"/>
          <p14:tracePt t="15454" x="4735513" y="1489075"/>
          <p14:tracePt t="15465" x="4732338" y="1489075"/>
          <p14:tracePt t="15471" x="4718050" y="1489075"/>
          <p14:tracePt t="15479" x="4710113" y="1489075"/>
          <p14:tracePt t="15487" x="4697413" y="1489075"/>
          <p14:tracePt t="15494" x="4692650" y="1489075"/>
          <p14:tracePt t="15503" x="4679950" y="1489075"/>
          <p14:tracePt t="15510" x="4659313" y="1489075"/>
          <p14:tracePt t="15519" x="4641850" y="1489075"/>
          <p14:tracePt t="15527" x="4621213" y="1489075"/>
          <p14:tracePt t="15535" x="4608513" y="1489075"/>
          <p14:tracePt t="15542" x="4595813" y="1489075"/>
          <p14:tracePt t="15551" x="4570413" y="1489075"/>
          <p14:tracePt t="15558" x="4557713" y="1489075"/>
          <p14:tracePt t="15567" x="4545013" y="1489075"/>
          <p14:tracePt t="15574" x="4532313" y="1489075"/>
          <p14:tracePt t="15583" x="4518025" y="1489075"/>
          <p14:tracePt t="15591" x="4502150" y="1481138"/>
          <p14:tracePt t="15599" x="4489450" y="1481138"/>
          <p14:tracePt t="15607" x="4476750" y="1481138"/>
          <p14:tracePt t="15615" x="4467225" y="1481138"/>
          <p14:tracePt t="15623" x="4454525" y="1481138"/>
          <p14:tracePt t="15631" x="4451350" y="1481138"/>
          <p14:tracePt t="15639" x="4438650" y="1481138"/>
          <p14:tracePt t="15648" x="4425950" y="1481138"/>
          <p14:tracePt t="15655" x="4408488" y="1481138"/>
          <p14:tracePt t="15665" x="4386263" y="1481138"/>
          <p14:tracePt t="15671" x="4373563" y="1481138"/>
          <p14:tracePt t="15679" x="4360863" y="1481138"/>
          <p14:tracePt t="15687" x="4344988" y="1481138"/>
          <p14:tracePt t="15695" x="4332288" y="1481138"/>
          <p14:tracePt t="15703" x="4310063" y="1481138"/>
          <p14:tracePt t="15710" x="4297363" y="1481138"/>
          <p14:tracePt t="15719" x="4271963" y="1481138"/>
          <p14:tracePt t="15726" x="4259263" y="1481138"/>
          <p14:tracePt t="15736" x="4238625" y="1481138"/>
          <p14:tracePt t="15743" x="4203700" y="1481138"/>
          <p14:tracePt t="15751" x="4160838" y="1481138"/>
          <p14:tracePt t="15759" x="4092575" y="1481138"/>
          <p14:tracePt t="15767" x="3978275" y="1481138"/>
          <p14:tracePt t="15775" x="3851275" y="1481138"/>
          <p14:tracePt t="15783" x="3735388" y="1501775"/>
          <p14:tracePt t="15791" x="3621088" y="1535113"/>
          <p14:tracePt t="15799" x="3532188" y="1557338"/>
          <p14:tracePt t="15807" x="3441700" y="1590675"/>
          <p14:tracePt t="15815" x="3352800" y="1612900"/>
          <p14:tracePt t="15823" x="3281363" y="1633538"/>
          <p14:tracePt t="15831" x="3203575" y="1654175"/>
          <p14:tracePt t="15839" x="3144838" y="1676400"/>
          <p14:tracePt t="15848" x="3109913" y="1693863"/>
          <p14:tracePt t="15855" x="3084513" y="1701800"/>
          <p14:tracePt t="15864" x="3071813" y="1709738"/>
          <p14:tracePt t="15894" x="3054350" y="1714500"/>
          <p14:tracePt t="15920" x="3051175" y="1722438"/>
          <p14:tracePt t="15942" x="3041650" y="1735138"/>
          <p14:tracePt t="15951" x="3038475" y="1739900"/>
          <p14:tracePt t="15958" x="3038475" y="1752600"/>
          <p14:tracePt t="15967" x="3028950" y="1770063"/>
          <p14:tracePt t="15975" x="3013075" y="1790700"/>
          <p14:tracePt t="15983" x="3008313" y="1816100"/>
          <p14:tracePt t="15990" x="2987675" y="1858963"/>
          <p14:tracePt t="15999" x="2970213" y="1897063"/>
          <p14:tracePt t="16006" x="2952750" y="1944688"/>
          <p14:tracePt t="16015" x="2932113" y="2003425"/>
          <p14:tracePt t="16023" x="2909888" y="2054225"/>
          <p14:tracePt t="16031" x="2894013" y="2114550"/>
          <p14:tracePt t="16039" x="2881313" y="2173288"/>
          <p14:tracePt t="16048" x="2859088" y="2233613"/>
          <p14:tracePt t="16055" x="2854325" y="2266950"/>
          <p14:tracePt t="16065" x="2846388" y="2301875"/>
          <p14:tracePt t="16071" x="2846388" y="2332038"/>
          <p14:tracePt t="16079" x="2846388" y="2357438"/>
          <p14:tracePt t="16087" x="2846388" y="2398713"/>
          <p14:tracePt t="16095" x="2846388" y="2428875"/>
          <p14:tracePt t="16103" x="2851150" y="2463800"/>
          <p14:tracePt t="16111" x="2868613" y="2509838"/>
          <p14:tracePt t="16119" x="2876550" y="2535238"/>
          <p14:tracePt t="16127" x="2884488" y="2578100"/>
          <p14:tracePt t="16135" x="2901950" y="2603500"/>
          <p14:tracePt t="16143" x="2909888" y="2633663"/>
          <p14:tracePt t="16151" x="2927350" y="2667000"/>
          <p14:tracePt t="16165" x="2957513" y="2717800"/>
          <p14:tracePt t="16167" x="2974975" y="2752725"/>
          <p14:tracePt t="16175" x="3003550" y="2803525"/>
          <p14:tracePt t="16183" x="3033713" y="2854325"/>
          <p14:tracePt t="16191" x="3063875" y="2901950"/>
          <p14:tracePt t="16199" x="3089275" y="2940050"/>
          <p14:tracePt t="16206" x="3119438" y="2990850"/>
          <p14:tracePt t="16215" x="3157538" y="3028950"/>
          <p14:tracePt t="16222" x="3187700" y="3067050"/>
          <p14:tracePt t="16232" x="3225800" y="3092450"/>
          <p14:tracePt t="16239" x="3238500" y="3109913"/>
          <p14:tracePt t="16247" x="3263900" y="3130550"/>
          <p14:tracePt t="16255" x="3302000" y="3160713"/>
          <p14:tracePt t="16265" x="3335338" y="3178175"/>
          <p14:tracePt t="16271" x="3373438" y="3203575"/>
          <p14:tracePt t="16279" x="3408363" y="3224213"/>
          <p14:tracePt t="16287" x="3429000" y="3236913"/>
          <p14:tracePt t="16298" x="3454400" y="3246438"/>
          <p14:tracePt t="16303" x="3467100" y="3262313"/>
          <p14:tracePt t="16312" x="3484563" y="3276600"/>
          <p14:tracePt t="16319" x="3506788" y="3284538"/>
          <p14:tracePt t="16326" x="3532188" y="3302000"/>
          <p14:tracePt t="16335" x="3548063" y="3314700"/>
          <p14:tracePt t="16342" x="3570288" y="3322638"/>
          <p14:tracePt t="16351" x="3595688" y="3340100"/>
          <p14:tracePt t="16358" x="3608388" y="3340100"/>
          <p14:tracePt t="16367" x="3613150" y="3340100"/>
          <p14:tracePt t="16375" x="3621088" y="3340100"/>
          <p14:tracePt t="16383" x="3633788" y="3348038"/>
          <p14:tracePt t="16391" x="3654425" y="3348038"/>
          <p14:tracePt t="16399" x="3667125" y="3348038"/>
          <p14:tracePt t="16406" x="3694113" y="3348038"/>
          <p14:tracePt t="16415" x="3722688" y="3348038"/>
          <p14:tracePt t="16423" x="3757613" y="3348038"/>
          <p14:tracePt t="16431" x="3778250" y="3348038"/>
          <p14:tracePt t="16439" x="3813175" y="3348038"/>
          <p14:tracePt t="16449" x="3833813" y="3348038"/>
          <p14:tracePt t="16455" x="3854450" y="3348038"/>
          <p14:tracePt t="16465" x="3889375" y="3348038"/>
          <p14:tracePt t="16471" x="3922713" y="3365500"/>
          <p14:tracePt t="16482" x="3944938" y="3368675"/>
          <p14:tracePt t="16488" x="3978275" y="3378200"/>
          <p14:tracePt t="16495" x="4013200" y="3386138"/>
          <p14:tracePt t="16503" x="4041775" y="3395663"/>
          <p14:tracePt t="16510" x="4089400" y="3403600"/>
          <p14:tracePt t="16520" x="4122738" y="3411538"/>
          <p14:tracePt t="16526" x="4144963" y="3411538"/>
          <p14:tracePt t="16535" x="4178300" y="3411538"/>
          <p14:tracePt t="16543" x="4183063" y="3421063"/>
          <p14:tracePt t="16551" x="4191000" y="3421063"/>
          <p14:tracePt t="16558" x="4208463" y="3421063"/>
          <p14:tracePt t="16567" x="4216400" y="3421063"/>
          <p14:tracePt t="16575" x="4229100" y="3421063"/>
          <p14:tracePt t="16583" x="4233863" y="3421063"/>
          <p14:tracePt t="16590" x="4246563" y="3421063"/>
          <p14:tracePt t="16599" x="4259263" y="3421063"/>
          <p14:tracePt t="16606" x="4276725" y="3421063"/>
          <p14:tracePt t="16614" x="4297363" y="3424238"/>
          <p14:tracePt t="16623" x="4319588" y="3424238"/>
          <p14:tracePt t="16631" x="4344988" y="3424238"/>
          <p14:tracePt t="16639" x="4365625" y="3424238"/>
          <p14:tracePt t="16648" x="4391025" y="3424238"/>
          <p14:tracePt t="16655" x="4411663" y="3424238"/>
          <p14:tracePt t="16665" x="4425950" y="3424238"/>
          <p14:tracePt t="16672" x="4429125" y="3424238"/>
          <p14:tracePt t="16679" x="4438650" y="3424238"/>
          <p14:tracePt t="16704" x="4441825" y="3424238"/>
          <p14:tracePt t="16710" x="4451350" y="3421063"/>
          <p14:tracePt t="16719" x="4464050" y="3411538"/>
          <p14:tracePt t="16727" x="4484688" y="3403600"/>
          <p14:tracePt t="16735" x="4510088" y="3390900"/>
          <p14:tracePt t="16743" x="4532313" y="3382963"/>
          <p14:tracePt t="16751" x="4557713" y="3373438"/>
          <p14:tracePt t="16759" x="4578350" y="3365500"/>
          <p14:tracePt t="16767" x="4611688" y="3355975"/>
          <p14:tracePt t="16775" x="4633913" y="3355975"/>
          <p14:tracePt t="16783" x="4679950" y="3348038"/>
          <p14:tracePt t="16791" x="4702175" y="3348038"/>
          <p14:tracePt t="16799" x="4722813" y="3348038"/>
          <p14:tracePt t="16806" x="4740275" y="3340100"/>
          <p14:tracePt t="16815" x="4760913" y="3340100"/>
          <p14:tracePt t="16823" x="4773613" y="3340100"/>
          <p14:tracePt t="16832" x="4783138" y="3340100"/>
          <p14:tracePt t="16848" x="4786313" y="3340100"/>
          <p14:tracePt t="16855" x="4795838" y="3340100"/>
          <p14:tracePt t="16864" x="4799013" y="3340100"/>
          <p14:tracePt t="16871" x="4811713" y="3335338"/>
          <p14:tracePt t="16879" x="4821238" y="3335338"/>
          <p14:tracePt t="16887" x="4824413" y="3335338"/>
          <p14:tracePt t="16895" x="4829175" y="3327400"/>
          <p14:tracePt t="16903" x="4846638" y="3322638"/>
          <p14:tracePt t="16919" x="4851400" y="3322638"/>
          <p14:tracePt t="16926" x="4854575" y="3322638"/>
          <p14:tracePt t="16935" x="4872038" y="3314700"/>
          <p14:tracePt t="16951" x="4876800" y="3314700"/>
          <p14:tracePt t="16967" x="4879975" y="3314700"/>
          <p14:tracePt t="16974" x="4889500" y="3314700"/>
          <p14:tracePt t="16999" x="4892675" y="3314700"/>
          <p14:tracePt t="17007" x="4902200" y="3309938"/>
          <p14:tracePt t="17023" x="4905375" y="3309938"/>
          <p14:tracePt t="17031" x="4914900" y="3302000"/>
          <p14:tracePt t="17039" x="4918075" y="3302000"/>
          <p14:tracePt t="17048" x="4922838" y="3297238"/>
          <p14:tracePt t="17055" x="4935538" y="3289300"/>
          <p14:tracePt t="17065" x="4953000" y="3284538"/>
          <p14:tracePt t="17071" x="4957763" y="3276600"/>
          <p14:tracePt t="17079" x="4970463" y="3271838"/>
          <p14:tracePt t="17095" x="4978400" y="3271838"/>
          <p14:tracePt t="17111" x="4983163" y="3262313"/>
          <p14:tracePt t="17136" x="4991100" y="3262313"/>
          <p14:tracePt t="17159" x="4995863" y="3262313"/>
          <p14:tracePt t="17173" x="5003800" y="3262313"/>
          <p14:tracePt t="17183" x="5008563" y="3262313"/>
          <p14:tracePt t="17190" x="5011738" y="3262313"/>
          <p14:tracePt t="17199" x="5021263" y="3262313"/>
          <p14:tracePt t="17206" x="5024438" y="3262313"/>
          <p14:tracePt t="17215" x="5033963" y="3262313"/>
          <p14:tracePt t="17231" x="5037138" y="3262313"/>
          <p14:tracePt t="17239" x="5046663" y="3262313"/>
          <p14:tracePt t="17248" x="5051425" y="3262313"/>
          <p14:tracePt t="17271" x="5054600" y="3262313"/>
          <p14:tracePt t="17295" x="5064125" y="3262313"/>
          <p14:tracePt t="17311" x="5076825" y="3267075"/>
          <p14:tracePt t="17390" x="5080000" y="3267075"/>
          <p14:tracePt t="17423" x="5089525" y="3267075"/>
          <p14:tracePt t="17439" x="5092700" y="3267075"/>
          <p14:tracePt t="17455" x="5102225" y="3267075"/>
          <p14:tracePt t="17465" x="5105400" y="3271838"/>
          <p14:tracePt t="17479" x="5118100" y="3279775"/>
          <p14:tracePt t="17494" x="5127625" y="3279775"/>
          <p14:tracePt t="17510" x="5130800" y="3284538"/>
          <p14:tracePt t="17519" x="5135563" y="3284538"/>
          <p14:tracePt t="17526" x="5145088" y="3284538"/>
          <p14:tracePt t="17543" x="5148263" y="3284538"/>
          <p14:tracePt t="17558" x="5157788" y="3284538"/>
          <p14:tracePt t="17567" x="5160963" y="3284538"/>
          <p14:tracePt t="17575" x="5170488" y="3284538"/>
          <p14:tracePt t="17583" x="5173663" y="3284538"/>
          <p14:tracePt t="17590" x="5178425" y="3284538"/>
          <p14:tracePt t="17623" x="5186363" y="3284538"/>
          <p14:tracePt t="17647" x="5191125" y="3284538"/>
          <p14:tracePt t="18103" x="5199063" y="3284538"/>
          <p14:tracePt t="18983" x="5195888" y="3284538"/>
          <p14:tracePt t="20118" x="5195888" y="3297238"/>
          <p14:tracePt t="20143" x="5195888" y="3305175"/>
          <p14:tracePt t="20151" x="5191125" y="3309938"/>
          <p14:tracePt t="20207" x="5191125" y="3317875"/>
          <p14:tracePt t="20238" x="5183188" y="3330575"/>
          <p14:tracePt t="20271" x="5178425" y="3335338"/>
          <p14:tracePt t="20359" x="5170488" y="3335338"/>
          <p14:tracePt t="20375" x="5165725" y="3335338"/>
          <p14:tracePt t="20383" x="5160963" y="3335338"/>
          <p14:tracePt t="20399" x="5153025" y="3343275"/>
          <p14:tracePt t="20414" x="5148263" y="3343275"/>
          <p14:tracePt t="20423" x="5140325" y="3348038"/>
          <p14:tracePt t="20431" x="5135563" y="3348038"/>
          <p14:tracePt t="20439" x="5127625" y="3352800"/>
          <p14:tracePt t="20448" x="5122863" y="3352800"/>
          <p14:tracePt t="20455" x="5110163" y="3360738"/>
          <p14:tracePt t="20464" x="5084763" y="3368675"/>
          <p14:tracePt t="20472" x="5072063" y="3373438"/>
          <p14:tracePt t="20479" x="5059363" y="3373438"/>
          <p14:tracePt t="20487" x="5041900" y="3382963"/>
          <p14:tracePt t="20494" x="5029200" y="3382963"/>
          <p14:tracePt t="20503" x="5024438" y="3390900"/>
          <p14:tracePt t="20510" x="5011738" y="3390900"/>
          <p14:tracePt t="20519" x="5003800" y="3390900"/>
          <p14:tracePt t="20527" x="4991100" y="3390900"/>
          <p14:tracePt t="20535" x="4986338" y="3390900"/>
          <p14:tracePt t="20542" x="4973638" y="3395663"/>
          <p14:tracePt t="20551" x="4965700" y="3395663"/>
          <p14:tracePt t="20567" x="4953000" y="3403600"/>
          <p14:tracePt t="20575" x="4948238" y="3403600"/>
          <p14:tracePt t="20590" x="4935538" y="3408363"/>
          <p14:tracePt t="20599" x="4927600" y="3408363"/>
          <p14:tracePt t="20609" x="4914900" y="3416300"/>
          <p14:tracePt t="20615" x="4910138" y="3416300"/>
          <p14:tracePt t="20623" x="4897438" y="3421063"/>
          <p14:tracePt t="20631" x="4879975" y="3421063"/>
          <p14:tracePt t="20638" x="4876800" y="3429000"/>
          <p14:tracePt t="20648" x="4864100" y="3429000"/>
          <p14:tracePt t="20655" x="4854575" y="3429000"/>
          <p14:tracePt t="20665" x="4841875" y="3433763"/>
          <p14:tracePt t="20679" x="4829175" y="3433763"/>
          <p14:tracePt t="20689" x="4824413" y="3433763"/>
          <p14:tracePt t="20694" x="4816475" y="3433763"/>
          <p14:tracePt t="20703" x="4811713" y="3433763"/>
          <p14:tracePt t="20711" x="4803775" y="3433763"/>
          <p14:tracePt t="20727" x="4799013" y="3433763"/>
          <p14:tracePt t="20758" x="4795838" y="3433763"/>
          <p14:tracePt t="20774" x="4786313" y="3433763"/>
          <p14:tracePt t="20783" x="4783138" y="3433763"/>
          <p14:tracePt t="20790" x="4773613" y="3441700"/>
          <p14:tracePt t="20799" x="4770438" y="3441700"/>
          <p14:tracePt t="20806" x="4757738" y="3446463"/>
          <p14:tracePt t="20831" x="4748213" y="3454400"/>
          <p14:tracePt t="20848" x="4745038" y="3454400"/>
          <p14:tracePt t="20911" x="4735513" y="3454400"/>
          <p14:tracePt t="20919" x="4732338" y="3459163"/>
          <p14:tracePt t="20951" x="4727575" y="3467100"/>
          <p14:tracePt t="20983" x="4718050" y="3467100"/>
          <p14:tracePt t="20998" x="4705350" y="3467100"/>
          <p14:tracePt t="21015" x="4702175" y="3467100"/>
          <p14:tracePt t="21023" x="4692650" y="3467100"/>
          <p14:tracePt t="21032" x="4689475" y="3467100"/>
          <p14:tracePt t="21103" x="4684713" y="3467100"/>
          <p14:tracePt t="21111" x="4676775" y="3471863"/>
          <p14:tracePt t="21119" x="4672013" y="3471863"/>
          <p14:tracePt t="21127" x="4664075" y="3479800"/>
          <p14:tracePt t="21135" x="4651375" y="3484563"/>
          <p14:tracePt t="21142" x="4638675" y="3492500"/>
          <p14:tracePt t="21151" x="4621213" y="3497263"/>
          <p14:tracePt t="21159" x="4616450" y="3497263"/>
          <p14:tracePt t="21173" x="4603750" y="3497263"/>
          <p14:tracePt t="21174" x="4586288" y="3505200"/>
          <p14:tracePt t="21199" x="4583113" y="3505200"/>
          <p14:tracePt t="21215" x="4578350" y="3505200"/>
          <p14:tracePt t="21248" x="4570413" y="3505200"/>
          <p14:tracePt t="21255" x="4565650" y="3514725"/>
          <p14:tracePt t="21271" x="4557713" y="3514725"/>
          <p14:tracePt t="21279" x="4552950" y="3514725"/>
          <p14:tracePt t="21287" x="4532313" y="3514725"/>
          <p14:tracePt t="21295" x="4518025" y="3514725"/>
          <p14:tracePt t="21303" x="4505325" y="3514725"/>
          <p14:tracePt t="21311" x="4489450" y="3514725"/>
          <p14:tracePt t="21319" x="4476750" y="3514725"/>
          <p14:tracePt t="21326" x="4464050" y="3509963"/>
          <p14:tracePt t="21335" x="4446588" y="3502025"/>
          <p14:tracePt t="21342" x="4433888" y="3489325"/>
          <p14:tracePt t="21351" x="4416425" y="3479800"/>
          <p14:tracePt t="21367" x="4403725" y="3471863"/>
          <p14:tracePt t="21375" x="4398963" y="3467100"/>
          <p14:tracePt t="21415" x="4391025" y="3459163"/>
          <p14:tracePt t="21495" x="4386263" y="3454400"/>
          <p14:tracePt t="21502" x="4378325" y="3454400"/>
          <p14:tracePt t="21527" x="4365625" y="3446463"/>
          <p14:tracePt t="21551" x="4360863" y="3441700"/>
          <p14:tracePt t="21575" x="4352925" y="3436938"/>
          <p14:tracePt t="21582" x="4348163" y="3429000"/>
          <p14:tracePt t="21599" x="4335463" y="3416300"/>
          <p14:tracePt t="21615" x="4327525" y="3411538"/>
          <p14:tracePt t="21623" x="4322763" y="3403600"/>
          <p14:tracePt t="21647" x="4319588" y="3398838"/>
          <p14:tracePt t="21655" x="4302125" y="3390900"/>
          <p14:tracePt t="21665" x="4302125" y="3386138"/>
          <p14:tracePt t="21671" x="4297363" y="3378200"/>
          <p14:tracePt t="21679" x="4284663" y="3355975"/>
          <p14:tracePt t="21695" x="4259263" y="3322638"/>
          <p14:tracePt t="21703" x="4251325" y="3309938"/>
          <p14:tracePt t="21711" x="4251325" y="3302000"/>
          <p14:tracePt t="21719" x="4251325" y="3297238"/>
          <p14:tracePt t="21726" x="4251325" y="3284538"/>
          <p14:tracePt t="21735" x="4251325" y="3276600"/>
          <p14:tracePt t="21743" x="4251325" y="3271838"/>
          <p14:tracePt t="21791" x="4241800" y="3259138"/>
          <p14:tracePt t="21823" x="4241800" y="3249613"/>
          <p14:tracePt t="21831" x="4241800" y="3236913"/>
          <p14:tracePt t="21838" x="4241800" y="3233738"/>
          <p14:tracePt t="21848" x="4241800" y="3221038"/>
          <p14:tracePt t="21855" x="4241800" y="3208338"/>
          <p14:tracePt t="21867" x="4238625" y="3190875"/>
          <p14:tracePt t="21871" x="4229100" y="3186113"/>
          <p14:tracePt t="21879" x="4229100" y="3178175"/>
          <p14:tracePt t="21887" x="4229100" y="3165475"/>
          <p14:tracePt t="21894" x="4225925" y="3160713"/>
          <p14:tracePt t="21903" x="4225925" y="3148013"/>
          <p14:tracePt t="21911" x="4216400" y="3143250"/>
          <p14:tracePt t="21919" x="4216400" y="3135313"/>
          <p14:tracePt t="21926" x="4216400" y="3122613"/>
          <p14:tracePt t="21935" x="4216400" y="3109913"/>
          <p14:tracePt t="21942" x="4216400" y="3097213"/>
          <p14:tracePt t="21951" x="4213225" y="3079750"/>
          <p14:tracePt t="21959" x="4213225" y="3076575"/>
          <p14:tracePt t="21969" x="4203700" y="3067050"/>
          <p14:tracePt t="21974" x="4203700" y="3054350"/>
          <p14:tracePt t="21983" x="4198938" y="3049588"/>
          <p14:tracePt t="21990" x="4191000" y="3028950"/>
          <p14:tracePt t="21999" x="4191000" y="3024188"/>
          <p14:tracePt t="22006" x="4191000" y="3003550"/>
          <p14:tracePt t="22015" x="4183063" y="2990850"/>
          <p14:tracePt t="22023" x="4178300" y="2965450"/>
          <p14:tracePt t="22033" x="4170363" y="2943225"/>
          <p14:tracePt t="22039" x="4160838" y="2917825"/>
          <p14:tracePt t="22048" x="4144963" y="2892425"/>
          <p14:tracePt t="22055" x="4144963" y="2889250"/>
          <p14:tracePt t="22065" x="4140200" y="2884488"/>
          <p14:tracePt t="22072" x="4132263" y="2867025"/>
          <p14:tracePt t="22087" x="4132263" y="2863850"/>
          <p14:tracePt t="22094" x="4132263" y="2859088"/>
          <p14:tracePt t="22103" x="4132263" y="2851150"/>
          <p14:tracePt t="22112" x="4132263" y="2846388"/>
          <p14:tracePt t="22119" x="4127500" y="2836863"/>
          <p14:tracePt t="22126" x="4127500" y="2833688"/>
          <p14:tracePt t="22135" x="4127500" y="2824163"/>
          <p14:tracePt t="22142" x="4127500" y="2820988"/>
          <p14:tracePt t="22151" x="4127500" y="2816225"/>
          <p14:tracePt t="22166" x="4119563" y="2803525"/>
          <p14:tracePt t="22167" x="4119563" y="2795588"/>
          <p14:tracePt t="22175" x="4114800" y="2790825"/>
          <p14:tracePt t="22183" x="4114800" y="2782888"/>
          <p14:tracePt t="22191" x="4114800" y="2770188"/>
          <p14:tracePt t="22199" x="4106863" y="2765425"/>
          <p14:tracePt t="22206" x="4106863" y="2757488"/>
          <p14:tracePt t="22215" x="4106863" y="2744788"/>
          <p14:tracePt t="22223" x="4106863" y="2740025"/>
          <p14:tracePt t="22231" x="4106863" y="2727325"/>
          <p14:tracePt t="22239" x="4106863" y="2714625"/>
          <p14:tracePt t="22249" x="4106863" y="2705100"/>
          <p14:tracePt t="22255" x="4106863" y="2701925"/>
          <p14:tracePt t="22271" x="4106863" y="2692400"/>
          <p14:tracePt t="22279" x="4106863" y="2679700"/>
          <p14:tracePt t="22295" x="4106863" y="2676525"/>
          <p14:tracePt t="22304" x="4106863" y="2663825"/>
          <p14:tracePt t="22311" x="4106863" y="2659063"/>
          <p14:tracePt t="22319" x="4106863" y="2638425"/>
          <p14:tracePt t="22326" x="4106863" y="2624138"/>
          <p14:tracePt t="22335" x="4106863" y="2608263"/>
          <p14:tracePt t="22342" x="4106863" y="2595563"/>
          <p14:tracePt t="22351" x="4106863" y="2582863"/>
          <p14:tracePt t="22358" x="4106863" y="2570163"/>
          <p14:tracePt t="22367" x="4106863" y="2560638"/>
          <p14:tracePt t="22375" x="4106863" y="2557463"/>
          <p14:tracePt t="22383" x="4110038" y="2552700"/>
          <p14:tracePt t="22391" x="4110038" y="2544763"/>
          <p14:tracePt t="22399" x="4110038" y="2540000"/>
          <p14:tracePt t="22406" x="4110038" y="2532063"/>
          <p14:tracePt t="22423" x="4110038" y="2527300"/>
          <p14:tracePt t="22432" x="4114800" y="2519363"/>
          <p14:tracePt t="22439" x="4114800" y="2514600"/>
          <p14:tracePt t="22448" x="4122738" y="2509838"/>
          <p14:tracePt t="22455" x="4122738" y="2501900"/>
          <p14:tracePt t="22466" x="4127500" y="2497138"/>
          <p14:tracePt t="22471" x="4127500" y="2489200"/>
          <p14:tracePt t="22479" x="4132263" y="2484438"/>
          <p14:tracePt t="22487" x="4132263" y="2471738"/>
          <p14:tracePt t="22495" x="4140200" y="2463800"/>
          <p14:tracePt t="22503" x="4140200" y="2459038"/>
          <p14:tracePt t="22510" x="4144963" y="2454275"/>
          <p14:tracePt t="22527" x="4144963" y="2446338"/>
          <p14:tracePt t="22536" x="4152900" y="2441575"/>
          <p14:tracePt t="22576" x="4157663" y="2433638"/>
          <p14:tracePt t="22599" x="4165600" y="2428875"/>
          <p14:tracePt t="22609" x="4170363" y="2420938"/>
          <p14:tracePt t="22623" x="4178300" y="2408238"/>
          <p14:tracePt t="22631" x="4183063" y="2403475"/>
          <p14:tracePt t="22639" x="4186238" y="2395538"/>
          <p14:tracePt t="22648" x="4203700" y="2382838"/>
          <p14:tracePt t="22656" x="4208463" y="2370138"/>
          <p14:tracePt t="22665" x="4216400" y="2352675"/>
          <p14:tracePt t="22673" x="4225925" y="2339975"/>
          <p14:tracePt t="22678" x="4229100" y="2335213"/>
          <p14:tracePt t="22688" x="4238625" y="2327275"/>
          <p14:tracePt t="22694" x="4241800" y="2322513"/>
          <p14:tracePt t="22751" x="4246563" y="2314575"/>
          <p14:tracePt t="22839" x="4254500" y="2314575"/>
          <p14:tracePt t="22848" x="4259263" y="2309813"/>
          <p14:tracePt t="22864" x="4267200" y="2306638"/>
          <p14:tracePt t="22887" x="4271963" y="2297113"/>
          <p14:tracePt t="22895" x="4279900" y="2284413"/>
          <p14:tracePt t="22911" x="4284663" y="2271713"/>
          <p14:tracePt t="22919" x="4292600" y="2263775"/>
          <p14:tracePt t="22926" x="4297363" y="2259013"/>
          <p14:tracePt t="22935" x="4305300" y="2246313"/>
          <p14:tracePt t="22942" x="4305300" y="2238375"/>
          <p14:tracePt t="22951" x="4305300" y="2233613"/>
          <p14:tracePt t="22959" x="4305300" y="2225675"/>
          <p14:tracePt t="22967" x="4310063" y="2220913"/>
          <p14:tracePt t="22983" x="4310063" y="2212975"/>
          <p14:tracePt t="22990" x="4319588" y="2200275"/>
          <p14:tracePt t="22999" x="4322763" y="2195513"/>
          <p14:tracePt t="23191" x="4322763" y="2185988"/>
          <p14:tracePt t="23207" x="4332288" y="2173288"/>
          <p14:tracePt t="23247" x="4335463" y="2170113"/>
          <p14:tracePt t="23264" x="4335463" y="2160588"/>
          <p14:tracePt t="23271" x="4335463" y="2157413"/>
          <p14:tracePt t="23279" x="4344988" y="2152650"/>
          <p14:tracePt t="23296" x="4348163" y="2144713"/>
          <p14:tracePt t="23303" x="4357688" y="2132013"/>
          <p14:tracePt t="23319" x="4360863" y="2127250"/>
          <p14:tracePt t="23335" x="4360863" y="2119313"/>
          <p14:tracePt t="23343" x="4360863" y="2114550"/>
          <p14:tracePt t="23351" x="4365625" y="2106613"/>
          <p14:tracePt t="23367" x="4373563" y="2101850"/>
          <p14:tracePt t="23502" x="4378325" y="2097088"/>
          <p14:tracePt t="23527" x="4386263" y="2079625"/>
          <p14:tracePt t="23567" x="4391025" y="2076450"/>
          <p14:tracePt t="23574" x="4398963" y="2071688"/>
          <p14:tracePt t="23583" x="4403725" y="2063750"/>
          <p14:tracePt t="23599" x="4416425" y="2041525"/>
          <p14:tracePt t="23606" x="4425950" y="2038350"/>
          <p14:tracePt t="23624" x="4429125" y="2025650"/>
          <p14:tracePt t="23632" x="4438650" y="2008188"/>
          <p14:tracePt t="23655" x="4446588" y="1995488"/>
          <p14:tracePt t="23798" x="4451350" y="1987550"/>
          <p14:tracePt t="23823" x="4451350" y="1982788"/>
          <p14:tracePt t="23831" x="4451350" y="1978025"/>
          <p14:tracePt t="23848" x="4451350" y="1970088"/>
          <p14:tracePt t="23855" x="4451350" y="1965325"/>
          <p14:tracePt t="23865" x="4451350" y="1957388"/>
          <p14:tracePt t="23871" x="4451350" y="1952625"/>
          <p14:tracePt t="23879" x="4451350" y="1944688"/>
          <p14:tracePt t="23888" x="4451350" y="1939925"/>
          <p14:tracePt t="23895" x="4459288" y="1927225"/>
          <p14:tracePt t="23911" x="4459288" y="1901825"/>
          <p14:tracePt t="23921" x="4464050" y="1884363"/>
          <p14:tracePt t="23927" x="4464050" y="1871663"/>
          <p14:tracePt t="23935" x="4471988" y="1846263"/>
          <p14:tracePt t="23942" x="4471988" y="1825625"/>
          <p14:tracePt t="23951" x="4479925" y="1812925"/>
          <p14:tracePt t="23959" x="4479925" y="1795463"/>
          <p14:tracePt t="23967" x="4479925" y="1782763"/>
          <p14:tracePt t="23974" x="4479925" y="1770063"/>
          <p14:tracePt t="23983" x="4484688" y="1765300"/>
          <p14:tracePt t="23999" x="4484688" y="1757363"/>
          <p14:tracePt t="24007" x="4484688" y="1752600"/>
          <p14:tracePt t="24039" x="4492625" y="1739900"/>
          <p14:tracePt t="24143" x="4497388" y="1731963"/>
          <p14:tracePt t="24173" x="4505325" y="1727200"/>
          <p14:tracePt t="24191" x="4510088" y="1719263"/>
          <p14:tracePt t="24206" x="4518025" y="1714500"/>
          <p14:tracePt t="24215" x="4522788" y="1709738"/>
          <p14:tracePt t="24223" x="4532313" y="1701800"/>
          <p14:tracePt t="24231" x="4535488" y="1697038"/>
          <p14:tracePt t="24239" x="4540250" y="1689100"/>
          <p14:tracePt t="24249" x="4557713" y="1676400"/>
          <p14:tracePt t="24265" x="4570413" y="1663700"/>
          <p14:tracePt t="24271" x="4578350" y="1654175"/>
          <p14:tracePt t="24278" x="4583113" y="1651000"/>
          <p14:tracePt t="24294" x="4595813" y="1633538"/>
          <p14:tracePt t="24311" x="4603750" y="1628775"/>
          <p14:tracePt t="24319" x="4608513" y="1628775"/>
          <p14:tracePt t="24326" x="4611688" y="1625600"/>
          <p14:tracePt t="24342" x="4621213" y="1616075"/>
          <p14:tracePt t="24367" x="4625975" y="1616075"/>
          <p14:tracePt t="24375" x="4633913" y="1616075"/>
          <p14:tracePt t="24383" x="4638675" y="1616075"/>
          <p14:tracePt t="24390" x="4646613" y="1616075"/>
          <p14:tracePt t="24399" x="4651375" y="1616075"/>
          <p14:tracePt t="24407" x="4654550" y="1616075"/>
          <p14:tracePt t="24423" x="4664075" y="1616075"/>
          <p14:tracePt t="24439" x="4667250" y="1616075"/>
          <p14:tracePt t="24455" x="4676775" y="1612900"/>
          <p14:tracePt t="24471" x="4679950" y="1612900"/>
          <p14:tracePt t="24487" x="4689475" y="1612900"/>
          <p14:tracePt t="24495" x="4702175" y="1603375"/>
          <p14:tracePt t="24503" x="4705350" y="1603375"/>
          <p14:tracePt t="24510" x="4710113" y="1603375"/>
          <p14:tracePt t="24519" x="4718050" y="1600200"/>
          <p14:tracePt t="24535" x="4722813" y="1600200"/>
          <p14:tracePt t="24575" x="4732338" y="1590675"/>
          <p14:tracePt t="24583" x="4735513" y="1590675"/>
          <p14:tracePt t="24590" x="4748213" y="1587500"/>
          <p14:tracePt t="24607" x="4757738" y="1577975"/>
          <p14:tracePt t="24623" x="4760913" y="1574800"/>
          <p14:tracePt t="24639" x="4770438" y="1570038"/>
          <p14:tracePt t="24703" x="4773613" y="1570038"/>
          <p14:tracePt t="24734" x="4778375" y="1570038"/>
          <p14:tracePt t="24751" x="4786313" y="1570038"/>
          <p14:tracePt t="24767" x="4791075" y="1570038"/>
          <p14:tracePt t="24839" x="4799013" y="1570038"/>
          <p14:tracePt t="24902" x="4803775" y="1570038"/>
          <p14:tracePt t="24911" x="4811713" y="1570038"/>
          <p14:tracePt t="24920" x="4816475" y="1562100"/>
          <p14:tracePt t="24935" x="4821238" y="1557338"/>
          <p14:tracePt t="24952" x="4829175" y="1547813"/>
          <p14:tracePt t="25135" x="4833938" y="1544638"/>
          <p14:tracePt t="25998" x="4833938" y="1552575"/>
          <p14:tracePt t="26023" x="4824413" y="1557338"/>
          <p14:tracePt t="26039" x="4821238" y="1570038"/>
          <p14:tracePt t="26055" x="4811713" y="1577975"/>
          <p14:tracePt t="26087" x="4808538" y="1582738"/>
          <p14:tracePt t="26103" x="4808538" y="1590675"/>
          <p14:tracePt t="26110" x="4803775" y="1595438"/>
          <p14:tracePt t="26127" x="4803775" y="1600200"/>
          <p14:tracePt t="26135" x="4803775" y="1608138"/>
          <p14:tracePt t="26142" x="4795838" y="1612900"/>
          <p14:tracePt t="26159" x="4791075" y="1620838"/>
          <p14:tracePt t="26327" x="4791075" y="1625600"/>
          <p14:tracePt t="26351" x="4783138" y="1628775"/>
          <p14:tracePt t="26367" x="4778375" y="1638300"/>
          <p14:tracePt t="26431" x="4770438" y="1638300"/>
          <p14:tracePt t="26447" x="4765675" y="1638300"/>
          <p14:tracePt t="26455" x="4760913" y="1641475"/>
          <p14:tracePt t="26471" x="4752975" y="1651000"/>
          <p14:tracePt t="26479" x="4748213" y="1651000"/>
          <p14:tracePt t="26487" x="4740275" y="1654175"/>
          <p14:tracePt t="26511" x="4735513" y="1663700"/>
          <p14:tracePt t="26535" x="4727575" y="1663700"/>
          <p14:tracePt t="26558" x="4722813" y="1663700"/>
          <p14:tracePt t="26607" x="4718050" y="1668463"/>
          <p14:tracePt t="26623" x="4710113" y="1671638"/>
          <p14:tracePt t="26631" x="4705350" y="1681163"/>
          <p14:tracePt t="26639" x="4697413" y="1684338"/>
          <p14:tracePt t="26648" x="4692650" y="1693863"/>
          <p14:tracePt t="26655" x="4689475" y="1697038"/>
          <p14:tracePt t="26671" x="4679950" y="1706563"/>
          <p14:tracePt t="26695" x="4676775" y="1709738"/>
          <p14:tracePt t="26719" x="4667250" y="1714500"/>
          <p14:tracePt t="26735" x="4664075" y="1722438"/>
          <p14:tracePt t="26743" x="4654550" y="1727200"/>
          <p14:tracePt t="26751" x="4651375" y="1739900"/>
          <p14:tracePt t="26758" x="4651375" y="1747838"/>
          <p14:tracePt t="26767" x="4641850" y="1760538"/>
          <p14:tracePt t="26774" x="4641850" y="1765300"/>
          <p14:tracePt t="26783" x="4641850" y="1774825"/>
          <p14:tracePt t="26790" x="4638675" y="1778000"/>
          <p14:tracePt t="26799" x="4638675" y="1787525"/>
          <p14:tracePt t="26807" x="4638675" y="1800225"/>
          <p14:tracePt t="26831" x="4629150" y="1812925"/>
          <p14:tracePt t="28183" x="4633913" y="1812925"/>
          <p14:tracePt t="28199" x="4633913" y="1803400"/>
          <p14:tracePt t="28215" x="4633913" y="1800225"/>
          <p14:tracePt t="28222" x="4638675" y="1790700"/>
          <p14:tracePt t="28871" x="4638675" y="1787525"/>
          <p14:tracePt t="29191" x="4641850" y="1782763"/>
          <p14:tracePt t="29479" x="4641850" y="1774825"/>
          <p14:tracePt t="29495" x="4641850" y="1770063"/>
          <p14:tracePt t="29703" x="4651375" y="1760538"/>
          <p14:tracePt t="31023" x="4654550" y="1765300"/>
          <p14:tracePt t="31031" x="4664075" y="1770063"/>
          <p14:tracePt t="31063" x="4667250" y="1778000"/>
          <p14:tracePt t="31871" x="4667250" y="1782763"/>
          <p14:tracePt t="31887" x="4659313" y="1782763"/>
          <p14:tracePt t="31903" x="4659313" y="1774825"/>
          <p14:tracePt t="31910" x="4654550" y="1770063"/>
          <p14:tracePt t="31926" x="4654550" y="1760538"/>
          <p14:tracePt t="32271" x="4654550" y="1757363"/>
          <p14:tracePt t="32303" x="4654550" y="1747838"/>
          <p14:tracePt t="32423" x="4654550" y="1744663"/>
          <p14:tracePt t="32447" x="4664075" y="1739900"/>
          <p14:tracePt t="32455" x="4664075" y="1731963"/>
          <p14:tracePt t="32479" x="4664075" y="1727200"/>
          <p14:tracePt t="32767" x="4664075" y="1719263"/>
          <p14:tracePt t="32774" x="4664075" y="1714500"/>
          <p14:tracePt t="32807" x="4664075" y="1706563"/>
          <p14:tracePt t="34086" x="4659313" y="1706563"/>
          <p14:tracePt t="34103" x="4646613" y="1709738"/>
          <p14:tracePt t="34110" x="4641850" y="1709738"/>
          <p14:tracePt t="34119" x="4633913" y="1714500"/>
          <p14:tracePt t="34127" x="4629150" y="1714500"/>
          <p14:tracePt t="34135" x="4621213" y="1714500"/>
          <p14:tracePt t="34143" x="4616450" y="1714500"/>
          <p14:tracePt t="34151" x="4611688" y="1722438"/>
          <p14:tracePt t="34167" x="4603750" y="1722438"/>
          <p14:tracePt t="34174" x="4598988" y="1727200"/>
          <p14:tracePt t="34183" x="4578350" y="1735138"/>
          <p14:tracePt t="34190" x="4557713" y="1735138"/>
          <p14:tracePt t="34199" x="4522788" y="1752600"/>
          <p14:tracePt t="34207" x="4476750" y="1760538"/>
          <p14:tracePt t="34217" x="4429125" y="1770063"/>
          <p14:tracePt t="34223" x="4340225" y="1803400"/>
          <p14:tracePt t="34233" x="4238625" y="1825625"/>
          <p14:tracePt t="34239" x="4106863" y="1876425"/>
          <p14:tracePt t="34249" x="3978275" y="1922463"/>
          <p14:tracePt t="34255" x="3859213" y="1970088"/>
          <p14:tracePt t="34263" x="3770313" y="1990725"/>
          <p14:tracePt t="34271" x="3694113" y="2033588"/>
          <p14:tracePt t="34279" x="3633788" y="2054225"/>
          <p14:tracePt t="34287" x="3595688" y="2071688"/>
          <p14:tracePt t="34295" x="3573463" y="2089150"/>
          <p14:tracePt t="34303" x="3548063" y="2106613"/>
          <p14:tracePt t="34311" x="3514725" y="2122488"/>
          <p14:tracePt t="34319" x="3467100" y="2152650"/>
          <p14:tracePt t="34327" x="3403600" y="2182813"/>
          <p14:tracePt t="34335" x="3327400" y="2225675"/>
          <p14:tracePt t="34343" x="3251200" y="2271713"/>
          <p14:tracePt t="34351" x="3144838" y="2319338"/>
          <p14:tracePt t="34359" x="3068638" y="2360613"/>
          <p14:tracePt t="34367" x="2965450" y="2408238"/>
          <p14:tracePt t="34375" x="2846388" y="2454275"/>
          <p14:tracePt t="34383" x="2744788" y="2501900"/>
          <p14:tracePt t="34391" x="2625725" y="2547938"/>
          <p14:tracePt t="34399" x="2535238" y="2582863"/>
          <p14:tracePt t="34407" x="2471738" y="2611438"/>
          <p14:tracePt t="34416" x="2438400" y="2628900"/>
          <p14:tracePt t="34423" x="2416175" y="2638425"/>
          <p14:tracePt t="34433" x="2390775" y="2646363"/>
          <p14:tracePt t="34439" x="2370138" y="2654300"/>
          <p14:tracePt t="34449" x="2309813" y="2679700"/>
          <p14:tracePt t="34455" x="2263775" y="2701925"/>
          <p14:tracePt t="34463" x="2200275" y="2730500"/>
          <p14:tracePt t="34472" x="2139950" y="2765425"/>
          <p14:tracePt t="34478" x="2076450" y="2795588"/>
          <p14:tracePt t="34487" x="2025650" y="2824163"/>
          <p14:tracePt t="34495" x="1990725" y="2841625"/>
          <p14:tracePt t="34503" x="1965325" y="2859088"/>
          <p14:tracePt t="34511" x="1952625" y="2871788"/>
          <p14:tracePt t="34519" x="1936750" y="2879725"/>
          <p14:tracePt t="34527" x="1931988" y="2884488"/>
          <p14:tracePt t="34535" x="1924050" y="2901950"/>
          <p14:tracePt t="34542" x="1919288" y="2905125"/>
          <p14:tracePt t="34551" x="1893888" y="2935288"/>
          <p14:tracePt t="34558" x="1881188" y="2952750"/>
          <p14:tracePt t="34567" x="1855788" y="2986088"/>
          <p14:tracePt t="34574" x="1825625" y="3024188"/>
          <p14:tracePt t="34583" x="1800225" y="3059113"/>
          <p14:tracePt t="34591" x="1774825" y="3084513"/>
          <p14:tracePt t="34599" x="1757363" y="3101975"/>
          <p14:tracePt t="34607" x="1744663" y="3122613"/>
          <p14:tracePt t="34615" x="1719263" y="3148013"/>
          <p14:tracePt t="34623" x="1693863" y="3165475"/>
          <p14:tracePt t="34632" x="1681163" y="3178175"/>
          <p14:tracePt t="34639" x="1643063" y="3208338"/>
          <p14:tracePt t="34648" x="1620838" y="3228975"/>
          <p14:tracePt t="34655" x="1582738" y="3259138"/>
          <p14:tracePt t="34663" x="1570038" y="3267075"/>
          <p14:tracePt t="34671" x="1544638" y="3279775"/>
          <p14:tracePt t="34678" x="1539875" y="3289300"/>
          <p14:tracePt t="34687" x="1524000" y="3292475"/>
          <p14:tracePt t="34735" x="1519238" y="3302000"/>
          <p14:tracePt t="34751" x="1506538" y="3314700"/>
          <p14:tracePt t="34767" x="1497013" y="3317875"/>
          <p14:tracePt t="34782" x="1493838" y="3327400"/>
          <p14:tracePt t="34791" x="1484313" y="3340100"/>
          <p14:tracePt t="34798" x="1481138" y="3343275"/>
          <p14:tracePt t="34806" x="1476375" y="3352800"/>
          <p14:tracePt t="34815" x="1468438" y="3355975"/>
          <p14:tracePt t="34823" x="1463675" y="3365500"/>
          <p14:tracePt t="34832" x="1463675" y="3368675"/>
          <p14:tracePt t="34839" x="1446213" y="3382963"/>
          <p14:tracePt t="34849" x="1433513" y="3398838"/>
          <p14:tracePt t="34856" x="1417638" y="3411538"/>
          <p14:tracePt t="34862" x="1404938" y="3436938"/>
          <p14:tracePt t="34871" x="1395413" y="3449638"/>
          <p14:tracePt t="34879" x="1377950" y="3484563"/>
          <p14:tracePt t="34895" x="1377950" y="3492500"/>
          <p14:tracePt t="34910" x="1377950" y="3497263"/>
          <p14:tracePt t="34951" x="1374775" y="3505200"/>
          <p14:tracePt t="34959" x="1365250" y="3509963"/>
          <p14:tracePt t="34967" x="1352550" y="3517900"/>
          <p14:tracePt t="34975" x="1319213" y="3517900"/>
          <p14:tracePt t="34984" x="1306513" y="3522663"/>
          <p14:tracePt t="34991" x="1284288" y="3522663"/>
          <p14:tracePt t="35000" x="1258888" y="3522663"/>
          <p14:tracePt t="35006" x="1246188" y="3522663"/>
          <p14:tracePt t="35016" x="1225550" y="3522663"/>
          <p14:tracePt t="35023" x="1212850" y="3522663"/>
          <p14:tracePt t="35033" x="1204913" y="3522663"/>
          <p14:tracePt t="35039" x="1200150" y="3522663"/>
          <p14:tracePt t="35049" x="1187450" y="3522663"/>
          <p14:tracePt t="35055" x="1177925" y="3514725"/>
          <p14:tracePt t="35072" x="1174750" y="3509963"/>
          <p14:tracePt t="35087" x="1165225" y="3502025"/>
          <p14:tracePt t="35095" x="1162050" y="3497263"/>
          <p14:tracePt t="35103" x="1149350" y="3497263"/>
          <p14:tracePt t="35111" x="1144588" y="3497263"/>
          <p14:tracePt t="35119" x="1136650" y="3492500"/>
          <p14:tracePt t="35135" x="1131888" y="3492500"/>
          <p14:tracePt t="35199" x="1123950" y="3484563"/>
          <p14:tracePt t="35215" x="1123950" y="3479800"/>
          <p14:tracePt t="35223" x="1119188" y="3471863"/>
          <p14:tracePt t="35240" x="1119188" y="3467100"/>
          <p14:tracePt t="35249" x="1119188" y="3454400"/>
          <p14:tracePt t="35255" x="1119188" y="3446463"/>
          <p14:tracePt t="35262" x="1111250" y="3429000"/>
          <p14:tracePt t="35271" x="1111250" y="3421063"/>
          <p14:tracePt t="35278" x="1098550" y="3390900"/>
          <p14:tracePt t="35287" x="1098550" y="3378200"/>
          <p14:tracePt t="35294" x="1089025" y="3355975"/>
          <p14:tracePt t="35303" x="1081088" y="3330575"/>
          <p14:tracePt t="35310" x="1081088" y="3309938"/>
          <p14:tracePt t="35319" x="1071563" y="3284538"/>
          <p14:tracePt t="35326" x="1071563" y="3262313"/>
          <p14:tracePt t="35335" x="1071563" y="3249613"/>
          <p14:tracePt t="35342" x="1071563" y="3233738"/>
          <p14:tracePt t="35351" x="1068388" y="3221038"/>
          <p14:tracePt t="35359" x="1068388" y="3216275"/>
          <p14:tracePt t="35367" x="1068388" y="3208338"/>
          <p14:tracePt t="35383" x="1068388" y="3203575"/>
          <p14:tracePt t="35390" x="1068388" y="3195638"/>
          <p14:tracePt t="35407" x="1058863" y="3190875"/>
          <p14:tracePt t="35416" x="1058863" y="3186113"/>
          <p14:tracePt t="35423" x="1058863" y="3178175"/>
          <p14:tracePt t="35432" x="1058863" y="3173413"/>
          <p14:tracePt t="35439" x="1058863" y="3160713"/>
          <p14:tracePt t="35449" x="1058863" y="3152775"/>
          <p14:tracePt t="35455" x="1058863" y="3140075"/>
          <p14:tracePt t="35463" x="1055688" y="3135313"/>
          <p14:tracePt t="35471" x="1055688" y="3127375"/>
          <p14:tracePt t="35479" x="1055688" y="3122613"/>
          <p14:tracePt t="35488" x="1055688" y="3117850"/>
          <p14:tracePt t="35504" x="1055688" y="3109913"/>
          <p14:tracePt t="35511" x="1055688" y="3105150"/>
          <p14:tracePt t="35519" x="1055688" y="3097213"/>
          <p14:tracePt t="35526" x="1055688" y="3092450"/>
          <p14:tracePt t="35535" x="1055688" y="3079750"/>
          <p14:tracePt t="35543" x="1055688" y="3071813"/>
          <p14:tracePt t="35551" x="1055688" y="3067050"/>
          <p14:tracePt t="35559" x="1055688" y="3054350"/>
          <p14:tracePt t="35567" x="1055688" y="3049588"/>
          <p14:tracePt t="35575" x="1055688" y="3041650"/>
          <p14:tracePt t="35583" x="1055688" y="3028950"/>
          <p14:tracePt t="35591" x="1055688" y="3024188"/>
          <p14:tracePt t="35599" x="1055688" y="3016250"/>
          <p14:tracePt t="35607" x="1055688" y="3011488"/>
          <p14:tracePt t="35615" x="1046163" y="3003550"/>
          <p14:tracePt t="35648" x="1046163" y="2998788"/>
          <p14:tracePt t="35791" x="1046163" y="2995613"/>
          <p14:tracePt t="35807" x="1046163" y="2986088"/>
          <p14:tracePt t="35831" x="1046163" y="2982913"/>
          <p14:tracePt t="35848" x="1046163" y="2973388"/>
          <p14:tracePt t="35855" x="1046163" y="2970213"/>
          <p14:tracePt t="35871" x="1042988" y="2960688"/>
          <p14:tracePt t="36142" x="1042988" y="2957513"/>
          <p14:tracePt t="36159" x="1042988" y="2952750"/>
          <p14:tracePt t="36167" x="1042988" y="2943225"/>
          <p14:tracePt t="36191" x="1042988" y="2940050"/>
          <p14:tracePt t="36199" x="1042988" y="2930525"/>
          <p14:tracePt t="36216" x="1042988" y="2917825"/>
          <p14:tracePt t="36271" x="1042988" y="2914650"/>
          <p14:tracePt t="36487" x="1050925" y="2901950"/>
          <p14:tracePt t="36503" x="1050925" y="2892425"/>
          <p14:tracePt t="36519" x="1050925" y="2889250"/>
          <p14:tracePt t="36527" x="1050925" y="2879725"/>
          <p14:tracePt t="36535" x="1055688" y="2876550"/>
          <p14:tracePt t="36750" x="1055688" y="2871788"/>
          <p14:tracePt t="36758" x="1055688" y="2863850"/>
          <p14:tracePt t="36766" x="1055688" y="2859088"/>
          <p14:tracePt t="36775" x="1055688" y="2851150"/>
          <p14:tracePt t="36782" x="1055688" y="2846388"/>
          <p14:tracePt t="36791" x="1055688" y="2833688"/>
          <p14:tracePt t="36798" x="1055688" y="2824163"/>
          <p14:tracePt t="36807" x="1055688" y="2820988"/>
          <p14:tracePt t="36815" x="1055688" y="2816225"/>
          <p14:tracePt t="36832" x="1055688" y="2808288"/>
          <p14:tracePt t="36878" x="1055688" y="2803525"/>
          <p14:tracePt t="36911" x="1055688" y="2795588"/>
          <p14:tracePt t="36927" x="1063625" y="2782888"/>
          <p14:tracePt t="36958" x="1063625" y="2778125"/>
          <p14:tracePt t="36975" x="1071563" y="2765425"/>
          <p14:tracePt t="36999" x="1076325" y="2757488"/>
          <p14:tracePt t="37007" x="1081088" y="2752725"/>
          <p14:tracePt t="37015" x="1081088" y="2744788"/>
          <p14:tracePt t="37023" x="1081088" y="2730500"/>
          <p14:tracePt t="37033" x="1081088" y="2727325"/>
          <p14:tracePt t="37039" x="1081088" y="2714625"/>
          <p14:tracePt t="37049" x="1081088" y="2701925"/>
          <p14:tracePt t="37055" x="1089025" y="2692400"/>
          <p14:tracePt t="37062" x="1089025" y="2679700"/>
          <p14:tracePt t="37071" x="1089025" y="2676525"/>
          <p14:tracePt t="37079" x="1101725" y="2654300"/>
          <p14:tracePt t="37087" x="1111250" y="2628900"/>
          <p14:tracePt t="37094" x="1111250" y="2624138"/>
          <p14:tracePt t="37103" x="1119188" y="2595563"/>
          <p14:tracePt t="37111" x="1123950" y="2582863"/>
          <p14:tracePt t="37119" x="1123950" y="2557463"/>
          <p14:tracePt t="37126" x="1131888" y="2544763"/>
          <p14:tracePt t="37135" x="1139825" y="2532063"/>
          <p14:tracePt t="37143" x="1139825" y="2522538"/>
          <p14:tracePt t="37151" x="1139825" y="2509838"/>
          <p14:tracePt t="37165" x="1144588" y="2497138"/>
          <p14:tracePt t="37175" x="1152525" y="2479675"/>
          <p14:tracePt t="37182" x="1152525" y="2476500"/>
          <p14:tracePt t="37190" x="1162050" y="2446338"/>
          <p14:tracePt t="37199" x="1169988" y="2433638"/>
          <p14:tracePt t="37207" x="1169988" y="2420938"/>
          <p14:tracePt t="37216" x="1174750" y="2395538"/>
          <p14:tracePt t="37223" x="1182688" y="2373313"/>
          <p14:tracePt t="37233" x="1182688" y="2347913"/>
          <p14:tracePt t="37239" x="1190625" y="2327275"/>
          <p14:tracePt t="37249" x="1200150" y="2301875"/>
          <p14:tracePt t="37255" x="1208088" y="2279650"/>
          <p14:tracePt t="37263" x="1217613" y="2246313"/>
          <p14:tracePt t="37271" x="1230313" y="2225675"/>
          <p14:tracePt t="37278" x="1238250" y="2208213"/>
          <p14:tracePt t="37287" x="1246188" y="2185988"/>
          <p14:tracePt t="37296" x="1250950" y="2178050"/>
          <p14:tracePt t="37303" x="1250950" y="2173288"/>
          <p14:tracePt t="37310" x="1258888" y="2165350"/>
          <p14:tracePt t="37319" x="1258888" y="2160588"/>
          <p14:tracePt t="37335" x="1258888" y="2157413"/>
          <p14:tracePt t="37343" x="1258888" y="2147888"/>
          <p14:tracePt t="37351" x="1263650" y="2144713"/>
          <p14:tracePt t="37358" x="1271588" y="2132013"/>
          <p14:tracePt t="37367" x="1271588" y="2122488"/>
          <p14:tracePt t="37374" x="1276350" y="2109788"/>
          <p14:tracePt t="37383" x="1284288" y="2097088"/>
          <p14:tracePt t="37391" x="1293813" y="2071688"/>
          <p14:tracePt t="37400" x="1301750" y="2058988"/>
          <p14:tracePt t="37407" x="1306513" y="2051050"/>
          <p14:tracePt t="37416" x="1311275" y="2046288"/>
          <p14:tracePt t="37423" x="1319213" y="2033588"/>
          <p14:tracePt t="37433" x="1323975" y="2025650"/>
          <p14:tracePt t="37439" x="1331913" y="2012950"/>
          <p14:tracePt t="37455" x="1336675" y="2008188"/>
          <p14:tracePt t="37463" x="1344613" y="1995488"/>
          <p14:tracePt t="37471" x="1349375" y="1987550"/>
          <p14:tracePt t="37479" x="1357313" y="1973263"/>
          <p14:tracePt t="37495" x="1370013" y="1957388"/>
          <p14:tracePt t="37503" x="1377950" y="1944688"/>
          <p14:tracePt t="37511" x="1387475" y="1931988"/>
          <p14:tracePt t="37520" x="1400175" y="1914525"/>
          <p14:tracePt t="37526" x="1408113" y="1901825"/>
          <p14:tracePt t="37535" x="1417638" y="1893888"/>
          <p14:tracePt t="37543" x="1430338" y="1871663"/>
          <p14:tracePt t="37551" x="1433513" y="1866900"/>
          <p14:tracePt t="37559" x="1443038" y="1858963"/>
          <p14:tracePt t="37567" x="1446213" y="1854200"/>
          <p14:tracePt t="37574" x="1455738" y="1851025"/>
          <p14:tracePt t="37584" x="1458913" y="1841500"/>
          <p14:tracePt t="37591" x="1463675" y="1838325"/>
          <p14:tracePt t="37599" x="1471613" y="1828800"/>
          <p14:tracePt t="37615" x="1476375" y="1825625"/>
          <p14:tracePt t="37624" x="1484313" y="1812925"/>
          <p14:tracePt t="37632" x="1484313" y="1803400"/>
          <p14:tracePt t="37640" x="1489075" y="1800225"/>
          <p14:tracePt t="37649" x="1501775" y="1787525"/>
          <p14:tracePt t="37662" x="1519238" y="1770063"/>
          <p14:tracePt t="37671" x="1524000" y="1765300"/>
          <p14:tracePt t="37679" x="1531938" y="1757363"/>
          <p14:tracePt t="37688" x="1536700" y="1752600"/>
          <p14:tracePt t="37695" x="1544638" y="1747838"/>
          <p14:tracePt t="37703" x="1549400" y="1731963"/>
          <p14:tracePt t="37711" x="1557338" y="1727200"/>
          <p14:tracePt t="37727" x="1562100" y="1722438"/>
          <p14:tracePt t="37735" x="1565275" y="1714500"/>
          <p14:tracePt t="37742" x="1574800" y="1709738"/>
          <p14:tracePt t="37751" x="1577975" y="1701800"/>
          <p14:tracePt t="37759" x="1587500" y="1697038"/>
          <p14:tracePt t="37767" x="1590675" y="1689100"/>
          <p14:tracePt t="37775" x="1600200" y="1684338"/>
          <p14:tracePt t="37807" x="1603375" y="1681163"/>
          <p14:tracePt t="37839" x="1608138" y="1681163"/>
          <p14:tracePt t="37850" x="1625600" y="1671638"/>
          <p14:tracePt t="37855" x="1630363" y="1671638"/>
          <p14:tracePt t="37862" x="1633538" y="1668463"/>
          <p14:tracePt t="37871" x="1643063" y="1668463"/>
          <p14:tracePt t="37878" x="1646238" y="1658938"/>
          <p14:tracePt t="37910" x="1655763" y="1658938"/>
          <p14:tracePt t="37926" x="1658938" y="1658938"/>
          <p14:tracePt t="37935" x="1668463" y="1654175"/>
          <p14:tracePt t="37968" x="1671638" y="1654175"/>
          <p14:tracePt t="37975" x="1676400" y="1646238"/>
          <p14:tracePt t="37991" x="1684338" y="1641475"/>
          <p14:tracePt t="38039" x="1689100" y="1641475"/>
          <p14:tracePt t="38071" x="1697038" y="1641475"/>
          <p14:tracePt t="38087" x="1701800" y="1641475"/>
          <p14:tracePt t="38095" x="1706563" y="1633538"/>
          <p14:tracePt t="38103" x="1714500" y="1633538"/>
          <p14:tracePt t="38111" x="1727200" y="1628775"/>
          <p14:tracePt t="38119" x="1731963" y="1628775"/>
          <p14:tracePt t="38135" x="1739900" y="1628775"/>
          <p14:tracePt t="38143" x="1744663" y="1628775"/>
          <p14:tracePt t="38166" x="1752600" y="1628775"/>
          <p14:tracePt t="38167" x="1757363" y="1628775"/>
          <p14:tracePt t="38175" x="1765300" y="1620838"/>
          <p14:tracePt t="38183" x="1770063" y="1620838"/>
          <p14:tracePt t="38190" x="1774825" y="1620838"/>
          <p14:tracePt t="38207" x="1782763" y="1620838"/>
          <p14:tracePt t="38223" x="1787525" y="1620838"/>
          <p14:tracePt t="38250" x="1795463" y="1620838"/>
          <p14:tracePt t="38271" x="1816100" y="1616075"/>
          <p14:tracePt t="38287" x="1830388" y="1608138"/>
          <p14:tracePt t="38295" x="1851025" y="1600200"/>
          <p14:tracePt t="38303" x="1876425" y="1590675"/>
          <p14:tracePt t="38319" x="1889125" y="1590675"/>
          <p14:tracePt t="38327" x="1906588" y="1587500"/>
          <p14:tracePt t="38351" x="1909763" y="1587500"/>
          <p14:tracePt t="38407" x="1914525" y="1587500"/>
          <p14:tracePt t="38415" x="1924050" y="1587500"/>
          <p14:tracePt t="38432" x="1927225" y="1587500"/>
          <p14:tracePt t="38439" x="1936750" y="1587500"/>
          <p14:tracePt t="38447" x="1939925" y="1587500"/>
          <p14:tracePt t="38455" x="1949450" y="1587500"/>
          <p14:tracePt t="38463" x="1952625" y="1587500"/>
          <p14:tracePt t="38471" x="1957388" y="1587500"/>
          <p14:tracePt t="38487" x="1965325" y="1587500"/>
          <p14:tracePt t="38495" x="1978025" y="1587500"/>
          <p14:tracePt t="38503" x="1982788" y="1587500"/>
          <p14:tracePt t="38510" x="1990725" y="1587500"/>
          <p14:tracePt t="38519" x="1995488" y="1587500"/>
          <p14:tracePt t="38551" x="2003425" y="1587500"/>
          <p14:tracePt t="38566" x="2008188" y="1577975"/>
          <p14:tracePt t="38582" x="2012950" y="1577975"/>
          <p14:tracePt t="38591" x="2020888" y="1577975"/>
          <p14:tracePt t="38599" x="2025650" y="1577975"/>
          <p14:tracePt t="38607" x="2038350" y="1574800"/>
          <p14:tracePt t="38623" x="2046288" y="1574800"/>
          <p14:tracePt t="38639" x="2051050" y="1574800"/>
          <p14:tracePt t="38655" x="2058988" y="1574800"/>
          <p14:tracePt t="38662" x="2063750" y="1574800"/>
          <p14:tracePt t="38671" x="2068513" y="1574800"/>
          <p14:tracePt t="38687" x="2076450" y="1574800"/>
          <p14:tracePt t="38711" x="2081213" y="1574800"/>
          <p14:tracePt t="38726" x="2089150" y="1574800"/>
          <p14:tracePt t="38735" x="2093913" y="1574800"/>
          <p14:tracePt t="38751" x="2101850" y="1574800"/>
          <p14:tracePt t="38758" x="2114550" y="1574800"/>
          <p14:tracePt t="38774" x="2119313" y="1574800"/>
          <p14:tracePt t="38791" x="2122488" y="1574800"/>
          <p14:tracePt t="38816" x="2132013" y="1574800"/>
          <p14:tracePt t="38862" x="2136775" y="1574800"/>
          <p14:tracePt t="38895" x="2144713" y="1574800"/>
          <p14:tracePt t="38902" x="2157413" y="1574800"/>
          <p14:tracePt t="38974" x="2162175" y="1574800"/>
          <p14:tracePt t="39038" x="2170113" y="1574800"/>
          <p14:tracePt t="39439" x="2174875" y="1582738"/>
          <p14:tracePt t="39678" x="2182813" y="1587500"/>
          <p14:tracePt t="39847" x="2182813" y="1595438"/>
          <p14:tracePt t="39854" x="2187575" y="1600200"/>
          <p14:tracePt t="39871" x="2190750" y="1612900"/>
          <p14:tracePt t="39887" x="2190750" y="1625600"/>
          <p14:tracePt t="39903" x="2200275" y="1633538"/>
          <p14:tracePt t="39911" x="2200275" y="1638300"/>
          <p14:tracePt t="39920" x="2200275" y="1646238"/>
          <p14:tracePt t="39927" x="2203450" y="1651000"/>
          <p14:tracePt t="39944" x="2203450" y="1654175"/>
          <p14:tracePt t="39952" x="2212975" y="1663700"/>
          <p14:tracePt t="39958" x="2216150" y="1676400"/>
          <p14:tracePt t="39974" x="2225675" y="1681163"/>
          <p14:tracePt t="39984" x="2225675" y="1689100"/>
          <p14:tracePt t="39999" x="2228850" y="1693863"/>
          <p14:tracePt t="40007" x="2228850" y="1701800"/>
          <p14:tracePt t="40016" x="2243138" y="1714500"/>
          <p14:tracePt t="40023" x="2243138" y="1719263"/>
          <p14:tracePt t="40033" x="2251075" y="1727200"/>
          <p14:tracePt t="40047" x="2255838" y="1747838"/>
          <p14:tracePt t="40055" x="2263775" y="1752600"/>
          <p14:tracePt t="40063" x="2263775" y="1765300"/>
          <p14:tracePt t="40071" x="2276475" y="1782763"/>
          <p14:tracePt t="40080" x="2293938" y="1803400"/>
          <p14:tracePt t="40087" x="2319338" y="1841500"/>
          <p14:tracePt t="40095" x="2344738" y="1863725"/>
          <p14:tracePt t="40103" x="2387600" y="1914525"/>
          <p14:tracePt t="40110" x="2413000" y="1952625"/>
          <p14:tracePt t="40119" x="2451100" y="1990725"/>
          <p14:tracePt t="40126" x="2489200" y="2028825"/>
          <p14:tracePt t="40135" x="2514600" y="2054225"/>
          <p14:tracePt t="40142" x="2532063" y="2066925"/>
          <p14:tracePt t="40151" x="2552700" y="2093913"/>
          <p14:tracePt t="40159" x="2578100" y="2119313"/>
          <p14:tracePt t="40167" x="2595563" y="2135188"/>
          <p14:tracePt t="40175" x="2616200" y="2157413"/>
          <p14:tracePt t="40183" x="2625725" y="2165350"/>
          <p14:tracePt t="40191" x="2638425" y="2170113"/>
          <p14:tracePt t="40200" x="2655888" y="2185988"/>
          <p14:tracePt t="40207" x="2668588" y="2200275"/>
          <p14:tracePt t="40216" x="2701925" y="2228850"/>
          <p14:tracePt t="40223" x="2719388" y="2241550"/>
          <p14:tracePt t="40234" x="2752725" y="2259013"/>
          <p14:tracePt t="40239" x="2765425" y="2276475"/>
          <p14:tracePt t="40247" x="2782888" y="2279650"/>
          <p14:tracePt t="40255" x="2808288" y="2297113"/>
          <p14:tracePt t="40262" x="2813050" y="2306638"/>
          <p14:tracePt t="40271" x="2825750" y="2319338"/>
          <p14:tracePt t="40279" x="2833688" y="2322513"/>
          <p14:tracePt t="40287" x="2838450" y="2332038"/>
          <p14:tracePt t="40294" x="2851150" y="2335213"/>
          <p14:tracePt t="40303" x="2859088" y="2344738"/>
          <p14:tracePt t="40311" x="2863850" y="2347913"/>
          <p14:tracePt t="40319" x="2868613" y="2352675"/>
          <p14:tracePt t="40335" x="2876550" y="2360613"/>
          <p14:tracePt t="40359" x="2881313" y="2365375"/>
          <p14:tracePt t="40375" x="2881313" y="2373313"/>
          <p14:tracePt t="40383" x="2889250" y="2386013"/>
          <p14:tracePt t="40391" x="2889250" y="2398713"/>
          <p14:tracePt t="40399" x="2889250" y="2428875"/>
          <p14:tracePt t="40407" x="2889250" y="2454275"/>
          <p14:tracePt t="40416" x="2889250" y="2476500"/>
          <p14:tracePt t="40423" x="2889250" y="2509838"/>
          <p14:tracePt t="40433" x="2889250" y="2532063"/>
          <p14:tracePt t="40439" x="2889250" y="2544763"/>
          <p14:tracePt t="40449" x="2889250" y="2557463"/>
          <p14:tracePt t="40455" x="2884488" y="2573338"/>
          <p14:tracePt t="40471" x="2884488" y="2578100"/>
          <p14:tracePt t="40478" x="2881313" y="2586038"/>
          <p14:tracePt t="40494" x="2871788" y="2598738"/>
          <p14:tracePt t="40503" x="2871788" y="2603500"/>
          <p14:tracePt t="40510" x="2868613" y="2611438"/>
          <p14:tracePt t="40519" x="2859088" y="2628900"/>
          <p14:tracePt t="40527" x="2859088" y="2638425"/>
          <p14:tracePt t="40535" x="2851150" y="2651125"/>
          <p14:tracePt t="40542" x="2851150" y="2671763"/>
          <p14:tracePt t="40551" x="2838450" y="2689225"/>
          <p14:tracePt t="40558" x="2828925" y="2709863"/>
          <p14:tracePt t="40567" x="2820988" y="2727325"/>
          <p14:tracePt t="40575" x="2820988" y="2730500"/>
          <p14:tracePt t="40585" x="2816225" y="2740025"/>
          <p14:tracePt t="40591" x="2813050" y="2744788"/>
          <p14:tracePt t="40599" x="2803525" y="2752725"/>
          <p14:tracePt t="40617" x="2800350" y="2757488"/>
          <p14:tracePt t="40639" x="2790825" y="2760663"/>
          <p14:tracePt t="40655" x="2787650" y="2770188"/>
          <p14:tracePt t="40671" x="2774950" y="2782888"/>
          <p14:tracePt t="40678" x="2757488" y="2790825"/>
          <p14:tracePt t="40687" x="2752725" y="2795588"/>
          <p14:tracePt t="40695" x="2744788" y="2803525"/>
          <p14:tracePt t="40703" x="2732088" y="2820988"/>
          <p14:tracePt t="40710" x="2722563" y="2836863"/>
          <p14:tracePt t="40719" x="2709863" y="2863850"/>
          <p14:tracePt t="40726" x="2701925" y="2867025"/>
          <p14:tracePt t="40735" x="2681288" y="2897188"/>
          <p14:tracePt t="40743" x="2671763" y="2905125"/>
          <p14:tracePt t="40751" x="2659063" y="2917825"/>
          <p14:tracePt t="40759" x="2651125" y="2940050"/>
          <p14:tracePt t="40766" x="2646363" y="2957513"/>
          <p14:tracePt t="40783" x="2628900" y="2970213"/>
          <p14:tracePt t="40791" x="2625725" y="2978150"/>
          <p14:tracePt t="40799" x="2625725" y="2982913"/>
          <p14:tracePt t="40807" x="2616200" y="2986088"/>
          <p14:tracePt t="40816" x="2613025" y="2995613"/>
          <p14:tracePt t="40823" x="2613025" y="2998788"/>
          <p14:tracePt t="40833" x="2603500" y="3008313"/>
          <p14:tracePt t="40839" x="2600325" y="3011488"/>
          <p14:tracePt t="40847" x="2587625" y="3033713"/>
          <p14:tracePt t="40855" x="2578100" y="3041650"/>
          <p14:tracePt t="40862" x="2574925" y="3046413"/>
          <p14:tracePt t="40871" x="2562225" y="3059113"/>
          <p14:tracePt t="40878" x="2552700" y="3067050"/>
          <p14:tracePt t="40889" x="2549525" y="3079750"/>
          <p14:tracePt t="40903" x="2540000" y="3084513"/>
          <p14:tracePt t="40926" x="2535238" y="3084513"/>
          <p14:tracePt t="40943" x="2527300" y="3084513"/>
          <p14:tracePt t="40951" x="2522538" y="3084513"/>
          <p14:tracePt t="40959" x="2519363" y="3084513"/>
          <p14:tracePt t="40975" x="2509838" y="3084513"/>
          <p14:tracePt t="40983" x="2497138" y="3092450"/>
          <p14:tracePt t="41000" x="2471738" y="3105150"/>
          <p14:tracePt t="41006" x="2468563" y="3114675"/>
          <p14:tracePt t="41017" x="2455863" y="3127375"/>
          <p14:tracePt t="41023" x="2438400" y="3143250"/>
          <p14:tracePt t="41033" x="2425700" y="3155950"/>
          <p14:tracePt t="41039" x="2416175" y="3182938"/>
          <p14:tracePt t="41047" x="2400300" y="3203575"/>
          <p14:tracePt t="41055" x="2382838" y="3228975"/>
          <p14:tracePt t="41063" x="2370138" y="3241675"/>
          <p14:tracePt t="41071" x="2362200" y="3249613"/>
          <p14:tracePt t="41079" x="2357438" y="3262313"/>
          <p14:tracePt t="41087" x="2349500" y="3267075"/>
          <p14:tracePt t="41095" x="2344738" y="3276600"/>
          <p14:tracePt t="41103" x="2339975" y="3279775"/>
          <p14:tracePt t="41111" x="2339975" y="3289300"/>
          <p14:tracePt t="41119" x="2332038" y="3292475"/>
          <p14:tracePt t="41126" x="2332038" y="3302000"/>
          <p14:tracePt t="41135" x="2332038" y="3317875"/>
          <p14:tracePt t="41142" x="2327275" y="3327400"/>
          <p14:tracePt t="41151" x="2327275" y="3340100"/>
          <p14:tracePt t="41158" x="2327275" y="3352800"/>
          <p14:tracePt t="41167" x="2327275" y="3365500"/>
          <p14:tracePt t="41174" x="2319338" y="3382963"/>
          <p14:tracePt t="41182" x="2319338" y="3395663"/>
          <p14:tracePt t="41191" x="2309813" y="3408363"/>
          <p14:tracePt t="41199" x="2309813" y="3421063"/>
          <p14:tracePt t="41206" x="2309813" y="3429000"/>
          <p14:tracePt t="41217" x="2306638" y="3433763"/>
          <p14:tracePt t="41222" x="2306638" y="3441700"/>
          <p14:tracePt t="41233" x="2306638" y="3446463"/>
          <p14:tracePt t="41247" x="2306638" y="3454400"/>
          <p14:tracePt t="41255" x="2306638" y="3459163"/>
          <p14:tracePt t="41263" x="2306638" y="3462338"/>
          <p14:tracePt t="41271" x="2306638" y="3471863"/>
          <p14:tracePt t="41279" x="2306638" y="3475038"/>
          <p14:tracePt t="41289" x="2306638" y="3484563"/>
          <p14:tracePt t="41294" x="2306638" y="3502025"/>
          <p14:tracePt t="41303" x="2306638" y="3517900"/>
          <p14:tracePt t="41311" x="2306638" y="3530600"/>
          <p14:tracePt t="41319" x="2306638" y="3535363"/>
          <p14:tracePt t="41326" x="2306638" y="3548063"/>
          <p14:tracePt t="41335" x="2306638" y="3560763"/>
          <p14:tracePt t="41342" x="2306638" y="3568700"/>
          <p14:tracePt t="41351" x="2306638" y="3573463"/>
          <p14:tracePt t="41359" x="2306638" y="3581400"/>
          <p14:tracePt t="41366" x="2306638" y="3595688"/>
          <p14:tracePt t="41383" x="2306638" y="3608388"/>
          <p14:tracePt t="41391" x="2306638" y="3611563"/>
          <p14:tracePt t="41399" x="2306638" y="3621088"/>
          <p14:tracePt t="41407" x="2306638" y="3624263"/>
          <p14:tracePt t="41417" x="2306638" y="3636963"/>
          <p14:tracePt t="41423" x="2306638" y="3646488"/>
          <p14:tracePt t="41432" x="2306638" y="3659188"/>
          <p14:tracePt t="41439" x="2306638" y="3662363"/>
          <p14:tracePt t="41447" x="2306638" y="3675063"/>
          <p14:tracePt t="41455" x="2306638" y="3687763"/>
          <p14:tracePt t="41463" x="2306638" y="3714750"/>
          <p14:tracePt t="41471" x="2306638" y="3735388"/>
          <p14:tracePt t="41479" x="2306638" y="3756025"/>
          <p14:tracePt t="41487" x="2306638" y="3781425"/>
          <p14:tracePt t="41494" x="2306638" y="3803650"/>
          <p14:tracePt t="41503" x="2297113" y="3816350"/>
          <p14:tracePt t="41511" x="2297113" y="3841750"/>
          <p14:tracePt t="41519" x="2289175" y="3854450"/>
          <p14:tracePt t="41526" x="2289175" y="3867150"/>
          <p14:tracePt t="41535" x="2289175" y="3884613"/>
          <p14:tracePt t="41543" x="2289175" y="3887788"/>
          <p14:tracePt t="41551" x="2289175" y="3900488"/>
          <p14:tracePt t="41567" x="2289175" y="3905250"/>
          <p14:tracePt t="41575" x="2289175" y="3914775"/>
          <p14:tracePt t="41591" x="2293938" y="3927475"/>
          <p14:tracePt t="41600" x="2297113" y="3930650"/>
          <p14:tracePt t="41607" x="2306638" y="3940175"/>
          <p14:tracePt t="41616" x="2309813" y="3943350"/>
          <p14:tracePt t="41639" x="2319338" y="3952875"/>
          <p14:tracePt t="41663" x="2319338" y="3943350"/>
          <p14:tracePt t="41671" x="2327275" y="3917950"/>
          <p14:tracePt t="41678" x="2327275" y="3905250"/>
          <p14:tracePt t="41687" x="2335213" y="3862388"/>
          <p14:tracePt t="41694" x="2352675" y="3811588"/>
          <p14:tracePt t="41703" x="2352675" y="3798888"/>
          <p14:tracePt t="41710" x="2370138" y="3765550"/>
          <p14:tracePt t="41719" x="2378075" y="3760788"/>
          <p14:tracePt t="41726" x="2378075" y="3752850"/>
          <p14:tracePt t="42007" x="2378075" y="3756025"/>
          <p14:tracePt t="42062" x="2390775" y="3768725"/>
          <p14:tracePt t="42070" x="2395538" y="3773488"/>
          <p14:tracePt t="42078" x="2395538" y="3781425"/>
          <p14:tracePt t="42087" x="2395538" y="3794125"/>
          <p14:tracePt t="42095" x="2395538" y="3816350"/>
          <p14:tracePt t="42103" x="2395538" y="3829050"/>
          <p14:tracePt t="42110" x="2395538" y="3854450"/>
          <p14:tracePt t="42119" x="2395538" y="3875088"/>
          <p14:tracePt t="42126" x="2395538" y="3897313"/>
          <p14:tracePt t="42135" x="2395538" y="3930650"/>
          <p14:tracePt t="42142" x="2395538" y="3943350"/>
          <p14:tracePt t="42151" x="2390775" y="3968750"/>
          <p14:tracePt t="42159" x="2378075" y="3981450"/>
          <p14:tracePt t="42168" x="2370138" y="3990975"/>
          <p14:tracePt t="42191" x="2365375" y="3994150"/>
          <p14:tracePt t="42223" x="2365375" y="3998913"/>
          <p14:tracePt t="42233" x="2365375" y="4011613"/>
          <p14:tracePt t="42239" x="2365375" y="4021138"/>
          <p14:tracePt t="42247" x="2365375" y="4041775"/>
          <p14:tracePt t="42256" x="2365375" y="4062413"/>
          <p14:tracePt t="42262" x="2357438" y="4105275"/>
          <p14:tracePt t="42271" x="2349500" y="4140200"/>
          <p14:tracePt t="42279" x="2339975" y="4173538"/>
          <p14:tracePt t="42287" x="2339975" y="4203700"/>
          <p14:tracePt t="42294" x="2332038" y="4259263"/>
          <p14:tracePt t="42303" x="2332038" y="4271963"/>
          <p14:tracePt t="42311" x="2332038" y="4297363"/>
          <p14:tracePt t="42319" x="2332038" y="4318000"/>
          <p14:tracePt t="42327" x="2332038" y="4338638"/>
          <p14:tracePt t="42335" x="2332038" y="4348163"/>
          <p14:tracePt t="42342" x="2332038" y="4360863"/>
          <p14:tracePt t="42351" x="2322513" y="4373563"/>
          <p14:tracePt t="42358" x="2322513" y="4386263"/>
          <p14:tracePt t="42367" x="2314575" y="4403725"/>
          <p14:tracePt t="42375" x="2314575" y="4424363"/>
          <p14:tracePt t="42383" x="2314575" y="4449763"/>
          <p14:tracePt t="42391" x="2309813" y="4471988"/>
          <p14:tracePt t="42399" x="2309813" y="4505325"/>
          <p14:tracePt t="42407" x="2301875" y="4525963"/>
          <p14:tracePt t="42416" x="2301875" y="4548188"/>
          <p14:tracePt t="42423" x="2301875" y="4565650"/>
          <p14:tracePt t="42433" x="2301875" y="4578350"/>
          <p14:tracePt t="42439" x="2301875" y="4598988"/>
          <p14:tracePt t="42447" x="2301875" y="4606925"/>
          <p14:tracePt t="42455" x="2301875" y="4611688"/>
          <p14:tracePt t="42462" x="2301875" y="4616450"/>
          <p14:tracePt t="42471" x="2293938" y="4624388"/>
          <p14:tracePt t="42487" x="2293938" y="4629150"/>
          <p14:tracePt t="42535" x="2293938" y="4637088"/>
          <p14:tracePt t="42543" x="2289175" y="4641850"/>
          <p14:tracePt t="42559" x="2289175" y="4645025"/>
          <p14:tracePt t="42575" x="2289175" y="4654550"/>
          <p14:tracePt t="42583" x="2281238" y="4667250"/>
          <p14:tracePt t="42591" x="2281238" y="4672013"/>
          <p14:tracePt t="42599" x="2276475" y="4692650"/>
          <p14:tracePt t="42616" x="2276475" y="4700588"/>
          <p14:tracePt t="42624" x="2268538" y="4713288"/>
          <p14:tracePt t="42647" x="2268538" y="4718050"/>
          <p14:tracePt t="42663" x="2268538" y="4725988"/>
          <p14:tracePt t="42727" x="2268538" y="4730750"/>
          <p14:tracePt t="42742" x="2268538" y="4738688"/>
          <p14:tracePt t="42758" x="2268538" y="4743450"/>
          <p14:tracePt t="42775" x="2263775" y="4748213"/>
          <p14:tracePt t="42894" x="2263775" y="4756150"/>
          <p14:tracePt t="42902" x="2263775" y="4768850"/>
          <p14:tracePt t="42911" x="2263775" y="4773613"/>
          <p14:tracePt t="42919" x="2255838" y="4781550"/>
          <p14:tracePt t="42935" x="2255838" y="4786313"/>
          <p14:tracePt t="42951" x="2251075" y="4799013"/>
          <p14:tracePt t="43007" x="2251075" y="4811713"/>
          <p14:tracePt t="43015" x="2251075" y="4819650"/>
          <p14:tracePt t="43033" x="2251075" y="4832350"/>
          <p14:tracePt t="43039" x="2251075" y="4837113"/>
          <p14:tracePt t="43046" x="2251075" y="4845050"/>
          <p14:tracePt t="43055" x="2251075" y="4849813"/>
          <p14:tracePt t="43062" x="2251075" y="4857750"/>
          <p14:tracePt t="43223" x="2243138" y="4870450"/>
          <p14:tracePt t="43327" x="2243138" y="4875213"/>
          <p14:tracePt t="43343" x="2243138" y="4884738"/>
          <p14:tracePt t="43351" x="2243138" y="4887913"/>
          <p14:tracePt t="43367" x="2243138" y="4892675"/>
          <p14:tracePt t="43375" x="2243138" y="4900613"/>
          <p14:tracePt t="43391" x="2243138" y="4905375"/>
          <p14:tracePt t="43478" x="2238375" y="4913313"/>
          <p14:tracePt t="44415" x="2238375" y="4905375"/>
          <p14:tracePt t="44432" x="2238375" y="4897438"/>
          <p14:tracePt t="44871" x="2238375" y="4892675"/>
          <p14:tracePt t="44936" x="2246313" y="4884738"/>
          <p14:tracePt t="45063" x="2246313" y="4879975"/>
          <p14:tracePt t="45079" x="2246313" y="4870450"/>
          <p14:tracePt t="45383" x="2246313" y="4867275"/>
          <p14:tracePt t="45390" x="2246313" y="4862513"/>
          <p14:tracePt t="45407" x="2246313" y="4854575"/>
          <p14:tracePt t="45416" x="2251075" y="4841875"/>
          <p14:tracePt t="46031" x="2259013" y="4837113"/>
          <p14:tracePt t="46055" x="2259013" y="4829175"/>
          <p14:tracePt t="46359" x="2263775" y="4824413"/>
          <p14:tracePt t="46494" x="2263775" y="4816475"/>
          <p14:tracePt t="46591" x="2271713" y="4811713"/>
          <p14:tracePt t="46655" x="2276475" y="4803775"/>
          <p14:tracePt t="46663" x="2281238" y="4799013"/>
          <p14:tracePt t="46671" x="2289175" y="4786313"/>
          <p14:tracePt t="46678" x="2297113" y="4773613"/>
          <p14:tracePt t="46687" x="2297113" y="4756150"/>
          <p14:tracePt t="46695" x="2301875" y="4743450"/>
          <p14:tracePt t="46703" x="2319338" y="4718050"/>
          <p14:tracePt t="46710" x="2327275" y="4705350"/>
          <p14:tracePt t="46719" x="2327275" y="4692650"/>
          <p14:tracePt t="46727" x="2332038" y="4684713"/>
          <p14:tracePt t="46735" x="2344738" y="4672013"/>
          <p14:tracePt t="46742" x="2352675" y="4657725"/>
          <p14:tracePt t="46751" x="2362200" y="4632325"/>
          <p14:tracePt t="46759" x="2370138" y="4619625"/>
          <p14:tracePt t="46767" x="2374900" y="4611688"/>
          <p14:tracePt t="46775" x="2400300" y="4581525"/>
          <p14:tracePt t="46783" x="2403475" y="4578350"/>
          <p14:tracePt t="46791" x="2413000" y="4556125"/>
          <p14:tracePt t="46800" x="2413000" y="4548188"/>
          <p14:tracePt t="46806" x="2413000" y="4543425"/>
          <p14:tracePt t="46816" x="2416175" y="4530725"/>
          <p14:tracePt t="46855" x="2416175" y="4522788"/>
          <p14:tracePt t="47015" x="2416175" y="4518025"/>
          <p14:tracePt t="47127" x="2408238" y="4518025"/>
          <p14:tracePt t="47175" x="2403475" y="4518025"/>
          <p14:tracePt t="47279" x="2395538" y="4513263"/>
          <p14:tracePt t="47295" x="2390775" y="4497388"/>
          <p14:tracePt t="47303" x="2382838" y="4492625"/>
          <p14:tracePt t="47311" x="2378075" y="4479925"/>
          <p14:tracePt t="47319" x="2370138" y="4462463"/>
          <p14:tracePt t="47327" x="2362200" y="4441825"/>
          <p14:tracePt t="47335" x="2357438" y="4429125"/>
          <p14:tracePt t="47342" x="2349500" y="4403725"/>
          <p14:tracePt t="47352" x="2339975" y="4391025"/>
          <p14:tracePt t="47359" x="2332038" y="4373563"/>
          <p14:tracePt t="47367" x="2327275" y="4360863"/>
          <p14:tracePt t="47374" x="2327275" y="4352925"/>
          <p14:tracePt t="47383" x="2319338" y="4348163"/>
          <p14:tracePt t="47408" x="2314575" y="4343400"/>
          <p14:tracePt t="47423" x="2306638" y="4335463"/>
          <p14:tracePt t="47439" x="2301875" y="4322763"/>
          <p14:tracePt t="47447" x="2293938" y="4318000"/>
          <p14:tracePt t="47455" x="2289175" y="4310063"/>
          <p14:tracePt t="47463" x="2284413" y="4305300"/>
          <p14:tracePt t="47471" x="2276475" y="4297363"/>
          <p14:tracePt t="47479" x="2271713" y="4297363"/>
          <p14:tracePt t="47487" x="2263775" y="4292600"/>
          <p14:tracePt t="47495" x="2259013" y="4284663"/>
          <p14:tracePt t="47503" x="2251075" y="4284663"/>
          <p14:tracePt t="47511" x="2238375" y="4279900"/>
          <p14:tracePt t="47535" x="2233613" y="4271963"/>
          <p14:tracePt t="47551" x="2228850" y="4271963"/>
          <p14:tracePt t="47559" x="2212975" y="4267200"/>
          <p14:tracePt t="47574" x="2200275" y="4267200"/>
          <p14:tracePt t="47583" x="2195513" y="4267200"/>
          <p14:tracePt t="47591" x="2187575" y="4267200"/>
          <p14:tracePt t="47599" x="2182813" y="4267200"/>
          <p14:tracePt t="47607" x="2174875" y="4267200"/>
          <p14:tracePt t="47617" x="2170113" y="4267200"/>
          <p14:tracePt t="47623" x="2165350" y="4267200"/>
          <p14:tracePt t="47632" x="2152650" y="4267200"/>
          <p14:tracePt t="47640" x="2144713" y="4267200"/>
          <p14:tracePt t="47647" x="2132013" y="4267200"/>
          <p14:tracePt t="47656" x="2109788" y="4271963"/>
          <p14:tracePt t="47663" x="2101850" y="4271963"/>
          <p14:tracePt t="47671" x="2089150" y="4275138"/>
          <p14:tracePt t="47679" x="2076450" y="4284663"/>
          <p14:tracePt t="47687" x="2051050" y="4300538"/>
          <p14:tracePt t="47695" x="2038350" y="4313238"/>
          <p14:tracePt t="47704" x="2020888" y="4330700"/>
          <p14:tracePt t="47710" x="2003425" y="4343400"/>
          <p14:tracePt t="47719" x="1990725" y="4368800"/>
          <p14:tracePt t="47726" x="1982788" y="4403725"/>
          <p14:tracePt t="47735" x="1974850" y="4432300"/>
          <p14:tracePt t="47743" x="1965325" y="4467225"/>
          <p14:tracePt t="47751" x="1944688" y="4513263"/>
          <p14:tracePt t="47759" x="1936750" y="4548188"/>
          <p14:tracePt t="47767" x="1931988" y="4581525"/>
          <p14:tracePt t="47775" x="1924050" y="4616450"/>
          <p14:tracePt t="47784" x="1914525" y="4637088"/>
          <p14:tracePt t="47791" x="1906588" y="4654550"/>
          <p14:tracePt t="47800" x="1906588" y="4667250"/>
          <p14:tracePt t="47807" x="1901825" y="4672013"/>
          <p14:tracePt t="47817" x="1901825" y="4679950"/>
          <p14:tracePt t="47823" x="1901825" y="4684713"/>
          <p14:tracePt t="47833" x="1901825" y="4697413"/>
          <p14:tracePt t="47839" x="1901825" y="4718050"/>
          <p14:tracePt t="47846" x="1893888" y="4743450"/>
          <p14:tracePt t="47855" x="1893888" y="4764088"/>
          <p14:tracePt t="47862" x="1884363" y="4799013"/>
          <p14:tracePt t="47872" x="1884363" y="4819650"/>
          <p14:tracePt t="47878" x="1884363" y="4845050"/>
          <p14:tracePt t="47888" x="1884363" y="4857750"/>
          <p14:tracePt t="47894" x="1889125" y="4870450"/>
          <p14:tracePt t="47903" x="1889125" y="4884738"/>
          <p14:tracePt t="47910" x="1889125" y="4910138"/>
          <p14:tracePt t="47920" x="1889125" y="4913313"/>
          <p14:tracePt t="47926" x="1889125" y="4926013"/>
          <p14:tracePt t="47942" x="1889125" y="4935538"/>
          <p14:tracePt t="47951" x="1889125" y="4948238"/>
          <p14:tracePt t="47958" x="1889125" y="4951413"/>
          <p14:tracePt t="47966" x="1889125" y="4964113"/>
          <p14:tracePt t="47974" x="1889125" y="4976813"/>
          <p14:tracePt t="47983" x="1889125" y="5003800"/>
          <p14:tracePt t="47991" x="1897063" y="5032375"/>
          <p14:tracePt t="48000" x="1897063" y="5045075"/>
          <p14:tracePt t="48007" x="1901825" y="5070475"/>
          <p14:tracePt t="48017" x="1901825" y="5100638"/>
          <p14:tracePt t="48023" x="1909763" y="5118100"/>
          <p14:tracePt t="48033" x="1919288" y="5138738"/>
          <p14:tracePt t="48039" x="1927225" y="5173663"/>
          <p14:tracePt t="48046" x="1936750" y="5194300"/>
          <p14:tracePt t="48055" x="1949450" y="5219700"/>
          <p14:tracePt t="48063" x="1965325" y="5245100"/>
          <p14:tracePt t="48071" x="1974850" y="5257800"/>
          <p14:tracePt t="48078" x="1982788" y="5275263"/>
          <p14:tracePt t="48087" x="1987550" y="5280025"/>
          <p14:tracePt t="48095" x="1995488" y="5292725"/>
          <p14:tracePt t="48103" x="2000250" y="5295900"/>
          <p14:tracePt t="48111" x="2003425" y="5305425"/>
          <p14:tracePt t="48127" x="2012950" y="5310188"/>
          <p14:tracePt t="48135" x="2033588" y="5310188"/>
          <p14:tracePt t="48142" x="2055813" y="5310188"/>
          <p14:tracePt t="48152" x="2097088" y="5310188"/>
          <p14:tracePt t="48168" x="2225675" y="5310188"/>
          <p14:tracePt t="48175" x="2319338" y="5270500"/>
          <p14:tracePt t="48183" x="2416175" y="5245100"/>
          <p14:tracePt t="48191" x="2522538" y="5211763"/>
          <p14:tracePt t="48200" x="2613025" y="5176838"/>
          <p14:tracePt t="48207" x="2727325" y="5122863"/>
          <p14:tracePt t="48216" x="2863850" y="5045075"/>
          <p14:tracePt t="48223" x="3033713" y="4948238"/>
          <p14:tracePt t="48234" x="3178175" y="4857750"/>
          <p14:tracePt t="48239" x="3357563" y="4722813"/>
          <p14:tracePt t="48246" x="3540125" y="4568825"/>
          <p14:tracePt t="48255" x="3702050" y="4424363"/>
          <p14:tracePt t="48263" x="3879850" y="4287838"/>
          <p14:tracePt t="48271" x="4064000" y="4135438"/>
          <p14:tracePt t="48278" x="4195763" y="4016375"/>
          <p14:tracePt t="48287" x="4322763" y="3917950"/>
          <p14:tracePt t="48294" x="4398963" y="3849688"/>
          <p14:tracePt t="48303" x="4441825" y="3786188"/>
          <p14:tracePt t="48310" x="4476750" y="3722688"/>
          <p14:tracePt t="48319" x="4492625" y="3659188"/>
          <p14:tracePt t="48326" x="4527550" y="3598863"/>
          <p14:tracePt t="48335" x="4557713" y="3522663"/>
          <p14:tracePt t="48343" x="4591050" y="3446463"/>
          <p14:tracePt t="48351" x="4598988" y="3398838"/>
          <p14:tracePt t="48358" x="4621213" y="3352800"/>
          <p14:tracePt t="48367" x="4629150" y="3327400"/>
          <p14:tracePt t="48375" x="4654550" y="3292475"/>
          <p14:tracePt t="48383" x="4667250" y="3276600"/>
          <p14:tracePt t="48391" x="4676775" y="3271838"/>
          <p14:tracePt t="48407" x="4679950" y="3259138"/>
          <p14:tracePt t="48424" x="4679950" y="3246438"/>
          <p14:tracePt t="48434" x="4689475" y="3221038"/>
          <p14:tracePt t="48439" x="4697413" y="3208338"/>
          <p14:tracePt t="48447" x="4714875" y="3182938"/>
          <p14:tracePt t="48455" x="4714875" y="3152775"/>
          <p14:tracePt t="48462" x="4732338" y="3105150"/>
          <p14:tracePt t="48471" x="4748213" y="3059113"/>
          <p14:tracePt t="48478" x="4778375" y="3021013"/>
          <p14:tracePt t="48487" x="4786313" y="2986088"/>
          <p14:tracePt t="48494" x="4816475" y="2940050"/>
          <p14:tracePt t="48503" x="4824413" y="2914650"/>
          <p14:tracePt t="48510" x="4829175" y="2901950"/>
          <p14:tracePt t="48519" x="4838700" y="2884488"/>
          <p14:tracePt t="48527" x="4846638" y="2863850"/>
          <p14:tracePt t="48535" x="4864100" y="2836863"/>
          <p14:tracePt t="48543" x="4872038" y="2808288"/>
          <p14:tracePt t="48551" x="4879975" y="2773363"/>
          <p14:tracePt t="48559" x="4897438" y="2727325"/>
          <p14:tracePt t="48567" x="4914900" y="2689225"/>
          <p14:tracePt t="48575" x="4948238" y="2616200"/>
          <p14:tracePt t="48584" x="4965700" y="2578100"/>
          <p14:tracePt t="48591" x="4999038" y="2501900"/>
          <p14:tracePt t="48601" x="5029200" y="2454275"/>
          <p14:tracePt t="48607" x="5059363" y="2403475"/>
          <p14:tracePt t="48617" x="5084763" y="2365375"/>
          <p14:tracePt t="48623" x="5092700" y="2344738"/>
          <p14:tracePt t="48633" x="5110163" y="2319338"/>
          <p14:tracePt t="48639" x="5110163" y="2314575"/>
          <p14:tracePt t="48646" x="5114925" y="2306638"/>
          <p14:tracePt t="48663" x="5122863" y="2301875"/>
          <p14:tracePt t="48672" x="5127625" y="2297113"/>
          <p14:tracePt t="48678" x="5135563" y="2279650"/>
          <p14:tracePt t="48694" x="5140325" y="2266950"/>
          <p14:tracePt t="48703" x="5157788" y="2254250"/>
          <p14:tracePt t="48719" x="5160963" y="2246313"/>
          <p14:tracePt t="48734" x="5170488" y="2241550"/>
          <p14:tracePt t="48790" x="5173663" y="2241550"/>
          <p14:tracePt t="48815" x="5178425" y="2233613"/>
          <p14:tracePt t="48839" x="5186363" y="2233613"/>
          <p14:tracePt t="48886" x="5199063" y="2228850"/>
          <p14:tracePt t="48928" x="5203825" y="2220913"/>
          <p14:tracePt t="48944" x="5211763" y="2216150"/>
          <p14:tracePt t="49086" x="5211763" y="2208213"/>
          <p14:tracePt t="49103" x="5211763" y="2203450"/>
          <p14:tracePt t="49119" x="5211763" y="2200275"/>
          <p14:tracePt t="49126" x="5208588" y="2190750"/>
          <p14:tracePt t="49135" x="5203825" y="2185988"/>
          <p14:tracePt t="49151" x="5199063" y="2178050"/>
          <p14:tracePt t="49167" x="5191125" y="2165350"/>
          <p14:tracePt t="49175" x="5186363" y="2160588"/>
          <p14:tracePt t="49206" x="5178425" y="2152650"/>
          <p14:tracePt t="49222" x="5178425" y="2135188"/>
          <p14:tracePt t="49233" x="5178425" y="2119313"/>
          <p14:tracePt t="49239" x="5178425" y="2097088"/>
          <p14:tracePt t="49246" x="5173663" y="2093913"/>
          <p14:tracePt t="49255" x="5165725" y="2076450"/>
          <p14:tracePt t="49263" x="5157788" y="2063750"/>
          <p14:tracePt t="49271" x="5145088" y="2046288"/>
          <p14:tracePt t="49278" x="5140325" y="2041525"/>
          <p14:tracePt t="49295" x="5130800" y="2028825"/>
          <p14:tracePt t="49311" x="5127625" y="2020888"/>
          <p14:tracePt t="49335" x="5118100" y="2020888"/>
          <p14:tracePt t="49343" x="5114925" y="2020888"/>
          <p14:tracePt t="49351" x="5102225" y="2020888"/>
          <p14:tracePt t="49359" x="5084763" y="2020888"/>
          <p14:tracePt t="49367" x="5080000" y="2020888"/>
          <p14:tracePt t="49375" x="5067300" y="2020888"/>
          <p14:tracePt t="49383" x="5064125" y="2020888"/>
          <p14:tracePt t="49391" x="5051425" y="2020888"/>
          <p14:tracePt t="49400" x="5041900" y="2020888"/>
          <p14:tracePt t="49407" x="5029200" y="2020888"/>
          <p14:tracePt t="49417" x="5016500" y="2020888"/>
          <p14:tracePt t="49423" x="5003800" y="2020888"/>
          <p14:tracePt t="49431" x="4991100" y="2020888"/>
          <p14:tracePt t="49440" x="4965700" y="2020888"/>
          <p14:tracePt t="49446" x="4953000" y="2020888"/>
          <p14:tracePt t="49455" x="4922838" y="2020888"/>
          <p14:tracePt t="49462" x="4897438" y="2020888"/>
          <p14:tracePt t="49472" x="4876800" y="2020888"/>
          <p14:tracePt t="49479" x="4864100" y="2020888"/>
          <p14:tracePt t="49487" x="4854575" y="2020888"/>
          <p14:tracePt t="49495" x="4851400" y="2020888"/>
          <p14:tracePt t="49503" x="4841875" y="2020888"/>
          <p14:tracePt t="49551" x="4821238" y="2025650"/>
          <p14:tracePt t="49558" x="4816475" y="2033588"/>
          <p14:tracePt t="49567" x="4811713" y="2038350"/>
          <p14:tracePt t="49574" x="4795838" y="2051050"/>
          <p14:tracePt t="49583" x="4760913" y="2076450"/>
          <p14:tracePt t="49591" x="4748213" y="2093913"/>
          <p14:tracePt t="49600" x="4732338" y="2106613"/>
          <p14:tracePt t="49607" x="4718050" y="2122488"/>
          <p14:tracePt t="49616" x="4692650" y="2139950"/>
          <p14:tracePt t="49623" x="4689475" y="2144713"/>
          <p14:tracePt t="49633" x="4679950" y="2152650"/>
          <p14:tracePt t="49639" x="4667250" y="2157413"/>
          <p14:tracePt t="49646" x="4664075" y="2165350"/>
          <p14:tracePt t="49655" x="4646613" y="2178050"/>
          <p14:tracePt t="49662" x="4633913" y="2190750"/>
          <p14:tracePt t="49672" x="4608513" y="2208213"/>
          <p14:tracePt t="49679" x="4595813" y="2225675"/>
          <p14:tracePt t="49687" x="4578350" y="2246313"/>
          <p14:tracePt t="49694" x="4560888" y="2271713"/>
          <p14:tracePt t="49703" x="4552950" y="2284413"/>
          <p14:tracePt t="49711" x="4548188" y="2309813"/>
          <p14:tracePt t="49719" x="4532313" y="2332038"/>
          <p14:tracePt t="49727" x="4522788" y="2357438"/>
          <p14:tracePt t="49735" x="4514850" y="2378075"/>
          <p14:tracePt t="49742" x="4497388" y="2425700"/>
          <p14:tracePt t="49751" x="4489450" y="2446338"/>
          <p14:tracePt t="49759" x="4479925" y="2479675"/>
          <p14:tracePt t="49767" x="4471988" y="2514600"/>
          <p14:tracePt t="49775" x="4464050" y="2547938"/>
          <p14:tracePt t="49783" x="4459288" y="2570163"/>
          <p14:tracePt t="49791" x="4451350" y="2603500"/>
          <p14:tracePt t="49801" x="4451350" y="2616200"/>
          <p14:tracePt t="49807" x="4451350" y="2638425"/>
          <p14:tracePt t="49816" x="4441825" y="2654300"/>
          <p14:tracePt t="49823" x="4441825" y="2676525"/>
          <p14:tracePt t="49831" x="4433888" y="2709863"/>
          <p14:tracePt t="49839" x="4433888" y="2722563"/>
          <p14:tracePt t="49847" x="4433888" y="2752725"/>
          <p14:tracePt t="49855" x="4433888" y="2778125"/>
          <p14:tracePt t="49863" x="4433888" y="2820988"/>
          <p14:tracePt t="49871" x="4433888" y="2851150"/>
          <p14:tracePt t="49879" x="4433888" y="2884488"/>
          <p14:tracePt t="49887" x="4425950" y="2927350"/>
          <p14:tracePt t="49894" x="4425950" y="2947988"/>
          <p14:tracePt t="49903" x="4425950" y="2973388"/>
          <p14:tracePt t="49910" x="4425950" y="2995613"/>
          <p14:tracePt t="49919" x="4425950" y="3016250"/>
          <p14:tracePt t="49926" x="4425950" y="3028950"/>
          <p14:tracePt t="49935" x="4425950" y="3054350"/>
          <p14:tracePt t="49942" x="4425950" y="3067050"/>
          <p14:tracePt t="49951" x="4438650" y="3092450"/>
          <p14:tracePt t="49959" x="4441825" y="3097213"/>
          <p14:tracePt t="49967" x="4451350" y="3109913"/>
          <p14:tracePt t="49975" x="4454525" y="3127375"/>
          <p14:tracePt t="49983" x="4464050" y="3130550"/>
          <p14:tracePt t="49991" x="4467225" y="3135313"/>
          <p14:tracePt t="50001" x="4476750" y="3148013"/>
          <p14:tracePt t="50017" x="4492625" y="3173413"/>
          <p14:tracePt t="50023" x="4497388" y="3182938"/>
          <p14:tracePt t="50034" x="4502150" y="3186113"/>
          <p14:tracePt t="50039" x="4510088" y="3190875"/>
          <p14:tracePt t="50046" x="4514850" y="3208338"/>
          <p14:tracePt t="50055" x="4522788" y="3211513"/>
          <p14:tracePt t="50062" x="4527550" y="3216275"/>
          <p14:tracePt t="50071" x="4540250" y="3233738"/>
          <p14:tracePt t="50079" x="4548188" y="3236913"/>
          <p14:tracePt t="50087" x="4552950" y="3241675"/>
          <p14:tracePt t="50094" x="4560888" y="3249613"/>
          <p14:tracePt t="50103" x="4565650" y="3254375"/>
          <p14:tracePt t="50111" x="4570413" y="3262313"/>
          <p14:tracePt t="50119" x="4586288" y="3276600"/>
          <p14:tracePt t="50135" x="4591050" y="3279775"/>
          <p14:tracePt t="50142" x="4598988" y="3292475"/>
          <p14:tracePt t="50151" x="4603750" y="3302000"/>
          <p14:tracePt t="50166" x="4611688" y="3305175"/>
          <p14:tracePt t="50168" x="4616450" y="3314700"/>
          <p14:tracePt t="50175" x="4621213" y="3317875"/>
          <p14:tracePt t="50183" x="4629150" y="3317875"/>
          <p14:tracePt t="50191" x="4651375" y="3327400"/>
          <p14:tracePt t="50201" x="4654550" y="3327400"/>
          <p14:tracePt t="50207" x="4667250" y="3327400"/>
          <p14:tracePt t="50217" x="4679950" y="3327400"/>
          <p14:tracePt t="50223" x="4689475" y="3327400"/>
          <p14:tracePt t="50239" x="4692650" y="3327400"/>
          <p14:tracePt t="50247" x="4702175" y="3327400"/>
          <p14:tracePt t="50262" x="4705350" y="3330575"/>
          <p14:tracePt t="50271" x="4710113" y="3330575"/>
          <p14:tracePt t="50279" x="4722813" y="3330575"/>
          <p14:tracePt t="50287" x="4740275" y="3330575"/>
          <p14:tracePt t="50295" x="4752975" y="3330575"/>
          <p14:tracePt t="50303" x="4765675" y="3330575"/>
          <p14:tracePt t="50311" x="4786313" y="3330575"/>
          <p14:tracePt t="50319" x="4803775" y="3330575"/>
          <p14:tracePt t="50326" x="4833938" y="3330575"/>
          <p14:tracePt t="50335" x="4846638" y="3330575"/>
          <p14:tracePt t="50343" x="4859338" y="3330575"/>
          <p14:tracePt t="50351" x="4867275" y="3330575"/>
          <p14:tracePt t="50359" x="4879975" y="3330575"/>
          <p14:tracePt t="50367" x="4884738" y="3330575"/>
          <p14:tracePt t="50375" x="4902200" y="3322638"/>
          <p14:tracePt t="50384" x="4905375" y="3322638"/>
          <p14:tracePt t="50391" x="4910138" y="3322638"/>
          <p14:tracePt t="50400" x="4927600" y="3314700"/>
          <p14:tracePt t="50407" x="4930775" y="3314700"/>
          <p14:tracePt t="50417" x="4935538" y="3314700"/>
          <p14:tracePt t="50431" x="4948238" y="3314700"/>
          <p14:tracePt t="50439" x="4957763" y="3314700"/>
          <p14:tracePt t="50446" x="4960938" y="3314700"/>
          <p14:tracePt t="50455" x="4983163" y="3309938"/>
          <p14:tracePt t="50462" x="4991100" y="3309938"/>
          <p14:tracePt t="50471" x="5003800" y="3302000"/>
          <p14:tracePt t="50479" x="5008563" y="3302000"/>
          <p14:tracePt t="50487" x="5016500" y="3297238"/>
          <p14:tracePt t="50494" x="5033963" y="3289300"/>
          <p14:tracePt t="50503" x="5051425" y="3284538"/>
          <p14:tracePt t="50510" x="5064125" y="3276600"/>
          <p14:tracePt t="50519" x="5080000" y="3267075"/>
          <p14:tracePt t="50526" x="5084763" y="3262313"/>
          <p14:tracePt t="50535" x="5097463" y="3254375"/>
          <p14:tracePt t="50542" x="5114925" y="3246438"/>
          <p14:tracePt t="50551" x="5118100" y="3246438"/>
          <p14:tracePt t="50559" x="5130800" y="3241675"/>
          <p14:tracePt t="50566" x="5148263" y="3233738"/>
          <p14:tracePt t="50575" x="5170488" y="3216275"/>
          <p14:tracePt t="50583" x="5186363" y="3211513"/>
          <p14:tracePt t="50591" x="5208588" y="3195638"/>
          <p14:tracePt t="50600" x="5233988" y="3178175"/>
          <p14:tracePt t="50607" x="5237163" y="3173413"/>
          <p14:tracePt t="50617" x="5251450" y="3160713"/>
          <p14:tracePt t="50623" x="5267325" y="3143250"/>
          <p14:tracePt t="50630" x="5284788" y="3127375"/>
          <p14:tracePt t="50639" x="5302250" y="3092450"/>
          <p14:tracePt t="50647" x="5314950" y="3079750"/>
          <p14:tracePt t="50655" x="5330825" y="3054350"/>
          <p14:tracePt t="50663" x="5348288" y="3033713"/>
          <p14:tracePt t="50672" x="5365750" y="2986088"/>
          <p14:tracePt t="50678" x="5365750" y="2965450"/>
          <p14:tracePt t="50687" x="5383213" y="2930525"/>
          <p14:tracePt t="50694" x="5399088" y="2897188"/>
          <p14:tracePt t="50703" x="5399088" y="2871788"/>
          <p14:tracePt t="50710" x="5408613" y="2851150"/>
          <p14:tracePt t="50719" x="5408613" y="2816225"/>
          <p14:tracePt t="50727" x="5408613" y="2795588"/>
          <p14:tracePt t="50735" x="5416550" y="2770188"/>
          <p14:tracePt t="50743" x="5416550" y="2747963"/>
          <p14:tracePt t="50751" x="5416550" y="2735263"/>
          <p14:tracePt t="50759" x="5416550" y="2714625"/>
          <p14:tracePt t="50767" x="5416550" y="2689225"/>
          <p14:tracePt t="50775" x="5416550" y="2676525"/>
          <p14:tracePt t="50783" x="5416550" y="2654300"/>
          <p14:tracePt t="50791" x="5416550" y="2646363"/>
          <p14:tracePt t="50799" x="5416550" y="2633663"/>
          <p14:tracePt t="50807" x="5416550" y="2620963"/>
          <p14:tracePt t="50817" x="5411788" y="2616200"/>
          <p14:tracePt t="50823" x="5411788" y="2603500"/>
          <p14:tracePt t="50839" x="5411788" y="2595563"/>
          <p14:tracePt t="50847" x="5411788" y="2590800"/>
          <p14:tracePt t="50855" x="5408613" y="2582863"/>
          <p14:tracePt t="50871" x="5408613" y="2578100"/>
          <p14:tracePt t="50879" x="5399088" y="2570163"/>
          <p14:tracePt t="50887" x="5399088" y="2565400"/>
          <p14:tracePt t="50894" x="5395913" y="2560638"/>
          <p14:tracePt t="50910" x="5386388" y="2547938"/>
          <p14:tracePt t="50919" x="5386388" y="2540000"/>
          <p14:tracePt t="50926" x="5386388" y="2527300"/>
          <p14:tracePt t="50936" x="5386388" y="2522538"/>
          <p14:tracePt t="50942" x="5386388" y="2514600"/>
          <p14:tracePt t="50959" x="5386388" y="2509838"/>
          <p14:tracePt t="50975" x="5386388" y="2501900"/>
          <p14:tracePt t="50991" x="5386388" y="2497138"/>
          <p14:tracePt t="51102" x="5391150" y="2492375"/>
          <p14:tracePt t="51119" x="5411788" y="2492375"/>
          <p14:tracePt t="51126" x="5416550" y="2501900"/>
          <p14:tracePt t="51135" x="5421313" y="2505075"/>
          <p14:tracePt t="51142" x="5437188" y="2519363"/>
          <p14:tracePt t="51151" x="5449888" y="2535238"/>
          <p14:tracePt t="51168" x="5459413" y="2573338"/>
          <p14:tracePt t="51174" x="5459413" y="2603500"/>
          <p14:tracePt t="51183" x="5459413" y="2646363"/>
          <p14:tracePt t="51191" x="5459413" y="2689225"/>
          <p14:tracePt t="51200" x="5459413" y="2722563"/>
          <p14:tracePt t="51207" x="5459413" y="2765425"/>
          <p14:tracePt t="51217" x="5459413" y="2808288"/>
          <p14:tracePt t="51223" x="5459413" y="2851150"/>
          <p14:tracePt t="51231" x="5459413" y="2897188"/>
          <p14:tracePt t="51239" x="5459413" y="2940050"/>
          <p14:tracePt t="51246" x="5459413" y="2982913"/>
          <p14:tracePt t="51255" x="5459413" y="3041650"/>
          <p14:tracePt t="51264" x="5467350" y="3101975"/>
          <p14:tracePt t="51271" x="5467350" y="3143250"/>
          <p14:tracePt t="51279" x="5489575" y="3190875"/>
          <p14:tracePt t="51287" x="5505450" y="3228975"/>
          <p14:tracePt t="51296" x="5522913" y="3262313"/>
          <p14:tracePt t="51303" x="5553075" y="3302000"/>
          <p14:tracePt t="51310" x="5573713" y="3322638"/>
          <p14:tracePt t="51319" x="5599113" y="3348038"/>
          <p14:tracePt t="51326" x="5649913" y="3378200"/>
          <p14:tracePt t="51335" x="5715000" y="3421063"/>
          <p14:tracePt t="51342" x="5778500" y="3454400"/>
          <p14:tracePt t="51351" x="5837238" y="3471863"/>
          <p14:tracePt t="51359" x="5889625" y="3502025"/>
          <p14:tracePt t="51367" x="5948363" y="3522663"/>
          <p14:tracePt t="51374" x="6011863" y="3543300"/>
          <p14:tracePt t="51383" x="6084888" y="3565525"/>
          <p14:tracePt t="51391" x="6173788" y="3586163"/>
          <p14:tracePt t="51401" x="6262688" y="3608388"/>
          <p14:tracePt t="51408" x="6323013" y="3629025"/>
          <p14:tracePt t="51417" x="6396038" y="3641725"/>
          <p14:tracePt t="51423" x="6442075" y="3649663"/>
          <p14:tracePt t="51431" x="6488113" y="3659188"/>
          <p14:tracePt t="51439" x="6548438" y="3679825"/>
          <p14:tracePt t="51446" x="6624638" y="3702050"/>
          <p14:tracePt t="51455" x="6672263" y="3709988"/>
          <p14:tracePt t="51463" x="6743700" y="3722688"/>
          <p14:tracePt t="51471" x="6804025" y="3730625"/>
          <p14:tracePt t="51479" x="6816725" y="3740150"/>
          <p14:tracePt t="51487" x="6884988" y="3740150"/>
          <p14:tracePt t="51494" x="6940550" y="3740150"/>
          <p14:tracePt t="51503" x="6973888" y="3740150"/>
          <p14:tracePt t="51510" x="7004050" y="3740150"/>
          <p14:tracePt t="51519" x="7029450" y="3740150"/>
          <p14:tracePt t="51526" x="7042150" y="3740150"/>
          <p14:tracePt t="51535" x="7054850" y="3735388"/>
          <p14:tracePt t="51542" x="7062788" y="3735388"/>
          <p14:tracePt t="51551" x="7080250" y="3735388"/>
          <p14:tracePt t="51559" x="7113588" y="3735388"/>
          <p14:tracePt t="51568" x="7156450" y="3735388"/>
          <p14:tracePt t="51575" x="7186613" y="3735388"/>
          <p14:tracePt t="51583" x="7229475" y="3735388"/>
          <p14:tracePt t="51591" x="7262813" y="3735388"/>
          <p14:tracePt t="51600" x="7305675" y="3735388"/>
          <p14:tracePt t="51607" x="7335838" y="3735388"/>
          <p14:tracePt t="51617" x="7361238" y="3735388"/>
          <p14:tracePt t="51624" x="7394575" y="3717925"/>
          <p14:tracePt t="51631" x="7437438" y="3709988"/>
          <p14:tracePt t="51639" x="7472363" y="3702050"/>
          <p14:tracePt t="51646" x="7505700" y="3692525"/>
          <p14:tracePt t="51655" x="7540625" y="3675063"/>
          <p14:tracePt t="51662" x="7573963" y="3675063"/>
          <p14:tracePt t="51671" x="7616825" y="3675063"/>
          <p14:tracePt t="51678" x="7672388" y="3675063"/>
          <p14:tracePt t="51687" x="7718425" y="3667125"/>
          <p14:tracePt t="51694" x="7791450" y="3667125"/>
          <p14:tracePt t="51703" x="7847013" y="3667125"/>
          <p14:tracePt t="51711" x="7905750" y="3667125"/>
          <p14:tracePt t="51719" x="7935913" y="3667125"/>
          <p14:tracePt t="51726" x="7961313" y="3667125"/>
          <p14:tracePt t="51735" x="7991475" y="3667125"/>
          <p14:tracePt t="51742" x="8016875" y="3659188"/>
          <p14:tracePt t="51751" x="8045450" y="3659188"/>
          <p14:tracePt t="51759" x="8080375" y="3649663"/>
          <p14:tracePt t="51767" x="8113713" y="3641725"/>
          <p14:tracePt t="51775" x="8143875" y="3633788"/>
          <p14:tracePt t="51784" x="8178800" y="3624263"/>
          <p14:tracePt t="51791" x="8199438" y="3624263"/>
          <p14:tracePt t="51800" x="8232775" y="3616325"/>
          <p14:tracePt t="51807" x="8245475" y="3616325"/>
          <p14:tracePt t="51817" x="8255000" y="3616325"/>
          <p14:tracePt t="51823" x="8258175" y="3616325"/>
          <p14:tracePt t="51855" x="8262938" y="3616325"/>
          <p14:tracePt t="51862" x="8280400" y="3611563"/>
          <p14:tracePt t="51878" x="8285163" y="3611563"/>
          <p14:tracePt t="51887" x="8297863" y="3611563"/>
          <p14:tracePt t="51895" x="8318500" y="3603625"/>
          <p14:tracePt t="51903" x="8343900" y="3595688"/>
          <p14:tracePt t="51911" x="8366125" y="3586163"/>
          <p14:tracePt t="51919" x="8382000" y="3578225"/>
          <p14:tracePt t="51926" x="8394700" y="3578225"/>
          <p14:tracePt t="51935" x="8412163" y="3573463"/>
          <p14:tracePt t="51942" x="8416925" y="3573463"/>
          <p14:tracePt t="51951" x="8420100" y="3565525"/>
          <p14:tracePt t="51958" x="8432800" y="3560763"/>
          <p14:tracePt t="51966" x="8442325" y="3560763"/>
          <p14:tracePt t="51984" x="8455025" y="3552825"/>
          <p14:tracePt t="51991" x="8458200" y="3552825"/>
          <p14:tracePt t="52000" x="8467725" y="3548063"/>
          <p14:tracePt t="52007" x="8488363" y="3530600"/>
          <p14:tracePt t="52016" x="8493125" y="3527425"/>
          <p14:tracePt t="52023" x="8505825" y="3517900"/>
          <p14:tracePt t="52031" x="8513763" y="3514725"/>
          <p14:tracePt t="52039" x="8518525" y="3514725"/>
          <p14:tracePt t="52046" x="8526463" y="3509963"/>
          <p14:tracePt t="52055" x="8531225" y="3502025"/>
          <p14:tracePt t="52062" x="8535988" y="3502025"/>
          <p14:tracePt t="52071" x="8543925" y="3497263"/>
          <p14:tracePt t="52087" x="8548688" y="3489325"/>
          <p14:tracePt t="52095" x="8556625" y="3489325"/>
          <p14:tracePt t="52103" x="8561388" y="3484563"/>
          <p14:tracePt t="52111" x="8569325" y="3475038"/>
          <p14:tracePt t="52119" x="8574088" y="3471863"/>
          <p14:tracePt t="52126" x="8578850" y="3467100"/>
          <p14:tracePt t="52135" x="8599488" y="3449638"/>
          <p14:tracePt t="52150" x="8607425" y="3446463"/>
          <p14:tracePt t="52169" x="8612188" y="3436938"/>
          <p14:tracePt t="52191" x="8620125" y="3433763"/>
          <p14:tracePt t="52239" x="8620125" y="3429000"/>
          <p14:tracePt t="52247" x="8624888" y="3421063"/>
          <p14:tracePt t="52263" x="8629650" y="3416300"/>
          <p14:tracePt t="52271" x="8629650" y="3408363"/>
          <p14:tracePt t="52278" x="8637588" y="3395663"/>
          <p14:tracePt t="52287" x="8642350" y="3390900"/>
          <p14:tracePt t="52303" x="8650288" y="3382963"/>
          <p14:tracePt t="52319" x="8655050" y="3368675"/>
          <p14:tracePt t="52342" x="8662988" y="3365500"/>
          <p14:tracePt t="52351" x="8667750" y="3352800"/>
          <p14:tracePt t="52367" x="8667750" y="3343275"/>
          <p14:tracePt t="52375" x="8675688" y="3340100"/>
          <p14:tracePt t="52391" x="8680450" y="3330575"/>
          <p14:tracePt t="52401" x="8688388" y="3317875"/>
          <p14:tracePt t="52416" x="8693150" y="3314700"/>
          <p14:tracePt t="52423" x="8693150" y="3302000"/>
          <p14:tracePt t="52431" x="8693150" y="3292475"/>
          <p14:tracePt t="52439" x="8701088" y="3289300"/>
          <p14:tracePt t="52447" x="8705850" y="3284538"/>
          <p14:tracePt t="52455" x="8705850" y="3271838"/>
          <p14:tracePt t="52462" x="8713788" y="3262313"/>
          <p14:tracePt t="52471" x="8718550" y="3259138"/>
          <p14:tracePt t="52478" x="8718550" y="3249613"/>
          <p14:tracePt t="52495" x="8723313" y="3246438"/>
          <p14:tracePt t="52503" x="8723313" y="3236913"/>
          <p14:tracePt t="52510" x="8723313" y="3224213"/>
          <p14:tracePt t="52535" x="8731250" y="3211513"/>
          <p14:tracePt t="52607" x="8739188" y="3198813"/>
          <p14:tracePt t="52623" x="8739188" y="3190875"/>
          <p14:tracePt t="52631" x="8743950" y="3186113"/>
          <p14:tracePt t="52639" x="8751888" y="3178175"/>
          <p14:tracePt t="52655" x="8751888" y="3173413"/>
          <p14:tracePt t="52671" x="8751888" y="3165475"/>
          <p14:tracePt t="52687" x="8751888" y="3160713"/>
          <p14:tracePt t="52704" x="8756650" y="3155950"/>
          <p14:tracePt t="52719" x="8756650" y="3148013"/>
          <p14:tracePt t="52735" x="8756650" y="3143250"/>
          <p14:tracePt t="52751" x="8764588" y="3130550"/>
          <p14:tracePt t="52766" x="8764588" y="3122613"/>
          <p14:tracePt t="52775" x="8764588" y="3117850"/>
          <p14:tracePt t="52784" x="8764588" y="3109913"/>
          <p14:tracePt t="52791" x="8769350" y="3105150"/>
          <p14:tracePt t="52801" x="8769350" y="3101975"/>
          <p14:tracePt t="52807" x="8769350" y="3092450"/>
          <p14:tracePt t="52816" x="8769350" y="3089275"/>
          <p14:tracePt t="52823" x="8769350" y="3079750"/>
          <p14:tracePt t="52831" x="8777288" y="3067050"/>
          <p14:tracePt t="52839" x="8777288" y="3063875"/>
          <p14:tracePt t="52846" x="8777288" y="3049588"/>
          <p14:tracePt t="52855" x="8782050" y="3041650"/>
          <p14:tracePt t="52862" x="8782050" y="3028950"/>
          <p14:tracePt t="52871" x="8782050" y="3024188"/>
          <p14:tracePt t="52878" x="8782050" y="3011488"/>
          <p14:tracePt t="52888" x="8791575" y="2995613"/>
          <p14:tracePt t="52903" x="8791575" y="2990850"/>
          <p14:tracePt t="52910" x="8791575" y="2986088"/>
          <p14:tracePt t="52919" x="8791575" y="2978150"/>
          <p14:tracePt t="52926" x="8791575" y="2965450"/>
          <p14:tracePt t="52935" x="8791575" y="2952750"/>
          <p14:tracePt t="52943" x="8794750" y="2935288"/>
          <p14:tracePt t="52951" x="8794750" y="2922588"/>
          <p14:tracePt t="52958" x="8794750" y="2909888"/>
          <p14:tracePt t="52967" x="8794750" y="2889250"/>
          <p14:tracePt t="52975" x="8794750" y="2863850"/>
          <p14:tracePt t="52983" x="8794750" y="2851150"/>
          <p14:tracePt t="52991" x="8794750" y="2828925"/>
          <p14:tracePt t="53000" x="8794750" y="2808288"/>
          <p14:tracePt t="53007" x="8794750" y="2790825"/>
          <p14:tracePt t="53017" x="8794750" y="2778125"/>
          <p14:tracePt t="53023" x="8794750" y="2765425"/>
          <p14:tracePt t="53031" x="8794750" y="2752725"/>
          <p14:tracePt t="53039" x="8794750" y="2740025"/>
          <p14:tracePt t="53047" x="8794750" y="2722563"/>
          <p14:tracePt t="53055" x="8794750" y="2709863"/>
          <p14:tracePt t="53062" x="8794750" y="2697163"/>
          <p14:tracePt t="53071" x="8794750" y="2689225"/>
          <p14:tracePt t="53079" x="8794750" y="2676525"/>
          <p14:tracePt t="53087" x="8794750" y="2671763"/>
          <p14:tracePt t="53094" x="8794750" y="2659063"/>
          <p14:tracePt t="53103" x="8794750" y="2654300"/>
          <p14:tracePt t="53111" x="8794750" y="2646363"/>
          <p14:tracePt t="53119" x="8794750" y="2641600"/>
          <p14:tracePt t="53135" x="8794750" y="2633663"/>
          <p14:tracePt t="53142" x="8794750" y="2628900"/>
          <p14:tracePt t="53152" x="8794750" y="2620963"/>
          <p14:tracePt t="53168" x="8794750" y="2611438"/>
          <p14:tracePt t="53175" x="8794750" y="2598738"/>
          <p14:tracePt t="53183" x="8794750" y="2582863"/>
          <p14:tracePt t="53191" x="8794750" y="2578100"/>
          <p14:tracePt t="53201" x="8786813" y="2565400"/>
          <p14:tracePt t="53207" x="8786813" y="2547938"/>
          <p14:tracePt t="53216" x="8777288" y="2535238"/>
          <p14:tracePt t="53223" x="8774113" y="2522538"/>
          <p14:tracePt t="53231" x="8774113" y="2505075"/>
          <p14:tracePt t="53239" x="8764588" y="2501900"/>
          <p14:tracePt t="53247" x="8764588" y="2479675"/>
          <p14:tracePt t="53255" x="8761413" y="2476500"/>
          <p14:tracePt t="53262" x="8756650" y="2466975"/>
          <p14:tracePt t="53271" x="8756650" y="2463800"/>
          <p14:tracePt t="53287" x="8756650" y="2459038"/>
          <p14:tracePt t="53303" x="8756650" y="2451100"/>
          <p14:tracePt t="53328" x="8748713" y="2446338"/>
          <p14:tracePt t="53351" x="8748713" y="2438400"/>
          <p14:tracePt t="53359" x="8743950" y="2433638"/>
          <p14:tracePt t="53375" x="8736013" y="2425700"/>
          <p14:tracePt t="53391" x="8736013" y="2420938"/>
          <p14:tracePt t="53407" x="8731250" y="2416175"/>
          <p14:tracePt t="53417" x="8731250" y="2408238"/>
          <p14:tracePt t="53440" x="8723313" y="2395538"/>
          <p14:tracePt t="53502" x="8718550" y="2390775"/>
          <p14:tracePt t="53519" x="8718550" y="2378075"/>
          <p14:tracePt t="53527" x="8710613" y="2370138"/>
          <p14:tracePt t="53535" x="8710613" y="2365375"/>
          <p14:tracePt t="53543" x="8705850" y="2357438"/>
          <p14:tracePt t="53567" x="8705850" y="2352675"/>
          <p14:tracePt t="53583" x="8697913" y="2339975"/>
          <p14:tracePt t="53607" x="8693150" y="2322513"/>
          <p14:tracePt t="53678" x="8693150" y="2319338"/>
          <p14:tracePt t="53695" x="8693150" y="2309813"/>
          <p14:tracePt t="53719" x="8685213" y="2306638"/>
          <p14:tracePt t="53790" x="8680450" y="2301875"/>
          <p14:tracePt t="53831" x="8670925" y="2292350"/>
          <p14:tracePt t="53839" x="8667750" y="2289175"/>
          <p14:tracePt t="53863" x="8667750" y="2279650"/>
          <p14:tracePt t="53871" x="8658225" y="2266950"/>
          <p14:tracePt t="53904" x="8658225" y="2263775"/>
          <p14:tracePt t="53911" x="8658225" y="2254250"/>
          <p14:tracePt t="53920" x="8655050" y="2251075"/>
          <p14:tracePt t="53953" x="8650288" y="2246313"/>
          <p14:tracePt t="53983" x="8650288" y="2238375"/>
          <p14:tracePt t="53990" x="8650288" y="2233613"/>
          <p14:tracePt t="53999" x="8642350" y="2220913"/>
          <p14:tracePt t="54006" x="8642350" y="2212975"/>
          <p14:tracePt t="54017" x="8632825" y="2200275"/>
          <p14:tracePt t="54023" x="8629650" y="2195513"/>
          <p14:tracePt t="54039" x="8629650" y="2185988"/>
          <p14:tracePt t="54046" x="8629650" y="2182813"/>
          <p14:tracePt t="54055" x="8624888" y="2173288"/>
          <p14:tracePt t="54062" x="8624888" y="2170113"/>
          <p14:tracePt t="54071" x="8616950" y="2160588"/>
          <p14:tracePt t="54080" x="8616950" y="2157413"/>
          <p14:tracePt t="54087" x="8616950" y="2152650"/>
          <p14:tracePt t="54095" x="8612188" y="2139950"/>
          <p14:tracePt t="54103" x="8604250" y="2132013"/>
          <p14:tracePt t="54111" x="8599488" y="2119313"/>
          <p14:tracePt t="54119" x="8591550" y="2114550"/>
          <p14:tracePt t="54135" x="8591550" y="2106613"/>
          <p14:tracePt t="54142" x="8591550" y="2101850"/>
          <p14:tracePt t="54152" x="8586788" y="2093913"/>
          <p14:tracePt t="54158" x="8586788" y="2089150"/>
          <p14:tracePt t="54167" x="8586788" y="2079625"/>
          <p14:tracePt t="54175" x="8578850" y="2066925"/>
          <p14:tracePt t="54183" x="8578850" y="2063750"/>
          <p14:tracePt t="54191" x="8574088" y="2054225"/>
          <p14:tracePt t="54200" x="8574088" y="2041525"/>
          <p14:tracePt t="54207" x="8574088" y="2028825"/>
          <p14:tracePt t="54217" x="8564563" y="2016125"/>
          <p14:tracePt t="54233" x="8561388" y="2003425"/>
          <p14:tracePt t="54239" x="8561388" y="1990725"/>
          <p14:tracePt t="54246" x="8551863" y="1978025"/>
          <p14:tracePt t="54256" x="8543925" y="1960563"/>
          <p14:tracePt t="54263" x="8543925" y="1957388"/>
          <p14:tracePt t="54271" x="8539163" y="1947863"/>
          <p14:tracePt t="54278" x="8531225" y="1944688"/>
          <p14:tracePt t="54287" x="8526463" y="1931988"/>
          <p14:tracePt t="54303" x="8526463" y="1922463"/>
          <p14:tracePt t="54311" x="8518525" y="1919288"/>
          <p14:tracePt t="54327" x="8513763" y="1909763"/>
          <p14:tracePt t="54335" x="8510588" y="1906588"/>
          <p14:tracePt t="54342" x="8510588" y="1901825"/>
          <p14:tracePt t="54351" x="8501063" y="1893888"/>
          <p14:tracePt t="54359" x="8501063" y="1889125"/>
          <p14:tracePt t="54367" x="8497888" y="1881188"/>
          <p14:tracePt t="54383" x="8488363" y="1876425"/>
          <p14:tracePt t="54401" x="8485188" y="1871663"/>
          <p14:tracePt t="54423" x="8480425" y="1863725"/>
          <p14:tracePt t="54439" x="8462963" y="1858963"/>
          <p14:tracePt t="54455" x="8458200" y="1858963"/>
          <p14:tracePt t="54462" x="8455025" y="1858963"/>
          <p14:tracePt t="54479" x="8445500" y="1858963"/>
          <p14:tracePt t="54494" x="8442325" y="1858963"/>
          <p14:tracePt t="54503" x="8432800" y="1858963"/>
          <p14:tracePt t="54511" x="8429625" y="1858963"/>
          <p14:tracePt t="54519" x="8420100" y="1858963"/>
          <p14:tracePt t="54526" x="8407400" y="1858963"/>
          <p14:tracePt t="54535" x="8394700" y="1858963"/>
          <p14:tracePt t="54543" x="8374063" y="1858963"/>
          <p14:tracePt t="54551" x="8366125" y="1866900"/>
          <p14:tracePt t="54558" x="8343900" y="1866900"/>
          <p14:tracePt t="54566" x="8331200" y="1866900"/>
          <p14:tracePt t="54575" x="8318500" y="1871663"/>
          <p14:tracePt t="54583" x="8310563" y="1881188"/>
          <p14:tracePt t="54591" x="8305800" y="1881188"/>
          <p14:tracePt t="54600" x="8301038" y="1881188"/>
          <p14:tracePt t="54607" x="8293100" y="1884363"/>
          <p14:tracePt t="54617" x="8288338" y="1893888"/>
          <p14:tracePt t="54623" x="8275638" y="1906588"/>
          <p14:tracePt t="54631" x="8250238" y="1914525"/>
          <p14:tracePt t="54639" x="8232775" y="1927225"/>
          <p14:tracePt t="54646" x="8220075" y="1944688"/>
          <p14:tracePt t="54655" x="8204200" y="1957388"/>
          <p14:tracePt t="54662" x="8191500" y="1973263"/>
          <p14:tracePt t="54671" x="8174038" y="1990725"/>
          <p14:tracePt t="54678" x="8161338" y="2003425"/>
          <p14:tracePt t="54687" x="8143875" y="2028825"/>
          <p14:tracePt t="54695" x="8126413" y="2041525"/>
          <p14:tracePt t="54703" x="8123238" y="2058988"/>
          <p14:tracePt t="54711" x="8105775" y="2079625"/>
          <p14:tracePt t="54719" x="8088313" y="2097088"/>
          <p14:tracePt t="54727" x="8072438" y="2132013"/>
          <p14:tracePt t="54735" x="8059738" y="2152650"/>
          <p14:tracePt t="54743" x="8042275" y="2178050"/>
          <p14:tracePt t="54750" x="8024813" y="2195513"/>
          <p14:tracePt t="54758" x="8012113" y="2208213"/>
          <p14:tracePt t="54767" x="8004175" y="2225675"/>
          <p14:tracePt t="54774" x="7994650" y="2238375"/>
          <p14:tracePt t="54783" x="7991475" y="2263775"/>
          <p14:tracePt t="54791" x="7981950" y="2276475"/>
          <p14:tracePt t="54800" x="7966075" y="2301875"/>
          <p14:tracePt t="54807" x="7956550" y="2322513"/>
          <p14:tracePt t="54817" x="7948613" y="2347913"/>
          <p14:tracePt t="54823" x="7931150" y="2382838"/>
          <p14:tracePt t="54831" x="7913688" y="2416175"/>
          <p14:tracePt t="54839" x="7905750" y="2446338"/>
          <p14:tracePt t="54846" x="7888288" y="2484438"/>
          <p14:tracePt t="54855" x="7872413" y="2532063"/>
          <p14:tracePt t="54862" x="7854950" y="2565400"/>
          <p14:tracePt t="54871" x="7832725" y="2616200"/>
          <p14:tracePt t="54878" x="7816850" y="2663825"/>
          <p14:tracePt t="54887" x="7794625" y="2697163"/>
          <p14:tracePt t="54894" x="7778750" y="2730500"/>
          <p14:tracePt t="54903" x="7773988" y="2757488"/>
          <p14:tracePt t="54910" x="7766050" y="2778125"/>
          <p14:tracePt t="54919" x="7756525" y="2795588"/>
          <p14:tracePt t="54927" x="7748588" y="2808288"/>
          <p14:tracePt t="54935" x="7739063" y="2833688"/>
          <p14:tracePt t="54943" x="7739063" y="2836863"/>
          <p14:tracePt t="54951" x="7735888" y="2851150"/>
          <p14:tracePt t="54961" x="7718425" y="2876550"/>
          <p14:tracePt t="54968" x="7710488" y="2897188"/>
          <p14:tracePt t="54975" x="7705725" y="2914650"/>
          <p14:tracePt t="54984" x="7697788" y="2927350"/>
          <p14:tracePt t="54991" x="7697788" y="2935288"/>
          <p14:tracePt t="55000" x="7688263" y="2947988"/>
          <p14:tracePt t="55007" x="7688263" y="2952750"/>
          <p14:tracePt t="55017" x="7688263" y="2965450"/>
          <p14:tracePt t="55023" x="7685088" y="2973388"/>
          <p14:tracePt t="55031" x="7685088" y="2986088"/>
          <p14:tracePt t="55039" x="7675563" y="2998788"/>
          <p14:tracePt t="55047" x="7675563" y="3011488"/>
          <p14:tracePt t="55055" x="7667625" y="3028950"/>
          <p14:tracePt t="55063" x="7667625" y="3033713"/>
          <p14:tracePt t="55071" x="7662863" y="3046413"/>
          <p14:tracePt t="55078" x="7654925" y="3079750"/>
          <p14:tracePt t="55087" x="7654925" y="3084513"/>
          <p14:tracePt t="55095" x="7654925" y="3097213"/>
          <p14:tracePt t="55103" x="7654925" y="3114675"/>
          <p14:tracePt t="55112" x="7654925" y="3127375"/>
          <p14:tracePt t="55119" x="7654925" y="3140075"/>
          <p14:tracePt t="55126" x="7654925" y="3143250"/>
          <p14:tracePt t="55135" x="7654925" y="3155950"/>
          <p14:tracePt t="55142" x="7654925" y="3165475"/>
          <p14:tracePt t="55151" x="7654925" y="3170238"/>
          <p14:tracePt t="55168" x="7654925" y="3178175"/>
          <p14:tracePt t="55175" x="7654925" y="3182938"/>
          <p14:tracePt t="55191" x="7654925" y="3186113"/>
          <p14:tracePt t="55207" x="7654925" y="3195638"/>
          <p14:tracePt t="55223" x="7654925" y="3198813"/>
          <p14:tracePt t="55239" x="7654925" y="3208338"/>
          <p14:tracePt t="55855" x="7654925" y="3211513"/>
          <p14:tracePt t="55879" x="7654925" y="3221038"/>
          <p14:tracePt t="56038" x="7654925" y="3224213"/>
          <p14:tracePt t="56223" x="7654925" y="3228975"/>
          <p14:tracePt t="56231" x="7654925" y="3246438"/>
          <p14:tracePt t="56247" x="7654925" y="3249613"/>
          <p14:tracePt t="56263" x="7654925" y="3254375"/>
          <p14:tracePt t="56279" x="7654925" y="3262313"/>
          <p14:tracePt t="56311" x="7654925" y="3267075"/>
          <p14:tracePt t="56318" x="7646988" y="3276600"/>
          <p14:tracePt t="56583" x="7642225" y="3271838"/>
          <p14:tracePt t="56591" x="7632700" y="3259138"/>
          <p14:tracePt t="56606" x="7629525" y="3254375"/>
          <p14:tracePt t="56617" x="7624763" y="3246438"/>
          <p14:tracePt t="56631" x="7616825" y="3241675"/>
          <p14:tracePt t="56647" x="7612063" y="3233738"/>
          <p14:tracePt t="56662" x="7604125" y="3221038"/>
          <p14:tracePt t="56672" x="7599363" y="3216275"/>
          <p14:tracePt t="56679" x="7591425" y="3208338"/>
          <p14:tracePt t="56688" x="7578725" y="3178175"/>
          <p14:tracePt t="56695" x="7548563" y="3130550"/>
          <p14:tracePt t="56703" x="7500938" y="3054350"/>
          <p14:tracePt t="56710" x="7446963" y="2973388"/>
          <p14:tracePt t="56719" x="7366000" y="2879725"/>
          <p14:tracePt t="56727" x="7272338" y="2773363"/>
          <p14:tracePt t="56735" x="7143750" y="2646363"/>
          <p14:tracePt t="56743" x="6981825" y="2501900"/>
          <p14:tracePt t="56751" x="6821488" y="2357438"/>
          <p14:tracePt t="56759" x="6700838" y="2284413"/>
          <p14:tracePt t="56768" x="6594475" y="2190750"/>
          <p14:tracePt t="56775" x="6488113" y="2106613"/>
          <p14:tracePt t="56784" x="6411913" y="2025650"/>
          <p14:tracePt t="56791" x="6343650" y="1960563"/>
          <p14:tracePt t="56801" x="6275388" y="1881188"/>
          <p14:tracePt t="56807" x="6224588" y="1828800"/>
          <p14:tracePt t="56817" x="6208713" y="1795463"/>
          <p14:tracePt t="56823" x="6199188" y="1770063"/>
          <p14:tracePt t="56831" x="6191250" y="1735138"/>
          <p14:tracePt t="56839" x="6191250" y="1714500"/>
          <p14:tracePt t="56847" x="6173788" y="1681163"/>
          <p14:tracePt t="56855" x="6173788" y="1625600"/>
          <p14:tracePt t="56862" x="6165850" y="1577975"/>
          <p14:tracePt t="56871" x="6156325" y="1531938"/>
          <p14:tracePt t="56878" x="6156325" y="1489075"/>
          <p14:tracePt t="56887" x="6143625" y="1428750"/>
          <p14:tracePt t="56894" x="6143625" y="1395413"/>
          <p14:tracePt t="56903" x="6143625" y="1365250"/>
          <p14:tracePt t="56910" x="6143625" y="1322388"/>
          <p14:tracePt t="56919" x="6143625" y="1296988"/>
          <p14:tracePt t="56926" x="6143625" y="1284288"/>
          <p14:tracePt t="56943" x="6143625" y="1281113"/>
          <p14:tracePt t="56974" x="6143625" y="1271588"/>
          <p14:tracePt t="57000" x="6143625" y="1268413"/>
          <p14:tracePt t="57007" x="6143625" y="1258888"/>
          <p14:tracePt t="57016" x="6148388" y="1255713"/>
          <p14:tracePt t="57023" x="6148388" y="1250950"/>
          <p14:tracePt t="57031" x="6148388" y="1243013"/>
          <p14:tracePt t="57046" x="6143625" y="1228725"/>
          <p14:tracePt t="57055" x="6140450" y="1225550"/>
          <p14:tracePt t="57063" x="6127750" y="1208088"/>
          <p14:tracePt t="57071" x="6110288" y="1195388"/>
          <p14:tracePt t="57079" x="6084888" y="1187450"/>
          <p14:tracePt t="57087" x="6062663" y="1187450"/>
          <p14:tracePt t="57094" x="6029325" y="1177925"/>
          <p14:tracePt t="57104" x="5986463" y="1169988"/>
          <p14:tracePt t="57110" x="5953125" y="1162050"/>
          <p14:tracePt t="57119" x="5892800" y="1152525"/>
          <p14:tracePt t="57126" x="5849938" y="1152525"/>
          <p14:tracePt t="57135" x="5816600" y="1144588"/>
          <p14:tracePt t="57142" x="5770563" y="1122363"/>
          <p14:tracePt t="57151" x="5710238" y="1114425"/>
          <p14:tracePt t="57159" x="5637213" y="1114425"/>
          <p14:tracePt t="57167" x="5535613" y="1093788"/>
          <p14:tracePt t="57184" x="5318125" y="1046163"/>
          <p14:tracePt t="57191" x="5246688" y="1033463"/>
          <p14:tracePt t="57200" x="5173663" y="1033463"/>
          <p14:tracePt t="57207" x="5127625" y="1025525"/>
          <p14:tracePt t="57217" x="5102225" y="1016000"/>
          <p14:tracePt t="57223" x="5089525" y="1016000"/>
          <p14:tracePt t="57231" x="5076825" y="1016000"/>
          <p14:tracePt t="57239" x="5064125" y="1016000"/>
          <p14:tracePt t="57246" x="5054600" y="1016000"/>
          <p14:tracePt t="57255" x="5029200" y="1016000"/>
          <p14:tracePt t="57263" x="5003800" y="1016000"/>
          <p14:tracePt t="57271" x="4965700" y="1016000"/>
          <p14:tracePt t="57279" x="4905375" y="1016000"/>
          <p14:tracePt t="57287" x="4846638" y="1016000"/>
          <p14:tracePt t="57294" x="4778375" y="1016000"/>
          <p14:tracePt t="57303" x="4718050" y="1016000"/>
          <p14:tracePt t="57311" x="4646613" y="1025525"/>
          <p14:tracePt t="57319" x="4573588" y="1025525"/>
          <p14:tracePt t="57326" x="4514850" y="1025525"/>
          <p14:tracePt t="57335" x="4446588" y="1025525"/>
          <p14:tracePt t="57342" x="4340225" y="995363"/>
          <p14:tracePt t="57351" x="4225925" y="962025"/>
          <p14:tracePt t="57359" x="4021138" y="919163"/>
          <p14:tracePt t="57367" x="3803650" y="889000"/>
          <p14:tracePt t="57374" x="3570288" y="889000"/>
          <p14:tracePt t="57384" x="3309938" y="889000"/>
          <p14:tracePt t="57391" x="3076575" y="889000"/>
          <p14:tracePt t="57401" x="2901950" y="889000"/>
          <p14:tracePt t="57407" x="2774950" y="889000"/>
          <p14:tracePt t="57417" x="2714625" y="893763"/>
          <p14:tracePt t="57423" x="2689225" y="901700"/>
          <p14:tracePt t="57431" x="2676525" y="909638"/>
          <p14:tracePt t="57439" x="2659063" y="927100"/>
          <p14:tracePt t="57446" x="2646363" y="931863"/>
          <p14:tracePt t="57455" x="2620963" y="949325"/>
          <p14:tracePt t="57462" x="2600325" y="965200"/>
          <p14:tracePt t="57471" x="2574925" y="990600"/>
          <p14:tracePt t="57478" x="2540000" y="1008063"/>
          <p14:tracePt t="57487" x="2489200" y="1038225"/>
          <p14:tracePt t="57495" x="2413000" y="1068388"/>
          <p14:tracePt t="57503" x="2335213" y="1101725"/>
          <p14:tracePt t="57511" x="2233613" y="1136650"/>
          <p14:tracePt t="57519" x="2132013" y="1157288"/>
          <p14:tracePt t="57526" x="2030413" y="1182688"/>
          <p14:tracePt t="57535" x="1944688" y="1190625"/>
          <p14:tracePt t="57542" x="1871663" y="1203325"/>
          <p14:tracePt t="57551" x="1757363" y="1212850"/>
          <p14:tracePt t="57559" x="1671638" y="1225550"/>
          <p14:tracePt t="57568" x="1595438" y="1233488"/>
          <p14:tracePt t="57575" x="1511300" y="1258888"/>
          <p14:tracePt t="57584" x="1463675" y="1258888"/>
          <p14:tracePt t="57591" x="1404938" y="1268413"/>
          <p14:tracePt t="57600" x="1344613" y="1276350"/>
          <p14:tracePt t="57608" x="1271588" y="1276350"/>
          <p14:tracePt t="57618" x="1217613" y="1276350"/>
          <p14:tracePt t="57623" x="1174750" y="1276350"/>
          <p14:tracePt t="57630" x="1114425" y="1276350"/>
          <p14:tracePt t="57639" x="1042988" y="1276350"/>
          <p14:tracePt t="57646" x="987425" y="1276350"/>
          <p14:tracePt t="57655" x="952500" y="1276350"/>
          <p14:tracePt t="57662" x="911225" y="1276350"/>
          <p14:tracePt t="57671" x="881063" y="1276350"/>
          <p14:tracePt t="57679" x="855663" y="1276350"/>
          <p14:tracePt t="57687" x="833438" y="1276350"/>
          <p14:tracePt t="57695" x="812800" y="1276350"/>
          <p14:tracePt t="57703" x="787400" y="1276350"/>
          <p14:tracePt t="57711" x="765175" y="1276350"/>
          <p14:tracePt t="57720" x="752475" y="1271588"/>
          <p14:tracePt t="57726" x="736600" y="1268413"/>
          <p14:tracePt t="57735" x="723900" y="1258888"/>
          <p14:tracePt t="57743" x="711200" y="1258888"/>
          <p14:tracePt t="57751" x="701675" y="1258888"/>
          <p14:tracePt t="57758" x="698500" y="1255713"/>
          <p14:tracePt t="57775" x="688975" y="1255713"/>
          <p14:tracePt t="57807" x="685800" y="1255713"/>
          <p14:tracePt t="57816" x="676275" y="1246188"/>
          <p14:tracePt t="57823" x="671513" y="1246188"/>
          <p14:tracePt t="57831" x="668338" y="1243013"/>
          <p14:tracePt t="57839" x="658813" y="1243013"/>
          <p14:tracePt t="57855" x="655638" y="1243013"/>
          <p14:tracePt t="57862" x="642938" y="1243013"/>
          <p14:tracePt t="57871" x="630238" y="1243013"/>
          <p14:tracePt t="57879" x="612775" y="1243013"/>
          <p14:tracePt t="57888" x="600075" y="1233488"/>
          <p14:tracePt t="57894" x="579438" y="1233488"/>
          <p14:tracePt t="57904" x="561975" y="1225550"/>
          <p14:tracePt t="57910" x="539750" y="1225550"/>
          <p14:tracePt t="57919" x="506413" y="1216025"/>
          <p14:tracePt t="57927" x="476250" y="1216025"/>
          <p14:tracePt t="57935" x="442913" y="1216025"/>
          <p14:tracePt t="57943" x="412750" y="1216025"/>
          <p14:tracePt t="57952" x="387350" y="1216025"/>
          <p14:tracePt t="57959" x="366713" y="1216025"/>
          <p14:tracePt t="57967" x="352425" y="1216025"/>
          <p14:tracePt t="57974" x="344488" y="1216025"/>
          <p14:tracePt t="58007" x="339725" y="1216025"/>
          <p14:tracePt t="58017" x="336550" y="1220788"/>
          <p14:tracePt t="58031" x="327025" y="1225550"/>
          <p14:tracePt t="58039" x="323850" y="1233488"/>
          <p14:tracePt t="58046" x="311150" y="1246188"/>
          <p14:tracePt t="58055" x="285750" y="1263650"/>
          <p14:tracePt t="58064" x="268288" y="1276350"/>
          <p14:tracePt t="58071" x="246063" y="1301750"/>
          <p14:tracePt t="58078" x="207963" y="1339850"/>
          <p14:tracePt t="58087" x="169863" y="1377950"/>
          <p14:tracePt t="58095" x="131763" y="1416050"/>
          <p14:tracePt t="58104" x="114300" y="1433513"/>
          <p14:tracePt t="58111" x="98425" y="1446213"/>
          <p14:tracePt t="58119" x="85725" y="1463675"/>
          <p14:tracePt t="58126" x="76200" y="1468438"/>
          <p14:tracePt t="58135" x="63500" y="1481138"/>
          <p14:tracePt t="58142" x="50800" y="1497013"/>
          <p14:tracePt t="58151" x="42863" y="1509713"/>
          <p14:tracePt t="58169" x="30163" y="1539875"/>
          <p14:tracePt t="58175" x="20638" y="1574800"/>
          <p14:tracePt t="58184" x="12700" y="1595438"/>
          <p14:tracePt t="58375" x="4763" y="1884363"/>
          <p14:tracePt t="58383" x="12700" y="1889125"/>
          <p14:tracePt t="58390" x="17463" y="1901825"/>
          <p14:tracePt t="58401" x="25400" y="1909763"/>
          <p14:tracePt t="58407" x="30163" y="1914525"/>
          <p14:tracePt t="58417" x="42863" y="1914525"/>
          <p14:tracePt t="58423" x="50800" y="1914525"/>
          <p14:tracePt t="58431" x="63500" y="1922463"/>
          <p14:tracePt t="58439" x="76200" y="1922463"/>
          <p14:tracePt t="58446" x="80963" y="1922463"/>
          <p14:tracePt t="58455" x="88900" y="1922463"/>
          <p14:tracePt t="58462" x="93663" y="1922463"/>
          <p14:tracePt t="58471" x="101600" y="1922463"/>
          <p14:tracePt t="58479" x="106363" y="1922463"/>
          <p14:tracePt t="58487" x="114300" y="1922463"/>
          <p14:tracePt t="58495" x="127000" y="1922463"/>
          <p14:tracePt t="58503" x="139700" y="1922463"/>
          <p14:tracePt t="58511" x="161925" y="1922463"/>
          <p14:tracePt t="58519" x="169863" y="1922463"/>
          <p14:tracePt t="58526" x="187325" y="1922463"/>
          <p14:tracePt t="58535" x="195263" y="1922463"/>
          <p14:tracePt t="58543" x="217488" y="1919288"/>
          <p14:tracePt t="58551" x="220663" y="1919288"/>
          <p14:tracePt t="58559" x="233363" y="1914525"/>
          <p14:tracePt t="58567" x="246063" y="1914525"/>
          <p14:tracePt t="58574" x="255588" y="1906588"/>
          <p14:tracePt t="58584" x="268288" y="1901825"/>
          <p14:tracePt t="58591" x="280988" y="1893888"/>
          <p14:tracePt t="58600" x="306388" y="1876425"/>
          <p14:tracePt t="58607" x="323850" y="1863725"/>
          <p14:tracePt t="58617" x="327025" y="1854200"/>
          <p14:tracePt t="58623" x="339725" y="1841500"/>
          <p14:tracePt t="58630" x="357188" y="1828800"/>
          <p14:tracePt t="58639" x="369888" y="1812925"/>
          <p14:tracePt t="58646" x="387350" y="1795463"/>
          <p14:tracePt t="58655" x="400050" y="1782763"/>
          <p14:tracePt t="58663" x="417513" y="1765300"/>
          <p14:tracePt t="58672" x="433388" y="1752600"/>
          <p14:tracePt t="58678" x="446088" y="1735138"/>
          <p14:tracePt t="58687" x="455613" y="1731963"/>
          <p14:tracePt t="58695" x="458788" y="1722438"/>
          <p14:tracePt t="58703" x="473075" y="1709738"/>
          <p14:tracePt t="58711" x="481013" y="1706563"/>
          <p14:tracePt t="58720" x="493713" y="1693863"/>
          <p14:tracePt t="58726" x="506413" y="1676400"/>
          <p14:tracePt t="58735" x="514350" y="1671638"/>
          <p14:tracePt t="58743" x="519113" y="1663700"/>
          <p14:tracePt t="58752" x="527050" y="1658938"/>
          <p14:tracePt t="58759" x="539750" y="1641475"/>
          <p14:tracePt t="58767" x="561975" y="1628775"/>
          <p14:tracePt t="58775" x="579438" y="1612900"/>
          <p14:tracePt t="58785" x="592138" y="1603375"/>
          <p14:tracePt t="58791" x="600075" y="1600200"/>
          <p14:tracePt t="58800" x="612775" y="1587500"/>
          <p14:tracePt t="58807" x="630238" y="1570038"/>
          <p14:tracePt t="58817" x="633413" y="1565275"/>
          <p14:tracePt t="58823" x="646113" y="1557338"/>
          <p14:tracePt t="58830" x="655638" y="1552575"/>
          <p14:tracePt t="58839" x="658813" y="1539875"/>
          <p14:tracePt t="58847" x="668338" y="1531938"/>
          <p14:tracePt t="58855" x="671513" y="1527175"/>
          <p14:tracePt t="58862" x="685800" y="1514475"/>
          <p14:tracePt t="58871" x="701675" y="1497013"/>
          <p14:tracePt t="58878" x="706438" y="1493838"/>
          <p14:tracePt t="58887" x="727075" y="1476375"/>
          <p14:tracePt t="58894" x="739775" y="1471613"/>
          <p14:tracePt t="58903" x="749300" y="1463675"/>
          <p14:tracePt t="58911" x="769938" y="1450975"/>
          <p14:tracePt t="58919" x="774700" y="1446213"/>
          <p14:tracePt t="58927" x="782638" y="1446213"/>
          <p14:tracePt t="58941" x="795338" y="1438275"/>
          <p14:tracePt t="58955" x="808038" y="1425575"/>
          <p14:tracePt t="58959" x="820738" y="1420813"/>
          <p14:tracePt t="58968" x="833438" y="1412875"/>
          <p14:tracePt t="58975" x="850900" y="1403350"/>
          <p14:tracePt t="58984" x="863600" y="1403350"/>
          <p14:tracePt t="58991" x="876300" y="1395413"/>
          <p14:tracePt t="59000" x="889000" y="1395413"/>
          <p14:tracePt t="59007" x="906463" y="1390650"/>
          <p14:tracePt t="59017" x="919163" y="1382713"/>
          <p14:tracePt t="59023" x="927100" y="1382713"/>
          <p14:tracePt t="59039" x="931863" y="1382713"/>
          <p14:tracePt t="59046" x="944563" y="1377950"/>
          <p14:tracePt t="59071" x="952500" y="1377950"/>
          <p14:tracePt t="59111" x="957263" y="1377950"/>
          <p14:tracePt t="59119" x="965200" y="1370013"/>
          <p14:tracePt t="59143" x="969963" y="1365250"/>
          <p14:tracePt t="59608" x="974725" y="1357313"/>
          <p14:tracePt t="59927" x="982663" y="1357313"/>
          <p14:tracePt t="59952" x="987425" y="1357313"/>
          <p14:tracePt t="59971" x="995363" y="1357313"/>
          <p14:tracePt t="59983" x="1000125" y="1357313"/>
          <p14:tracePt t="59991" x="1004888" y="1357313"/>
          <p14:tracePt t="60002" x="1012825" y="1357313"/>
          <p14:tracePt t="60007" x="1025525" y="1357313"/>
          <p14:tracePt t="60017" x="1030288" y="1357313"/>
          <p14:tracePt t="60023" x="1038225" y="1357313"/>
          <p14:tracePt t="60031" x="1042988" y="1357313"/>
          <p14:tracePt t="60039" x="1050925" y="1357313"/>
          <p14:tracePt t="60046" x="1063625" y="1362075"/>
          <p14:tracePt t="60055" x="1068388" y="1362075"/>
          <p14:tracePt t="60062" x="1081088" y="1362075"/>
          <p14:tracePt t="60071" x="1093788" y="1362075"/>
          <p14:tracePt t="60078" x="1111250" y="1362075"/>
          <p14:tracePt t="60087" x="1123950" y="1362075"/>
          <p14:tracePt t="60094" x="1144588" y="1362075"/>
          <p14:tracePt t="60103" x="1157288" y="1362075"/>
          <p14:tracePt t="60110" x="1174750" y="1362075"/>
          <p14:tracePt t="60119" x="1187450" y="1357313"/>
          <p14:tracePt t="60127" x="1208088" y="1349375"/>
          <p14:tracePt t="60135" x="1217613" y="1349375"/>
          <p14:tracePt t="60143" x="1230313" y="1344613"/>
          <p14:tracePt t="60151" x="1243013" y="1344613"/>
          <p14:tracePt t="60158" x="1258888" y="1335088"/>
          <p14:tracePt t="60169" x="1271588" y="1319213"/>
          <p14:tracePt t="60175" x="1293813" y="1319213"/>
          <p14:tracePt t="60185" x="1319213" y="1319213"/>
          <p14:tracePt t="60191" x="1349375" y="1314450"/>
          <p14:tracePt t="60201" x="1382713" y="1314450"/>
          <p14:tracePt t="60207" x="1412875" y="1314450"/>
          <p14:tracePt t="60217" x="1446213" y="1306513"/>
          <p14:tracePt t="60223" x="1489075" y="1306513"/>
          <p14:tracePt t="60231" x="1549400" y="1306513"/>
          <p14:tracePt t="60239" x="1620838" y="1306513"/>
          <p14:tracePt t="60246" x="1706563" y="1306513"/>
          <p14:tracePt t="60256" x="1790700" y="1306513"/>
          <p14:tracePt t="60262" x="1889125" y="1306513"/>
          <p14:tracePt t="60271" x="1974850" y="1306513"/>
          <p14:tracePt t="60278" x="2058988" y="1306513"/>
          <p14:tracePt t="60287" x="2162175" y="1306513"/>
          <p14:tracePt t="60295" x="2246313" y="1306513"/>
          <p14:tracePt t="60303" x="2332038" y="1306513"/>
          <p14:tracePt t="60310" x="2416175" y="1306513"/>
          <p14:tracePt t="60319" x="2501900" y="1306513"/>
          <p14:tracePt t="60326" x="2587625" y="1306513"/>
          <p14:tracePt t="60335" x="2659063" y="1306513"/>
          <p14:tracePt t="60342" x="2732088" y="1306513"/>
          <p14:tracePt t="60351" x="2787650" y="1306513"/>
          <p14:tracePt t="60358" x="2828925" y="1306513"/>
          <p14:tracePt t="60367" x="2889250" y="1306513"/>
          <p14:tracePt t="60375" x="2932113" y="1306513"/>
          <p14:tracePt t="60383" x="3003550" y="1306513"/>
          <p14:tracePt t="60391" x="3063875" y="1306513"/>
          <p14:tracePt t="60401" x="3119438" y="1306513"/>
          <p14:tracePt t="60407" x="3178175" y="1306513"/>
          <p14:tracePt t="60417" x="3221038" y="1306513"/>
          <p14:tracePt t="60423" x="3263900" y="1306513"/>
          <p14:tracePt t="60430" x="3297238" y="1306513"/>
          <p14:tracePt t="60439" x="3319463" y="1306513"/>
          <p14:tracePt t="60447" x="3344863" y="1306513"/>
          <p14:tracePt t="60455" x="3348038" y="1306513"/>
          <p14:tracePt t="60462" x="3352800" y="1306513"/>
          <p14:tracePt t="60471" x="3370263" y="1306513"/>
          <p14:tracePt t="60479" x="3373438" y="1306513"/>
          <p14:tracePt t="60487" x="3387725" y="1306513"/>
          <p14:tracePt t="60494" x="3400425" y="1314450"/>
          <p14:tracePt t="60504" x="3416300" y="1314450"/>
          <p14:tracePt t="60511" x="3429000" y="1314450"/>
          <p14:tracePt t="60519" x="3441700" y="1314450"/>
          <p14:tracePt t="60527" x="3463925" y="1314450"/>
          <p14:tracePt t="60535" x="3476625" y="1314450"/>
          <p14:tracePt t="60543" x="3502025" y="1314450"/>
          <p14:tracePt t="60551" x="3522663" y="1314450"/>
          <p14:tracePt t="60559" x="3548063" y="1314450"/>
          <p14:tracePt t="60568" x="3570288" y="1314450"/>
          <p14:tracePt t="60575" x="3603625" y="1309688"/>
          <p14:tracePt t="60584" x="3625850" y="1301750"/>
          <p14:tracePt t="60591" x="3651250" y="1293813"/>
          <p14:tracePt t="60600" x="3679825" y="1284288"/>
          <p14:tracePt t="60607" x="3706813" y="1276350"/>
          <p14:tracePt t="60617" x="3727450" y="1271588"/>
          <p14:tracePt t="60623" x="3744913" y="1263650"/>
          <p14:tracePt t="60630" x="3773488" y="1255713"/>
          <p14:tracePt t="60640" x="3808413" y="1246188"/>
          <p14:tracePt t="60646" x="3821113" y="1238250"/>
          <p14:tracePt t="60655" x="3854450" y="1228725"/>
          <p14:tracePt t="60662" x="3879850" y="1225550"/>
          <p14:tracePt t="60671" x="3910013" y="1216025"/>
          <p14:tracePt t="60678" x="3927475" y="1208088"/>
          <p14:tracePt t="60687" x="3948113" y="1200150"/>
          <p14:tracePt t="60695" x="3965575" y="1190625"/>
          <p14:tracePt t="60703" x="3986213" y="1187450"/>
          <p14:tracePt t="60711" x="3998913" y="1177925"/>
          <p14:tracePt t="60719" x="4016375" y="1169988"/>
          <p14:tracePt t="60726" x="4029075" y="1162050"/>
          <p14:tracePt t="60735" x="4038600" y="1162050"/>
          <p14:tracePt t="60743" x="4051300" y="1157288"/>
          <p14:tracePt t="60751" x="4071938" y="1149350"/>
          <p14:tracePt t="60759" x="4079875" y="1149350"/>
          <p14:tracePt t="60768" x="4092575" y="1139825"/>
          <p14:tracePt t="60775" x="4114800" y="1136650"/>
          <p14:tracePt t="60784" x="4140200" y="1127125"/>
          <p14:tracePt t="60791" x="4144963" y="1127125"/>
          <p14:tracePt t="60800" x="4165600" y="1119188"/>
          <p14:tracePt t="60807" x="4173538" y="1119188"/>
          <p14:tracePt t="60818" x="4191000" y="1114425"/>
          <p14:tracePt t="60823" x="4208463" y="1114425"/>
          <p14:tracePt t="60830" x="4221163" y="1106488"/>
          <p14:tracePt t="60839" x="4241800" y="1106488"/>
          <p14:tracePt t="60846" x="4259263" y="1106488"/>
          <p14:tracePt t="60855" x="4271963" y="1106488"/>
          <p14:tracePt t="60862" x="4284663" y="1106488"/>
          <p14:tracePt t="60871" x="4305300" y="1106488"/>
          <p14:tracePt t="60878" x="4322763" y="1106488"/>
          <p14:tracePt t="60887" x="4335463" y="1106488"/>
          <p14:tracePt t="60894" x="4357688" y="1096963"/>
          <p14:tracePt t="60903" x="4370388" y="1096963"/>
          <p14:tracePt t="60911" x="4378325" y="1093788"/>
          <p14:tracePt t="60919" x="4398963" y="1093788"/>
          <p14:tracePt t="60926" x="4421188" y="1093788"/>
          <p14:tracePt t="60935" x="4441825" y="1084263"/>
          <p14:tracePt t="60943" x="4467225" y="1084263"/>
          <p14:tracePt t="60951" x="4489450" y="1076325"/>
          <p14:tracePt t="60958" x="4497388" y="1076325"/>
          <p14:tracePt t="60967" x="4510088" y="1076325"/>
          <p14:tracePt t="60975" x="4514850" y="1076325"/>
          <p14:tracePt t="60984" x="4527550" y="1076325"/>
          <p14:tracePt t="60992" x="4540250" y="1076325"/>
          <p14:tracePt t="61001" x="4557713" y="1076325"/>
          <p14:tracePt t="61007" x="4560888" y="1076325"/>
          <p14:tracePt t="61017" x="4573588" y="1076325"/>
          <p14:tracePt t="61023" x="4586288" y="1076325"/>
          <p14:tracePt t="61031" x="4621213" y="1076325"/>
          <p14:tracePt t="61039" x="4641850" y="1076325"/>
          <p14:tracePt t="61046" x="4684713" y="1076325"/>
          <p14:tracePt t="61055" x="4745038" y="1068388"/>
          <p14:tracePt t="61063" x="4816475" y="1055688"/>
          <p14:tracePt t="61071" x="4876800" y="1046163"/>
          <p14:tracePt t="61079" x="4948238" y="1033463"/>
          <p14:tracePt t="61087" x="5008563" y="1025525"/>
          <p14:tracePt t="61094" x="5084763" y="1016000"/>
          <p14:tracePt t="61103" x="5145088" y="1003300"/>
          <p14:tracePt t="61110" x="5186363" y="1003300"/>
          <p14:tracePt t="61119" x="5246688" y="1003300"/>
          <p14:tracePt t="61127" x="5289550" y="1003300"/>
          <p14:tracePt t="61135" x="5330825" y="1003300"/>
          <p14:tracePt t="61142" x="5378450" y="1003300"/>
          <p14:tracePt t="61151" x="5434013" y="1003300"/>
          <p14:tracePt t="61159" x="5505450" y="1003300"/>
          <p14:tracePt t="61168" x="5578475" y="1003300"/>
          <p14:tracePt t="61175" x="5649913" y="1003300"/>
          <p14:tracePt t="61184" x="5718175" y="1003300"/>
          <p14:tracePt t="61191" x="5803900" y="1003300"/>
          <p14:tracePt t="61201" x="5876925" y="1003300"/>
          <p14:tracePt t="61207" x="5935663" y="1003300"/>
          <p14:tracePt t="61218" x="5983288" y="995363"/>
          <p14:tracePt t="61223" x="6011863" y="987425"/>
          <p14:tracePt t="61231" x="6037263" y="987425"/>
          <p14:tracePt t="61239" x="6049963" y="987425"/>
          <p14:tracePt t="61246" x="6072188" y="977900"/>
          <p14:tracePt t="61255" x="6097588" y="977900"/>
          <p14:tracePt t="61262" x="6110288" y="977900"/>
          <p14:tracePt t="61271" x="6130925" y="977900"/>
          <p14:tracePt t="61278" x="6156325" y="977900"/>
          <p14:tracePt t="61287" x="6186488" y="977900"/>
          <p14:tracePt t="61295" x="6208713" y="977900"/>
          <p14:tracePt t="61303" x="6234113" y="977900"/>
          <p14:tracePt t="61311" x="6254750" y="977900"/>
          <p14:tracePt t="61319" x="6275388" y="977900"/>
          <p14:tracePt t="61326" x="6302375" y="977900"/>
          <p14:tracePt t="61335" x="6315075" y="977900"/>
          <p14:tracePt t="61342" x="6335713" y="969963"/>
          <p14:tracePt t="61351" x="6343650" y="969963"/>
          <p14:tracePt t="61359" x="6348413" y="969963"/>
          <p14:tracePt t="61375" x="6356350" y="969963"/>
          <p14:tracePt t="61384" x="6361113" y="965200"/>
          <p14:tracePt t="61401" x="6369050" y="965200"/>
          <p14:tracePt t="61407" x="6373813" y="965200"/>
          <p14:tracePt t="61415" x="6386513" y="965200"/>
          <p14:tracePt t="61423" x="6391275" y="965200"/>
          <p14:tracePt t="61431" x="6408738" y="957263"/>
          <p14:tracePt t="61439" x="6411913" y="957263"/>
          <p14:tracePt t="61447" x="6416675" y="957263"/>
          <p14:tracePt t="61455" x="6424613" y="957263"/>
          <p14:tracePt t="61471" x="6429375" y="957263"/>
          <p14:tracePt t="61478" x="6437313" y="957263"/>
          <p14:tracePt t="61487" x="6442075" y="957263"/>
          <p14:tracePt t="61495" x="6462713" y="962025"/>
          <p14:tracePt t="61511" x="6480175" y="977900"/>
          <p14:tracePt t="61526" x="6492875" y="982663"/>
          <p14:tracePt t="61535" x="6515100" y="982663"/>
          <p14:tracePt t="61543" x="6540500" y="982663"/>
          <p14:tracePt t="61551" x="6553200" y="990600"/>
          <p14:tracePt t="61559" x="6578600" y="1000125"/>
          <p14:tracePt t="61568" x="6581775" y="1003300"/>
          <p14:tracePt t="61574" x="6611938" y="1012825"/>
          <p14:tracePt t="61586" x="6616700" y="1016000"/>
          <p14:tracePt t="61591" x="6624638" y="1025525"/>
          <p14:tracePt t="61600" x="6637338" y="1030288"/>
          <p14:tracePt t="61607" x="6642100" y="1030288"/>
          <p14:tracePt t="61615" x="6654800" y="1038225"/>
          <p14:tracePt t="61623" x="6662738" y="1042988"/>
          <p14:tracePt t="61630" x="6675438" y="1042988"/>
          <p14:tracePt t="61639" x="6688138" y="1042988"/>
          <p14:tracePt t="61646" x="6692900" y="1050925"/>
          <p14:tracePt t="61655" x="6700838" y="1050925"/>
          <p14:tracePt t="61662" x="6705600" y="1050925"/>
          <p14:tracePt t="61671" x="6715125" y="1050925"/>
          <p14:tracePt t="61679" x="6718300" y="1050925"/>
          <p14:tracePt t="61695" x="6723063" y="1050925"/>
          <p14:tracePt t="61703" x="6731000" y="1050925"/>
          <p14:tracePt t="61742" x="6743700" y="1055688"/>
          <p14:tracePt t="61823" x="6748463" y="1055688"/>
          <p14:tracePt t="61838" x="6761163" y="1063625"/>
          <p14:tracePt t="61935" x="6778625" y="1071563"/>
          <p14:tracePt t="61959" x="6781800" y="1071563"/>
          <p14:tracePt t="61967" x="6791325" y="1076325"/>
          <p14:tracePt t="61991" x="6804025" y="1084263"/>
          <p14:tracePt t="62031" x="6808788" y="1089025"/>
          <p14:tracePt t="62071" x="6816725" y="1093788"/>
          <p14:tracePt t="62087" x="6821488" y="1101725"/>
          <p14:tracePt t="62103" x="6829425" y="1106488"/>
          <p14:tracePt t="62120" x="6834188" y="1114425"/>
          <p14:tracePt t="62135" x="6837363" y="1119188"/>
          <p14:tracePt t="62159" x="6846888" y="1127125"/>
          <p14:tracePt t="62183" x="6850063" y="1131888"/>
          <p14:tracePt t="62222" x="6850063" y="1136650"/>
          <p14:tracePt t="62263" x="6850063" y="1144588"/>
          <p14:tracePt t="63031" x="6850063" y="1149350"/>
          <p14:tracePt t="63079" x="6842125" y="1149350"/>
          <p14:tracePt t="63094" x="6837363" y="1149350"/>
          <p14:tracePt t="63111" x="6834188" y="1149350"/>
          <p14:tracePt t="63119" x="6824663" y="1149350"/>
          <p14:tracePt t="63167" x="6821488" y="1149350"/>
          <p14:tracePt t="63207" x="6811963" y="1149350"/>
          <p14:tracePt t="63222" x="6799263" y="1149350"/>
          <p14:tracePt t="63230" x="6794500" y="1149350"/>
          <p14:tracePt t="63239" x="6781800" y="1149350"/>
          <p14:tracePt t="63246" x="6773863" y="1149350"/>
          <p14:tracePt t="63271" x="6769100" y="1139825"/>
          <p14:tracePt t="63343" x="6765925" y="1139825"/>
          <p14:tracePt t="63359" x="6756400" y="1139825"/>
          <p14:tracePt t="63367" x="6753225" y="1139825"/>
          <p14:tracePt t="63384" x="6743700" y="1139825"/>
          <p14:tracePt t="63407" x="6740525" y="1139825"/>
          <p14:tracePt t="63415" x="6731000" y="1139825"/>
          <p14:tracePt t="63430" x="6727825" y="1139825"/>
          <p14:tracePt t="63446" x="6715125" y="1144588"/>
          <p14:tracePt t="63463" x="6705600" y="1149350"/>
          <p14:tracePt t="63479" x="6692900" y="1165225"/>
          <p14:tracePt t="63487" x="6680200" y="1169988"/>
          <p14:tracePt t="63495" x="6672263" y="1177925"/>
          <p14:tracePt t="63503" x="6667500" y="1177925"/>
          <p14:tracePt t="63511" x="6662738" y="1182688"/>
          <p14:tracePt t="63519" x="6646863" y="1190625"/>
          <p14:tracePt t="63527" x="6642100" y="1190625"/>
          <p14:tracePt t="63543" x="6629400" y="1190625"/>
          <p14:tracePt t="63551" x="6624638" y="1190625"/>
          <p14:tracePt t="63559" x="6616700" y="1195388"/>
          <p14:tracePt t="63567" x="6604000" y="1195388"/>
          <p14:tracePt t="63574" x="6581775" y="1203325"/>
          <p14:tracePt t="63584" x="6565900" y="1203325"/>
          <p14:tracePt t="63591" x="6543675" y="1212850"/>
          <p14:tracePt t="63601" x="6540500" y="1212850"/>
          <p14:tracePt t="63607" x="6523038" y="1216025"/>
          <p14:tracePt t="63615" x="6502400" y="1225550"/>
          <p14:tracePt t="63624" x="6497638" y="1225550"/>
          <p14:tracePt t="63630" x="6480175" y="1233488"/>
          <p14:tracePt t="63647" x="6467475" y="1243013"/>
          <p14:tracePt t="63663" x="6462713" y="1246188"/>
          <p14:tracePt t="63671" x="6454775" y="1246188"/>
          <p14:tracePt t="63734" x="6450013" y="1246188"/>
          <p14:tracePt t="63862" x="6442075" y="1246188"/>
          <p14:tracePt t="63888" x="6429375" y="1243013"/>
          <p14:tracePt t="64183" x="6424613" y="1238250"/>
          <p14:tracePt t="64286" x="6416675" y="1238250"/>
          <p14:tracePt t="64303" x="6411913" y="1238250"/>
          <p14:tracePt t="64327" x="6403975" y="1246188"/>
          <p14:tracePt t="64359" x="6399213" y="1250950"/>
          <p14:tracePt t="64367" x="6386513" y="1258888"/>
          <p14:tracePt t="64375" x="6378575" y="1263650"/>
          <p14:tracePt t="64383" x="6361113" y="1276350"/>
          <p14:tracePt t="64391" x="6353175" y="1284288"/>
          <p14:tracePt t="64401" x="6340475" y="1296988"/>
          <p14:tracePt t="64407" x="6330950" y="1306513"/>
          <p14:tracePt t="64415" x="6327775" y="1319213"/>
          <p14:tracePt t="64423" x="6318250" y="1331913"/>
          <p14:tracePt t="64430" x="6315075" y="1349375"/>
          <p14:tracePt t="64439" x="6305550" y="1352550"/>
          <p14:tracePt t="64446" x="6302375" y="1357313"/>
          <p14:tracePt t="64462" x="6292850" y="1365250"/>
          <p14:tracePt t="64471" x="6289675" y="1370013"/>
          <p14:tracePt t="64495" x="6280150" y="1377950"/>
          <p14:tracePt t="64504" x="6275388" y="1382713"/>
          <p14:tracePt t="64510" x="6272213" y="1387475"/>
          <p14:tracePt t="64519" x="6262688" y="1403350"/>
          <p14:tracePt t="64526" x="6246813" y="1425575"/>
          <p14:tracePt t="64535" x="6242050" y="1441450"/>
          <p14:tracePt t="64543" x="6224588" y="1463675"/>
          <p14:tracePt t="64551" x="6216650" y="1481138"/>
          <p14:tracePt t="64558" x="6199188" y="1514475"/>
          <p14:tracePt t="64567" x="6191250" y="1527175"/>
          <p14:tracePt t="64574" x="6181725" y="1562100"/>
          <p14:tracePt t="64584" x="6178550" y="1590675"/>
          <p14:tracePt t="64591" x="6169025" y="1625600"/>
          <p14:tracePt t="64601" x="6161088" y="1651000"/>
          <p14:tracePt t="64607" x="6153150" y="1671638"/>
          <p14:tracePt t="64615" x="6143625" y="1697038"/>
          <p14:tracePt t="64624" x="6135688" y="1719263"/>
          <p14:tracePt t="64630" x="6135688" y="1739900"/>
          <p14:tracePt t="64639" x="6130925" y="1747838"/>
          <p14:tracePt t="64646" x="6122988" y="1770063"/>
          <p14:tracePt t="64663" x="6122988" y="1774825"/>
          <p14:tracePt t="64672" x="6122988" y="1787525"/>
          <p14:tracePt t="64678" x="6122988" y="1795463"/>
          <p14:tracePt t="64687" x="6122988" y="1808163"/>
          <p14:tracePt t="64694" x="6122988" y="1820863"/>
          <p14:tracePt t="64703" x="6122988" y="1841500"/>
          <p14:tracePt t="64710" x="6122988" y="1854200"/>
          <p14:tracePt t="64719" x="6122988" y="1871663"/>
          <p14:tracePt t="64727" x="6122988" y="1901825"/>
          <p14:tracePt t="64735" x="6122988" y="1914525"/>
          <p14:tracePt t="64743" x="6122988" y="1939925"/>
          <p14:tracePt t="64751" x="6122988" y="1944688"/>
          <p14:tracePt t="64759" x="6122988" y="1957388"/>
          <p14:tracePt t="64767" x="6122988" y="1970088"/>
          <p14:tracePt t="64774" x="6127750" y="1978025"/>
          <p14:tracePt t="64784" x="6130925" y="1982788"/>
          <p14:tracePt t="64791" x="6140450" y="1990725"/>
          <p14:tracePt t="64807" x="6153150" y="1995488"/>
          <p14:tracePt t="64814" x="6173788" y="1995488"/>
          <p14:tracePt t="64823" x="6196013" y="2003425"/>
          <p14:tracePt t="64830" x="6229350" y="2003425"/>
          <p14:tracePt t="64839" x="6249988" y="2003425"/>
          <p14:tracePt t="64846" x="6284913" y="2003425"/>
          <p14:tracePt t="64855" x="6315075" y="2003425"/>
          <p14:tracePt t="64862" x="6348413" y="2012950"/>
          <p14:tracePt t="64871" x="6381750" y="2020888"/>
          <p14:tracePt t="64878" x="6424613" y="2020888"/>
          <p14:tracePt t="64888" x="6454775" y="2020888"/>
          <p14:tracePt t="64894" x="6488113" y="2020888"/>
          <p14:tracePt t="64903" x="6510338" y="2020888"/>
          <p14:tracePt t="64911" x="6523038" y="2020888"/>
          <p14:tracePt t="64919" x="6540500" y="2020888"/>
          <p14:tracePt t="64927" x="6553200" y="2016125"/>
          <p14:tracePt t="64936" x="6569075" y="2000250"/>
          <p14:tracePt t="64952" x="6581775" y="1987550"/>
          <p14:tracePt t="64961" x="6599238" y="1970088"/>
          <p14:tracePt t="64969" x="6611938" y="1957388"/>
          <p14:tracePt t="64975" x="6629400" y="1939925"/>
          <p14:tracePt t="64987" x="6634163" y="1935163"/>
          <p14:tracePt t="64993" x="6646863" y="1927225"/>
          <p14:tracePt t="65007" x="6654800" y="1922463"/>
          <p14:tracePt t="65023" x="6667500" y="1914525"/>
          <p14:tracePt t="65047" x="6672263" y="1914525"/>
          <p14:tracePt t="65055" x="6684963" y="1914525"/>
          <p14:tracePt t="65062" x="6700838" y="1901825"/>
          <p14:tracePt t="65071" x="6718300" y="1884363"/>
          <p14:tracePt t="65079" x="6753225" y="1858963"/>
          <p14:tracePt t="65087" x="6791325" y="1820863"/>
          <p14:tracePt t="65094" x="6824663" y="1790700"/>
          <p14:tracePt t="65103" x="6880225" y="1739900"/>
          <p14:tracePt t="65112" x="6918325" y="1701800"/>
          <p14:tracePt t="65119" x="6943725" y="1663700"/>
          <p14:tracePt t="65126" x="6969125" y="1641475"/>
          <p14:tracePt t="65134" x="6994525" y="1616075"/>
          <p14:tracePt t="65142" x="7007225" y="1600200"/>
          <p14:tracePt t="65151" x="7024688" y="1587500"/>
          <p14:tracePt t="65159" x="7029450" y="1577975"/>
          <p14:tracePt t="65168" x="7037388" y="1574800"/>
          <p14:tracePt t="65175" x="7042150" y="1565275"/>
          <p14:tracePt t="65185" x="7054850" y="1562100"/>
          <p14:tracePt t="65191" x="7062788" y="1552575"/>
          <p14:tracePt t="65201" x="7067550" y="1552575"/>
          <p14:tracePt t="65207" x="7080250" y="1552575"/>
          <p14:tracePt t="65215" x="7097713" y="1539875"/>
          <p14:tracePt t="65223" x="7100888" y="1531938"/>
          <p14:tracePt t="65230" x="7123113" y="1519238"/>
          <p14:tracePt t="65239" x="7140575" y="1509713"/>
          <p14:tracePt t="65246" x="7153275" y="1497013"/>
          <p14:tracePt t="65255" x="7169150" y="1481138"/>
          <p14:tracePt t="65268" x="7181850" y="1468438"/>
          <p14:tracePt t="65271" x="7199313" y="1450975"/>
          <p14:tracePt t="65278" x="7212013" y="1438275"/>
          <p14:tracePt t="65288" x="7219950" y="1428750"/>
          <p14:tracePt t="65295" x="7224713" y="1425575"/>
          <p14:tracePt t="65310" x="7224713" y="1416050"/>
          <p14:tracePt t="65399" x="7224713" y="1403350"/>
          <p14:tracePt t="65406" x="7216775" y="1390650"/>
          <p14:tracePt t="65414" x="7207250" y="1382713"/>
          <p14:tracePt t="65423" x="7204075" y="1370013"/>
          <p14:tracePt t="65431" x="7186613" y="1357313"/>
          <p14:tracePt t="65439" x="7169150" y="1331913"/>
          <p14:tracePt t="65447" x="7165975" y="1327150"/>
          <p14:tracePt t="65455" x="7165975" y="1314450"/>
          <p14:tracePt t="65462" x="7156450" y="1296988"/>
          <p14:tracePt t="65487" x="7153275" y="1293813"/>
          <p14:tracePt t="65543" x="7143750" y="1293813"/>
          <p14:tracePt t="65551" x="7131050" y="1284288"/>
          <p14:tracePt t="65559" x="7110413" y="1284288"/>
          <p14:tracePt t="65567" x="7105650" y="1284288"/>
          <p14:tracePt t="65575" x="7097713" y="1284288"/>
          <p14:tracePt t="65584" x="7092950" y="1284288"/>
          <p14:tracePt t="65591" x="7080250" y="1284288"/>
          <p14:tracePt t="65600" x="7062788" y="1284288"/>
          <p14:tracePt t="65607" x="7050088" y="1284288"/>
          <p14:tracePt t="65615" x="7037388" y="1284288"/>
          <p14:tracePt t="65623" x="7024688" y="1284288"/>
          <p14:tracePt t="65631" x="7007225" y="1296988"/>
          <p14:tracePt t="65639" x="6994525" y="1306513"/>
          <p14:tracePt t="65646" x="6981825" y="1309688"/>
          <p14:tracePt t="65655" x="6973888" y="1319213"/>
          <p14:tracePt t="65663" x="6969125" y="1322388"/>
          <p14:tracePt t="65671" x="6961188" y="1327150"/>
          <p14:tracePt t="65687" x="6956425" y="1335088"/>
          <p14:tracePt t="65694" x="6948488" y="1339850"/>
          <p14:tracePt t="65710" x="6943725" y="1349375"/>
          <p14:tracePt t="65807" x="6940550" y="1352550"/>
          <p14:tracePt t="65815" x="6940550" y="1362075"/>
          <p14:tracePt t="65823" x="6931025" y="1374775"/>
          <p14:tracePt t="65831" x="6931025" y="1377950"/>
          <p14:tracePt t="65839" x="6931025" y="1387475"/>
          <p14:tracePt t="65847" x="6923088" y="1400175"/>
          <p14:tracePt t="65855" x="6918325" y="1403350"/>
          <p14:tracePt t="65862" x="6918325" y="1412875"/>
          <p14:tracePt t="65871" x="6910388" y="1425575"/>
          <p14:tracePt t="65879" x="6905625" y="1428750"/>
          <p14:tracePt t="65887" x="6900863" y="1438275"/>
          <p14:tracePt t="65895" x="6884988" y="1450975"/>
          <p14:tracePt t="65903" x="6880225" y="1471613"/>
          <p14:tracePt t="65910" x="6862763" y="1489075"/>
          <p14:tracePt t="65920" x="6854825" y="1501775"/>
          <p14:tracePt t="65926" x="6842125" y="1519238"/>
          <p14:tracePt t="65935" x="6834188" y="1522413"/>
          <p14:tracePt t="65943" x="6821488" y="1544638"/>
          <p14:tracePt t="65951" x="6804025" y="1562100"/>
          <p14:tracePt t="65958" x="6786563" y="1595438"/>
          <p14:tracePt t="65968" x="6773863" y="1608138"/>
          <p14:tracePt t="65975" x="6756400" y="1625600"/>
          <p14:tracePt t="65984" x="6735763" y="1651000"/>
          <p14:tracePt t="65990" x="6705600" y="1684338"/>
          <p14:tracePt t="66002" x="6692900" y="1701800"/>
          <p14:tracePt t="66007" x="6646863" y="1739900"/>
          <p14:tracePt t="66014" x="6608763" y="1765300"/>
          <p14:tracePt t="66023" x="6543675" y="1808163"/>
          <p14:tracePt t="66031" x="6492875" y="1851025"/>
          <p14:tracePt t="66039" x="6429375" y="1893888"/>
          <p14:tracePt t="66046" x="6365875" y="1922463"/>
          <p14:tracePt t="66055" x="6302375" y="1965325"/>
          <p14:tracePt t="66062" x="6249988" y="1995488"/>
          <p14:tracePt t="66071" x="6216650" y="2025650"/>
          <p14:tracePt t="66078" x="6161088" y="2076450"/>
          <p14:tracePt t="66087" x="6140450" y="2101850"/>
          <p14:tracePt t="66095" x="6097588" y="2152650"/>
          <p14:tracePt t="66103" x="6067425" y="2212975"/>
          <p14:tracePt t="66111" x="6021388" y="2319338"/>
          <p14:tracePt t="66118" x="5973763" y="2433638"/>
          <p14:tracePt t="66127" x="5897563" y="2570163"/>
          <p14:tracePt t="66135" x="5824538" y="2709863"/>
          <p14:tracePt t="66143" x="5735638" y="2897188"/>
          <p14:tracePt t="66151" x="5676900" y="3028950"/>
          <p14:tracePt t="66167" x="5624513" y="3195638"/>
          <p14:tracePt t="66169" x="5591175" y="3340100"/>
          <p14:tracePt t="66175" x="5553075" y="3471863"/>
          <p14:tracePt t="66184" x="5553075" y="3595688"/>
          <p14:tracePt t="66191" x="5553075" y="3709988"/>
          <p14:tracePt t="66201" x="5553075" y="3821113"/>
          <p14:tracePt t="66207" x="5553075" y="3922713"/>
          <p14:tracePt t="66214" x="5561013" y="4021138"/>
          <p14:tracePt t="66223" x="5583238" y="4122738"/>
          <p14:tracePt t="66230" x="5616575" y="4211638"/>
          <p14:tracePt t="66239" x="5637213" y="4300538"/>
          <p14:tracePt t="66246" x="5676900" y="4432300"/>
          <p14:tracePt t="66255" x="5697538" y="4505325"/>
          <p14:tracePt t="66262" x="5705475" y="4594225"/>
          <p14:tracePt t="66271" x="5715000" y="4637088"/>
          <p14:tracePt t="66279" x="5735638" y="4687888"/>
          <p14:tracePt t="66287" x="5743575" y="4735513"/>
          <p14:tracePt t="66295" x="5753100" y="4778375"/>
          <p14:tracePt t="66303" x="5753100" y="4803775"/>
          <p14:tracePt t="66311" x="5770563" y="4824413"/>
          <p14:tracePt t="66319" x="5770563" y="4832350"/>
          <p14:tracePt t="66326" x="5773738" y="4845050"/>
          <p14:tracePt t="66335" x="5791200" y="4857750"/>
          <p14:tracePt t="66342" x="5808663" y="4875213"/>
          <p14:tracePt t="66351" x="5821363" y="4892675"/>
          <p14:tracePt t="66359" x="5837238" y="4905375"/>
          <p14:tracePt t="66367" x="5849938" y="4922838"/>
          <p14:tracePt t="66375" x="5867400" y="4935538"/>
          <p14:tracePt t="66384" x="5872163" y="4943475"/>
          <p14:tracePt t="66391" x="5892800" y="4948238"/>
          <p14:tracePt t="66401" x="5902325" y="4956175"/>
          <p14:tracePt t="66408" x="5918200" y="4960938"/>
          <p14:tracePt t="66415" x="5953125" y="4960938"/>
          <p14:tracePt t="66423" x="6016625" y="4960938"/>
          <p14:tracePt t="66431" x="6118225" y="4960938"/>
          <p14:tracePt t="66439" x="6242050" y="4960938"/>
          <p14:tracePt t="66447" x="6369050" y="4960938"/>
          <p14:tracePt t="66455" x="6484938" y="4960938"/>
          <p14:tracePt t="66463" x="6594475" y="4960938"/>
          <p14:tracePt t="66471" x="6697663" y="4960938"/>
          <p14:tracePt t="66479" x="6765925" y="4960938"/>
          <p14:tracePt t="66487" x="6837363" y="4960938"/>
          <p14:tracePt t="66495" x="6872288" y="4956175"/>
          <p14:tracePt t="66503" x="6918325" y="4938713"/>
          <p14:tracePt t="66510" x="6927850" y="4930775"/>
          <p14:tracePt t="66519" x="6948488" y="4918075"/>
          <p14:tracePt t="66526" x="6953250" y="4913313"/>
          <p14:tracePt t="66535" x="6973888" y="4892675"/>
          <p14:tracePt t="66543" x="6991350" y="4867275"/>
          <p14:tracePt t="66551" x="7004050" y="4854575"/>
          <p14:tracePt t="66558" x="7011988" y="4845050"/>
          <p14:tracePt t="66568" x="7024688" y="4832350"/>
          <p14:tracePt t="66575" x="7034213" y="4819650"/>
          <p14:tracePt t="66584" x="7034213" y="4803775"/>
          <p14:tracePt t="66591" x="7037388" y="4799013"/>
          <p14:tracePt t="66601" x="7046913" y="4786313"/>
          <p14:tracePt t="66607" x="7046913" y="4773613"/>
          <p14:tracePt t="66615" x="7046913" y="4748213"/>
          <p14:tracePt t="66623" x="7054850" y="4725988"/>
          <p14:tracePt t="66630" x="7054850" y="4692650"/>
          <p14:tracePt t="66639" x="7054850" y="4662488"/>
          <p14:tracePt t="66646" x="7072313" y="4616450"/>
          <p14:tracePt t="66655" x="7080250" y="4581525"/>
          <p14:tracePt t="66662" x="7088188" y="4560888"/>
          <p14:tracePt t="66671" x="7092950" y="4525963"/>
          <p14:tracePt t="66678" x="7100888" y="4505325"/>
          <p14:tracePt t="66688" x="7110413" y="4487863"/>
          <p14:tracePt t="66703" x="7110413" y="4484688"/>
          <p14:tracePt t="66710" x="7118350" y="4471988"/>
          <p14:tracePt t="66735" x="7123113" y="4454525"/>
          <p14:tracePt t="66750" x="7131050" y="4449763"/>
          <p14:tracePt t="66767" x="7135813" y="4445000"/>
          <p14:tracePt t="66775" x="7143750" y="4437063"/>
          <p14:tracePt t="66784" x="7148513" y="4432300"/>
          <p14:tracePt t="66791" x="7156450" y="4419600"/>
          <p14:tracePt t="66800" x="7161213" y="4394200"/>
          <p14:tracePt t="66807" x="7161213" y="4391025"/>
          <p14:tracePt t="66815" x="7161213" y="4381500"/>
          <p14:tracePt t="66823" x="7169150" y="4378325"/>
          <p14:tracePt t="66830" x="7173913" y="4368800"/>
          <p14:tracePt t="66839" x="7181850" y="4356100"/>
          <p14:tracePt t="66863" x="7186613" y="4352925"/>
          <p14:tracePt t="66878" x="7194550" y="4343400"/>
          <p14:tracePt t="66894" x="7199313" y="4338638"/>
          <p14:tracePt t="66903" x="7199313" y="4335463"/>
          <p14:tracePt t="66910" x="7204075" y="4325938"/>
          <p14:tracePt t="66919" x="7212013" y="4322763"/>
          <p14:tracePt t="66927" x="7212013" y="4313238"/>
          <p14:tracePt t="66935" x="7216775" y="4300538"/>
          <p14:tracePt t="66943" x="7224713" y="4287838"/>
          <p14:tracePt t="66951" x="7234238" y="4271963"/>
          <p14:tracePt t="66959" x="7237413" y="4267200"/>
          <p14:tracePt t="66968" x="7237413" y="4262438"/>
          <p14:tracePt t="66975" x="7237413" y="4249738"/>
          <p14:tracePt t="66985" x="7246938" y="4241800"/>
          <p14:tracePt t="66991" x="7246938" y="4237038"/>
          <p14:tracePt t="67003" x="7250113" y="4229100"/>
          <p14:tracePt t="67031" x="7259638" y="4224338"/>
          <p14:tracePt t="67063" x="7262813" y="4216400"/>
          <p14:tracePt t="67087" x="7267575" y="4211638"/>
          <p14:tracePt t="67207" x="7267575" y="4206875"/>
          <p14:tracePt t="67215" x="7267575" y="4198938"/>
          <p14:tracePt t="67223" x="7275513" y="4194175"/>
          <p14:tracePt t="67239" x="7280275" y="4186238"/>
          <p14:tracePt t="67246" x="7280275" y="4181475"/>
          <p14:tracePt t="67255" x="7288213" y="4173538"/>
          <p14:tracePt t="67271" x="7292975" y="4168775"/>
          <p14:tracePt t="67375" x="7300913" y="4165600"/>
          <p14:tracePt t="67438" x="7305675" y="4156075"/>
          <p14:tracePt t="67543" x="7310438" y="4152900"/>
          <p14:tracePt t="67551" x="7318375" y="4140200"/>
          <p14:tracePt t="67560" x="7318375" y="4122738"/>
          <p14:tracePt t="67567" x="7318375" y="4110038"/>
          <p14:tracePt t="67575" x="7318375" y="4105275"/>
          <p14:tracePt t="67584" x="7318375" y="4097338"/>
          <p14:tracePt t="67601" x="7323138" y="4084638"/>
          <p14:tracePt t="67782" x="7331075" y="4087813"/>
          <p14:tracePt t="68487" x="7331075" y="4084638"/>
          <p14:tracePt t="68495" x="7331075" y="4079875"/>
          <p14:tracePt t="68503" x="7331075" y="4071938"/>
          <p14:tracePt t="68910" x="7331075" y="4067175"/>
          <p14:tracePt t="68927" x="7335838" y="4062413"/>
          <p14:tracePt t="69086" x="7335838" y="4054475"/>
          <p14:tracePt t="69094" x="7335838" y="4041775"/>
          <p14:tracePt t="69103" x="7335838" y="4037013"/>
          <p14:tracePt t="69111" x="7335838" y="4029075"/>
          <p14:tracePt t="69119" x="7335838" y="4024313"/>
          <p14:tracePt t="69375" x="7335838" y="4016375"/>
          <p14:tracePt t="69384" x="7335838" y="4011613"/>
          <p14:tracePt t="69391" x="7327900" y="4006850"/>
          <p14:tracePt t="69400" x="7323138" y="3998913"/>
          <p14:tracePt t="69407" x="7318375" y="3994150"/>
          <p14:tracePt t="69415" x="7318375" y="3986213"/>
          <p14:tracePt t="69423" x="7310438" y="3981450"/>
          <p14:tracePt t="69439" x="7305675" y="3978275"/>
          <p14:tracePt t="69495" x="7297738" y="3978275"/>
          <p14:tracePt t="69510" x="7285038" y="3978275"/>
          <p14:tracePt t="69519" x="7272338" y="3978275"/>
          <p14:tracePt t="69527" x="7267575" y="3978275"/>
          <p14:tracePt t="69535" x="7250113" y="3978275"/>
          <p14:tracePt t="69542" x="7237413" y="3978275"/>
          <p14:tracePt t="69551" x="7224713" y="3978275"/>
          <p14:tracePt t="69559" x="7219950" y="3978275"/>
          <p14:tracePt t="69575" x="7212013" y="3978275"/>
          <p14:tracePt t="69584" x="7207250" y="3978275"/>
          <p14:tracePt t="69591" x="7194550" y="3978275"/>
          <p14:tracePt t="69600" x="7186613" y="3986213"/>
          <p14:tracePt t="69607" x="7169150" y="3986213"/>
          <p14:tracePt t="69615" x="7153275" y="3990975"/>
          <p14:tracePt t="69623" x="7131050" y="3998913"/>
          <p14:tracePt t="69630" x="7113588" y="4006850"/>
          <p14:tracePt t="69639" x="7092950" y="4016375"/>
          <p14:tracePt t="69646" x="7080250" y="4016375"/>
          <p14:tracePt t="69655" x="7054850" y="4024313"/>
          <p14:tracePt t="69662" x="7042150" y="4024313"/>
          <p14:tracePt t="69671" x="7029450" y="4024313"/>
          <p14:tracePt t="69678" x="7004050" y="4024313"/>
          <p14:tracePt t="69687" x="6981825" y="4024313"/>
          <p14:tracePt t="69695" x="6969125" y="4024313"/>
          <p14:tracePt t="69703" x="6943725" y="4024313"/>
          <p14:tracePt t="69711" x="6923088" y="4024313"/>
          <p14:tracePt t="69719" x="6888163" y="4021138"/>
          <p14:tracePt t="69726" x="6854825" y="4003675"/>
          <p14:tracePt t="69734" x="6834188" y="4003675"/>
          <p14:tracePt t="69743" x="6811963" y="4003675"/>
          <p14:tracePt t="69751" x="6786563" y="4003675"/>
          <p14:tracePt t="69758" x="6765925" y="4003675"/>
          <p14:tracePt t="69768" x="6753225" y="4003675"/>
          <p14:tracePt t="69775" x="6727825" y="4003675"/>
          <p14:tracePt t="69784" x="6715125" y="4003675"/>
          <p14:tracePt t="69791" x="6688138" y="4011613"/>
          <p14:tracePt t="69800" x="6667500" y="4029075"/>
          <p14:tracePt t="69807" x="6642100" y="4046538"/>
          <p14:tracePt t="69815" x="6608763" y="4062413"/>
          <p14:tracePt t="69823" x="6573838" y="4079875"/>
          <p14:tracePt t="69830" x="6553200" y="4087813"/>
          <p14:tracePt t="69839" x="6518275" y="4097338"/>
          <p14:tracePt t="69846" x="6492875" y="4100513"/>
          <p14:tracePt t="69855" x="6472238" y="4110038"/>
          <p14:tracePt t="69862" x="6459538" y="4117975"/>
          <p14:tracePt t="69871" x="6450013" y="4117975"/>
          <p14:tracePt t="69878" x="6446838" y="4122738"/>
          <p14:tracePt t="69887" x="6434138" y="4130675"/>
          <p14:tracePt t="69895" x="6424613" y="4135438"/>
          <p14:tracePt t="69903" x="6411913" y="4152900"/>
          <p14:tracePt t="69911" x="6403975" y="4156075"/>
          <p14:tracePt t="69919" x="6399213" y="4178300"/>
          <p14:tracePt t="69926" x="6381750" y="4211638"/>
          <p14:tracePt t="69936" x="6365875" y="4233863"/>
          <p14:tracePt t="69943" x="6348413" y="4267200"/>
          <p14:tracePt t="69951" x="6340475" y="4284663"/>
          <p14:tracePt t="69958" x="6327775" y="4305300"/>
          <p14:tracePt t="69971" x="6318250" y="4322763"/>
          <p14:tracePt t="69976" x="6302375" y="4343400"/>
          <p14:tracePt t="70001" x="6297613" y="4352925"/>
          <p14:tracePt t="70023" x="6289675" y="4356100"/>
          <p14:tracePt t="70047" x="6289675" y="4365625"/>
          <p14:tracePt t="70055" x="6289675" y="4368800"/>
          <p14:tracePt t="70062" x="6289675" y="4381500"/>
          <p14:tracePt t="70071" x="6289675" y="4394200"/>
          <p14:tracePt t="70079" x="6289675" y="4411663"/>
          <p14:tracePt t="70087" x="6289675" y="4424363"/>
          <p14:tracePt t="70096" x="6289675" y="4437063"/>
          <p14:tracePt t="70103" x="6289675" y="4459288"/>
          <p14:tracePt t="70110" x="6289675" y="4475163"/>
          <p14:tracePt t="70119" x="6289675" y="4487863"/>
          <p14:tracePt t="70126" x="6289675" y="4500563"/>
          <p14:tracePt t="70134" x="6289675" y="4513263"/>
          <p14:tracePt t="70142" x="6292850" y="4522788"/>
          <p14:tracePt t="70151" x="6305550" y="4535488"/>
          <p14:tracePt t="70170" x="6310313" y="4538663"/>
          <p14:tracePt t="70175" x="6318250" y="4538663"/>
          <p14:tracePt t="70184" x="6323013" y="4538663"/>
          <p14:tracePt t="70200" x="6330950" y="4538663"/>
          <p14:tracePt t="70207" x="6335713" y="4548188"/>
          <p14:tracePt t="70215" x="6343650" y="4551363"/>
          <p14:tracePt t="70230" x="6348413" y="4556125"/>
          <p14:tracePt t="70239" x="6361113" y="4556125"/>
          <p14:tracePt t="70246" x="6365875" y="4565650"/>
          <p14:tracePt t="70263" x="6373813" y="4565650"/>
          <p14:tracePt t="70271" x="6378575" y="4565650"/>
          <p14:tracePt t="70287" x="6386513" y="4565650"/>
          <p14:tracePt t="70295" x="6391275" y="4565650"/>
          <p14:tracePt t="70303" x="6399213" y="4565650"/>
          <p14:tracePt t="70311" x="6403975" y="4565650"/>
          <p14:tracePt t="70319" x="6424613" y="4560888"/>
          <p14:tracePt t="70326" x="6429375" y="4556125"/>
          <p14:tracePt t="70335" x="6437313" y="4548188"/>
          <p14:tracePt t="70343" x="6450013" y="4543425"/>
          <p14:tracePt t="70351" x="6454775" y="4535488"/>
          <p14:tracePt t="70358" x="6462713" y="4535488"/>
          <p14:tracePt t="70369" x="6467475" y="4530725"/>
          <p14:tracePt t="70384" x="6480175" y="4530725"/>
          <p14:tracePt t="70391" x="6488113" y="4530725"/>
          <p14:tracePt t="70401" x="6492875" y="4530725"/>
          <p14:tracePt t="70407" x="6505575" y="4530725"/>
          <p14:tracePt t="70415" x="6518275" y="4530725"/>
          <p14:tracePt t="70423" x="6530975" y="4530725"/>
          <p14:tracePt t="70430" x="6548438" y="4530725"/>
          <p14:tracePt t="70439" x="6553200" y="4530725"/>
          <p14:tracePt t="70446" x="6565900" y="4522788"/>
          <p14:tracePt t="70462" x="6573838" y="4522788"/>
          <p14:tracePt t="70471" x="6578600" y="4518025"/>
          <p14:tracePt t="70478" x="6591300" y="4510088"/>
          <p14:tracePt t="70487" x="6599238" y="4505325"/>
          <p14:tracePt t="70494" x="6611938" y="4497388"/>
          <p14:tracePt t="70510" x="6624638" y="4492625"/>
          <p14:tracePt t="70519" x="6629400" y="4492625"/>
          <p14:tracePt t="70526" x="6637338" y="4484688"/>
          <p14:tracePt t="70535" x="6642100" y="4479925"/>
          <p14:tracePt t="70543" x="6654800" y="4479925"/>
          <p14:tracePt t="70551" x="6662738" y="4471988"/>
          <p14:tracePt t="70559" x="6684963" y="4467225"/>
          <p14:tracePt t="70575" x="6688138" y="4459288"/>
          <p14:tracePt t="70584" x="6697663" y="4454525"/>
          <p14:tracePt t="70591" x="6700838" y="4449763"/>
          <p14:tracePt t="70601" x="6705600" y="4441825"/>
          <p14:tracePt t="70607" x="6715125" y="4437063"/>
          <p14:tracePt t="70615" x="6718300" y="4429125"/>
          <p14:tracePt t="70623" x="6727825" y="4406900"/>
          <p14:tracePt t="70630" x="6735763" y="4394200"/>
          <p14:tracePt t="70639" x="6735763" y="4391025"/>
          <p14:tracePt t="70646" x="6735763" y="4378325"/>
          <p14:tracePt t="70656" x="6740525" y="4368800"/>
          <p14:tracePt t="70662" x="6748463" y="4356100"/>
          <p14:tracePt t="70678" x="6753225" y="4343400"/>
          <p14:tracePt t="70720" x="6753225" y="4335463"/>
          <p14:tracePt t="70735" x="6753225" y="4330700"/>
          <p14:tracePt t="70743" x="6761163" y="4318000"/>
          <p14:tracePt t="70750" x="6761163" y="4310063"/>
          <p14:tracePt t="70759" x="6761163" y="4305300"/>
          <p14:tracePt t="70769" x="6761163" y="4284663"/>
          <p14:tracePt t="70775" x="6765925" y="4271963"/>
          <p14:tracePt t="70784" x="6773863" y="4254500"/>
          <p14:tracePt t="70791" x="6781800" y="4241800"/>
          <p14:tracePt t="70801" x="6791325" y="4224338"/>
          <p14:tracePt t="70807" x="6791325" y="4219575"/>
          <p14:tracePt t="70815" x="6791325" y="4211638"/>
          <p14:tracePt t="70823" x="6791325" y="4198938"/>
          <p14:tracePt t="70831" x="6794500" y="4186238"/>
          <p14:tracePt t="70839" x="6794500" y="4173538"/>
          <p14:tracePt t="70846" x="6794500" y="4148138"/>
          <p14:tracePt t="70855" x="6794500" y="4127500"/>
          <p14:tracePt t="70863" x="6794500" y="4105275"/>
          <p14:tracePt t="70871" x="6794500" y="4092575"/>
          <p14:tracePt t="70878" x="6794500" y="4084638"/>
          <p14:tracePt t="70887" x="6794500" y="4079875"/>
          <p14:tracePt t="71190" x="6794500" y="4071938"/>
          <p14:tracePt t="71207" x="6794500" y="4059238"/>
          <p14:tracePt t="71215" x="6786563" y="4054475"/>
          <p14:tracePt t="71223" x="6773863" y="4041775"/>
          <p14:tracePt t="71230" x="6769100" y="4041775"/>
          <p14:tracePt t="71239" x="6756400" y="4033838"/>
          <p14:tracePt t="71247" x="6748463" y="4033838"/>
          <p14:tracePt t="71255" x="6743700" y="4033838"/>
          <p14:tracePt t="71262" x="6735763" y="4029075"/>
          <p14:tracePt t="71271" x="6723063" y="4021138"/>
          <p14:tracePt t="71281" x="6718300" y="4021138"/>
          <p14:tracePt t="71287" x="6710363" y="4021138"/>
          <p14:tracePt t="71303" x="6705600" y="4016375"/>
          <p14:tracePt t="71326" x="6697663" y="4016375"/>
          <p14:tracePt t="71335" x="6692900" y="4016375"/>
          <p14:tracePt t="71342" x="6680200" y="4016375"/>
          <p14:tracePt t="71351" x="6659563" y="4016375"/>
          <p14:tracePt t="71359" x="6646863" y="4016375"/>
          <p14:tracePt t="71367" x="6629400" y="4016375"/>
          <p14:tracePt t="71439" x="6624638" y="4016375"/>
          <p14:tracePt t="71447" x="6616700" y="4006850"/>
          <p14:tracePt t="71472" x="6611938" y="4003675"/>
          <p14:tracePt t="71582" x="6608763" y="4003675"/>
          <p14:tracePt t="71590" x="6599238" y="3994150"/>
          <p14:tracePt t="71601" x="6594475" y="3990975"/>
          <p14:tracePt t="71646" x="6586538" y="3981450"/>
          <p14:tracePt t="71671" x="6581775" y="3981450"/>
          <p14:tracePt t="71687" x="6578600" y="3981450"/>
          <p14:tracePt t="71734" x="6569075" y="3981450"/>
          <p14:tracePt t="71743" x="6565900" y="3981450"/>
          <p14:tracePt t="71758" x="6556375" y="3981450"/>
          <p14:tracePt t="71767" x="6553200" y="3981450"/>
          <p14:tracePt t="71784" x="6543675" y="3981450"/>
          <p14:tracePt t="71791" x="6527800" y="3986213"/>
          <p14:tracePt t="71815" x="6518275" y="3986213"/>
          <p14:tracePt t="71830" x="6515100" y="3986213"/>
          <p14:tracePt t="71839" x="6502400" y="3986213"/>
          <p14:tracePt t="71846" x="6492875" y="3986213"/>
          <p14:tracePt t="71855" x="6488113" y="3986213"/>
          <p14:tracePt t="71862" x="6480175" y="3986213"/>
          <p14:tracePt t="71871" x="6467475" y="3986213"/>
          <p14:tracePt t="71879" x="6454775" y="3986213"/>
          <p14:tracePt t="71887" x="6442075" y="3986213"/>
          <p14:tracePt t="71895" x="6421438" y="3986213"/>
          <p14:tracePt t="71903" x="6396038" y="3986213"/>
          <p14:tracePt t="71911" x="6373813" y="3994150"/>
          <p14:tracePt t="71920" x="6365875" y="3994150"/>
          <p14:tracePt t="71927" x="6353175" y="4003675"/>
          <p14:tracePt t="71935" x="6340475" y="4006850"/>
          <p14:tracePt t="71942" x="6327775" y="4006850"/>
          <p14:tracePt t="71951" x="6310313" y="4006850"/>
          <p14:tracePt t="71959" x="6305550" y="4006850"/>
          <p14:tracePt t="71968" x="6302375" y="4006850"/>
          <p14:tracePt t="72007" x="6292850" y="3998913"/>
          <p14:tracePt t="72031" x="6289675" y="3998913"/>
          <p14:tracePt t="72039" x="6275388" y="3994150"/>
          <p14:tracePt t="72047" x="6259513" y="3986213"/>
          <p14:tracePt t="72055" x="6234113" y="3960813"/>
          <p14:tracePt t="72062" x="6234113" y="3948113"/>
          <p14:tracePt t="72071" x="6229350" y="3927475"/>
          <p14:tracePt t="72078" x="6229350" y="3917950"/>
          <p14:tracePt t="72087" x="6229350" y="3914775"/>
          <p14:tracePt t="72095" x="6237288" y="3892550"/>
          <p14:tracePt t="72103" x="6249988" y="3892550"/>
          <p14:tracePt t="72110" x="6305550" y="3862388"/>
          <p14:tracePt t="72127" x="6340475" y="3854450"/>
          <p14:tracePt t="72134" x="6365875" y="3854450"/>
          <p14:tracePt t="72143" x="6369050" y="3854450"/>
          <p14:tracePt t="72200" x="6373813" y="3859213"/>
          <p14:tracePt t="72214" x="6391275" y="3871913"/>
          <p14:tracePt t="72223" x="6411913" y="3887788"/>
          <p14:tracePt t="72230" x="6421438" y="3892550"/>
          <p14:tracePt t="72264" x="6424613" y="3897313"/>
          <p14:tracePt t="72334" x="6434138" y="3914775"/>
          <p14:tracePt t="72343" x="6437313" y="3917950"/>
          <p14:tracePt t="72367" x="6442075" y="3922713"/>
          <p14:tracePt t="72407" x="6437313" y="3922713"/>
          <p14:tracePt t="72415" x="6429375" y="3930650"/>
          <p14:tracePt t="72455" x="6424613" y="3930650"/>
          <p14:tracePt t="72463" x="6416675" y="3930650"/>
          <p14:tracePt t="72471" x="6411913" y="3930650"/>
          <p14:tracePt t="72478" x="6403975" y="3930650"/>
          <p14:tracePt t="72487" x="6399213" y="3930650"/>
          <p14:tracePt t="72495" x="6386513" y="3927475"/>
          <p14:tracePt t="72510" x="6381750" y="3927475"/>
          <p14:tracePt t="72519" x="6365875" y="3914775"/>
          <p14:tracePt t="72527" x="6361113" y="3914775"/>
          <p14:tracePt t="72535" x="6348413" y="3910013"/>
          <p14:tracePt t="72542" x="6323013" y="3892550"/>
          <p14:tracePt t="72551" x="6275388" y="3862388"/>
          <p14:tracePt t="72558" x="6254750" y="3849688"/>
          <p14:tracePt t="72568" x="6229350" y="3841750"/>
          <p14:tracePt t="72575" x="6216650" y="3833813"/>
          <p14:tracePt t="72584" x="6191250" y="3824288"/>
          <p14:tracePt t="72591" x="6186488" y="3824288"/>
          <p14:tracePt t="72601" x="6173788" y="3821113"/>
          <p14:tracePt t="72607" x="6156325" y="3811588"/>
          <p14:tracePt t="72614" x="6143625" y="3803650"/>
          <p14:tracePt t="72623" x="6130925" y="3798888"/>
          <p14:tracePt t="72631" x="6097588" y="3790950"/>
          <p14:tracePt t="72639" x="6072188" y="3773488"/>
          <p14:tracePt t="72646" x="6029325" y="3756025"/>
          <p14:tracePt t="72656" x="5978525" y="3735388"/>
          <p14:tracePt t="72662" x="5930900" y="3717925"/>
          <p14:tracePt t="72671" x="5884863" y="3697288"/>
          <p14:tracePt t="72678" x="5837238" y="3679825"/>
          <p14:tracePt t="72687" x="5799138" y="3659188"/>
          <p14:tracePt t="72695" x="5778500" y="3654425"/>
          <p14:tracePt t="72703" x="5753100" y="3646488"/>
          <p14:tracePt t="72711" x="5740400" y="3646488"/>
          <p14:tracePt t="72719" x="5735638" y="3636963"/>
          <p14:tracePt t="72726" x="5727700" y="3633788"/>
          <p14:tracePt t="72735" x="5715000" y="3633788"/>
          <p14:tracePt t="72743" x="5702300" y="3624263"/>
          <p14:tracePt t="72751" x="5692775" y="3621088"/>
          <p14:tracePt t="72759" x="5667375" y="3611563"/>
          <p14:tracePt t="72768" x="5634038" y="3603625"/>
          <p14:tracePt t="72775" x="5599113" y="3603625"/>
          <p14:tracePt t="72785" x="5586413" y="3603625"/>
          <p14:tracePt t="72791" x="5573713" y="3603625"/>
          <p14:tracePt t="72801" x="5561013" y="3603625"/>
          <p14:tracePt t="72807" x="5553075" y="3603625"/>
          <p14:tracePt t="72823" x="5548313" y="3603625"/>
          <p14:tracePt t="72839" x="5543550" y="3603625"/>
          <p14:tracePt t="72846" x="5522913" y="3603625"/>
          <p14:tracePt t="72855" x="5510213" y="3603625"/>
          <p14:tracePt t="72863" x="5476875" y="3595688"/>
          <p14:tracePt t="72871" x="5464175" y="3595688"/>
          <p14:tracePt t="72878" x="5437188" y="3586163"/>
          <p14:tracePt t="72887" x="5434013" y="3586163"/>
          <p14:tracePt t="72895" x="5421313" y="3581400"/>
          <p14:tracePt t="72903" x="5403850" y="3573463"/>
          <p14:tracePt t="72911" x="5391150" y="3573463"/>
          <p14:tracePt t="72919" x="5386388" y="3568700"/>
          <p14:tracePt t="72926" x="5365750" y="3560763"/>
          <p14:tracePt t="72935" x="5340350" y="3552825"/>
          <p14:tracePt t="72943" x="5305425" y="3535363"/>
          <p14:tracePt t="72951" x="5276850" y="3527425"/>
          <p14:tracePt t="72959" x="5224463" y="3509963"/>
          <p14:tracePt t="72969" x="5165725" y="3489325"/>
          <p14:tracePt t="72975" x="5105400" y="3479800"/>
          <p14:tracePt t="72985" x="5016500" y="3446463"/>
          <p14:tracePt t="72991" x="4927600" y="3424238"/>
          <p14:tracePt t="73002" x="4841875" y="3411538"/>
          <p14:tracePt t="73007" x="4752975" y="3403600"/>
          <p14:tracePt t="73015" x="4651375" y="3368675"/>
          <p14:tracePt t="73023" x="4578350" y="3348038"/>
          <p14:tracePt t="73031" x="4489450" y="3322638"/>
          <p14:tracePt t="73039" x="4398963" y="3289300"/>
          <p14:tracePt t="73046" x="4310063" y="3246438"/>
          <p14:tracePt t="73055" x="4203700" y="3198813"/>
          <p14:tracePt t="73063" x="4089400" y="3152775"/>
          <p14:tracePt t="73071" x="3983038" y="3105150"/>
          <p14:tracePt t="73079" x="3867150" y="3046413"/>
          <p14:tracePt t="73087" x="3732213" y="2973388"/>
          <p14:tracePt t="73094" x="3560763" y="2876550"/>
          <p14:tracePt t="73103" x="3390900" y="2778125"/>
          <p14:tracePt t="73110" x="3225800" y="2676525"/>
          <p14:tracePt t="73119" x="3084513" y="2603500"/>
          <p14:tracePt t="73127" x="2965450" y="2532063"/>
          <p14:tracePt t="73135" x="2863850" y="2471738"/>
          <p14:tracePt t="73143" x="2757488" y="2416175"/>
          <p14:tracePt t="73151" x="2663825" y="2344738"/>
          <p14:tracePt t="73159" x="2562225" y="2276475"/>
          <p14:tracePt t="73169" x="2493963" y="2220913"/>
          <p14:tracePt t="73175" x="2400300" y="2139950"/>
          <p14:tracePt t="73186" x="2332038" y="2058988"/>
          <p14:tracePt t="73192" x="2251075" y="1965325"/>
          <p14:tracePt t="73199" x="2182813" y="1889125"/>
          <p14:tracePt t="73207" x="2114550" y="1808163"/>
          <p14:tracePt t="73215" x="2033588" y="1714500"/>
          <p14:tracePt t="73223" x="1936750" y="1595438"/>
          <p14:tracePt t="73230" x="1843088" y="1484313"/>
          <p14:tracePt t="73239" x="1727200" y="1362075"/>
          <p14:tracePt t="73246" x="1590675" y="1225550"/>
          <p14:tracePt t="73255" x="1484313" y="1119188"/>
          <p14:tracePt t="73262" x="1377950" y="1020763"/>
          <p14:tracePt t="73271" x="1281113" y="914400"/>
          <p14:tracePt t="73280" x="1187450" y="808038"/>
          <p14:tracePt t="73287" x="1106488" y="701675"/>
          <p14:tracePt t="73295" x="1020763" y="595313"/>
          <p14:tracePt t="73304" x="927100" y="514350"/>
          <p14:tracePt t="73310" x="850900" y="446088"/>
          <p14:tracePt t="73319" x="757238" y="365125"/>
          <p14:tracePt t="73326" x="663575" y="306388"/>
          <p14:tracePt t="73335" x="587375" y="250825"/>
          <p14:tracePt t="73342" x="523875" y="195263"/>
          <p14:tracePt t="73351" x="473075" y="166688"/>
          <p14:tracePt t="73359" x="446088" y="152400"/>
          <p14:tracePt t="73369" x="433388" y="136525"/>
          <p14:tracePt t="73375" x="407988" y="119063"/>
          <p14:tracePt t="73384" x="395288" y="106363"/>
          <p14:tracePt t="73391" x="387350" y="98425"/>
          <p14:tracePt t="73399" x="366713" y="85725"/>
          <p14:tracePt t="73407" x="344488" y="68263"/>
          <p14:tracePt t="73415" x="311150" y="60325"/>
          <p14:tracePt t="73424" x="246063" y="30163"/>
          <p14:tracePt t="73430" x="200025" y="127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86D02E-6960-4374-9179-F4F35156BB60}"/>
              </a:ext>
            </a:extLst>
          </p:cNvPr>
          <p:cNvSpPr>
            <a:spLocks noGrp="1"/>
          </p:cNvSpPr>
          <p:nvPr>
            <p:ph type="title"/>
          </p:nvPr>
        </p:nvSpPr>
        <p:spPr/>
        <p:txBody>
          <a:bodyPr/>
          <a:lstStyle/>
          <a:p>
            <a:r>
              <a:rPr lang="it-IT" dirty="0" err="1"/>
              <a:t>Example</a:t>
            </a:r>
            <a:r>
              <a:rPr lang="it-IT" dirty="0"/>
              <a:t>: </a:t>
            </a:r>
            <a:r>
              <a:rPr lang="it-IT" dirty="0" err="1"/>
              <a:t>Disrupted</a:t>
            </a:r>
            <a:endParaRPr lang="it-IT" dirty="0"/>
          </a:p>
        </p:txBody>
      </p:sp>
      <p:sp>
        <p:nvSpPr>
          <p:cNvPr id="10" name="Segnaposto piè di pagina 3">
            <a:extLst>
              <a:ext uri="{FF2B5EF4-FFF2-40B4-BE49-F238E27FC236}">
                <a16:creationId xmlns:a16="http://schemas.microsoft.com/office/drawing/2014/main" id="{FD0E5336-6555-423B-BC49-A514638D25BE}"/>
              </a:ext>
            </a:extLst>
          </p:cNvPr>
          <p:cNvSpPr>
            <a:spLocks noGrp="1"/>
          </p:cNvSpPr>
          <p:nvPr>
            <p:ph type="ftr" sz="quarter" idx="11"/>
          </p:nvPr>
        </p:nvSpPr>
        <p:spPr>
          <a:xfrm>
            <a:off x="467544" y="6617245"/>
            <a:ext cx="8240228" cy="268139"/>
          </a:xfrm>
        </p:spPr>
        <p:txBody>
          <a:bodyPr/>
          <a:lstStyle/>
          <a:p>
            <a:pPr algn="r"/>
            <a:r>
              <a:rPr lang="en-GB" dirty="0"/>
              <a:t>Enrico Aymerich| </a:t>
            </a:r>
            <a:r>
              <a:rPr lang="en-US" dirty="0"/>
              <a:t>JET TFM, </a:t>
            </a:r>
            <a:r>
              <a:rPr lang="en-US" dirty="0" err="1"/>
              <a:t>Culham</a:t>
            </a:r>
            <a:r>
              <a:rPr lang="en-US" dirty="0"/>
              <a:t> (UK) </a:t>
            </a:r>
            <a:r>
              <a:rPr lang="en-GB" dirty="0"/>
              <a:t>| 7/04/2020 | Page </a:t>
            </a:r>
            <a:fld id="{6A6D9FA1-99C7-4910-8E32-B85D378B0060}" type="slidenum">
              <a:rPr lang="en-GB" smtClean="0"/>
              <a:pPr algn="r"/>
              <a:t>9</a:t>
            </a:fld>
            <a:endParaRPr lang="en-GB" dirty="0"/>
          </a:p>
        </p:txBody>
      </p:sp>
      <p:sp>
        <p:nvSpPr>
          <p:cNvPr id="6" name="CasellaDiTesto 5">
            <a:extLst>
              <a:ext uri="{FF2B5EF4-FFF2-40B4-BE49-F238E27FC236}">
                <a16:creationId xmlns:a16="http://schemas.microsoft.com/office/drawing/2014/main" id="{E6A9DD72-1769-4B0F-BA70-C8193FA6A747}"/>
              </a:ext>
            </a:extLst>
          </p:cNvPr>
          <p:cNvSpPr txBox="1"/>
          <p:nvPr/>
        </p:nvSpPr>
        <p:spPr>
          <a:xfrm>
            <a:off x="14409" y="620688"/>
            <a:ext cx="9110010" cy="584775"/>
          </a:xfrm>
          <a:prstGeom prst="rect">
            <a:avLst/>
          </a:prstGeom>
          <a:noFill/>
        </p:spPr>
        <p:txBody>
          <a:bodyPr wrap="square" rtlCol="0">
            <a:spAutoFit/>
          </a:bodyPr>
          <a:lstStyle/>
          <a:p>
            <a:r>
              <a:rPr lang="it-IT" sz="3200" dirty="0">
                <a:solidFill>
                  <a:srgbClr val="FF0000"/>
                </a:solidFill>
              </a:rPr>
              <a:t> #96729</a:t>
            </a:r>
          </a:p>
        </p:txBody>
      </p:sp>
      <p:grpSp>
        <p:nvGrpSpPr>
          <p:cNvPr id="7" name="Gruppo 6">
            <a:extLst>
              <a:ext uri="{FF2B5EF4-FFF2-40B4-BE49-F238E27FC236}">
                <a16:creationId xmlns:a16="http://schemas.microsoft.com/office/drawing/2014/main" id="{84684F46-B5C8-4BC4-A401-F530622854BD}"/>
              </a:ext>
            </a:extLst>
          </p:cNvPr>
          <p:cNvGrpSpPr/>
          <p:nvPr/>
        </p:nvGrpSpPr>
        <p:grpSpPr>
          <a:xfrm>
            <a:off x="1835696" y="831795"/>
            <a:ext cx="2304256" cy="553454"/>
            <a:chOff x="1835696" y="1052447"/>
            <a:chExt cx="1944216" cy="346464"/>
          </a:xfrm>
        </p:grpSpPr>
        <p:cxnSp>
          <p:nvCxnSpPr>
            <p:cNvPr id="8" name="Connettore diritto 7">
              <a:extLst>
                <a:ext uri="{FF2B5EF4-FFF2-40B4-BE49-F238E27FC236}">
                  <a16:creationId xmlns:a16="http://schemas.microsoft.com/office/drawing/2014/main" id="{D5A96F34-8CFF-49A0-A298-E811242B7839}"/>
                </a:ext>
              </a:extLst>
            </p:cNvPr>
            <p:cNvCxnSpPr>
              <a:cxnSpLocks/>
            </p:cNvCxnSpPr>
            <p:nvPr/>
          </p:nvCxnSpPr>
          <p:spPr>
            <a:xfrm>
              <a:off x="1907704" y="1190757"/>
              <a:ext cx="64372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30DCB7EE-E629-46EB-98C5-F03183359632}"/>
                </a:ext>
              </a:extLst>
            </p:cNvPr>
            <p:cNvSpPr txBox="1"/>
            <p:nvPr/>
          </p:nvSpPr>
          <p:spPr>
            <a:xfrm>
              <a:off x="2662028" y="1052447"/>
              <a:ext cx="842683" cy="231203"/>
            </a:xfrm>
            <a:prstGeom prst="rect">
              <a:avLst/>
            </a:prstGeom>
            <a:noFill/>
          </p:spPr>
          <p:txBody>
            <a:bodyPr wrap="none" rtlCol="0">
              <a:spAutoFit/>
            </a:bodyPr>
            <a:lstStyle/>
            <a:p>
              <a:r>
                <a:rPr lang="it-IT" b="1" dirty="0" err="1"/>
                <a:t>Frad</a:t>
              </a:r>
              <a:r>
                <a:rPr lang="it-IT" b="1" dirty="0"/>
                <a:t> trip</a:t>
              </a:r>
            </a:p>
          </p:txBody>
        </p:sp>
        <p:sp>
          <p:nvSpPr>
            <p:cNvPr id="11" name="Rettangolo 10">
              <a:extLst>
                <a:ext uri="{FF2B5EF4-FFF2-40B4-BE49-F238E27FC236}">
                  <a16:creationId xmlns:a16="http://schemas.microsoft.com/office/drawing/2014/main" id="{D6230E03-C165-4B09-B932-FC2035371E19}"/>
                </a:ext>
              </a:extLst>
            </p:cNvPr>
            <p:cNvSpPr/>
            <p:nvPr/>
          </p:nvSpPr>
          <p:spPr>
            <a:xfrm>
              <a:off x="1835696" y="1098176"/>
              <a:ext cx="1944216" cy="3007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2" name="Connettore diritto 11">
            <a:extLst>
              <a:ext uri="{FF2B5EF4-FFF2-40B4-BE49-F238E27FC236}">
                <a16:creationId xmlns:a16="http://schemas.microsoft.com/office/drawing/2014/main" id="{8DF57773-FCF5-4B26-8568-C8E3C0728A16}"/>
              </a:ext>
            </a:extLst>
          </p:cNvPr>
          <p:cNvCxnSpPr>
            <a:cxnSpLocks/>
          </p:cNvCxnSpPr>
          <p:nvPr/>
        </p:nvCxnSpPr>
        <p:spPr>
          <a:xfrm>
            <a:off x="1921039" y="1263843"/>
            <a:ext cx="7787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06DD2524-5B02-4D60-8F9C-8428C19F134B}"/>
              </a:ext>
            </a:extLst>
          </p:cNvPr>
          <p:cNvSpPr txBox="1"/>
          <p:nvPr/>
        </p:nvSpPr>
        <p:spPr>
          <a:xfrm>
            <a:off x="2815052" y="1042902"/>
            <a:ext cx="1252715" cy="369332"/>
          </a:xfrm>
          <a:prstGeom prst="rect">
            <a:avLst/>
          </a:prstGeom>
          <a:noFill/>
        </p:spPr>
        <p:txBody>
          <a:bodyPr wrap="none" rtlCol="0">
            <a:spAutoFit/>
          </a:bodyPr>
          <a:lstStyle/>
          <a:p>
            <a:r>
              <a:rPr lang="it-IT" b="1" dirty="0">
                <a:solidFill>
                  <a:srgbClr val="FF0000"/>
                </a:solidFill>
              </a:rPr>
              <a:t>GTM </a:t>
            </a:r>
            <a:r>
              <a:rPr lang="it-IT" b="1" dirty="0" err="1">
                <a:solidFill>
                  <a:srgbClr val="FF0000"/>
                </a:solidFill>
              </a:rPr>
              <a:t>alarm</a:t>
            </a:r>
            <a:endParaRPr lang="it-IT" b="1" dirty="0">
              <a:solidFill>
                <a:srgbClr val="FF0000"/>
              </a:solidFill>
            </a:endParaRPr>
          </a:p>
        </p:txBody>
      </p:sp>
      <p:grpSp>
        <p:nvGrpSpPr>
          <p:cNvPr id="3" name="Gruppo 2">
            <a:extLst>
              <a:ext uri="{FF2B5EF4-FFF2-40B4-BE49-F238E27FC236}">
                <a16:creationId xmlns:a16="http://schemas.microsoft.com/office/drawing/2014/main" id="{BE3D567D-D48C-4B07-A1F6-9417DACD1E93}"/>
              </a:ext>
            </a:extLst>
          </p:cNvPr>
          <p:cNvGrpSpPr/>
          <p:nvPr/>
        </p:nvGrpSpPr>
        <p:grpSpPr>
          <a:xfrm>
            <a:off x="226527" y="1518744"/>
            <a:ext cx="8690946" cy="4466079"/>
            <a:chOff x="323528" y="1411193"/>
            <a:chExt cx="8690946" cy="4466079"/>
          </a:xfrm>
        </p:grpSpPr>
        <p:pic>
          <p:nvPicPr>
            <p:cNvPr id="4" name="Immagine 3">
              <a:extLst>
                <a:ext uri="{FF2B5EF4-FFF2-40B4-BE49-F238E27FC236}">
                  <a16:creationId xmlns:a16="http://schemas.microsoft.com/office/drawing/2014/main" id="{4F8368F6-8634-4E14-ACEB-1BD0A622CD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65" t="2368" r="564" b="1123"/>
            <a:stretch/>
          </p:blipFill>
          <p:spPr>
            <a:xfrm>
              <a:off x="323528" y="1411193"/>
              <a:ext cx="8690946" cy="4466079"/>
            </a:xfrm>
            <a:prstGeom prst="rect">
              <a:avLst/>
            </a:prstGeom>
          </p:spPr>
          <p:style>
            <a:lnRef idx="2">
              <a:schemeClr val="dk1"/>
            </a:lnRef>
            <a:fillRef idx="1">
              <a:schemeClr val="lt1"/>
            </a:fillRef>
            <a:effectRef idx="0">
              <a:schemeClr val="dk1"/>
            </a:effectRef>
            <a:fontRef idx="minor">
              <a:schemeClr val="dk1"/>
            </a:fontRef>
          </p:style>
        </p:pic>
        <p:pic>
          <p:nvPicPr>
            <p:cNvPr id="14" name="Immagine 13">
              <a:extLst>
                <a:ext uri="{FF2B5EF4-FFF2-40B4-BE49-F238E27FC236}">
                  <a16:creationId xmlns:a16="http://schemas.microsoft.com/office/drawing/2014/main" id="{FE40C75B-C745-474F-881E-8B4CCCDB3A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931" t="3969" r="564" b="1124"/>
            <a:stretch/>
          </p:blipFill>
          <p:spPr>
            <a:xfrm>
              <a:off x="4569414" y="1485282"/>
              <a:ext cx="4378850" cy="4391990"/>
            </a:xfrm>
            <a:prstGeom prst="rect">
              <a:avLst/>
            </a:prstGeom>
            <a:ln>
              <a:noFill/>
            </a:ln>
          </p:spPr>
          <p:style>
            <a:lnRef idx="2">
              <a:schemeClr val="dk1"/>
            </a:lnRef>
            <a:fillRef idx="1">
              <a:schemeClr val="lt1"/>
            </a:fillRef>
            <a:effectRef idx="0">
              <a:schemeClr val="dk1"/>
            </a:effectRef>
            <a:fontRef idx="minor">
              <a:schemeClr val="dk1"/>
            </a:fontRef>
          </p:style>
        </p:pic>
      </p:grpSp>
      <p:pic>
        <p:nvPicPr>
          <p:cNvPr id="15" name="Immagine 14">
            <a:extLst>
              <a:ext uri="{FF2B5EF4-FFF2-40B4-BE49-F238E27FC236}">
                <a16:creationId xmlns:a16="http://schemas.microsoft.com/office/drawing/2014/main" id="{45BE4AC4-C125-4A66-81E6-C2295D6DD7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50" t="4622" r="1464" b="66108"/>
          <a:stretch/>
        </p:blipFill>
        <p:spPr>
          <a:xfrm>
            <a:off x="4569415" y="4509120"/>
            <a:ext cx="4179049" cy="1440160"/>
          </a:xfrm>
          <a:prstGeom prst="rect">
            <a:avLst/>
          </a:prstGeom>
        </p:spPr>
      </p:pic>
      <p:pic>
        <p:nvPicPr>
          <p:cNvPr id="23" name="Audio 22">
            <a:hlinkClick r:id="" action="ppaction://media"/>
            <a:extLst>
              <a:ext uri="{FF2B5EF4-FFF2-40B4-BE49-F238E27FC236}">
                <a16:creationId xmlns:a16="http://schemas.microsoft.com/office/drawing/2014/main" id="{656A5A85-0833-4FF7-B5DF-1469C88CFD8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3625" y="6397625"/>
            <a:ext cx="244475" cy="244475"/>
          </a:xfrm>
          <a:prstGeom prst="rect">
            <a:avLst/>
          </a:prstGeom>
        </p:spPr>
      </p:pic>
    </p:spTree>
    <p:custDataLst>
      <p:tags r:id="rId1"/>
    </p:custDataLst>
    <p:extLst>
      <p:ext uri="{BB962C8B-B14F-4D97-AF65-F5344CB8AC3E}">
        <p14:creationId xmlns:p14="http://schemas.microsoft.com/office/powerpoint/2010/main" val="2187638924"/>
      </p:ext>
    </p:extLst>
  </p:cSld>
  <p:clrMapOvr>
    <a:masterClrMapping/>
  </p:clrMapOvr>
  <mc:AlternateContent xmlns:mc="http://schemas.openxmlformats.org/markup-compatibility/2006" xmlns:p14="http://schemas.microsoft.com/office/powerpoint/2010/main">
    <mc:Choice Requires="p14">
      <p:transition spd="slow" p14:dur="2000" advTm="40326"/>
    </mc:Choice>
    <mc:Fallback xmlns="">
      <p:transition spd="slow" advTm="4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986" x="3867150" y="2051050"/>
          <p14:tracePt t="1028" x="3867150" y="2066925"/>
          <p14:tracePt t="1551" x="3897313" y="2347913"/>
          <p14:tracePt t="1557" x="3897313" y="2357438"/>
          <p14:tracePt t="1567" x="3906838" y="2360613"/>
          <p14:tracePt t="1585" x="3910013" y="2370138"/>
          <p14:tracePt t="1601" x="3910013" y="2373313"/>
          <p14:tracePt t="1614" x="3910013" y="2378075"/>
          <p14:tracePt t="1622" x="3914775" y="2386013"/>
          <p14:tracePt t="1631" x="3922713" y="2398713"/>
          <p14:tracePt t="1654" x="3922713" y="2403475"/>
          <p14:tracePt t="1662" x="3927475" y="2413000"/>
          <p14:tracePt t="1678" x="3927475" y="2425700"/>
          <p14:tracePt t="1686" x="3927475" y="2428875"/>
          <p14:tracePt t="1694" x="3935413" y="2438400"/>
          <p14:tracePt t="1710" x="3940175" y="2441575"/>
          <p14:tracePt t="1719" x="3940175" y="2451100"/>
          <p14:tracePt t="1726" x="3948113" y="2454275"/>
          <p14:tracePt t="1751" x="3952875" y="2459038"/>
          <p14:tracePt t="1774" x="3960813" y="2476500"/>
          <p14:tracePt t="1800" x="3965575" y="2479675"/>
          <p14:tracePt t="1822" x="3970338" y="2484438"/>
          <p14:tracePt t="1830" x="3978275" y="2492375"/>
          <p14:tracePt t="1902" x="3983038" y="2492375"/>
          <p14:tracePt t="1926" x="3990975" y="2492375"/>
          <p14:tracePt t="1942" x="3995738" y="2492375"/>
          <p14:tracePt t="1958" x="4003675" y="2492375"/>
          <p14:tracePt t="1974" x="4008438" y="2492375"/>
          <p14:tracePt t="1990" x="4013200" y="2492375"/>
          <p14:tracePt t="2022" x="4021138" y="2492375"/>
          <p14:tracePt t="2102" x="4025900" y="2492375"/>
          <p14:tracePt t="2118" x="4033838" y="2492375"/>
          <p14:tracePt t="2126" x="4038600" y="2492375"/>
          <p14:tracePt t="2150" x="4046538" y="2492375"/>
          <p14:tracePt t="2184" x="4051300" y="2492375"/>
          <p14:tracePt t="2214" x="4054475" y="2492375"/>
          <p14:tracePt t="2222" x="4064000" y="2492375"/>
          <p14:tracePt t="2230" x="4067175" y="2489200"/>
          <p14:tracePt t="2246" x="4076700" y="2489200"/>
          <p14:tracePt t="2254" x="4079875" y="2484438"/>
          <p14:tracePt t="2270" x="4084638" y="2484438"/>
          <p14:tracePt t="2302" x="4092575" y="2484438"/>
          <p14:tracePt t="2334" x="4097338" y="2479675"/>
          <p14:tracePt t="2350" x="4106863" y="2471738"/>
          <p14:tracePt t="2369" x="4110038" y="2466975"/>
          <p14:tracePt t="2374" x="4119563" y="2459038"/>
          <p14:tracePt t="2386" x="4132263" y="2454275"/>
          <p14:tracePt t="2406" x="4135438" y="2454275"/>
          <p14:tracePt t="2422" x="4144963" y="2446338"/>
          <p14:tracePt t="2438" x="4148138" y="2441575"/>
          <p14:tracePt t="2454" x="4152900" y="2433638"/>
          <p14:tracePt t="2462" x="4160838" y="2428875"/>
          <p14:tracePt t="2471" x="4165600" y="2425700"/>
          <p14:tracePt t="2478" x="4173538" y="2416175"/>
          <p14:tracePt t="2487" x="4178300" y="2413000"/>
          <p14:tracePt t="2495" x="4186238" y="2403475"/>
          <p14:tracePt t="2510" x="4198938" y="2390775"/>
          <p14:tracePt t="2526" x="4198938" y="2386013"/>
          <p14:tracePt t="2536" x="4203700" y="2378075"/>
          <p14:tracePt t="2542" x="4203700" y="2373313"/>
          <p14:tracePt t="2550" x="4213225" y="2365375"/>
          <p14:tracePt t="2558" x="4213225" y="2360613"/>
          <p14:tracePt t="2568" x="4216400" y="2347913"/>
          <p14:tracePt t="2584" x="4225925" y="2339975"/>
          <p14:tracePt t="2601" x="4229100" y="2327275"/>
          <p14:tracePt t="2606" x="4229100" y="2322513"/>
          <p14:tracePt t="2614" x="4229100" y="2314575"/>
          <p14:tracePt t="2622" x="4238625" y="2301875"/>
          <p14:tracePt t="2630" x="4238625" y="2289175"/>
          <p14:tracePt t="2638" x="4238625" y="2276475"/>
          <p14:tracePt t="2645" x="4238625" y="2263775"/>
          <p14:tracePt t="2654" x="4238625" y="2251075"/>
          <p14:tracePt t="2662" x="4238625" y="2233613"/>
          <p14:tracePt t="2670" x="4238625" y="2220913"/>
          <p14:tracePt t="2678" x="4241800" y="2208213"/>
          <p14:tracePt t="2686" x="4241800" y="2195513"/>
          <p14:tracePt t="2694" x="4241800" y="2185988"/>
          <p14:tracePt t="2702" x="4241800" y="2173288"/>
          <p14:tracePt t="2710" x="4251325" y="2160588"/>
          <p14:tracePt t="2726" x="4251325" y="2152650"/>
          <p14:tracePt t="2735" x="4251325" y="2139950"/>
          <p14:tracePt t="2742" x="4251325" y="2135188"/>
          <p14:tracePt t="2751" x="4251325" y="2122488"/>
          <p14:tracePt t="2758" x="4251325" y="2109788"/>
          <p14:tracePt t="2768" x="4251325" y="2093913"/>
          <p14:tracePt t="2774" x="4251325" y="2089150"/>
          <p14:tracePt t="2786" x="4251325" y="2084388"/>
          <p14:tracePt t="2790" x="4251325" y="2076450"/>
          <p14:tracePt t="2801" x="4251325" y="2063750"/>
          <p14:tracePt t="2806" x="4251325" y="2051050"/>
          <p14:tracePt t="2814" x="4251325" y="2041525"/>
          <p14:tracePt t="2822" x="4251325" y="2038350"/>
          <p14:tracePt t="2830" x="4251325" y="2033588"/>
          <p14:tracePt t="2838" x="4251325" y="2025650"/>
          <p14:tracePt t="2846" x="4251325" y="2020888"/>
          <p14:tracePt t="2854" x="4251325" y="2008188"/>
          <p14:tracePt t="2870" x="4241800" y="1990725"/>
          <p14:tracePt t="2887" x="4241800" y="1978025"/>
          <p14:tracePt t="2894" x="4233863" y="1973263"/>
          <p14:tracePt t="2903" x="4229100" y="1965325"/>
          <p14:tracePt t="2910" x="4225925" y="1960563"/>
          <p14:tracePt t="2926" x="4216400" y="1952625"/>
          <p14:tracePt t="2935" x="4213225" y="1947863"/>
          <p14:tracePt t="2942" x="4203700" y="1944688"/>
          <p14:tracePt t="2968" x="4198938" y="1931988"/>
          <p14:tracePt t="2974" x="4198938" y="1922463"/>
          <p14:tracePt t="2985" x="4191000" y="1909763"/>
          <p14:tracePt t="3001" x="4191000" y="1906588"/>
          <p14:tracePt t="3006" x="4186238" y="1897063"/>
          <p14:tracePt t="3014" x="4178300" y="1884363"/>
          <p14:tracePt t="3030" x="4173538" y="1871663"/>
          <p14:tracePt t="3046" x="4165600" y="1854200"/>
          <p14:tracePt t="3110" x="4157663" y="1851025"/>
          <p14:tracePt t="3118" x="4152900" y="1838325"/>
          <p14:tracePt t="3134" x="4144963" y="1820863"/>
          <p14:tracePt t="3151" x="4135438" y="1808163"/>
          <p14:tracePt t="3168" x="4132263" y="1803400"/>
          <p14:tracePt t="3214" x="4132263" y="1795463"/>
          <p14:tracePt t="3221" x="4122738" y="1782763"/>
          <p14:tracePt t="3238" x="4119563" y="1778000"/>
          <p14:tracePt t="3247" x="4114800" y="1770063"/>
          <p14:tracePt t="3254" x="4106863" y="1765300"/>
          <p14:tracePt t="3262" x="4102100" y="1757363"/>
          <p14:tracePt t="3270" x="4089400" y="1752600"/>
          <p14:tracePt t="3286" x="4079875" y="1744663"/>
          <p14:tracePt t="3350" x="4076700" y="1744663"/>
          <p14:tracePt t="3367" x="4067175" y="1744663"/>
          <p14:tracePt t="3374" x="4064000" y="1744663"/>
          <p14:tracePt t="3383" x="4059238" y="1744663"/>
          <p14:tracePt t="3390" x="4051300" y="1744663"/>
          <p14:tracePt t="3401" x="4038600" y="1739900"/>
          <p14:tracePt t="3414" x="4033838" y="1739900"/>
          <p14:tracePt t="3422" x="4025900" y="1739900"/>
          <p14:tracePt t="3470" x="4021138" y="1739900"/>
          <p14:tracePt t="3486" x="4013200" y="1739900"/>
          <p14:tracePt t="3494" x="4008438" y="1739900"/>
          <p14:tracePt t="3510" x="3998913" y="1739900"/>
          <p14:tracePt t="3526" x="3995738" y="1739900"/>
          <p14:tracePt t="3542" x="3990975" y="1739900"/>
          <p14:tracePt t="3550" x="3983038" y="1739900"/>
          <p14:tracePt t="3567" x="3978275" y="1739900"/>
          <p14:tracePt t="3574" x="3970338" y="1739900"/>
          <p14:tracePt t="3584" x="3965575" y="1739900"/>
          <p14:tracePt t="3590" x="3952875" y="1747838"/>
          <p14:tracePt t="3606" x="3944938" y="1752600"/>
          <p14:tracePt t="3614" x="3940175" y="1760538"/>
          <p14:tracePt t="3622" x="3932238" y="1765300"/>
          <p14:tracePt t="3638" x="3927475" y="1774825"/>
          <p14:tracePt t="3654" x="3914775" y="1778000"/>
          <p14:tracePt t="3670" x="3906838" y="1787525"/>
          <p14:tracePt t="3678" x="3902075" y="1790700"/>
          <p14:tracePt t="3694" x="3897313" y="1795463"/>
          <p14:tracePt t="3710" x="3889375" y="1803400"/>
          <p14:tracePt t="3718" x="3884613" y="1808163"/>
          <p14:tracePt t="3735" x="3876675" y="1816100"/>
          <p14:tracePt t="3742" x="3876675" y="1820863"/>
          <p14:tracePt t="3758" x="3871913" y="1833563"/>
          <p14:tracePt t="3774" x="3863975" y="1851025"/>
          <p14:tracePt t="3790" x="3863975" y="1854200"/>
          <p14:tracePt t="3803" x="3863975" y="1863725"/>
          <p14:tracePt t="3806" x="3859213" y="1866900"/>
          <p14:tracePt t="3814" x="3851275" y="1871663"/>
          <p14:tracePt t="3830" x="3851275" y="1881188"/>
          <p14:tracePt t="3838" x="3846513" y="1884363"/>
          <p14:tracePt t="3846" x="3846513" y="1893888"/>
          <p14:tracePt t="3854" x="3846513" y="1897063"/>
          <p14:tracePt t="3870" x="3846513" y="1901825"/>
          <p14:tracePt t="3887" x="3846513" y="1909763"/>
          <p14:tracePt t="3910" x="3846513" y="1914525"/>
          <p14:tracePt t="3919" x="3846513" y="1922463"/>
          <p14:tracePt t="3926" x="3846513" y="1927225"/>
          <p14:tracePt t="3934" x="3838575" y="1939925"/>
          <p14:tracePt t="3942" x="3838575" y="1947863"/>
          <p14:tracePt t="3951" x="3833813" y="1952625"/>
          <p14:tracePt t="3958" x="3833813" y="1965325"/>
          <p14:tracePt t="3968" x="3833813" y="1978025"/>
          <p14:tracePt t="3974" x="3833813" y="2003425"/>
          <p14:tracePt t="3984" x="3833813" y="2008188"/>
          <p14:tracePt t="3990" x="3833813" y="2016125"/>
          <p14:tracePt t="4000" x="3833813" y="2020888"/>
          <p14:tracePt t="4006" x="3833813" y="2025650"/>
          <p14:tracePt t="4022" x="3833813" y="2033588"/>
          <p14:tracePt t="4030" x="3825875" y="2038350"/>
          <p14:tracePt t="4062" x="3825875" y="2046288"/>
          <p14:tracePt t="4070" x="3825875" y="2051050"/>
          <p14:tracePt t="4078" x="3825875" y="2058988"/>
          <p14:tracePt t="4086" x="3825875" y="2063750"/>
          <p14:tracePt t="4094" x="3825875" y="2066925"/>
          <p14:tracePt t="4102" x="3825875" y="2076450"/>
          <p14:tracePt t="4118" x="3825875" y="2079625"/>
          <p14:tracePt t="4134" x="3825875" y="2089150"/>
          <p14:tracePt t="4150" x="3825875" y="2093913"/>
          <p14:tracePt t="4169" x="3825875" y="2097088"/>
          <p14:tracePt t="4174" x="3825875" y="2106613"/>
          <p14:tracePt t="4184" x="3825875" y="2109788"/>
          <p14:tracePt t="4190" x="3825875" y="2119313"/>
          <p14:tracePt t="4200" x="3825875" y="2122488"/>
          <p14:tracePt t="4206" x="3825875" y="2132013"/>
          <p14:tracePt t="4214" x="3825875" y="2135188"/>
          <p14:tracePt t="4222" x="3825875" y="2139950"/>
          <p14:tracePt t="4230" x="3825875" y="2147888"/>
          <p14:tracePt t="4246" x="3825875" y="2152650"/>
          <p14:tracePt t="4254" x="3825875" y="2160588"/>
          <p14:tracePt t="4270" x="3825875" y="2165350"/>
          <p14:tracePt t="4286" x="3825875" y="2173288"/>
          <p14:tracePt t="4294" x="3825875" y="2178050"/>
          <p14:tracePt t="4326" x="3825875" y="2182813"/>
          <p14:tracePt t="4334" x="3825875" y="2190750"/>
          <p14:tracePt t="4352" x="3825875" y="2195513"/>
          <p14:tracePt t="4358" x="3825875" y="2203450"/>
          <p14:tracePt t="4367" x="3829050" y="2208213"/>
          <p14:tracePt t="4374" x="3829050" y="2212975"/>
          <p14:tracePt t="4384" x="3829050" y="2220913"/>
          <p14:tracePt t="4391" x="3833813" y="2225675"/>
          <p14:tracePt t="4414" x="3841750" y="2233613"/>
          <p14:tracePt t="4446" x="3841750" y="2238375"/>
          <p14:tracePt t="4470" x="3846513" y="2246313"/>
          <p14:tracePt t="4494" x="3854450" y="2251075"/>
          <p14:tracePt t="4598" x="3859213" y="2251075"/>
          <p14:tracePt t="4614" x="3863975" y="2254250"/>
          <p14:tracePt t="4685" x="3871913" y="2254250"/>
          <p14:tracePt t="4694" x="3876675" y="2263775"/>
          <p14:tracePt t="4735" x="3884613" y="2266950"/>
          <p14:tracePt t="4758" x="3884613" y="2276475"/>
          <p14:tracePt t="4766" x="3884613" y="2279650"/>
          <p14:tracePt t="4774" x="3884613" y="2289175"/>
          <p14:tracePt t="4784" x="3889375" y="2292350"/>
          <p14:tracePt t="4790" x="3889375" y="2297113"/>
          <p14:tracePt t="4802" x="3897313" y="2314575"/>
          <p14:tracePt t="4830" x="3902075" y="2319338"/>
          <p14:tracePt t="4909" x="3906838" y="2319338"/>
          <p14:tracePt t="4925" x="3914775" y="2322513"/>
          <p14:tracePt t="4942" x="3919538" y="2332038"/>
          <p14:tracePt t="5005" x="3927475" y="2332038"/>
          <p14:tracePt t="5014" x="3932238" y="2335213"/>
          <p14:tracePt t="5030" x="3940175" y="2344738"/>
          <p14:tracePt t="5038" x="3944938" y="2347913"/>
          <p14:tracePt t="5045" x="3948113" y="2352675"/>
          <p14:tracePt t="5062" x="3957638" y="2360613"/>
          <p14:tracePt t="5078" x="3957638" y="2373313"/>
          <p14:tracePt t="5086" x="3960813" y="2378075"/>
          <p14:tracePt t="5102" x="3960813" y="2386013"/>
          <p14:tracePt t="5110" x="3970338" y="2398713"/>
          <p14:tracePt t="5125" x="3970338" y="2413000"/>
          <p14:tracePt t="5134" x="3970338" y="2420938"/>
          <p14:tracePt t="5142" x="3973513" y="2433638"/>
          <p14:tracePt t="5158" x="3983038" y="2446338"/>
          <p14:tracePt t="5174" x="3990975" y="2459038"/>
          <p14:tracePt t="5184" x="3990975" y="2466975"/>
          <p14:tracePt t="5190" x="3995738" y="2471738"/>
          <p14:tracePt t="5201" x="3995738" y="2479675"/>
          <p14:tracePt t="5206" x="3995738" y="2484438"/>
          <p14:tracePt t="5215" x="4003675" y="2497138"/>
          <p14:tracePt t="5229" x="4013200" y="2514600"/>
          <p14:tracePt t="5245" x="4016375" y="2527300"/>
          <p14:tracePt t="5261" x="4025900" y="2535238"/>
          <p14:tracePt t="5278" x="4025900" y="2540000"/>
          <p14:tracePt t="5286" x="4025900" y="2544763"/>
          <p14:tracePt t="5294" x="4029075" y="2552700"/>
          <p14:tracePt t="5318" x="4038600" y="2565400"/>
          <p14:tracePt t="5342" x="4041775" y="2570163"/>
          <p14:tracePt t="5414" x="4046538" y="2578100"/>
          <p14:tracePt t="5654" x="4054475" y="2578100"/>
          <p14:tracePt t="5773" x="4059238" y="2578100"/>
          <p14:tracePt t="5797" x="4067175" y="2582863"/>
          <p14:tracePt t="5821" x="4071938" y="2590800"/>
          <p14:tracePt t="5909" x="4079875" y="2595563"/>
          <p14:tracePt t="6029" x="4079875" y="2598738"/>
          <p14:tracePt t="6117" x="4079875" y="2608263"/>
          <p14:tracePt t="6125" x="4084638" y="2611438"/>
          <p14:tracePt t="6157" x="4084638" y="2620963"/>
          <p14:tracePt t="6166" x="4089400" y="2624138"/>
          <p14:tracePt t="6214" x="4097338" y="2633663"/>
          <p14:tracePt t="6245" x="4102100" y="2638425"/>
          <p14:tracePt t="6261" x="4110038" y="2641600"/>
          <p14:tracePt t="6277" x="4114800" y="2641600"/>
          <p14:tracePt t="6285" x="4122738" y="2641600"/>
          <p14:tracePt t="6310" x="4127500" y="2641600"/>
          <p14:tracePt t="6325" x="4132263" y="2641600"/>
          <p14:tracePt t="6341" x="4140200" y="2641600"/>
          <p14:tracePt t="6374" x="4144963" y="2641600"/>
          <p14:tracePt t="6470" x="4157663" y="2651125"/>
          <p14:tracePt t="6472" x="4165600" y="2654300"/>
          <p14:tracePt t="6478" x="4170363" y="2654300"/>
          <p14:tracePt t="6485" x="4173538" y="2663825"/>
          <p14:tracePt t="6493" x="4183063" y="2663825"/>
          <p14:tracePt t="6501" x="4186238" y="2663825"/>
          <p14:tracePt t="6517" x="4195763" y="2663825"/>
          <p14:tracePt t="6533" x="4198938" y="2663825"/>
          <p14:tracePt t="6542" x="4203700" y="2663825"/>
          <p14:tracePt t="6550" x="4225925" y="2667000"/>
          <p14:tracePt t="6557" x="4251325" y="2676525"/>
          <p14:tracePt t="6568" x="4292600" y="2692400"/>
          <p14:tracePt t="6574" x="4327525" y="2692400"/>
          <p14:tracePt t="6585" x="4383088" y="2714625"/>
          <p14:tracePt t="6591" x="4429125" y="2722563"/>
          <p14:tracePt t="6601" x="4489450" y="2730500"/>
          <p14:tracePt t="6606" x="4573588" y="2744788"/>
          <p14:tracePt t="6614" x="4633913" y="2744788"/>
          <p14:tracePt t="6622" x="4676775" y="2744788"/>
          <p14:tracePt t="6629" x="4722813" y="2744788"/>
          <p14:tracePt t="6638" x="4752975" y="2744788"/>
          <p14:tracePt t="6645" x="4783138" y="2744788"/>
          <p14:tracePt t="6654" x="4808538" y="2744788"/>
          <p14:tracePt t="6661" x="4821238" y="2740025"/>
          <p14:tracePt t="6670" x="4838700" y="2730500"/>
          <p14:tracePt t="6677" x="4851400" y="2727325"/>
          <p14:tracePt t="6686" x="4864100" y="2717800"/>
          <p14:tracePt t="6693" x="4889500" y="2717800"/>
          <p14:tracePt t="6701" x="4910138" y="2717800"/>
          <p14:tracePt t="6709" x="4945063" y="2722563"/>
          <p14:tracePt t="6718" x="4978400" y="2730500"/>
          <p14:tracePt t="6725" x="5008563" y="2740025"/>
          <p14:tracePt t="6734" x="5041900" y="2747963"/>
          <p14:tracePt t="6742" x="5076825" y="2757488"/>
          <p14:tracePt t="6751" x="5089525" y="2760663"/>
          <p14:tracePt t="6757" x="5102225" y="2760663"/>
          <p14:tracePt t="6773" x="5110163" y="2760663"/>
          <p14:tracePt t="6775" x="5114925" y="2760663"/>
          <p14:tracePt t="6784" x="5122863" y="2760663"/>
          <p14:tracePt t="6790" x="5127625" y="2760663"/>
          <p14:tracePt t="6800" x="5148263" y="2760663"/>
          <p14:tracePt t="6806" x="5178425" y="2760663"/>
          <p14:tracePt t="6814" x="5233988" y="2770188"/>
          <p14:tracePt t="6822" x="5280025" y="2770188"/>
          <p14:tracePt t="6829" x="5340350" y="2782888"/>
          <p14:tracePt t="6838" x="5383213" y="2790825"/>
          <p14:tracePt t="6845" x="5416550" y="2798763"/>
          <p14:tracePt t="6854" x="5429250" y="2798763"/>
          <p14:tracePt t="6861" x="5446713" y="2798763"/>
          <p14:tracePt t="6877" x="5449888" y="2798763"/>
          <p14:tracePt t="6893" x="5454650" y="2798763"/>
          <p14:tracePt t="6901" x="5472113" y="2782888"/>
          <p14:tracePt t="6910" x="5476875" y="2778125"/>
          <p14:tracePt t="6917" x="5497513" y="2770188"/>
          <p14:tracePt t="6925" x="5530850" y="2752725"/>
          <p14:tracePt t="6933" x="5553075" y="2752725"/>
          <p14:tracePt t="6941" x="5578475" y="2744788"/>
          <p14:tracePt t="6951" x="5583238" y="2744788"/>
          <p14:tracePt t="6967" x="5591175" y="2740025"/>
          <p14:tracePt t="7014" x="5595938" y="2740025"/>
          <p14:tracePt t="7022" x="5608638" y="2740025"/>
          <p14:tracePt t="7030" x="5611813" y="2735263"/>
          <p14:tracePt t="7038" x="5624513" y="2735263"/>
          <p14:tracePt t="7045" x="5634038" y="2727325"/>
          <p14:tracePt t="7054" x="5646738" y="2727325"/>
          <p14:tracePt t="7062" x="5649913" y="2722563"/>
          <p14:tracePt t="7070" x="5664200" y="2714625"/>
          <p14:tracePt t="7077" x="5672138" y="2709863"/>
          <p14:tracePt t="7086" x="5684838" y="2701925"/>
          <p14:tracePt t="7093" x="5702300" y="2689225"/>
          <p14:tracePt t="7102" x="5705475" y="2679700"/>
          <p14:tracePt t="7110" x="5718175" y="2676525"/>
          <p14:tracePt t="7117" x="5722938" y="2676525"/>
          <p14:tracePt t="7126" x="5730875" y="2667000"/>
          <p14:tracePt t="7134" x="5743575" y="2663825"/>
          <p14:tracePt t="7200" x="5748338" y="2663825"/>
          <p14:tracePt t="7214" x="5756275" y="2654300"/>
          <p14:tracePt t="7222" x="5761038" y="2654300"/>
          <p14:tracePt t="7229" x="5770563" y="2651125"/>
          <p14:tracePt t="7605" x="5770563" y="2659063"/>
          <p14:tracePt t="7613" x="5765800" y="2663825"/>
          <p14:tracePt t="7645" x="5761038" y="2676525"/>
          <p14:tracePt t="7837" x="5761038" y="2667000"/>
          <p14:tracePt t="7853" x="5761038" y="2663825"/>
          <p14:tracePt t="7861" x="5761038" y="2659063"/>
          <p14:tracePt t="7869" x="5770563" y="2651125"/>
          <p14:tracePt t="7877" x="5770563" y="2646363"/>
          <p14:tracePt t="7885" x="5773738" y="2638425"/>
          <p14:tracePt t="7917" x="5778500" y="2633663"/>
          <p14:tracePt t="8031" x="5795963" y="2624138"/>
          <p14:tracePt t="8054" x="5799138" y="2620963"/>
          <p14:tracePt t="8069" x="5803900" y="2620963"/>
          <p14:tracePt t="8093" x="5811838" y="2620963"/>
          <p14:tracePt t="8117" x="5816600" y="2620963"/>
          <p14:tracePt t="8134" x="5824538" y="2620963"/>
          <p14:tracePt t="8141" x="5829300" y="2620963"/>
          <p14:tracePt t="8150" x="5842000" y="2611438"/>
          <p14:tracePt t="8157" x="5849938" y="2608263"/>
          <p14:tracePt t="8166" x="5862638" y="2595563"/>
          <p14:tracePt t="8174" x="5867400" y="2586038"/>
          <p14:tracePt t="8190" x="5876925" y="2582863"/>
          <p14:tracePt t="8200" x="5880100" y="2570163"/>
          <p14:tracePt t="8213" x="5889625" y="2560638"/>
          <p14:tracePt t="8230" x="5892800" y="2557463"/>
          <p14:tracePt t="8317" x="5902325" y="2557463"/>
          <p14:tracePt t="8341" x="5905500" y="2557463"/>
          <p14:tracePt t="8365" x="5910263" y="2557463"/>
          <p14:tracePt t="8382" x="5918200" y="2557463"/>
          <p14:tracePt t="8390" x="5922963" y="2557463"/>
          <p14:tracePt t="8406" x="5935663" y="2557463"/>
          <p14:tracePt t="8413" x="5948363" y="2557463"/>
          <p14:tracePt t="8421" x="5965825" y="2557463"/>
          <p14:tracePt t="8429" x="5978525" y="2557463"/>
          <p14:tracePt t="8438" x="5991225" y="2557463"/>
          <p14:tracePt t="8445" x="5995988" y="2557463"/>
          <p14:tracePt t="8461" x="6003925" y="2557463"/>
          <p14:tracePt t="8477" x="6008688" y="2547938"/>
          <p14:tracePt t="8485" x="6016625" y="2544763"/>
          <p14:tracePt t="8493" x="6021388" y="2540000"/>
          <p14:tracePt t="8509" x="6034088" y="2532063"/>
          <p14:tracePt t="8533" x="6042025" y="2532063"/>
          <p14:tracePt t="8541" x="6046788" y="2532063"/>
          <p14:tracePt t="8583" x="6054725" y="2532063"/>
          <p14:tracePt t="8590" x="6059488" y="2532063"/>
          <p14:tracePt t="8600" x="6062663" y="2532063"/>
          <p14:tracePt t="8606" x="6072188" y="2532063"/>
          <p14:tracePt t="8614" x="6084888" y="2532063"/>
          <p14:tracePt t="8622" x="6097588" y="2532063"/>
          <p14:tracePt t="8629" x="6110288" y="2535238"/>
          <p14:tracePt t="8638" x="6135688" y="2535238"/>
          <p14:tracePt t="8645" x="6148388" y="2535238"/>
          <p14:tracePt t="8654" x="6161088" y="2535238"/>
          <p14:tracePt t="8661" x="6169025" y="2535238"/>
          <p14:tracePt t="8670" x="6181725" y="2535238"/>
          <p14:tracePt t="8686" x="6196013" y="2535238"/>
          <p14:tracePt t="8694" x="6216650" y="2535238"/>
          <p14:tracePt t="8701" x="6242050" y="2544763"/>
          <p14:tracePt t="8709" x="6254750" y="2547938"/>
          <p14:tracePt t="8718" x="6289675" y="2557463"/>
          <p14:tracePt t="8725" x="6318250" y="2565400"/>
          <p14:tracePt t="8735" x="6343650" y="2573338"/>
          <p14:tracePt t="8741" x="6356350" y="2582863"/>
          <p14:tracePt t="8752" x="6365875" y="2586038"/>
          <p14:tracePt t="8758" x="6369050" y="2586038"/>
          <p14:tracePt t="8766" x="6378575" y="2586038"/>
          <p14:tracePt t="8806" x="6381750" y="2586038"/>
          <p14:tracePt t="8814" x="6386513" y="2586038"/>
          <p14:tracePt t="8822" x="6396038" y="2586038"/>
          <p14:tracePt t="8830" x="6416675" y="2586038"/>
          <p14:tracePt t="8838" x="6429375" y="2586038"/>
          <p14:tracePt t="8845" x="6442075" y="2586038"/>
          <p14:tracePt t="8854" x="6454775" y="2586038"/>
          <p14:tracePt t="8862" x="6472238" y="2586038"/>
          <p14:tracePt t="8878" x="6475413" y="2586038"/>
          <p14:tracePt t="8885" x="6480175" y="2586038"/>
          <p14:tracePt t="8894" x="6488113" y="2586038"/>
          <p14:tracePt t="8909" x="6502400" y="2595563"/>
          <p14:tracePt t="8918" x="6505575" y="2595563"/>
          <p14:tracePt t="8925" x="6515100" y="2598738"/>
          <p14:tracePt t="8935" x="6518275" y="2598738"/>
          <p14:tracePt t="8942" x="6530975" y="2608263"/>
          <p14:tracePt t="8967" x="6540500" y="2608263"/>
          <p14:tracePt t="9029" x="6543675" y="2608263"/>
          <p14:tracePt t="9037" x="6556375" y="2611438"/>
          <p14:tracePt t="9045" x="6565900" y="2611438"/>
          <p14:tracePt t="9054" x="6569075" y="2620963"/>
          <p14:tracePt t="9062" x="6578600" y="2624138"/>
          <p14:tracePt t="9142" x="6581775" y="2624138"/>
          <p14:tracePt t="9166" x="6586538" y="2624138"/>
          <p14:tracePt t="9183" x="6594475" y="2624138"/>
          <p14:tracePt t="9206" x="6599238" y="2624138"/>
          <p14:tracePt t="9231" x="6608763" y="2624138"/>
          <p14:tracePt t="9238" x="6611938" y="2628900"/>
          <p14:tracePt t="9245" x="6616700" y="2628900"/>
          <p14:tracePt t="9261" x="6624638" y="2628900"/>
          <p14:tracePt t="9270" x="6637338" y="2628900"/>
          <p14:tracePt t="9278" x="6642100" y="2628900"/>
          <p14:tracePt t="9285" x="6654800" y="2628900"/>
          <p14:tracePt t="9295" x="6662738" y="2628900"/>
          <p14:tracePt t="9302" x="6667500" y="2628900"/>
          <p14:tracePt t="9309" x="6675438" y="2628900"/>
          <p14:tracePt t="9317" x="6688138" y="2628900"/>
          <p14:tracePt t="9325" x="6692900" y="2628900"/>
          <p14:tracePt t="9334" x="6700838" y="2628900"/>
          <p14:tracePt t="9350" x="6715125" y="2628900"/>
          <p14:tracePt t="9358" x="6727825" y="2628900"/>
          <p14:tracePt t="9367" x="6731000" y="2628900"/>
          <p14:tracePt t="9374" x="6743700" y="2638425"/>
          <p14:tracePt t="9383" x="6753225" y="2638425"/>
          <p14:tracePt t="9390" x="6765925" y="2646363"/>
          <p14:tracePt t="9400" x="6778625" y="2646363"/>
          <p14:tracePt t="9406" x="6781800" y="2651125"/>
          <p14:tracePt t="9413" x="6794500" y="2651125"/>
          <p14:tracePt t="9422" x="6811963" y="2651125"/>
          <p14:tracePt t="9429" x="6824663" y="2651125"/>
          <p14:tracePt t="9438" x="6837363" y="2651125"/>
          <p14:tracePt t="9445" x="6850063" y="2651125"/>
          <p14:tracePt t="9454" x="6875463" y="2651125"/>
          <p14:tracePt t="9461" x="6888163" y="2651125"/>
          <p14:tracePt t="9470" x="6910388" y="2651125"/>
          <p14:tracePt t="9477" x="6935788" y="2651125"/>
          <p14:tracePt t="9485" x="6956425" y="2646363"/>
          <p14:tracePt t="9493" x="6969125" y="2646363"/>
          <p14:tracePt t="9501" x="6986588" y="2638425"/>
          <p14:tracePt t="9509" x="6991350" y="2638425"/>
          <p14:tracePt t="9517" x="6994525" y="2638425"/>
          <p14:tracePt t="9526" x="7004050" y="2638425"/>
          <p14:tracePt t="9534" x="7007225" y="2638425"/>
          <p14:tracePt t="9542" x="7016750" y="2638425"/>
          <p14:tracePt t="9552" x="7021513" y="2638425"/>
          <p14:tracePt t="9558" x="7029450" y="2638425"/>
          <p14:tracePt t="9568" x="7042150" y="2638425"/>
          <p14:tracePt t="9574" x="7072313" y="2638425"/>
          <p14:tracePt t="9584" x="7113588" y="2638425"/>
          <p14:tracePt t="9594" x="7156450" y="2638425"/>
          <p14:tracePt t="9598" x="7204075" y="2638425"/>
          <p14:tracePt t="9606" x="7246938" y="2638425"/>
          <p14:tracePt t="9614" x="7267575" y="2638425"/>
          <p14:tracePt t="9622" x="7292975" y="2638425"/>
          <p14:tracePt t="9630" x="7305675" y="2638425"/>
          <p14:tracePt t="9638" x="7318375" y="2638425"/>
          <p14:tracePt t="9646" x="7323138" y="2638425"/>
          <p14:tracePt t="9655" x="7331075" y="2638425"/>
          <p14:tracePt t="9662" x="7335838" y="2638425"/>
          <p14:tracePt t="9670" x="7343775" y="2633663"/>
          <p14:tracePt t="9678" x="7356475" y="2633663"/>
          <p14:tracePt t="9686" x="7361238" y="2633663"/>
          <p14:tracePt t="9694" x="7381875" y="2633663"/>
          <p14:tracePt t="9702" x="7394575" y="2633663"/>
          <p14:tracePt t="9710" x="7407275" y="2633663"/>
          <p14:tracePt t="9718" x="7424738" y="2633663"/>
          <p14:tracePt t="9726" x="7437438" y="2633663"/>
          <p14:tracePt t="9742" x="7442200" y="2633663"/>
          <p14:tracePt t="9751" x="7450138" y="2628900"/>
          <p14:tracePt t="9767" x="7462838" y="2620963"/>
          <p14:tracePt t="9774" x="7467600" y="2620963"/>
          <p14:tracePt t="9784" x="7480300" y="2611438"/>
          <p14:tracePt t="9790" x="7488238" y="2611438"/>
          <p14:tracePt t="9798" x="7500938" y="2608263"/>
          <p14:tracePt t="9806" x="7523163" y="2608263"/>
          <p14:tracePt t="9814" x="7540625" y="2598738"/>
          <p14:tracePt t="9822" x="7543800" y="2598738"/>
          <p14:tracePt t="9886" x="7548563" y="2598738"/>
          <p14:tracePt t="9902" x="7556500" y="2598738"/>
          <p14:tracePt t="9910" x="7561263" y="2598738"/>
          <p14:tracePt t="9918" x="7569200" y="2598738"/>
          <p14:tracePt t="9926" x="7573963" y="2598738"/>
          <p14:tracePt t="9942" x="7586663" y="2595563"/>
          <p14:tracePt t="9967" x="7594600" y="2586038"/>
          <p14:tracePt t="10006" x="7607300" y="2586038"/>
          <p14:tracePt t="10014" x="7612063" y="2586038"/>
          <p14:tracePt t="10030" x="7620000" y="2586038"/>
          <p14:tracePt t="10038" x="7624763" y="2586038"/>
          <p14:tracePt t="10086" x="7629525" y="2586038"/>
          <p14:tracePt t="10094" x="7637463" y="2586038"/>
          <p14:tracePt t="10126" x="7650163" y="2582863"/>
          <p14:tracePt t="10277" x="7650163" y="2573338"/>
          <p14:tracePt t="10285" x="7629525" y="2570163"/>
          <p14:tracePt t="10293" x="7561263" y="2557463"/>
          <p14:tracePt t="10302" x="7488238" y="2535238"/>
          <p14:tracePt t="10310" x="7386638" y="2527300"/>
          <p14:tracePt t="10318" x="7297738" y="2514600"/>
          <p14:tracePt t="10326" x="7212013" y="2505075"/>
          <p14:tracePt t="10336" x="7156450" y="2505075"/>
          <p14:tracePt t="10342" x="7110413" y="2505075"/>
          <p14:tracePt t="10351" x="7097713" y="2514600"/>
          <p14:tracePt t="10358" x="7088188" y="2522538"/>
          <p14:tracePt t="10821" x="7088188" y="2527300"/>
          <p14:tracePt t="10829" x="7092950" y="2540000"/>
          <p14:tracePt t="10837" x="7113588" y="2557463"/>
          <p14:tracePt t="10845" x="7148513" y="2565400"/>
          <p14:tracePt t="10854" x="7181850" y="2573338"/>
          <p14:tracePt t="10861" x="7212013" y="2582863"/>
          <p14:tracePt t="10869" x="7237413" y="2590800"/>
          <p14:tracePt t="10877" x="7267575" y="2590800"/>
          <p14:tracePt t="10886" x="7300913" y="2595563"/>
          <p14:tracePt t="10893" x="7323138" y="2595563"/>
          <p14:tracePt t="10901" x="7331075" y="2595563"/>
          <p14:tracePt t="10909" x="7335838" y="2595563"/>
          <p14:tracePt t="10926" x="7343775" y="2595563"/>
          <p14:tracePt t="10942" x="7348538" y="2590800"/>
          <p14:tracePt t="10957" x="7356475" y="2590800"/>
          <p14:tracePt t="10968" x="7369175" y="2582863"/>
          <p14:tracePt t="10974" x="7381875" y="2582863"/>
          <p14:tracePt t="10984" x="7386638" y="2582863"/>
          <p14:tracePt t="10990" x="7399338" y="2582863"/>
          <p14:tracePt t="10998" x="7407275" y="2578100"/>
          <p14:tracePt t="11006" x="7412038" y="2578100"/>
          <p14:tracePt t="11014" x="7424738" y="2578100"/>
          <p14:tracePt t="11032" x="7454900" y="2578100"/>
          <p14:tracePt t="11038" x="7467600" y="2570163"/>
          <p14:tracePt t="11045" x="7493000" y="2560638"/>
          <p14:tracePt t="11054" x="7505700" y="2552700"/>
          <p14:tracePt t="11062" x="7518400" y="2547938"/>
          <p14:tracePt t="11070" x="7526338" y="2547938"/>
          <p14:tracePt t="11079" x="7540625" y="2540000"/>
          <p14:tracePt t="11085" x="7543800" y="2535238"/>
          <p14:tracePt t="11102" x="7553325" y="2527300"/>
          <p14:tracePt t="11126" x="7556500" y="2522538"/>
          <p14:tracePt t="11150" x="7566025" y="2522538"/>
          <p14:tracePt t="11158" x="7569200" y="2522538"/>
          <p14:tracePt t="11167" x="7581900" y="2522538"/>
          <p14:tracePt t="11173" x="7586663" y="2522538"/>
          <p14:tracePt t="11229" x="7594600" y="2514600"/>
          <p14:tracePt t="11245" x="7599363" y="2509838"/>
          <p14:tracePt t="11262" x="7607300" y="2509838"/>
          <p14:tracePt t="11270" x="7612063" y="2505075"/>
          <p14:tracePt t="11285" x="7620000" y="2505075"/>
          <p14:tracePt t="11293" x="7624763" y="2505075"/>
          <p14:tracePt t="11302" x="7629525" y="2497138"/>
          <p14:tracePt t="11309" x="7637463" y="2497138"/>
          <p14:tracePt t="11352" x="7642225" y="2497138"/>
          <p14:tracePt t="11373" x="7650163" y="2492375"/>
          <p14:tracePt t="11398" x="7654925" y="2484438"/>
          <p14:tracePt t="11414" x="7662863" y="2484438"/>
          <p14:tracePt t="11422" x="7667625" y="2479675"/>
          <p14:tracePt t="11566" x="7672388" y="2479675"/>
          <p14:tracePt t="11574" x="7680325" y="2471738"/>
          <p14:tracePt t="11590" x="7685088" y="2471738"/>
          <p14:tracePt t="11600" x="7693025" y="2466975"/>
          <p14:tracePt t="11607" x="7697788" y="2466975"/>
          <p14:tracePt t="11613" x="7700963" y="2466975"/>
          <p14:tracePt t="11622" x="7710488" y="2466975"/>
          <p14:tracePt t="11629" x="7713663" y="2466975"/>
          <p14:tracePt t="11654" x="7723188" y="2466975"/>
          <p14:tracePt t="11734" x="7726363" y="2466975"/>
          <p14:tracePt t="11869" x="7735888" y="2466975"/>
          <p14:tracePt t="11901" x="7739063" y="2466975"/>
          <p14:tracePt t="11909" x="7743825" y="2466975"/>
          <p14:tracePt t="11918" x="7753350" y="2466975"/>
          <p14:tracePt t="11925" x="7756525" y="2466975"/>
          <p14:tracePt t="11933" x="7769225" y="2466975"/>
          <p14:tracePt t="11942" x="7786688" y="2466975"/>
          <p14:tracePt t="11952" x="7807325" y="2466975"/>
          <p14:tracePt t="11958" x="7820025" y="2466975"/>
          <p14:tracePt t="11968" x="7842250" y="2466975"/>
          <p14:tracePt t="11974" x="7867650" y="2466975"/>
          <p14:tracePt t="11984" x="7888288" y="2466975"/>
          <p14:tracePt t="11990" x="7910513" y="2466975"/>
          <p14:tracePt t="11997" x="7943850" y="2466975"/>
          <p14:tracePt t="12006" x="7966075" y="2466975"/>
          <p14:tracePt t="12013" x="7991475" y="2466975"/>
          <p14:tracePt t="12022" x="8004175" y="2466975"/>
          <p14:tracePt t="12030" x="8016875" y="2459038"/>
          <p14:tracePt t="12046" x="8032750" y="2454275"/>
          <p14:tracePt t="12054" x="8054975" y="2438400"/>
          <p14:tracePt t="12062" x="8062913" y="2428875"/>
          <p14:tracePt t="12070" x="8075613" y="2425700"/>
          <p14:tracePt t="12078" x="8110538" y="2398713"/>
          <p14:tracePt t="12086" x="8131175" y="2390775"/>
          <p14:tracePt t="12093" x="8156575" y="2382838"/>
          <p14:tracePt t="12101" x="8161338" y="2382838"/>
          <p14:tracePt t="12110" x="8181975" y="2373313"/>
          <p14:tracePt t="12125" x="8191500" y="2373313"/>
          <p14:tracePt t="12134" x="8194675" y="2373313"/>
          <p14:tracePt t="12141" x="8204200" y="2370138"/>
          <p14:tracePt t="12151" x="8216900" y="2360613"/>
          <p14:tracePt t="12158" x="8220075" y="2357438"/>
          <p14:tracePt t="12168" x="8229600" y="2352675"/>
          <p14:tracePt t="12174" x="8232775" y="2335213"/>
          <p14:tracePt t="12185" x="8232775" y="2322513"/>
          <p14:tracePt t="12190" x="8242300" y="2301875"/>
          <p14:tracePt t="12198" x="8258175" y="2276475"/>
          <p14:tracePt t="12206" x="8262938" y="2254250"/>
          <p14:tracePt t="12213" x="8280400" y="2220913"/>
          <p14:tracePt t="12222" x="8297863" y="2195513"/>
          <p14:tracePt t="12229" x="8297863" y="2182813"/>
          <p14:tracePt t="12238" x="8313738" y="2147888"/>
          <p14:tracePt t="12245" x="8323263" y="2122488"/>
          <p14:tracePt t="12254" x="8331200" y="2101850"/>
          <p14:tracePt t="12262" x="8339138" y="2076450"/>
          <p14:tracePt t="12270" x="8351838" y="2063750"/>
          <p14:tracePt t="12277" x="8361363" y="2054225"/>
          <p14:tracePt t="12286" x="8361363" y="2051050"/>
          <p14:tracePt t="12293" x="8366125" y="2038350"/>
          <p14:tracePt t="12302" x="8366125" y="2025650"/>
          <p14:tracePt t="12309" x="8366125" y="2000250"/>
          <p14:tracePt t="12317" x="8366125" y="1978025"/>
          <p14:tracePt t="12326" x="8366125" y="1957388"/>
          <p14:tracePt t="12334" x="8366125" y="1931988"/>
          <p14:tracePt t="12341" x="8366125" y="1919288"/>
          <p14:tracePt t="12350" x="8366125" y="1906588"/>
          <p14:tracePt t="12358" x="8361363" y="1881188"/>
          <p14:tracePt t="12367" x="8361363" y="1866900"/>
          <p14:tracePt t="12374" x="8356600" y="1854200"/>
          <p14:tracePt t="12386" x="8356600" y="1846263"/>
          <p14:tracePt t="12390" x="8356600" y="1841500"/>
          <p14:tracePt t="12398" x="8356600" y="1838325"/>
          <p14:tracePt t="12406" x="8348663" y="1828800"/>
          <p14:tracePt t="12446" x="8343900" y="1825625"/>
          <p14:tracePt t="12517" x="8335963" y="1825625"/>
          <p14:tracePt t="12541" x="8331200" y="1825625"/>
          <p14:tracePt t="12551" x="8326438" y="1825625"/>
          <p14:tracePt t="12567" x="8318500" y="1833563"/>
          <p14:tracePt t="12574" x="8313738" y="1838325"/>
          <p14:tracePt t="12584" x="8305800" y="1841500"/>
          <p14:tracePt t="12590" x="8301038" y="1851025"/>
          <p14:tracePt t="12598" x="8293100" y="1854200"/>
          <p14:tracePt t="12614" x="8280400" y="1863725"/>
          <p14:tracePt t="12622" x="8275638" y="1866900"/>
          <p14:tracePt t="12639" x="8275638" y="1876425"/>
          <p14:tracePt t="12646" x="8267700" y="1897063"/>
          <p14:tracePt t="12655" x="8262938" y="1901825"/>
          <p14:tracePt t="12661" x="8255000" y="1914525"/>
          <p14:tracePt t="12670" x="8255000" y="1927225"/>
          <p14:tracePt t="12677" x="8255000" y="1935163"/>
          <p14:tracePt t="12687" x="8255000" y="1939925"/>
          <p14:tracePt t="12694" x="8255000" y="1947863"/>
          <p14:tracePt t="12701" x="8250238" y="1960563"/>
          <p14:tracePt t="12718" x="8250238" y="1965325"/>
          <p14:tracePt t="12726" x="8250238" y="1978025"/>
          <p14:tracePt t="12735" x="8250238" y="1990725"/>
          <p14:tracePt t="12742" x="8250238" y="2008188"/>
          <p14:tracePt t="12752" x="8250238" y="2020888"/>
          <p14:tracePt t="12758" x="8250238" y="2033588"/>
          <p14:tracePt t="12767" x="8250238" y="2046288"/>
          <p14:tracePt t="12774" x="8250238" y="2054225"/>
          <p14:tracePt t="12784" x="8250238" y="2066925"/>
          <p14:tracePt t="12790" x="8250238" y="2089150"/>
          <p14:tracePt t="12798" x="8250238" y="2093913"/>
          <p14:tracePt t="12806" x="8250238" y="2106613"/>
          <p14:tracePt t="12814" x="8250238" y="2132013"/>
          <p14:tracePt t="12822" x="8250238" y="2144713"/>
          <p14:tracePt t="12830" x="8250238" y="2157413"/>
          <p14:tracePt t="12838" x="8250238" y="2170113"/>
          <p14:tracePt t="12845" x="8250238" y="2195513"/>
          <p14:tracePt t="12854" x="8250238" y="2208213"/>
          <p14:tracePt t="12861" x="8250238" y="2228850"/>
          <p14:tracePt t="12870" x="8250238" y="2254250"/>
          <p14:tracePt t="12877" x="8250238" y="2266950"/>
          <p14:tracePt t="12886" x="8250238" y="2297113"/>
          <p14:tracePt t="12894" x="8250238" y="2309813"/>
          <p14:tracePt t="12901" x="8250238" y="2344738"/>
          <p14:tracePt t="12909" x="8250238" y="2357438"/>
          <p14:tracePt t="12918" x="8250238" y="2390775"/>
          <p14:tracePt t="12926" x="8250238" y="2413000"/>
          <p14:tracePt t="12935" x="8242300" y="2446338"/>
          <p14:tracePt t="12942" x="8242300" y="2466975"/>
          <p14:tracePt t="12951" x="8232775" y="2489200"/>
          <p14:tracePt t="12958" x="8232775" y="2514600"/>
          <p14:tracePt t="12968" x="8232775" y="2527300"/>
          <p14:tracePt t="12974" x="8232775" y="2547938"/>
          <p14:tracePt t="12985" x="8224838" y="2573338"/>
          <p14:tracePt t="12998" x="8216900" y="2586038"/>
          <p14:tracePt t="13006" x="8216900" y="2598738"/>
          <p14:tracePt t="13015" x="8212138" y="2608263"/>
          <p14:tracePt t="13022" x="8204200" y="2620963"/>
          <p14:tracePt t="13030" x="8199438" y="2624138"/>
          <p14:tracePt t="13038" x="8194675" y="2633663"/>
          <p14:tracePt t="13046" x="8194675" y="2646363"/>
          <p14:tracePt t="13054" x="8186738" y="2651125"/>
          <p14:tracePt t="13062" x="8186738" y="2659063"/>
          <p14:tracePt t="13070" x="8186738" y="2671763"/>
          <p14:tracePt t="13078" x="8178800" y="2684463"/>
          <p14:tracePt t="13086" x="8178800" y="2697163"/>
          <p14:tracePt t="13095" x="8178800" y="2705100"/>
          <p14:tracePt t="13102" x="8178800" y="2717800"/>
          <p14:tracePt t="13109" x="8174038" y="2730500"/>
          <p14:tracePt t="13117" x="8174038" y="2744788"/>
          <p14:tracePt t="13126" x="8174038" y="2760663"/>
          <p14:tracePt t="13134" x="8166100" y="2773363"/>
          <p14:tracePt t="13142" x="8166100" y="2786063"/>
          <p14:tracePt t="13151" x="8166100" y="2798763"/>
          <p14:tracePt t="13158" x="8166100" y="2816225"/>
          <p14:tracePt t="13168" x="8166100" y="2828925"/>
          <p14:tracePt t="13174" x="8166100" y="2833688"/>
          <p14:tracePt t="13184" x="8166100" y="2846388"/>
          <p14:tracePt t="13190" x="8166100" y="2859088"/>
          <p14:tracePt t="13199" x="8166100" y="2876550"/>
          <p14:tracePt t="13206" x="8166100" y="2889250"/>
          <p14:tracePt t="13214" x="8166100" y="2892425"/>
          <p14:tracePt t="13222" x="8166100" y="2901950"/>
          <p14:tracePt t="13229" x="8166100" y="2914650"/>
          <p14:tracePt t="13238" x="8166100" y="2917825"/>
          <p14:tracePt t="13246" x="8169275" y="2927350"/>
          <p14:tracePt t="13542" x="8156575" y="2922588"/>
          <p14:tracePt t="13581" x="8151813" y="2917825"/>
          <p14:tracePt t="13590" x="8148638" y="2917825"/>
          <p14:tracePt t="13598" x="8135938" y="2917825"/>
          <p14:tracePt t="13606" x="8110538" y="2917825"/>
          <p14:tracePt t="13613" x="8088313" y="2917825"/>
          <p14:tracePt t="13622" x="8054975" y="2917825"/>
          <p14:tracePt t="13629" x="8012113" y="2917825"/>
          <p14:tracePt t="13638" x="7966075" y="2930525"/>
          <p14:tracePt t="13645" x="7905750" y="2940050"/>
          <p14:tracePt t="13653" x="7816850" y="2973388"/>
          <p14:tracePt t="13662" x="7713663" y="3008313"/>
          <p14:tracePt t="13671" x="7612063" y="3033713"/>
          <p14:tracePt t="13677" x="7510463" y="3067050"/>
          <p14:tracePt t="13686" x="7407275" y="3076575"/>
          <p14:tracePt t="13694" x="7335838" y="3089275"/>
          <p14:tracePt t="13703" x="7234238" y="3097213"/>
          <p14:tracePt t="13709" x="7161213" y="3109913"/>
          <p14:tracePt t="13717" x="7075488" y="3117850"/>
          <p14:tracePt t="13725" x="7004050" y="3130550"/>
          <p14:tracePt t="13736" x="6915150" y="3140075"/>
          <p14:tracePt t="13742" x="6829425" y="3152775"/>
          <p14:tracePt t="13751" x="6727825" y="3165475"/>
          <p14:tracePt t="13758" x="6599238" y="3173413"/>
          <p14:tracePt t="13769" x="6472238" y="3198813"/>
          <p14:tracePt t="13774" x="6272213" y="3224213"/>
          <p14:tracePt t="13785" x="6049963" y="3254375"/>
          <p14:tracePt t="13790" x="5846763" y="3254375"/>
          <p14:tracePt t="13798" x="5654675" y="3279775"/>
          <p14:tracePt t="13806" x="5459413" y="3322638"/>
          <p14:tracePt t="13813" x="5357813" y="3335338"/>
          <p14:tracePt t="13822" x="5297488" y="3343275"/>
          <p14:tracePt t="13829" x="5254625" y="3343275"/>
          <p14:tracePt t="13838" x="5211763" y="3343275"/>
          <p14:tracePt t="13845" x="5178425" y="3343275"/>
          <p14:tracePt t="13854" x="5148263" y="3343275"/>
          <p14:tracePt t="13861" x="5114925" y="3343275"/>
          <p14:tracePt t="13870" x="5064125" y="3343275"/>
          <p14:tracePt t="13877" x="4991100" y="3340100"/>
          <p14:tracePt t="13887" x="4930775" y="3327400"/>
          <p14:tracePt t="13893" x="4829175" y="3327400"/>
          <p14:tracePt t="13901" x="4745038" y="3327400"/>
          <p14:tracePt t="13910" x="4659313" y="3327400"/>
          <p14:tracePt t="13918" x="4616450" y="3327400"/>
          <p14:tracePt t="13925" x="4603750" y="3327400"/>
          <p14:tracePt t="13933" x="4595813" y="3327400"/>
          <p14:tracePt t="13974" x="4591050" y="3327400"/>
          <p14:tracePt t="14022" x="4583113" y="3327400"/>
          <p14:tracePt t="14038" x="4570413" y="3322638"/>
          <p14:tracePt t="14062" x="4565650" y="3314700"/>
          <p14:tracePt t="14069" x="4557713" y="3309938"/>
          <p14:tracePt t="14094" x="4552950" y="3305175"/>
          <p14:tracePt t="14101" x="4545013" y="3297238"/>
          <p14:tracePt t="14125" x="4540250" y="3292475"/>
          <p14:tracePt t="14134" x="4535488" y="3292475"/>
          <p14:tracePt t="14142" x="4527550" y="3292475"/>
          <p14:tracePt t="14151" x="4522788" y="3284538"/>
          <p14:tracePt t="14168" x="4514850" y="3284538"/>
          <p14:tracePt t="14174" x="4510088" y="3279775"/>
          <p14:tracePt t="14185" x="4505325" y="3279775"/>
          <p14:tracePt t="14214" x="4497388" y="3276600"/>
          <p14:tracePt t="14222" x="4492625" y="3276600"/>
          <p14:tracePt t="14230" x="4479925" y="3267075"/>
          <p14:tracePt t="14238" x="4471988" y="3267075"/>
          <p14:tracePt t="14254" x="4459288" y="3259138"/>
          <p14:tracePt t="14270" x="4438650" y="3254375"/>
          <p14:tracePt t="14279" x="4403725" y="3246438"/>
          <p14:tracePt t="14286" x="4378325" y="3228975"/>
          <p14:tracePt t="14294" x="4365625" y="3228975"/>
          <p14:tracePt t="14302" x="4352925" y="3221038"/>
          <p14:tracePt t="14310" x="4344988" y="3221038"/>
          <p14:tracePt t="14319" x="4340225" y="3221038"/>
          <p14:tracePt t="14358" x="4332288" y="3221038"/>
          <p14:tracePt t="14370" x="4327525" y="3221038"/>
          <p14:tracePt t="14374" x="4322763" y="3221038"/>
          <p14:tracePt t="14384" x="4314825" y="3221038"/>
          <p14:tracePt t="14422" x="4310063" y="3221038"/>
          <p14:tracePt t="14429" x="4302125" y="3221038"/>
          <p14:tracePt t="14438" x="4297363" y="3221038"/>
          <p14:tracePt t="14446" x="4289425" y="3221038"/>
          <p14:tracePt t="14454" x="4276725" y="3216275"/>
          <p14:tracePt t="14462" x="4264025" y="3208338"/>
          <p14:tracePt t="14470" x="4254500" y="3208338"/>
          <p14:tracePt t="14486" x="4251325" y="3208338"/>
          <p14:tracePt t="14494" x="4246563" y="3208338"/>
          <p14:tracePt t="14501" x="4238625" y="3208338"/>
          <p14:tracePt t="14510" x="4225925" y="3208338"/>
          <p14:tracePt t="14518" x="4221163" y="3208338"/>
          <p14:tracePt t="14526" x="4213225" y="3208338"/>
          <p14:tracePt t="14534" x="4208463" y="3208338"/>
          <p14:tracePt t="14542" x="4195763" y="3208338"/>
          <p14:tracePt t="14551" x="4186238" y="3208338"/>
          <p14:tracePt t="14558" x="4183063" y="3208338"/>
          <p14:tracePt t="14569" x="4178300" y="3208338"/>
          <p14:tracePt t="14574" x="4170363" y="3208338"/>
          <p14:tracePt t="14584" x="4165600" y="3208338"/>
          <p14:tracePt t="14614" x="4157663" y="3208338"/>
          <p14:tracePt t="14622" x="4152900" y="3208338"/>
          <p14:tracePt t="14630" x="4140200" y="3208338"/>
          <p14:tracePt t="14638" x="4106863" y="3221038"/>
          <p14:tracePt t="14646" x="4089400" y="3228975"/>
          <p14:tracePt t="14654" x="4076700" y="3228975"/>
          <p14:tracePt t="14662" x="4071938" y="3233738"/>
          <p14:tracePt t="14669" x="4064000" y="3236913"/>
          <p14:tracePt t="14678" x="4059238" y="3246438"/>
          <p14:tracePt t="14687" x="4054475" y="3246438"/>
          <p14:tracePt t="14694" x="4038600" y="3259138"/>
          <p14:tracePt t="14704" x="4033838" y="3262313"/>
          <p14:tracePt t="14710" x="4021138" y="3279775"/>
          <p14:tracePt t="14720" x="3995738" y="3292475"/>
          <p14:tracePt t="14726" x="3973513" y="3309938"/>
          <p14:tracePt t="14737" x="3965575" y="3309938"/>
          <p14:tracePt t="14742" x="3944938" y="3322638"/>
          <p14:tracePt t="14753" x="3932238" y="3330575"/>
          <p14:tracePt t="14758" x="3922713" y="3340100"/>
          <p14:tracePt t="14770" x="3919538" y="3343275"/>
          <p14:tracePt t="14774" x="3906838" y="3355975"/>
          <p14:tracePt t="14785" x="3889375" y="3373438"/>
          <p14:tracePt t="14790" x="3867150" y="3390900"/>
          <p14:tracePt t="14798" x="3859213" y="3395663"/>
          <p14:tracePt t="14806" x="3838575" y="3416300"/>
          <p14:tracePt t="14815" x="3829050" y="3429000"/>
          <p14:tracePt t="14823" x="3825875" y="3436938"/>
          <p14:tracePt t="14830" x="3816350" y="3449638"/>
          <p14:tracePt t="14838" x="3813175" y="3462338"/>
          <p14:tracePt t="14854" x="3813175" y="3471863"/>
          <p14:tracePt t="14863" x="3813175" y="3475038"/>
          <p14:tracePt t="14872" x="3813175" y="3484563"/>
          <p14:tracePt t="14878" x="3813175" y="3497263"/>
          <p14:tracePt t="14887" x="3813175" y="3509963"/>
          <p14:tracePt t="14894" x="3813175" y="3522663"/>
          <p14:tracePt t="14905" x="3813175" y="3543300"/>
          <p14:tracePt t="14910" x="3813175" y="3568700"/>
          <p14:tracePt t="14922" x="3813175" y="3590925"/>
          <p14:tracePt t="14926" x="3813175" y="3603625"/>
          <p14:tracePt t="14937" x="3813175" y="3629025"/>
          <p14:tracePt t="14943" x="3813175" y="3641725"/>
          <p14:tracePt t="14968" x="3813175" y="3659188"/>
          <p14:tracePt t="14971" x="3813175" y="3675063"/>
          <p14:tracePt t="14975" x="3821113" y="3679825"/>
          <p14:tracePt t="14989" x="3821113" y="3684588"/>
          <p14:tracePt t="14991" x="3825875" y="3692525"/>
          <p14:tracePt t="15000" x="3825875" y="3705225"/>
          <p14:tracePt t="15007" x="3833813" y="3717925"/>
          <p14:tracePt t="15015" x="3833813" y="3727450"/>
          <p14:tracePt t="15022" x="3833813" y="3740150"/>
          <p14:tracePt t="15032" x="3833813" y="3760788"/>
          <p14:tracePt t="15039" x="3833813" y="3773488"/>
          <p14:tracePt t="15047" x="3838575" y="3781425"/>
          <p14:tracePt t="15063" x="3854450" y="3803650"/>
          <p14:tracePt t="15078" x="3867150" y="3816350"/>
          <p14:tracePt t="15095" x="3876675" y="3824288"/>
          <p14:tracePt t="15110" x="3879850" y="3829050"/>
          <p14:tracePt t="15126" x="3884613" y="3829050"/>
          <p14:tracePt t="15152" x="3892550" y="3833813"/>
          <p14:tracePt t="15174" x="3897313" y="3833813"/>
          <p14:tracePt t="15189" x="3906838" y="3833813"/>
          <p14:tracePt t="15215" x="3910013" y="3833813"/>
          <p14:tracePt t="15222" x="3914775" y="3833813"/>
          <p14:tracePt t="15232" x="3922713" y="3833813"/>
          <p14:tracePt t="15247" x="3927475" y="3833813"/>
          <p14:tracePt t="15263" x="3935413" y="3833813"/>
          <p14:tracePt t="15270" x="3940175" y="3833813"/>
          <p14:tracePt t="15279" x="3952875" y="3833813"/>
          <p14:tracePt t="15288" x="3965575" y="3833813"/>
          <p14:tracePt t="15294" x="3983038" y="3833813"/>
          <p14:tracePt t="15304" x="4003675" y="3833813"/>
          <p14:tracePt t="15310" x="4016375" y="3833813"/>
          <p14:tracePt t="15319" x="4029075" y="3833813"/>
          <p14:tracePt t="15327" x="4046538" y="3833813"/>
          <p14:tracePt t="15337" x="4051300" y="3824288"/>
          <p14:tracePt t="15342" x="4064000" y="3821113"/>
          <p14:tracePt t="15354" x="4079875" y="3811588"/>
          <p14:tracePt t="15359" x="4092575" y="3803650"/>
          <p14:tracePt t="15372" x="4110038" y="3798888"/>
          <p14:tracePt t="15375" x="4122738" y="3790950"/>
          <p14:tracePt t="15387" x="4144963" y="3781425"/>
          <p14:tracePt t="15391" x="4152900" y="3781425"/>
          <p14:tracePt t="15399" x="4165600" y="3778250"/>
          <p14:tracePt t="15415" x="4178300" y="3768725"/>
          <p14:tracePt t="15423" x="4186238" y="3760788"/>
          <p14:tracePt t="15430" x="4198938" y="3748088"/>
          <p14:tracePt t="15438" x="4203700" y="3743325"/>
          <p14:tracePt t="15447" x="4213225" y="3735388"/>
          <p14:tracePt t="15455" x="4216400" y="3730625"/>
          <p14:tracePt t="15463" x="4225925" y="3722688"/>
          <p14:tracePt t="15472" x="4229100" y="3717925"/>
          <p14:tracePt t="15478" x="4238625" y="3714750"/>
          <p14:tracePt t="15488" x="4251325" y="3697288"/>
          <p14:tracePt t="15495" x="4254500" y="3692525"/>
          <p14:tracePt t="15504" x="4267200" y="3679825"/>
          <p14:tracePt t="15511" x="4276725" y="3662363"/>
          <p14:tracePt t="15520" x="4292600" y="3649663"/>
          <p14:tracePt t="15527" x="4297363" y="3633788"/>
          <p14:tracePt t="15536" x="4305300" y="3621088"/>
          <p14:tracePt t="15542" x="4314825" y="3608388"/>
          <p14:tracePt t="15553" x="4322763" y="3590925"/>
          <p14:tracePt t="15558" x="4327525" y="3568700"/>
          <p14:tracePt t="15571" x="4335463" y="3543300"/>
          <p14:tracePt t="15574" x="4335463" y="3522663"/>
          <p14:tracePt t="15586" x="4344988" y="3505200"/>
          <p14:tracePt t="15590" x="4352925" y="3484563"/>
          <p14:tracePt t="15598" x="4352925" y="3471863"/>
          <p14:tracePt t="15607" x="4352925" y="3462338"/>
          <p14:tracePt t="15614" x="4352925" y="3449638"/>
          <p14:tracePt t="15622" x="4352925" y="3436938"/>
          <p14:tracePt t="15630" x="4352925" y="3424238"/>
          <p14:tracePt t="15638" x="4352925" y="3416300"/>
          <p14:tracePt t="15646" x="4352925" y="3403600"/>
          <p14:tracePt t="15654" x="4352925" y="3390900"/>
          <p14:tracePt t="15662" x="4352925" y="3378200"/>
          <p14:tracePt t="15672" x="4352925" y="3365500"/>
          <p14:tracePt t="15679" x="4352925" y="3343275"/>
          <p14:tracePt t="15686" x="4352925" y="3327400"/>
          <p14:tracePt t="15694" x="4352925" y="3314700"/>
          <p14:tracePt t="15705" x="4352925" y="3302000"/>
          <p14:tracePt t="15710" x="4352925" y="3289300"/>
          <p14:tracePt t="15721" x="4352925" y="3279775"/>
          <p14:tracePt t="15739" x="4348163" y="3267075"/>
          <p14:tracePt t="15742" x="4344988" y="3262313"/>
          <p14:tracePt t="15755" x="4332288" y="3249613"/>
          <p14:tracePt t="15758" x="4322763" y="3241675"/>
          <p14:tracePt t="15771" x="4319588" y="3236913"/>
          <p14:tracePt t="15774" x="4310063" y="3228975"/>
          <p14:tracePt t="15790" x="4305300" y="3216275"/>
          <p14:tracePt t="15822" x="4297363" y="3211513"/>
          <p14:tracePt t="15830" x="4292600" y="3203575"/>
          <p14:tracePt t="15838" x="4284663" y="3198813"/>
          <p14:tracePt t="15854" x="4271963" y="3198813"/>
          <p14:tracePt t="15862" x="4267200" y="3190875"/>
          <p14:tracePt t="15878" x="4254500" y="3186113"/>
          <p14:tracePt t="15894" x="4238625" y="3178175"/>
          <p14:tracePt t="15903" x="4233863" y="3178175"/>
          <p14:tracePt t="15910" x="4221163" y="3173413"/>
          <p14:tracePt t="15919" x="4208463" y="3173413"/>
          <p14:tracePt t="15926" x="4191000" y="3173413"/>
          <p14:tracePt t="15938" x="4170363" y="3173413"/>
          <p14:tracePt t="15942" x="4157663" y="3173413"/>
          <p14:tracePt t="15952" x="4144963" y="3165475"/>
          <p14:tracePt t="16006" x="4135438" y="3173413"/>
          <p14:tracePt t="16014" x="4127500" y="3182938"/>
          <p14:tracePt t="16022" x="4122738" y="3186113"/>
          <p14:tracePt t="16030" x="4110038" y="3198813"/>
          <p14:tracePt t="16038" x="4102100" y="3216275"/>
          <p14:tracePt t="16046" x="4097338" y="3221038"/>
          <p14:tracePt t="16062" x="4089400" y="3228975"/>
          <p14:tracePt t="16078" x="4089400" y="3233738"/>
          <p14:tracePt t="16094" x="4089400" y="3236913"/>
          <p14:tracePt t="16101" x="4084638" y="3246438"/>
          <p14:tracePt t="16110" x="4076700" y="3259138"/>
          <p14:tracePt t="16126" x="4076700" y="3262313"/>
          <p14:tracePt t="16142" x="4076700" y="3271838"/>
          <p14:tracePt t="16152" x="4076700" y="3276600"/>
          <p14:tracePt t="16158" x="4076700" y="3289300"/>
          <p14:tracePt t="16168" x="4076700" y="3297238"/>
          <p14:tracePt t="16174" x="4076700" y="3302000"/>
          <p14:tracePt t="16185" x="4076700" y="3314700"/>
          <p14:tracePt t="16190" x="4076700" y="3322638"/>
          <p14:tracePt t="16199" x="4076700" y="3327400"/>
          <p14:tracePt t="16206" x="4076700" y="3330575"/>
          <p14:tracePt t="16214" x="4076700" y="3352800"/>
          <p14:tracePt t="16222" x="4076700" y="3378200"/>
          <p14:tracePt t="16229" x="4076700" y="3390900"/>
          <p14:tracePt t="16238" x="4076700" y="3403600"/>
          <p14:tracePt t="16246" x="4076700" y="3416300"/>
          <p14:tracePt t="16254" x="4076700" y="3429000"/>
          <p14:tracePt t="16262" x="4067175" y="3454400"/>
          <p14:tracePt t="16270" x="4064000" y="3475038"/>
          <p14:tracePt t="16278" x="4054475" y="3502025"/>
          <p14:tracePt t="16285" x="4054475" y="3514725"/>
          <p14:tracePt t="16294" x="4046538" y="3540125"/>
          <p14:tracePt t="16303" x="4038600" y="3560763"/>
          <p14:tracePt t="16310" x="4029075" y="3586163"/>
          <p14:tracePt t="16319" x="4021138" y="3608388"/>
          <p14:tracePt t="16326" x="4003675" y="3641725"/>
          <p14:tracePt t="16335" x="3995738" y="3675063"/>
          <p14:tracePt t="16343" x="3995738" y="3705225"/>
          <p14:tracePt t="16352" x="3990975" y="3730625"/>
          <p14:tracePt t="16359" x="3990975" y="3760788"/>
          <p14:tracePt t="16368" x="3990975" y="3773488"/>
          <p14:tracePt t="16374" x="3990975" y="3798888"/>
          <p14:tracePt t="16454" x="3990975" y="3803650"/>
          <p14:tracePt t="16509" x="3990975" y="3811588"/>
          <p14:tracePt t="16525" x="3998913" y="3811588"/>
          <p14:tracePt t="16534" x="4013200" y="3824288"/>
          <p14:tracePt t="16542" x="4025900" y="3829050"/>
          <p14:tracePt t="16553" x="4041775" y="3836988"/>
          <p14:tracePt t="16558" x="4054475" y="3846513"/>
          <p14:tracePt t="16569" x="4059238" y="3849688"/>
          <p14:tracePt t="16574" x="4076700" y="3859213"/>
          <p14:tracePt t="16587" x="4106863" y="3875088"/>
          <p14:tracePt t="16591" x="4132263" y="3892550"/>
          <p14:tracePt t="16598" x="4186238" y="3910013"/>
          <p14:tracePt t="16606" x="4221163" y="3917950"/>
          <p14:tracePt t="16614" x="4271963" y="3948113"/>
          <p14:tracePt t="16622" x="4302125" y="3956050"/>
          <p14:tracePt t="16630" x="4340225" y="3973513"/>
          <p14:tracePt t="16638" x="4360863" y="3981450"/>
          <p14:tracePt t="16646" x="4386263" y="3990975"/>
          <p14:tracePt t="16654" x="4408488" y="4003675"/>
          <p14:tracePt t="16662" x="4441825" y="4003675"/>
          <p14:tracePt t="16670" x="4484688" y="4003675"/>
          <p14:tracePt t="16678" x="4505325" y="4011613"/>
          <p14:tracePt t="16686" x="4527550" y="4011613"/>
          <p14:tracePt t="16694" x="4545013" y="4011613"/>
          <p14:tracePt t="16703" x="4548188" y="4011613"/>
          <p14:tracePt t="16710" x="4560888" y="4011613"/>
          <p14:tracePt t="16719" x="4573588" y="4011613"/>
          <p14:tracePt t="16726" x="4583113" y="4011613"/>
          <p14:tracePt t="16735" x="4595813" y="4011613"/>
          <p14:tracePt t="16742" x="4616450" y="4011613"/>
          <p14:tracePt t="16752" x="4633913" y="4021138"/>
          <p14:tracePt t="16758" x="4638675" y="4021138"/>
          <p14:tracePt t="16769" x="4651375" y="4024313"/>
          <p14:tracePt t="16774" x="4676775" y="4033838"/>
          <p14:tracePt t="16785" x="4697413" y="4041775"/>
          <p14:tracePt t="16790" x="4740275" y="4049713"/>
          <p14:tracePt t="16798" x="4803775" y="4071938"/>
          <p14:tracePt t="16806" x="4851400" y="4079875"/>
          <p14:tracePt t="16814" x="4897438" y="4100513"/>
          <p14:tracePt t="16822" x="4945063" y="4110038"/>
          <p14:tracePt t="16830" x="4991100" y="4127500"/>
          <p14:tracePt t="16838" x="5037138" y="4140200"/>
          <p14:tracePt t="16846" x="5084763" y="4156075"/>
          <p14:tracePt t="16854" x="5135563" y="4178300"/>
          <p14:tracePt t="16862" x="5170488" y="4194175"/>
          <p14:tracePt t="16870" x="5216525" y="4211638"/>
          <p14:tracePt t="16878" x="5251450" y="4229100"/>
          <p14:tracePt t="16888" x="5289550" y="4249738"/>
          <p14:tracePt t="16894" x="5335588" y="4267200"/>
          <p14:tracePt t="16902" x="5395913" y="4287838"/>
          <p14:tracePt t="16910" x="5434013" y="4305300"/>
          <p14:tracePt t="16920" x="5492750" y="4335463"/>
          <p14:tracePt t="16926" x="5543550" y="4356100"/>
          <p14:tracePt t="16936" x="5565775" y="4373563"/>
          <p14:tracePt t="16942" x="5591175" y="4386263"/>
          <p14:tracePt t="16954" x="5603875" y="4394200"/>
          <p14:tracePt t="16970" x="5634038" y="4416425"/>
          <p14:tracePt t="16974" x="5641975" y="4424363"/>
          <p14:tracePt t="16985" x="5646738" y="4429125"/>
          <p14:tracePt t="16990" x="5659438" y="4449763"/>
          <p14:tracePt t="16998" x="5684838" y="4475163"/>
          <p14:tracePt t="17006" x="5710238" y="4500563"/>
          <p14:tracePt t="17015" x="5722938" y="4505325"/>
          <p14:tracePt t="17022" x="5756275" y="4522788"/>
          <p14:tracePt t="17030" x="5821363" y="4543425"/>
          <p14:tracePt t="17038" x="5867400" y="4551363"/>
          <p14:tracePt t="17046" x="5910263" y="4551363"/>
          <p14:tracePt t="17054" x="5983288" y="4565650"/>
          <p14:tracePt t="17062" x="6029325" y="4573588"/>
          <p14:tracePt t="17070" x="6102350" y="4581525"/>
          <p14:tracePt t="17078" x="6161088" y="4581525"/>
          <p14:tracePt t="17086" x="6208713" y="4594225"/>
          <p14:tracePt t="17094" x="6249988" y="4603750"/>
          <p14:tracePt t="17102" x="6284913" y="4603750"/>
          <p14:tracePt t="17110" x="6315075" y="4603750"/>
          <p14:tracePt t="17119" x="6348413" y="4603750"/>
          <p14:tracePt t="17126" x="6391275" y="4603750"/>
          <p14:tracePt t="17135" x="6462713" y="4603750"/>
          <p14:tracePt t="17142" x="6561138" y="4603750"/>
          <p14:tracePt t="17151" x="6672263" y="4603750"/>
          <p14:tracePt t="17158" x="6786563" y="4603750"/>
          <p14:tracePt t="17169" x="6915150" y="4581525"/>
          <p14:tracePt t="17174" x="7016750" y="4573588"/>
          <p14:tracePt t="17185" x="7131050" y="4560888"/>
          <p14:tracePt t="17190" x="7234238" y="4525963"/>
          <p14:tracePt t="17198" x="7335838" y="4513263"/>
          <p14:tracePt t="17206" x="7446963" y="4505325"/>
          <p14:tracePt t="17214" x="7548563" y="4479925"/>
          <p14:tracePt t="17222" x="7662863" y="4459288"/>
          <p14:tracePt t="17230" x="7766050" y="4432300"/>
          <p14:tracePt t="17238" x="7854950" y="4424363"/>
          <p14:tracePt t="17247" x="7931150" y="4391025"/>
          <p14:tracePt t="17254" x="7991475" y="4368800"/>
          <p14:tracePt t="17262" x="8050213" y="4352925"/>
          <p14:tracePt t="17270" x="8088313" y="4335463"/>
          <p14:tracePt t="17278" x="8118475" y="4325938"/>
          <p14:tracePt t="17286" x="8143875" y="4310063"/>
          <p14:tracePt t="17294" x="8178800" y="4292600"/>
          <p14:tracePt t="17302" x="8194675" y="4275138"/>
          <p14:tracePt t="17310" x="8216900" y="4262438"/>
          <p14:tracePt t="17319" x="8224838" y="4254500"/>
          <p14:tracePt t="17327" x="8237538" y="4241800"/>
          <p14:tracePt t="17335" x="8250238" y="4224338"/>
          <p14:tracePt t="17342" x="8267700" y="4211638"/>
          <p14:tracePt t="17352" x="8280400" y="4194175"/>
          <p14:tracePt t="17358" x="8297863" y="4181475"/>
          <p14:tracePt t="17370" x="8313738" y="4165600"/>
          <p14:tracePt t="17374" x="8335963" y="4140200"/>
          <p14:tracePt t="17384" x="8351838" y="4117975"/>
          <p14:tracePt t="17390" x="8369300" y="4100513"/>
          <p14:tracePt t="17398" x="8382000" y="4087813"/>
          <p14:tracePt t="17406" x="8391525" y="4071938"/>
          <p14:tracePt t="17414" x="8391525" y="4067175"/>
          <p14:tracePt t="17422" x="8394700" y="4054475"/>
          <p14:tracePt t="17430" x="8394700" y="4046538"/>
          <p14:tracePt t="17438" x="8394700" y="4041775"/>
          <p14:tracePt t="17446" x="8394700" y="4029075"/>
          <p14:tracePt t="17454" x="8394700" y="4021138"/>
          <p14:tracePt t="17462" x="8394700" y="4016375"/>
          <p14:tracePt t="17470" x="8394700" y="4011613"/>
          <p14:tracePt t="17478" x="8412163" y="3990975"/>
          <p14:tracePt t="17485" x="8412163" y="3973513"/>
          <p14:tracePt t="17493" x="8420100" y="3943350"/>
          <p14:tracePt t="17502" x="8429625" y="3917950"/>
          <p14:tracePt t="17511" x="8437563" y="3875088"/>
          <p14:tracePt t="17519" x="8437563" y="3854450"/>
          <p14:tracePt t="17527" x="8442325" y="3821113"/>
          <p14:tracePt t="17537" x="8445500" y="3833813"/>
          <p14:tracePt t="17543" x="8445500" y="3808413"/>
          <p14:tracePt t="17553" x="8445500" y="3794125"/>
          <p14:tracePt t="17558" x="8445500" y="3790950"/>
          <p14:tracePt t="17570" x="8445500" y="3778250"/>
          <p14:tracePt t="17575" x="8445500" y="3752850"/>
          <p14:tracePt t="17584" x="8445500" y="3740150"/>
          <p14:tracePt t="17590" x="8445500" y="3727450"/>
          <p14:tracePt t="17598" x="8437563" y="3702050"/>
          <p14:tracePt t="17606" x="8437563" y="3687763"/>
          <p14:tracePt t="17615" x="8429625" y="3667125"/>
          <p14:tracePt t="17622" x="8429625" y="3649663"/>
          <p14:tracePt t="17630" x="8429625" y="3636963"/>
          <p14:tracePt t="17638" x="8429625" y="3633788"/>
          <p14:tracePt t="17646" x="8429625" y="3621088"/>
          <p14:tracePt t="17654" x="8429625" y="3603625"/>
          <p14:tracePt t="17662" x="8429625" y="3590925"/>
          <p14:tracePt t="17670" x="8429625" y="3586163"/>
          <p14:tracePt t="17678" x="8412163" y="3565525"/>
          <p14:tracePt t="17686" x="8407400" y="3548063"/>
          <p14:tracePt t="17694" x="8407400" y="3535363"/>
          <p14:tracePt t="17703" x="8399463" y="3522663"/>
          <p14:tracePt t="17710" x="8391525" y="3505200"/>
          <p14:tracePt t="17719" x="8391525" y="3492500"/>
          <p14:tracePt t="17726" x="8382000" y="3471863"/>
          <p14:tracePt t="17736" x="8378825" y="3446463"/>
          <p14:tracePt t="17742" x="8369300" y="3424238"/>
          <p14:tracePt t="17753" x="8369300" y="3411538"/>
          <p14:tracePt t="17758" x="8369300" y="3403600"/>
          <p14:tracePt t="17774" x="8369300" y="3398838"/>
          <p14:tracePt t="17790" x="8369300" y="3390900"/>
          <p14:tracePt t="17806" x="8369300" y="3386138"/>
          <p14:tracePt t="17814" x="8369300" y="3378200"/>
          <p14:tracePt t="17822" x="8369300" y="3373438"/>
          <p14:tracePt t="17833" x="8369300" y="3368675"/>
          <p14:tracePt t="17838" x="8369300" y="3360738"/>
          <p14:tracePt t="17846" x="8369300" y="3355975"/>
          <p14:tracePt t="17855" x="8369300" y="3343275"/>
          <p14:tracePt t="17862" x="8369300" y="3335338"/>
          <p14:tracePt t="17870" x="8369300" y="3330575"/>
          <p14:tracePt t="17878" x="8369300" y="3322638"/>
          <p14:tracePt t="17887" x="8369300" y="3317875"/>
          <p14:tracePt t="17905" x="8369300" y="3314700"/>
          <p14:tracePt t="17911" x="8369300" y="3305175"/>
          <p14:tracePt t="17927" x="8369300" y="3302000"/>
          <p14:tracePt t="18007" x="8369300" y="3309938"/>
          <p14:tracePt t="18015" x="8369300" y="3322638"/>
          <p14:tracePt t="18023" x="8378825" y="3335338"/>
          <p14:tracePt t="18031" x="8378825" y="3343275"/>
          <p14:tracePt t="18039" x="8378825" y="3355975"/>
          <p14:tracePt t="18047" x="8378825" y="3368675"/>
          <p14:tracePt t="18055" x="8378825" y="3382963"/>
          <p14:tracePt t="18063" x="8378825" y="3395663"/>
          <p14:tracePt t="18071" x="8378825" y="3408363"/>
          <p14:tracePt t="18079" x="8378825" y="3424238"/>
          <p14:tracePt t="18089" x="8378825" y="3436938"/>
          <p14:tracePt t="18095" x="8378825" y="3459163"/>
          <p14:tracePt t="18106" x="8378825" y="3484563"/>
          <p14:tracePt t="18110" x="8378825" y="3514725"/>
          <p14:tracePt t="18122" x="8378825" y="3535363"/>
          <p14:tracePt t="18127" x="8378825" y="3560763"/>
          <p14:tracePt t="18140" x="8378825" y="3573463"/>
          <p14:tracePt t="18142" x="8378825" y="3595688"/>
          <p14:tracePt t="18155" x="8378825" y="3621088"/>
          <p14:tracePt t="18159" x="8378825" y="3633788"/>
          <p14:tracePt t="18171" x="8374063" y="3654425"/>
          <p14:tracePt t="18173" x="8374063" y="3662363"/>
          <p14:tracePt t="18188" x="8369300" y="3667125"/>
          <p14:tracePt t="18191" x="8369300" y="3679825"/>
          <p14:tracePt t="18199" x="8369300" y="3687763"/>
          <p14:tracePt t="18206" x="8369300" y="3702050"/>
          <p14:tracePt t="18215" x="8369300" y="3705225"/>
          <p14:tracePt t="18233" x="8369300" y="3709988"/>
          <p14:tracePt t="18239" x="8369300" y="3717925"/>
          <p14:tracePt t="18247" x="8369300" y="3722688"/>
          <p14:tracePt t="18255" x="8369300" y="3730625"/>
          <p14:tracePt t="18263" x="8369300" y="3743325"/>
          <p14:tracePt t="18272" x="8369300" y="3756025"/>
          <p14:tracePt t="18278" x="8369300" y="3768725"/>
          <p14:tracePt t="18288" x="8361363" y="3786188"/>
          <p14:tracePt t="18294" x="8361363" y="3798888"/>
          <p14:tracePt t="18304" x="8361363" y="3811588"/>
          <p14:tracePt t="18311" x="8351838" y="3824288"/>
          <p14:tracePt t="18321" x="8351838" y="3833813"/>
          <p14:tracePt t="18326" x="8351838" y="3836988"/>
          <p14:tracePt t="18338" x="8351838" y="3849688"/>
          <p14:tracePt t="18343" x="8348663" y="3859213"/>
          <p14:tracePt t="18355" x="8348663" y="3862388"/>
          <p14:tracePt t="18358" x="8339138" y="3875088"/>
          <p14:tracePt t="18371" x="8339138" y="3884613"/>
          <p14:tracePt t="18375" x="8339138" y="3897313"/>
          <p14:tracePt t="18388" x="8339138" y="3900488"/>
          <p14:tracePt t="18391" x="8335963" y="3914775"/>
          <p14:tracePt t="18399" x="8326438" y="3922713"/>
          <p14:tracePt t="18406" x="8323263" y="3935413"/>
          <p14:tracePt t="18415" x="8323263" y="3948113"/>
          <p14:tracePt t="18424" x="8305800" y="3960813"/>
          <p14:tracePt t="18431" x="8305800" y="3978275"/>
          <p14:tracePt t="18440" x="8305800" y="3990975"/>
          <p14:tracePt t="18446" x="8301038" y="4003675"/>
          <p14:tracePt t="18456" x="8293100" y="4021138"/>
          <p14:tracePt t="18463" x="8285163" y="4024313"/>
          <p14:tracePt t="18473" x="8272463" y="4046538"/>
          <p14:tracePt t="18479" x="8267700" y="4049713"/>
          <p14:tracePt t="18491" x="8255000" y="4067175"/>
          <p14:tracePt t="18495" x="8245475" y="4071938"/>
          <p14:tracePt t="18506" x="8245475" y="4079875"/>
          <p14:tracePt t="18511" x="8242300" y="4092575"/>
          <p14:tracePt t="18527" x="8242300" y="4097338"/>
          <p14:tracePt t="18539" x="8232775" y="4105275"/>
          <p14:tracePt t="18542" x="8232775" y="4110038"/>
          <p14:tracePt t="18556" x="8229600" y="4113213"/>
          <p14:tracePt t="18560" x="8229600" y="4122738"/>
          <p14:tracePt t="18572" x="8220075" y="4135438"/>
          <p14:tracePt t="18575" x="8216900" y="4140200"/>
          <p14:tracePt t="18588" x="8216900" y="4148138"/>
          <p14:tracePt t="18591" x="8207375" y="4152900"/>
          <p14:tracePt t="18599" x="8204200" y="4165600"/>
          <p14:tracePt t="18608" x="8204200" y="4173538"/>
          <p14:tracePt t="18615" x="8194675" y="4178300"/>
          <p14:tracePt t="18623" x="8194675" y="4186238"/>
          <p14:tracePt t="18630" x="8191500" y="4198938"/>
          <p14:tracePt t="18663" x="8191500" y="4203700"/>
          <p14:tracePt t="18687" x="8181975" y="4211638"/>
          <p14:tracePt t="18695" x="8181975" y="4216400"/>
          <p14:tracePt t="18705" x="8178800" y="4219575"/>
          <p14:tracePt t="18722" x="8178800" y="4229100"/>
          <p14:tracePt t="18755" x="8174038" y="4233863"/>
          <p14:tracePt t="18807" x="8174038" y="4241800"/>
          <p14:tracePt t="18822" x="8174038" y="4246563"/>
          <p14:tracePt t="18834" x="8174038" y="4249738"/>
          <p14:tracePt t="18847" x="8166100" y="4259263"/>
          <p14:tracePt t="18863" x="8166100" y="4262438"/>
          <p14:tracePt t="18873" x="8161338" y="4271963"/>
          <p14:tracePt t="18903" x="8161338" y="4275138"/>
          <p14:tracePt t="18937" x="8151813" y="4284663"/>
          <p14:tracePt t="18962" x="8151813" y="4287838"/>
          <p14:tracePt t="18969" x="8148638" y="4300538"/>
          <p14:tracePt t="18986" x="8139113" y="4318000"/>
          <p14:tracePt t="18999" x="8131175" y="4330700"/>
          <p14:tracePt t="19006" x="8131175" y="4335463"/>
          <p14:tracePt t="19014" x="8126413" y="4352925"/>
          <p14:tracePt t="19030" x="8126413" y="4356100"/>
          <p14:tracePt t="19038" x="8118475" y="4360863"/>
          <p14:tracePt t="19062" x="8113713" y="4368800"/>
          <p14:tracePt t="19087" x="8113713" y="4373563"/>
          <p14:tracePt t="19094" x="8113713" y="4381500"/>
          <p14:tracePt t="19110" x="8105775" y="4394200"/>
          <p14:tracePt t="19134" x="8101013" y="4398963"/>
          <p14:tracePt t="19151" x="8101013" y="4406900"/>
          <p14:tracePt t="19169" x="8101013" y="4411663"/>
          <p14:tracePt t="19174" x="8101013" y="4416425"/>
          <p14:tracePt t="19186" x="8093075" y="4432300"/>
          <p14:tracePt t="19190" x="8093075" y="4437063"/>
          <p14:tracePt t="19198" x="8093075" y="4441825"/>
          <p14:tracePt t="19206" x="8088313" y="4449763"/>
          <p14:tracePt t="19214" x="8088313" y="4454525"/>
          <p14:tracePt t="19222" x="8088313" y="4462463"/>
          <p14:tracePt t="19230" x="8088313" y="4467225"/>
          <p14:tracePt t="19237" x="8080375" y="4475163"/>
          <p14:tracePt t="19246" x="8080375" y="4479925"/>
          <p14:tracePt t="19262" x="8080375" y="4484688"/>
          <p14:tracePt t="19270" x="8080375" y="4492625"/>
          <p14:tracePt t="19278" x="8080375" y="4505325"/>
          <p14:tracePt t="19286" x="8080375" y="4510088"/>
          <p14:tracePt t="19294" x="8075613" y="4522788"/>
          <p14:tracePt t="19302" x="8075613" y="4538663"/>
          <p14:tracePt t="19310" x="8067675" y="4543425"/>
          <p14:tracePt t="19319" x="8067675" y="4556125"/>
          <p14:tracePt t="19326" x="8067675" y="4560888"/>
          <p14:tracePt t="19336" x="8067675" y="4568825"/>
          <p14:tracePt t="19342" x="8062913" y="4581525"/>
          <p14:tracePt t="19542" x="8072438" y="4573588"/>
          <p14:tracePt t="19553" x="8072438" y="4568825"/>
          <p14:tracePt t="19559" x="8072438" y="4560888"/>
          <p14:tracePt t="19568" x="8072438" y="4556125"/>
          <p14:tracePt t="19574" x="8075613" y="4535488"/>
          <p14:tracePt t="19585" x="8085138" y="4522788"/>
          <p14:tracePt t="19590" x="8093075" y="4505325"/>
          <p14:tracePt t="19598" x="8101013" y="4484688"/>
          <p14:tracePt t="19606" x="8105775" y="4459288"/>
          <p14:tracePt t="19614" x="8113713" y="4437063"/>
          <p14:tracePt t="19622" x="8113713" y="4411663"/>
          <p14:tracePt t="19630" x="8123238" y="4391025"/>
          <p14:tracePt t="19638" x="8131175" y="4365625"/>
          <p14:tracePt t="19646" x="8131175" y="4352925"/>
          <p14:tracePt t="19654" x="8135938" y="4348163"/>
          <p14:tracePt t="19662" x="8135938" y="4338638"/>
          <p14:tracePt t="19678" x="8135938" y="4335463"/>
          <p14:tracePt t="19766" x="8135938" y="4356100"/>
          <p14:tracePt t="19774" x="8118475" y="4373563"/>
          <p14:tracePt t="19787" x="8110538" y="4386263"/>
          <p14:tracePt t="19790" x="8097838" y="4411663"/>
          <p14:tracePt t="19798" x="8088313" y="4416425"/>
          <p14:tracePt t="19806" x="8085138" y="4429125"/>
          <p14:tracePt t="19814" x="8067675" y="4445000"/>
          <p14:tracePt t="19822" x="8062913" y="4449763"/>
          <p14:tracePt t="19830" x="8042275" y="4467225"/>
          <p14:tracePt t="19837" x="8032750" y="4467225"/>
          <p14:tracePt t="19846" x="8020050" y="4471988"/>
          <p14:tracePt t="19854" x="8016875" y="4471988"/>
          <p14:tracePt t="19862" x="8007350" y="4471988"/>
          <p14:tracePt t="19869" x="7994650" y="4471988"/>
          <p14:tracePt t="19878" x="7981950" y="4471988"/>
          <p14:tracePt t="19886" x="7969250" y="4471988"/>
          <p14:tracePt t="19894" x="7935913" y="4479925"/>
          <p14:tracePt t="19902" x="7893050" y="4479925"/>
          <p14:tracePt t="19910" x="7850188" y="4479925"/>
          <p14:tracePt t="19919" x="7804150" y="4479925"/>
          <p14:tracePt t="19926" x="7761288" y="4479925"/>
          <p14:tracePt t="19935" x="7705725" y="4479925"/>
          <p14:tracePt t="19942" x="7646988" y="4479925"/>
          <p14:tracePt t="19953" x="7518400" y="4462463"/>
          <p14:tracePt t="19958" x="7356475" y="4437063"/>
          <p14:tracePt t="19973" x="7194550" y="4411663"/>
          <p14:tracePt t="19977" x="7034213" y="4386263"/>
          <p14:tracePt t="19989" x="6900863" y="4365625"/>
          <p14:tracePt t="19992" x="6773863" y="4325938"/>
          <p14:tracePt t="19999" x="6672263" y="4305300"/>
          <p14:tracePt t="20008" x="6581775" y="4292600"/>
          <p14:tracePt t="20014" x="6523038" y="4284663"/>
          <p14:tracePt t="20024" x="6480175" y="4275138"/>
          <p14:tracePt t="20031" x="6446838" y="4267200"/>
          <p14:tracePt t="20040" x="6421438" y="4249738"/>
          <p14:tracePt t="20046" x="6399213" y="4249738"/>
          <p14:tracePt t="20056" x="6353175" y="4233863"/>
          <p14:tracePt t="20062" x="6280150" y="4219575"/>
          <p14:tracePt t="20071" x="6178550" y="4198938"/>
          <p14:tracePt t="20078" x="6062663" y="4186238"/>
          <p14:tracePt t="20086" x="5935663" y="4165600"/>
          <p14:tracePt t="20095" x="5821363" y="4165600"/>
          <p14:tracePt t="20106" x="5735638" y="4165600"/>
          <p14:tracePt t="20110" x="5692775" y="4165600"/>
          <p14:tracePt t="20121" x="5672138" y="4156075"/>
          <p14:tracePt t="20127" x="5637213" y="4156075"/>
          <p14:tracePt t="20139" x="5624513" y="4156075"/>
          <p14:tracePt t="20143" x="5591175" y="4156075"/>
          <p14:tracePt t="20156" x="5570538" y="4156075"/>
          <p14:tracePt t="20158" x="5527675" y="4156075"/>
          <p14:tracePt t="20172" x="5480050" y="4148138"/>
          <p14:tracePt t="20175" x="5408613" y="4140200"/>
          <p14:tracePt t="20189" x="5335588" y="4127500"/>
          <p14:tracePt t="20192" x="5264150" y="4117975"/>
          <p14:tracePt t="20201" x="5186363" y="4105275"/>
          <p14:tracePt t="20206" x="5140325" y="4087813"/>
          <p14:tracePt t="20215" x="5092700" y="4067175"/>
          <p14:tracePt t="20224" x="5067300" y="4059238"/>
          <p14:tracePt t="20230" x="5046663" y="4046538"/>
          <p14:tracePt t="20238" x="5029200" y="4029075"/>
          <p14:tracePt t="20247" x="5008563" y="4021138"/>
          <p14:tracePt t="20256" x="4983163" y="3994150"/>
          <p14:tracePt t="20263" x="4948238" y="3978275"/>
          <p14:tracePt t="20272" x="4884738" y="3948113"/>
          <p14:tracePt t="20278" x="4838700" y="3940175"/>
          <p14:tracePt t="20287" x="4778375" y="3917950"/>
          <p14:tracePt t="20294" x="4732338" y="3917950"/>
          <p14:tracePt t="20304" x="4702175" y="3917950"/>
          <p14:tracePt t="20310" x="4667250" y="3917950"/>
          <p14:tracePt t="20327" x="4664075" y="3917950"/>
          <p14:tracePt t="20354" x="4659313" y="3914775"/>
          <p14:tracePt t="20359" x="4651375" y="3905250"/>
          <p14:tracePt t="20370" x="4646613" y="3900488"/>
          <p14:tracePt t="20374" x="4625975" y="3884613"/>
          <p14:tracePt t="20383" x="4578350" y="3867150"/>
          <p14:tracePt t="20391" x="4518025" y="3846513"/>
          <p14:tracePt t="20399" x="4471988" y="3836988"/>
          <p14:tracePt t="20407" x="4429125" y="3836988"/>
          <p14:tracePt t="20414" x="4403725" y="3836988"/>
          <p14:tracePt t="20422" x="4398963" y="3833813"/>
          <p14:tracePt t="20463" x="4391025" y="3824288"/>
          <p14:tracePt t="20479" x="4386263" y="3821113"/>
          <p14:tracePt t="20487" x="4383088" y="3811588"/>
          <p14:tracePt t="20496" x="4373563" y="3798888"/>
          <p14:tracePt t="20504" x="4360863" y="3786188"/>
          <p14:tracePt t="20511" x="4352925" y="3778250"/>
          <p14:tracePt t="20523" x="4348163" y="3773488"/>
          <p14:tracePt t="20526" x="4340225" y="3768725"/>
          <p14:tracePt t="20542" x="4327525" y="3760788"/>
          <p14:tracePt t="20599" x="4322763" y="3756025"/>
          <p14:tracePt t="20607" x="4314825" y="3748088"/>
          <p14:tracePt t="20630" x="4310063" y="3743325"/>
          <p14:tracePt t="20638" x="4302125" y="3743325"/>
          <p14:tracePt t="20767" x="4289425" y="3743325"/>
          <p14:tracePt t="20785" x="4284663" y="3752850"/>
          <p14:tracePt t="20798" x="4276725" y="3756025"/>
          <p14:tracePt t="20862" x="4271963" y="3765550"/>
          <p14:tracePt t="20910" x="4271963" y="3768725"/>
          <p14:tracePt t="21110" x="4267200" y="3760788"/>
          <p14:tracePt t="21133" x="4267200" y="3756025"/>
          <p14:tracePt t="21141" x="4267200" y="3748088"/>
          <p14:tracePt t="21150" x="4267200" y="3735388"/>
          <p14:tracePt t="21157" x="4267200" y="3730625"/>
          <p14:tracePt t="21167" x="4259263" y="3709988"/>
          <p14:tracePt t="21182" x="4251325" y="3697288"/>
          <p14:tracePt t="21190" x="4246563" y="3679825"/>
          <p14:tracePt t="21198" x="4238625" y="3675063"/>
          <p14:tracePt t="21206" x="4233863" y="3667125"/>
          <p14:tracePt t="21213" x="4225925" y="3662363"/>
          <p14:tracePt t="21222" x="4221163" y="3654425"/>
          <p14:tracePt t="21229" x="4213225" y="3649663"/>
          <p14:tracePt t="21246" x="4208463" y="3649663"/>
          <p14:tracePt t="21254" x="4203700" y="3646488"/>
          <p14:tracePt t="21262" x="4195763" y="3636963"/>
          <p14:tracePt t="21270" x="4183063" y="3633788"/>
          <p14:tracePt t="21277" x="4165600" y="3616325"/>
          <p14:tracePt t="21286" x="4152900" y="3608388"/>
          <p14:tracePt t="21293" x="4127500" y="3595688"/>
          <p14:tracePt t="21302" x="4114800" y="3586163"/>
          <p14:tracePt t="21318" x="4110038" y="3578225"/>
          <p14:tracePt t="21325" x="4097338" y="3578225"/>
          <p14:tracePt t="21335" x="4079875" y="3573463"/>
          <p14:tracePt t="21342" x="4059238" y="3565525"/>
          <p14:tracePt t="21351" x="4041775" y="3556000"/>
          <p14:tracePt t="21357" x="4021138" y="3556000"/>
          <p14:tracePt t="21367" x="3998913" y="3556000"/>
          <p14:tracePt t="21374" x="3973513" y="3556000"/>
          <p14:tracePt t="21384" x="3952875" y="3548063"/>
          <p14:tracePt t="21390" x="3940175" y="3548063"/>
          <p14:tracePt t="21398" x="3932238" y="3548063"/>
          <p14:tracePt t="21406" x="3927475" y="3543300"/>
          <p14:tracePt t="21445" x="3914775" y="3548063"/>
          <p14:tracePt t="21454" x="3897313" y="3548063"/>
          <p14:tracePt t="21474" x="3876675" y="3552825"/>
          <p14:tracePt t="21482" x="3854450" y="3560763"/>
          <p14:tracePt t="21494" x="3851275" y="3565525"/>
          <p14:tracePt t="21505" x="3841750" y="3573463"/>
          <p14:tracePt t="21512" x="3838575" y="3578225"/>
          <p14:tracePt t="21525" x="3829050" y="3586163"/>
          <p14:tracePt t="21534" x="3825875" y="3590925"/>
          <p14:tracePt t="21541" x="3821113" y="3598863"/>
          <p14:tracePt t="21552" x="3821113" y="3603625"/>
          <p14:tracePt t="21558" x="3813175" y="3616325"/>
          <p14:tracePt t="21574" x="3813175" y="3629025"/>
          <p14:tracePt t="21586" x="3808413" y="3636963"/>
          <p14:tracePt t="21590" x="3808413" y="3641725"/>
          <p14:tracePt t="21597" x="3808413" y="3662363"/>
          <p14:tracePt t="21606" x="3808413" y="3675063"/>
          <p14:tracePt t="21613" x="3808413" y="3687763"/>
          <p14:tracePt t="21622" x="3800475" y="3714750"/>
          <p14:tracePt t="21629" x="3800475" y="3727450"/>
          <p14:tracePt t="21638" x="3800475" y="3740150"/>
          <p14:tracePt t="21645" x="3800475" y="3752850"/>
          <p14:tracePt t="21654" x="3800475" y="3778250"/>
          <p14:tracePt t="21661" x="3800475" y="3790950"/>
          <p14:tracePt t="21670" x="3800475" y="3811588"/>
          <p14:tracePt t="21677" x="3800475" y="3829050"/>
          <p14:tracePt t="21686" x="3800475" y="3841750"/>
          <p14:tracePt t="21694" x="3800475" y="3862388"/>
          <p14:tracePt t="21702" x="3800475" y="3879850"/>
          <p14:tracePt t="21709" x="3808413" y="3910013"/>
          <p14:tracePt t="21719" x="3816350" y="3927475"/>
          <p14:tracePt t="21726" x="3816350" y="3956050"/>
          <p14:tracePt t="21735" x="3816350" y="3968750"/>
          <p14:tracePt t="21742" x="3825875" y="3986213"/>
          <p14:tracePt t="21751" x="3829050" y="3998913"/>
          <p14:tracePt t="21758" x="3838575" y="4016375"/>
          <p14:tracePt t="21768" x="3838575" y="4021138"/>
          <p14:tracePt t="21774" x="3846513" y="4033838"/>
          <p14:tracePt t="21790" x="3859213" y="4049713"/>
          <p14:tracePt t="21798" x="3867150" y="4062413"/>
          <p14:tracePt t="21806" x="3871913" y="4067175"/>
          <p14:tracePt t="21822" x="3879850" y="4075113"/>
          <p14:tracePt t="21830" x="3884613" y="4079875"/>
          <p14:tracePt t="21837" x="3892550" y="4087813"/>
          <p14:tracePt t="21870" x="3897313" y="4100513"/>
          <p14:tracePt t="21877" x="3897313" y="4105275"/>
          <p14:tracePt t="21886" x="3906838" y="4117975"/>
          <p14:tracePt t="21893" x="3910013" y="4127500"/>
          <p14:tracePt t="21902" x="3919538" y="4130675"/>
          <p14:tracePt t="21921" x="3922713" y="4140200"/>
          <p14:tracePt t="21927" x="3932238" y="4143375"/>
          <p14:tracePt t="21937" x="3935413" y="4152900"/>
          <p14:tracePt t="21945" x="3940175" y="4156075"/>
          <p14:tracePt t="21952" x="3948113" y="4160838"/>
          <p14:tracePt t="22022" x="3952875" y="4168775"/>
          <p14:tracePt t="22046" x="3960813" y="4168775"/>
          <p14:tracePt t="22086" x="3965575" y="4168775"/>
          <p14:tracePt t="22093" x="3970338" y="4168775"/>
          <p14:tracePt t="22157" x="3978275" y="4168775"/>
          <p14:tracePt t="22174" x="3983038" y="4168775"/>
          <p14:tracePt t="22197" x="3995738" y="4168775"/>
          <p14:tracePt t="22213" x="4003675" y="4168775"/>
          <p14:tracePt t="22294" x="4008438" y="4168775"/>
          <p14:tracePt t="22310" x="4016375" y="4168775"/>
          <p14:tracePt t="22333" x="4021138" y="4168775"/>
          <p14:tracePt t="22358" x="4025900" y="4168775"/>
          <p14:tracePt t="22367" x="4033838" y="4168775"/>
          <p14:tracePt t="22382" x="4038600" y="4168775"/>
          <p14:tracePt t="22390" x="4046538" y="4168775"/>
          <p14:tracePt t="22413" x="4051300" y="4168775"/>
          <p14:tracePt t="22429" x="4059238" y="4168775"/>
          <p14:tracePt t="22438" x="4064000" y="4173538"/>
          <p14:tracePt t="22462" x="4067175" y="4181475"/>
          <p14:tracePt t="22486" x="4076700" y="4186238"/>
          <p14:tracePt t="22493" x="4079875" y="4191000"/>
          <p14:tracePt t="22573" x="4089400" y="4198938"/>
          <p14:tracePt t="22606" x="4092575" y="4198938"/>
          <p14:tracePt t="22637" x="4102100" y="4198938"/>
          <p14:tracePt t="22645" x="4106863" y="4198938"/>
          <p14:tracePt t="22654" x="4119563" y="4198938"/>
          <p14:tracePt t="22661" x="4132263" y="4194175"/>
          <p14:tracePt t="22670" x="4140200" y="4191000"/>
          <p14:tracePt t="22685" x="4144963" y="4181475"/>
          <p14:tracePt t="22694" x="4152900" y="4178300"/>
          <p14:tracePt t="22702" x="4157663" y="4173538"/>
          <p14:tracePt t="22719" x="4170363" y="4165600"/>
          <p14:tracePt t="22735" x="4178300" y="4160838"/>
          <p14:tracePt t="22751" x="4183063" y="4152900"/>
          <p14:tracePt t="22768" x="4186238" y="4148138"/>
          <p14:tracePt t="22774" x="4195763" y="4140200"/>
          <p14:tracePt t="22790" x="4195763" y="4127500"/>
          <p14:tracePt t="22797" x="4195763" y="4122738"/>
          <p14:tracePt t="22806" x="4195763" y="4113213"/>
          <p14:tracePt t="22814" x="4195763" y="4100513"/>
          <p14:tracePt t="22822" x="4198938" y="4097338"/>
          <p14:tracePt t="22829" x="4198938" y="4084638"/>
          <p14:tracePt t="22837" x="4198938" y="4075113"/>
          <p14:tracePt t="22845" x="4198938" y="4062413"/>
          <p14:tracePt t="22854" x="4208463" y="4049713"/>
          <p14:tracePt t="22870" x="4208463" y="4037013"/>
          <p14:tracePt t="22877" x="4208463" y="4024313"/>
          <p14:tracePt t="22886" x="4208463" y="4016375"/>
          <p14:tracePt t="22894" x="4208463" y="4003675"/>
          <p14:tracePt t="22903" x="4208463" y="3973513"/>
          <p14:tracePt t="22909" x="4195763" y="3940175"/>
          <p14:tracePt t="22919" x="4178300" y="3922713"/>
          <p14:tracePt t="22926" x="4160838" y="3879850"/>
          <p14:tracePt t="22935" x="4152900" y="3846513"/>
          <p14:tracePt t="22942" x="4144963" y="3821113"/>
          <p14:tracePt t="22951" x="4144963" y="3790950"/>
          <p14:tracePt t="22959" x="4144963" y="3768725"/>
          <p14:tracePt t="22970" x="4144963" y="3752850"/>
          <p14:tracePt t="22974" x="4144963" y="3740150"/>
          <p14:tracePt t="22983" x="4144963" y="3735388"/>
          <p14:tracePt t="22990" x="4140200" y="3722688"/>
          <p14:tracePt t="22997" x="4132263" y="3705225"/>
          <p14:tracePt t="23015" x="4132263" y="3702050"/>
          <p14:tracePt t="23022" x="4127500" y="3692525"/>
          <p14:tracePt t="23077" x="4119563" y="3687763"/>
          <p14:tracePt t="23093" x="4114800" y="3684588"/>
          <p14:tracePt t="23102" x="4110038" y="3675063"/>
          <p14:tracePt t="23109" x="4102100" y="3671888"/>
          <p14:tracePt t="23117" x="4097338" y="3671888"/>
          <p14:tracePt t="23126" x="4084638" y="3671888"/>
          <p14:tracePt t="23141" x="4076700" y="3671888"/>
          <p14:tracePt t="23167" x="4071938" y="3671888"/>
          <p14:tracePt t="23174" x="4064000" y="3671888"/>
          <p14:tracePt t="23182" x="4059238" y="3671888"/>
          <p14:tracePt t="23190" x="4046538" y="3671888"/>
          <p14:tracePt t="23198" x="4025900" y="3671888"/>
          <p14:tracePt t="23206" x="4016375" y="3671888"/>
          <p14:tracePt t="23214" x="3995738" y="3671888"/>
          <p14:tracePt t="23222" x="3990975" y="3671888"/>
          <p14:tracePt t="23230" x="3970338" y="3662363"/>
          <p14:tracePt t="23254" x="3965575" y="3662363"/>
          <p14:tracePt t="23286" x="3957638" y="3662363"/>
          <p14:tracePt t="23301" x="3944938" y="3662363"/>
          <p14:tracePt t="23310" x="3940175" y="3662363"/>
          <p14:tracePt t="23318" x="3932238" y="3662363"/>
          <p14:tracePt t="23326" x="3927475" y="3662363"/>
          <p14:tracePt t="23397" x="3914775" y="3667125"/>
          <p14:tracePt t="23405" x="3906838" y="3671888"/>
          <p14:tracePt t="23413" x="3902075" y="3671888"/>
          <p14:tracePt t="23422" x="3889375" y="3679825"/>
          <p14:tracePt t="23429" x="3879850" y="3684588"/>
          <p14:tracePt t="23438" x="3876675" y="3687763"/>
          <p14:tracePt t="23445" x="3863975" y="3697288"/>
          <p14:tracePt t="23470" x="3854450" y="3702050"/>
          <p14:tracePt t="23542" x="3851275" y="3709988"/>
          <p14:tracePt t="23567" x="3846513" y="3714750"/>
          <p14:tracePt t="23573" x="3838575" y="3722688"/>
          <p14:tracePt t="23591" x="3833813" y="3722688"/>
          <p14:tracePt t="23598" x="3825875" y="3727450"/>
          <p14:tracePt t="23606" x="3821113" y="3735388"/>
          <p14:tracePt t="23613" x="3800475" y="3740150"/>
          <p14:tracePt t="23638" x="3795713" y="3748088"/>
          <p14:tracePt t="23653" x="3786188" y="3752850"/>
          <p14:tracePt t="23678" x="3786188" y="3756025"/>
          <p14:tracePt t="23693" x="3786188" y="3765550"/>
          <p14:tracePt t="23702" x="3783013" y="3778250"/>
          <p14:tracePt t="23710" x="3783013" y="3781425"/>
          <p14:tracePt t="23719" x="3773488" y="3798888"/>
          <p14:tracePt t="23726" x="3773488" y="3803650"/>
          <p14:tracePt t="23736" x="3765550" y="3816350"/>
          <p14:tracePt t="23742" x="3765550" y="3824288"/>
          <p14:tracePt t="23751" x="3765550" y="3829050"/>
          <p14:tracePt t="23774" x="3765550" y="3833813"/>
          <p14:tracePt t="23790" x="3765550" y="3846513"/>
          <p14:tracePt t="23797" x="3770313" y="3854450"/>
          <p14:tracePt t="23806" x="3773488" y="3867150"/>
          <p14:tracePt t="23813" x="3773488" y="3871913"/>
          <p14:tracePt t="23822" x="3783013" y="3887788"/>
          <p14:tracePt t="23830" x="3786188" y="3892550"/>
          <p14:tracePt t="23838" x="3786188" y="3897313"/>
          <p14:tracePt t="23862" x="3786188" y="3905250"/>
          <p14:tracePt t="23878" x="3786188" y="3910013"/>
          <p14:tracePt t="23886" x="3795713" y="3917950"/>
          <p14:tracePt t="23894" x="3795713" y="3922713"/>
          <p14:tracePt t="23903" x="3800475" y="3927475"/>
          <p14:tracePt t="23919" x="3808413" y="3943350"/>
          <p14:tracePt t="23936" x="3816350" y="3956050"/>
          <p14:tracePt t="23942" x="3821113" y="3960813"/>
          <p14:tracePt t="23968" x="3833813" y="3981450"/>
          <p14:tracePt t="23987" x="3838575" y="3986213"/>
          <p14:tracePt t="23991" x="3846513" y="3994150"/>
          <p14:tracePt t="23998" x="3846513" y="3998913"/>
          <p14:tracePt t="24006" x="3851275" y="4006850"/>
          <p14:tracePt t="24014" x="3851275" y="4011613"/>
          <p14:tracePt t="24022" x="3859213" y="4024313"/>
          <p14:tracePt t="24029" x="3863975" y="4033838"/>
          <p14:tracePt t="24045" x="3871913" y="4037013"/>
          <p14:tracePt t="24055" x="3876675" y="4046538"/>
          <p14:tracePt t="24061" x="3884613" y="4049713"/>
          <p14:tracePt t="24070" x="3897313" y="4054475"/>
          <p14:tracePt t="24078" x="3910013" y="4062413"/>
          <p14:tracePt t="24093" x="3914775" y="4071938"/>
          <p14:tracePt t="24103" x="3922713" y="4075113"/>
          <p14:tracePt t="24118" x="3927475" y="4079875"/>
          <p14:tracePt t="24125" x="3935413" y="4087813"/>
          <p14:tracePt t="24142" x="3940175" y="4092575"/>
          <p14:tracePt t="24152" x="3948113" y="4100513"/>
          <p14:tracePt t="24158" x="3948113" y="4105275"/>
          <p14:tracePt t="24169" x="3952875" y="4113213"/>
          <p14:tracePt t="24182" x="3957638" y="4117975"/>
          <p14:tracePt t="24213" x="3965575" y="4122738"/>
          <p14:tracePt t="24229" x="3970338" y="4130675"/>
          <p14:tracePt t="24286" x="3978275" y="4135438"/>
          <p14:tracePt t="24325" x="3983038" y="4135438"/>
          <p14:tracePt t="24334" x="3990975" y="4143375"/>
          <p14:tracePt t="24341" x="3995738" y="4148138"/>
          <p14:tracePt t="24351" x="3998913" y="4156075"/>
          <p14:tracePt t="24358" x="4008438" y="4156075"/>
          <p14:tracePt t="24368" x="4013200" y="4160838"/>
          <p14:tracePt t="24638" x="4025900" y="4160838"/>
          <p14:tracePt t="24645" x="4033838" y="4160838"/>
          <p14:tracePt t="24654" x="4046538" y="4160838"/>
          <p14:tracePt t="24661" x="4051300" y="4160838"/>
          <p14:tracePt t="24677" x="4059238" y="4160838"/>
          <p14:tracePt t="25181" x="4071938" y="4160838"/>
          <p14:tracePt t="25189" x="4084638" y="4160838"/>
          <p14:tracePt t="25197" x="4097338" y="4160838"/>
          <p14:tracePt t="25206" x="4119563" y="4160838"/>
          <p14:tracePt t="25214" x="4144963" y="4160838"/>
          <p14:tracePt t="25221" x="4165600" y="4168775"/>
          <p14:tracePt t="25229" x="4186238" y="4168775"/>
          <p14:tracePt t="25238" x="4213225" y="4168775"/>
          <p14:tracePt t="25245" x="4233863" y="4168775"/>
          <p14:tracePt t="25254" x="4254500" y="4168775"/>
          <p14:tracePt t="25261" x="4271963" y="4168775"/>
          <p14:tracePt t="25269" x="4276725" y="4168775"/>
          <p14:tracePt t="25293" x="4289425" y="4165600"/>
          <p14:tracePt t="25317" x="4297363" y="4160838"/>
          <p14:tracePt t="25325" x="4302125" y="4160838"/>
          <p14:tracePt t="25335" x="4314825" y="4152900"/>
          <p14:tracePt t="25351" x="4327525" y="4152900"/>
          <p14:tracePt t="25358" x="4335463" y="4148138"/>
          <p14:tracePt t="25374" x="4348163" y="4140200"/>
          <p14:tracePt t="25461" x="4352925" y="4135438"/>
          <p14:tracePt t="25477" x="4360863" y="4127500"/>
          <p14:tracePt t="25493" x="4365625" y="4127500"/>
          <p14:tracePt t="25501" x="4373563" y="4127500"/>
          <p14:tracePt t="25509" x="4378325" y="4122738"/>
          <p14:tracePt t="25693" x="4386263" y="4122738"/>
          <p14:tracePt t="25709" x="4391025" y="4122738"/>
          <p14:tracePt t="25718" x="4395788" y="4122738"/>
          <p14:tracePt t="25725" x="4403725" y="4122738"/>
          <p14:tracePt t="25734" x="4408488" y="4130675"/>
          <p14:tracePt t="25750" x="4416425" y="4135438"/>
          <p14:tracePt t="25757" x="4421188" y="4143375"/>
          <p14:tracePt t="25768" x="4425950" y="4148138"/>
          <p14:tracePt t="25774" x="4425950" y="4156075"/>
          <p14:tracePt t="25782" x="4433888" y="4160838"/>
          <p14:tracePt t="25789" x="4438650" y="4165600"/>
          <p14:tracePt t="26157" x="4446588" y="4173538"/>
          <p14:tracePt t="26182" x="4451350" y="4173538"/>
          <p14:tracePt t="26189" x="4459288" y="4173538"/>
          <p14:tracePt t="26214" x="4471988" y="4178300"/>
          <p14:tracePt t="26238" x="4476750" y="4178300"/>
          <p14:tracePt t="26301" x="4484688" y="4178300"/>
          <p14:tracePt t="26309" x="4497388" y="4186238"/>
          <p14:tracePt t="26318" x="4510088" y="4186238"/>
          <p14:tracePt t="26325" x="4514850" y="4191000"/>
          <p14:tracePt t="26334" x="4527550" y="4198938"/>
          <p14:tracePt t="26342" x="4535488" y="4203700"/>
          <p14:tracePt t="26351" x="4540250" y="4211638"/>
          <p14:tracePt t="26357" x="4548188" y="4216400"/>
          <p14:tracePt t="26397" x="4560888" y="4224338"/>
          <p14:tracePt t="26413" x="4565650" y="4229100"/>
          <p14:tracePt t="26421" x="4578350" y="4241800"/>
          <p14:tracePt t="26429" x="4595813" y="4259263"/>
          <p14:tracePt t="26438" x="4621213" y="4275138"/>
          <p14:tracePt t="26445" x="4654550" y="4292600"/>
          <p14:tracePt t="26454" x="4689475" y="4310063"/>
          <p14:tracePt t="26461" x="4735513" y="4318000"/>
          <p14:tracePt t="26470" x="4770438" y="4335463"/>
          <p14:tracePt t="26504" x="4851400" y="4368800"/>
          <p14:tracePt t="26507" x="4864100" y="4368800"/>
          <p14:tracePt t="26518" x="4872038" y="4368800"/>
          <p14:tracePt t="26521" x="4876800" y="4368800"/>
          <p14:tracePt t="26526" x="4884738" y="4368800"/>
          <p14:tracePt t="26534" x="4889500" y="4368800"/>
          <p14:tracePt t="26541" x="4892675" y="4373563"/>
          <p14:tracePt t="26552" x="4902200" y="4373563"/>
          <p14:tracePt t="26558" x="4914900" y="4381500"/>
          <p14:tracePt t="26569" x="4940300" y="4398963"/>
          <p14:tracePt t="26574" x="4983163" y="4416425"/>
          <p14:tracePt t="26582" x="5033963" y="4432300"/>
          <p14:tracePt t="26590" x="5067300" y="4449763"/>
          <p14:tracePt t="26597" x="5114925" y="4471988"/>
          <p14:tracePt t="26605" x="5148263" y="4487863"/>
          <p14:tracePt t="26613" x="5224463" y="4510088"/>
          <p14:tracePt t="26622" x="5297488" y="4530725"/>
          <p14:tracePt t="26629" x="5373688" y="4551363"/>
          <p14:tracePt t="26638" x="5446713" y="4565650"/>
          <p14:tracePt t="26645" x="5505450" y="4573588"/>
          <p14:tracePt t="26654" x="5553075" y="4573588"/>
          <p14:tracePt t="26661" x="5573713" y="4581525"/>
          <p14:tracePt t="26669" x="5586413" y="4581525"/>
          <p14:tracePt t="26677" x="5599113" y="4581525"/>
          <p14:tracePt t="26685" x="5608638" y="4581525"/>
          <p14:tracePt t="26693" x="5611813" y="4586288"/>
          <p14:tracePt t="26702" x="5621338" y="4586288"/>
          <p14:tracePt t="26709" x="5634038" y="4594225"/>
          <p14:tracePt t="26725" x="5654675" y="4603750"/>
          <p14:tracePt t="26736" x="5702300" y="4619625"/>
          <p14:tracePt t="26741" x="5748338" y="4629150"/>
          <p14:tracePt t="26752" x="5808663" y="4649788"/>
          <p14:tracePt t="26758" x="5872163" y="4672013"/>
          <p14:tracePt t="26770" x="5930900" y="4679950"/>
          <p14:tracePt t="26774" x="5991225" y="4700588"/>
          <p14:tracePt t="26782" x="6037263" y="4710113"/>
          <p14:tracePt t="26790" x="6072188" y="4718050"/>
          <p14:tracePt t="26798" x="6084888" y="4718050"/>
          <p14:tracePt t="26806" x="6105525" y="4725988"/>
          <p14:tracePt t="26813" x="6122988" y="4730750"/>
          <p14:tracePt t="26822" x="6143625" y="4730750"/>
          <p14:tracePt t="26829" x="6186488" y="4738688"/>
          <p14:tracePt t="26838" x="6249988" y="4760913"/>
          <p14:tracePt t="26845" x="6297613" y="4768850"/>
          <p14:tracePt t="26854" x="6369050" y="4791075"/>
          <p14:tracePt t="26861" x="6429375" y="4811713"/>
          <p14:tracePt t="26870" x="6488113" y="4824413"/>
          <p14:tracePt t="26877" x="6540500" y="4841875"/>
          <p14:tracePt t="26887" x="6573838" y="4849813"/>
          <p14:tracePt t="26894" x="6594475" y="4857750"/>
          <p14:tracePt t="26903" x="6599238" y="4857750"/>
          <p14:tracePt t="26910" x="6616700" y="4862513"/>
          <p14:tracePt t="26918" x="6621463" y="4862513"/>
          <p14:tracePt t="26925" x="6634163" y="4870450"/>
          <p14:tracePt t="26935" x="6667500" y="4879975"/>
          <p14:tracePt t="26942" x="6740525" y="4900613"/>
          <p14:tracePt t="26959" x="6888163" y="4943475"/>
          <p14:tracePt t="26968" x="6965950" y="4964113"/>
          <p14:tracePt t="26974" x="6999288" y="4973638"/>
          <p14:tracePt t="26983" x="7011988" y="4973638"/>
          <p14:tracePt t="26990" x="7024688" y="4973638"/>
          <p14:tracePt t="27006" x="7034213" y="4973638"/>
          <p14:tracePt t="27015" x="7037388" y="4973638"/>
          <p14:tracePt t="27021" x="7050088" y="4976813"/>
          <p14:tracePt t="27029" x="7059613" y="4976813"/>
          <p14:tracePt t="27038" x="7072313" y="4986338"/>
          <p14:tracePt t="27045" x="7075488" y="4991100"/>
          <p14:tracePt t="27054" x="7088188" y="4991100"/>
          <p14:tracePt t="27061" x="7105650" y="4999038"/>
          <p14:tracePt t="27069" x="7110413" y="4999038"/>
          <p14:tracePt t="27079" x="7113588" y="4999038"/>
          <p14:tracePt t="27095" x="7123113" y="4999038"/>
          <p14:tracePt t="27118" x="7127875" y="4999038"/>
          <p14:tracePt t="27135" x="7135813" y="4999038"/>
          <p14:tracePt t="27142" x="7140575" y="4999038"/>
          <p14:tracePt t="27153" x="7143750" y="4999038"/>
          <p14:tracePt t="27158" x="7153275" y="4999038"/>
          <p14:tracePt t="27174" x="7156450" y="4999038"/>
          <p14:tracePt t="27198" x="7165975" y="4999038"/>
          <p14:tracePt t="27222" x="7178675" y="4999038"/>
          <p14:tracePt t="27238" x="7181850" y="4999038"/>
          <p14:tracePt t="27373" x="7191375" y="4991100"/>
          <p14:tracePt t="27582" x="7194550" y="4991100"/>
          <p14:tracePt t="27677" x="7204075" y="4991100"/>
          <p14:tracePt t="27693" x="7207250" y="4991100"/>
          <p14:tracePt t="27768" x="7212013" y="4994275"/>
          <p14:tracePt t="27790" x="7219950" y="4999038"/>
          <p14:tracePt t="27854" x="7224713" y="4999038"/>
          <p14:tracePt t="27862" x="7234238" y="4999038"/>
          <p14:tracePt t="27869" x="7237413" y="4999038"/>
          <p14:tracePt t="27877" x="7246938" y="4999038"/>
          <p14:tracePt t="27920" x="7250113" y="4999038"/>
          <p14:tracePt t="27935" x="7262813" y="4991100"/>
          <p14:tracePt t="27970" x="7267575" y="4991100"/>
          <p14:tracePt t="28006" x="7275513" y="4986338"/>
          <p14:tracePt t="28102" x="7280275" y="4986338"/>
          <p14:tracePt t="28169" x="7288213" y="4986338"/>
          <p14:tracePt t="28182" x="7292975" y="4986338"/>
          <p14:tracePt t="28278" x="7300913" y="4991100"/>
          <p14:tracePt t="28286" x="7305675" y="4991100"/>
          <p14:tracePt t="28293" x="7318375" y="4991100"/>
          <p14:tracePt t="28301" x="7323138" y="4999038"/>
          <p14:tracePt t="28318" x="7331075" y="4999038"/>
          <p14:tracePt t="28336" x="7335838" y="4999038"/>
          <p14:tracePt t="28342" x="7343775" y="4999038"/>
          <p14:tracePt t="28437" x="7348538" y="4999038"/>
          <p14:tracePt t="28477" x="7356475" y="4999038"/>
          <p14:tracePt t="28493" x="7361238" y="4999038"/>
          <p14:tracePt t="28501" x="7366000" y="4999038"/>
          <p14:tracePt t="28509" x="7373938" y="4999038"/>
          <p14:tracePt t="28518" x="7386638" y="4999038"/>
          <p14:tracePt t="28525" x="7399338" y="4999038"/>
          <p14:tracePt t="28606" x="7404100" y="4999038"/>
          <p14:tracePt t="28629" x="7412038" y="4999038"/>
          <p14:tracePt t="28637" x="7416800" y="4999038"/>
          <p14:tracePt t="28654" x="7424738" y="4999038"/>
          <p14:tracePt t="28677" x="7429500" y="4999038"/>
          <p14:tracePt t="28702" x="7437438" y="4999038"/>
          <p14:tracePt t="28709" x="7450138" y="4999038"/>
          <p14:tracePt t="28718" x="7454900" y="4999038"/>
          <p14:tracePt t="28725" x="7467600" y="4999038"/>
          <p14:tracePt t="28737" x="7480300" y="4999038"/>
          <p14:tracePt t="28743" x="7493000" y="4999038"/>
          <p14:tracePt t="28751" x="7510463" y="4999038"/>
          <p14:tracePt t="28758" x="7513638" y="4999038"/>
          <p14:tracePt t="28821" x="7518400" y="4999038"/>
          <p14:tracePt t="28885" x="7526338" y="4999038"/>
          <p14:tracePt t="28998" x="7531100" y="4999038"/>
          <p14:tracePt t="29014" x="7540625" y="4999038"/>
          <p14:tracePt t="29029" x="7543800" y="5003800"/>
          <p14:tracePt t="29038" x="7553325" y="5011738"/>
          <p14:tracePt t="29070" x="7556500" y="5016500"/>
          <p14:tracePt t="29117" x="7561263" y="5024438"/>
          <p14:tracePt t="29237" x="7569200" y="5029200"/>
          <p14:tracePt t="29613" x="7569200" y="5032375"/>
          <p14:tracePt t="29653" x="7569200" y="5041900"/>
          <p14:tracePt t="29669" x="7569200" y="5045075"/>
          <p14:tracePt t="29685" x="7569200" y="5057775"/>
          <p14:tracePt t="29694" x="7581900" y="5075238"/>
          <p14:tracePt t="29701" x="7599363" y="5087938"/>
          <p14:tracePt t="29709" x="7604125" y="5087938"/>
          <p14:tracePt t="29797" x="7612063" y="5087938"/>
          <p14:tracePt t="29805" x="7624763" y="5097463"/>
          <p14:tracePt t="29813" x="7650163" y="5113338"/>
          <p14:tracePt t="29821" x="7672388" y="5118100"/>
          <p14:tracePt t="29829" x="7697788" y="5135563"/>
          <p14:tracePt t="29837" x="7710488" y="5143500"/>
          <p14:tracePt t="29845" x="7718425" y="5143500"/>
          <p14:tracePt t="29853" x="7735888" y="5151438"/>
          <p14:tracePt t="29870" x="7743825" y="5156200"/>
          <p14:tracePt t="29893" x="7748588" y="5156200"/>
          <p14:tracePt t="29909" x="7756525" y="5156200"/>
          <p14:tracePt t="29918" x="7761288" y="5156200"/>
          <p14:tracePt t="29925" x="7781925" y="5164138"/>
          <p14:tracePt t="29935" x="7786688" y="5164138"/>
          <p14:tracePt t="29942" x="7804150" y="5168900"/>
          <p14:tracePt t="29951" x="7807325" y="5168900"/>
          <p14:tracePt t="29958" x="7812088" y="5168900"/>
          <p14:tracePt t="30006" x="7820025" y="5168900"/>
          <p14:tracePt t="30014" x="7824788" y="5168900"/>
          <p14:tracePt t="30021" x="7847013" y="5168900"/>
          <p14:tracePt t="30029" x="7867650" y="5168900"/>
          <p14:tracePt t="30037" x="7893050" y="5168900"/>
          <p14:tracePt t="30045" x="7905750" y="5168900"/>
          <p14:tracePt t="30054" x="7910513" y="5168900"/>
          <p14:tracePt t="30061" x="7918450" y="5168900"/>
          <p14:tracePt t="30069" x="7923213" y="5168900"/>
          <p14:tracePt t="30085" x="7931150" y="5160963"/>
          <p14:tracePt t="30094" x="7935913" y="5156200"/>
          <p14:tracePt t="30102" x="7948613" y="5148263"/>
          <p14:tracePt t="30109" x="7956550" y="5143500"/>
          <p14:tracePt t="30118" x="7974013" y="5135563"/>
          <p14:tracePt t="30126" x="7991475" y="5130800"/>
          <p14:tracePt t="30135" x="8004175" y="5122863"/>
          <p14:tracePt t="30142" x="8012113" y="5113338"/>
          <p14:tracePt t="30154" x="8032750" y="5110163"/>
          <p14:tracePt t="30170" x="8045450" y="5100638"/>
          <p14:tracePt t="30174" x="8050213" y="5097463"/>
          <p14:tracePt t="30182" x="8059738" y="5087938"/>
          <p14:tracePt t="30190" x="8072438" y="5075238"/>
          <p14:tracePt t="30197" x="8075613" y="5070475"/>
          <p14:tracePt t="30205" x="8085138" y="5062538"/>
          <p14:tracePt t="30213" x="8088313" y="5057775"/>
          <p14:tracePt t="30221" x="8097838" y="5049838"/>
          <p14:tracePt t="30229" x="8101013" y="5045075"/>
          <p14:tracePt t="30246" x="8101013" y="5041900"/>
          <p14:tracePt t="30253" x="8101013" y="5029200"/>
          <p14:tracePt t="30261" x="8101013" y="5019675"/>
          <p14:tracePt t="30269" x="8101013" y="4999038"/>
          <p14:tracePt t="30277" x="8101013" y="4994275"/>
          <p14:tracePt t="30285" x="8110538" y="4981575"/>
          <p14:tracePt t="30294" x="8110538" y="4968875"/>
          <p14:tracePt t="30301" x="8110538" y="4951413"/>
          <p14:tracePt t="30309" x="8110538" y="4938713"/>
          <p14:tracePt t="30318" x="8110538" y="4935538"/>
          <p14:tracePt t="30325" x="8110538" y="4922838"/>
          <p14:tracePt t="30335" x="8110538" y="4910138"/>
          <p14:tracePt t="30341" x="8097838" y="4892675"/>
          <p14:tracePt t="30357" x="8093075" y="4887913"/>
          <p14:tracePt t="30382" x="8085138" y="4887913"/>
          <p14:tracePt t="30390" x="8080375" y="4887913"/>
          <p14:tracePt t="30397" x="8067675" y="4887913"/>
          <p14:tracePt t="30406" x="8050213" y="4897438"/>
          <p14:tracePt t="30413" x="8016875" y="4913313"/>
          <p14:tracePt t="30422" x="7994650" y="4930775"/>
          <p14:tracePt t="30430" x="7978775" y="4943475"/>
          <p14:tracePt t="30438" x="7953375" y="4968875"/>
          <p14:tracePt t="30445" x="7939088" y="4991100"/>
          <p14:tracePt t="30454" x="7918450" y="5037138"/>
          <p14:tracePt t="30461" x="7900988" y="5083175"/>
          <p14:tracePt t="30471" x="7872413" y="5148263"/>
          <p14:tracePt t="30478" x="7862888" y="5160963"/>
          <p14:tracePt t="30487" x="7854950" y="5186363"/>
          <p14:tracePt t="30493" x="7847013" y="5207000"/>
          <p14:tracePt t="30502" x="7847013" y="5224463"/>
          <p14:tracePt t="30510" x="7847013" y="5245100"/>
          <p14:tracePt t="30518" x="7847013" y="5257800"/>
          <p14:tracePt t="30526" x="7847013" y="5283200"/>
          <p14:tracePt t="30535" x="7847013" y="5295900"/>
          <p14:tracePt t="30542" x="7847013" y="5318125"/>
          <p14:tracePt t="30551" x="7847013" y="5338763"/>
          <p14:tracePt t="30558" x="7859713" y="5356225"/>
          <p14:tracePt t="30568" x="7875588" y="5381625"/>
          <p14:tracePt t="30574" x="7880350" y="5402263"/>
          <p14:tracePt t="30582" x="7888288" y="5416550"/>
          <p14:tracePt t="30592" x="7913688" y="5441950"/>
          <p14:tracePt t="30597" x="7926388" y="5457825"/>
          <p14:tracePt t="30606" x="7935913" y="5462588"/>
          <p14:tracePt t="30613" x="7948613" y="5475288"/>
          <p14:tracePt t="30621" x="7961313" y="5483225"/>
          <p14:tracePt t="30629" x="7978775" y="5500688"/>
          <p14:tracePt t="30638" x="7991475" y="5505450"/>
          <p14:tracePt t="30645" x="7999413" y="5513388"/>
          <p14:tracePt t="30654" x="8012113" y="5518150"/>
          <p14:tracePt t="30669" x="8016875" y="5518150"/>
          <p14:tracePt t="30677" x="8029575" y="5526088"/>
          <p14:tracePt t="30685" x="8054975" y="5526088"/>
          <p14:tracePt t="30694" x="8067675" y="5526088"/>
          <p14:tracePt t="30702" x="8088313" y="5526088"/>
          <p14:tracePt t="30710" x="8131175" y="5526088"/>
          <p14:tracePt t="30718" x="8191500" y="5526088"/>
          <p14:tracePt t="30726" x="8232775" y="5526088"/>
          <p14:tracePt t="30736" x="8280400" y="5526088"/>
          <p14:tracePt t="30742" x="8301038" y="5526088"/>
          <p14:tracePt t="30751" x="8331200" y="5526088"/>
          <p14:tracePt t="30758" x="8348663" y="5526088"/>
          <p14:tracePt t="30768" x="8361363" y="5522913"/>
          <p14:tracePt t="30774" x="8366125" y="5518150"/>
          <p14:tracePt t="30790" x="8374063" y="5508625"/>
          <p14:tracePt t="30797" x="8374063" y="5505450"/>
          <p14:tracePt t="30806" x="8378825" y="5492750"/>
          <p14:tracePt t="30822" x="8386763" y="5475288"/>
          <p14:tracePt t="30830" x="8404225" y="5462588"/>
          <p14:tracePt t="30838" x="8407400" y="5445125"/>
          <p14:tracePt t="30846" x="8424863" y="5432425"/>
          <p14:tracePt t="30854" x="8429625" y="5424488"/>
          <p14:tracePt t="30861" x="8437563" y="5411788"/>
          <p14:tracePt t="30872" x="8445500" y="5399088"/>
          <p14:tracePt t="30877" x="8445500" y="5389563"/>
          <p14:tracePt t="30886" x="8445500" y="5376863"/>
          <p14:tracePt t="30893" x="8450263" y="5364163"/>
          <p14:tracePt t="30903" x="8450263" y="5351463"/>
          <p14:tracePt t="30910" x="8450263" y="5338763"/>
          <p14:tracePt t="30918" x="8450263" y="5322888"/>
          <p14:tracePt t="30926" x="8458200" y="5310188"/>
          <p14:tracePt t="30935" x="8462963" y="5305425"/>
          <p14:tracePt t="30942" x="8480425" y="5287963"/>
          <p14:tracePt t="30953" x="8485188" y="5283200"/>
          <p14:tracePt t="30958" x="8497888" y="5275263"/>
          <p14:tracePt t="30971" x="8505825" y="5270500"/>
          <p14:tracePt t="30974" x="8505825" y="5267325"/>
          <p14:tracePt t="30983" x="8505825" y="5257800"/>
          <p14:tracePt t="30990" x="8505825" y="5237163"/>
          <p14:tracePt t="30997" x="8505825" y="5224463"/>
          <p14:tracePt t="31006" x="8505825" y="5211763"/>
          <p14:tracePt t="31014" x="8501063" y="5207000"/>
          <p14:tracePt t="31022" x="8497888" y="5189538"/>
          <p14:tracePt t="31029" x="8488363" y="5186363"/>
          <p14:tracePt t="31038" x="8488363" y="5173663"/>
          <p14:tracePt t="31045" x="8485188" y="5168900"/>
          <p14:tracePt t="31054" x="8485188" y="5160963"/>
          <p14:tracePt t="31061" x="8485188" y="5148263"/>
          <p14:tracePt t="31070" x="8485188" y="5143500"/>
          <p14:tracePt t="31077" x="8475663" y="5135563"/>
          <p14:tracePt t="31086" x="8462963" y="5122863"/>
          <p14:tracePt t="31093" x="8458200" y="5118100"/>
          <p14:tracePt t="31102" x="8450263" y="5100638"/>
          <p14:tracePt t="31110" x="8437563" y="5087938"/>
          <p14:tracePt t="31118" x="8437563" y="5083175"/>
          <p14:tracePt t="31126" x="8429625" y="5067300"/>
          <p14:tracePt t="31142" x="8429625" y="5062538"/>
          <p14:tracePt t="31151" x="8429625" y="5049838"/>
          <p14:tracePt t="31158" x="8429625" y="5045075"/>
          <p14:tracePt t="31174" x="8429625" y="5037138"/>
          <p14:tracePt t="31182" x="8429625" y="5032375"/>
          <p14:tracePt t="31206" x="8429625" y="5024438"/>
          <p14:tracePt t="31214" x="8420100" y="5011738"/>
          <p14:tracePt t="31277" x="8416925" y="5006975"/>
          <p14:tracePt t="31286" x="8412163" y="4999038"/>
          <p14:tracePt t="31318" x="8404225" y="4994275"/>
          <p14:tracePt t="31349" x="8399463" y="4986338"/>
          <p14:tracePt t="31374" x="8391525" y="4981575"/>
          <p14:tracePt t="31390" x="8386763" y="4981575"/>
          <p14:tracePt t="31406" x="8382000" y="4981575"/>
          <p14:tracePt t="31446" x="8374063" y="4981575"/>
          <p14:tracePt t="31454" x="8369300" y="4991100"/>
          <p14:tracePt t="31470" x="8361363" y="5003800"/>
          <p14:tracePt t="31478" x="8356600" y="5006975"/>
          <p14:tracePt t="31502" x="8318500" y="5045075"/>
          <p14:tracePt t="31513" x="8305800" y="5057775"/>
          <p14:tracePt t="31533" x="8301038" y="5070475"/>
          <p14:tracePt t="31538" x="8293100" y="5075238"/>
          <p14:tracePt t="31542" x="8288338" y="5080000"/>
          <p14:tracePt t="31551" x="8285163" y="5087938"/>
          <p14:tracePt t="31557" x="8275638" y="5100638"/>
          <p14:tracePt t="31570" x="8275638" y="5113338"/>
          <p14:tracePt t="31575" x="8272463" y="5122863"/>
          <p14:tracePt t="31582" x="8272463" y="5126038"/>
          <p14:tracePt t="31590" x="8262938" y="5138738"/>
          <p14:tracePt t="31597" x="8262938" y="5151438"/>
          <p14:tracePt t="31607" x="8255000" y="5168900"/>
          <p14:tracePt t="31613" x="8255000" y="5173663"/>
          <p14:tracePt t="31622" x="8250238" y="5194300"/>
          <p14:tracePt t="31638" x="8242300" y="5219700"/>
          <p14:tracePt t="31654" x="8232775" y="5232400"/>
          <p14:tracePt t="31669" x="8229600" y="5237163"/>
          <p14:tracePt t="31687" x="8229600" y="5245100"/>
          <p14:tracePt t="31703" x="8229600" y="5249863"/>
          <p14:tracePt t="31710" x="8229600" y="5257800"/>
          <p14:tracePt t="31719" x="8229600" y="5262563"/>
          <p14:tracePt t="31726" x="8229600" y="5270500"/>
          <p14:tracePt t="31735" x="8229600" y="5283200"/>
          <p14:tracePt t="31742" x="8229600" y="5287963"/>
          <p14:tracePt t="31753" x="8229600" y="5292725"/>
          <p14:tracePt t="31798" x="8220075" y="5300663"/>
          <p14:tracePt t="31814" x="8216900" y="5300663"/>
          <p14:tracePt t="31822" x="8207375" y="5300663"/>
          <p14:tracePt t="31830" x="8204200" y="5295900"/>
          <p14:tracePt t="31838" x="8199438" y="5292725"/>
          <p14:tracePt t="31846" x="8191500" y="5287963"/>
          <p14:tracePt t="31862" x="8186738" y="5280025"/>
          <p14:tracePt t="31877" x="8178800" y="5275263"/>
          <p14:tracePt t="31886" x="8174038" y="5267325"/>
          <p14:tracePt t="31904" x="8169275" y="5267325"/>
          <p14:tracePt t="31990" x="8161338" y="5262563"/>
          <p14:tracePt t="32014" x="8156575" y="5262563"/>
          <p14:tracePt t="32022" x="8148638" y="5262563"/>
          <p14:tracePt t="32030" x="8143875" y="5254625"/>
          <p14:tracePt t="32086" x="8135938" y="5254625"/>
          <p14:tracePt t="32093" x="8131175" y="5254625"/>
          <p14:tracePt t="32102" x="8118475" y="5249863"/>
          <p14:tracePt t="32110" x="8101013" y="5241925"/>
          <p14:tracePt t="32121" x="8097838" y="5241925"/>
          <p14:tracePt t="32126" x="8085138" y="5237163"/>
          <p14:tracePt t="32136" x="8072438" y="5237163"/>
          <p14:tracePt t="32142" x="8045450" y="5229225"/>
          <p14:tracePt t="32153" x="8032750" y="5219700"/>
          <p14:tracePt t="32158" x="8024813" y="5219700"/>
          <p14:tracePt t="32166" x="8012113" y="5219700"/>
          <p14:tracePt t="32174" x="8007350" y="5216525"/>
          <p14:tracePt t="32183" x="8004175" y="5216525"/>
          <p14:tracePt t="32190" x="7994650" y="5207000"/>
          <p14:tracePt t="32198" x="7991475" y="5207000"/>
          <p14:tracePt t="32214" x="7981950" y="5207000"/>
          <p14:tracePt t="32222" x="7978775" y="5207000"/>
          <p14:tracePt t="32230" x="7966075" y="5203825"/>
          <p14:tracePt t="32294" x="7956550" y="5194300"/>
          <p14:tracePt t="32334" x="7953375" y="5194300"/>
          <p14:tracePt t="32445" x="7943850" y="5194300"/>
          <p14:tracePt t="32535" x="7939088" y="5189538"/>
          <p14:tracePt t="32567" x="7935913" y="5189538"/>
          <p14:tracePt t="32605" x="7926388" y="5189538"/>
          <p14:tracePt t="32685" x="7923213" y="5189538"/>
          <p14:tracePt t="32702" x="7913688" y="5189538"/>
          <p14:tracePt t="33390" x="7918450" y="5189538"/>
          <p14:tracePt t="33405" x="7923213" y="5189538"/>
          <p14:tracePt t="33429" x="7931150" y="5181600"/>
          <p14:tracePt t="33469" x="7935913" y="5176838"/>
          <p14:tracePt t="34029" x="7939088" y="5176838"/>
          <p14:tracePt t="34037" x="7948613" y="5176838"/>
          <p14:tracePt t="34061" x="7953375" y="5176838"/>
          <p14:tracePt t="34077" x="7961313" y="5176838"/>
          <p14:tracePt t="34118" x="7966075" y="5176838"/>
          <p14:tracePt t="34151" x="7974013" y="5176838"/>
          <p14:tracePt t="34190" x="7986713" y="5181600"/>
          <p14:tracePt t="34213" x="7991475" y="5181600"/>
          <p14:tracePt t="34222" x="7999413" y="5186363"/>
          <p14:tracePt t="34238" x="8004175" y="5186363"/>
          <p14:tracePt t="34253" x="8007350" y="5186363"/>
          <p14:tracePt t="34294" x="8016875" y="5186363"/>
          <p14:tracePt t="34301" x="8020050" y="5186363"/>
          <p14:tracePt t="34309" x="8032750" y="5186363"/>
          <p14:tracePt t="34318" x="8042275" y="5186363"/>
          <p14:tracePt t="34325" x="8054975" y="5186363"/>
          <p14:tracePt t="34335" x="8059738" y="5186363"/>
          <p14:tracePt t="34341" x="8080375" y="5181600"/>
          <p14:tracePt t="34351" x="8093075" y="5176838"/>
          <p14:tracePt t="34357" x="8101013" y="5176838"/>
          <p14:tracePt t="34366" x="8105775" y="5176838"/>
          <p14:tracePt t="34374" x="8118475" y="5168900"/>
          <p14:tracePt t="34389" x="8126413" y="5168900"/>
          <p14:tracePt t="34397" x="8139113" y="5168900"/>
          <p14:tracePt t="34406" x="8151813" y="5168900"/>
          <p14:tracePt t="34413" x="8156575" y="5168900"/>
          <p14:tracePt t="34453" x="8166100" y="5168900"/>
          <p14:tracePt t="34461" x="8169275" y="5168900"/>
          <p14:tracePt t="34470" x="8178800" y="5168900"/>
          <p14:tracePt t="34477" x="8191500" y="5164138"/>
          <p14:tracePt t="34485" x="8194675" y="5164138"/>
          <p14:tracePt t="34493" x="8207375" y="5156200"/>
          <p14:tracePt t="34502" x="8216900" y="5151438"/>
          <p14:tracePt t="34509" x="8220075" y="5151438"/>
          <p14:tracePt t="34519" x="8229600" y="5143500"/>
          <p14:tracePt t="34526" x="8232775" y="5138738"/>
          <p14:tracePt t="34536" x="8245475" y="5122863"/>
          <p14:tracePt t="34551" x="8255000" y="5110163"/>
          <p14:tracePt t="34558" x="8258175" y="5105400"/>
          <p14:tracePt t="34574" x="8258175" y="5097463"/>
          <p14:tracePt t="34581" x="8267700" y="5083175"/>
          <p14:tracePt t="34590" x="8272463" y="5080000"/>
          <p14:tracePt t="34597" x="8272463" y="5070475"/>
          <p14:tracePt t="34607" x="8272463" y="5067300"/>
          <p14:tracePt t="34613" x="8272463" y="5045075"/>
          <p14:tracePt t="34622" x="8272463" y="5032375"/>
          <p14:tracePt t="34629" x="8272463" y="5024438"/>
          <p14:tracePt t="34638" x="8272463" y="5011738"/>
          <p14:tracePt t="34646" x="8272463" y="5006975"/>
          <p14:tracePt t="34653" x="8272463" y="5003800"/>
          <p14:tracePt t="34661" x="8272463" y="4994275"/>
          <p14:tracePt t="34669" x="8272463" y="4991100"/>
          <p14:tracePt t="34678" x="8272463" y="4981575"/>
          <p14:tracePt t="34686" x="8272463" y="4968875"/>
          <p14:tracePt t="34694" x="8272463" y="4956175"/>
          <p14:tracePt t="34703" x="8272463" y="4943475"/>
          <p14:tracePt t="34710" x="8272463" y="4935538"/>
          <p14:tracePt t="34718" x="8272463" y="4922838"/>
          <p14:tracePt t="34766" x="8262938" y="4918075"/>
          <p14:tracePt t="34781" x="8258175" y="4910138"/>
          <p14:tracePt t="34806" x="8255000" y="4905375"/>
          <p14:tracePt t="34814" x="8245475" y="4905375"/>
          <p14:tracePt t="34853" x="8242300" y="4905375"/>
          <p14:tracePt t="34861" x="8232775" y="4905375"/>
          <p14:tracePt t="34869" x="8229600" y="4905375"/>
          <p14:tracePt t="34878" x="8216900" y="4905375"/>
          <p14:tracePt t="34887" x="8207375" y="4905375"/>
          <p14:tracePt t="34894" x="8194675" y="4905375"/>
          <p14:tracePt t="34903" x="8181975" y="4918075"/>
          <p14:tracePt t="34910" x="8174038" y="4918075"/>
          <p14:tracePt t="34919" x="8161338" y="4930775"/>
          <p14:tracePt t="34926" x="8156575" y="4935538"/>
          <p14:tracePt t="34942" x="8143875" y="4948238"/>
          <p14:tracePt t="34954" x="8143875" y="4956175"/>
          <p14:tracePt t="34969" x="8126413" y="4999038"/>
          <p14:tracePt t="34974" x="8118475" y="5016500"/>
          <p14:tracePt t="34983" x="8118475" y="5037138"/>
          <p14:tracePt t="34990" x="8118475" y="5057775"/>
          <p14:tracePt t="34998" x="8118475" y="5083175"/>
          <p14:tracePt t="35006" x="8118475" y="5113338"/>
          <p14:tracePt t="35013" x="8118475" y="5135563"/>
          <p14:tracePt t="35022" x="8118475" y="5160963"/>
          <p14:tracePt t="35030" x="8131175" y="5181600"/>
          <p14:tracePt t="35038" x="8131175" y="5189538"/>
          <p14:tracePt t="35046" x="8139113" y="5211763"/>
          <p14:tracePt t="35061" x="8143875" y="5224463"/>
          <p14:tracePt t="35078" x="8143875" y="5232400"/>
          <p14:tracePt t="35086" x="8151813" y="5237163"/>
          <p14:tracePt t="35094" x="8166100" y="5249863"/>
          <p14:tracePt t="35103" x="8174038" y="5257800"/>
          <p14:tracePt t="35110" x="8178800" y="5262563"/>
          <p14:tracePt t="35120" x="8191500" y="5275263"/>
          <p14:tracePt t="35126" x="8199438" y="5283200"/>
          <p14:tracePt t="35136" x="8216900" y="5287963"/>
          <p14:tracePt t="35153" x="8232775" y="5287963"/>
          <p14:tracePt t="35158" x="8237538" y="5287963"/>
          <p14:tracePt t="35166" x="8250238" y="5287963"/>
          <p14:tracePt t="35174" x="8262938" y="5287963"/>
          <p14:tracePt t="35182" x="8272463" y="5287963"/>
          <p14:tracePt t="35190" x="8285163" y="5287963"/>
          <p14:tracePt t="35197" x="8288338" y="5287963"/>
          <p14:tracePt t="35206" x="8301038" y="5275263"/>
          <p14:tracePt t="35213" x="8310563" y="5267325"/>
          <p14:tracePt t="35222" x="8313738" y="5262563"/>
          <p14:tracePt t="35231" x="8326438" y="5249863"/>
          <p14:tracePt t="35238" x="8343900" y="5241925"/>
          <p14:tracePt t="35245" x="8356600" y="5224463"/>
          <p14:tracePt t="35254" x="8366125" y="5219700"/>
          <p14:tracePt t="35261" x="8369300" y="5211763"/>
          <p14:tracePt t="35271" x="8378825" y="5199063"/>
          <p14:tracePt t="35277" x="8378825" y="5186363"/>
          <p14:tracePt t="35286" x="8386763" y="5164138"/>
          <p14:tracePt t="35295" x="8386763" y="5156200"/>
          <p14:tracePt t="35302" x="8391525" y="5143500"/>
          <p14:tracePt t="35310" x="8391525" y="5130800"/>
          <p14:tracePt t="35320" x="8391525" y="5118100"/>
          <p14:tracePt t="35326" x="8391525" y="5105400"/>
          <p14:tracePt t="35336" x="8391525" y="5087938"/>
          <p14:tracePt t="35342" x="8391525" y="5075238"/>
          <p14:tracePt t="35353" x="8391525" y="5054600"/>
          <p14:tracePt t="35358" x="8391525" y="5029200"/>
          <p14:tracePt t="35366" x="8386763" y="5016500"/>
          <p14:tracePt t="35374" x="8374063" y="4981575"/>
          <p14:tracePt t="35382" x="8374063" y="4976813"/>
          <p14:tracePt t="35390" x="8374063" y="4964113"/>
          <p14:tracePt t="35397" x="8374063" y="4956175"/>
          <p14:tracePt t="35413" x="8374063" y="4951413"/>
          <p14:tracePt t="35430" x="8374063" y="4943475"/>
          <p14:tracePt t="35438" x="8366125" y="4938713"/>
          <p14:tracePt t="35454" x="8361363" y="4930775"/>
          <p14:tracePt t="35462" x="8351838" y="4926013"/>
          <p14:tracePt t="35470" x="8348663" y="4922838"/>
          <p14:tracePt t="35478" x="8339138" y="4913313"/>
          <p14:tracePt t="35494" x="8339138" y="4910138"/>
          <p14:tracePt t="35504" x="8335963" y="4900613"/>
          <p14:tracePt t="35511" x="8331200" y="4897438"/>
          <p14:tracePt t="35535" x="8323263" y="4892675"/>
          <p14:tracePt t="35542" x="8318500" y="4884738"/>
          <p14:tracePt t="35559" x="8318500" y="4879975"/>
          <p14:tracePt t="35566" x="8310563" y="4870450"/>
          <p14:tracePt t="35574" x="8305800" y="4867275"/>
          <p14:tracePt t="35582" x="8297863" y="4857750"/>
          <p14:tracePt t="35606" x="8293100" y="4854575"/>
          <p14:tracePt t="35622" x="8288338" y="4849813"/>
          <p14:tracePt t="35646" x="8280400" y="4832350"/>
          <p14:tracePt t="35710" x="8275638" y="4829175"/>
          <p14:tracePt t="35735" x="8267700" y="4816475"/>
          <p14:tracePt t="35758" x="8262938" y="4806950"/>
          <p14:tracePt t="35782" x="8255000" y="4803775"/>
          <p14:tracePt t="35814" x="8250238" y="4803775"/>
          <p14:tracePt t="35830" x="8242300" y="4799013"/>
          <p14:tracePt t="35846" x="8237538" y="4791075"/>
          <p14:tracePt t="35854" x="8224838" y="4786313"/>
          <p14:tracePt t="35878" x="8216900" y="4778375"/>
          <p14:tracePt t="35910" x="8204200" y="4773613"/>
          <p14:tracePt t="35926" x="8199438" y="4764088"/>
          <p14:tracePt t="35935" x="8186738" y="4760913"/>
          <p14:tracePt t="35943" x="8178800" y="4751388"/>
          <p14:tracePt t="35955" x="8166100" y="4748213"/>
          <p14:tracePt t="36015" x="8161338" y="4748213"/>
          <p14:tracePt t="36030" x="8151813" y="4738688"/>
          <p14:tracePt t="36054" x="8139113" y="4738688"/>
          <p14:tracePt t="36062" x="8135938" y="4738688"/>
          <p14:tracePt t="36078" x="8126413" y="4738688"/>
          <p14:tracePt t="36094" x="8123238" y="4738688"/>
          <p14:tracePt t="36102" x="8118475" y="4738688"/>
          <p14:tracePt t="36110" x="8110538" y="4738688"/>
          <p14:tracePt t="36119" x="8105775" y="4738688"/>
          <p14:tracePt t="36126" x="8097838" y="4738688"/>
          <p14:tracePt t="36152" x="8093075" y="4738688"/>
          <p14:tracePt t="36182" x="8085138" y="4743450"/>
          <p14:tracePt t="36198" x="8080375" y="4743450"/>
          <p14:tracePt t="36214" x="8067675" y="4748213"/>
          <p14:tracePt t="36230" x="8054975" y="4748213"/>
          <p14:tracePt t="36238" x="8045450" y="4748213"/>
          <p14:tracePt t="36246" x="8042275" y="4748213"/>
          <p14:tracePt t="36254" x="8032750" y="4756150"/>
          <p14:tracePt t="36262" x="8029575" y="4756150"/>
          <p14:tracePt t="36271" x="8024813" y="4756150"/>
          <p14:tracePt t="36278" x="8016875" y="4760913"/>
          <p14:tracePt t="36287" x="7994650" y="4773613"/>
          <p14:tracePt t="36294" x="7981950" y="4781550"/>
          <p14:tracePt t="36303" x="7956550" y="4791075"/>
          <p14:tracePt t="36310" x="7923213" y="4806950"/>
          <p14:tracePt t="36319" x="7900988" y="4816475"/>
          <p14:tracePt t="36326" x="7867650" y="4832350"/>
          <p14:tracePt t="36336" x="7850188" y="4837113"/>
          <p14:tracePt t="36342" x="7829550" y="4845050"/>
          <p14:tracePt t="36352" x="7824788" y="4854575"/>
          <p14:tracePt t="36366" x="7816850" y="4857750"/>
          <p14:tracePt t="36398" x="7812088" y="4857750"/>
          <p14:tracePt t="36406" x="7799388" y="4857750"/>
          <p14:tracePt t="36414" x="7766050" y="4857750"/>
          <p14:tracePt t="36422" x="7723188" y="4857750"/>
          <p14:tracePt t="36430" x="7680325" y="4857750"/>
          <p14:tracePt t="36438" x="7654925" y="4854575"/>
          <p14:tracePt t="36446" x="7624763" y="4845050"/>
          <p14:tracePt t="36455" x="7612063" y="4845050"/>
          <p14:tracePt t="36462" x="7586663" y="4841875"/>
          <p14:tracePt t="36471" x="7553325" y="4832350"/>
          <p14:tracePt t="36478" x="7531100" y="4832350"/>
          <p14:tracePt t="36487" x="7526338" y="4824413"/>
          <p14:tracePt t="36494" x="7513638" y="4819650"/>
          <p14:tracePt t="36521" x="7391400" y="4764088"/>
          <p14:tracePt t="36531" x="7313613" y="4730750"/>
          <p14:tracePt t="36557" x="7153275" y="4654550"/>
          <p14:tracePt t="36567" x="7140575" y="4649788"/>
          <p14:tracePt t="36574" x="7123113" y="4632325"/>
          <p14:tracePt t="36582" x="7100888" y="4616450"/>
          <p14:tracePt t="36590" x="7075488" y="4603750"/>
          <p14:tracePt t="36598" x="7054850" y="4586288"/>
          <p14:tracePt t="36606" x="7021513" y="4568825"/>
          <p14:tracePt t="36614" x="6994525" y="4560888"/>
          <p14:tracePt t="36622" x="6953250" y="4543425"/>
          <p14:tracePt t="36630" x="6875463" y="4522788"/>
          <p14:tracePt t="36639" x="6786563" y="4500563"/>
          <p14:tracePt t="36646" x="6684963" y="4467225"/>
          <p14:tracePt t="36655" x="6569075" y="4429125"/>
          <p14:tracePt t="36662" x="6480175" y="4406900"/>
          <p14:tracePt t="36670" x="6408738" y="4386263"/>
          <p14:tracePt t="36678" x="6318250" y="4365625"/>
          <p14:tracePt t="36687" x="6229350" y="4352925"/>
          <p14:tracePt t="36694" x="6143625" y="4343400"/>
          <p14:tracePt t="36704" x="6059488" y="4330700"/>
          <p14:tracePt t="36710" x="5956300" y="4322763"/>
          <p14:tracePt t="36721" x="5854700" y="4297363"/>
          <p14:tracePt t="36726" x="5753100" y="4287838"/>
          <p14:tracePt t="36737" x="5641975" y="4275138"/>
          <p14:tracePt t="36742" x="5510213" y="4254500"/>
          <p14:tracePt t="36754" x="5370513" y="4229100"/>
          <p14:tracePt t="36758" x="5254625" y="4216400"/>
          <p14:tracePt t="36766" x="5153025" y="4206875"/>
          <p14:tracePt t="36774" x="5067300" y="4206875"/>
          <p14:tracePt t="36782" x="4995863" y="4206875"/>
          <p14:tracePt t="36790" x="4940300" y="4206875"/>
          <p14:tracePt t="36798" x="4867275" y="4206875"/>
          <p14:tracePt t="36806" x="4808538" y="4206875"/>
          <p14:tracePt t="36814" x="4752975" y="4206875"/>
          <p14:tracePt t="36822" x="4705350" y="4194175"/>
          <p14:tracePt t="36830" x="4664075" y="4194175"/>
          <p14:tracePt t="36838" x="4616450" y="4194175"/>
          <p14:tracePt t="36846" x="4586288" y="4194175"/>
          <p14:tracePt t="36855" x="4545013" y="4194175"/>
          <p14:tracePt t="36862" x="4502150" y="4194175"/>
          <p14:tracePt t="36870" x="4467225" y="4194175"/>
          <p14:tracePt t="36878" x="4438650" y="4194175"/>
          <p14:tracePt t="36886" x="4398963" y="4219575"/>
          <p14:tracePt t="36894" x="4386263" y="4233863"/>
          <p14:tracePt t="36905" x="4370388" y="4249738"/>
          <p14:tracePt t="36910" x="4348163" y="4262438"/>
          <p14:tracePt t="36921" x="4314825" y="4279900"/>
          <p14:tracePt t="36926" x="4264025" y="4300538"/>
          <p14:tracePt t="36936" x="4203700" y="4322763"/>
          <p14:tracePt t="36942" x="4144963" y="4330700"/>
          <p14:tracePt t="36955" x="4084638" y="4330700"/>
          <p14:tracePt t="36958" x="4041775" y="4338638"/>
          <p14:tracePt t="36966" x="4016375" y="4348163"/>
          <p14:tracePt t="36974" x="4013200" y="4356100"/>
          <p14:tracePt t="36982" x="3990975" y="4360863"/>
          <p14:tracePt t="36990" x="3983038" y="4368800"/>
          <p14:tracePt t="36998" x="3978275" y="4373563"/>
          <p14:tracePt t="37006" x="3957638" y="4403725"/>
          <p14:tracePt t="37014" x="3948113" y="4429125"/>
          <p14:tracePt t="37023" x="3940175" y="4441825"/>
          <p14:tracePt t="37030" x="3922713" y="4475163"/>
          <p14:tracePt t="37038" x="3914775" y="4492625"/>
          <p14:tracePt t="37047" x="3902075" y="4513263"/>
          <p14:tracePt t="37055" x="3892550" y="4530725"/>
          <p14:tracePt t="37062" x="3884613" y="4551363"/>
          <p14:tracePt t="37071" x="3867150" y="4578350"/>
          <p14:tracePt t="37078" x="3854450" y="4591050"/>
          <p14:tracePt t="37087" x="3846513" y="4616450"/>
          <p14:tracePt t="37095" x="3838575" y="4629150"/>
          <p14:tracePt t="37103" x="3829050" y="4654550"/>
          <p14:tracePt t="37111" x="3829050" y="4675188"/>
          <p14:tracePt t="37120" x="3829050" y="4687888"/>
          <p14:tracePt t="37126" x="3825875" y="4713288"/>
          <p14:tracePt t="37137" x="3825875" y="4725988"/>
          <p14:tracePt t="37142" x="3816350" y="4738688"/>
          <p14:tracePt t="37154" x="3816350" y="4751388"/>
          <p14:tracePt t="37158" x="3808413" y="4768850"/>
          <p14:tracePt t="37166" x="3808413" y="4781550"/>
          <p14:tracePt t="37174" x="3808413" y="4794250"/>
          <p14:tracePt t="37182" x="3808413" y="4806950"/>
          <p14:tracePt t="37190" x="3808413" y="4832350"/>
          <p14:tracePt t="37198" x="3808413" y="4845050"/>
          <p14:tracePt t="37206" x="3813175" y="4879975"/>
          <p14:tracePt t="37214" x="3821113" y="4892675"/>
          <p14:tracePt t="37222" x="3821113" y="4913313"/>
          <p14:tracePt t="37230" x="3821113" y="4930775"/>
          <p14:tracePt t="37237" x="3821113" y="4951413"/>
          <p14:tracePt t="37246" x="3821113" y="4973638"/>
          <p14:tracePt t="37253" x="3821113" y="4986338"/>
          <p14:tracePt t="37263" x="3821113" y="5019675"/>
          <p14:tracePt t="37271" x="3821113" y="5032375"/>
          <p14:tracePt t="37278" x="3829050" y="5057775"/>
          <p14:tracePt t="37287" x="3833813" y="5062538"/>
          <p14:tracePt t="37294" x="3841750" y="5075238"/>
          <p14:tracePt t="37304" x="3846513" y="5083175"/>
          <p14:tracePt t="37310" x="3851275" y="5087938"/>
          <p14:tracePt t="37319" x="3859213" y="5100638"/>
          <p14:tracePt t="37326" x="3863975" y="5110163"/>
          <p14:tracePt t="37336" x="3871913" y="5122863"/>
          <p14:tracePt t="37354" x="3876675" y="5126038"/>
          <p14:tracePt t="37358" x="3876675" y="5135563"/>
          <p14:tracePt t="37366" x="3884613" y="5138738"/>
          <p14:tracePt t="37375" x="3889375" y="5151438"/>
          <p14:tracePt t="37382" x="3897313" y="5168900"/>
          <p14:tracePt t="37391" x="3897313" y="5173663"/>
          <p14:tracePt t="37398" x="3910013" y="5194300"/>
          <p14:tracePt t="37406" x="3919538" y="5199063"/>
          <p14:tracePt t="37414" x="3932238" y="5216525"/>
          <p14:tracePt t="37422" x="3948113" y="5229225"/>
          <p14:tracePt t="37438" x="3952875" y="5237163"/>
          <p14:tracePt t="37446" x="3965575" y="5249863"/>
          <p14:tracePt t="37454" x="3973513" y="5254625"/>
          <p14:tracePt t="37462" x="3986213" y="5267325"/>
          <p14:tracePt t="37471" x="3990975" y="5275263"/>
          <p14:tracePt t="37479" x="4003675" y="5287963"/>
          <p14:tracePt t="37488" x="4029075" y="5305425"/>
          <p14:tracePt t="37494" x="4046538" y="5318125"/>
          <p14:tracePt t="37502" x="4067175" y="5335588"/>
          <p14:tracePt t="37510" x="4092575" y="5343525"/>
          <p14:tracePt t="37520" x="4122738" y="5351463"/>
          <p14:tracePt t="37526" x="4132263" y="5356225"/>
          <p14:tracePt t="37567" x="4135438" y="5356225"/>
          <p14:tracePt t="37577" x="4144963" y="5356225"/>
          <p14:tracePt t="37586" x="4170363" y="5356225"/>
          <p14:tracePt t="37593" x="4183063" y="5356225"/>
          <p14:tracePt t="37598" x="4208463" y="5351463"/>
          <p14:tracePt t="37606" x="4229100" y="5351463"/>
          <p14:tracePt t="37614" x="4254500" y="5348288"/>
          <p14:tracePt t="37622" x="4267200" y="5348288"/>
          <p14:tracePt t="37630" x="4279900" y="5348288"/>
          <p14:tracePt t="37638" x="4289425" y="5338763"/>
          <p14:tracePt t="37646" x="4302125" y="5335588"/>
          <p14:tracePt t="37654" x="4314825" y="5326063"/>
          <p14:tracePt t="37662" x="4340225" y="5310188"/>
          <p14:tracePt t="37669" x="4352925" y="5300663"/>
          <p14:tracePt t="37678" x="4386263" y="5283200"/>
          <p14:tracePt t="37686" x="4411663" y="5270500"/>
          <p14:tracePt t="37694" x="4446588" y="5254625"/>
          <p14:tracePt t="37705" x="4451350" y="5245100"/>
          <p14:tracePt t="37710" x="4464050" y="5232400"/>
          <p14:tracePt t="37721" x="4471988" y="5229225"/>
          <p14:tracePt t="37726" x="4484688" y="5211763"/>
          <p14:tracePt t="37737" x="4484688" y="5199063"/>
          <p14:tracePt t="37742" x="4492625" y="5186363"/>
          <p14:tracePt t="37753" x="4492625" y="5160963"/>
          <p14:tracePt t="37758" x="4492625" y="5138738"/>
          <p14:tracePt t="37766" x="4502150" y="5097463"/>
          <p14:tracePt t="37774" x="4502150" y="5062538"/>
          <p14:tracePt t="37782" x="4502150" y="5019675"/>
          <p14:tracePt t="37790" x="4510088" y="4991100"/>
          <p14:tracePt t="37798" x="4518025" y="4964113"/>
          <p14:tracePt t="37806" x="4518025" y="4951413"/>
          <p14:tracePt t="37814" x="4518025" y="4938713"/>
          <p14:tracePt t="37822" x="4518025" y="4930775"/>
          <p14:tracePt t="37830" x="4518025" y="4926013"/>
          <p14:tracePt t="37838" x="4518025" y="4913313"/>
          <p14:tracePt t="37846" x="4514850" y="4887913"/>
          <p14:tracePt t="37854" x="4505325" y="4884738"/>
          <p14:tracePt t="37862" x="4502150" y="4879975"/>
          <p14:tracePt t="37869" x="4492625" y="4870450"/>
          <p14:tracePt t="37878" x="4489450" y="4867275"/>
          <p14:tracePt t="37886" x="4479925" y="4854575"/>
          <p14:tracePt t="37894" x="4476750" y="4845050"/>
          <p14:tracePt t="37904" x="4476750" y="4841875"/>
          <p14:tracePt t="37910" x="4476750" y="4832350"/>
          <p14:tracePt t="37920" x="4476750" y="4829175"/>
          <p14:tracePt t="37926" x="4476750" y="4819650"/>
          <p14:tracePt t="37936" x="4471988" y="4816475"/>
          <p14:tracePt t="37942" x="4471988" y="4811713"/>
          <p14:tracePt t="37955" x="4464050" y="4803775"/>
          <p14:tracePt t="37971" x="4459288" y="4799013"/>
          <p14:tracePt t="37974" x="4451350" y="4786313"/>
          <p14:tracePt t="37990" x="4446588" y="4778375"/>
          <p14:tracePt t="38006" x="4438650" y="4773613"/>
          <p14:tracePt t="38022" x="4433888" y="4764088"/>
          <p14:tracePt t="38038" x="4425950" y="4751388"/>
          <p14:tracePt t="38126" x="4421188" y="4748213"/>
          <p14:tracePt t="38142" x="4411663" y="4738688"/>
          <p14:tracePt t="38158" x="4398963" y="4735513"/>
          <p14:tracePt t="38166" x="4395788" y="4735513"/>
          <p14:tracePt t="38229" x="4391025" y="4735513"/>
          <p14:tracePt t="38262" x="4383088" y="4735513"/>
          <p14:tracePt t="38294" x="4378325" y="4735513"/>
          <p14:tracePt t="38318" x="4370388" y="4735513"/>
          <p14:tracePt t="38397" x="4365625" y="4735513"/>
          <p14:tracePt t="38424" x="4357688" y="4735513"/>
          <p14:tracePt t="38598" x="4352925" y="4735513"/>
          <p14:tracePt t="38613" x="4348163" y="4735513"/>
          <p14:tracePt t="38989" x="4340225" y="4735513"/>
          <p14:tracePt t="39021" x="4335463" y="4725988"/>
          <p14:tracePt t="39029" x="4335463" y="4722813"/>
          <p14:tracePt t="39037" x="4327525" y="4710113"/>
          <p14:tracePt t="39045" x="4327525" y="4700588"/>
          <p14:tracePt t="39053" x="4327525" y="4687888"/>
          <p14:tracePt t="39061" x="4319588" y="4675188"/>
          <p14:tracePt t="39077" x="4314825" y="4672013"/>
          <p14:tracePt t="39085" x="4314825" y="4662488"/>
          <p14:tracePt t="39093" x="4310063" y="4657725"/>
          <p14:tracePt t="39110" x="4310063" y="4645025"/>
          <p14:tracePt t="39118" x="4310063" y="4637088"/>
          <p14:tracePt t="39126" x="4310063" y="4624388"/>
          <p14:tracePt t="39136" x="4310063" y="4603750"/>
          <p14:tracePt t="39142" x="4302125" y="4568825"/>
          <p14:tracePt t="39152" x="4302125" y="4538663"/>
          <p14:tracePt t="39158" x="4279900" y="4492625"/>
          <p14:tracePt t="39166" x="4271963" y="4432300"/>
          <p14:tracePt t="39174" x="4251325" y="4360863"/>
          <p14:tracePt t="39181" x="4241800" y="4271963"/>
          <p14:tracePt t="39189" x="4216400" y="4156075"/>
          <p14:tracePt t="39197" x="4183063" y="4029075"/>
          <p14:tracePt t="39206" x="4148138" y="3910013"/>
          <p14:tracePt t="39214" x="4122738" y="3794125"/>
          <p14:tracePt t="39221" x="4089400" y="3692525"/>
          <p14:tracePt t="39229" x="4067175" y="3616325"/>
          <p14:tracePt t="39237" x="4059238" y="3556000"/>
          <p14:tracePt t="39245" x="4046538" y="3497263"/>
          <p14:tracePt t="39253" x="4038600" y="3436938"/>
          <p14:tracePt t="39261" x="4016375" y="3378200"/>
          <p14:tracePt t="39270" x="3995738" y="3289300"/>
          <p14:tracePt t="39277" x="3960813" y="3186113"/>
          <p14:tracePt t="39287" x="3914775" y="3071813"/>
          <p14:tracePt t="39294" x="3867150" y="2952750"/>
          <p14:tracePt t="39302" x="3786188" y="2778125"/>
          <p14:tracePt t="39310" x="3719513" y="2595563"/>
          <p14:tracePt t="39319" x="3570288" y="2365375"/>
          <p14:tracePt t="39326" x="3421063" y="2135188"/>
          <p14:tracePt t="39337" x="3294063" y="1978025"/>
          <p14:tracePt t="39343" x="3140075" y="1795463"/>
          <p14:tracePt t="39353" x="2987675" y="1668463"/>
          <p14:tracePt t="39358" x="2854325" y="1552575"/>
          <p14:tracePt t="39365" x="2722563" y="1433513"/>
          <p14:tracePt t="39374" x="2590800" y="1314450"/>
          <p14:tracePt t="39381" x="2378075" y="1136650"/>
          <p14:tracePt t="39390" x="2106613" y="896938"/>
          <p14:tracePt t="39397" x="1838325" y="684213"/>
          <p14:tracePt t="39406" x="1468438" y="471488"/>
          <p14:tracePt t="39413" x="1025525" y="268288"/>
          <p14:tracePt t="39422" x="688975" y="1016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7.6|6.4"/>
</p:tagLst>
</file>

<file path=ppt/tags/tag2.xml><?xml version="1.0" encoding="utf-8"?>
<p:tagLst xmlns:a="http://schemas.openxmlformats.org/drawingml/2006/main" xmlns:r="http://schemas.openxmlformats.org/officeDocument/2006/relationships" xmlns:p="http://schemas.openxmlformats.org/presentationml/2006/main">
  <p:tag name="TIMING" val="|27.6|6.1"/>
</p:tagLst>
</file>

<file path=ppt/tags/tag3.xml><?xml version="1.0" encoding="utf-8"?>
<p:tagLst xmlns:a="http://schemas.openxmlformats.org/drawingml/2006/main" xmlns:r="http://schemas.openxmlformats.org/officeDocument/2006/relationships" xmlns:p="http://schemas.openxmlformats.org/presentationml/2006/main">
  <p:tag name="TIMING" val="|13.8"/>
</p:tagLst>
</file>

<file path=ppt/tags/tag4.xml><?xml version="1.0" encoding="utf-8"?>
<p:tagLst xmlns:a="http://schemas.openxmlformats.org/drawingml/2006/main" xmlns:r="http://schemas.openxmlformats.org/officeDocument/2006/relationships" xmlns:p="http://schemas.openxmlformats.org/presentationml/2006/main">
  <p:tag name="TIMING" val="|19.3|2.4"/>
</p:tagLst>
</file>

<file path=ppt/tags/tag5.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3C93C69BA5F394B97D6366882AE8D2E" ma:contentTypeVersion="13" ma:contentTypeDescription="Creare un nuovo documento." ma:contentTypeScope="" ma:versionID="5536dc07f39d3d4bbd2f8dda48888aa9">
  <xsd:schema xmlns:xsd="http://www.w3.org/2001/XMLSchema" xmlns:xs="http://www.w3.org/2001/XMLSchema" xmlns:p="http://schemas.microsoft.com/office/2006/metadata/properties" xmlns:ns3="18e7c12a-2e01-4ad9-a622-1afd6ab7ab5b" xmlns:ns4="094d703a-c71e-41be-abcf-5077dcb57777" targetNamespace="http://schemas.microsoft.com/office/2006/metadata/properties" ma:root="true" ma:fieldsID="79cde8fe2df5abff23762681046da913" ns3:_="" ns4:_="">
    <xsd:import namespace="18e7c12a-2e01-4ad9-a622-1afd6ab7ab5b"/>
    <xsd:import namespace="094d703a-c71e-41be-abcf-5077dcb577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e7c12a-2e01-4ad9-a622-1afd6ab7ab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4d703a-c71e-41be-abcf-5077dcb57777"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element name="SharingHintHash" ma:index="13"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D3F8D7-0911-4228-8414-B3E0A5553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e7c12a-2e01-4ad9-a622-1afd6ab7ab5b"/>
    <ds:schemaRef ds:uri="094d703a-c71e-41be-abcf-5077dcb57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D14F68-9BFD-48B9-88AD-F35B576BEF11}">
  <ds:schemaRefs>
    <ds:schemaRef ds:uri="http://schemas.microsoft.com/office/2006/documentManagement/types"/>
    <ds:schemaRef ds:uri="094d703a-c71e-41be-abcf-5077dcb57777"/>
    <ds:schemaRef ds:uri="http://purl.org/dc/elements/1.1/"/>
    <ds:schemaRef ds:uri="18e7c12a-2e01-4ad9-a622-1afd6ab7ab5b"/>
    <ds:schemaRef ds:uri="http://purl.org/dc/terms/"/>
    <ds:schemaRef ds:uri="http://schemas.openxmlformats.org/package/2006/metadata/core-properties"/>
    <ds:schemaRef ds:uri="http://schemas.microsoft.com/office/infopath/2007/PartnerControls"/>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E0BFF38-EEB5-468F-8EB6-0AFF818449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13009</TotalTime>
  <Words>1921</Words>
  <Application>Microsoft Office PowerPoint</Application>
  <PresentationFormat>Presentazione su schermo (4:3)</PresentationFormat>
  <Paragraphs>130</Paragraphs>
  <Slides>13</Slides>
  <Notes>10</Notes>
  <HiddenSlides>0</HiddenSlides>
  <MMClips>13</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ArialMT</vt:lpstr>
      <vt:lpstr>Calibri</vt:lpstr>
      <vt:lpstr>Cambria Math</vt:lpstr>
      <vt:lpstr>Courier New</vt:lpstr>
      <vt:lpstr>Office Theme</vt:lpstr>
      <vt:lpstr>Presentazione standard di PowerPoint</vt:lpstr>
      <vt:lpstr>GTM model</vt:lpstr>
      <vt:lpstr>Change of parameter space</vt:lpstr>
      <vt:lpstr>GTM automatic update</vt:lpstr>
      <vt:lpstr>More recent baseline scenario shots</vt:lpstr>
      <vt:lpstr>Performances on the dataset</vt:lpstr>
      <vt:lpstr>Example: Disrupted</vt:lpstr>
      <vt:lpstr>Example: Disrupted</vt:lpstr>
      <vt:lpstr>Example: Disrupted</vt:lpstr>
      <vt:lpstr>Example: Disrupted</vt:lpstr>
      <vt:lpstr>Example: Regularly terminated</vt:lpstr>
      <vt:lpstr>Example: Regularly terminated</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Enrico Aymerich</dc:creator>
  <cp:lastModifiedBy>Enrico  Aymerich</cp:lastModifiedBy>
  <cp:revision>1076</cp:revision>
  <cp:lastPrinted>2017-06-04T20:12:24Z</cp:lastPrinted>
  <dcterms:created xsi:type="dcterms:W3CDTF">2014-10-27T16:40:37Z</dcterms:created>
  <dcterms:modified xsi:type="dcterms:W3CDTF">2020-07-11T19:44:31Z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0x010100F3C93C69BA5F394B97D6366882AE8D2E</vt:lpwstr>
  </property>
</Properties>
</file>