
<file path=[Content_Types].xml><?xml version="1.0" encoding="utf-8"?>
<Types xmlns="http://schemas.openxmlformats.org/package/2006/content-types">
  <Default Extension="png" ContentType="image/png"/>
  <Default Extension="emf" ContentType="image/x-emf"/>
  <Default Extension="wma" ContentType="audio/x-ms-wma"/>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handoutMasterIdLst>
    <p:handoutMasterId r:id="rId23"/>
  </p:handoutMasterIdLst>
  <p:sldIdLst>
    <p:sldId id="256" r:id="rId2"/>
    <p:sldId id="369" r:id="rId3"/>
    <p:sldId id="356" r:id="rId4"/>
    <p:sldId id="350" r:id="rId5"/>
    <p:sldId id="342" r:id="rId6"/>
    <p:sldId id="335" r:id="rId7"/>
    <p:sldId id="382" r:id="rId8"/>
    <p:sldId id="352" r:id="rId9"/>
    <p:sldId id="353" r:id="rId10"/>
    <p:sldId id="351" r:id="rId11"/>
    <p:sldId id="383" r:id="rId12"/>
    <p:sldId id="332" r:id="rId13"/>
    <p:sldId id="366" r:id="rId14"/>
    <p:sldId id="371" r:id="rId15"/>
    <p:sldId id="372" r:id="rId16"/>
    <p:sldId id="365" r:id="rId17"/>
    <p:sldId id="373" r:id="rId18"/>
    <p:sldId id="374" r:id="rId19"/>
    <p:sldId id="343" r:id="rId20"/>
    <p:sldId id="364" r:id="rId21"/>
  </p:sldIdLst>
  <p:sldSz cx="9144000" cy="6858000" type="screen4x3"/>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224">
          <p15:clr>
            <a:srgbClr val="A4A3A4"/>
          </p15:clr>
        </p15:guide>
        <p15:guide id="2" pos="2236">
          <p15:clr>
            <a:srgbClr val="A4A3A4"/>
          </p15:clr>
        </p15:guide>
        <p15:guide id="3" orient="horz" pos="3127">
          <p15:clr>
            <a:srgbClr val="A4A3A4"/>
          </p15:clr>
        </p15:guide>
        <p15:guide id="4" pos="214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3E3E3"/>
    <a:srgbClr val="3035FA"/>
    <a:srgbClr val="3C66EE"/>
    <a:srgbClr val="FE02BC"/>
    <a:srgbClr val="EA8016"/>
    <a:srgbClr val="3D5FED"/>
    <a:srgbClr val="003399"/>
    <a:srgbClr val="F7974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4" autoAdjust="0"/>
    <p:restoredTop sz="87073" autoAdjust="0"/>
  </p:normalViewPr>
  <p:slideViewPr>
    <p:cSldViewPr showGuides="1">
      <p:cViewPr varScale="1">
        <p:scale>
          <a:sx n="65" d="100"/>
          <a:sy n="65" d="100"/>
        </p:scale>
        <p:origin x="1560" y="48"/>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howGuides="1">
      <p:cViewPr varScale="1">
        <p:scale>
          <a:sx n="85" d="100"/>
          <a:sy n="85" d="100"/>
        </p:scale>
        <p:origin x="-3834" y="-96"/>
      </p:cViewPr>
      <p:guideLst>
        <p:guide orient="horz" pos="3224"/>
        <p:guide pos="2236"/>
        <p:guide orient="horz" pos="3127"/>
        <p:guide pos="2141"/>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45659" cy="496332"/>
          </a:xfrm>
          <a:prstGeom prst="rect">
            <a:avLst/>
          </a:prstGeom>
        </p:spPr>
        <p:txBody>
          <a:bodyPr vert="horz" lIns="95562" tIns="47781" rIns="95562" bIns="47781" rtlCol="0"/>
          <a:lstStyle>
            <a:lvl1pPr algn="l">
              <a:defRPr sz="1300"/>
            </a:lvl1pPr>
          </a:lstStyle>
          <a:p>
            <a:endParaRPr lang="en-GB" dirty="0">
              <a:latin typeface="Arial" panose="020B0604020202020204" pitchFamily="34" charset="0"/>
            </a:endParaRPr>
          </a:p>
        </p:txBody>
      </p:sp>
      <p:sp>
        <p:nvSpPr>
          <p:cNvPr id="3" name="Date Placeholder 2"/>
          <p:cNvSpPr>
            <a:spLocks noGrp="1"/>
          </p:cNvSpPr>
          <p:nvPr>
            <p:ph type="dt" sz="quarter" idx="1"/>
          </p:nvPr>
        </p:nvSpPr>
        <p:spPr>
          <a:xfrm>
            <a:off x="3850443" y="1"/>
            <a:ext cx="2945659" cy="496332"/>
          </a:xfrm>
          <a:prstGeom prst="rect">
            <a:avLst/>
          </a:prstGeom>
        </p:spPr>
        <p:txBody>
          <a:bodyPr vert="horz" lIns="95562" tIns="47781" rIns="95562" bIns="47781" rtlCol="0"/>
          <a:lstStyle>
            <a:lvl1pPr algn="r">
              <a:defRPr sz="1300"/>
            </a:lvl1pPr>
          </a:lstStyle>
          <a:p>
            <a:fld id="{15B2C45A-E869-45FE-B529-AF49C0F3C669}" type="datetimeFigureOut">
              <a:rPr lang="en-GB" smtClean="0">
                <a:latin typeface="Arial" panose="020B0604020202020204" pitchFamily="34" charset="0"/>
              </a:rPr>
              <a:pPr/>
              <a:t>10/07/2020</a:t>
            </a:fld>
            <a:endParaRPr lang="en-GB" dirty="0">
              <a:latin typeface="Arial" panose="020B0604020202020204" pitchFamily="34" charset="0"/>
            </a:endParaRPr>
          </a:p>
        </p:txBody>
      </p:sp>
      <p:sp>
        <p:nvSpPr>
          <p:cNvPr id="4" name="Footer Placeholder 3"/>
          <p:cNvSpPr>
            <a:spLocks noGrp="1"/>
          </p:cNvSpPr>
          <p:nvPr>
            <p:ph type="ftr" sz="quarter" idx="2"/>
          </p:nvPr>
        </p:nvSpPr>
        <p:spPr>
          <a:xfrm>
            <a:off x="0" y="9428584"/>
            <a:ext cx="2945659" cy="496332"/>
          </a:xfrm>
          <a:prstGeom prst="rect">
            <a:avLst/>
          </a:prstGeom>
        </p:spPr>
        <p:txBody>
          <a:bodyPr vert="horz" lIns="95562" tIns="47781" rIns="95562" bIns="47781" rtlCol="0" anchor="b"/>
          <a:lstStyle>
            <a:lvl1pPr algn="l">
              <a:defRPr sz="1300"/>
            </a:lvl1pPr>
          </a:lstStyle>
          <a:p>
            <a:endParaRPr lang="en-GB" dirty="0">
              <a:latin typeface="Arial" panose="020B0604020202020204" pitchFamily="34" charset="0"/>
            </a:endParaRPr>
          </a:p>
        </p:txBody>
      </p:sp>
      <p:sp>
        <p:nvSpPr>
          <p:cNvPr id="5" name="Slide Number Placeholder 4"/>
          <p:cNvSpPr>
            <a:spLocks noGrp="1"/>
          </p:cNvSpPr>
          <p:nvPr>
            <p:ph type="sldNum" sz="quarter" idx="3"/>
          </p:nvPr>
        </p:nvSpPr>
        <p:spPr>
          <a:xfrm>
            <a:off x="3850443" y="9428584"/>
            <a:ext cx="2945659" cy="496332"/>
          </a:xfrm>
          <a:prstGeom prst="rect">
            <a:avLst/>
          </a:prstGeom>
        </p:spPr>
        <p:txBody>
          <a:bodyPr vert="horz" lIns="95562" tIns="47781" rIns="95562" bIns="47781" rtlCol="0" anchor="b"/>
          <a:lstStyle>
            <a:lvl1pPr algn="r">
              <a:defRPr sz="1300"/>
            </a:lvl1pPr>
          </a:lstStyle>
          <a:p>
            <a:fld id="{A1166760-0E69-430F-A97F-08802152DB5E}" type="slidenum">
              <a:rPr lang="en-GB" smtClean="0">
                <a:latin typeface="Arial" panose="020B0604020202020204" pitchFamily="34" charset="0"/>
              </a:rPr>
              <a:pPr/>
              <a:t>‹#›</a:t>
            </a:fld>
            <a:endParaRPr lang="en-GB" dirty="0">
              <a:latin typeface="Arial" panose="020B0604020202020204" pitchFamily="34" charset="0"/>
            </a:endParaRPr>
          </a:p>
        </p:txBody>
      </p:sp>
    </p:spTree>
    <p:extLst>
      <p:ext uri="{BB962C8B-B14F-4D97-AF65-F5344CB8AC3E}">
        <p14:creationId xmlns:p14="http://schemas.microsoft.com/office/powerpoint/2010/main" val="294364962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45659" cy="496332"/>
          </a:xfrm>
          <a:prstGeom prst="rect">
            <a:avLst/>
          </a:prstGeom>
        </p:spPr>
        <p:txBody>
          <a:bodyPr vert="horz" lIns="95562" tIns="47781" rIns="95562" bIns="47781" rtlCol="0"/>
          <a:lstStyle>
            <a:lvl1pPr algn="l">
              <a:defRPr sz="1300">
                <a:latin typeface="Arial" panose="020B0604020202020204" pitchFamily="34" charset="0"/>
              </a:defRPr>
            </a:lvl1pPr>
          </a:lstStyle>
          <a:p>
            <a:endParaRPr lang="en-GB" dirty="0"/>
          </a:p>
        </p:txBody>
      </p:sp>
      <p:sp>
        <p:nvSpPr>
          <p:cNvPr id="3" name="Date Placeholder 2"/>
          <p:cNvSpPr>
            <a:spLocks noGrp="1"/>
          </p:cNvSpPr>
          <p:nvPr>
            <p:ph type="dt" idx="1"/>
          </p:nvPr>
        </p:nvSpPr>
        <p:spPr>
          <a:xfrm>
            <a:off x="3850443" y="1"/>
            <a:ext cx="2945659" cy="496332"/>
          </a:xfrm>
          <a:prstGeom prst="rect">
            <a:avLst/>
          </a:prstGeom>
        </p:spPr>
        <p:txBody>
          <a:bodyPr vert="horz" lIns="95562" tIns="47781" rIns="95562" bIns="47781" rtlCol="0"/>
          <a:lstStyle>
            <a:lvl1pPr algn="r">
              <a:defRPr sz="1300">
                <a:latin typeface="Arial" panose="020B0604020202020204" pitchFamily="34" charset="0"/>
              </a:defRPr>
            </a:lvl1pPr>
          </a:lstStyle>
          <a:p>
            <a:fld id="{F93E6C17-F35F-4654-8DE9-B693AC206066}" type="datetimeFigureOut">
              <a:rPr lang="en-GB" smtClean="0"/>
              <a:pPr/>
              <a:t>10/07/2020</a:t>
            </a:fld>
            <a:endParaRPr lang="en-GB" dirty="0"/>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5562" tIns="47781" rIns="95562" bIns="47781" rtlCol="0" anchor="ctr"/>
          <a:lstStyle/>
          <a:p>
            <a:endParaRPr lang="en-GB" dirty="0"/>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5562" tIns="47781" rIns="95562" bIns="47781" rtlCol="0"/>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6" name="Footer Placeholder 5"/>
          <p:cNvSpPr>
            <a:spLocks noGrp="1"/>
          </p:cNvSpPr>
          <p:nvPr>
            <p:ph type="ftr" sz="quarter" idx="4"/>
          </p:nvPr>
        </p:nvSpPr>
        <p:spPr>
          <a:xfrm>
            <a:off x="0" y="9428584"/>
            <a:ext cx="2945659" cy="496332"/>
          </a:xfrm>
          <a:prstGeom prst="rect">
            <a:avLst/>
          </a:prstGeom>
        </p:spPr>
        <p:txBody>
          <a:bodyPr vert="horz" lIns="95562" tIns="47781" rIns="95562" bIns="47781" rtlCol="0" anchor="b"/>
          <a:lstStyle>
            <a:lvl1pPr algn="l">
              <a:defRPr sz="1300">
                <a:latin typeface="Arial" panose="020B0604020202020204" pitchFamily="34" charset="0"/>
              </a:defRPr>
            </a:lvl1pPr>
          </a:lstStyle>
          <a:p>
            <a:endParaRPr lang="en-GB" dirty="0"/>
          </a:p>
        </p:txBody>
      </p:sp>
      <p:sp>
        <p:nvSpPr>
          <p:cNvPr id="7" name="Slide Number Placeholder 6"/>
          <p:cNvSpPr>
            <a:spLocks noGrp="1"/>
          </p:cNvSpPr>
          <p:nvPr>
            <p:ph type="sldNum" sz="quarter" idx="5"/>
          </p:nvPr>
        </p:nvSpPr>
        <p:spPr>
          <a:xfrm>
            <a:off x="3850443" y="9428584"/>
            <a:ext cx="2945659" cy="496332"/>
          </a:xfrm>
          <a:prstGeom prst="rect">
            <a:avLst/>
          </a:prstGeom>
        </p:spPr>
        <p:txBody>
          <a:bodyPr vert="horz" lIns="95562" tIns="47781" rIns="95562" bIns="47781" rtlCol="0" anchor="b"/>
          <a:lstStyle>
            <a:lvl1pPr algn="r">
              <a:defRPr sz="1300">
                <a:latin typeface="Arial" panose="020B0604020202020204" pitchFamily="34" charset="0"/>
              </a:defRPr>
            </a:lvl1pPr>
          </a:lstStyle>
          <a:p>
            <a:fld id="{49027E0A-1465-4A40-B1D5-9126D49509FC}" type="slidenum">
              <a:rPr lang="en-GB" smtClean="0"/>
              <a:pPr/>
              <a:t>‹#›</a:t>
            </a:fld>
            <a:endParaRPr lang="en-GB" dirty="0"/>
          </a:p>
        </p:txBody>
      </p:sp>
    </p:spTree>
    <p:extLst>
      <p:ext uri="{BB962C8B-B14F-4D97-AF65-F5344CB8AC3E}">
        <p14:creationId xmlns:p14="http://schemas.microsoft.com/office/powerpoint/2010/main" val="25133482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anose="020B0604020202020204" pitchFamily="34" charset="0"/>
        <a:ea typeface="+mn-ea"/>
        <a:cs typeface="+mn-cs"/>
      </a:defRPr>
    </a:lvl1pPr>
    <a:lvl2pPr marL="457200" algn="l" defTabSz="914400" rtl="0" eaLnBrk="1" latinLnBrk="0" hangingPunct="1">
      <a:defRPr sz="1200" kern="1200">
        <a:solidFill>
          <a:schemeClr val="tx1"/>
        </a:solidFill>
        <a:latin typeface="Arial" panose="020B0604020202020204" pitchFamily="34" charset="0"/>
        <a:ea typeface="+mn-ea"/>
        <a:cs typeface="+mn-cs"/>
      </a:defRPr>
    </a:lvl2pPr>
    <a:lvl3pPr marL="914400" algn="l" defTabSz="914400" rtl="0" eaLnBrk="1" latinLnBrk="0" hangingPunct="1">
      <a:defRPr sz="1200" kern="1200">
        <a:solidFill>
          <a:schemeClr val="tx1"/>
        </a:solidFill>
        <a:latin typeface="Arial" panose="020B0604020202020204" pitchFamily="34" charset="0"/>
        <a:ea typeface="+mn-ea"/>
        <a:cs typeface="+mn-cs"/>
      </a:defRPr>
    </a:lvl3pPr>
    <a:lvl4pPr marL="1371600" algn="l" defTabSz="914400" rtl="0" eaLnBrk="1" latinLnBrk="0" hangingPunct="1">
      <a:defRPr sz="1200" kern="1200">
        <a:solidFill>
          <a:schemeClr val="tx1"/>
        </a:solidFill>
        <a:latin typeface="Arial" panose="020B0604020202020204" pitchFamily="34" charset="0"/>
        <a:ea typeface="+mn-ea"/>
        <a:cs typeface="+mn-cs"/>
      </a:defRPr>
    </a:lvl4pPr>
    <a:lvl5pPr marL="1828800" algn="l" defTabSz="914400" rtl="0" eaLnBrk="1" latinLnBrk="0" hangingPunct="1">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1 Marcador de imagen de diapositiva"/>
          <p:cNvSpPr>
            <a:spLocks noGrp="1" noRot="1" noChangeAspect="1" noTextEdit="1"/>
          </p:cNvSpPr>
          <p:nvPr>
            <p:ph type="sldImg"/>
          </p:nvPr>
        </p:nvSpPr>
        <p:spPr>
          <a:ln/>
        </p:spPr>
      </p:sp>
      <p:sp>
        <p:nvSpPr>
          <p:cNvPr id="65539"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dirty="0" smtClean="0"/>
          </a:p>
        </p:txBody>
      </p:sp>
      <p:sp>
        <p:nvSpPr>
          <p:cNvPr id="65540" name="3 Marcador de número de diapositiva"/>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300">
                <a:solidFill>
                  <a:schemeClr val="tx1"/>
                </a:solidFill>
                <a:latin typeface="Arial" charset="0"/>
              </a:defRPr>
            </a:lvl1pPr>
            <a:lvl2pPr marL="773878" indent="-297645" eaLnBrk="0" hangingPunct="0">
              <a:spcBef>
                <a:spcPct val="30000"/>
              </a:spcBef>
              <a:defRPr sz="1300">
                <a:solidFill>
                  <a:schemeClr val="tx1"/>
                </a:solidFill>
                <a:latin typeface="Arial" charset="0"/>
              </a:defRPr>
            </a:lvl2pPr>
            <a:lvl3pPr marL="1190582" indent="-238116" eaLnBrk="0" hangingPunct="0">
              <a:spcBef>
                <a:spcPct val="30000"/>
              </a:spcBef>
              <a:defRPr sz="1300">
                <a:solidFill>
                  <a:schemeClr val="tx1"/>
                </a:solidFill>
                <a:latin typeface="Arial" charset="0"/>
              </a:defRPr>
            </a:lvl3pPr>
            <a:lvl4pPr marL="1666815" indent="-238116" eaLnBrk="0" hangingPunct="0">
              <a:spcBef>
                <a:spcPct val="30000"/>
              </a:spcBef>
              <a:defRPr sz="1300">
                <a:solidFill>
                  <a:schemeClr val="tx1"/>
                </a:solidFill>
                <a:latin typeface="Arial" charset="0"/>
              </a:defRPr>
            </a:lvl4pPr>
            <a:lvl5pPr marL="2143048" indent="-238116" eaLnBrk="0" hangingPunct="0">
              <a:spcBef>
                <a:spcPct val="30000"/>
              </a:spcBef>
              <a:defRPr sz="1300">
                <a:solidFill>
                  <a:schemeClr val="tx1"/>
                </a:solidFill>
                <a:latin typeface="Arial" charset="0"/>
              </a:defRPr>
            </a:lvl5pPr>
            <a:lvl6pPr marL="2619281" indent="-238116" eaLnBrk="0" fontAlgn="base" hangingPunct="0">
              <a:spcBef>
                <a:spcPct val="30000"/>
              </a:spcBef>
              <a:spcAft>
                <a:spcPct val="0"/>
              </a:spcAft>
              <a:defRPr sz="1300">
                <a:solidFill>
                  <a:schemeClr val="tx1"/>
                </a:solidFill>
                <a:latin typeface="Arial" charset="0"/>
              </a:defRPr>
            </a:lvl6pPr>
            <a:lvl7pPr marL="3095513" indent="-238116" eaLnBrk="0" fontAlgn="base" hangingPunct="0">
              <a:spcBef>
                <a:spcPct val="30000"/>
              </a:spcBef>
              <a:spcAft>
                <a:spcPct val="0"/>
              </a:spcAft>
              <a:defRPr sz="1300">
                <a:solidFill>
                  <a:schemeClr val="tx1"/>
                </a:solidFill>
                <a:latin typeface="Arial" charset="0"/>
              </a:defRPr>
            </a:lvl7pPr>
            <a:lvl8pPr marL="3571746" indent="-238116" eaLnBrk="0" fontAlgn="base" hangingPunct="0">
              <a:spcBef>
                <a:spcPct val="30000"/>
              </a:spcBef>
              <a:spcAft>
                <a:spcPct val="0"/>
              </a:spcAft>
              <a:defRPr sz="1300">
                <a:solidFill>
                  <a:schemeClr val="tx1"/>
                </a:solidFill>
                <a:latin typeface="Arial" charset="0"/>
              </a:defRPr>
            </a:lvl8pPr>
            <a:lvl9pPr marL="4047978" indent="-238116" eaLnBrk="0" fontAlgn="base" hangingPunct="0">
              <a:spcBef>
                <a:spcPct val="30000"/>
              </a:spcBef>
              <a:spcAft>
                <a:spcPct val="0"/>
              </a:spcAft>
              <a:defRPr sz="1300">
                <a:solidFill>
                  <a:schemeClr val="tx1"/>
                </a:solidFill>
                <a:latin typeface="Arial" charset="0"/>
              </a:defRPr>
            </a:lvl9pPr>
          </a:lstStyle>
          <a:p>
            <a:pPr eaLnBrk="1" hangingPunct="1">
              <a:spcBef>
                <a:spcPct val="0"/>
              </a:spcBef>
            </a:pPr>
            <a:fld id="{94CE1A71-2D61-4AC6-A1EF-716BB4B3C3CA}" type="slidenum">
              <a:rPr lang="en-GB" altLang="en-US" smtClean="0"/>
              <a:pPr eaLnBrk="1" hangingPunct="1">
                <a:spcBef>
                  <a:spcPct val="0"/>
                </a:spcBef>
              </a:pPr>
              <a:t>2</a:t>
            </a:fld>
            <a:endParaRPr lang="en-GB" altLang="en-US" smtClean="0"/>
          </a:p>
        </p:txBody>
      </p:sp>
    </p:spTree>
    <p:extLst>
      <p:ext uri="{BB962C8B-B14F-4D97-AF65-F5344CB8AC3E}">
        <p14:creationId xmlns:p14="http://schemas.microsoft.com/office/powerpoint/2010/main" val="7803941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1 Marcador de imagen de diapositiva"/>
          <p:cNvSpPr>
            <a:spLocks noGrp="1" noRot="1" noChangeAspect="1" noTextEdit="1"/>
          </p:cNvSpPr>
          <p:nvPr>
            <p:ph type="sldImg"/>
          </p:nvPr>
        </p:nvSpPr>
        <p:spPr>
          <a:ln/>
        </p:spPr>
      </p:sp>
      <p:sp>
        <p:nvSpPr>
          <p:cNvPr id="65539"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dirty="0" smtClean="0"/>
          </a:p>
        </p:txBody>
      </p:sp>
      <p:sp>
        <p:nvSpPr>
          <p:cNvPr id="65540" name="3 Marcador de número de diapositiva"/>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300">
                <a:solidFill>
                  <a:schemeClr val="tx1"/>
                </a:solidFill>
                <a:latin typeface="Arial" charset="0"/>
              </a:defRPr>
            </a:lvl1pPr>
            <a:lvl2pPr marL="776435" indent="-298629" eaLnBrk="0" hangingPunct="0">
              <a:spcBef>
                <a:spcPct val="30000"/>
              </a:spcBef>
              <a:defRPr sz="1300">
                <a:solidFill>
                  <a:schemeClr val="tx1"/>
                </a:solidFill>
                <a:latin typeface="Arial" charset="0"/>
              </a:defRPr>
            </a:lvl2pPr>
            <a:lvl3pPr marL="1194517" indent="-238904" eaLnBrk="0" hangingPunct="0">
              <a:spcBef>
                <a:spcPct val="30000"/>
              </a:spcBef>
              <a:defRPr sz="1300">
                <a:solidFill>
                  <a:schemeClr val="tx1"/>
                </a:solidFill>
                <a:latin typeface="Arial" charset="0"/>
              </a:defRPr>
            </a:lvl3pPr>
            <a:lvl4pPr marL="1672324" indent="-238904" eaLnBrk="0" hangingPunct="0">
              <a:spcBef>
                <a:spcPct val="30000"/>
              </a:spcBef>
              <a:defRPr sz="1300">
                <a:solidFill>
                  <a:schemeClr val="tx1"/>
                </a:solidFill>
                <a:latin typeface="Arial" charset="0"/>
              </a:defRPr>
            </a:lvl4pPr>
            <a:lvl5pPr marL="2150130" indent="-238904" eaLnBrk="0" hangingPunct="0">
              <a:spcBef>
                <a:spcPct val="30000"/>
              </a:spcBef>
              <a:defRPr sz="1300">
                <a:solidFill>
                  <a:schemeClr val="tx1"/>
                </a:solidFill>
                <a:latin typeface="Arial" charset="0"/>
              </a:defRPr>
            </a:lvl5pPr>
            <a:lvl6pPr marL="2627937" indent="-238904" eaLnBrk="0" fontAlgn="base" hangingPunct="0">
              <a:spcBef>
                <a:spcPct val="30000"/>
              </a:spcBef>
              <a:spcAft>
                <a:spcPct val="0"/>
              </a:spcAft>
              <a:defRPr sz="1300">
                <a:solidFill>
                  <a:schemeClr val="tx1"/>
                </a:solidFill>
                <a:latin typeface="Arial" charset="0"/>
              </a:defRPr>
            </a:lvl6pPr>
            <a:lvl7pPr marL="3105743" indent="-238904" eaLnBrk="0" fontAlgn="base" hangingPunct="0">
              <a:spcBef>
                <a:spcPct val="30000"/>
              </a:spcBef>
              <a:spcAft>
                <a:spcPct val="0"/>
              </a:spcAft>
              <a:defRPr sz="1300">
                <a:solidFill>
                  <a:schemeClr val="tx1"/>
                </a:solidFill>
                <a:latin typeface="Arial" charset="0"/>
              </a:defRPr>
            </a:lvl7pPr>
            <a:lvl8pPr marL="3583550" indent="-238904" eaLnBrk="0" fontAlgn="base" hangingPunct="0">
              <a:spcBef>
                <a:spcPct val="30000"/>
              </a:spcBef>
              <a:spcAft>
                <a:spcPct val="0"/>
              </a:spcAft>
              <a:defRPr sz="1300">
                <a:solidFill>
                  <a:schemeClr val="tx1"/>
                </a:solidFill>
                <a:latin typeface="Arial" charset="0"/>
              </a:defRPr>
            </a:lvl8pPr>
            <a:lvl9pPr marL="4061356" indent="-238904" eaLnBrk="0" fontAlgn="base" hangingPunct="0">
              <a:spcBef>
                <a:spcPct val="30000"/>
              </a:spcBef>
              <a:spcAft>
                <a:spcPct val="0"/>
              </a:spcAft>
              <a:defRPr sz="1300">
                <a:solidFill>
                  <a:schemeClr val="tx1"/>
                </a:solidFill>
                <a:latin typeface="Arial" charset="0"/>
              </a:defRPr>
            </a:lvl9pPr>
          </a:lstStyle>
          <a:p>
            <a:pPr eaLnBrk="1" hangingPunct="1">
              <a:spcBef>
                <a:spcPct val="0"/>
              </a:spcBef>
            </a:pPr>
            <a:fld id="{94CE1A71-2D61-4AC6-A1EF-716BB4B3C3CA}" type="slidenum">
              <a:rPr lang="en-GB" altLang="en-US" smtClean="0"/>
              <a:pPr eaLnBrk="1" hangingPunct="1">
                <a:spcBef>
                  <a:spcPct val="0"/>
                </a:spcBef>
              </a:pPr>
              <a:t>11</a:t>
            </a:fld>
            <a:endParaRPr lang="en-GB" altLang="en-US" smtClean="0"/>
          </a:p>
        </p:txBody>
      </p:sp>
    </p:spTree>
    <p:extLst>
      <p:ext uri="{BB962C8B-B14F-4D97-AF65-F5344CB8AC3E}">
        <p14:creationId xmlns:p14="http://schemas.microsoft.com/office/powerpoint/2010/main" val="21340363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1 Marcador de imagen de diapositiva"/>
          <p:cNvSpPr>
            <a:spLocks noGrp="1" noRot="1" noChangeAspect="1" noTextEdit="1"/>
          </p:cNvSpPr>
          <p:nvPr>
            <p:ph type="sldImg"/>
          </p:nvPr>
        </p:nvSpPr>
        <p:spPr>
          <a:ln/>
        </p:spPr>
      </p:sp>
      <p:sp>
        <p:nvSpPr>
          <p:cNvPr id="65539"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dirty="0" smtClean="0"/>
          </a:p>
        </p:txBody>
      </p:sp>
      <p:sp>
        <p:nvSpPr>
          <p:cNvPr id="65540" name="3 Marcador de número de diapositiva"/>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400">
                <a:solidFill>
                  <a:schemeClr val="tx1"/>
                </a:solidFill>
                <a:latin typeface="Arial" charset="0"/>
              </a:defRPr>
            </a:lvl1pPr>
            <a:lvl2pPr marL="776417" indent="-298621" eaLnBrk="0" hangingPunct="0">
              <a:spcBef>
                <a:spcPct val="30000"/>
              </a:spcBef>
              <a:defRPr sz="1400">
                <a:solidFill>
                  <a:schemeClr val="tx1"/>
                </a:solidFill>
                <a:latin typeface="Arial" charset="0"/>
              </a:defRPr>
            </a:lvl2pPr>
            <a:lvl3pPr marL="1194488" indent="-238898" eaLnBrk="0" hangingPunct="0">
              <a:spcBef>
                <a:spcPct val="30000"/>
              </a:spcBef>
              <a:defRPr sz="1400">
                <a:solidFill>
                  <a:schemeClr val="tx1"/>
                </a:solidFill>
                <a:latin typeface="Arial" charset="0"/>
              </a:defRPr>
            </a:lvl3pPr>
            <a:lvl4pPr marL="1672283" indent="-238898" eaLnBrk="0" hangingPunct="0">
              <a:spcBef>
                <a:spcPct val="30000"/>
              </a:spcBef>
              <a:defRPr sz="1400">
                <a:solidFill>
                  <a:schemeClr val="tx1"/>
                </a:solidFill>
                <a:latin typeface="Arial" charset="0"/>
              </a:defRPr>
            </a:lvl4pPr>
            <a:lvl5pPr marL="2150078" indent="-238898" eaLnBrk="0" hangingPunct="0">
              <a:spcBef>
                <a:spcPct val="30000"/>
              </a:spcBef>
              <a:defRPr sz="1400">
                <a:solidFill>
                  <a:schemeClr val="tx1"/>
                </a:solidFill>
                <a:latin typeface="Arial" charset="0"/>
              </a:defRPr>
            </a:lvl5pPr>
            <a:lvl6pPr marL="2627873" indent="-238898" eaLnBrk="0" fontAlgn="base" hangingPunct="0">
              <a:spcBef>
                <a:spcPct val="30000"/>
              </a:spcBef>
              <a:spcAft>
                <a:spcPct val="0"/>
              </a:spcAft>
              <a:defRPr sz="1400">
                <a:solidFill>
                  <a:schemeClr val="tx1"/>
                </a:solidFill>
                <a:latin typeface="Arial" charset="0"/>
              </a:defRPr>
            </a:lvl6pPr>
            <a:lvl7pPr marL="3105667" indent="-238898" eaLnBrk="0" fontAlgn="base" hangingPunct="0">
              <a:spcBef>
                <a:spcPct val="30000"/>
              </a:spcBef>
              <a:spcAft>
                <a:spcPct val="0"/>
              </a:spcAft>
              <a:defRPr sz="1400">
                <a:solidFill>
                  <a:schemeClr val="tx1"/>
                </a:solidFill>
                <a:latin typeface="Arial" charset="0"/>
              </a:defRPr>
            </a:lvl7pPr>
            <a:lvl8pPr marL="3583463" indent="-238898" eaLnBrk="0" fontAlgn="base" hangingPunct="0">
              <a:spcBef>
                <a:spcPct val="30000"/>
              </a:spcBef>
              <a:spcAft>
                <a:spcPct val="0"/>
              </a:spcAft>
              <a:defRPr sz="1400">
                <a:solidFill>
                  <a:schemeClr val="tx1"/>
                </a:solidFill>
                <a:latin typeface="Arial" charset="0"/>
              </a:defRPr>
            </a:lvl8pPr>
            <a:lvl9pPr marL="4061258" indent="-238898" eaLnBrk="0" fontAlgn="base" hangingPunct="0">
              <a:spcBef>
                <a:spcPct val="30000"/>
              </a:spcBef>
              <a:spcAft>
                <a:spcPct val="0"/>
              </a:spcAft>
              <a:defRPr sz="1400">
                <a:solidFill>
                  <a:schemeClr val="tx1"/>
                </a:solidFill>
                <a:latin typeface="Arial" charset="0"/>
              </a:defRPr>
            </a:lvl9pPr>
          </a:lstStyle>
          <a:p>
            <a:pPr eaLnBrk="1" hangingPunct="1">
              <a:spcBef>
                <a:spcPct val="0"/>
              </a:spcBef>
            </a:pPr>
            <a:fld id="{94CE1A71-2D61-4AC6-A1EF-716BB4B3C3CA}" type="slidenum">
              <a:rPr lang="en-GB" altLang="en-US" smtClean="0"/>
              <a:pPr eaLnBrk="1" hangingPunct="1">
                <a:spcBef>
                  <a:spcPct val="0"/>
                </a:spcBef>
              </a:pPr>
              <a:t>12</a:t>
            </a:fld>
            <a:endParaRPr lang="en-GB" altLang="en-US" smtClean="0"/>
          </a:p>
        </p:txBody>
      </p:sp>
    </p:spTree>
    <p:extLst>
      <p:ext uri="{BB962C8B-B14F-4D97-AF65-F5344CB8AC3E}">
        <p14:creationId xmlns:p14="http://schemas.microsoft.com/office/powerpoint/2010/main" val="31149428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1 Marcador de imagen de diapositiva"/>
          <p:cNvSpPr>
            <a:spLocks noGrp="1" noRot="1" noChangeAspect="1" noTextEdit="1"/>
          </p:cNvSpPr>
          <p:nvPr>
            <p:ph type="sldImg"/>
          </p:nvPr>
        </p:nvSpPr>
        <p:spPr>
          <a:ln/>
        </p:spPr>
      </p:sp>
      <p:sp>
        <p:nvSpPr>
          <p:cNvPr id="65539"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dirty="0" smtClean="0"/>
          </a:p>
        </p:txBody>
      </p:sp>
      <p:sp>
        <p:nvSpPr>
          <p:cNvPr id="65540" name="3 Marcador de número de diapositiva"/>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400">
                <a:solidFill>
                  <a:schemeClr val="tx1"/>
                </a:solidFill>
                <a:latin typeface="Arial" charset="0"/>
              </a:defRPr>
            </a:lvl1pPr>
            <a:lvl2pPr marL="776417" indent="-298621" eaLnBrk="0" hangingPunct="0">
              <a:spcBef>
                <a:spcPct val="30000"/>
              </a:spcBef>
              <a:defRPr sz="1400">
                <a:solidFill>
                  <a:schemeClr val="tx1"/>
                </a:solidFill>
                <a:latin typeface="Arial" charset="0"/>
              </a:defRPr>
            </a:lvl2pPr>
            <a:lvl3pPr marL="1194488" indent="-238898" eaLnBrk="0" hangingPunct="0">
              <a:spcBef>
                <a:spcPct val="30000"/>
              </a:spcBef>
              <a:defRPr sz="1400">
                <a:solidFill>
                  <a:schemeClr val="tx1"/>
                </a:solidFill>
                <a:latin typeface="Arial" charset="0"/>
              </a:defRPr>
            </a:lvl3pPr>
            <a:lvl4pPr marL="1672283" indent="-238898" eaLnBrk="0" hangingPunct="0">
              <a:spcBef>
                <a:spcPct val="30000"/>
              </a:spcBef>
              <a:defRPr sz="1400">
                <a:solidFill>
                  <a:schemeClr val="tx1"/>
                </a:solidFill>
                <a:latin typeface="Arial" charset="0"/>
              </a:defRPr>
            </a:lvl4pPr>
            <a:lvl5pPr marL="2150078" indent="-238898" eaLnBrk="0" hangingPunct="0">
              <a:spcBef>
                <a:spcPct val="30000"/>
              </a:spcBef>
              <a:defRPr sz="1400">
                <a:solidFill>
                  <a:schemeClr val="tx1"/>
                </a:solidFill>
                <a:latin typeface="Arial" charset="0"/>
              </a:defRPr>
            </a:lvl5pPr>
            <a:lvl6pPr marL="2627873" indent="-238898" eaLnBrk="0" fontAlgn="base" hangingPunct="0">
              <a:spcBef>
                <a:spcPct val="30000"/>
              </a:spcBef>
              <a:spcAft>
                <a:spcPct val="0"/>
              </a:spcAft>
              <a:defRPr sz="1400">
                <a:solidFill>
                  <a:schemeClr val="tx1"/>
                </a:solidFill>
                <a:latin typeface="Arial" charset="0"/>
              </a:defRPr>
            </a:lvl6pPr>
            <a:lvl7pPr marL="3105667" indent="-238898" eaLnBrk="0" fontAlgn="base" hangingPunct="0">
              <a:spcBef>
                <a:spcPct val="30000"/>
              </a:spcBef>
              <a:spcAft>
                <a:spcPct val="0"/>
              </a:spcAft>
              <a:defRPr sz="1400">
                <a:solidFill>
                  <a:schemeClr val="tx1"/>
                </a:solidFill>
                <a:latin typeface="Arial" charset="0"/>
              </a:defRPr>
            </a:lvl7pPr>
            <a:lvl8pPr marL="3583463" indent="-238898" eaLnBrk="0" fontAlgn="base" hangingPunct="0">
              <a:spcBef>
                <a:spcPct val="30000"/>
              </a:spcBef>
              <a:spcAft>
                <a:spcPct val="0"/>
              </a:spcAft>
              <a:defRPr sz="1400">
                <a:solidFill>
                  <a:schemeClr val="tx1"/>
                </a:solidFill>
                <a:latin typeface="Arial" charset="0"/>
              </a:defRPr>
            </a:lvl8pPr>
            <a:lvl9pPr marL="4061258" indent="-238898" eaLnBrk="0" fontAlgn="base" hangingPunct="0">
              <a:spcBef>
                <a:spcPct val="30000"/>
              </a:spcBef>
              <a:spcAft>
                <a:spcPct val="0"/>
              </a:spcAft>
              <a:defRPr sz="1400">
                <a:solidFill>
                  <a:schemeClr val="tx1"/>
                </a:solidFill>
                <a:latin typeface="Arial" charset="0"/>
              </a:defRPr>
            </a:lvl9pPr>
          </a:lstStyle>
          <a:p>
            <a:pPr eaLnBrk="1" hangingPunct="1">
              <a:spcBef>
                <a:spcPct val="0"/>
              </a:spcBef>
            </a:pPr>
            <a:fld id="{94CE1A71-2D61-4AC6-A1EF-716BB4B3C3CA}" type="slidenum">
              <a:rPr lang="en-GB" altLang="en-US" smtClean="0"/>
              <a:pPr eaLnBrk="1" hangingPunct="1">
                <a:spcBef>
                  <a:spcPct val="0"/>
                </a:spcBef>
              </a:pPr>
              <a:t>13</a:t>
            </a:fld>
            <a:endParaRPr lang="en-GB" altLang="en-US" smtClean="0"/>
          </a:p>
        </p:txBody>
      </p:sp>
    </p:spTree>
    <p:extLst>
      <p:ext uri="{BB962C8B-B14F-4D97-AF65-F5344CB8AC3E}">
        <p14:creationId xmlns:p14="http://schemas.microsoft.com/office/powerpoint/2010/main" val="2549269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1 Marcador de imagen de diapositiva"/>
          <p:cNvSpPr>
            <a:spLocks noGrp="1" noRot="1" noChangeAspect="1" noTextEdit="1"/>
          </p:cNvSpPr>
          <p:nvPr>
            <p:ph type="sldImg"/>
          </p:nvPr>
        </p:nvSpPr>
        <p:spPr>
          <a:ln/>
        </p:spPr>
      </p:sp>
      <p:sp>
        <p:nvSpPr>
          <p:cNvPr id="65539"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dirty="0" smtClean="0"/>
          </a:p>
        </p:txBody>
      </p:sp>
      <p:sp>
        <p:nvSpPr>
          <p:cNvPr id="65540" name="3 Marcador de número de diapositiva"/>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300">
                <a:solidFill>
                  <a:schemeClr val="tx1"/>
                </a:solidFill>
                <a:latin typeface="Arial" charset="0"/>
              </a:defRPr>
            </a:lvl1pPr>
            <a:lvl2pPr marL="776435" indent="-298629" eaLnBrk="0" hangingPunct="0">
              <a:spcBef>
                <a:spcPct val="30000"/>
              </a:spcBef>
              <a:defRPr sz="1300">
                <a:solidFill>
                  <a:schemeClr val="tx1"/>
                </a:solidFill>
                <a:latin typeface="Arial" charset="0"/>
              </a:defRPr>
            </a:lvl2pPr>
            <a:lvl3pPr marL="1194517" indent="-238904" eaLnBrk="0" hangingPunct="0">
              <a:spcBef>
                <a:spcPct val="30000"/>
              </a:spcBef>
              <a:defRPr sz="1300">
                <a:solidFill>
                  <a:schemeClr val="tx1"/>
                </a:solidFill>
                <a:latin typeface="Arial" charset="0"/>
              </a:defRPr>
            </a:lvl3pPr>
            <a:lvl4pPr marL="1672324" indent="-238904" eaLnBrk="0" hangingPunct="0">
              <a:spcBef>
                <a:spcPct val="30000"/>
              </a:spcBef>
              <a:defRPr sz="1300">
                <a:solidFill>
                  <a:schemeClr val="tx1"/>
                </a:solidFill>
                <a:latin typeface="Arial" charset="0"/>
              </a:defRPr>
            </a:lvl4pPr>
            <a:lvl5pPr marL="2150130" indent="-238904" eaLnBrk="0" hangingPunct="0">
              <a:spcBef>
                <a:spcPct val="30000"/>
              </a:spcBef>
              <a:defRPr sz="1300">
                <a:solidFill>
                  <a:schemeClr val="tx1"/>
                </a:solidFill>
                <a:latin typeface="Arial" charset="0"/>
              </a:defRPr>
            </a:lvl5pPr>
            <a:lvl6pPr marL="2627937" indent="-238904" eaLnBrk="0" fontAlgn="base" hangingPunct="0">
              <a:spcBef>
                <a:spcPct val="30000"/>
              </a:spcBef>
              <a:spcAft>
                <a:spcPct val="0"/>
              </a:spcAft>
              <a:defRPr sz="1300">
                <a:solidFill>
                  <a:schemeClr val="tx1"/>
                </a:solidFill>
                <a:latin typeface="Arial" charset="0"/>
              </a:defRPr>
            </a:lvl6pPr>
            <a:lvl7pPr marL="3105743" indent="-238904" eaLnBrk="0" fontAlgn="base" hangingPunct="0">
              <a:spcBef>
                <a:spcPct val="30000"/>
              </a:spcBef>
              <a:spcAft>
                <a:spcPct val="0"/>
              </a:spcAft>
              <a:defRPr sz="1300">
                <a:solidFill>
                  <a:schemeClr val="tx1"/>
                </a:solidFill>
                <a:latin typeface="Arial" charset="0"/>
              </a:defRPr>
            </a:lvl7pPr>
            <a:lvl8pPr marL="3583550" indent="-238904" eaLnBrk="0" fontAlgn="base" hangingPunct="0">
              <a:spcBef>
                <a:spcPct val="30000"/>
              </a:spcBef>
              <a:spcAft>
                <a:spcPct val="0"/>
              </a:spcAft>
              <a:defRPr sz="1300">
                <a:solidFill>
                  <a:schemeClr val="tx1"/>
                </a:solidFill>
                <a:latin typeface="Arial" charset="0"/>
              </a:defRPr>
            </a:lvl8pPr>
            <a:lvl9pPr marL="4061356" indent="-238904" eaLnBrk="0" fontAlgn="base" hangingPunct="0">
              <a:spcBef>
                <a:spcPct val="30000"/>
              </a:spcBef>
              <a:spcAft>
                <a:spcPct val="0"/>
              </a:spcAft>
              <a:defRPr sz="1300">
                <a:solidFill>
                  <a:schemeClr val="tx1"/>
                </a:solidFill>
                <a:latin typeface="Arial" charset="0"/>
              </a:defRPr>
            </a:lvl9pPr>
          </a:lstStyle>
          <a:p>
            <a:pPr eaLnBrk="1" hangingPunct="1">
              <a:spcBef>
                <a:spcPct val="0"/>
              </a:spcBef>
            </a:pPr>
            <a:fld id="{94CE1A71-2D61-4AC6-A1EF-716BB4B3C3CA}" type="slidenum">
              <a:rPr lang="en-GB" altLang="en-US" smtClean="0"/>
              <a:pPr eaLnBrk="1" hangingPunct="1">
                <a:spcBef>
                  <a:spcPct val="0"/>
                </a:spcBef>
              </a:pPr>
              <a:t>14</a:t>
            </a:fld>
            <a:endParaRPr lang="en-GB" altLang="en-US" smtClean="0"/>
          </a:p>
        </p:txBody>
      </p:sp>
    </p:spTree>
    <p:extLst>
      <p:ext uri="{BB962C8B-B14F-4D97-AF65-F5344CB8AC3E}">
        <p14:creationId xmlns:p14="http://schemas.microsoft.com/office/powerpoint/2010/main" val="22971398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1 Marcador de imagen de diapositiva"/>
          <p:cNvSpPr>
            <a:spLocks noGrp="1" noRot="1" noChangeAspect="1" noTextEdit="1"/>
          </p:cNvSpPr>
          <p:nvPr>
            <p:ph type="sldImg"/>
          </p:nvPr>
        </p:nvSpPr>
        <p:spPr>
          <a:ln/>
        </p:spPr>
      </p:sp>
      <p:sp>
        <p:nvSpPr>
          <p:cNvPr id="65539"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dirty="0" smtClean="0"/>
          </a:p>
        </p:txBody>
      </p:sp>
      <p:sp>
        <p:nvSpPr>
          <p:cNvPr id="65540" name="3 Marcador de número de diapositiva"/>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300">
                <a:solidFill>
                  <a:schemeClr val="tx1"/>
                </a:solidFill>
                <a:latin typeface="Arial" charset="0"/>
              </a:defRPr>
            </a:lvl1pPr>
            <a:lvl2pPr marL="776435" indent="-298629" eaLnBrk="0" hangingPunct="0">
              <a:spcBef>
                <a:spcPct val="30000"/>
              </a:spcBef>
              <a:defRPr sz="1300">
                <a:solidFill>
                  <a:schemeClr val="tx1"/>
                </a:solidFill>
                <a:latin typeface="Arial" charset="0"/>
              </a:defRPr>
            </a:lvl2pPr>
            <a:lvl3pPr marL="1194517" indent="-238904" eaLnBrk="0" hangingPunct="0">
              <a:spcBef>
                <a:spcPct val="30000"/>
              </a:spcBef>
              <a:defRPr sz="1300">
                <a:solidFill>
                  <a:schemeClr val="tx1"/>
                </a:solidFill>
                <a:latin typeface="Arial" charset="0"/>
              </a:defRPr>
            </a:lvl3pPr>
            <a:lvl4pPr marL="1672324" indent="-238904" eaLnBrk="0" hangingPunct="0">
              <a:spcBef>
                <a:spcPct val="30000"/>
              </a:spcBef>
              <a:defRPr sz="1300">
                <a:solidFill>
                  <a:schemeClr val="tx1"/>
                </a:solidFill>
                <a:latin typeface="Arial" charset="0"/>
              </a:defRPr>
            </a:lvl4pPr>
            <a:lvl5pPr marL="2150130" indent="-238904" eaLnBrk="0" hangingPunct="0">
              <a:spcBef>
                <a:spcPct val="30000"/>
              </a:spcBef>
              <a:defRPr sz="1300">
                <a:solidFill>
                  <a:schemeClr val="tx1"/>
                </a:solidFill>
                <a:latin typeface="Arial" charset="0"/>
              </a:defRPr>
            </a:lvl5pPr>
            <a:lvl6pPr marL="2627937" indent="-238904" eaLnBrk="0" fontAlgn="base" hangingPunct="0">
              <a:spcBef>
                <a:spcPct val="30000"/>
              </a:spcBef>
              <a:spcAft>
                <a:spcPct val="0"/>
              </a:spcAft>
              <a:defRPr sz="1300">
                <a:solidFill>
                  <a:schemeClr val="tx1"/>
                </a:solidFill>
                <a:latin typeface="Arial" charset="0"/>
              </a:defRPr>
            </a:lvl6pPr>
            <a:lvl7pPr marL="3105743" indent="-238904" eaLnBrk="0" fontAlgn="base" hangingPunct="0">
              <a:spcBef>
                <a:spcPct val="30000"/>
              </a:spcBef>
              <a:spcAft>
                <a:spcPct val="0"/>
              </a:spcAft>
              <a:defRPr sz="1300">
                <a:solidFill>
                  <a:schemeClr val="tx1"/>
                </a:solidFill>
                <a:latin typeface="Arial" charset="0"/>
              </a:defRPr>
            </a:lvl7pPr>
            <a:lvl8pPr marL="3583550" indent="-238904" eaLnBrk="0" fontAlgn="base" hangingPunct="0">
              <a:spcBef>
                <a:spcPct val="30000"/>
              </a:spcBef>
              <a:spcAft>
                <a:spcPct val="0"/>
              </a:spcAft>
              <a:defRPr sz="1300">
                <a:solidFill>
                  <a:schemeClr val="tx1"/>
                </a:solidFill>
                <a:latin typeface="Arial" charset="0"/>
              </a:defRPr>
            </a:lvl8pPr>
            <a:lvl9pPr marL="4061356" indent="-238904" eaLnBrk="0" fontAlgn="base" hangingPunct="0">
              <a:spcBef>
                <a:spcPct val="30000"/>
              </a:spcBef>
              <a:spcAft>
                <a:spcPct val="0"/>
              </a:spcAft>
              <a:defRPr sz="1300">
                <a:solidFill>
                  <a:schemeClr val="tx1"/>
                </a:solidFill>
                <a:latin typeface="Arial" charset="0"/>
              </a:defRPr>
            </a:lvl9pPr>
          </a:lstStyle>
          <a:p>
            <a:pPr eaLnBrk="1" hangingPunct="1">
              <a:spcBef>
                <a:spcPct val="0"/>
              </a:spcBef>
            </a:pPr>
            <a:fld id="{94CE1A71-2D61-4AC6-A1EF-716BB4B3C3CA}" type="slidenum">
              <a:rPr lang="en-GB" altLang="en-US" smtClean="0"/>
              <a:pPr eaLnBrk="1" hangingPunct="1">
                <a:spcBef>
                  <a:spcPct val="0"/>
                </a:spcBef>
              </a:pPr>
              <a:t>15</a:t>
            </a:fld>
            <a:endParaRPr lang="en-GB" altLang="en-US" smtClean="0"/>
          </a:p>
        </p:txBody>
      </p:sp>
    </p:spTree>
    <p:extLst>
      <p:ext uri="{BB962C8B-B14F-4D97-AF65-F5344CB8AC3E}">
        <p14:creationId xmlns:p14="http://schemas.microsoft.com/office/powerpoint/2010/main" val="14169286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1 Marcador de imagen de diapositiva"/>
          <p:cNvSpPr>
            <a:spLocks noGrp="1" noRot="1" noChangeAspect="1" noTextEdit="1"/>
          </p:cNvSpPr>
          <p:nvPr>
            <p:ph type="sldImg"/>
          </p:nvPr>
        </p:nvSpPr>
        <p:spPr>
          <a:ln/>
        </p:spPr>
      </p:sp>
      <p:sp>
        <p:nvSpPr>
          <p:cNvPr id="65539"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dirty="0" smtClean="0"/>
          </a:p>
        </p:txBody>
      </p:sp>
      <p:sp>
        <p:nvSpPr>
          <p:cNvPr id="65540" name="3 Marcador de número de diapositiva"/>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400">
                <a:solidFill>
                  <a:schemeClr val="tx1"/>
                </a:solidFill>
                <a:latin typeface="Arial" charset="0"/>
              </a:defRPr>
            </a:lvl1pPr>
            <a:lvl2pPr marL="776417" indent="-298621" eaLnBrk="0" hangingPunct="0">
              <a:spcBef>
                <a:spcPct val="30000"/>
              </a:spcBef>
              <a:defRPr sz="1400">
                <a:solidFill>
                  <a:schemeClr val="tx1"/>
                </a:solidFill>
                <a:latin typeface="Arial" charset="0"/>
              </a:defRPr>
            </a:lvl2pPr>
            <a:lvl3pPr marL="1194488" indent="-238898" eaLnBrk="0" hangingPunct="0">
              <a:spcBef>
                <a:spcPct val="30000"/>
              </a:spcBef>
              <a:defRPr sz="1400">
                <a:solidFill>
                  <a:schemeClr val="tx1"/>
                </a:solidFill>
                <a:latin typeface="Arial" charset="0"/>
              </a:defRPr>
            </a:lvl3pPr>
            <a:lvl4pPr marL="1672283" indent="-238898" eaLnBrk="0" hangingPunct="0">
              <a:spcBef>
                <a:spcPct val="30000"/>
              </a:spcBef>
              <a:defRPr sz="1400">
                <a:solidFill>
                  <a:schemeClr val="tx1"/>
                </a:solidFill>
                <a:latin typeface="Arial" charset="0"/>
              </a:defRPr>
            </a:lvl4pPr>
            <a:lvl5pPr marL="2150078" indent="-238898" eaLnBrk="0" hangingPunct="0">
              <a:spcBef>
                <a:spcPct val="30000"/>
              </a:spcBef>
              <a:defRPr sz="1400">
                <a:solidFill>
                  <a:schemeClr val="tx1"/>
                </a:solidFill>
                <a:latin typeface="Arial" charset="0"/>
              </a:defRPr>
            </a:lvl5pPr>
            <a:lvl6pPr marL="2627873" indent="-238898" eaLnBrk="0" fontAlgn="base" hangingPunct="0">
              <a:spcBef>
                <a:spcPct val="30000"/>
              </a:spcBef>
              <a:spcAft>
                <a:spcPct val="0"/>
              </a:spcAft>
              <a:defRPr sz="1400">
                <a:solidFill>
                  <a:schemeClr val="tx1"/>
                </a:solidFill>
                <a:latin typeface="Arial" charset="0"/>
              </a:defRPr>
            </a:lvl6pPr>
            <a:lvl7pPr marL="3105667" indent="-238898" eaLnBrk="0" fontAlgn="base" hangingPunct="0">
              <a:spcBef>
                <a:spcPct val="30000"/>
              </a:spcBef>
              <a:spcAft>
                <a:spcPct val="0"/>
              </a:spcAft>
              <a:defRPr sz="1400">
                <a:solidFill>
                  <a:schemeClr val="tx1"/>
                </a:solidFill>
                <a:latin typeface="Arial" charset="0"/>
              </a:defRPr>
            </a:lvl7pPr>
            <a:lvl8pPr marL="3583463" indent="-238898" eaLnBrk="0" fontAlgn="base" hangingPunct="0">
              <a:spcBef>
                <a:spcPct val="30000"/>
              </a:spcBef>
              <a:spcAft>
                <a:spcPct val="0"/>
              </a:spcAft>
              <a:defRPr sz="1400">
                <a:solidFill>
                  <a:schemeClr val="tx1"/>
                </a:solidFill>
                <a:latin typeface="Arial" charset="0"/>
              </a:defRPr>
            </a:lvl8pPr>
            <a:lvl9pPr marL="4061258" indent="-238898" eaLnBrk="0" fontAlgn="base" hangingPunct="0">
              <a:spcBef>
                <a:spcPct val="30000"/>
              </a:spcBef>
              <a:spcAft>
                <a:spcPct val="0"/>
              </a:spcAft>
              <a:defRPr sz="1400">
                <a:solidFill>
                  <a:schemeClr val="tx1"/>
                </a:solidFill>
                <a:latin typeface="Arial" charset="0"/>
              </a:defRPr>
            </a:lvl9pPr>
          </a:lstStyle>
          <a:p>
            <a:pPr eaLnBrk="1" hangingPunct="1">
              <a:spcBef>
                <a:spcPct val="0"/>
              </a:spcBef>
            </a:pPr>
            <a:fld id="{94CE1A71-2D61-4AC6-A1EF-716BB4B3C3CA}" type="slidenum">
              <a:rPr lang="en-GB" altLang="en-US" smtClean="0"/>
              <a:pPr eaLnBrk="1" hangingPunct="1">
                <a:spcBef>
                  <a:spcPct val="0"/>
                </a:spcBef>
              </a:pPr>
              <a:t>16</a:t>
            </a:fld>
            <a:endParaRPr lang="en-GB" altLang="en-US" smtClean="0"/>
          </a:p>
        </p:txBody>
      </p:sp>
    </p:spTree>
    <p:extLst>
      <p:ext uri="{BB962C8B-B14F-4D97-AF65-F5344CB8AC3E}">
        <p14:creationId xmlns:p14="http://schemas.microsoft.com/office/powerpoint/2010/main" val="31149428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1 Marcador de imagen de diapositiva"/>
          <p:cNvSpPr>
            <a:spLocks noGrp="1" noRot="1" noChangeAspect="1" noTextEdit="1"/>
          </p:cNvSpPr>
          <p:nvPr>
            <p:ph type="sldImg"/>
          </p:nvPr>
        </p:nvSpPr>
        <p:spPr>
          <a:ln/>
        </p:spPr>
      </p:sp>
      <p:sp>
        <p:nvSpPr>
          <p:cNvPr id="65539"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dirty="0" smtClean="0"/>
          </a:p>
        </p:txBody>
      </p:sp>
      <p:sp>
        <p:nvSpPr>
          <p:cNvPr id="65540" name="3 Marcador de número de diapositiva"/>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300">
                <a:solidFill>
                  <a:schemeClr val="tx1"/>
                </a:solidFill>
                <a:latin typeface="Arial" charset="0"/>
              </a:defRPr>
            </a:lvl1pPr>
            <a:lvl2pPr marL="776435" indent="-298629" eaLnBrk="0" hangingPunct="0">
              <a:spcBef>
                <a:spcPct val="30000"/>
              </a:spcBef>
              <a:defRPr sz="1300">
                <a:solidFill>
                  <a:schemeClr val="tx1"/>
                </a:solidFill>
                <a:latin typeface="Arial" charset="0"/>
              </a:defRPr>
            </a:lvl2pPr>
            <a:lvl3pPr marL="1194517" indent="-238904" eaLnBrk="0" hangingPunct="0">
              <a:spcBef>
                <a:spcPct val="30000"/>
              </a:spcBef>
              <a:defRPr sz="1300">
                <a:solidFill>
                  <a:schemeClr val="tx1"/>
                </a:solidFill>
                <a:latin typeface="Arial" charset="0"/>
              </a:defRPr>
            </a:lvl3pPr>
            <a:lvl4pPr marL="1672324" indent="-238904" eaLnBrk="0" hangingPunct="0">
              <a:spcBef>
                <a:spcPct val="30000"/>
              </a:spcBef>
              <a:defRPr sz="1300">
                <a:solidFill>
                  <a:schemeClr val="tx1"/>
                </a:solidFill>
                <a:latin typeface="Arial" charset="0"/>
              </a:defRPr>
            </a:lvl4pPr>
            <a:lvl5pPr marL="2150130" indent="-238904" eaLnBrk="0" hangingPunct="0">
              <a:spcBef>
                <a:spcPct val="30000"/>
              </a:spcBef>
              <a:defRPr sz="1300">
                <a:solidFill>
                  <a:schemeClr val="tx1"/>
                </a:solidFill>
                <a:latin typeface="Arial" charset="0"/>
              </a:defRPr>
            </a:lvl5pPr>
            <a:lvl6pPr marL="2627937" indent="-238904" eaLnBrk="0" fontAlgn="base" hangingPunct="0">
              <a:spcBef>
                <a:spcPct val="30000"/>
              </a:spcBef>
              <a:spcAft>
                <a:spcPct val="0"/>
              </a:spcAft>
              <a:defRPr sz="1300">
                <a:solidFill>
                  <a:schemeClr val="tx1"/>
                </a:solidFill>
                <a:latin typeface="Arial" charset="0"/>
              </a:defRPr>
            </a:lvl6pPr>
            <a:lvl7pPr marL="3105743" indent="-238904" eaLnBrk="0" fontAlgn="base" hangingPunct="0">
              <a:spcBef>
                <a:spcPct val="30000"/>
              </a:spcBef>
              <a:spcAft>
                <a:spcPct val="0"/>
              </a:spcAft>
              <a:defRPr sz="1300">
                <a:solidFill>
                  <a:schemeClr val="tx1"/>
                </a:solidFill>
                <a:latin typeface="Arial" charset="0"/>
              </a:defRPr>
            </a:lvl7pPr>
            <a:lvl8pPr marL="3583550" indent="-238904" eaLnBrk="0" fontAlgn="base" hangingPunct="0">
              <a:spcBef>
                <a:spcPct val="30000"/>
              </a:spcBef>
              <a:spcAft>
                <a:spcPct val="0"/>
              </a:spcAft>
              <a:defRPr sz="1300">
                <a:solidFill>
                  <a:schemeClr val="tx1"/>
                </a:solidFill>
                <a:latin typeface="Arial" charset="0"/>
              </a:defRPr>
            </a:lvl8pPr>
            <a:lvl9pPr marL="4061356" indent="-238904" eaLnBrk="0" fontAlgn="base" hangingPunct="0">
              <a:spcBef>
                <a:spcPct val="30000"/>
              </a:spcBef>
              <a:spcAft>
                <a:spcPct val="0"/>
              </a:spcAft>
              <a:defRPr sz="1300">
                <a:solidFill>
                  <a:schemeClr val="tx1"/>
                </a:solidFill>
                <a:latin typeface="Arial" charset="0"/>
              </a:defRPr>
            </a:lvl9pPr>
          </a:lstStyle>
          <a:p>
            <a:pPr eaLnBrk="1" hangingPunct="1">
              <a:spcBef>
                <a:spcPct val="0"/>
              </a:spcBef>
            </a:pPr>
            <a:fld id="{94CE1A71-2D61-4AC6-A1EF-716BB4B3C3CA}" type="slidenum">
              <a:rPr lang="en-GB" altLang="en-US" smtClean="0"/>
              <a:pPr eaLnBrk="1" hangingPunct="1">
                <a:spcBef>
                  <a:spcPct val="0"/>
                </a:spcBef>
              </a:pPr>
              <a:t>17</a:t>
            </a:fld>
            <a:endParaRPr lang="en-GB" altLang="en-US" smtClean="0"/>
          </a:p>
        </p:txBody>
      </p:sp>
    </p:spTree>
    <p:extLst>
      <p:ext uri="{BB962C8B-B14F-4D97-AF65-F5344CB8AC3E}">
        <p14:creationId xmlns:p14="http://schemas.microsoft.com/office/powerpoint/2010/main" val="21973788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1 Marcador de imagen de diapositiva"/>
          <p:cNvSpPr>
            <a:spLocks noGrp="1" noRot="1" noChangeAspect="1" noTextEdit="1"/>
          </p:cNvSpPr>
          <p:nvPr>
            <p:ph type="sldImg"/>
          </p:nvPr>
        </p:nvSpPr>
        <p:spPr>
          <a:ln/>
        </p:spPr>
      </p:sp>
      <p:sp>
        <p:nvSpPr>
          <p:cNvPr id="65539"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dirty="0" smtClean="0"/>
          </a:p>
        </p:txBody>
      </p:sp>
      <p:sp>
        <p:nvSpPr>
          <p:cNvPr id="65540" name="3 Marcador de número de diapositiva"/>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300">
                <a:solidFill>
                  <a:schemeClr val="tx1"/>
                </a:solidFill>
                <a:latin typeface="Arial" charset="0"/>
              </a:defRPr>
            </a:lvl1pPr>
            <a:lvl2pPr marL="776435" indent="-298629" eaLnBrk="0" hangingPunct="0">
              <a:spcBef>
                <a:spcPct val="30000"/>
              </a:spcBef>
              <a:defRPr sz="1300">
                <a:solidFill>
                  <a:schemeClr val="tx1"/>
                </a:solidFill>
                <a:latin typeface="Arial" charset="0"/>
              </a:defRPr>
            </a:lvl2pPr>
            <a:lvl3pPr marL="1194517" indent="-238904" eaLnBrk="0" hangingPunct="0">
              <a:spcBef>
                <a:spcPct val="30000"/>
              </a:spcBef>
              <a:defRPr sz="1300">
                <a:solidFill>
                  <a:schemeClr val="tx1"/>
                </a:solidFill>
                <a:latin typeface="Arial" charset="0"/>
              </a:defRPr>
            </a:lvl3pPr>
            <a:lvl4pPr marL="1672324" indent="-238904" eaLnBrk="0" hangingPunct="0">
              <a:spcBef>
                <a:spcPct val="30000"/>
              </a:spcBef>
              <a:defRPr sz="1300">
                <a:solidFill>
                  <a:schemeClr val="tx1"/>
                </a:solidFill>
                <a:latin typeface="Arial" charset="0"/>
              </a:defRPr>
            </a:lvl4pPr>
            <a:lvl5pPr marL="2150130" indent="-238904" eaLnBrk="0" hangingPunct="0">
              <a:spcBef>
                <a:spcPct val="30000"/>
              </a:spcBef>
              <a:defRPr sz="1300">
                <a:solidFill>
                  <a:schemeClr val="tx1"/>
                </a:solidFill>
                <a:latin typeface="Arial" charset="0"/>
              </a:defRPr>
            </a:lvl5pPr>
            <a:lvl6pPr marL="2627937" indent="-238904" eaLnBrk="0" fontAlgn="base" hangingPunct="0">
              <a:spcBef>
                <a:spcPct val="30000"/>
              </a:spcBef>
              <a:spcAft>
                <a:spcPct val="0"/>
              </a:spcAft>
              <a:defRPr sz="1300">
                <a:solidFill>
                  <a:schemeClr val="tx1"/>
                </a:solidFill>
                <a:latin typeface="Arial" charset="0"/>
              </a:defRPr>
            </a:lvl6pPr>
            <a:lvl7pPr marL="3105743" indent="-238904" eaLnBrk="0" fontAlgn="base" hangingPunct="0">
              <a:spcBef>
                <a:spcPct val="30000"/>
              </a:spcBef>
              <a:spcAft>
                <a:spcPct val="0"/>
              </a:spcAft>
              <a:defRPr sz="1300">
                <a:solidFill>
                  <a:schemeClr val="tx1"/>
                </a:solidFill>
                <a:latin typeface="Arial" charset="0"/>
              </a:defRPr>
            </a:lvl7pPr>
            <a:lvl8pPr marL="3583550" indent="-238904" eaLnBrk="0" fontAlgn="base" hangingPunct="0">
              <a:spcBef>
                <a:spcPct val="30000"/>
              </a:spcBef>
              <a:spcAft>
                <a:spcPct val="0"/>
              </a:spcAft>
              <a:defRPr sz="1300">
                <a:solidFill>
                  <a:schemeClr val="tx1"/>
                </a:solidFill>
                <a:latin typeface="Arial" charset="0"/>
              </a:defRPr>
            </a:lvl8pPr>
            <a:lvl9pPr marL="4061356" indent="-238904" eaLnBrk="0" fontAlgn="base" hangingPunct="0">
              <a:spcBef>
                <a:spcPct val="30000"/>
              </a:spcBef>
              <a:spcAft>
                <a:spcPct val="0"/>
              </a:spcAft>
              <a:defRPr sz="1300">
                <a:solidFill>
                  <a:schemeClr val="tx1"/>
                </a:solidFill>
                <a:latin typeface="Arial" charset="0"/>
              </a:defRPr>
            </a:lvl9pPr>
          </a:lstStyle>
          <a:p>
            <a:pPr eaLnBrk="1" hangingPunct="1">
              <a:spcBef>
                <a:spcPct val="0"/>
              </a:spcBef>
            </a:pPr>
            <a:fld id="{94CE1A71-2D61-4AC6-A1EF-716BB4B3C3CA}" type="slidenum">
              <a:rPr lang="en-GB" altLang="en-US" smtClean="0"/>
              <a:pPr eaLnBrk="1" hangingPunct="1">
                <a:spcBef>
                  <a:spcPct val="0"/>
                </a:spcBef>
              </a:pPr>
              <a:t>18</a:t>
            </a:fld>
            <a:endParaRPr lang="en-GB" altLang="en-US" smtClean="0"/>
          </a:p>
        </p:txBody>
      </p:sp>
    </p:spTree>
    <p:extLst>
      <p:ext uri="{BB962C8B-B14F-4D97-AF65-F5344CB8AC3E}">
        <p14:creationId xmlns:p14="http://schemas.microsoft.com/office/powerpoint/2010/main" val="29363683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1 Marcador de imagen de diapositiva"/>
          <p:cNvSpPr>
            <a:spLocks noGrp="1" noRot="1" noChangeAspect="1" noTextEdit="1"/>
          </p:cNvSpPr>
          <p:nvPr>
            <p:ph type="sldImg"/>
          </p:nvPr>
        </p:nvSpPr>
        <p:spPr>
          <a:ln/>
        </p:spPr>
      </p:sp>
      <p:sp>
        <p:nvSpPr>
          <p:cNvPr id="65539"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dirty="0" smtClean="0"/>
          </a:p>
        </p:txBody>
      </p:sp>
      <p:sp>
        <p:nvSpPr>
          <p:cNvPr id="65540" name="3 Marcador de número de diapositiva"/>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300">
                <a:solidFill>
                  <a:schemeClr val="tx1"/>
                </a:solidFill>
                <a:latin typeface="Arial" charset="0"/>
              </a:defRPr>
            </a:lvl1pPr>
            <a:lvl2pPr marL="776435" indent="-298629" eaLnBrk="0" hangingPunct="0">
              <a:spcBef>
                <a:spcPct val="30000"/>
              </a:spcBef>
              <a:defRPr sz="1300">
                <a:solidFill>
                  <a:schemeClr val="tx1"/>
                </a:solidFill>
                <a:latin typeface="Arial" charset="0"/>
              </a:defRPr>
            </a:lvl2pPr>
            <a:lvl3pPr marL="1194517" indent="-238904" eaLnBrk="0" hangingPunct="0">
              <a:spcBef>
                <a:spcPct val="30000"/>
              </a:spcBef>
              <a:defRPr sz="1300">
                <a:solidFill>
                  <a:schemeClr val="tx1"/>
                </a:solidFill>
                <a:latin typeface="Arial" charset="0"/>
              </a:defRPr>
            </a:lvl3pPr>
            <a:lvl4pPr marL="1672324" indent="-238904" eaLnBrk="0" hangingPunct="0">
              <a:spcBef>
                <a:spcPct val="30000"/>
              </a:spcBef>
              <a:defRPr sz="1300">
                <a:solidFill>
                  <a:schemeClr val="tx1"/>
                </a:solidFill>
                <a:latin typeface="Arial" charset="0"/>
              </a:defRPr>
            </a:lvl4pPr>
            <a:lvl5pPr marL="2150130" indent="-238904" eaLnBrk="0" hangingPunct="0">
              <a:spcBef>
                <a:spcPct val="30000"/>
              </a:spcBef>
              <a:defRPr sz="1300">
                <a:solidFill>
                  <a:schemeClr val="tx1"/>
                </a:solidFill>
                <a:latin typeface="Arial" charset="0"/>
              </a:defRPr>
            </a:lvl5pPr>
            <a:lvl6pPr marL="2627937" indent="-238904" eaLnBrk="0" fontAlgn="base" hangingPunct="0">
              <a:spcBef>
                <a:spcPct val="30000"/>
              </a:spcBef>
              <a:spcAft>
                <a:spcPct val="0"/>
              </a:spcAft>
              <a:defRPr sz="1300">
                <a:solidFill>
                  <a:schemeClr val="tx1"/>
                </a:solidFill>
                <a:latin typeface="Arial" charset="0"/>
              </a:defRPr>
            </a:lvl6pPr>
            <a:lvl7pPr marL="3105743" indent="-238904" eaLnBrk="0" fontAlgn="base" hangingPunct="0">
              <a:spcBef>
                <a:spcPct val="30000"/>
              </a:spcBef>
              <a:spcAft>
                <a:spcPct val="0"/>
              </a:spcAft>
              <a:defRPr sz="1300">
                <a:solidFill>
                  <a:schemeClr val="tx1"/>
                </a:solidFill>
                <a:latin typeface="Arial" charset="0"/>
              </a:defRPr>
            </a:lvl7pPr>
            <a:lvl8pPr marL="3583550" indent="-238904" eaLnBrk="0" fontAlgn="base" hangingPunct="0">
              <a:spcBef>
                <a:spcPct val="30000"/>
              </a:spcBef>
              <a:spcAft>
                <a:spcPct val="0"/>
              </a:spcAft>
              <a:defRPr sz="1300">
                <a:solidFill>
                  <a:schemeClr val="tx1"/>
                </a:solidFill>
                <a:latin typeface="Arial" charset="0"/>
              </a:defRPr>
            </a:lvl8pPr>
            <a:lvl9pPr marL="4061356" indent="-238904" eaLnBrk="0" fontAlgn="base" hangingPunct="0">
              <a:spcBef>
                <a:spcPct val="30000"/>
              </a:spcBef>
              <a:spcAft>
                <a:spcPct val="0"/>
              </a:spcAft>
              <a:defRPr sz="1300">
                <a:solidFill>
                  <a:schemeClr val="tx1"/>
                </a:solidFill>
                <a:latin typeface="Arial" charset="0"/>
              </a:defRPr>
            </a:lvl9pPr>
          </a:lstStyle>
          <a:p>
            <a:pPr eaLnBrk="1" hangingPunct="1">
              <a:spcBef>
                <a:spcPct val="0"/>
              </a:spcBef>
            </a:pPr>
            <a:fld id="{94CE1A71-2D61-4AC6-A1EF-716BB4B3C3CA}" type="slidenum">
              <a:rPr lang="en-GB" altLang="en-US" smtClean="0"/>
              <a:pPr eaLnBrk="1" hangingPunct="1">
                <a:spcBef>
                  <a:spcPct val="0"/>
                </a:spcBef>
              </a:pPr>
              <a:t>19</a:t>
            </a:fld>
            <a:endParaRPr lang="en-GB" altLang="en-US" smtClean="0"/>
          </a:p>
        </p:txBody>
      </p:sp>
    </p:spTree>
    <p:extLst>
      <p:ext uri="{BB962C8B-B14F-4D97-AF65-F5344CB8AC3E}">
        <p14:creationId xmlns:p14="http://schemas.microsoft.com/office/powerpoint/2010/main" val="4940138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1 Marcador de imagen de diapositiva"/>
          <p:cNvSpPr>
            <a:spLocks noGrp="1" noRot="1" noChangeAspect="1" noTextEdit="1"/>
          </p:cNvSpPr>
          <p:nvPr>
            <p:ph type="sldImg"/>
          </p:nvPr>
        </p:nvSpPr>
        <p:spPr>
          <a:ln/>
        </p:spPr>
      </p:sp>
      <p:sp>
        <p:nvSpPr>
          <p:cNvPr id="65539"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dirty="0" smtClean="0"/>
          </a:p>
        </p:txBody>
      </p:sp>
      <p:sp>
        <p:nvSpPr>
          <p:cNvPr id="65540" name="3 Marcador de número de diapositiva"/>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300">
                <a:solidFill>
                  <a:schemeClr val="tx1"/>
                </a:solidFill>
                <a:latin typeface="Arial" charset="0"/>
              </a:defRPr>
            </a:lvl1pPr>
            <a:lvl2pPr marL="773878" indent="-297645" eaLnBrk="0" hangingPunct="0">
              <a:spcBef>
                <a:spcPct val="30000"/>
              </a:spcBef>
              <a:defRPr sz="1300">
                <a:solidFill>
                  <a:schemeClr val="tx1"/>
                </a:solidFill>
                <a:latin typeface="Arial" charset="0"/>
              </a:defRPr>
            </a:lvl2pPr>
            <a:lvl3pPr marL="1190582" indent="-238116" eaLnBrk="0" hangingPunct="0">
              <a:spcBef>
                <a:spcPct val="30000"/>
              </a:spcBef>
              <a:defRPr sz="1300">
                <a:solidFill>
                  <a:schemeClr val="tx1"/>
                </a:solidFill>
                <a:latin typeface="Arial" charset="0"/>
              </a:defRPr>
            </a:lvl3pPr>
            <a:lvl4pPr marL="1666815" indent="-238116" eaLnBrk="0" hangingPunct="0">
              <a:spcBef>
                <a:spcPct val="30000"/>
              </a:spcBef>
              <a:defRPr sz="1300">
                <a:solidFill>
                  <a:schemeClr val="tx1"/>
                </a:solidFill>
                <a:latin typeface="Arial" charset="0"/>
              </a:defRPr>
            </a:lvl4pPr>
            <a:lvl5pPr marL="2143048" indent="-238116" eaLnBrk="0" hangingPunct="0">
              <a:spcBef>
                <a:spcPct val="30000"/>
              </a:spcBef>
              <a:defRPr sz="1300">
                <a:solidFill>
                  <a:schemeClr val="tx1"/>
                </a:solidFill>
                <a:latin typeface="Arial" charset="0"/>
              </a:defRPr>
            </a:lvl5pPr>
            <a:lvl6pPr marL="2619281" indent="-238116" eaLnBrk="0" fontAlgn="base" hangingPunct="0">
              <a:spcBef>
                <a:spcPct val="30000"/>
              </a:spcBef>
              <a:spcAft>
                <a:spcPct val="0"/>
              </a:spcAft>
              <a:defRPr sz="1300">
                <a:solidFill>
                  <a:schemeClr val="tx1"/>
                </a:solidFill>
                <a:latin typeface="Arial" charset="0"/>
              </a:defRPr>
            </a:lvl6pPr>
            <a:lvl7pPr marL="3095513" indent="-238116" eaLnBrk="0" fontAlgn="base" hangingPunct="0">
              <a:spcBef>
                <a:spcPct val="30000"/>
              </a:spcBef>
              <a:spcAft>
                <a:spcPct val="0"/>
              </a:spcAft>
              <a:defRPr sz="1300">
                <a:solidFill>
                  <a:schemeClr val="tx1"/>
                </a:solidFill>
                <a:latin typeface="Arial" charset="0"/>
              </a:defRPr>
            </a:lvl7pPr>
            <a:lvl8pPr marL="3571746" indent="-238116" eaLnBrk="0" fontAlgn="base" hangingPunct="0">
              <a:spcBef>
                <a:spcPct val="30000"/>
              </a:spcBef>
              <a:spcAft>
                <a:spcPct val="0"/>
              </a:spcAft>
              <a:defRPr sz="1300">
                <a:solidFill>
                  <a:schemeClr val="tx1"/>
                </a:solidFill>
                <a:latin typeface="Arial" charset="0"/>
              </a:defRPr>
            </a:lvl8pPr>
            <a:lvl9pPr marL="4047978" indent="-238116" eaLnBrk="0" fontAlgn="base" hangingPunct="0">
              <a:spcBef>
                <a:spcPct val="30000"/>
              </a:spcBef>
              <a:spcAft>
                <a:spcPct val="0"/>
              </a:spcAft>
              <a:defRPr sz="1300">
                <a:solidFill>
                  <a:schemeClr val="tx1"/>
                </a:solidFill>
                <a:latin typeface="Arial" charset="0"/>
              </a:defRPr>
            </a:lvl9pPr>
          </a:lstStyle>
          <a:p>
            <a:pPr eaLnBrk="1" hangingPunct="1">
              <a:spcBef>
                <a:spcPct val="0"/>
              </a:spcBef>
            </a:pPr>
            <a:fld id="{94CE1A71-2D61-4AC6-A1EF-716BB4B3C3CA}" type="slidenum">
              <a:rPr lang="en-GB" altLang="en-US" smtClean="0"/>
              <a:pPr eaLnBrk="1" hangingPunct="1">
                <a:spcBef>
                  <a:spcPct val="0"/>
                </a:spcBef>
              </a:pPr>
              <a:t>3</a:t>
            </a:fld>
            <a:endParaRPr lang="en-GB" altLang="en-US" smtClean="0"/>
          </a:p>
        </p:txBody>
      </p:sp>
    </p:spTree>
    <p:extLst>
      <p:ext uri="{BB962C8B-B14F-4D97-AF65-F5344CB8AC3E}">
        <p14:creationId xmlns:p14="http://schemas.microsoft.com/office/powerpoint/2010/main" val="41953960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1 Marcador de imagen de diapositiva"/>
          <p:cNvSpPr>
            <a:spLocks noGrp="1" noRot="1" noChangeAspect="1" noTextEdit="1"/>
          </p:cNvSpPr>
          <p:nvPr>
            <p:ph type="sldImg"/>
          </p:nvPr>
        </p:nvSpPr>
        <p:spPr>
          <a:ln/>
        </p:spPr>
      </p:sp>
      <p:sp>
        <p:nvSpPr>
          <p:cNvPr id="65539"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dirty="0" smtClean="0"/>
          </a:p>
        </p:txBody>
      </p:sp>
      <p:sp>
        <p:nvSpPr>
          <p:cNvPr id="65540" name="3 Marcador de número de diapositiva"/>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300">
                <a:solidFill>
                  <a:schemeClr val="tx1"/>
                </a:solidFill>
                <a:latin typeface="Arial" charset="0"/>
              </a:defRPr>
            </a:lvl1pPr>
            <a:lvl2pPr marL="776435" indent="-298629" eaLnBrk="0" hangingPunct="0">
              <a:spcBef>
                <a:spcPct val="30000"/>
              </a:spcBef>
              <a:defRPr sz="1300">
                <a:solidFill>
                  <a:schemeClr val="tx1"/>
                </a:solidFill>
                <a:latin typeface="Arial" charset="0"/>
              </a:defRPr>
            </a:lvl2pPr>
            <a:lvl3pPr marL="1194517" indent="-238904" eaLnBrk="0" hangingPunct="0">
              <a:spcBef>
                <a:spcPct val="30000"/>
              </a:spcBef>
              <a:defRPr sz="1300">
                <a:solidFill>
                  <a:schemeClr val="tx1"/>
                </a:solidFill>
                <a:latin typeface="Arial" charset="0"/>
              </a:defRPr>
            </a:lvl3pPr>
            <a:lvl4pPr marL="1672324" indent="-238904" eaLnBrk="0" hangingPunct="0">
              <a:spcBef>
                <a:spcPct val="30000"/>
              </a:spcBef>
              <a:defRPr sz="1300">
                <a:solidFill>
                  <a:schemeClr val="tx1"/>
                </a:solidFill>
                <a:latin typeface="Arial" charset="0"/>
              </a:defRPr>
            </a:lvl4pPr>
            <a:lvl5pPr marL="2150130" indent="-238904" eaLnBrk="0" hangingPunct="0">
              <a:spcBef>
                <a:spcPct val="30000"/>
              </a:spcBef>
              <a:defRPr sz="1300">
                <a:solidFill>
                  <a:schemeClr val="tx1"/>
                </a:solidFill>
                <a:latin typeface="Arial" charset="0"/>
              </a:defRPr>
            </a:lvl5pPr>
            <a:lvl6pPr marL="2627937" indent="-238904" eaLnBrk="0" fontAlgn="base" hangingPunct="0">
              <a:spcBef>
                <a:spcPct val="30000"/>
              </a:spcBef>
              <a:spcAft>
                <a:spcPct val="0"/>
              </a:spcAft>
              <a:defRPr sz="1300">
                <a:solidFill>
                  <a:schemeClr val="tx1"/>
                </a:solidFill>
                <a:latin typeface="Arial" charset="0"/>
              </a:defRPr>
            </a:lvl6pPr>
            <a:lvl7pPr marL="3105743" indent="-238904" eaLnBrk="0" fontAlgn="base" hangingPunct="0">
              <a:spcBef>
                <a:spcPct val="30000"/>
              </a:spcBef>
              <a:spcAft>
                <a:spcPct val="0"/>
              </a:spcAft>
              <a:defRPr sz="1300">
                <a:solidFill>
                  <a:schemeClr val="tx1"/>
                </a:solidFill>
                <a:latin typeface="Arial" charset="0"/>
              </a:defRPr>
            </a:lvl7pPr>
            <a:lvl8pPr marL="3583550" indent="-238904" eaLnBrk="0" fontAlgn="base" hangingPunct="0">
              <a:spcBef>
                <a:spcPct val="30000"/>
              </a:spcBef>
              <a:spcAft>
                <a:spcPct val="0"/>
              </a:spcAft>
              <a:defRPr sz="1300">
                <a:solidFill>
                  <a:schemeClr val="tx1"/>
                </a:solidFill>
                <a:latin typeface="Arial" charset="0"/>
              </a:defRPr>
            </a:lvl8pPr>
            <a:lvl9pPr marL="4061356" indent="-238904" eaLnBrk="0" fontAlgn="base" hangingPunct="0">
              <a:spcBef>
                <a:spcPct val="30000"/>
              </a:spcBef>
              <a:spcAft>
                <a:spcPct val="0"/>
              </a:spcAft>
              <a:defRPr sz="1300">
                <a:solidFill>
                  <a:schemeClr val="tx1"/>
                </a:solidFill>
                <a:latin typeface="Arial" charset="0"/>
              </a:defRPr>
            </a:lvl9pPr>
          </a:lstStyle>
          <a:p>
            <a:pPr eaLnBrk="1" hangingPunct="1">
              <a:spcBef>
                <a:spcPct val="0"/>
              </a:spcBef>
            </a:pPr>
            <a:fld id="{94CE1A71-2D61-4AC6-A1EF-716BB4B3C3CA}" type="slidenum">
              <a:rPr lang="en-GB" altLang="en-US" smtClean="0"/>
              <a:pPr eaLnBrk="1" hangingPunct="1">
                <a:spcBef>
                  <a:spcPct val="0"/>
                </a:spcBef>
              </a:pPr>
              <a:t>4</a:t>
            </a:fld>
            <a:endParaRPr lang="en-GB" altLang="en-US" smtClean="0"/>
          </a:p>
        </p:txBody>
      </p:sp>
    </p:spTree>
    <p:extLst>
      <p:ext uri="{BB962C8B-B14F-4D97-AF65-F5344CB8AC3E}">
        <p14:creationId xmlns:p14="http://schemas.microsoft.com/office/powerpoint/2010/main" val="31195284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1 Marcador de imagen de diapositiva"/>
          <p:cNvSpPr>
            <a:spLocks noGrp="1" noRot="1" noChangeAspect="1" noTextEdit="1"/>
          </p:cNvSpPr>
          <p:nvPr>
            <p:ph type="sldImg"/>
          </p:nvPr>
        </p:nvSpPr>
        <p:spPr>
          <a:ln/>
        </p:spPr>
      </p:sp>
      <p:sp>
        <p:nvSpPr>
          <p:cNvPr id="65539"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dirty="0" smtClean="0"/>
          </a:p>
        </p:txBody>
      </p:sp>
      <p:sp>
        <p:nvSpPr>
          <p:cNvPr id="65540" name="3 Marcador de número de diapositiva"/>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300">
                <a:solidFill>
                  <a:schemeClr val="tx1"/>
                </a:solidFill>
                <a:latin typeface="Arial" charset="0"/>
              </a:defRPr>
            </a:lvl1pPr>
            <a:lvl2pPr marL="776435" indent="-298629" eaLnBrk="0" hangingPunct="0">
              <a:spcBef>
                <a:spcPct val="30000"/>
              </a:spcBef>
              <a:defRPr sz="1300">
                <a:solidFill>
                  <a:schemeClr val="tx1"/>
                </a:solidFill>
                <a:latin typeface="Arial" charset="0"/>
              </a:defRPr>
            </a:lvl2pPr>
            <a:lvl3pPr marL="1194517" indent="-238904" eaLnBrk="0" hangingPunct="0">
              <a:spcBef>
                <a:spcPct val="30000"/>
              </a:spcBef>
              <a:defRPr sz="1300">
                <a:solidFill>
                  <a:schemeClr val="tx1"/>
                </a:solidFill>
                <a:latin typeface="Arial" charset="0"/>
              </a:defRPr>
            </a:lvl3pPr>
            <a:lvl4pPr marL="1672324" indent="-238904" eaLnBrk="0" hangingPunct="0">
              <a:spcBef>
                <a:spcPct val="30000"/>
              </a:spcBef>
              <a:defRPr sz="1300">
                <a:solidFill>
                  <a:schemeClr val="tx1"/>
                </a:solidFill>
                <a:latin typeface="Arial" charset="0"/>
              </a:defRPr>
            </a:lvl4pPr>
            <a:lvl5pPr marL="2150130" indent="-238904" eaLnBrk="0" hangingPunct="0">
              <a:spcBef>
                <a:spcPct val="30000"/>
              </a:spcBef>
              <a:defRPr sz="1300">
                <a:solidFill>
                  <a:schemeClr val="tx1"/>
                </a:solidFill>
                <a:latin typeface="Arial" charset="0"/>
              </a:defRPr>
            </a:lvl5pPr>
            <a:lvl6pPr marL="2627937" indent="-238904" eaLnBrk="0" fontAlgn="base" hangingPunct="0">
              <a:spcBef>
                <a:spcPct val="30000"/>
              </a:spcBef>
              <a:spcAft>
                <a:spcPct val="0"/>
              </a:spcAft>
              <a:defRPr sz="1300">
                <a:solidFill>
                  <a:schemeClr val="tx1"/>
                </a:solidFill>
                <a:latin typeface="Arial" charset="0"/>
              </a:defRPr>
            </a:lvl6pPr>
            <a:lvl7pPr marL="3105743" indent="-238904" eaLnBrk="0" fontAlgn="base" hangingPunct="0">
              <a:spcBef>
                <a:spcPct val="30000"/>
              </a:spcBef>
              <a:spcAft>
                <a:spcPct val="0"/>
              </a:spcAft>
              <a:defRPr sz="1300">
                <a:solidFill>
                  <a:schemeClr val="tx1"/>
                </a:solidFill>
                <a:latin typeface="Arial" charset="0"/>
              </a:defRPr>
            </a:lvl7pPr>
            <a:lvl8pPr marL="3583550" indent="-238904" eaLnBrk="0" fontAlgn="base" hangingPunct="0">
              <a:spcBef>
                <a:spcPct val="30000"/>
              </a:spcBef>
              <a:spcAft>
                <a:spcPct val="0"/>
              </a:spcAft>
              <a:defRPr sz="1300">
                <a:solidFill>
                  <a:schemeClr val="tx1"/>
                </a:solidFill>
                <a:latin typeface="Arial" charset="0"/>
              </a:defRPr>
            </a:lvl8pPr>
            <a:lvl9pPr marL="4061356" indent="-238904" eaLnBrk="0" fontAlgn="base" hangingPunct="0">
              <a:spcBef>
                <a:spcPct val="30000"/>
              </a:spcBef>
              <a:spcAft>
                <a:spcPct val="0"/>
              </a:spcAft>
              <a:defRPr sz="1300">
                <a:solidFill>
                  <a:schemeClr val="tx1"/>
                </a:solidFill>
                <a:latin typeface="Arial" charset="0"/>
              </a:defRPr>
            </a:lvl9pPr>
          </a:lstStyle>
          <a:p>
            <a:pPr eaLnBrk="1" hangingPunct="1">
              <a:spcBef>
                <a:spcPct val="0"/>
              </a:spcBef>
            </a:pPr>
            <a:fld id="{94CE1A71-2D61-4AC6-A1EF-716BB4B3C3CA}" type="slidenum">
              <a:rPr lang="en-GB" altLang="en-US" smtClean="0"/>
              <a:pPr eaLnBrk="1" hangingPunct="1">
                <a:spcBef>
                  <a:spcPct val="0"/>
                </a:spcBef>
              </a:pPr>
              <a:t>5</a:t>
            </a:fld>
            <a:endParaRPr lang="en-GB" altLang="en-US" smtClean="0"/>
          </a:p>
        </p:txBody>
      </p:sp>
    </p:spTree>
    <p:extLst>
      <p:ext uri="{BB962C8B-B14F-4D97-AF65-F5344CB8AC3E}">
        <p14:creationId xmlns:p14="http://schemas.microsoft.com/office/powerpoint/2010/main" val="4940138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1 Marcador de imagen de diapositiva"/>
          <p:cNvSpPr>
            <a:spLocks noGrp="1" noRot="1" noChangeAspect="1" noTextEdit="1"/>
          </p:cNvSpPr>
          <p:nvPr>
            <p:ph type="sldImg"/>
          </p:nvPr>
        </p:nvSpPr>
        <p:spPr>
          <a:ln/>
        </p:spPr>
      </p:sp>
      <p:sp>
        <p:nvSpPr>
          <p:cNvPr id="65539"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dirty="0" smtClean="0"/>
          </a:p>
        </p:txBody>
      </p:sp>
      <p:sp>
        <p:nvSpPr>
          <p:cNvPr id="65540" name="3 Marcador de número de diapositiva"/>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300">
                <a:solidFill>
                  <a:schemeClr val="tx1"/>
                </a:solidFill>
                <a:latin typeface="Arial" charset="0"/>
              </a:defRPr>
            </a:lvl1pPr>
            <a:lvl2pPr marL="776435" indent="-298629" eaLnBrk="0" hangingPunct="0">
              <a:spcBef>
                <a:spcPct val="30000"/>
              </a:spcBef>
              <a:defRPr sz="1300">
                <a:solidFill>
                  <a:schemeClr val="tx1"/>
                </a:solidFill>
                <a:latin typeface="Arial" charset="0"/>
              </a:defRPr>
            </a:lvl2pPr>
            <a:lvl3pPr marL="1194517" indent="-238904" eaLnBrk="0" hangingPunct="0">
              <a:spcBef>
                <a:spcPct val="30000"/>
              </a:spcBef>
              <a:defRPr sz="1300">
                <a:solidFill>
                  <a:schemeClr val="tx1"/>
                </a:solidFill>
                <a:latin typeface="Arial" charset="0"/>
              </a:defRPr>
            </a:lvl3pPr>
            <a:lvl4pPr marL="1672324" indent="-238904" eaLnBrk="0" hangingPunct="0">
              <a:spcBef>
                <a:spcPct val="30000"/>
              </a:spcBef>
              <a:defRPr sz="1300">
                <a:solidFill>
                  <a:schemeClr val="tx1"/>
                </a:solidFill>
                <a:latin typeface="Arial" charset="0"/>
              </a:defRPr>
            </a:lvl4pPr>
            <a:lvl5pPr marL="2150130" indent="-238904" eaLnBrk="0" hangingPunct="0">
              <a:spcBef>
                <a:spcPct val="30000"/>
              </a:spcBef>
              <a:defRPr sz="1300">
                <a:solidFill>
                  <a:schemeClr val="tx1"/>
                </a:solidFill>
                <a:latin typeface="Arial" charset="0"/>
              </a:defRPr>
            </a:lvl5pPr>
            <a:lvl6pPr marL="2627937" indent="-238904" eaLnBrk="0" fontAlgn="base" hangingPunct="0">
              <a:spcBef>
                <a:spcPct val="30000"/>
              </a:spcBef>
              <a:spcAft>
                <a:spcPct val="0"/>
              </a:spcAft>
              <a:defRPr sz="1300">
                <a:solidFill>
                  <a:schemeClr val="tx1"/>
                </a:solidFill>
                <a:latin typeface="Arial" charset="0"/>
              </a:defRPr>
            </a:lvl6pPr>
            <a:lvl7pPr marL="3105743" indent="-238904" eaLnBrk="0" fontAlgn="base" hangingPunct="0">
              <a:spcBef>
                <a:spcPct val="30000"/>
              </a:spcBef>
              <a:spcAft>
                <a:spcPct val="0"/>
              </a:spcAft>
              <a:defRPr sz="1300">
                <a:solidFill>
                  <a:schemeClr val="tx1"/>
                </a:solidFill>
                <a:latin typeface="Arial" charset="0"/>
              </a:defRPr>
            </a:lvl7pPr>
            <a:lvl8pPr marL="3583550" indent="-238904" eaLnBrk="0" fontAlgn="base" hangingPunct="0">
              <a:spcBef>
                <a:spcPct val="30000"/>
              </a:spcBef>
              <a:spcAft>
                <a:spcPct val="0"/>
              </a:spcAft>
              <a:defRPr sz="1300">
                <a:solidFill>
                  <a:schemeClr val="tx1"/>
                </a:solidFill>
                <a:latin typeface="Arial" charset="0"/>
              </a:defRPr>
            </a:lvl8pPr>
            <a:lvl9pPr marL="4061356" indent="-238904" eaLnBrk="0" fontAlgn="base" hangingPunct="0">
              <a:spcBef>
                <a:spcPct val="30000"/>
              </a:spcBef>
              <a:spcAft>
                <a:spcPct val="0"/>
              </a:spcAft>
              <a:defRPr sz="1300">
                <a:solidFill>
                  <a:schemeClr val="tx1"/>
                </a:solidFill>
                <a:latin typeface="Arial" charset="0"/>
              </a:defRPr>
            </a:lvl9pPr>
          </a:lstStyle>
          <a:p>
            <a:pPr eaLnBrk="1" hangingPunct="1">
              <a:spcBef>
                <a:spcPct val="0"/>
              </a:spcBef>
            </a:pPr>
            <a:fld id="{94CE1A71-2D61-4AC6-A1EF-716BB4B3C3CA}" type="slidenum">
              <a:rPr lang="en-GB" altLang="en-US" smtClean="0"/>
              <a:pPr eaLnBrk="1" hangingPunct="1">
                <a:spcBef>
                  <a:spcPct val="0"/>
                </a:spcBef>
              </a:pPr>
              <a:t>6</a:t>
            </a:fld>
            <a:endParaRPr lang="en-GB" altLang="en-US" smtClean="0"/>
          </a:p>
        </p:txBody>
      </p:sp>
    </p:spTree>
    <p:extLst>
      <p:ext uri="{BB962C8B-B14F-4D97-AF65-F5344CB8AC3E}">
        <p14:creationId xmlns:p14="http://schemas.microsoft.com/office/powerpoint/2010/main" val="32320164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1 Marcador de imagen de diapositiva"/>
          <p:cNvSpPr>
            <a:spLocks noGrp="1" noRot="1" noChangeAspect="1" noTextEdit="1"/>
          </p:cNvSpPr>
          <p:nvPr>
            <p:ph type="sldImg"/>
          </p:nvPr>
        </p:nvSpPr>
        <p:spPr>
          <a:ln/>
        </p:spPr>
      </p:sp>
      <p:sp>
        <p:nvSpPr>
          <p:cNvPr id="65539"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dirty="0" smtClean="0"/>
          </a:p>
        </p:txBody>
      </p:sp>
      <p:sp>
        <p:nvSpPr>
          <p:cNvPr id="65540" name="3 Marcador de número de diapositiva"/>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300">
                <a:solidFill>
                  <a:schemeClr val="tx1"/>
                </a:solidFill>
                <a:latin typeface="Arial" charset="0"/>
              </a:defRPr>
            </a:lvl1pPr>
            <a:lvl2pPr marL="776435" indent="-298629" eaLnBrk="0" hangingPunct="0">
              <a:spcBef>
                <a:spcPct val="30000"/>
              </a:spcBef>
              <a:defRPr sz="1300">
                <a:solidFill>
                  <a:schemeClr val="tx1"/>
                </a:solidFill>
                <a:latin typeface="Arial" charset="0"/>
              </a:defRPr>
            </a:lvl2pPr>
            <a:lvl3pPr marL="1194517" indent="-238904" eaLnBrk="0" hangingPunct="0">
              <a:spcBef>
                <a:spcPct val="30000"/>
              </a:spcBef>
              <a:defRPr sz="1300">
                <a:solidFill>
                  <a:schemeClr val="tx1"/>
                </a:solidFill>
                <a:latin typeface="Arial" charset="0"/>
              </a:defRPr>
            </a:lvl3pPr>
            <a:lvl4pPr marL="1672324" indent="-238904" eaLnBrk="0" hangingPunct="0">
              <a:spcBef>
                <a:spcPct val="30000"/>
              </a:spcBef>
              <a:defRPr sz="1300">
                <a:solidFill>
                  <a:schemeClr val="tx1"/>
                </a:solidFill>
                <a:latin typeface="Arial" charset="0"/>
              </a:defRPr>
            </a:lvl4pPr>
            <a:lvl5pPr marL="2150130" indent="-238904" eaLnBrk="0" hangingPunct="0">
              <a:spcBef>
                <a:spcPct val="30000"/>
              </a:spcBef>
              <a:defRPr sz="1300">
                <a:solidFill>
                  <a:schemeClr val="tx1"/>
                </a:solidFill>
                <a:latin typeface="Arial" charset="0"/>
              </a:defRPr>
            </a:lvl5pPr>
            <a:lvl6pPr marL="2627937" indent="-238904" eaLnBrk="0" fontAlgn="base" hangingPunct="0">
              <a:spcBef>
                <a:spcPct val="30000"/>
              </a:spcBef>
              <a:spcAft>
                <a:spcPct val="0"/>
              </a:spcAft>
              <a:defRPr sz="1300">
                <a:solidFill>
                  <a:schemeClr val="tx1"/>
                </a:solidFill>
                <a:latin typeface="Arial" charset="0"/>
              </a:defRPr>
            </a:lvl6pPr>
            <a:lvl7pPr marL="3105743" indent="-238904" eaLnBrk="0" fontAlgn="base" hangingPunct="0">
              <a:spcBef>
                <a:spcPct val="30000"/>
              </a:spcBef>
              <a:spcAft>
                <a:spcPct val="0"/>
              </a:spcAft>
              <a:defRPr sz="1300">
                <a:solidFill>
                  <a:schemeClr val="tx1"/>
                </a:solidFill>
                <a:latin typeface="Arial" charset="0"/>
              </a:defRPr>
            </a:lvl7pPr>
            <a:lvl8pPr marL="3583550" indent="-238904" eaLnBrk="0" fontAlgn="base" hangingPunct="0">
              <a:spcBef>
                <a:spcPct val="30000"/>
              </a:spcBef>
              <a:spcAft>
                <a:spcPct val="0"/>
              </a:spcAft>
              <a:defRPr sz="1300">
                <a:solidFill>
                  <a:schemeClr val="tx1"/>
                </a:solidFill>
                <a:latin typeface="Arial" charset="0"/>
              </a:defRPr>
            </a:lvl8pPr>
            <a:lvl9pPr marL="4061356" indent="-238904" eaLnBrk="0" fontAlgn="base" hangingPunct="0">
              <a:spcBef>
                <a:spcPct val="30000"/>
              </a:spcBef>
              <a:spcAft>
                <a:spcPct val="0"/>
              </a:spcAft>
              <a:defRPr sz="1300">
                <a:solidFill>
                  <a:schemeClr val="tx1"/>
                </a:solidFill>
                <a:latin typeface="Arial" charset="0"/>
              </a:defRPr>
            </a:lvl9pPr>
          </a:lstStyle>
          <a:p>
            <a:pPr eaLnBrk="1" hangingPunct="1">
              <a:spcBef>
                <a:spcPct val="0"/>
              </a:spcBef>
            </a:pPr>
            <a:fld id="{94CE1A71-2D61-4AC6-A1EF-716BB4B3C3CA}" type="slidenum">
              <a:rPr lang="en-GB" altLang="en-US" smtClean="0"/>
              <a:pPr eaLnBrk="1" hangingPunct="1">
                <a:spcBef>
                  <a:spcPct val="0"/>
                </a:spcBef>
              </a:pPr>
              <a:t>7</a:t>
            </a:fld>
            <a:endParaRPr lang="en-GB" altLang="en-US" smtClean="0"/>
          </a:p>
        </p:txBody>
      </p:sp>
    </p:spTree>
    <p:extLst>
      <p:ext uri="{BB962C8B-B14F-4D97-AF65-F5344CB8AC3E}">
        <p14:creationId xmlns:p14="http://schemas.microsoft.com/office/powerpoint/2010/main" val="14236637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1 Marcador de imagen de diapositiva"/>
          <p:cNvSpPr>
            <a:spLocks noGrp="1" noRot="1" noChangeAspect="1" noTextEdit="1"/>
          </p:cNvSpPr>
          <p:nvPr>
            <p:ph type="sldImg"/>
          </p:nvPr>
        </p:nvSpPr>
        <p:spPr>
          <a:ln/>
        </p:spPr>
      </p:sp>
      <p:sp>
        <p:nvSpPr>
          <p:cNvPr id="65539"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dirty="0" smtClean="0"/>
          </a:p>
        </p:txBody>
      </p:sp>
      <p:sp>
        <p:nvSpPr>
          <p:cNvPr id="65540" name="3 Marcador de número de diapositiva"/>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300">
                <a:solidFill>
                  <a:schemeClr val="tx1"/>
                </a:solidFill>
                <a:latin typeface="Arial" charset="0"/>
              </a:defRPr>
            </a:lvl1pPr>
            <a:lvl2pPr marL="776435" indent="-298629" eaLnBrk="0" hangingPunct="0">
              <a:spcBef>
                <a:spcPct val="30000"/>
              </a:spcBef>
              <a:defRPr sz="1300">
                <a:solidFill>
                  <a:schemeClr val="tx1"/>
                </a:solidFill>
                <a:latin typeface="Arial" charset="0"/>
              </a:defRPr>
            </a:lvl2pPr>
            <a:lvl3pPr marL="1194517" indent="-238904" eaLnBrk="0" hangingPunct="0">
              <a:spcBef>
                <a:spcPct val="30000"/>
              </a:spcBef>
              <a:defRPr sz="1300">
                <a:solidFill>
                  <a:schemeClr val="tx1"/>
                </a:solidFill>
                <a:latin typeface="Arial" charset="0"/>
              </a:defRPr>
            </a:lvl3pPr>
            <a:lvl4pPr marL="1672324" indent="-238904" eaLnBrk="0" hangingPunct="0">
              <a:spcBef>
                <a:spcPct val="30000"/>
              </a:spcBef>
              <a:defRPr sz="1300">
                <a:solidFill>
                  <a:schemeClr val="tx1"/>
                </a:solidFill>
                <a:latin typeface="Arial" charset="0"/>
              </a:defRPr>
            </a:lvl4pPr>
            <a:lvl5pPr marL="2150130" indent="-238904" eaLnBrk="0" hangingPunct="0">
              <a:spcBef>
                <a:spcPct val="30000"/>
              </a:spcBef>
              <a:defRPr sz="1300">
                <a:solidFill>
                  <a:schemeClr val="tx1"/>
                </a:solidFill>
                <a:latin typeface="Arial" charset="0"/>
              </a:defRPr>
            </a:lvl5pPr>
            <a:lvl6pPr marL="2627937" indent="-238904" eaLnBrk="0" fontAlgn="base" hangingPunct="0">
              <a:spcBef>
                <a:spcPct val="30000"/>
              </a:spcBef>
              <a:spcAft>
                <a:spcPct val="0"/>
              </a:spcAft>
              <a:defRPr sz="1300">
                <a:solidFill>
                  <a:schemeClr val="tx1"/>
                </a:solidFill>
                <a:latin typeface="Arial" charset="0"/>
              </a:defRPr>
            </a:lvl6pPr>
            <a:lvl7pPr marL="3105743" indent="-238904" eaLnBrk="0" fontAlgn="base" hangingPunct="0">
              <a:spcBef>
                <a:spcPct val="30000"/>
              </a:spcBef>
              <a:spcAft>
                <a:spcPct val="0"/>
              </a:spcAft>
              <a:defRPr sz="1300">
                <a:solidFill>
                  <a:schemeClr val="tx1"/>
                </a:solidFill>
                <a:latin typeface="Arial" charset="0"/>
              </a:defRPr>
            </a:lvl7pPr>
            <a:lvl8pPr marL="3583550" indent="-238904" eaLnBrk="0" fontAlgn="base" hangingPunct="0">
              <a:spcBef>
                <a:spcPct val="30000"/>
              </a:spcBef>
              <a:spcAft>
                <a:spcPct val="0"/>
              </a:spcAft>
              <a:defRPr sz="1300">
                <a:solidFill>
                  <a:schemeClr val="tx1"/>
                </a:solidFill>
                <a:latin typeface="Arial" charset="0"/>
              </a:defRPr>
            </a:lvl8pPr>
            <a:lvl9pPr marL="4061356" indent="-238904" eaLnBrk="0" fontAlgn="base" hangingPunct="0">
              <a:spcBef>
                <a:spcPct val="30000"/>
              </a:spcBef>
              <a:spcAft>
                <a:spcPct val="0"/>
              </a:spcAft>
              <a:defRPr sz="1300">
                <a:solidFill>
                  <a:schemeClr val="tx1"/>
                </a:solidFill>
                <a:latin typeface="Arial" charset="0"/>
              </a:defRPr>
            </a:lvl9pPr>
          </a:lstStyle>
          <a:p>
            <a:pPr eaLnBrk="1" hangingPunct="1">
              <a:spcBef>
                <a:spcPct val="0"/>
              </a:spcBef>
            </a:pPr>
            <a:fld id="{94CE1A71-2D61-4AC6-A1EF-716BB4B3C3CA}" type="slidenum">
              <a:rPr lang="en-GB" altLang="en-US" smtClean="0"/>
              <a:pPr eaLnBrk="1" hangingPunct="1">
                <a:spcBef>
                  <a:spcPct val="0"/>
                </a:spcBef>
              </a:pPr>
              <a:t>8</a:t>
            </a:fld>
            <a:endParaRPr lang="en-GB" altLang="en-US" smtClean="0"/>
          </a:p>
        </p:txBody>
      </p:sp>
    </p:spTree>
    <p:extLst>
      <p:ext uri="{BB962C8B-B14F-4D97-AF65-F5344CB8AC3E}">
        <p14:creationId xmlns:p14="http://schemas.microsoft.com/office/powerpoint/2010/main" val="7455001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1 Marcador de imagen de diapositiva"/>
          <p:cNvSpPr>
            <a:spLocks noGrp="1" noRot="1" noChangeAspect="1" noTextEdit="1"/>
          </p:cNvSpPr>
          <p:nvPr>
            <p:ph type="sldImg"/>
          </p:nvPr>
        </p:nvSpPr>
        <p:spPr>
          <a:ln/>
        </p:spPr>
      </p:sp>
      <p:sp>
        <p:nvSpPr>
          <p:cNvPr id="65539"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dirty="0" smtClean="0"/>
          </a:p>
        </p:txBody>
      </p:sp>
      <p:sp>
        <p:nvSpPr>
          <p:cNvPr id="65540" name="3 Marcador de número de diapositiva"/>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300">
                <a:solidFill>
                  <a:schemeClr val="tx1"/>
                </a:solidFill>
                <a:latin typeface="Arial" charset="0"/>
              </a:defRPr>
            </a:lvl1pPr>
            <a:lvl2pPr marL="776435" indent="-298629" eaLnBrk="0" hangingPunct="0">
              <a:spcBef>
                <a:spcPct val="30000"/>
              </a:spcBef>
              <a:defRPr sz="1300">
                <a:solidFill>
                  <a:schemeClr val="tx1"/>
                </a:solidFill>
                <a:latin typeface="Arial" charset="0"/>
              </a:defRPr>
            </a:lvl2pPr>
            <a:lvl3pPr marL="1194517" indent="-238904" eaLnBrk="0" hangingPunct="0">
              <a:spcBef>
                <a:spcPct val="30000"/>
              </a:spcBef>
              <a:defRPr sz="1300">
                <a:solidFill>
                  <a:schemeClr val="tx1"/>
                </a:solidFill>
                <a:latin typeface="Arial" charset="0"/>
              </a:defRPr>
            </a:lvl3pPr>
            <a:lvl4pPr marL="1672324" indent="-238904" eaLnBrk="0" hangingPunct="0">
              <a:spcBef>
                <a:spcPct val="30000"/>
              </a:spcBef>
              <a:defRPr sz="1300">
                <a:solidFill>
                  <a:schemeClr val="tx1"/>
                </a:solidFill>
                <a:latin typeface="Arial" charset="0"/>
              </a:defRPr>
            </a:lvl4pPr>
            <a:lvl5pPr marL="2150130" indent="-238904" eaLnBrk="0" hangingPunct="0">
              <a:spcBef>
                <a:spcPct val="30000"/>
              </a:spcBef>
              <a:defRPr sz="1300">
                <a:solidFill>
                  <a:schemeClr val="tx1"/>
                </a:solidFill>
                <a:latin typeface="Arial" charset="0"/>
              </a:defRPr>
            </a:lvl5pPr>
            <a:lvl6pPr marL="2627937" indent="-238904" eaLnBrk="0" fontAlgn="base" hangingPunct="0">
              <a:spcBef>
                <a:spcPct val="30000"/>
              </a:spcBef>
              <a:spcAft>
                <a:spcPct val="0"/>
              </a:spcAft>
              <a:defRPr sz="1300">
                <a:solidFill>
                  <a:schemeClr val="tx1"/>
                </a:solidFill>
                <a:latin typeface="Arial" charset="0"/>
              </a:defRPr>
            </a:lvl6pPr>
            <a:lvl7pPr marL="3105743" indent="-238904" eaLnBrk="0" fontAlgn="base" hangingPunct="0">
              <a:spcBef>
                <a:spcPct val="30000"/>
              </a:spcBef>
              <a:spcAft>
                <a:spcPct val="0"/>
              </a:spcAft>
              <a:defRPr sz="1300">
                <a:solidFill>
                  <a:schemeClr val="tx1"/>
                </a:solidFill>
                <a:latin typeface="Arial" charset="0"/>
              </a:defRPr>
            </a:lvl7pPr>
            <a:lvl8pPr marL="3583550" indent="-238904" eaLnBrk="0" fontAlgn="base" hangingPunct="0">
              <a:spcBef>
                <a:spcPct val="30000"/>
              </a:spcBef>
              <a:spcAft>
                <a:spcPct val="0"/>
              </a:spcAft>
              <a:defRPr sz="1300">
                <a:solidFill>
                  <a:schemeClr val="tx1"/>
                </a:solidFill>
                <a:latin typeface="Arial" charset="0"/>
              </a:defRPr>
            </a:lvl8pPr>
            <a:lvl9pPr marL="4061356" indent="-238904" eaLnBrk="0" fontAlgn="base" hangingPunct="0">
              <a:spcBef>
                <a:spcPct val="30000"/>
              </a:spcBef>
              <a:spcAft>
                <a:spcPct val="0"/>
              </a:spcAft>
              <a:defRPr sz="1300">
                <a:solidFill>
                  <a:schemeClr val="tx1"/>
                </a:solidFill>
                <a:latin typeface="Arial" charset="0"/>
              </a:defRPr>
            </a:lvl9pPr>
          </a:lstStyle>
          <a:p>
            <a:pPr eaLnBrk="1" hangingPunct="1">
              <a:spcBef>
                <a:spcPct val="0"/>
              </a:spcBef>
            </a:pPr>
            <a:fld id="{94CE1A71-2D61-4AC6-A1EF-716BB4B3C3CA}" type="slidenum">
              <a:rPr lang="en-GB" altLang="en-US" smtClean="0"/>
              <a:pPr eaLnBrk="1" hangingPunct="1">
                <a:spcBef>
                  <a:spcPct val="0"/>
                </a:spcBef>
              </a:pPr>
              <a:t>9</a:t>
            </a:fld>
            <a:endParaRPr lang="en-GB" altLang="en-US" smtClean="0"/>
          </a:p>
        </p:txBody>
      </p:sp>
    </p:spTree>
    <p:extLst>
      <p:ext uri="{BB962C8B-B14F-4D97-AF65-F5344CB8AC3E}">
        <p14:creationId xmlns:p14="http://schemas.microsoft.com/office/powerpoint/2010/main" val="2320969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1 Marcador de imagen de diapositiva"/>
          <p:cNvSpPr>
            <a:spLocks noGrp="1" noRot="1" noChangeAspect="1" noTextEdit="1"/>
          </p:cNvSpPr>
          <p:nvPr>
            <p:ph type="sldImg"/>
          </p:nvPr>
        </p:nvSpPr>
        <p:spPr>
          <a:ln/>
        </p:spPr>
      </p:sp>
      <p:sp>
        <p:nvSpPr>
          <p:cNvPr id="65539"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dirty="0" smtClean="0"/>
          </a:p>
        </p:txBody>
      </p:sp>
      <p:sp>
        <p:nvSpPr>
          <p:cNvPr id="65540" name="3 Marcador de número de diapositiva"/>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300">
                <a:solidFill>
                  <a:schemeClr val="tx1"/>
                </a:solidFill>
                <a:latin typeface="Arial" charset="0"/>
              </a:defRPr>
            </a:lvl1pPr>
            <a:lvl2pPr marL="776435" indent="-298629" eaLnBrk="0" hangingPunct="0">
              <a:spcBef>
                <a:spcPct val="30000"/>
              </a:spcBef>
              <a:defRPr sz="1300">
                <a:solidFill>
                  <a:schemeClr val="tx1"/>
                </a:solidFill>
                <a:latin typeface="Arial" charset="0"/>
              </a:defRPr>
            </a:lvl2pPr>
            <a:lvl3pPr marL="1194517" indent="-238904" eaLnBrk="0" hangingPunct="0">
              <a:spcBef>
                <a:spcPct val="30000"/>
              </a:spcBef>
              <a:defRPr sz="1300">
                <a:solidFill>
                  <a:schemeClr val="tx1"/>
                </a:solidFill>
                <a:latin typeface="Arial" charset="0"/>
              </a:defRPr>
            </a:lvl3pPr>
            <a:lvl4pPr marL="1672324" indent="-238904" eaLnBrk="0" hangingPunct="0">
              <a:spcBef>
                <a:spcPct val="30000"/>
              </a:spcBef>
              <a:defRPr sz="1300">
                <a:solidFill>
                  <a:schemeClr val="tx1"/>
                </a:solidFill>
                <a:latin typeface="Arial" charset="0"/>
              </a:defRPr>
            </a:lvl4pPr>
            <a:lvl5pPr marL="2150130" indent="-238904" eaLnBrk="0" hangingPunct="0">
              <a:spcBef>
                <a:spcPct val="30000"/>
              </a:spcBef>
              <a:defRPr sz="1300">
                <a:solidFill>
                  <a:schemeClr val="tx1"/>
                </a:solidFill>
                <a:latin typeface="Arial" charset="0"/>
              </a:defRPr>
            </a:lvl5pPr>
            <a:lvl6pPr marL="2627937" indent="-238904" eaLnBrk="0" fontAlgn="base" hangingPunct="0">
              <a:spcBef>
                <a:spcPct val="30000"/>
              </a:spcBef>
              <a:spcAft>
                <a:spcPct val="0"/>
              </a:spcAft>
              <a:defRPr sz="1300">
                <a:solidFill>
                  <a:schemeClr val="tx1"/>
                </a:solidFill>
                <a:latin typeface="Arial" charset="0"/>
              </a:defRPr>
            </a:lvl6pPr>
            <a:lvl7pPr marL="3105743" indent="-238904" eaLnBrk="0" fontAlgn="base" hangingPunct="0">
              <a:spcBef>
                <a:spcPct val="30000"/>
              </a:spcBef>
              <a:spcAft>
                <a:spcPct val="0"/>
              </a:spcAft>
              <a:defRPr sz="1300">
                <a:solidFill>
                  <a:schemeClr val="tx1"/>
                </a:solidFill>
                <a:latin typeface="Arial" charset="0"/>
              </a:defRPr>
            </a:lvl7pPr>
            <a:lvl8pPr marL="3583550" indent="-238904" eaLnBrk="0" fontAlgn="base" hangingPunct="0">
              <a:spcBef>
                <a:spcPct val="30000"/>
              </a:spcBef>
              <a:spcAft>
                <a:spcPct val="0"/>
              </a:spcAft>
              <a:defRPr sz="1300">
                <a:solidFill>
                  <a:schemeClr val="tx1"/>
                </a:solidFill>
                <a:latin typeface="Arial" charset="0"/>
              </a:defRPr>
            </a:lvl8pPr>
            <a:lvl9pPr marL="4061356" indent="-238904" eaLnBrk="0" fontAlgn="base" hangingPunct="0">
              <a:spcBef>
                <a:spcPct val="30000"/>
              </a:spcBef>
              <a:spcAft>
                <a:spcPct val="0"/>
              </a:spcAft>
              <a:defRPr sz="1300">
                <a:solidFill>
                  <a:schemeClr val="tx1"/>
                </a:solidFill>
                <a:latin typeface="Arial" charset="0"/>
              </a:defRPr>
            </a:lvl9pPr>
          </a:lstStyle>
          <a:p>
            <a:pPr eaLnBrk="1" hangingPunct="1">
              <a:spcBef>
                <a:spcPct val="0"/>
              </a:spcBef>
            </a:pPr>
            <a:fld id="{94CE1A71-2D61-4AC6-A1EF-716BB4B3C3CA}" type="slidenum">
              <a:rPr lang="en-GB" altLang="en-US" smtClean="0"/>
              <a:pPr eaLnBrk="1" hangingPunct="1">
                <a:spcBef>
                  <a:spcPct val="0"/>
                </a:spcBef>
              </a:pPr>
              <a:t>10</a:t>
            </a:fld>
            <a:endParaRPr lang="en-GB" altLang="en-US" smtClean="0"/>
          </a:p>
        </p:txBody>
      </p:sp>
    </p:spTree>
    <p:extLst>
      <p:ext uri="{BB962C8B-B14F-4D97-AF65-F5344CB8AC3E}">
        <p14:creationId xmlns:p14="http://schemas.microsoft.com/office/powerpoint/2010/main" val="135622867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image1.png" descr="EUROFUSION PowerPoint MASTER DECKBLATT.png"/>
          <p:cNvPicPr/>
          <p:nvPr userDrawn="1"/>
        </p:nvPicPr>
        <p:blipFill>
          <a:blip r:embed="rId2" cstate="email">
            <a:extLst>
              <a:ext uri="{28A0092B-C50C-407E-A947-70E740481C1C}">
                <a14:useLocalDpi xmlns:a14="http://schemas.microsoft.com/office/drawing/2010/main"/>
              </a:ext>
            </a:extLst>
          </a:blip>
          <a:stretch>
            <a:fillRect/>
          </a:stretch>
        </p:blipFill>
        <p:spPr>
          <a:xfrm>
            <a:off x="0" y="219456"/>
            <a:ext cx="9144000" cy="6419089"/>
          </a:xfrm>
          <a:prstGeom prst="rect">
            <a:avLst/>
          </a:prstGeom>
          <a:ln w="12700">
            <a:miter lim="400000"/>
          </a:ln>
        </p:spPr>
      </p:pic>
      <p:sp>
        <p:nvSpPr>
          <p:cNvPr id="2" name="Title 1"/>
          <p:cNvSpPr>
            <a:spLocks noGrp="1"/>
          </p:cNvSpPr>
          <p:nvPr>
            <p:ph type="ctrTitle" hasCustomPrompt="1"/>
          </p:nvPr>
        </p:nvSpPr>
        <p:spPr>
          <a:xfrm>
            <a:off x="395536" y="2348880"/>
            <a:ext cx="8496944" cy="1296144"/>
          </a:xfrm>
        </p:spPr>
        <p:txBody>
          <a:bodyPr>
            <a:noAutofit/>
          </a:bodyPr>
          <a:lstStyle>
            <a:lvl1pPr algn="l">
              <a:defRPr sz="3500" baseline="0">
                <a:latin typeface="Arial" panose="020B0604020202020204" pitchFamily="34" charset="0"/>
                <a:cs typeface="Arial" panose="020B0604020202020204" pitchFamily="34" charset="0"/>
              </a:defRPr>
            </a:lvl1pPr>
          </a:lstStyle>
          <a:p>
            <a:r>
              <a:rPr lang="en-GB" dirty="0" smtClean="0"/>
              <a:t>Test title</a:t>
            </a:r>
            <a:endParaRPr lang="en-GB" dirty="0"/>
          </a:p>
        </p:txBody>
      </p:sp>
      <p:sp>
        <p:nvSpPr>
          <p:cNvPr id="3" name="Subtitle 2"/>
          <p:cNvSpPr>
            <a:spLocks noGrp="1"/>
          </p:cNvSpPr>
          <p:nvPr>
            <p:ph type="subTitle" idx="1" hasCustomPrompt="1"/>
          </p:nvPr>
        </p:nvSpPr>
        <p:spPr>
          <a:xfrm>
            <a:off x="395536" y="4293096"/>
            <a:ext cx="4392488" cy="432048"/>
          </a:xfrm>
        </p:spPr>
        <p:txBody>
          <a:bodyPr>
            <a:normAutofit/>
          </a:bodyPr>
          <a:lstStyle>
            <a:lvl1pPr marL="0" indent="0" algn="l">
              <a:buNone/>
              <a:defRPr sz="2200" b="1" baseline="0">
                <a:solidFill>
                  <a:schemeClr val="bg1"/>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TEST 1</a:t>
            </a:r>
          </a:p>
        </p:txBody>
      </p:sp>
      <p:sp>
        <p:nvSpPr>
          <p:cNvPr id="5" name="AutoShape 2" descr="https://idw-online.de/pages/de/institutionlogo921"/>
          <p:cNvSpPr>
            <a:spLocks noChangeAspect="1" noChangeArrowheads="1"/>
          </p:cNvSpPr>
          <p:nvPr userDrawn="1"/>
        </p:nvSpPr>
        <p:spPr bwMode="auto">
          <a:xfrm>
            <a:off x="155575" y="-457200"/>
            <a:ext cx="1076325" cy="9525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 name="Picture Placeholder 10"/>
          <p:cNvSpPr>
            <a:spLocks noGrp="1"/>
          </p:cNvSpPr>
          <p:nvPr>
            <p:ph type="pic" sz="quarter" idx="10" hasCustomPrompt="1"/>
          </p:nvPr>
        </p:nvSpPr>
        <p:spPr>
          <a:xfrm>
            <a:off x="395536" y="5691683"/>
            <a:ext cx="1295375" cy="905669"/>
          </a:xfrm>
        </p:spPr>
        <p:txBody>
          <a:bodyPr>
            <a:normAutofit/>
          </a:bodyPr>
          <a:lstStyle>
            <a:lvl1pPr marL="0" indent="0" algn="ctr">
              <a:buFontTx/>
              <a:buNone/>
              <a:defRPr sz="1800">
                <a:latin typeface="Arial" panose="020B0604020202020204" pitchFamily="34" charset="0"/>
                <a:cs typeface="Arial" panose="020B0604020202020204" pitchFamily="34" charset="0"/>
              </a:defRPr>
            </a:lvl1pPr>
          </a:lstStyle>
          <a:p>
            <a:r>
              <a:rPr lang="en-US" dirty="0" smtClean="0"/>
              <a:t>Logo of presenter</a:t>
            </a:r>
            <a:endParaRPr lang="en-GB" dirty="0"/>
          </a:p>
        </p:txBody>
      </p:sp>
    </p:spTree>
    <p:extLst>
      <p:ext uri="{BB962C8B-B14F-4D97-AF65-F5344CB8AC3E}">
        <p14:creationId xmlns:p14="http://schemas.microsoft.com/office/powerpoint/2010/main" val="1694295066"/>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5" name="Rectangle 4"/>
          <p:cNvSpPr/>
          <p:nvPr userDrawn="1"/>
        </p:nvSpPr>
        <p:spPr>
          <a:xfrm>
            <a:off x="0" y="0"/>
            <a:ext cx="9144000" cy="685800"/>
          </a:xfrm>
          <a:prstGeom prst="rect">
            <a:avLst/>
          </a:prstGeom>
          <a:solidFill>
            <a:srgbClr val="E3E3E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noFill/>
              </a:ln>
              <a:effectLst/>
            </a:endParaRPr>
          </a:p>
        </p:txBody>
      </p:sp>
      <p:sp>
        <p:nvSpPr>
          <p:cNvPr id="2" name="Title 1"/>
          <p:cNvSpPr>
            <a:spLocks noGrp="1"/>
          </p:cNvSpPr>
          <p:nvPr>
            <p:ph type="title"/>
          </p:nvPr>
        </p:nvSpPr>
        <p:spPr>
          <a:xfrm>
            <a:off x="457200" y="-99392"/>
            <a:ext cx="4330824" cy="891216"/>
          </a:xfrm>
        </p:spPr>
        <p:txBody>
          <a:bodyPr>
            <a:noAutofit/>
          </a:bodyPr>
          <a:lstStyle>
            <a:lvl1pPr algn="l">
              <a:defRPr sz="2400">
                <a:latin typeface="Arial" panose="020B0604020202020204" pitchFamily="34" charset="0"/>
                <a:cs typeface="Arial" panose="020B0604020202020204" pitchFamily="34" charset="0"/>
              </a:defRPr>
            </a:lvl1pPr>
          </a:lstStyle>
          <a:p>
            <a:r>
              <a:rPr lang="en-US" dirty="0" smtClean="0"/>
              <a:t>Click to edit Master title style</a:t>
            </a:r>
            <a:endParaRPr lang="en-GB" dirty="0"/>
          </a:p>
        </p:txBody>
      </p:sp>
      <p:sp>
        <p:nvSpPr>
          <p:cNvPr id="3" name="Content Placeholder 2"/>
          <p:cNvSpPr>
            <a:spLocks noGrp="1"/>
          </p:cNvSpPr>
          <p:nvPr>
            <p:ph idx="1"/>
          </p:nvPr>
        </p:nvSpPr>
        <p:spPr>
          <a:xfrm>
            <a:off x="457200" y="1412776"/>
            <a:ext cx="8229600" cy="4896544"/>
          </a:xfrm>
        </p:spPr>
        <p:txBody>
          <a:bodyPr/>
          <a:lstStyle>
            <a:lvl1pPr marL="342900" indent="-342900">
              <a:buFont typeface="Arial" panose="020B0604020202020204" pitchFamily="34" charset="0"/>
              <a:buChar char="•"/>
              <a:defRPr sz="2400">
                <a:latin typeface="Arial" panose="020B0604020202020204" pitchFamily="34" charset="0"/>
                <a:cs typeface="Arial" panose="020B0604020202020204" pitchFamily="34" charset="0"/>
              </a:defRPr>
            </a:lvl1pPr>
            <a:lvl2pPr marL="742950" indent="-285750">
              <a:buFont typeface="Arial" panose="020B0604020202020204" pitchFamily="34" charset="0"/>
              <a:buChar char="•"/>
              <a:defRPr sz="2000">
                <a:latin typeface="Arial" panose="020B0604020202020204" pitchFamily="34" charset="0"/>
                <a:cs typeface="Arial" panose="020B0604020202020204" pitchFamily="34" charset="0"/>
              </a:defRPr>
            </a:lvl2pPr>
            <a:lvl3pPr marL="1143000" indent="-228600">
              <a:buFont typeface="Arial" panose="020B0604020202020204" pitchFamily="34" charset="0"/>
              <a:buChar char="•"/>
              <a:defRPr sz="1800">
                <a:latin typeface="Arial" panose="020B0604020202020204" pitchFamily="34" charset="0"/>
                <a:cs typeface="Arial" panose="020B0604020202020204" pitchFamily="34" charset="0"/>
              </a:defRPr>
            </a:lvl3pPr>
            <a:lvl4pPr>
              <a:defRPr/>
            </a:lvl4pPr>
            <a:lvl5pPr>
              <a:defRPr/>
            </a:lvl5pPr>
          </a:lstStyle>
          <a:p>
            <a:pPr lvl="0"/>
            <a:r>
              <a:rPr lang="en-US" dirty="0" smtClean="0"/>
              <a:t>Click to edit Master text styles</a:t>
            </a:r>
          </a:p>
          <a:p>
            <a:pPr lvl="1"/>
            <a:r>
              <a:rPr lang="en-US" dirty="0" smtClean="0"/>
              <a:t>Second level</a:t>
            </a:r>
          </a:p>
          <a:p>
            <a:pPr lvl="2"/>
            <a:r>
              <a:rPr lang="en-US" dirty="0" smtClean="0"/>
              <a:t>Third level</a:t>
            </a:r>
          </a:p>
        </p:txBody>
      </p:sp>
      <p:sp>
        <p:nvSpPr>
          <p:cNvPr id="8" name="Footer Placeholder 4"/>
          <p:cNvSpPr>
            <a:spLocks noGrp="1"/>
          </p:cNvSpPr>
          <p:nvPr>
            <p:ph type="ftr" sz="quarter" idx="11"/>
          </p:nvPr>
        </p:nvSpPr>
        <p:spPr>
          <a:xfrm>
            <a:off x="467544" y="6545237"/>
            <a:ext cx="8240228" cy="268139"/>
          </a:xfrm>
        </p:spPr>
        <p:txBody>
          <a:bodyPr/>
          <a:lstStyle>
            <a:lvl1pPr>
              <a:defRPr sz="1100">
                <a:solidFill>
                  <a:schemeClr val="tx1"/>
                </a:solidFill>
                <a:latin typeface="Arial" panose="020B0604020202020204" pitchFamily="34" charset="0"/>
                <a:cs typeface="Arial" panose="020B0604020202020204" pitchFamily="34" charset="0"/>
              </a:defRPr>
            </a:lvl1pPr>
          </a:lstStyle>
          <a:p>
            <a:pPr algn="r"/>
            <a:r>
              <a:rPr lang="en-GB" dirty="0" smtClean="0"/>
              <a:t>J. Figueiredo | Diagnostics ITPA | </a:t>
            </a:r>
            <a:r>
              <a:rPr lang="en-GB" dirty="0" err="1" smtClean="0"/>
              <a:t>Cadarache</a:t>
            </a:r>
            <a:r>
              <a:rPr lang="en-GB" dirty="0" smtClean="0"/>
              <a:t> | 3</a:t>
            </a:r>
            <a:r>
              <a:rPr lang="en-GB" baseline="30000" dirty="0" smtClean="0"/>
              <a:t>rd</a:t>
            </a:r>
            <a:r>
              <a:rPr lang="en-GB" dirty="0" smtClean="0"/>
              <a:t> November 2014 | Page </a:t>
            </a:r>
            <a:fld id="{6A6D9FA1-99C7-4910-8E32-B85D378B0060}" type="slidenum">
              <a:rPr lang="en-GB" smtClean="0"/>
              <a:pPr algn="r"/>
              <a:t>‹#›</a:t>
            </a:fld>
            <a:endParaRPr lang="en-GB" dirty="0"/>
          </a:p>
        </p:txBody>
      </p:sp>
      <p:pic>
        <p:nvPicPr>
          <p:cNvPr id="4" name="Picture 3" descr="EurofusionDisc.eps"/>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244408" y="116632"/>
            <a:ext cx="458197" cy="465708"/>
          </a:xfrm>
          <a:prstGeom prst="rect">
            <a:avLst/>
          </a:prstGeom>
        </p:spPr>
      </p:pic>
    </p:spTree>
    <p:extLst>
      <p:ext uri="{BB962C8B-B14F-4D97-AF65-F5344CB8AC3E}">
        <p14:creationId xmlns:p14="http://schemas.microsoft.com/office/powerpoint/2010/main" val="1996975160"/>
      </p:ext>
    </p:extLst>
  </p:cSld>
  <p:clrMapOvr>
    <a:masterClrMapping/>
  </p:clrMapOvr>
  <p:timing>
    <p:tnLst>
      <p:par>
        <p:cTn id="1" dur="indefinite" restart="never" nodeType="tmRoot"/>
      </p:par>
    </p:tnLst>
  </p:timing>
  <p:hf sldNum="0" hdr="0" dt="0"/>
</p:sldLayout>
</file>

<file path=ppt/slideLayouts/slideLayout3.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692275" y="-4763"/>
            <a:ext cx="7451725" cy="696913"/>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457200" y="1557338"/>
            <a:ext cx="4038600" cy="45259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quarter" idx="2"/>
          </p:nvPr>
        </p:nvSpPr>
        <p:spPr>
          <a:xfrm>
            <a:off x="4648200" y="1557338"/>
            <a:ext cx="4038600" cy="21859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Content Placeholder 4"/>
          <p:cNvSpPr>
            <a:spLocks noGrp="1"/>
          </p:cNvSpPr>
          <p:nvPr>
            <p:ph sz="quarter" idx="3"/>
          </p:nvPr>
        </p:nvSpPr>
        <p:spPr>
          <a:xfrm>
            <a:off x="4648200" y="3895725"/>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Rectangle 3"/>
          <p:cNvSpPr>
            <a:spLocks noGrp="1" noChangeArrowheads="1"/>
          </p:cNvSpPr>
          <p:nvPr>
            <p:ph type="dt" sz="half" idx="10"/>
          </p:nvPr>
        </p:nvSpPr>
        <p:spPr>
          <a:ln/>
        </p:spPr>
        <p:txBody>
          <a:bodyPr/>
          <a:lstStyle>
            <a:lvl1pPr>
              <a:defRPr/>
            </a:lvl1pPr>
          </a:lstStyle>
          <a:p>
            <a:endParaRPr lang="en-US"/>
          </a:p>
        </p:txBody>
      </p:sp>
      <p:sp>
        <p:nvSpPr>
          <p:cNvPr id="7" name="Rectangle 4"/>
          <p:cNvSpPr>
            <a:spLocks noGrp="1" noChangeArrowheads="1"/>
          </p:cNvSpPr>
          <p:nvPr>
            <p:ph type="ftr" sz="quarter" idx="11"/>
          </p:nvPr>
        </p:nvSpPr>
        <p:spPr>
          <a:ln/>
        </p:spPr>
        <p:txBody>
          <a:bodyPr/>
          <a:lstStyle>
            <a:lvl1pPr>
              <a:defRPr/>
            </a:lvl1pPr>
          </a:lstStyle>
          <a:p>
            <a:endParaRPr lang="en-US"/>
          </a:p>
        </p:txBody>
      </p:sp>
      <p:sp>
        <p:nvSpPr>
          <p:cNvPr id="8" name="Rectangle 5"/>
          <p:cNvSpPr>
            <a:spLocks noGrp="1" noChangeArrowheads="1"/>
          </p:cNvSpPr>
          <p:nvPr>
            <p:ph type="sldNum" sz="quarter" idx="12"/>
          </p:nvPr>
        </p:nvSpPr>
        <p:spPr>
          <a:ln/>
        </p:spPr>
        <p:txBody>
          <a:bodyPr/>
          <a:lstStyle>
            <a:lvl1pPr>
              <a:defRPr/>
            </a:lvl1pPr>
          </a:lstStyle>
          <a:p>
            <a:fld id="{56AB87B1-641E-4611-9EA0-67B8AF5D6AE3}"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Rectangle 4"/>
          <p:cNvSpPr>
            <a:spLocks noGrp="1" noChangeArrowheads="1"/>
          </p:cNvSpPr>
          <p:nvPr>
            <p:ph type="dt" sz="half" idx="10"/>
          </p:nvPr>
        </p:nvSpPr>
        <p:spPr/>
        <p:txBody>
          <a:bodyPr/>
          <a:lstStyle>
            <a:lvl1pPr>
              <a:defRPr/>
            </a:lvl1pPr>
          </a:lstStyle>
          <a:p>
            <a:endParaRPr lang="en-US"/>
          </a:p>
        </p:txBody>
      </p:sp>
      <p:sp>
        <p:nvSpPr>
          <p:cNvPr id="7" name="Rectangle 5"/>
          <p:cNvSpPr>
            <a:spLocks noGrp="1" noChangeArrowheads="1"/>
          </p:cNvSpPr>
          <p:nvPr>
            <p:ph type="ftr" sz="quarter" idx="11"/>
          </p:nvPr>
        </p:nvSpPr>
        <p:spPr/>
        <p:txBody>
          <a:bodyPr/>
          <a:lstStyle>
            <a:lvl1pPr>
              <a:defRPr/>
            </a:lvl1pPr>
          </a:lstStyle>
          <a:p>
            <a:endParaRPr lang="en-US"/>
          </a:p>
        </p:txBody>
      </p:sp>
      <p:sp>
        <p:nvSpPr>
          <p:cNvPr id="8" name="Rectangle 6"/>
          <p:cNvSpPr>
            <a:spLocks noGrp="1" noChangeArrowheads="1"/>
          </p:cNvSpPr>
          <p:nvPr>
            <p:ph type="sldNum" sz="quarter" idx="12"/>
          </p:nvPr>
        </p:nvSpPr>
        <p:spPr/>
        <p:txBody>
          <a:bodyPr/>
          <a:lstStyle>
            <a:lvl1pPr>
              <a:defRPr/>
            </a:lvl1pPr>
          </a:lstStyle>
          <a:p>
            <a:fld id="{6E412F85-8448-4B85-B937-FF6CCCC7DA13}" type="slidenum">
              <a:rPr lang="en-GB"/>
              <a:pPr/>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1262063" y="0"/>
            <a:ext cx="7881937" cy="692150"/>
          </a:xfrm>
        </p:spPr>
        <p:txBody>
          <a:bodyPr/>
          <a:lstStyle/>
          <a:p>
            <a:r>
              <a:rPr lang="en-US" smtClean="0"/>
              <a:t>Click to edit Master title style</a:t>
            </a:r>
            <a:endParaRPr lang="en-GB"/>
          </a:p>
        </p:txBody>
      </p:sp>
      <p:sp>
        <p:nvSpPr>
          <p:cNvPr id="3" name="Content Placeholder 2"/>
          <p:cNvSpPr>
            <a:spLocks noGrp="1"/>
          </p:cNvSpPr>
          <p:nvPr>
            <p:ph sz="quarter" idx="1"/>
          </p:nvPr>
        </p:nvSpPr>
        <p:spPr>
          <a:xfrm>
            <a:off x="250825" y="908050"/>
            <a:ext cx="4279900" cy="25876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quarter" idx="2"/>
          </p:nvPr>
        </p:nvSpPr>
        <p:spPr>
          <a:xfrm>
            <a:off x="4683125" y="908050"/>
            <a:ext cx="4281488" cy="25876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Content Placeholder 4"/>
          <p:cNvSpPr>
            <a:spLocks noGrp="1"/>
          </p:cNvSpPr>
          <p:nvPr>
            <p:ph sz="quarter" idx="3"/>
          </p:nvPr>
        </p:nvSpPr>
        <p:spPr>
          <a:xfrm>
            <a:off x="250825" y="3648075"/>
            <a:ext cx="4279900" cy="258921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Content Placeholder 5"/>
          <p:cNvSpPr>
            <a:spLocks noGrp="1"/>
          </p:cNvSpPr>
          <p:nvPr>
            <p:ph sz="quarter" idx="4"/>
          </p:nvPr>
        </p:nvSpPr>
        <p:spPr>
          <a:xfrm>
            <a:off x="4683125" y="3648075"/>
            <a:ext cx="4281488" cy="258921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a:xfrm>
            <a:off x="7092950" y="6381750"/>
            <a:ext cx="1295400" cy="250825"/>
          </a:xfrm>
        </p:spPr>
        <p:txBody>
          <a:bodyPr/>
          <a:lstStyle>
            <a:lvl1pPr>
              <a:defRPr/>
            </a:lvl1pPr>
          </a:lstStyle>
          <a:p>
            <a:endParaRPr lang="it-IT"/>
          </a:p>
        </p:txBody>
      </p:sp>
      <p:sp>
        <p:nvSpPr>
          <p:cNvPr id="8" name="Footer Placeholder 7"/>
          <p:cNvSpPr>
            <a:spLocks noGrp="1"/>
          </p:cNvSpPr>
          <p:nvPr>
            <p:ph type="ftr" sz="quarter" idx="11"/>
          </p:nvPr>
        </p:nvSpPr>
        <p:spPr>
          <a:xfrm>
            <a:off x="611188" y="6381750"/>
            <a:ext cx="7200900" cy="250825"/>
          </a:xfrm>
        </p:spPr>
        <p:txBody>
          <a:bodyPr/>
          <a:lstStyle>
            <a:lvl1pPr>
              <a:defRPr>
                <a:latin typeface="Arial" charset="0"/>
                <a:cs typeface="Arial" charset="0"/>
              </a:defRPr>
            </a:lvl1pPr>
          </a:lstStyle>
          <a:p>
            <a:pPr>
              <a:defRPr/>
            </a:pPr>
            <a:r>
              <a:rPr lang="en-GB"/>
              <a:t>V. Kiptily                                              1</a:t>
            </a:r>
            <a:r>
              <a:rPr lang="en-GB" baseline="30000"/>
              <a:t>st</a:t>
            </a:r>
            <a:r>
              <a:rPr lang="en-GB"/>
              <a:t> KM6T Group Meeting, 17</a:t>
            </a:r>
            <a:r>
              <a:rPr lang="en-GB" baseline="30000"/>
              <a:t>th</a:t>
            </a:r>
            <a:r>
              <a:rPr lang="en-GB"/>
              <a:t> May 2013, Culham, United Kingdom </a:t>
            </a:r>
          </a:p>
        </p:txBody>
      </p:sp>
      <p:sp>
        <p:nvSpPr>
          <p:cNvPr id="9" name="Slide Number Placeholder 8"/>
          <p:cNvSpPr>
            <a:spLocks noGrp="1"/>
          </p:cNvSpPr>
          <p:nvPr>
            <p:ph type="sldNum" sz="quarter" idx="12"/>
          </p:nvPr>
        </p:nvSpPr>
        <p:spPr>
          <a:xfrm>
            <a:off x="53975" y="6381750"/>
            <a:ext cx="414338" cy="247650"/>
          </a:xfrm>
        </p:spPr>
        <p:txBody>
          <a:bodyPr/>
          <a:lstStyle>
            <a:lvl1pPr>
              <a:defRPr/>
            </a:lvl1pPr>
          </a:lstStyle>
          <a:p>
            <a:fld id="{C044F169-24D1-4AC4-8001-7C15F8CE8ADF}" type="slidenum">
              <a:rPr lang="en-GB"/>
              <a:pPr/>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557338"/>
            <a:ext cx="4038600" cy="4525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557338"/>
            <a:ext cx="4038600" cy="4525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
          <p:cNvSpPr>
            <a:spLocks noGrp="1" noChangeArrowheads="1"/>
          </p:cNvSpPr>
          <p:nvPr>
            <p:ph type="dt" sz="half" idx="10"/>
          </p:nvPr>
        </p:nvSpPr>
        <p:spPr>
          <a:ln/>
        </p:spPr>
        <p:txBody>
          <a:bodyPr/>
          <a:lstStyle>
            <a:lvl1pPr>
              <a:defRPr/>
            </a:lvl1pPr>
          </a:lstStyle>
          <a:p>
            <a:endParaRPr lang="en-US"/>
          </a:p>
        </p:txBody>
      </p:sp>
      <p:sp>
        <p:nvSpPr>
          <p:cNvPr id="6" name="Rectangle 4"/>
          <p:cNvSpPr>
            <a:spLocks noGrp="1" noChangeArrowheads="1"/>
          </p:cNvSpPr>
          <p:nvPr>
            <p:ph type="ftr" sz="quarter" idx="11"/>
          </p:nvPr>
        </p:nvSpPr>
        <p:spPr>
          <a:ln/>
        </p:spPr>
        <p:txBody>
          <a:bodyPr/>
          <a:lstStyle>
            <a:lvl1pPr>
              <a:defRPr/>
            </a:lvl1pPr>
          </a:lstStyle>
          <a:p>
            <a:endParaRPr lang="en-US"/>
          </a:p>
        </p:txBody>
      </p:sp>
      <p:sp>
        <p:nvSpPr>
          <p:cNvPr id="7" name="Rectangle 5"/>
          <p:cNvSpPr>
            <a:spLocks noGrp="1" noChangeArrowheads="1"/>
          </p:cNvSpPr>
          <p:nvPr>
            <p:ph type="sldNum" sz="quarter" idx="12"/>
          </p:nvPr>
        </p:nvSpPr>
        <p:spPr>
          <a:ln/>
        </p:spPr>
        <p:txBody>
          <a:bodyPr/>
          <a:lstStyle>
            <a:lvl1pPr>
              <a:defRPr/>
            </a:lvl1pPr>
          </a:lstStyle>
          <a:p>
            <a:fld id="{8791B125-24FD-4227-99AF-EB43C19C6CA5}"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09601"/>
            <a:ext cx="7772400" cy="4267200"/>
          </a:xfrm>
          <a:prstGeom prst="rect">
            <a:avLst/>
          </a:prstGeom>
        </p:spPr>
        <p:txBody>
          <a:bodyPr anchor="b">
            <a:noAutofit/>
          </a:bodyPr>
          <a:lstStyle>
            <a:lvl1pPr>
              <a:lnSpc>
                <a:spcPct val="100000"/>
              </a:lnSpc>
              <a:defRPr sz="8000">
                <a:latin typeface="Times New Roman" panose="02020603050405020304" pitchFamily="18" charset="0"/>
                <a:cs typeface="Times New Roman" panose="02020603050405020304" pitchFamily="18" charset="0"/>
              </a:defRPr>
            </a:lvl1pPr>
          </a:lstStyle>
          <a:p>
            <a:r>
              <a:rPr lang="it-IT" dirty="0" smtClean="0"/>
              <a:t>Fare clic per modificare lo stile del titolo</a:t>
            </a:r>
            <a:endParaRPr lang="en-US" dirty="0"/>
          </a:p>
        </p:txBody>
      </p:sp>
      <p:sp>
        <p:nvSpPr>
          <p:cNvPr id="3" name="Subtitle 2"/>
          <p:cNvSpPr>
            <a:spLocks noGrp="1"/>
          </p:cNvSpPr>
          <p:nvPr>
            <p:ph type="subTitle" idx="1"/>
          </p:nvPr>
        </p:nvSpPr>
        <p:spPr>
          <a:xfrm>
            <a:off x="1371600" y="4953000"/>
            <a:ext cx="6400800" cy="1219200"/>
          </a:xfrm>
        </p:spPr>
        <p:txBody>
          <a:bodyPr>
            <a:normAutofit/>
          </a:bodyPr>
          <a:lstStyle>
            <a:lvl1pPr marL="0" indent="0" algn="ctr">
              <a:buNone/>
              <a:defRPr sz="2400">
                <a:solidFill>
                  <a:schemeClr val="tx1"/>
                </a:solidFill>
                <a:latin typeface="Times New Roman" panose="02020603050405020304" pitchFamily="18" charset="0"/>
                <a:cs typeface="Times New Roman" panose="02020603050405020304"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en-US" dirty="0"/>
          </a:p>
        </p:txBody>
      </p:sp>
    </p:spTree>
    <p:extLst>
      <p:ext uri="{BB962C8B-B14F-4D97-AF65-F5344CB8AC3E}">
        <p14:creationId xmlns:p14="http://schemas.microsoft.com/office/powerpoint/2010/main" val="1637191325"/>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GB"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defRPr>
            </a:lvl1pPr>
          </a:lstStyle>
          <a:p>
            <a:fld id="{AEB1851A-CFBC-47C7-80F8-04FF84B1759D}" type="datetimeFigureOut">
              <a:rPr lang="en-GB" smtClean="0"/>
              <a:pPr/>
              <a:t>10/07/2020</a:t>
            </a:fld>
            <a:endParaRPr lang="en-GB"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defRPr>
            </a:lvl1pPr>
          </a:lstStyle>
          <a:p>
            <a:endParaRPr lang="en-GB"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defRPr>
            </a:lvl1pPr>
          </a:lstStyle>
          <a:p>
            <a:fld id="{6A6D9FA1-99C7-4910-8E32-B85D378B0060}" type="slidenum">
              <a:rPr lang="en-GB" smtClean="0"/>
              <a:pPr/>
              <a:t>‹#›</a:t>
            </a:fld>
            <a:endParaRPr lang="en-GB" dirty="0"/>
          </a:p>
        </p:txBody>
      </p:sp>
    </p:spTree>
    <p:extLst>
      <p:ext uri="{BB962C8B-B14F-4D97-AF65-F5344CB8AC3E}">
        <p14:creationId xmlns:p14="http://schemas.microsoft.com/office/powerpoint/2010/main" val="8866420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4" r:id="rId4"/>
    <p:sldLayoutId id="2147483655" r:id="rId5"/>
    <p:sldLayoutId id="2147483656" r:id="rId6"/>
    <p:sldLayoutId id="2147483657" r:id="rId7"/>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Arial" panose="020B0604020202020204" pitchFamily="34" charset="0"/>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6.png"/><Relationship Id="rId2" Type="http://schemas.openxmlformats.org/officeDocument/2006/relationships/audio" Target="../media/media1.wma"/><Relationship Id="rId1" Type="http://schemas.microsoft.com/office/2007/relationships/media" Target="../media/media1.wma"/><Relationship Id="rId6" Type="http://schemas.openxmlformats.org/officeDocument/2006/relationships/image" Target="../media/image5.jpeg"/><Relationship Id="rId5" Type="http://schemas.openxmlformats.org/officeDocument/2006/relationships/image" Target="../media/image4.tiff"/><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7.jpeg"/><Relationship Id="rId2" Type="http://schemas.openxmlformats.org/officeDocument/2006/relationships/audio" Target="../media/media10.wma"/><Relationship Id="rId1" Type="http://schemas.microsoft.com/office/2007/relationships/media" Target="../media/media10.wma"/><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wma"/><Relationship Id="rId1" Type="http://schemas.microsoft.com/office/2007/relationships/media" Target="../media/media11.wma"/><Relationship Id="rId6" Type="http://schemas.openxmlformats.org/officeDocument/2006/relationships/image" Target="../media/image6.png"/><Relationship Id="rId5" Type="http://schemas.openxmlformats.org/officeDocument/2006/relationships/image" Target="../media/image7.jpe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wma"/><Relationship Id="rId1" Type="http://schemas.microsoft.com/office/2007/relationships/media" Target="../media/media12.wma"/><Relationship Id="rId5" Type="http://schemas.openxmlformats.org/officeDocument/2006/relationships/image" Target="../media/image6.pn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wma"/><Relationship Id="rId1" Type="http://schemas.microsoft.com/office/2007/relationships/media" Target="../media/media13.wma"/><Relationship Id="rId6" Type="http://schemas.openxmlformats.org/officeDocument/2006/relationships/image" Target="../media/image6.png"/><Relationship Id="rId5" Type="http://schemas.openxmlformats.org/officeDocument/2006/relationships/image" Target="../media/image7.jpe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14.wma"/><Relationship Id="rId1" Type="http://schemas.microsoft.com/office/2007/relationships/media" Target="../media/media14.wma"/><Relationship Id="rId6" Type="http://schemas.openxmlformats.org/officeDocument/2006/relationships/image" Target="../media/image7.jpeg"/><Relationship Id="rId5" Type="http://schemas.openxmlformats.org/officeDocument/2006/relationships/image" Target="../media/image11.png"/><Relationship Id="rId4"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15.wma"/><Relationship Id="rId1" Type="http://schemas.microsoft.com/office/2007/relationships/media" Target="../media/media15.wma"/><Relationship Id="rId6" Type="http://schemas.openxmlformats.org/officeDocument/2006/relationships/image" Target="../media/image7.jpeg"/><Relationship Id="rId5" Type="http://schemas.openxmlformats.org/officeDocument/2006/relationships/image" Target="../media/image12.png"/><Relationship Id="rId4"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hyperlink" Target="https://iopscience.iop.org/issue/0029-5515/59/8" TargetMode="External"/><Relationship Id="rId2" Type="http://schemas.openxmlformats.org/officeDocument/2006/relationships/audio" Target="../media/media16.wma"/><Relationship Id="rId1" Type="http://schemas.microsoft.com/office/2007/relationships/media" Target="../media/media16.wma"/><Relationship Id="rId6" Type="http://schemas.openxmlformats.org/officeDocument/2006/relationships/hyperlink" Target="https://iopscience.iop.org/volume/0029-5515/59" TargetMode="External"/><Relationship Id="rId5" Type="http://schemas.openxmlformats.org/officeDocument/2006/relationships/hyperlink" Target="https://iopscience.iop.org/journal/0029-5515" TargetMode="External"/><Relationship Id="rId4"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wma"/><Relationship Id="rId1" Type="http://schemas.microsoft.com/office/2007/relationships/media" Target="../media/media17.wma"/><Relationship Id="rId6" Type="http://schemas.openxmlformats.org/officeDocument/2006/relationships/image" Target="../media/image6.png"/><Relationship Id="rId5" Type="http://schemas.openxmlformats.org/officeDocument/2006/relationships/image" Target="../media/image13.png"/><Relationship Id="rId4"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18.wma"/><Relationship Id="rId1" Type="http://schemas.microsoft.com/office/2007/relationships/media" Target="../media/media18.wma"/><Relationship Id="rId6" Type="http://schemas.openxmlformats.org/officeDocument/2006/relationships/image" Target="../media/image7.jpeg"/><Relationship Id="rId5" Type="http://schemas.openxmlformats.org/officeDocument/2006/relationships/image" Target="../media/image14.png"/><Relationship Id="rId4"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wma"/><Relationship Id="rId1" Type="http://schemas.microsoft.com/office/2007/relationships/media" Target="../media/media19.wma"/><Relationship Id="rId6" Type="http://schemas.openxmlformats.org/officeDocument/2006/relationships/image" Target="../media/image6.png"/><Relationship Id="rId5" Type="http://schemas.openxmlformats.org/officeDocument/2006/relationships/image" Target="../media/image7.jpeg"/><Relationship Id="rId4"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2.wma"/><Relationship Id="rId1" Type="http://schemas.microsoft.com/office/2007/relationships/media" Target="../media/media2.wma"/><Relationship Id="rId6" Type="http://schemas.openxmlformats.org/officeDocument/2006/relationships/image" Target="../media/image7.jpeg"/><Relationship Id="rId5" Type="http://schemas.openxmlformats.org/officeDocument/2006/relationships/hyperlink" Target="https://support.google.com/legal/answer/3463239?sa=X&amp;ved=2ahUKEwjamcybi_7cAhXIasAKHbK5DusQlZ0DegQIARAB" TargetMode="External"/><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0.wma"/><Relationship Id="rId1" Type="http://schemas.microsoft.com/office/2007/relationships/media" Target="../media/media20.wma"/><Relationship Id="rId6" Type="http://schemas.openxmlformats.org/officeDocument/2006/relationships/image" Target="../media/image6.png"/><Relationship Id="rId5" Type="http://schemas.openxmlformats.org/officeDocument/2006/relationships/image" Target="../media/image7.jpeg"/><Relationship Id="rId4" Type="http://schemas.openxmlformats.org/officeDocument/2006/relationships/image" Target="../media/image15.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ma"/><Relationship Id="rId1" Type="http://schemas.microsoft.com/office/2007/relationships/media" Target="../media/media3.wma"/><Relationship Id="rId5" Type="http://schemas.openxmlformats.org/officeDocument/2006/relationships/image" Target="../media/image6.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wma"/><Relationship Id="rId1" Type="http://schemas.microsoft.com/office/2007/relationships/media" Target="../media/media4.wma"/><Relationship Id="rId6" Type="http://schemas.openxmlformats.org/officeDocument/2006/relationships/image" Target="../media/image6.png"/><Relationship Id="rId5" Type="http://schemas.openxmlformats.org/officeDocument/2006/relationships/image" Target="../media/image7.jpe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wma"/><Relationship Id="rId1" Type="http://schemas.microsoft.com/office/2007/relationships/media" Target="../media/media5.wma"/><Relationship Id="rId6" Type="http://schemas.openxmlformats.org/officeDocument/2006/relationships/image" Target="../media/image6.png"/><Relationship Id="rId5" Type="http://schemas.openxmlformats.org/officeDocument/2006/relationships/image" Target="../media/image7.jpe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wma"/><Relationship Id="rId1" Type="http://schemas.microsoft.com/office/2007/relationships/media" Target="../media/media6.wma"/><Relationship Id="rId6" Type="http://schemas.openxmlformats.org/officeDocument/2006/relationships/image" Target="../media/image6.png"/><Relationship Id="rId5" Type="http://schemas.openxmlformats.org/officeDocument/2006/relationships/image" Target="../media/image8.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wma"/><Relationship Id="rId1" Type="http://schemas.microsoft.com/office/2007/relationships/media" Target="../media/media7.wma"/><Relationship Id="rId6" Type="http://schemas.openxmlformats.org/officeDocument/2006/relationships/image" Target="../media/image6.png"/><Relationship Id="rId5" Type="http://schemas.openxmlformats.org/officeDocument/2006/relationships/image" Target="../media/image7.jpe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8.wma"/><Relationship Id="rId1" Type="http://schemas.microsoft.com/office/2007/relationships/media" Target="../media/media8.wma"/><Relationship Id="rId6" Type="http://schemas.openxmlformats.org/officeDocument/2006/relationships/image" Target="../media/image7.jpeg"/><Relationship Id="rId5" Type="http://schemas.openxmlformats.org/officeDocument/2006/relationships/image" Target="../media/image8.pn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wma"/><Relationship Id="rId1" Type="http://schemas.microsoft.com/office/2007/relationships/media" Target="../media/media9.wma"/><Relationship Id="rId6" Type="http://schemas.openxmlformats.org/officeDocument/2006/relationships/image" Target="../media/image6.png"/><Relationship Id="rId5" Type="http://schemas.openxmlformats.org/officeDocument/2006/relationships/image" Target="../media/image8.pn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30530" y="2351507"/>
            <a:ext cx="8458200" cy="1296144"/>
          </a:xfrm>
        </p:spPr>
        <p:txBody>
          <a:bodyPr/>
          <a:lstStyle/>
          <a:p>
            <a:pPr algn="ctr"/>
            <a:r>
              <a:rPr lang="en-GB" sz="3200" dirty="0">
                <a:solidFill>
                  <a:schemeClr val="bg1"/>
                </a:solidFill>
              </a:rPr>
              <a:t>On the Potential of Adaptive Predictors and their Transfer between Different Devices for both Mitigation and Prevention of Disruptions</a:t>
            </a:r>
            <a:endParaRPr lang="en-US" sz="3200" i="1" dirty="0">
              <a:solidFill>
                <a:schemeClr val="bg1"/>
              </a:solidFill>
              <a:latin typeface="+mj-lt"/>
            </a:endParaRPr>
          </a:p>
        </p:txBody>
      </p:sp>
      <p:sp>
        <p:nvSpPr>
          <p:cNvPr id="4" name="TextBox 7"/>
          <p:cNvSpPr txBox="1"/>
          <p:nvPr/>
        </p:nvSpPr>
        <p:spPr>
          <a:xfrm>
            <a:off x="175260" y="4191000"/>
            <a:ext cx="8968740" cy="1200329"/>
          </a:xfrm>
          <a:prstGeom prst="rect">
            <a:avLst/>
          </a:prstGeom>
          <a:noFill/>
        </p:spPr>
        <p:txBody>
          <a:bodyPr wrap="square" rtlCol="0">
            <a:spAutoFit/>
          </a:bodyPr>
          <a:lstStyle/>
          <a:p>
            <a:pPr algn="ctr"/>
            <a:r>
              <a:rPr lang="en-US" sz="2400" i="1" dirty="0" smtClean="0">
                <a:solidFill>
                  <a:schemeClr val="bg1"/>
                </a:solidFill>
              </a:rPr>
              <a:t>Authors: </a:t>
            </a:r>
            <a:r>
              <a:rPr lang="en-GB" sz="2400" i="1" u="sng" dirty="0" err="1" smtClean="0">
                <a:solidFill>
                  <a:schemeClr val="bg1">
                    <a:lumMod val="95000"/>
                  </a:schemeClr>
                </a:solidFill>
              </a:rPr>
              <a:t>M.Gelfusa</a:t>
            </a:r>
            <a:r>
              <a:rPr lang="en-GB" sz="2400" i="1" dirty="0" smtClean="0">
                <a:solidFill>
                  <a:schemeClr val="bg1">
                    <a:lumMod val="95000"/>
                  </a:schemeClr>
                </a:solidFill>
              </a:rPr>
              <a:t>, </a:t>
            </a:r>
            <a:r>
              <a:rPr lang="en-GB" sz="2400" i="1" dirty="0" err="1" smtClean="0">
                <a:solidFill>
                  <a:schemeClr val="bg1">
                    <a:lumMod val="95000"/>
                  </a:schemeClr>
                </a:solidFill>
              </a:rPr>
              <a:t>A.Murari</a:t>
            </a:r>
            <a:r>
              <a:rPr lang="en-GB" sz="2400" i="1" dirty="0" smtClean="0">
                <a:solidFill>
                  <a:schemeClr val="bg1">
                    <a:lumMod val="95000"/>
                  </a:schemeClr>
                </a:solidFill>
              </a:rPr>
              <a:t>,</a:t>
            </a:r>
            <a:r>
              <a:rPr lang="en-GB" sz="2400" i="1" dirty="0">
                <a:solidFill>
                  <a:schemeClr val="bg1">
                    <a:lumMod val="95000"/>
                  </a:schemeClr>
                </a:solidFill>
              </a:rPr>
              <a:t> </a:t>
            </a:r>
            <a:r>
              <a:rPr lang="en-GB" sz="2400" i="1" dirty="0" err="1" smtClean="0">
                <a:solidFill>
                  <a:schemeClr val="bg1">
                    <a:lumMod val="95000"/>
                  </a:schemeClr>
                </a:solidFill>
              </a:rPr>
              <a:t>R.Rossi</a:t>
            </a:r>
            <a:r>
              <a:rPr lang="en-GB" sz="2400" i="1" dirty="0" smtClean="0">
                <a:solidFill>
                  <a:schemeClr val="bg1">
                    <a:lumMod val="95000"/>
                  </a:schemeClr>
                </a:solidFill>
              </a:rPr>
              <a:t>, </a:t>
            </a:r>
            <a:r>
              <a:rPr lang="en-GB" sz="2400" i="1" dirty="0" err="1" smtClean="0">
                <a:solidFill>
                  <a:schemeClr val="bg1">
                    <a:lumMod val="95000"/>
                  </a:schemeClr>
                </a:solidFill>
              </a:rPr>
              <a:t>M.Lungaroni</a:t>
            </a:r>
            <a:r>
              <a:rPr lang="en-GB" sz="2400" i="1" dirty="0">
                <a:solidFill>
                  <a:schemeClr val="bg1">
                    <a:lumMod val="95000"/>
                  </a:schemeClr>
                </a:solidFill>
              </a:rPr>
              <a:t>, </a:t>
            </a:r>
            <a:r>
              <a:rPr lang="en-GB" sz="2400" i="1" dirty="0" err="1" smtClean="0">
                <a:solidFill>
                  <a:schemeClr val="bg1">
                    <a:lumMod val="95000"/>
                  </a:schemeClr>
                </a:solidFill>
              </a:rPr>
              <a:t>E.Peluso</a:t>
            </a:r>
            <a:r>
              <a:rPr lang="en-GB" sz="2400" i="1" dirty="0" smtClean="0">
                <a:solidFill>
                  <a:schemeClr val="bg1">
                    <a:lumMod val="95000"/>
                  </a:schemeClr>
                </a:solidFill>
              </a:rPr>
              <a:t>, </a:t>
            </a:r>
            <a:r>
              <a:rPr lang="en-GB" sz="2400" i="1" dirty="0" err="1" smtClean="0">
                <a:solidFill>
                  <a:schemeClr val="bg1">
                    <a:lumMod val="95000"/>
                  </a:schemeClr>
                </a:solidFill>
              </a:rPr>
              <a:t>G.Rattà</a:t>
            </a:r>
            <a:r>
              <a:rPr lang="en-GB" sz="2400" i="1" dirty="0" smtClean="0">
                <a:solidFill>
                  <a:schemeClr val="bg1">
                    <a:lumMod val="95000"/>
                  </a:schemeClr>
                </a:solidFill>
              </a:rPr>
              <a:t>,  </a:t>
            </a:r>
            <a:r>
              <a:rPr lang="en-GB" sz="2400" i="1" dirty="0" err="1" smtClean="0">
                <a:solidFill>
                  <a:schemeClr val="bg1">
                    <a:lumMod val="95000"/>
                  </a:schemeClr>
                </a:solidFill>
              </a:rPr>
              <a:t>J.Vega</a:t>
            </a:r>
            <a:r>
              <a:rPr lang="en-GB" sz="2400" i="1" dirty="0" smtClean="0">
                <a:solidFill>
                  <a:schemeClr val="bg1">
                    <a:lumMod val="95000"/>
                  </a:schemeClr>
                </a:solidFill>
              </a:rPr>
              <a:t>, and </a:t>
            </a:r>
            <a:r>
              <a:rPr lang="en-US" sz="2400" dirty="0" smtClean="0">
                <a:solidFill>
                  <a:schemeClr val="bg1"/>
                </a:solidFill>
              </a:rPr>
              <a:t>Many </a:t>
            </a:r>
            <a:r>
              <a:rPr lang="en-US" sz="2400" dirty="0">
                <a:solidFill>
                  <a:schemeClr val="bg1"/>
                </a:solidFill>
              </a:rPr>
              <a:t>Thanks </a:t>
            </a:r>
            <a:r>
              <a:rPr lang="en-US" sz="2400" dirty="0" smtClean="0">
                <a:solidFill>
                  <a:schemeClr val="bg1"/>
                </a:solidFill>
              </a:rPr>
              <a:t>to JET and AUG teams</a:t>
            </a:r>
            <a:endParaRPr lang="en-US" sz="2400" dirty="0">
              <a:solidFill>
                <a:schemeClr val="bg1"/>
              </a:solidFill>
            </a:endParaRPr>
          </a:p>
          <a:p>
            <a:pPr algn="ctr"/>
            <a:endParaRPr lang="it-IT" sz="2400" i="1" dirty="0" smtClean="0">
              <a:solidFill>
                <a:schemeClr val="bg1">
                  <a:lumMod val="95000"/>
                </a:schemeClr>
              </a:solidFill>
            </a:endParaRPr>
          </a:p>
        </p:txBody>
      </p:sp>
      <p:pic>
        <p:nvPicPr>
          <p:cNvPr id="5" name="Picture 5" descr="logo_RFX"/>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14600" y="5767458"/>
            <a:ext cx="1808777" cy="912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9" descr="ciemat EMBLEM 140930.tif"/>
          <p:cNvPicPr>
            <a:picLocks noChangeAspect="1"/>
          </p:cNvPicPr>
          <p:nvPr/>
        </p:nvPicPr>
        <p:blipFill>
          <a:blip r:embed="rId5" cstate="print"/>
          <a:stretch>
            <a:fillRect/>
          </a:stretch>
        </p:blipFill>
        <p:spPr>
          <a:xfrm>
            <a:off x="4073909" y="5441879"/>
            <a:ext cx="1937202" cy="582584"/>
          </a:xfrm>
          <a:prstGeom prst="rect">
            <a:avLst/>
          </a:prstGeom>
        </p:spPr>
      </p:pic>
      <p:pic>
        <p:nvPicPr>
          <p:cNvPr id="8" name="Immagine 7"/>
          <p:cNvPicPr>
            <a:picLocks noChangeAspect="1"/>
          </p:cNvPicPr>
          <p:nvPr/>
        </p:nvPicPr>
        <p:blipFill rotWithShape="1">
          <a:blip r:embed="rId6" cstate="print">
            <a:extLst>
              <a:ext uri="{28A0092B-C50C-407E-A947-70E740481C1C}">
                <a14:useLocalDpi xmlns:a14="http://schemas.microsoft.com/office/drawing/2010/main" val="0"/>
              </a:ext>
            </a:extLst>
          </a:blip>
          <a:srcRect l="5312" t="13352" r="7159" b="19855"/>
          <a:stretch/>
        </p:blipFill>
        <p:spPr>
          <a:xfrm>
            <a:off x="0" y="5533242"/>
            <a:ext cx="2667000" cy="781100"/>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97402911"/>
      </p:ext>
    </p:extLst>
  </p:cSld>
  <p:clrMapOvr>
    <a:masterClrMapping/>
  </p:clrMapOvr>
  <mc:AlternateContent xmlns:mc="http://schemas.openxmlformats.org/markup-compatibility/2006" xmlns:p14="http://schemas.microsoft.com/office/powerpoint/2010/main">
    <mc:Choice Requires="p14">
      <p:transition spd="slow" p14:dur="2000" advTm="17546"/>
    </mc:Choice>
    <mc:Fallback xmlns="">
      <p:transition spd="slow" advTm="175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0" y="224135"/>
            <a:ext cx="8153400" cy="523220"/>
          </a:xfrm>
          <a:prstGeom prst="rect">
            <a:avLst/>
          </a:prstGeom>
          <a:noFill/>
        </p:spPr>
        <p:txBody>
          <a:bodyPr wrap="square" rtlCol="0">
            <a:spAutoFit/>
          </a:bodyPr>
          <a:lstStyle/>
          <a:p>
            <a:pPr algn="ctr"/>
            <a:r>
              <a:rPr lang="en-US" sz="2800" dirty="0" smtClean="0"/>
              <a:t>During a </a:t>
            </a:r>
            <a:r>
              <a:rPr lang="en-US" sz="2800" dirty="0" err="1" smtClean="0"/>
              <a:t>disxcharge</a:t>
            </a:r>
            <a:r>
              <a:rPr lang="en-US" sz="2800" dirty="0" smtClean="0"/>
              <a:t>: trajectory learning</a:t>
            </a:r>
            <a:endParaRPr lang="en-US" sz="2800" dirty="0"/>
          </a:p>
        </p:txBody>
      </p:sp>
      <p:sp>
        <p:nvSpPr>
          <p:cNvPr id="5" name="TextBox 1"/>
          <p:cNvSpPr txBox="1"/>
          <p:nvPr/>
        </p:nvSpPr>
        <p:spPr>
          <a:xfrm>
            <a:off x="152400" y="726911"/>
            <a:ext cx="8991600" cy="1708160"/>
          </a:xfrm>
          <a:prstGeom prst="rect">
            <a:avLst/>
          </a:prstGeom>
          <a:noFill/>
        </p:spPr>
        <p:txBody>
          <a:bodyPr wrap="square" rtlCol="0">
            <a:spAutoFit/>
          </a:bodyPr>
          <a:lstStyle/>
          <a:p>
            <a:pPr>
              <a:lnSpc>
                <a:spcPct val="125000"/>
              </a:lnSpc>
            </a:pPr>
            <a:r>
              <a:rPr lang="en-GB" sz="2800" dirty="0" smtClean="0">
                <a:solidFill>
                  <a:srgbClr val="3035FA"/>
                </a:solidFill>
              </a:rPr>
              <a:t>In </a:t>
            </a:r>
            <a:r>
              <a:rPr lang="en-GB" sz="2800" i="1" u="sng" dirty="0" smtClean="0">
                <a:solidFill>
                  <a:srgbClr val="3035FA"/>
                </a:solidFill>
              </a:rPr>
              <a:t>trajectory learning</a:t>
            </a:r>
            <a:r>
              <a:rPr lang="en-GB" sz="2800" dirty="0" smtClean="0">
                <a:solidFill>
                  <a:srgbClr val="3035FA"/>
                </a:solidFill>
              </a:rPr>
              <a:t>, the training sets contains the history of the data (sequence of samples) so that the predictors can learn the system trajectory in the feature space. </a:t>
            </a:r>
            <a:endParaRPr lang="en-US" dirty="0">
              <a:solidFill>
                <a:srgbClr val="3035FA"/>
              </a:solidFill>
            </a:endParaRPr>
          </a:p>
        </p:txBody>
      </p:sp>
      <p:grpSp>
        <p:nvGrpSpPr>
          <p:cNvPr id="4" name="Grupo 14"/>
          <p:cNvGrpSpPr/>
          <p:nvPr/>
        </p:nvGrpSpPr>
        <p:grpSpPr>
          <a:xfrm>
            <a:off x="44425" y="2514600"/>
            <a:ext cx="9069838" cy="4412397"/>
            <a:chOff x="38666" y="2636912"/>
            <a:chExt cx="9069838" cy="4412397"/>
          </a:xfrm>
        </p:grpSpPr>
        <p:pic>
          <p:nvPicPr>
            <p:cNvPr id="6" name="4 Imagen"/>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5170" y="2636912"/>
              <a:ext cx="4533334" cy="3400000"/>
            </a:xfrm>
            <a:prstGeom prst="rect">
              <a:avLst/>
            </a:prstGeom>
          </p:spPr>
        </p:pic>
        <p:pic>
          <p:nvPicPr>
            <p:cNvPr id="7" name="5 Imagen"/>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666" y="2636912"/>
              <a:ext cx="4533334" cy="3400000"/>
            </a:xfrm>
            <a:prstGeom prst="rect">
              <a:avLst/>
            </a:prstGeom>
          </p:spPr>
        </p:pic>
        <p:sp>
          <p:nvSpPr>
            <p:cNvPr id="8" name="6 CuadroTexto"/>
            <p:cNvSpPr txBox="1"/>
            <p:nvPr/>
          </p:nvSpPr>
          <p:spPr>
            <a:xfrm>
              <a:off x="433046" y="6218312"/>
              <a:ext cx="8148256" cy="830997"/>
            </a:xfrm>
            <a:prstGeom prst="rect">
              <a:avLst/>
            </a:prstGeom>
            <a:noFill/>
          </p:spPr>
          <p:txBody>
            <a:bodyPr wrap="none" rtlCol="0">
              <a:spAutoFit/>
            </a:bodyPr>
            <a:lstStyle/>
            <a:p>
              <a:pPr algn="ctr"/>
              <a:r>
                <a:rPr lang="en-GB" sz="2400" dirty="0" smtClean="0">
                  <a:solidFill>
                    <a:srgbClr val="FF0000"/>
                  </a:solidFill>
                </a:rPr>
                <a:t>Statistically, the trajectory of the ML amplitude can be different </a:t>
              </a:r>
            </a:p>
            <a:p>
              <a:pPr algn="ctr"/>
              <a:r>
                <a:rPr lang="en-GB" sz="2400" dirty="0" smtClean="0">
                  <a:solidFill>
                    <a:srgbClr val="FF0000"/>
                  </a:solidFill>
                </a:rPr>
                <a:t>depending on the shot. </a:t>
              </a:r>
              <a:endParaRPr lang="en-GB" sz="2400" dirty="0">
                <a:solidFill>
                  <a:srgbClr val="FF0000"/>
                </a:solidFill>
              </a:endParaRPr>
            </a:p>
          </p:txBody>
        </p:sp>
      </p:grpSp>
      <p:pic>
        <p:nvPicPr>
          <p:cNvPr id="9" name="Picture 5" descr="JET(3,78,162).jp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4425" y="6572067"/>
            <a:ext cx="748390" cy="296819"/>
          </a:xfrm>
          <a:prstGeom prst="rect">
            <a:avLst/>
          </a:prstGeo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638223662"/>
      </p:ext>
    </p:extLst>
  </p:cSld>
  <p:clrMapOvr>
    <a:masterClrMapping/>
  </p:clrMapOvr>
  <mc:AlternateContent xmlns:mc="http://schemas.openxmlformats.org/markup-compatibility/2006" xmlns:p14="http://schemas.microsoft.com/office/powerpoint/2010/main">
    <mc:Choice Requires="p14">
      <p:transition spd="slow" p14:dur="2000" advTm="67199"/>
    </mc:Choice>
    <mc:Fallback xmlns="">
      <p:transition spd="slow" advTm="671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5800" y="1143000"/>
            <a:ext cx="8077200" cy="5032147"/>
          </a:xfrm>
          <a:prstGeom prst="rect">
            <a:avLst/>
          </a:prstGeom>
          <a:noFill/>
        </p:spPr>
        <p:txBody>
          <a:bodyPr wrap="square" rtlCol="0">
            <a:spAutoFit/>
          </a:bodyPr>
          <a:lstStyle/>
          <a:p>
            <a:pPr>
              <a:lnSpc>
                <a:spcPct val="150000"/>
              </a:lnSpc>
            </a:pPr>
            <a:endParaRPr lang="en-GB" sz="1000" dirty="0" smtClean="0">
              <a:solidFill>
                <a:srgbClr val="3035FA"/>
              </a:solidFill>
            </a:endParaRPr>
          </a:p>
          <a:p>
            <a:pPr marL="457200" indent="-457200">
              <a:lnSpc>
                <a:spcPct val="150000"/>
              </a:lnSpc>
              <a:buFont typeface="Arial" pitchFamily="34" charset="0"/>
              <a:buChar char="•"/>
            </a:pPr>
            <a:r>
              <a:rPr lang="en-GB" sz="2800" dirty="0">
                <a:solidFill>
                  <a:srgbClr val="E3E3E3"/>
                </a:solidFill>
              </a:rPr>
              <a:t>Overview of Ensemble </a:t>
            </a:r>
            <a:r>
              <a:rPr lang="en-GB" sz="2800" dirty="0" smtClean="0">
                <a:solidFill>
                  <a:srgbClr val="E3E3E3"/>
                </a:solidFill>
              </a:rPr>
              <a:t>Classifiers</a:t>
            </a:r>
          </a:p>
          <a:p>
            <a:pPr marL="457200" indent="-457200">
              <a:lnSpc>
                <a:spcPct val="150000"/>
              </a:lnSpc>
              <a:buFont typeface="Arial" pitchFamily="34" charset="0"/>
              <a:buChar char="•"/>
            </a:pPr>
            <a:endParaRPr lang="en-GB" sz="800" dirty="0">
              <a:solidFill>
                <a:srgbClr val="E3E3E3"/>
              </a:solidFill>
            </a:endParaRPr>
          </a:p>
          <a:p>
            <a:pPr marL="457200" indent="-457200">
              <a:lnSpc>
                <a:spcPct val="150000"/>
              </a:lnSpc>
              <a:buFont typeface="Arial" pitchFamily="34" charset="0"/>
              <a:buChar char="•"/>
            </a:pPr>
            <a:r>
              <a:rPr lang="en-GB" sz="2800" dirty="0" smtClean="0">
                <a:solidFill>
                  <a:srgbClr val="E3E3E3"/>
                </a:solidFill>
              </a:rPr>
              <a:t>Strategies </a:t>
            </a:r>
            <a:r>
              <a:rPr lang="en-GB" sz="2800" dirty="0">
                <a:solidFill>
                  <a:srgbClr val="E3E3E3"/>
                </a:solidFill>
              </a:rPr>
              <a:t>of Adaptive Learning for </a:t>
            </a:r>
            <a:r>
              <a:rPr lang="en-GB" sz="2800" dirty="0" smtClean="0">
                <a:solidFill>
                  <a:srgbClr val="E3E3E3"/>
                </a:solidFill>
              </a:rPr>
              <a:t>prediction </a:t>
            </a:r>
            <a:r>
              <a:rPr lang="en-GB" sz="2800" dirty="0">
                <a:solidFill>
                  <a:srgbClr val="E3E3E3"/>
                </a:solidFill>
              </a:rPr>
              <a:t>in non stationary </a:t>
            </a:r>
            <a:r>
              <a:rPr lang="en-GB" sz="2800" dirty="0" smtClean="0">
                <a:solidFill>
                  <a:srgbClr val="E3E3E3"/>
                </a:solidFill>
              </a:rPr>
              <a:t>conditions</a:t>
            </a:r>
          </a:p>
          <a:p>
            <a:pPr marL="457200" indent="-457200">
              <a:lnSpc>
                <a:spcPct val="150000"/>
              </a:lnSpc>
              <a:buFont typeface="Arial" pitchFamily="34" charset="0"/>
              <a:buChar char="•"/>
            </a:pPr>
            <a:endParaRPr lang="en-GB" sz="1000" dirty="0" smtClean="0">
              <a:solidFill>
                <a:srgbClr val="3035FA"/>
              </a:solidFill>
            </a:endParaRPr>
          </a:p>
          <a:p>
            <a:pPr marL="342900" indent="-342900">
              <a:lnSpc>
                <a:spcPct val="150000"/>
              </a:lnSpc>
              <a:buFont typeface="Arial" panose="020B0604020202020204" pitchFamily="34" charset="0"/>
              <a:buChar char="•"/>
            </a:pPr>
            <a:r>
              <a:rPr lang="en-GB" sz="2800" dirty="0" smtClean="0">
                <a:solidFill>
                  <a:srgbClr val="3035FA"/>
                </a:solidFill>
              </a:rPr>
              <a:t>  Results for AUG (mitigation and prevention)</a:t>
            </a:r>
          </a:p>
          <a:p>
            <a:pPr marL="342900" indent="-342900">
              <a:lnSpc>
                <a:spcPct val="150000"/>
              </a:lnSpc>
              <a:buFont typeface="Arial" panose="020B0604020202020204" pitchFamily="34" charset="0"/>
              <a:buChar char="•"/>
            </a:pPr>
            <a:endParaRPr lang="en-GB" sz="800" dirty="0" smtClean="0">
              <a:solidFill>
                <a:srgbClr val="3035FA"/>
              </a:solidFill>
            </a:endParaRPr>
          </a:p>
          <a:p>
            <a:pPr marL="342900" indent="-342900">
              <a:lnSpc>
                <a:spcPct val="150000"/>
              </a:lnSpc>
              <a:buFont typeface="Arial" panose="020B0604020202020204" pitchFamily="34" charset="0"/>
              <a:buChar char="•"/>
            </a:pPr>
            <a:r>
              <a:rPr lang="en-GB" sz="2800" dirty="0" smtClean="0">
                <a:solidFill>
                  <a:srgbClr val="3035FA"/>
                </a:solidFill>
              </a:rPr>
              <a:t> Transfer to </a:t>
            </a:r>
            <a:r>
              <a:rPr lang="en-GB" sz="2800" dirty="0">
                <a:solidFill>
                  <a:srgbClr val="3035FA"/>
                </a:solidFill>
              </a:rPr>
              <a:t>JET (mitigation and prevention</a:t>
            </a:r>
            <a:r>
              <a:rPr lang="en-GB" sz="2800" dirty="0" smtClean="0">
                <a:solidFill>
                  <a:srgbClr val="3035FA"/>
                </a:solidFill>
              </a:rPr>
              <a:t>)</a:t>
            </a:r>
          </a:p>
          <a:p>
            <a:pPr marL="342900" indent="-342900">
              <a:lnSpc>
                <a:spcPct val="150000"/>
              </a:lnSpc>
              <a:buFont typeface="Arial" panose="020B0604020202020204" pitchFamily="34" charset="0"/>
              <a:buChar char="•"/>
            </a:pPr>
            <a:endParaRPr lang="en-GB" sz="1000" dirty="0" smtClean="0">
              <a:solidFill>
                <a:srgbClr val="3035FA"/>
              </a:solidFill>
            </a:endParaRPr>
          </a:p>
          <a:p>
            <a:pPr marL="342900" indent="-342900">
              <a:lnSpc>
                <a:spcPct val="150000"/>
              </a:lnSpc>
              <a:buFont typeface="Arial" panose="020B0604020202020204" pitchFamily="34" charset="0"/>
              <a:buChar char="•"/>
            </a:pPr>
            <a:r>
              <a:rPr lang="en-GB" sz="2800" dirty="0" smtClean="0">
                <a:solidFill>
                  <a:srgbClr val="3035FA"/>
                </a:solidFill>
              </a:rPr>
              <a:t>  </a:t>
            </a:r>
            <a:r>
              <a:rPr lang="en-GB" sz="2800" dirty="0" smtClean="0">
                <a:solidFill>
                  <a:srgbClr val="E3E3E3"/>
                </a:solidFill>
              </a:rPr>
              <a:t>Conclusions and future lines of investigation</a:t>
            </a:r>
          </a:p>
        </p:txBody>
      </p:sp>
      <p:sp>
        <p:nvSpPr>
          <p:cNvPr id="4" name="TextBox 3"/>
          <p:cNvSpPr txBox="1"/>
          <p:nvPr/>
        </p:nvSpPr>
        <p:spPr>
          <a:xfrm>
            <a:off x="0" y="224135"/>
            <a:ext cx="8153400" cy="523220"/>
          </a:xfrm>
          <a:prstGeom prst="rect">
            <a:avLst/>
          </a:prstGeom>
          <a:noFill/>
        </p:spPr>
        <p:txBody>
          <a:bodyPr wrap="square" rtlCol="0">
            <a:spAutoFit/>
          </a:bodyPr>
          <a:lstStyle/>
          <a:p>
            <a:pPr algn="ctr"/>
            <a:r>
              <a:rPr lang="en-US" sz="2800" dirty="0" smtClean="0"/>
              <a:t>Outline </a:t>
            </a:r>
            <a:endParaRPr lang="en-US" sz="2800" dirty="0"/>
          </a:p>
        </p:txBody>
      </p:sp>
      <p:pic>
        <p:nvPicPr>
          <p:cNvPr id="5" name="Picture 5" descr="JET(3,78,162).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771" y="6477000"/>
            <a:ext cx="748390" cy="296819"/>
          </a:xfrm>
          <a:prstGeom prst="rect">
            <a:avLst/>
          </a:prstGeom>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40416708"/>
      </p:ext>
    </p:extLst>
  </p:cSld>
  <p:clrMapOvr>
    <a:masterClrMapping/>
  </p:clrMapOvr>
  <mc:AlternateContent xmlns:mc="http://schemas.openxmlformats.org/markup-compatibility/2006">
    <mc:Choice xmlns:p14="http://schemas.microsoft.com/office/powerpoint/2010/main" Requires="p14">
      <p:transition spd="slow" p14:dur="2000" advTm="7113"/>
    </mc:Choice>
    <mc:Fallback>
      <p:transition spd="slow" advTm="71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0" y="685800"/>
            <a:ext cx="9144000" cy="6909584"/>
          </a:xfrm>
          <a:prstGeom prst="rect">
            <a:avLst/>
          </a:prstGeom>
          <a:noFill/>
        </p:spPr>
        <p:txBody>
          <a:bodyPr wrap="square" rtlCol="0">
            <a:spAutoFit/>
          </a:bodyPr>
          <a:lstStyle/>
          <a:p>
            <a:pPr algn="just"/>
            <a:r>
              <a:rPr lang="en-US" sz="2800" dirty="0" smtClean="0">
                <a:solidFill>
                  <a:srgbClr val="3035FA"/>
                </a:solidFill>
              </a:rPr>
              <a:t>For </a:t>
            </a:r>
            <a:r>
              <a:rPr lang="en-US" sz="2800" u="sng" dirty="0" smtClean="0">
                <a:solidFill>
                  <a:srgbClr val="3035FA"/>
                </a:solidFill>
              </a:rPr>
              <a:t>mitigation</a:t>
            </a:r>
            <a:r>
              <a:rPr lang="en-US" sz="2800" dirty="0" smtClean="0">
                <a:solidFill>
                  <a:srgbClr val="3035FA"/>
                </a:solidFill>
              </a:rPr>
              <a:t> the inputs used are: </a:t>
            </a:r>
            <a:r>
              <a:rPr lang="en-US" sz="2800" dirty="0" err="1" smtClean="0">
                <a:solidFill>
                  <a:srgbClr val="3035FA"/>
                </a:solidFill>
              </a:rPr>
              <a:t>normalised</a:t>
            </a:r>
            <a:r>
              <a:rPr lang="en-US" sz="2800" dirty="0" smtClean="0">
                <a:solidFill>
                  <a:srgbClr val="3035FA"/>
                </a:solidFill>
              </a:rPr>
              <a:t> locked mode amplitude (and its </a:t>
            </a:r>
            <a:r>
              <a:rPr lang="en-US" sz="2800" dirty="0" err="1" smtClean="0">
                <a:solidFill>
                  <a:srgbClr val="3035FA"/>
                </a:solidFill>
              </a:rPr>
              <a:t>std</a:t>
            </a:r>
            <a:r>
              <a:rPr lang="en-US" sz="2800" dirty="0" smtClean="0">
                <a:solidFill>
                  <a:srgbClr val="3035FA"/>
                </a:solidFill>
              </a:rPr>
              <a:t> deviation), internal inductance.</a:t>
            </a:r>
          </a:p>
          <a:p>
            <a:pPr algn="just"/>
            <a:endParaRPr lang="en-US" sz="1000" dirty="0">
              <a:solidFill>
                <a:srgbClr val="3035FA"/>
              </a:solidFill>
            </a:endParaRPr>
          </a:p>
          <a:p>
            <a:pPr algn="just"/>
            <a:r>
              <a:rPr lang="en-US" sz="2800" dirty="0">
                <a:solidFill>
                  <a:srgbClr val="3035FA"/>
                </a:solidFill>
              </a:rPr>
              <a:t>For </a:t>
            </a:r>
            <a:r>
              <a:rPr lang="en-US" sz="2800" u="sng" dirty="0" smtClean="0">
                <a:solidFill>
                  <a:srgbClr val="3035FA"/>
                </a:solidFill>
              </a:rPr>
              <a:t>prevention</a:t>
            </a:r>
            <a:r>
              <a:rPr lang="en-US" sz="2800" dirty="0" smtClean="0">
                <a:solidFill>
                  <a:srgbClr val="3035FA"/>
                </a:solidFill>
              </a:rPr>
              <a:t> a profile factor of bolometry has been added: ratio of </a:t>
            </a:r>
            <a:r>
              <a:rPr lang="en-US" sz="2800" dirty="0" err="1" smtClean="0">
                <a:solidFill>
                  <a:srgbClr val="3035FA"/>
                </a:solidFill>
              </a:rPr>
              <a:t>divertor</a:t>
            </a:r>
            <a:r>
              <a:rPr lang="en-US" sz="2800" dirty="0" smtClean="0">
                <a:solidFill>
                  <a:srgbClr val="3035FA"/>
                </a:solidFill>
              </a:rPr>
              <a:t> versus core lines of sight.</a:t>
            </a:r>
          </a:p>
          <a:p>
            <a:pPr algn="just"/>
            <a:r>
              <a:rPr lang="en-US" sz="1000" dirty="0" smtClean="0">
                <a:solidFill>
                  <a:srgbClr val="3035FA"/>
                </a:solidFill>
              </a:rPr>
              <a:t> </a:t>
            </a:r>
          </a:p>
          <a:p>
            <a:pPr algn="just"/>
            <a:r>
              <a:rPr lang="en-US" sz="2800" dirty="0" smtClean="0">
                <a:solidFill>
                  <a:srgbClr val="3035FA"/>
                </a:solidFill>
              </a:rPr>
              <a:t>Features are dimensionless or normalized: no need to modify them </a:t>
            </a:r>
            <a:endParaRPr lang="en-US" sz="2800" dirty="0">
              <a:solidFill>
                <a:srgbClr val="3035FA"/>
              </a:solidFill>
            </a:endParaRPr>
          </a:p>
          <a:p>
            <a:pPr algn="just"/>
            <a:endParaRPr lang="en-US" sz="2000" dirty="0" smtClean="0">
              <a:solidFill>
                <a:srgbClr val="3035FA"/>
              </a:solidFill>
            </a:endParaRPr>
          </a:p>
          <a:p>
            <a:pPr algn="just"/>
            <a:endParaRPr lang="en-US" sz="1050" dirty="0">
              <a:solidFill>
                <a:srgbClr val="3035FA"/>
              </a:solidFill>
            </a:endParaRPr>
          </a:p>
          <a:p>
            <a:pPr algn="just"/>
            <a:r>
              <a:rPr lang="en-GB" sz="2800" dirty="0">
                <a:solidFill>
                  <a:srgbClr val="3035FA"/>
                </a:solidFill>
              </a:rPr>
              <a:t>For </a:t>
            </a:r>
            <a:r>
              <a:rPr lang="en-GB" sz="2800" u="sng" dirty="0">
                <a:solidFill>
                  <a:srgbClr val="3035FA"/>
                </a:solidFill>
              </a:rPr>
              <a:t>mitigation</a:t>
            </a:r>
            <a:r>
              <a:rPr lang="en-GB" sz="2800" dirty="0">
                <a:solidFill>
                  <a:srgbClr val="3035FA"/>
                </a:solidFill>
              </a:rPr>
              <a:t> a time </a:t>
            </a:r>
            <a:r>
              <a:rPr lang="en-GB" sz="2800" dirty="0" smtClean="0">
                <a:solidFill>
                  <a:srgbClr val="3035FA"/>
                </a:solidFill>
              </a:rPr>
              <a:t>dilation </a:t>
            </a:r>
            <a:r>
              <a:rPr lang="en-GB" sz="2800" dirty="0">
                <a:solidFill>
                  <a:srgbClr val="3035FA"/>
                </a:solidFill>
              </a:rPr>
              <a:t>of a factor of 4 has </a:t>
            </a:r>
            <a:r>
              <a:rPr lang="en-GB" sz="2800" dirty="0" err="1" smtClean="0">
                <a:solidFill>
                  <a:srgbClr val="3035FA"/>
                </a:solidFill>
              </a:rPr>
              <a:t>has</a:t>
            </a:r>
            <a:r>
              <a:rPr lang="en-GB" sz="2800" dirty="0" smtClean="0">
                <a:solidFill>
                  <a:srgbClr val="3035FA"/>
                </a:solidFill>
              </a:rPr>
              <a:t> </a:t>
            </a:r>
            <a:r>
              <a:rPr lang="en-GB" sz="2800" dirty="0">
                <a:solidFill>
                  <a:srgbClr val="3035FA"/>
                </a:solidFill>
              </a:rPr>
              <a:t>been derived “a priori” by heuristic comparison of the two machine electromagnetic circuits (from 1.5 to 6 </a:t>
            </a:r>
            <a:r>
              <a:rPr lang="en-GB" sz="2800" dirty="0" err="1">
                <a:solidFill>
                  <a:srgbClr val="3035FA"/>
                </a:solidFill>
              </a:rPr>
              <a:t>ms</a:t>
            </a:r>
            <a:r>
              <a:rPr lang="en-GB" sz="2800" dirty="0">
                <a:solidFill>
                  <a:srgbClr val="3035FA"/>
                </a:solidFill>
              </a:rPr>
              <a:t>).</a:t>
            </a:r>
          </a:p>
          <a:p>
            <a:pPr algn="just"/>
            <a:endParaRPr lang="en-GB" sz="1050" dirty="0">
              <a:solidFill>
                <a:srgbClr val="3035FA"/>
              </a:solidFill>
            </a:endParaRPr>
          </a:p>
          <a:p>
            <a:pPr algn="just"/>
            <a:r>
              <a:rPr lang="en-GB" sz="2800" dirty="0">
                <a:solidFill>
                  <a:srgbClr val="3035FA"/>
                </a:solidFill>
              </a:rPr>
              <a:t>For </a:t>
            </a:r>
            <a:r>
              <a:rPr lang="en-GB" sz="2800" u="sng" dirty="0">
                <a:solidFill>
                  <a:srgbClr val="3035FA"/>
                </a:solidFill>
              </a:rPr>
              <a:t>prevention</a:t>
            </a:r>
            <a:r>
              <a:rPr lang="en-GB" sz="2800" dirty="0">
                <a:solidFill>
                  <a:srgbClr val="3035FA"/>
                </a:solidFill>
              </a:rPr>
              <a:t> a time </a:t>
            </a:r>
            <a:r>
              <a:rPr lang="en-GB" sz="2800" dirty="0" smtClean="0">
                <a:solidFill>
                  <a:srgbClr val="3035FA"/>
                </a:solidFill>
              </a:rPr>
              <a:t>dilation </a:t>
            </a:r>
            <a:r>
              <a:rPr lang="en-GB" sz="2800" dirty="0">
                <a:solidFill>
                  <a:srgbClr val="3035FA"/>
                </a:solidFill>
              </a:rPr>
              <a:t>of a factor of 100 has </a:t>
            </a:r>
            <a:r>
              <a:rPr lang="en-GB" sz="2800" dirty="0" smtClean="0">
                <a:solidFill>
                  <a:srgbClr val="3035FA"/>
                </a:solidFill>
              </a:rPr>
              <a:t>been derived </a:t>
            </a:r>
            <a:r>
              <a:rPr lang="en-GB" sz="2800" dirty="0">
                <a:solidFill>
                  <a:srgbClr val="3035FA"/>
                </a:solidFill>
              </a:rPr>
              <a:t>by observing the dynamics of impurity transport of the two devices (from 10 to 1000 </a:t>
            </a:r>
            <a:r>
              <a:rPr lang="en-GB" sz="2800" dirty="0" err="1">
                <a:solidFill>
                  <a:srgbClr val="3035FA"/>
                </a:solidFill>
              </a:rPr>
              <a:t>ms</a:t>
            </a:r>
            <a:r>
              <a:rPr lang="en-GB" sz="2800" dirty="0">
                <a:solidFill>
                  <a:srgbClr val="3035FA"/>
                </a:solidFill>
              </a:rPr>
              <a:t>).</a:t>
            </a:r>
          </a:p>
          <a:p>
            <a:pPr algn="just"/>
            <a:endParaRPr lang="en-GB" sz="2800" dirty="0">
              <a:solidFill>
                <a:srgbClr val="3035FA"/>
              </a:solidFill>
            </a:endParaRPr>
          </a:p>
          <a:p>
            <a:pPr algn="just"/>
            <a:endParaRPr lang="en-GB" sz="1000" dirty="0">
              <a:solidFill>
                <a:srgbClr val="3035FA"/>
              </a:solidFill>
            </a:endParaRPr>
          </a:p>
        </p:txBody>
      </p:sp>
      <p:sp>
        <p:nvSpPr>
          <p:cNvPr id="9" name="TextBox 8"/>
          <p:cNvSpPr txBox="1"/>
          <p:nvPr/>
        </p:nvSpPr>
        <p:spPr>
          <a:xfrm>
            <a:off x="15240" y="88190"/>
            <a:ext cx="8534400" cy="523220"/>
          </a:xfrm>
          <a:prstGeom prst="rect">
            <a:avLst/>
          </a:prstGeom>
          <a:noFill/>
        </p:spPr>
        <p:txBody>
          <a:bodyPr wrap="square" rtlCol="0">
            <a:spAutoFit/>
          </a:bodyPr>
          <a:lstStyle/>
          <a:p>
            <a:pPr algn="ctr"/>
            <a:r>
              <a:rPr lang="en-US" sz="2800" dirty="0" smtClean="0"/>
              <a:t>Features and time rescaling </a:t>
            </a:r>
            <a:endParaRPr lang="en-US" sz="2800"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117602141"/>
      </p:ext>
    </p:extLst>
  </p:cSld>
  <p:clrMapOvr>
    <a:masterClrMapping/>
  </p:clrMapOvr>
  <mc:AlternateContent xmlns:mc="http://schemas.openxmlformats.org/markup-compatibility/2006" xmlns:p14="http://schemas.microsoft.com/office/powerpoint/2010/main">
    <mc:Choice Requires="p14">
      <p:transition spd="slow" p14:dur="2000" advTm="43757"/>
    </mc:Choice>
    <mc:Fallback xmlns="">
      <p:transition spd="slow" advTm="437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52400" y="762000"/>
            <a:ext cx="8686800" cy="5693866"/>
          </a:xfrm>
          <a:prstGeom prst="rect">
            <a:avLst/>
          </a:prstGeom>
          <a:noFill/>
        </p:spPr>
        <p:txBody>
          <a:bodyPr wrap="square" rtlCol="0">
            <a:spAutoFit/>
          </a:bodyPr>
          <a:lstStyle/>
          <a:p>
            <a:pPr algn="just"/>
            <a:r>
              <a:rPr lang="en-GB" sz="2800" dirty="0" smtClean="0">
                <a:solidFill>
                  <a:srgbClr val="3035FA"/>
                </a:solidFill>
              </a:rPr>
              <a:t>The </a:t>
            </a:r>
            <a:r>
              <a:rPr lang="en-GB" sz="2800" dirty="0">
                <a:solidFill>
                  <a:srgbClr val="3035FA"/>
                </a:solidFill>
              </a:rPr>
              <a:t>AUG database analysed comprises </a:t>
            </a:r>
            <a:r>
              <a:rPr lang="en-GB" sz="2800" dirty="0">
                <a:solidFill>
                  <a:srgbClr val="FF0000"/>
                </a:solidFill>
              </a:rPr>
              <a:t>154 disruptive </a:t>
            </a:r>
            <a:r>
              <a:rPr lang="en-GB" sz="2800" dirty="0">
                <a:solidFill>
                  <a:srgbClr val="3035FA"/>
                </a:solidFill>
              </a:rPr>
              <a:t>and </a:t>
            </a:r>
            <a:r>
              <a:rPr lang="en-GB" sz="2800" dirty="0">
                <a:solidFill>
                  <a:srgbClr val="FF0000"/>
                </a:solidFill>
              </a:rPr>
              <a:t>535 safe discharges</a:t>
            </a:r>
            <a:r>
              <a:rPr lang="en-GB" sz="2800" dirty="0">
                <a:solidFill>
                  <a:srgbClr val="3035FA"/>
                </a:solidFill>
              </a:rPr>
              <a:t>. The interval of discharges ranges of from shot 28007 to shot 30585 (from 2012 to 2014). </a:t>
            </a:r>
            <a:endParaRPr lang="en-GB" sz="2800" dirty="0" smtClean="0">
              <a:solidFill>
                <a:srgbClr val="3035FA"/>
              </a:solidFill>
            </a:endParaRPr>
          </a:p>
          <a:p>
            <a:pPr algn="just"/>
            <a:r>
              <a:rPr lang="en-GB" sz="2800" dirty="0" smtClean="0">
                <a:solidFill>
                  <a:srgbClr val="3035FA"/>
                </a:solidFill>
              </a:rPr>
              <a:t>The </a:t>
            </a:r>
            <a:r>
              <a:rPr lang="en-GB" sz="2800" dirty="0">
                <a:solidFill>
                  <a:srgbClr val="3035FA"/>
                </a:solidFill>
              </a:rPr>
              <a:t>signals have been resampled at 0.1 </a:t>
            </a:r>
            <a:r>
              <a:rPr lang="en-GB" sz="2800" dirty="0" err="1">
                <a:solidFill>
                  <a:srgbClr val="3035FA"/>
                </a:solidFill>
              </a:rPr>
              <a:t>ms</a:t>
            </a:r>
            <a:r>
              <a:rPr lang="en-GB" sz="2800" dirty="0">
                <a:solidFill>
                  <a:srgbClr val="3035FA"/>
                </a:solidFill>
              </a:rPr>
              <a:t> time resolution and all the time slices with plasma current higher than 300 kA have been analysed. </a:t>
            </a:r>
            <a:endParaRPr lang="en-GB" sz="2800" dirty="0" smtClean="0">
              <a:solidFill>
                <a:srgbClr val="3035FA"/>
              </a:solidFill>
            </a:endParaRPr>
          </a:p>
          <a:p>
            <a:pPr algn="just"/>
            <a:r>
              <a:rPr lang="en-GB" sz="2800" dirty="0" smtClean="0">
                <a:solidFill>
                  <a:srgbClr val="3035FA"/>
                </a:solidFill>
              </a:rPr>
              <a:t>The </a:t>
            </a:r>
            <a:r>
              <a:rPr lang="en-GB" sz="2800" dirty="0">
                <a:solidFill>
                  <a:srgbClr val="3035FA"/>
                </a:solidFill>
              </a:rPr>
              <a:t>scan of plasma currents covers the interval from 300 kA to about 1.2 MA.  </a:t>
            </a:r>
            <a:endParaRPr lang="en-GB" sz="2800" dirty="0" smtClean="0">
              <a:solidFill>
                <a:srgbClr val="3035FA"/>
              </a:solidFill>
            </a:endParaRPr>
          </a:p>
          <a:p>
            <a:pPr algn="just"/>
            <a:r>
              <a:rPr lang="en-GB" sz="2800" dirty="0" smtClean="0">
                <a:solidFill>
                  <a:srgbClr val="3035FA"/>
                </a:solidFill>
              </a:rPr>
              <a:t>With </a:t>
            </a:r>
            <a:r>
              <a:rPr lang="en-GB" sz="2800" dirty="0">
                <a:solidFill>
                  <a:srgbClr val="3035FA"/>
                </a:solidFill>
              </a:rPr>
              <a:t>regard to the criteria to calculate the </a:t>
            </a:r>
            <a:r>
              <a:rPr lang="en-GB" sz="2800" dirty="0" smtClean="0">
                <a:solidFill>
                  <a:srgbClr val="3035FA"/>
                </a:solidFill>
              </a:rPr>
              <a:t>statistics </a:t>
            </a:r>
            <a:r>
              <a:rPr lang="en-GB" sz="2800" dirty="0">
                <a:solidFill>
                  <a:srgbClr val="3035FA"/>
                </a:solidFill>
              </a:rPr>
              <a:t>of the results, the alarms triggered less than 1 </a:t>
            </a:r>
            <a:r>
              <a:rPr lang="en-GB" sz="2800" dirty="0" err="1">
                <a:solidFill>
                  <a:srgbClr val="3035FA"/>
                </a:solidFill>
              </a:rPr>
              <a:t>ms</a:t>
            </a:r>
            <a:r>
              <a:rPr lang="en-GB" sz="2800" dirty="0">
                <a:solidFill>
                  <a:srgbClr val="3035FA"/>
                </a:solidFill>
              </a:rPr>
              <a:t> </a:t>
            </a:r>
            <a:r>
              <a:rPr lang="en-GB" sz="2800" dirty="0" smtClean="0">
                <a:solidFill>
                  <a:srgbClr val="3035FA"/>
                </a:solidFill>
              </a:rPr>
              <a:t>from </a:t>
            </a:r>
            <a:r>
              <a:rPr lang="en-GB" sz="2800" dirty="0">
                <a:solidFill>
                  <a:srgbClr val="3035FA"/>
                </a:solidFill>
              </a:rPr>
              <a:t>the beginning of the current quench are considered tardy. An alarm is considered early if it is launched more than 1 s before the beginning of the current quench.</a:t>
            </a:r>
            <a:r>
              <a:rPr lang="en-US" sz="2800" dirty="0" smtClean="0">
                <a:solidFill>
                  <a:srgbClr val="3035FA"/>
                </a:solidFill>
              </a:rPr>
              <a:t> </a:t>
            </a:r>
            <a:endParaRPr lang="en-GB" sz="1000" dirty="0">
              <a:solidFill>
                <a:srgbClr val="3035FA"/>
              </a:solidFill>
            </a:endParaRPr>
          </a:p>
        </p:txBody>
      </p:sp>
      <p:sp>
        <p:nvSpPr>
          <p:cNvPr id="9" name="TextBox 8"/>
          <p:cNvSpPr txBox="1"/>
          <p:nvPr/>
        </p:nvSpPr>
        <p:spPr>
          <a:xfrm>
            <a:off x="15240" y="88190"/>
            <a:ext cx="8534400" cy="523220"/>
          </a:xfrm>
          <a:prstGeom prst="rect">
            <a:avLst/>
          </a:prstGeom>
          <a:noFill/>
        </p:spPr>
        <p:txBody>
          <a:bodyPr wrap="square" rtlCol="0">
            <a:spAutoFit/>
          </a:bodyPr>
          <a:lstStyle/>
          <a:p>
            <a:pPr algn="ctr"/>
            <a:r>
              <a:rPr lang="en-US" sz="2800" dirty="0" smtClean="0"/>
              <a:t>Database AUG and settings </a:t>
            </a:r>
            <a:endParaRPr lang="en-US" sz="2800" dirty="0"/>
          </a:p>
        </p:txBody>
      </p:sp>
      <p:pic>
        <p:nvPicPr>
          <p:cNvPr id="4" name="Picture 5" descr="JET(3,78,162).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771" y="6477000"/>
            <a:ext cx="748390" cy="296819"/>
          </a:xfrm>
          <a:prstGeom prst="rect">
            <a:avLst/>
          </a:prstGeo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810439016"/>
      </p:ext>
    </p:extLst>
  </p:cSld>
  <p:clrMapOvr>
    <a:masterClrMapping/>
  </p:clrMapOvr>
  <mc:AlternateContent xmlns:mc="http://schemas.openxmlformats.org/markup-compatibility/2006" xmlns:p14="http://schemas.microsoft.com/office/powerpoint/2010/main">
    <mc:Choice Requires="p14">
      <p:transition spd="slow" p14:dur="2000" advTm="57756"/>
    </mc:Choice>
    <mc:Fallback xmlns="">
      <p:transition spd="slow" advTm="577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638800" y="914400"/>
            <a:ext cx="3505200" cy="3701013"/>
          </a:xfrm>
          <a:prstGeom prst="rect">
            <a:avLst/>
          </a:prstGeom>
          <a:noFill/>
        </p:spPr>
        <p:txBody>
          <a:bodyPr wrap="square" rtlCol="0">
            <a:spAutoFit/>
          </a:bodyPr>
          <a:lstStyle/>
          <a:p>
            <a:endParaRPr lang="en-GB" sz="1050" dirty="0" smtClean="0">
              <a:solidFill>
                <a:srgbClr val="3035FA"/>
              </a:solidFill>
            </a:endParaRPr>
          </a:p>
          <a:p>
            <a:r>
              <a:rPr lang="en-GB" sz="2800" dirty="0" smtClean="0">
                <a:solidFill>
                  <a:srgbClr val="3035FA"/>
                </a:solidFill>
              </a:rPr>
              <a:t>Different colours indicate different decision functions.</a:t>
            </a:r>
          </a:p>
          <a:p>
            <a:r>
              <a:rPr lang="en-GB" sz="2800" smtClean="0">
                <a:solidFill>
                  <a:srgbClr val="3035FA"/>
                </a:solidFill>
              </a:rPr>
              <a:t>LM</a:t>
            </a:r>
            <a:r>
              <a:rPr lang="en-GB" sz="2800" baseline="-25000" smtClean="0">
                <a:solidFill>
                  <a:srgbClr val="3035FA"/>
                </a:solidFill>
              </a:rPr>
              <a:t>A</a:t>
            </a:r>
            <a:r>
              <a:rPr lang="en-GB" sz="2800" smtClean="0">
                <a:solidFill>
                  <a:srgbClr val="3035FA"/>
                </a:solidFill>
              </a:rPr>
              <a:t> normalised locked </a:t>
            </a:r>
            <a:r>
              <a:rPr lang="en-GB" sz="2800" dirty="0" smtClean="0">
                <a:solidFill>
                  <a:srgbClr val="3035FA"/>
                </a:solidFill>
              </a:rPr>
              <a:t>mode amplitude, LM</a:t>
            </a:r>
            <a:r>
              <a:rPr lang="en-GB" sz="2800" baseline="-25000" dirty="0" smtClean="0">
                <a:solidFill>
                  <a:srgbClr val="3035FA"/>
                </a:solidFill>
              </a:rPr>
              <a:t>STD</a:t>
            </a:r>
            <a:r>
              <a:rPr lang="en-GB" sz="2800" dirty="0" smtClean="0">
                <a:solidFill>
                  <a:srgbClr val="3035FA"/>
                </a:solidFill>
              </a:rPr>
              <a:t> </a:t>
            </a:r>
            <a:r>
              <a:rPr lang="en-GB" sz="2800" dirty="0">
                <a:solidFill>
                  <a:srgbClr val="3035FA"/>
                </a:solidFill>
              </a:rPr>
              <a:t>locked mode </a:t>
            </a:r>
            <a:r>
              <a:rPr lang="en-GB" sz="2800" dirty="0" err="1" smtClean="0">
                <a:solidFill>
                  <a:srgbClr val="3035FA"/>
                </a:solidFill>
              </a:rPr>
              <a:t>std</a:t>
            </a:r>
            <a:r>
              <a:rPr lang="en-GB" sz="2800" dirty="0" smtClean="0">
                <a:solidFill>
                  <a:srgbClr val="3035FA"/>
                </a:solidFill>
              </a:rPr>
              <a:t> deviation, li internal inductance</a:t>
            </a:r>
            <a:endParaRPr lang="it-IT" sz="2800" dirty="0">
              <a:solidFill>
                <a:srgbClr val="3035FA"/>
              </a:solidFill>
            </a:endParaRPr>
          </a:p>
        </p:txBody>
      </p:sp>
      <p:sp>
        <p:nvSpPr>
          <p:cNvPr id="4" name="TextBox 3"/>
          <p:cNvSpPr txBox="1"/>
          <p:nvPr/>
        </p:nvSpPr>
        <p:spPr>
          <a:xfrm>
            <a:off x="228600" y="151321"/>
            <a:ext cx="8153400" cy="523220"/>
          </a:xfrm>
          <a:prstGeom prst="rect">
            <a:avLst/>
          </a:prstGeom>
          <a:noFill/>
        </p:spPr>
        <p:txBody>
          <a:bodyPr wrap="square" rtlCol="0">
            <a:spAutoFit/>
          </a:bodyPr>
          <a:lstStyle/>
          <a:p>
            <a:pPr algn="ctr"/>
            <a:r>
              <a:rPr lang="en-US" sz="2800" dirty="0" smtClean="0"/>
              <a:t>Results on AUG for mitigation</a:t>
            </a:r>
            <a:endParaRPr lang="en-US" sz="2800" dirty="0"/>
          </a:p>
        </p:txBody>
      </p:sp>
      <p:graphicFrame>
        <p:nvGraphicFramePr>
          <p:cNvPr id="3" name="Tabella 2"/>
          <p:cNvGraphicFramePr>
            <a:graphicFrameLocks noGrp="1"/>
          </p:cNvGraphicFramePr>
          <p:nvPr>
            <p:extLst>
              <p:ext uri="{D42A27DB-BD31-4B8C-83A1-F6EECF244321}">
                <p14:modId xmlns:p14="http://schemas.microsoft.com/office/powerpoint/2010/main" val="3522924667"/>
              </p:ext>
            </p:extLst>
          </p:nvPr>
        </p:nvGraphicFramePr>
        <p:xfrm>
          <a:off x="838200" y="5105399"/>
          <a:ext cx="7249886" cy="1524000"/>
        </p:xfrm>
        <a:graphic>
          <a:graphicData uri="http://schemas.openxmlformats.org/drawingml/2006/table">
            <a:tbl>
              <a:tblPr firstRow="1" firstCol="1" bandRow="1">
                <a:tableStyleId>{5C22544A-7EE6-4342-B048-85BDC9FD1C3A}</a:tableStyleId>
              </a:tblPr>
              <a:tblGrid>
                <a:gridCol w="1028700"/>
                <a:gridCol w="1225550"/>
                <a:gridCol w="927100"/>
                <a:gridCol w="1028700"/>
                <a:gridCol w="1028700"/>
                <a:gridCol w="1028700"/>
                <a:gridCol w="982436"/>
              </a:tblGrid>
              <a:tr h="573130">
                <a:tc>
                  <a:txBody>
                    <a:bodyPr/>
                    <a:lstStyle/>
                    <a:p>
                      <a:pPr marL="0" marR="0" indent="3810" algn="ctr">
                        <a:spcBef>
                          <a:spcPts val="0"/>
                        </a:spcBef>
                        <a:spcAft>
                          <a:spcPts val="0"/>
                        </a:spcAft>
                      </a:pPr>
                      <a:r>
                        <a:rPr lang="en-GB" sz="2000" dirty="0">
                          <a:effectLst/>
                        </a:rPr>
                        <a:t>AUG</a:t>
                      </a:r>
                      <a:endParaRPr lang="it-IT"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marL="0" marR="0" indent="3810" algn="ctr">
                        <a:spcBef>
                          <a:spcPts val="0"/>
                        </a:spcBef>
                        <a:spcAft>
                          <a:spcPts val="0"/>
                        </a:spcAft>
                      </a:pPr>
                      <a:r>
                        <a:rPr lang="en-GB" sz="2000">
                          <a:effectLst/>
                        </a:rPr>
                        <a:t>Success rate</a:t>
                      </a:r>
                      <a:endParaRPr lang="it-IT"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marL="0" marR="0" indent="3810" algn="ctr">
                        <a:spcBef>
                          <a:spcPts val="0"/>
                        </a:spcBef>
                        <a:spcAft>
                          <a:spcPts val="0"/>
                        </a:spcAft>
                      </a:pPr>
                      <a:r>
                        <a:rPr lang="en-GB" sz="2000">
                          <a:effectLst/>
                        </a:rPr>
                        <a:t>Missed</a:t>
                      </a:r>
                      <a:endParaRPr lang="it-IT"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marL="0" marR="0" indent="3810" algn="ctr">
                        <a:spcBef>
                          <a:spcPts val="0"/>
                        </a:spcBef>
                        <a:spcAft>
                          <a:spcPts val="0"/>
                        </a:spcAft>
                      </a:pPr>
                      <a:r>
                        <a:rPr lang="en-GB" sz="2000">
                          <a:effectLst/>
                        </a:rPr>
                        <a:t>Early</a:t>
                      </a:r>
                      <a:endParaRPr lang="it-IT"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marL="0" marR="0" indent="3810" algn="ctr">
                        <a:spcBef>
                          <a:spcPts val="0"/>
                        </a:spcBef>
                        <a:spcAft>
                          <a:spcPts val="0"/>
                        </a:spcAft>
                      </a:pPr>
                      <a:r>
                        <a:rPr lang="en-GB" sz="2000">
                          <a:effectLst/>
                        </a:rPr>
                        <a:t>Tardy</a:t>
                      </a:r>
                      <a:endParaRPr lang="it-IT"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marL="0" marR="0" indent="3810" algn="ctr">
                        <a:spcBef>
                          <a:spcPts val="0"/>
                        </a:spcBef>
                        <a:spcAft>
                          <a:spcPts val="0"/>
                        </a:spcAft>
                      </a:pPr>
                      <a:r>
                        <a:rPr lang="en-GB" sz="2000">
                          <a:effectLst/>
                        </a:rPr>
                        <a:t>False</a:t>
                      </a:r>
                      <a:endParaRPr lang="it-IT"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marL="0" marR="0" indent="3810" algn="ctr">
                        <a:spcBef>
                          <a:spcPts val="0"/>
                        </a:spcBef>
                        <a:spcAft>
                          <a:spcPts val="0"/>
                        </a:spcAft>
                      </a:pPr>
                      <a:r>
                        <a:rPr lang="en-GB" sz="2000">
                          <a:effectLst/>
                        </a:rPr>
                        <a:t>Mean [ms]</a:t>
                      </a:r>
                      <a:endParaRPr lang="it-IT"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r>
              <a:tr h="859696">
                <a:tc>
                  <a:txBody>
                    <a:bodyPr/>
                    <a:lstStyle/>
                    <a:p>
                      <a:pPr marL="0" marR="0" indent="3810" algn="ctr">
                        <a:spcBef>
                          <a:spcPts val="0"/>
                        </a:spcBef>
                        <a:spcAft>
                          <a:spcPts val="0"/>
                        </a:spcAft>
                      </a:pPr>
                      <a:r>
                        <a:rPr lang="en-GB" sz="2000" dirty="0">
                          <a:effectLst/>
                        </a:rPr>
                        <a:t>LM</a:t>
                      </a:r>
                      <a:r>
                        <a:rPr lang="en-GB" sz="2000" baseline="-25000" dirty="0">
                          <a:effectLst/>
                        </a:rPr>
                        <a:t>A</a:t>
                      </a:r>
                      <a:r>
                        <a:rPr lang="en-GB" sz="2000" dirty="0">
                          <a:effectLst/>
                        </a:rPr>
                        <a:t>, </a:t>
                      </a:r>
                      <a:r>
                        <a:rPr lang="en-GB" sz="2000" dirty="0" smtClean="0">
                          <a:effectLst/>
                        </a:rPr>
                        <a:t>LM</a:t>
                      </a:r>
                      <a:r>
                        <a:rPr lang="en-GB" sz="2000" baseline="-25000" dirty="0" smtClean="0">
                          <a:effectLst/>
                        </a:rPr>
                        <a:t>STD</a:t>
                      </a:r>
                    </a:p>
                    <a:p>
                      <a:pPr marL="0" marR="0" indent="3810" algn="ctr">
                        <a:spcBef>
                          <a:spcPts val="0"/>
                        </a:spcBef>
                        <a:spcAft>
                          <a:spcPts val="0"/>
                        </a:spcAft>
                      </a:pPr>
                      <a:r>
                        <a:rPr lang="en-GB" sz="2000" baseline="0" dirty="0" smtClean="0">
                          <a:effectLst/>
                        </a:rPr>
                        <a:t>li</a:t>
                      </a:r>
                      <a:endParaRPr lang="it-IT" sz="2000" baseline="0" dirty="0">
                        <a:effectLst/>
                      </a:endParaRPr>
                    </a:p>
                  </a:txBody>
                  <a:tcPr marL="44450" marR="44450" marT="0" marB="0" anchor="ctr"/>
                </a:tc>
                <a:tc>
                  <a:txBody>
                    <a:bodyPr/>
                    <a:lstStyle/>
                    <a:p>
                      <a:pPr marL="0" marR="0" indent="3810" algn="ctr">
                        <a:spcBef>
                          <a:spcPts val="0"/>
                        </a:spcBef>
                        <a:spcAft>
                          <a:spcPts val="0"/>
                        </a:spcAft>
                      </a:pPr>
                      <a:r>
                        <a:rPr lang="en-GB" sz="2000" dirty="0">
                          <a:effectLst/>
                        </a:rPr>
                        <a:t>87.66%</a:t>
                      </a:r>
                      <a:endParaRPr lang="it-IT" sz="2000" dirty="0">
                        <a:effectLst/>
                      </a:endParaRPr>
                    </a:p>
                    <a:p>
                      <a:pPr marL="0" marR="0" indent="3810" algn="ctr">
                        <a:spcBef>
                          <a:spcPts val="0"/>
                        </a:spcBef>
                        <a:spcAft>
                          <a:spcPts val="0"/>
                        </a:spcAft>
                      </a:pPr>
                      <a:r>
                        <a:rPr lang="en-GB" sz="2000" dirty="0">
                          <a:effectLst/>
                        </a:rPr>
                        <a:t>(135/154)</a:t>
                      </a:r>
                      <a:endParaRPr lang="it-IT"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marL="0" marR="0" indent="3810" algn="ctr">
                        <a:spcBef>
                          <a:spcPts val="0"/>
                        </a:spcBef>
                        <a:spcAft>
                          <a:spcPts val="0"/>
                        </a:spcAft>
                      </a:pPr>
                      <a:r>
                        <a:rPr lang="en-GB" sz="2000" dirty="0">
                          <a:effectLst/>
                        </a:rPr>
                        <a:t>5.84%</a:t>
                      </a:r>
                      <a:endParaRPr lang="it-IT" sz="2000" dirty="0">
                        <a:effectLst/>
                      </a:endParaRPr>
                    </a:p>
                    <a:p>
                      <a:pPr marL="0" marR="0" indent="3810" algn="ctr">
                        <a:spcBef>
                          <a:spcPts val="0"/>
                        </a:spcBef>
                        <a:spcAft>
                          <a:spcPts val="0"/>
                        </a:spcAft>
                      </a:pPr>
                      <a:r>
                        <a:rPr lang="en-GB" sz="2000" dirty="0">
                          <a:effectLst/>
                        </a:rPr>
                        <a:t>(9/154)</a:t>
                      </a:r>
                      <a:endParaRPr lang="it-IT"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marL="0" marR="0" indent="3810" algn="ctr">
                        <a:spcBef>
                          <a:spcPts val="0"/>
                        </a:spcBef>
                        <a:spcAft>
                          <a:spcPts val="0"/>
                        </a:spcAft>
                      </a:pPr>
                      <a:r>
                        <a:rPr lang="en-GB" sz="2000" dirty="0">
                          <a:effectLst/>
                        </a:rPr>
                        <a:t>5.84%</a:t>
                      </a:r>
                      <a:endParaRPr lang="it-IT" sz="2000" dirty="0">
                        <a:effectLst/>
                      </a:endParaRPr>
                    </a:p>
                    <a:p>
                      <a:pPr marL="0" marR="0" indent="3810" algn="ctr">
                        <a:spcBef>
                          <a:spcPts val="0"/>
                        </a:spcBef>
                        <a:spcAft>
                          <a:spcPts val="0"/>
                        </a:spcAft>
                      </a:pPr>
                      <a:r>
                        <a:rPr lang="en-GB" sz="2000" dirty="0">
                          <a:effectLst/>
                        </a:rPr>
                        <a:t>(9/154)</a:t>
                      </a:r>
                      <a:endParaRPr lang="it-IT"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marL="0" marR="0" indent="3810" algn="ctr">
                        <a:spcBef>
                          <a:spcPts val="0"/>
                        </a:spcBef>
                        <a:spcAft>
                          <a:spcPts val="0"/>
                        </a:spcAft>
                      </a:pPr>
                      <a:r>
                        <a:rPr lang="en-GB" sz="2000" dirty="0">
                          <a:effectLst/>
                        </a:rPr>
                        <a:t>0.65%</a:t>
                      </a:r>
                      <a:endParaRPr lang="it-IT" sz="2000" dirty="0">
                        <a:effectLst/>
                      </a:endParaRPr>
                    </a:p>
                    <a:p>
                      <a:pPr marL="0" marR="0" indent="3810" algn="ctr">
                        <a:spcBef>
                          <a:spcPts val="0"/>
                        </a:spcBef>
                        <a:spcAft>
                          <a:spcPts val="0"/>
                        </a:spcAft>
                      </a:pPr>
                      <a:r>
                        <a:rPr lang="en-GB" sz="2000" dirty="0">
                          <a:effectLst/>
                        </a:rPr>
                        <a:t>(1/154)</a:t>
                      </a:r>
                      <a:endParaRPr lang="it-IT"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marL="0" marR="0" indent="3810" algn="ctr">
                        <a:spcBef>
                          <a:spcPts val="0"/>
                        </a:spcBef>
                        <a:spcAft>
                          <a:spcPts val="0"/>
                        </a:spcAft>
                      </a:pPr>
                      <a:r>
                        <a:rPr lang="en-GB" sz="2000" dirty="0">
                          <a:effectLst/>
                        </a:rPr>
                        <a:t>5.70%</a:t>
                      </a:r>
                      <a:endParaRPr lang="it-IT" sz="2000" dirty="0">
                        <a:effectLst/>
                      </a:endParaRPr>
                    </a:p>
                    <a:p>
                      <a:pPr marL="0" marR="0" indent="3810" algn="ctr">
                        <a:spcBef>
                          <a:spcPts val="0"/>
                        </a:spcBef>
                        <a:spcAft>
                          <a:spcPts val="0"/>
                        </a:spcAft>
                      </a:pPr>
                      <a:r>
                        <a:rPr lang="en-GB" sz="2000" dirty="0">
                          <a:effectLst/>
                        </a:rPr>
                        <a:t>(31/538)</a:t>
                      </a:r>
                      <a:endParaRPr lang="it-IT"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marL="0" marR="0" indent="3810" algn="ctr">
                        <a:spcBef>
                          <a:spcPts val="0"/>
                        </a:spcBef>
                        <a:spcAft>
                          <a:spcPts val="0"/>
                        </a:spcAft>
                      </a:pPr>
                      <a:r>
                        <a:rPr lang="en-GB" sz="2000" dirty="0">
                          <a:effectLst/>
                        </a:rPr>
                        <a:t>22.30</a:t>
                      </a:r>
                      <a:endParaRPr lang="it-IT"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r>
            </a:tbl>
          </a:graphicData>
        </a:graphic>
      </p:graphicFrame>
      <p:pic>
        <p:nvPicPr>
          <p:cNvPr id="6" name="Immagine 5"/>
          <p:cNvPicPr/>
          <p:nvPr/>
        </p:nvPicPr>
        <p:blipFill>
          <a:blip r:embed="rId5" cstate="print">
            <a:extLst>
              <a:ext uri="{28A0092B-C50C-407E-A947-70E740481C1C}">
                <a14:useLocalDpi xmlns:a14="http://schemas.microsoft.com/office/drawing/2010/main" val="0"/>
              </a:ext>
            </a:extLst>
          </a:blip>
          <a:stretch>
            <a:fillRect/>
          </a:stretch>
        </p:blipFill>
        <p:spPr bwMode="auto">
          <a:xfrm>
            <a:off x="198895" y="696497"/>
            <a:ext cx="5287505" cy="4180303"/>
          </a:xfrm>
          <a:prstGeom prst="rect">
            <a:avLst/>
          </a:prstGeom>
          <a:noFill/>
          <a:ln>
            <a:noFill/>
          </a:ln>
        </p:spPr>
      </p:pic>
      <p:pic>
        <p:nvPicPr>
          <p:cNvPr id="7" name="Picture 5" descr="JET(3,78,162).jp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771" y="6477000"/>
            <a:ext cx="748390" cy="296819"/>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55886479"/>
      </p:ext>
    </p:extLst>
  </p:cSld>
  <p:clrMapOvr>
    <a:masterClrMapping/>
  </p:clrMapOvr>
  <mc:AlternateContent xmlns:mc="http://schemas.openxmlformats.org/markup-compatibility/2006" xmlns:p14="http://schemas.microsoft.com/office/powerpoint/2010/main">
    <mc:Choice Requires="p14">
      <p:transition spd="slow" p14:dur="2000" advTm="88867"/>
    </mc:Choice>
    <mc:Fallback xmlns="">
      <p:transition spd="slow" advTm="888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638800" y="914400"/>
            <a:ext cx="3505200" cy="4131900"/>
          </a:xfrm>
          <a:prstGeom prst="rect">
            <a:avLst/>
          </a:prstGeom>
          <a:noFill/>
        </p:spPr>
        <p:txBody>
          <a:bodyPr wrap="square" rtlCol="0">
            <a:spAutoFit/>
          </a:bodyPr>
          <a:lstStyle/>
          <a:p>
            <a:endParaRPr lang="en-GB" sz="1050" dirty="0" smtClean="0">
              <a:solidFill>
                <a:srgbClr val="3035FA"/>
              </a:solidFill>
            </a:endParaRPr>
          </a:p>
          <a:p>
            <a:r>
              <a:rPr lang="en-GB" sz="2800" dirty="0" smtClean="0">
                <a:solidFill>
                  <a:srgbClr val="3035FA"/>
                </a:solidFill>
              </a:rPr>
              <a:t>Different colours indicate different decision functions.</a:t>
            </a:r>
          </a:p>
          <a:p>
            <a:r>
              <a:rPr lang="en-GB" sz="2800" dirty="0" smtClean="0">
                <a:solidFill>
                  <a:srgbClr val="3035FA"/>
                </a:solidFill>
              </a:rPr>
              <a:t>LM</a:t>
            </a:r>
            <a:r>
              <a:rPr lang="en-GB" sz="2800" baseline="-25000" dirty="0" smtClean="0">
                <a:solidFill>
                  <a:srgbClr val="3035FA"/>
                </a:solidFill>
              </a:rPr>
              <a:t>A</a:t>
            </a:r>
            <a:r>
              <a:rPr lang="en-GB" sz="2800" dirty="0" smtClean="0">
                <a:solidFill>
                  <a:srgbClr val="3035FA"/>
                </a:solidFill>
              </a:rPr>
              <a:t> normalised locked mode amplitude, LM</a:t>
            </a:r>
            <a:r>
              <a:rPr lang="en-GB" sz="2800" baseline="-25000" dirty="0" smtClean="0">
                <a:solidFill>
                  <a:srgbClr val="3035FA"/>
                </a:solidFill>
              </a:rPr>
              <a:t>STD</a:t>
            </a:r>
            <a:r>
              <a:rPr lang="en-GB" sz="2800" dirty="0" smtClean="0">
                <a:solidFill>
                  <a:srgbClr val="3035FA"/>
                </a:solidFill>
              </a:rPr>
              <a:t> </a:t>
            </a:r>
            <a:r>
              <a:rPr lang="en-GB" sz="2800" dirty="0">
                <a:solidFill>
                  <a:srgbClr val="3035FA"/>
                </a:solidFill>
              </a:rPr>
              <a:t>locked mode </a:t>
            </a:r>
            <a:r>
              <a:rPr lang="en-GB" sz="2800" dirty="0" err="1" smtClean="0">
                <a:solidFill>
                  <a:srgbClr val="3035FA"/>
                </a:solidFill>
              </a:rPr>
              <a:t>std</a:t>
            </a:r>
            <a:r>
              <a:rPr lang="en-GB" sz="2800" dirty="0" smtClean="0">
                <a:solidFill>
                  <a:srgbClr val="3035FA"/>
                </a:solidFill>
              </a:rPr>
              <a:t> deviation, li internal inductance, BOLO profile indicator</a:t>
            </a:r>
            <a:endParaRPr lang="it-IT" sz="2800" dirty="0">
              <a:solidFill>
                <a:srgbClr val="3035FA"/>
              </a:solidFill>
            </a:endParaRPr>
          </a:p>
        </p:txBody>
      </p:sp>
      <p:sp>
        <p:nvSpPr>
          <p:cNvPr id="4" name="TextBox 3"/>
          <p:cNvSpPr txBox="1"/>
          <p:nvPr/>
        </p:nvSpPr>
        <p:spPr>
          <a:xfrm>
            <a:off x="228600" y="151321"/>
            <a:ext cx="8153400" cy="523220"/>
          </a:xfrm>
          <a:prstGeom prst="rect">
            <a:avLst/>
          </a:prstGeom>
          <a:noFill/>
        </p:spPr>
        <p:txBody>
          <a:bodyPr wrap="square" rtlCol="0">
            <a:spAutoFit/>
          </a:bodyPr>
          <a:lstStyle/>
          <a:p>
            <a:pPr algn="ctr"/>
            <a:r>
              <a:rPr lang="en-US" sz="2800" dirty="0" smtClean="0"/>
              <a:t>Results on AUG for prevention </a:t>
            </a:r>
            <a:endParaRPr lang="en-US" sz="2800" dirty="0"/>
          </a:p>
        </p:txBody>
      </p:sp>
      <p:graphicFrame>
        <p:nvGraphicFramePr>
          <p:cNvPr id="7" name="Tabella 6"/>
          <p:cNvGraphicFramePr>
            <a:graphicFrameLocks noGrp="1"/>
          </p:cNvGraphicFramePr>
          <p:nvPr>
            <p:extLst>
              <p:ext uri="{D42A27DB-BD31-4B8C-83A1-F6EECF244321}">
                <p14:modId xmlns:p14="http://schemas.microsoft.com/office/powerpoint/2010/main" val="310160342"/>
              </p:ext>
            </p:extLst>
          </p:nvPr>
        </p:nvGraphicFramePr>
        <p:xfrm>
          <a:off x="914400" y="5046300"/>
          <a:ext cx="6985780" cy="1615440"/>
        </p:xfrm>
        <a:graphic>
          <a:graphicData uri="http://schemas.openxmlformats.org/drawingml/2006/table">
            <a:tbl>
              <a:tblPr firstRow="1" firstCol="1" bandRow="1">
                <a:tableStyleId>{5C22544A-7EE6-4342-B048-85BDC9FD1C3A}</a:tableStyleId>
              </a:tblPr>
              <a:tblGrid>
                <a:gridCol w="971515"/>
                <a:gridCol w="1130766"/>
                <a:gridCol w="812264"/>
                <a:gridCol w="129566"/>
                <a:gridCol w="1075154"/>
                <a:gridCol w="955505"/>
                <a:gridCol w="955505"/>
                <a:gridCol w="955505"/>
              </a:tblGrid>
              <a:tr h="533400">
                <a:tc>
                  <a:txBody>
                    <a:bodyPr/>
                    <a:lstStyle/>
                    <a:p>
                      <a:pPr marL="0" marR="0" indent="3810" algn="ctr">
                        <a:spcBef>
                          <a:spcPts val="0"/>
                        </a:spcBef>
                        <a:spcAft>
                          <a:spcPts val="0"/>
                        </a:spcAft>
                      </a:pPr>
                      <a:r>
                        <a:rPr lang="en-GB" sz="1800" dirty="0">
                          <a:effectLst/>
                        </a:rPr>
                        <a:t>AUG</a:t>
                      </a:r>
                      <a:endParaRPr lang="it-IT"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marL="0" marR="0" indent="3810" algn="ctr">
                        <a:spcBef>
                          <a:spcPts val="0"/>
                        </a:spcBef>
                        <a:spcAft>
                          <a:spcPts val="0"/>
                        </a:spcAft>
                      </a:pPr>
                      <a:r>
                        <a:rPr lang="en-GB" sz="1800">
                          <a:effectLst/>
                        </a:rPr>
                        <a:t>Success rate</a:t>
                      </a:r>
                      <a:endParaRPr lang="it-IT"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marL="0" marR="0" indent="3810" algn="ctr">
                        <a:spcBef>
                          <a:spcPts val="0"/>
                        </a:spcBef>
                        <a:spcAft>
                          <a:spcPts val="0"/>
                        </a:spcAft>
                      </a:pPr>
                      <a:r>
                        <a:rPr lang="en-GB" sz="1800">
                          <a:effectLst/>
                        </a:rPr>
                        <a:t>Missed</a:t>
                      </a:r>
                      <a:endParaRPr lang="it-IT"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gridSpan="2">
                  <a:txBody>
                    <a:bodyPr/>
                    <a:lstStyle/>
                    <a:p>
                      <a:pPr marL="0" marR="0" indent="3810" algn="ctr">
                        <a:spcBef>
                          <a:spcPts val="0"/>
                        </a:spcBef>
                        <a:spcAft>
                          <a:spcPts val="0"/>
                        </a:spcAft>
                      </a:pPr>
                      <a:r>
                        <a:rPr lang="en-GB" sz="1800">
                          <a:effectLst/>
                        </a:rPr>
                        <a:t>Early</a:t>
                      </a:r>
                      <a:endParaRPr lang="it-IT"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hMerge="1">
                  <a:txBody>
                    <a:bodyPr/>
                    <a:lstStyle/>
                    <a:p>
                      <a:endParaRPr lang="it-IT"/>
                    </a:p>
                  </a:txBody>
                  <a:tcPr/>
                </a:tc>
                <a:tc>
                  <a:txBody>
                    <a:bodyPr/>
                    <a:lstStyle/>
                    <a:p>
                      <a:pPr marL="0" marR="0" indent="3810" algn="ctr">
                        <a:spcBef>
                          <a:spcPts val="0"/>
                        </a:spcBef>
                        <a:spcAft>
                          <a:spcPts val="0"/>
                        </a:spcAft>
                      </a:pPr>
                      <a:r>
                        <a:rPr lang="en-GB" sz="1800">
                          <a:effectLst/>
                        </a:rPr>
                        <a:t>Tardy</a:t>
                      </a:r>
                      <a:endParaRPr lang="it-IT"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marL="0" marR="0" indent="3810" algn="ctr">
                        <a:spcBef>
                          <a:spcPts val="0"/>
                        </a:spcBef>
                        <a:spcAft>
                          <a:spcPts val="0"/>
                        </a:spcAft>
                      </a:pPr>
                      <a:r>
                        <a:rPr lang="en-GB" sz="1800">
                          <a:effectLst/>
                        </a:rPr>
                        <a:t>False</a:t>
                      </a:r>
                      <a:endParaRPr lang="it-IT"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marL="0" marR="0" indent="3810" algn="ctr">
                        <a:spcBef>
                          <a:spcPts val="0"/>
                        </a:spcBef>
                        <a:spcAft>
                          <a:spcPts val="0"/>
                        </a:spcAft>
                      </a:pPr>
                      <a:r>
                        <a:rPr lang="en-GB" sz="1800">
                          <a:effectLst/>
                        </a:rPr>
                        <a:t>Mean [ms]</a:t>
                      </a:r>
                      <a:endParaRPr lang="it-IT"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r>
              <a:tr h="1066800">
                <a:tc>
                  <a:txBody>
                    <a:bodyPr/>
                    <a:lstStyle/>
                    <a:p>
                      <a:pPr marL="0" marR="0" indent="3810" algn="ctr">
                        <a:spcBef>
                          <a:spcPts val="0"/>
                        </a:spcBef>
                        <a:spcAft>
                          <a:spcPts val="0"/>
                        </a:spcAft>
                      </a:pPr>
                      <a:r>
                        <a:rPr lang="es-ES_tradnl" sz="1800" dirty="0">
                          <a:effectLst/>
                        </a:rPr>
                        <a:t>LM</a:t>
                      </a:r>
                      <a:r>
                        <a:rPr lang="es-ES_tradnl" sz="1800" baseline="-25000" dirty="0">
                          <a:effectLst/>
                        </a:rPr>
                        <a:t>A</a:t>
                      </a:r>
                      <a:r>
                        <a:rPr lang="es-ES_tradnl" sz="1800" dirty="0">
                          <a:effectLst/>
                        </a:rPr>
                        <a:t> LM</a:t>
                      </a:r>
                      <a:r>
                        <a:rPr lang="es-ES_tradnl" sz="1800" baseline="-25000" dirty="0">
                          <a:effectLst/>
                        </a:rPr>
                        <a:t>STD</a:t>
                      </a:r>
                      <a:r>
                        <a:rPr lang="es-ES_tradnl" sz="1800" dirty="0">
                          <a:effectLst/>
                        </a:rPr>
                        <a:t> Bolo </a:t>
                      </a:r>
                      <a:r>
                        <a:rPr lang="es-ES_tradnl" sz="1800" dirty="0" smtClean="0">
                          <a:effectLst/>
                        </a:rPr>
                        <a:t>L/M</a:t>
                      </a:r>
                      <a:endParaRPr lang="it-IT"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marL="0" marR="0" indent="3810" algn="ctr">
                        <a:spcBef>
                          <a:spcPts val="0"/>
                        </a:spcBef>
                        <a:spcAft>
                          <a:spcPts val="0"/>
                        </a:spcAft>
                      </a:pPr>
                      <a:r>
                        <a:rPr lang="en-GB" sz="1800" dirty="0">
                          <a:effectLst/>
                        </a:rPr>
                        <a:t>90.73%</a:t>
                      </a:r>
                      <a:endParaRPr lang="it-IT" sz="1800" dirty="0">
                        <a:effectLst/>
                      </a:endParaRPr>
                    </a:p>
                    <a:p>
                      <a:pPr marL="0" marR="0" indent="3810" algn="just">
                        <a:spcBef>
                          <a:spcPts val="0"/>
                        </a:spcBef>
                        <a:spcAft>
                          <a:spcPts val="0"/>
                        </a:spcAft>
                      </a:pPr>
                      <a:r>
                        <a:rPr lang="en-GB" sz="1800" dirty="0">
                          <a:effectLst/>
                        </a:rPr>
                        <a:t>(137/154)</a:t>
                      </a:r>
                      <a:endParaRPr lang="it-IT"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gridSpan="2">
                  <a:txBody>
                    <a:bodyPr/>
                    <a:lstStyle/>
                    <a:p>
                      <a:pPr marL="0" marR="0" indent="3810" algn="ctr">
                        <a:spcBef>
                          <a:spcPts val="0"/>
                        </a:spcBef>
                        <a:spcAft>
                          <a:spcPts val="0"/>
                        </a:spcAft>
                      </a:pPr>
                      <a:r>
                        <a:rPr lang="en-GB" sz="1800" dirty="0">
                          <a:effectLst/>
                        </a:rPr>
                        <a:t>5.84%</a:t>
                      </a:r>
                      <a:endParaRPr lang="it-IT" sz="1800" dirty="0">
                        <a:effectLst/>
                      </a:endParaRPr>
                    </a:p>
                    <a:p>
                      <a:pPr marL="0" marR="0" indent="3810" algn="ctr">
                        <a:spcBef>
                          <a:spcPts val="0"/>
                        </a:spcBef>
                        <a:spcAft>
                          <a:spcPts val="0"/>
                        </a:spcAft>
                      </a:pPr>
                      <a:r>
                        <a:rPr lang="en-GB" sz="1800" dirty="0">
                          <a:effectLst/>
                        </a:rPr>
                        <a:t>(9/154)</a:t>
                      </a:r>
                      <a:endParaRPr lang="it-IT"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hMerge="1">
                  <a:txBody>
                    <a:bodyPr/>
                    <a:lstStyle/>
                    <a:p>
                      <a:endParaRPr lang="it-IT"/>
                    </a:p>
                  </a:txBody>
                  <a:tcPr/>
                </a:tc>
                <a:tc>
                  <a:txBody>
                    <a:bodyPr/>
                    <a:lstStyle/>
                    <a:p>
                      <a:pPr marL="0" marR="0" indent="3810" algn="ctr">
                        <a:spcBef>
                          <a:spcPts val="0"/>
                        </a:spcBef>
                        <a:spcAft>
                          <a:spcPts val="0"/>
                        </a:spcAft>
                      </a:pPr>
                      <a:r>
                        <a:rPr lang="en-GB" sz="1800" dirty="0">
                          <a:effectLst/>
                        </a:rPr>
                        <a:t>3.31%</a:t>
                      </a:r>
                      <a:endParaRPr lang="it-IT" sz="1800" dirty="0">
                        <a:effectLst/>
                      </a:endParaRPr>
                    </a:p>
                    <a:p>
                      <a:pPr marL="0" marR="0" indent="3810" algn="ctr">
                        <a:spcBef>
                          <a:spcPts val="0"/>
                        </a:spcBef>
                        <a:spcAft>
                          <a:spcPts val="0"/>
                        </a:spcAft>
                      </a:pPr>
                      <a:r>
                        <a:rPr lang="en-GB" sz="1800" dirty="0">
                          <a:effectLst/>
                        </a:rPr>
                        <a:t>(5/154)</a:t>
                      </a:r>
                      <a:endParaRPr lang="it-IT"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marL="0" marR="0" indent="3810" algn="ctr">
                        <a:spcBef>
                          <a:spcPts val="0"/>
                        </a:spcBef>
                        <a:spcAft>
                          <a:spcPts val="0"/>
                        </a:spcAft>
                      </a:pPr>
                      <a:r>
                        <a:rPr lang="en-GB" sz="1800">
                          <a:effectLst/>
                        </a:rPr>
                        <a:t>0.00%</a:t>
                      </a:r>
                      <a:endParaRPr lang="it-IT" sz="1800">
                        <a:effectLst/>
                      </a:endParaRPr>
                    </a:p>
                    <a:p>
                      <a:pPr marL="0" marR="0" indent="3810" algn="ctr">
                        <a:spcBef>
                          <a:spcPts val="0"/>
                        </a:spcBef>
                        <a:spcAft>
                          <a:spcPts val="0"/>
                        </a:spcAft>
                      </a:pPr>
                      <a:r>
                        <a:rPr lang="en-GB" sz="1800">
                          <a:effectLst/>
                        </a:rPr>
                        <a:t>(0/154)</a:t>
                      </a:r>
                      <a:endParaRPr lang="it-IT"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marL="0" marR="0" indent="3810" algn="ctr">
                        <a:spcBef>
                          <a:spcPts val="0"/>
                        </a:spcBef>
                        <a:spcAft>
                          <a:spcPts val="0"/>
                        </a:spcAft>
                      </a:pPr>
                      <a:r>
                        <a:rPr lang="en-GB" sz="1800" dirty="0">
                          <a:effectLst/>
                        </a:rPr>
                        <a:t>8.16%</a:t>
                      </a:r>
                      <a:endParaRPr lang="it-IT" sz="1800" dirty="0">
                        <a:effectLst/>
                      </a:endParaRPr>
                    </a:p>
                    <a:p>
                      <a:pPr marL="0" marR="0" indent="3810" algn="ctr">
                        <a:spcBef>
                          <a:spcPts val="0"/>
                        </a:spcBef>
                        <a:spcAft>
                          <a:spcPts val="0"/>
                        </a:spcAft>
                      </a:pPr>
                      <a:r>
                        <a:rPr lang="en-GB" sz="1800" dirty="0">
                          <a:effectLst/>
                        </a:rPr>
                        <a:t>(44/539)</a:t>
                      </a:r>
                      <a:endParaRPr lang="it-IT"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marL="0" marR="0" indent="3810" algn="ctr">
                        <a:spcBef>
                          <a:spcPts val="0"/>
                        </a:spcBef>
                        <a:spcAft>
                          <a:spcPts val="0"/>
                        </a:spcAft>
                      </a:pPr>
                      <a:r>
                        <a:rPr lang="en-GB" sz="1800" dirty="0">
                          <a:effectLst/>
                        </a:rPr>
                        <a:t>43.10</a:t>
                      </a:r>
                      <a:endParaRPr lang="it-IT"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r>
            </a:tbl>
          </a:graphicData>
        </a:graphic>
      </p:graphicFrame>
      <p:pic>
        <p:nvPicPr>
          <p:cNvPr id="8" name="Immagine 7"/>
          <p:cNvPicPr/>
          <p:nvPr/>
        </p:nvPicPr>
        <p:blipFill>
          <a:blip r:embed="rId5" cstate="print">
            <a:extLst>
              <a:ext uri="{28A0092B-C50C-407E-A947-70E740481C1C}">
                <a14:useLocalDpi xmlns:a14="http://schemas.microsoft.com/office/drawing/2010/main" val="0"/>
              </a:ext>
            </a:extLst>
          </a:blip>
          <a:stretch>
            <a:fillRect/>
          </a:stretch>
        </p:blipFill>
        <p:spPr bwMode="auto">
          <a:xfrm>
            <a:off x="207936" y="674541"/>
            <a:ext cx="5430864" cy="3973659"/>
          </a:xfrm>
          <a:prstGeom prst="rect">
            <a:avLst/>
          </a:prstGeom>
          <a:noFill/>
          <a:ln>
            <a:noFill/>
          </a:ln>
        </p:spPr>
      </p:pic>
      <p:pic>
        <p:nvPicPr>
          <p:cNvPr id="6" name="Picture 5" descr="JET(3,78,162).jp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771" y="6477000"/>
            <a:ext cx="748390" cy="296819"/>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508480372"/>
      </p:ext>
    </p:extLst>
  </p:cSld>
  <p:clrMapOvr>
    <a:masterClrMapping/>
  </p:clrMapOvr>
  <mc:AlternateContent xmlns:mc="http://schemas.openxmlformats.org/markup-compatibility/2006" xmlns:p14="http://schemas.microsoft.com/office/powerpoint/2010/main">
    <mc:Choice Requires="p14">
      <p:transition spd="slow" p14:dur="2000" advTm="66806"/>
    </mc:Choice>
    <mc:Fallback xmlns="">
      <p:transition spd="slow" advTm="668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0" y="611410"/>
            <a:ext cx="8915400" cy="6655668"/>
          </a:xfrm>
          <a:prstGeom prst="rect">
            <a:avLst/>
          </a:prstGeom>
          <a:noFill/>
        </p:spPr>
        <p:txBody>
          <a:bodyPr wrap="square" rtlCol="0">
            <a:spAutoFit/>
          </a:bodyPr>
          <a:lstStyle/>
          <a:p>
            <a:pPr algn="just"/>
            <a:r>
              <a:rPr lang="en-US" sz="2800" dirty="0" smtClean="0">
                <a:solidFill>
                  <a:srgbClr val="3035FA"/>
                </a:solidFill>
              </a:rPr>
              <a:t>The DB analyzed covers campaigns C28-C32 (</a:t>
            </a:r>
            <a:r>
              <a:rPr lang="en-US" sz="2800" dirty="0" smtClean="0">
                <a:solidFill>
                  <a:srgbClr val="FF0000"/>
                </a:solidFill>
              </a:rPr>
              <a:t>430</a:t>
            </a:r>
            <a:r>
              <a:rPr lang="en-US" sz="2800" dirty="0" smtClean="0">
                <a:solidFill>
                  <a:srgbClr val="3035FA"/>
                </a:solidFill>
              </a:rPr>
              <a:t> disruptions and </a:t>
            </a:r>
            <a:r>
              <a:rPr lang="en-US" sz="2800" dirty="0" smtClean="0">
                <a:solidFill>
                  <a:srgbClr val="FF0000"/>
                </a:solidFill>
              </a:rPr>
              <a:t>1998</a:t>
            </a:r>
            <a:r>
              <a:rPr lang="en-US" sz="2800" dirty="0" smtClean="0">
                <a:solidFill>
                  <a:srgbClr val="3035FA"/>
                </a:solidFill>
              </a:rPr>
              <a:t> safe shots) with 1 </a:t>
            </a:r>
            <a:r>
              <a:rPr lang="en-US" sz="2800" dirty="0" err="1" smtClean="0">
                <a:solidFill>
                  <a:srgbClr val="3035FA"/>
                </a:solidFill>
              </a:rPr>
              <a:t>ms</a:t>
            </a:r>
            <a:r>
              <a:rPr lang="en-US" sz="2800" dirty="0" smtClean="0">
                <a:solidFill>
                  <a:srgbClr val="3035FA"/>
                </a:solidFill>
              </a:rPr>
              <a:t> time resolution and all time slices with </a:t>
            </a:r>
            <a:r>
              <a:rPr lang="en-US" sz="2800" dirty="0" err="1" smtClean="0">
                <a:solidFill>
                  <a:srgbClr val="3035FA"/>
                </a:solidFill>
              </a:rPr>
              <a:t>Ip</a:t>
            </a:r>
            <a:r>
              <a:rPr lang="en-US" sz="2800" dirty="0" smtClean="0">
                <a:solidFill>
                  <a:srgbClr val="3035FA"/>
                </a:solidFill>
              </a:rPr>
              <a:t> &gt; 750 kA. </a:t>
            </a:r>
            <a:endParaRPr lang="en-GB" sz="1050" dirty="0">
              <a:solidFill>
                <a:srgbClr val="3035FA"/>
              </a:solidFill>
            </a:endParaRPr>
          </a:p>
          <a:p>
            <a:pPr algn="just"/>
            <a:endParaRPr lang="en-US" sz="1050" dirty="0" smtClean="0">
              <a:solidFill>
                <a:srgbClr val="3035FA"/>
              </a:solidFill>
            </a:endParaRPr>
          </a:p>
          <a:p>
            <a:pPr algn="just"/>
            <a:r>
              <a:rPr lang="en-US" sz="2800" dirty="0" smtClean="0">
                <a:solidFill>
                  <a:srgbClr val="3035FA"/>
                </a:solidFill>
              </a:rPr>
              <a:t>Tardy alarms: if the alarm is triggered less than 10 </a:t>
            </a:r>
            <a:r>
              <a:rPr lang="en-US" sz="2800" dirty="0" err="1" smtClean="0">
                <a:solidFill>
                  <a:srgbClr val="3035FA"/>
                </a:solidFill>
              </a:rPr>
              <a:t>ms</a:t>
            </a:r>
            <a:r>
              <a:rPr lang="en-US" sz="2800" dirty="0" smtClean="0">
                <a:solidFill>
                  <a:srgbClr val="3035FA"/>
                </a:solidFill>
              </a:rPr>
              <a:t> from the beginning of the current quench.</a:t>
            </a:r>
          </a:p>
          <a:p>
            <a:pPr algn="just"/>
            <a:r>
              <a:rPr lang="en-US" sz="2800" dirty="0" smtClean="0">
                <a:solidFill>
                  <a:srgbClr val="3035FA"/>
                </a:solidFill>
              </a:rPr>
              <a:t>Early alarms: triggered more than 3 s from the beginning of the current quench.</a:t>
            </a:r>
            <a:endParaRPr lang="en-US" sz="1400" dirty="0" smtClean="0">
              <a:solidFill>
                <a:srgbClr val="3035FA"/>
              </a:solidFill>
            </a:endParaRPr>
          </a:p>
          <a:p>
            <a:pPr algn="just"/>
            <a:endParaRPr lang="en-US" sz="1000" dirty="0">
              <a:solidFill>
                <a:srgbClr val="3035FA"/>
              </a:solidFill>
            </a:endParaRPr>
          </a:p>
          <a:p>
            <a:pPr algn="just"/>
            <a:r>
              <a:rPr lang="en-GB" sz="2800" dirty="0" smtClean="0">
                <a:solidFill>
                  <a:srgbClr val="3035FA"/>
                </a:solidFill>
              </a:rPr>
              <a:t>The </a:t>
            </a:r>
            <a:r>
              <a:rPr lang="en-GB" sz="2800" dirty="0">
                <a:solidFill>
                  <a:srgbClr val="3035FA"/>
                </a:solidFill>
              </a:rPr>
              <a:t>first model is obtained after the first disruption (</a:t>
            </a:r>
            <a:r>
              <a:rPr lang="en-GB" sz="2800" u="sng" dirty="0">
                <a:solidFill>
                  <a:srgbClr val="3035FA"/>
                </a:solidFill>
              </a:rPr>
              <a:t>from scratch</a:t>
            </a:r>
            <a:r>
              <a:rPr lang="en-GB" sz="2800" dirty="0" smtClean="0">
                <a:solidFill>
                  <a:srgbClr val="3035FA"/>
                </a:solidFill>
              </a:rPr>
              <a:t>). </a:t>
            </a:r>
            <a:r>
              <a:rPr lang="en-GB" sz="2800" u="sng" dirty="0" smtClean="0">
                <a:solidFill>
                  <a:srgbClr val="3035FA"/>
                </a:solidFill>
              </a:rPr>
              <a:t>No selection </a:t>
            </a:r>
            <a:r>
              <a:rPr lang="en-GB" sz="2800" dirty="0" smtClean="0">
                <a:solidFill>
                  <a:srgbClr val="3035FA"/>
                </a:solidFill>
              </a:rPr>
              <a:t>on the discharges. </a:t>
            </a:r>
            <a:endParaRPr lang="en-GB" sz="1000" dirty="0">
              <a:solidFill>
                <a:srgbClr val="3035FA"/>
              </a:solidFill>
            </a:endParaRPr>
          </a:p>
          <a:p>
            <a:pPr algn="just"/>
            <a:endParaRPr lang="en-GB" sz="1000" dirty="0">
              <a:solidFill>
                <a:srgbClr val="3035FA"/>
              </a:solidFill>
            </a:endParaRPr>
          </a:p>
          <a:p>
            <a:pPr algn="just"/>
            <a:r>
              <a:rPr lang="en-GB" sz="2800" dirty="0" smtClean="0">
                <a:solidFill>
                  <a:srgbClr val="3035FA"/>
                </a:solidFill>
              </a:rPr>
              <a:t>No modification of the AUG predictor when transferred to JET: all the parameters of the predictors have been rescaled in time according to the criteria previously described. </a:t>
            </a:r>
          </a:p>
          <a:p>
            <a:pPr fontAlgn="base"/>
            <a:endParaRPr lang="it-IT" sz="1200" b="1" dirty="0" smtClean="0"/>
          </a:p>
          <a:p>
            <a:pPr fontAlgn="base"/>
            <a:r>
              <a:rPr lang="it-IT" sz="1600" b="1" dirty="0" err="1" smtClean="0"/>
              <a:t>A.Murari</a:t>
            </a:r>
            <a:r>
              <a:rPr lang="it-IT" sz="1600" b="1" dirty="0" smtClean="0"/>
              <a:t> et al </a:t>
            </a:r>
            <a:r>
              <a:rPr lang="it-IT" sz="1600" b="1" dirty="0" err="1" smtClean="0"/>
              <a:t>Adaptive</a:t>
            </a:r>
            <a:r>
              <a:rPr lang="it-IT" sz="1600" b="1" dirty="0" smtClean="0"/>
              <a:t> </a:t>
            </a:r>
            <a:r>
              <a:rPr lang="it-IT" sz="1600" b="1" dirty="0" err="1"/>
              <a:t>learning</a:t>
            </a:r>
            <a:r>
              <a:rPr lang="it-IT" sz="1600" b="1" dirty="0"/>
              <a:t> for </a:t>
            </a:r>
            <a:r>
              <a:rPr lang="it-IT" sz="1600" b="1" dirty="0" err="1"/>
              <a:t>disruption</a:t>
            </a:r>
            <a:r>
              <a:rPr lang="it-IT" sz="1600" b="1" dirty="0"/>
              <a:t> </a:t>
            </a:r>
            <a:r>
              <a:rPr lang="it-IT" sz="1600" b="1" dirty="0" err="1"/>
              <a:t>prediction</a:t>
            </a:r>
            <a:r>
              <a:rPr lang="it-IT" sz="1600" b="1" dirty="0"/>
              <a:t> in non-</a:t>
            </a:r>
            <a:r>
              <a:rPr lang="it-IT" sz="1600" b="1" dirty="0" err="1"/>
              <a:t>stationary</a:t>
            </a:r>
            <a:r>
              <a:rPr lang="it-IT" sz="1600" b="1" dirty="0"/>
              <a:t> </a:t>
            </a:r>
            <a:r>
              <a:rPr lang="it-IT" sz="1600" b="1" dirty="0" err="1" smtClean="0"/>
              <a:t>conditions</a:t>
            </a:r>
            <a:r>
              <a:rPr lang="it-IT" sz="1600" b="1" dirty="0"/>
              <a:t> </a:t>
            </a:r>
            <a:r>
              <a:rPr lang="it-IT" sz="1600" u="sng" dirty="0" err="1" smtClean="0">
                <a:hlinkClick r:id="rId5"/>
              </a:rPr>
              <a:t>Nuclear</a:t>
            </a:r>
            <a:r>
              <a:rPr lang="it-IT" sz="1600" u="sng" dirty="0" smtClean="0">
                <a:hlinkClick r:id="rId5"/>
              </a:rPr>
              <a:t> </a:t>
            </a:r>
            <a:r>
              <a:rPr lang="it-IT" sz="1600" u="sng" dirty="0">
                <a:hlinkClick r:id="rId5"/>
              </a:rPr>
              <a:t>Fusion</a:t>
            </a:r>
            <a:r>
              <a:rPr lang="it-IT" sz="1600" dirty="0"/>
              <a:t>, </a:t>
            </a:r>
            <a:r>
              <a:rPr lang="it-IT" sz="1600" u="sng" dirty="0" err="1">
                <a:hlinkClick r:id="rId5"/>
              </a:rPr>
              <a:t>July</a:t>
            </a:r>
            <a:r>
              <a:rPr lang="it-IT" sz="1600" u="sng" dirty="0">
                <a:hlinkClick r:id="rId5"/>
              </a:rPr>
              <a:t> </a:t>
            </a:r>
            <a:r>
              <a:rPr lang="it-IT" sz="1600" u="sng" dirty="0" smtClean="0">
                <a:hlinkClick r:id="rId5"/>
              </a:rPr>
              <a:t>2019, </a:t>
            </a:r>
            <a:r>
              <a:rPr lang="it-IT" sz="1600" u="sng" dirty="0" smtClean="0">
                <a:hlinkClick r:id="rId6"/>
              </a:rPr>
              <a:t>Volume </a:t>
            </a:r>
            <a:r>
              <a:rPr lang="it-IT" sz="1600" u="sng" dirty="0">
                <a:hlinkClick r:id="rId6"/>
              </a:rPr>
              <a:t>59</a:t>
            </a:r>
            <a:r>
              <a:rPr lang="it-IT" sz="1600" dirty="0"/>
              <a:t>, </a:t>
            </a:r>
            <a:r>
              <a:rPr lang="it-IT" sz="1600" u="sng" dirty="0" err="1">
                <a:hlinkClick r:id="rId7"/>
              </a:rPr>
              <a:t>Number</a:t>
            </a:r>
            <a:r>
              <a:rPr lang="it-IT" sz="1600" u="sng" dirty="0">
                <a:hlinkClick r:id="rId7"/>
              </a:rPr>
              <a:t> 8</a:t>
            </a:r>
            <a:endParaRPr lang="it-IT" sz="1600" dirty="0"/>
          </a:p>
          <a:p>
            <a:pPr algn="just"/>
            <a:endParaRPr lang="en-GB" sz="1600" dirty="0" smtClean="0">
              <a:solidFill>
                <a:srgbClr val="3035FA"/>
              </a:solidFill>
            </a:endParaRPr>
          </a:p>
        </p:txBody>
      </p:sp>
      <p:sp>
        <p:nvSpPr>
          <p:cNvPr id="9" name="TextBox 8"/>
          <p:cNvSpPr txBox="1"/>
          <p:nvPr/>
        </p:nvSpPr>
        <p:spPr>
          <a:xfrm>
            <a:off x="-381000" y="88190"/>
            <a:ext cx="8534400" cy="523220"/>
          </a:xfrm>
          <a:prstGeom prst="rect">
            <a:avLst/>
          </a:prstGeom>
          <a:noFill/>
        </p:spPr>
        <p:txBody>
          <a:bodyPr wrap="square" rtlCol="0">
            <a:spAutoFit/>
          </a:bodyPr>
          <a:lstStyle/>
          <a:p>
            <a:pPr algn="ctr"/>
            <a:r>
              <a:rPr lang="en-US" sz="2800" dirty="0" smtClean="0"/>
              <a:t>Database JET with the ILW wall and settings </a:t>
            </a:r>
            <a:endParaRPr lang="en-US" sz="2800"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504540378"/>
      </p:ext>
    </p:extLst>
  </p:cSld>
  <p:clrMapOvr>
    <a:masterClrMapping/>
  </p:clrMapOvr>
  <mc:AlternateContent xmlns:mc="http://schemas.openxmlformats.org/markup-compatibility/2006" xmlns:p14="http://schemas.microsoft.com/office/powerpoint/2010/main">
    <mc:Choice Requires="p14">
      <p:transition spd="slow" p14:dur="2000" advTm="69776"/>
    </mc:Choice>
    <mc:Fallback xmlns="">
      <p:transition spd="slow" advTm="697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619135" y="1395233"/>
            <a:ext cx="3505200" cy="3701013"/>
          </a:xfrm>
          <a:prstGeom prst="rect">
            <a:avLst/>
          </a:prstGeom>
          <a:noFill/>
        </p:spPr>
        <p:txBody>
          <a:bodyPr wrap="square" rtlCol="0">
            <a:spAutoFit/>
          </a:bodyPr>
          <a:lstStyle/>
          <a:p>
            <a:endParaRPr lang="en-GB" sz="1050" dirty="0" smtClean="0">
              <a:solidFill>
                <a:srgbClr val="3035FA"/>
              </a:solidFill>
            </a:endParaRPr>
          </a:p>
          <a:p>
            <a:r>
              <a:rPr lang="en-GB" sz="2800" dirty="0" smtClean="0">
                <a:solidFill>
                  <a:srgbClr val="3035FA"/>
                </a:solidFill>
              </a:rPr>
              <a:t>Different colours indicate different decision functions.</a:t>
            </a:r>
          </a:p>
          <a:p>
            <a:r>
              <a:rPr lang="en-GB" sz="2800" dirty="0" smtClean="0">
                <a:solidFill>
                  <a:srgbClr val="3035FA"/>
                </a:solidFill>
              </a:rPr>
              <a:t>LM</a:t>
            </a:r>
            <a:r>
              <a:rPr lang="en-GB" sz="2800" baseline="-25000" dirty="0" smtClean="0">
                <a:solidFill>
                  <a:srgbClr val="3035FA"/>
                </a:solidFill>
              </a:rPr>
              <a:t>A</a:t>
            </a:r>
            <a:r>
              <a:rPr lang="en-GB" sz="2800" dirty="0" smtClean="0">
                <a:solidFill>
                  <a:srgbClr val="3035FA"/>
                </a:solidFill>
              </a:rPr>
              <a:t> normalised locked mode amplitude, LM</a:t>
            </a:r>
            <a:r>
              <a:rPr lang="en-GB" sz="2800" baseline="-25000" dirty="0" smtClean="0">
                <a:solidFill>
                  <a:srgbClr val="3035FA"/>
                </a:solidFill>
              </a:rPr>
              <a:t>STD</a:t>
            </a:r>
            <a:r>
              <a:rPr lang="en-GB" sz="2800" dirty="0" smtClean="0">
                <a:solidFill>
                  <a:srgbClr val="3035FA"/>
                </a:solidFill>
              </a:rPr>
              <a:t> </a:t>
            </a:r>
            <a:r>
              <a:rPr lang="en-GB" sz="2800" dirty="0">
                <a:solidFill>
                  <a:srgbClr val="3035FA"/>
                </a:solidFill>
              </a:rPr>
              <a:t>locked mode </a:t>
            </a:r>
            <a:r>
              <a:rPr lang="en-GB" sz="2800" dirty="0" err="1" smtClean="0">
                <a:solidFill>
                  <a:srgbClr val="3035FA"/>
                </a:solidFill>
              </a:rPr>
              <a:t>std</a:t>
            </a:r>
            <a:r>
              <a:rPr lang="en-GB" sz="2800" dirty="0" smtClean="0">
                <a:solidFill>
                  <a:srgbClr val="3035FA"/>
                </a:solidFill>
              </a:rPr>
              <a:t> deviation, li internal inductance</a:t>
            </a:r>
            <a:endParaRPr lang="it-IT" sz="2800" dirty="0">
              <a:solidFill>
                <a:srgbClr val="3035FA"/>
              </a:solidFill>
            </a:endParaRPr>
          </a:p>
        </p:txBody>
      </p:sp>
      <p:sp>
        <p:nvSpPr>
          <p:cNvPr id="4" name="TextBox 3"/>
          <p:cNvSpPr txBox="1"/>
          <p:nvPr/>
        </p:nvSpPr>
        <p:spPr>
          <a:xfrm>
            <a:off x="228600" y="151321"/>
            <a:ext cx="8153400" cy="523220"/>
          </a:xfrm>
          <a:prstGeom prst="rect">
            <a:avLst/>
          </a:prstGeom>
          <a:noFill/>
        </p:spPr>
        <p:txBody>
          <a:bodyPr wrap="square" rtlCol="0">
            <a:spAutoFit/>
          </a:bodyPr>
          <a:lstStyle/>
          <a:p>
            <a:pPr algn="ctr"/>
            <a:r>
              <a:rPr lang="en-US" sz="2800" dirty="0" smtClean="0"/>
              <a:t>Results on JET for mitigation</a:t>
            </a:r>
            <a:endParaRPr lang="en-US" sz="2800" dirty="0"/>
          </a:p>
        </p:txBody>
      </p:sp>
      <p:graphicFrame>
        <p:nvGraphicFramePr>
          <p:cNvPr id="7" name="Tabella 6"/>
          <p:cNvGraphicFramePr>
            <a:graphicFrameLocks noGrp="1"/>
          </p:cNvGraphicFramePr>
          <p:nvPr>
            <p:extLst>
              <p:ext uri="{D42A27DB-BD31-4B8C-83A1-F6EECF244321}">
                <p14:modId xmlns:p14="http://schemas.microsoft.com/office/powerpoint/2010/main" val="3725774877"/>
              </p:ext>
            </p:extLst>
          </p:nvPr>
        </p:nvGraphicFramePr>
        <p:xfrm>
          <a:off x="221166" y="5029200"/>
          <a:ext cx="8112820" cy="1600200"/>
        </p:xfrm>
        <a:graphic>
          <a:graphicData uri="http://schemas.openxmlformats.org/drawingml/2006/table">
            <a:tbl>
              <a:tblPr firstRow="1" firstCol="1" bandRow="1">
                <a:tableStyleId>{5C22544A-7EE6-4342-B048-85BDC9FD1C3A}</a:tableStyleId>
              </a:tblPr>
              <a:tblGrid>
                <a:gridCol w="2134803"/>
                <a:gridCol w="1203716"/>
                <a:gridCol w="940522"/>
                <a:gridCol w="931087"/>
                <a:gridCol w="1065044"/>
                <a:gridCol w="1128248"/>
                <a:gridCol w="709400"/>
              </a:tblGrid>
              <a:tr h="800100">
                <a:tc>
                  <a:txBody>
                    <a:bodyPr/>
                    <a:lstStyle/>
                    <a:p>
                      <a:pPr marL="0" marR="0" indent="3810" algn="ctr">
                        <a:spcBef>
                          <a:spcPts val="0"/>
                        </a:spcBef>
                        <a:spcAft>
                          <a:spcPts val="0"/>
                        </a:spcAft>
                      </a:pPr>
                      <a:r>
                        <a:rPr lang="en-GB" sz="2000" dirty="0">
                          <a:effectLst/>
                        </a:rPr>
                        <a:t>JET</a:t>
                      </a:r>
                      <a:endParaRPr lang="it-IT"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marL="0" marR="0" indent="3810" algn="ctr">
                        <a:spcBef>
                          <a:spcPts val="0"/>
                        </a:spcBef>
                        <a:spcAft>
                          <a:spcPts val="0"/>
                        </a:spcAft>
                      </a:pPr>
                      <a:r>
                        <a:rPr lang="en-GB" sz="2000">
                          <a:effectLst/>
                        </a:rPr>
                        <a:t>Success rate</a:t>
                      </a:r>
                      <a:endParaRPr lang="it-IT"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marL="0" marR="0" indent="3810" algn="ctr">
                        <a:spcBef>
                          <a:spcPts val="0"/>
                        </a:spcBef>
                        <a:spcAft>
                          <a:spcPts val="0"/>
                        </a:spcAft>
                      </a:pPr>
                      <a:r>
                        <a:rPr lang="en-GB" sz="2000" dirty="0">
                          <a:effectLst/>
                        </a:rPr>
                        <a:t>Missed</a:t>
                      </a:r>
                      <a:endParaRPr lang="it-IT"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marL="0" marR="0" indent="3810" algn="ctr">
                        <a:spcBef>
                          <a:spcPts val="0"/>
                        </a:spcBef>
                        <a:spcAft>
                          <a:spcPts val="0"/>
                        </a:spcAft>
                      </a:pPr>
                      <a:r>
                        <a:rPr lang="en-GB" sz="2000">
                          <a:effectLst/>
                        </a:rPr>
                        <a:t>Early</a:t>
                      </a:r>
                      <a:endParaRPr lang="it-IT"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marL="0" marR="0" indent="3810" algn="ctr">
                        <a:spcBef>
                          <a:spcPts val="0"/>
                        </a:spcBef>
                        <a:spcAft>
                          <a:spcPts val="0"/>
                        </a:spcAft>
                      </a:pPr>
                      <a:r>
                        <a:rPr lang="en-GB" sz="2000" dirty="0">
                          <a:effectLst/>
                        </a:rPr>
                        <a:t>Tardy</a:t>
                      </a:r>
                      <a:endParaRPr lang="it-IT"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marL="0" marR="0" indent="3810" algn="ctr">
                        <a:spcBef>
                          <a:spcPts val="0"/>
                        </a:spcBef>
                        <a:spcAft>
                          <a:spcPts val="0"/>
                        </a:spcAft>
                      </a:pPr>
                      <a:r>
                        <a:rPr lang="en-GB" sz="2000">
                          <a:effectLst/>
                        </a:rPr>
                        <a:t>False</a:t>
                      </a:r>
                      <a:endParaRPr lang="it-IT"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marL="0" marR="0" indent="3810" algn="ctr">
                        <a:spcBef>
                          <a:spcPts val="0"/>
                        </a:spcBef>
                        <a:spcAft>
                          <a:spcPts val="0"/>
                        </a:spcAft>
                      </a:pPr>
                      <a:r>
                        <a:rPr lang="en-GB" sz="2000">
                          <a:effectLst/>
                        </a:rPr>
                        <a:t>Mean [ms]</a:t>
                      </a:r>
                      <a:endParaRPr lang="it-IT"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r>
              <a:tr h="800100">
                <a:tc>
                  <a:txBody>
                    <a:bodyPr/>
                    <a:lstStyle/>
                    <a:p>
                      <a:pPr marL="0" marR="0" indent="3810" algn="ctr">
                        <a:spcBef>
                          <a:spcPts val="0"/>
                        </a:spcBef>
                        <a:spcAft>
                          <a:spcPts val="0"/>
                        </a:spcAft>
                      </a:pPr>
                      <a:r>
                        <a:rPr lang="en-GB" sz="2000" dirty="0">
                          <a:effectLst/>
                        </a:rPr>
                        <a:t>LM</a:t>
                      </a:r>
                      <a:r>
                        <a:rPr lang="en-GB" sz="2000" baseline="-25000" dirty="0">
                          <a:effectLst/>
                        </a:rPr>
                        <a:t>A</a:t>
                      </a:r>
                      <a:r>
                        <a:rPr lang="en-GB" sz="2000" dirty="0">
                          <a:effectLst/>
                        </a:rPr>
                        <a:t>,  LM</a:t>
                      </a:r>
                      <a:r>
                        <a:rPr lang="en-GB" sz="2000" baseline="-25000" dirty="0">
                          <a:effectLst/>
                        </a:rPr>
                        <a:t>STD</a:t>
                      </a:r>
                      <a:r>
                        <a:rPr lang="en-GB" sz="2000" dirty="0">
                          <a:effectLst/>
                        </a:rPr>
                        <a:t> </a:t>
                      </a:r>
                      <a:r>
                        <a:rPr lang="en-GB" sz="2000" dirty="0" smtClean="0">
                          <a:effectLst/>
                        </a:rPr>
                        <a:t>, li</a:t>
                      </a:r>
                      <a:endParaRPr lang="it-IT"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marL="0" marR="0" indent="3810" algn="ctr">
                        <a:spcBef>
                          <a:spcPts val="0"/>
                        </a:spcBef>
                        <a:spcAft>
                          <a:spcPts val="0"/>
                        </a:spcAft>
                      </a:pPr>
                      <a:r>
                        <a:rPr lang="en-GB" sz="2000">
                          <a:effectLst/>
                        </a:rPr>
                        <a:t>98.14%</a:t>
                      </a:r>
                      <a:endParaRPr lang="it-IT" sz="2000">
                        <a:effectLst/>
                      </a:endParaRPr>
                    </a:p>
                    <a:p>
                      <a:pPr marL="0" marR="0" indent="3810" algn="ctr">
                        <a:spcBef>
                          <a:spcPts val="0"/>
                        </a:spcBef>
                        <a:spcAft>
                          <a:spcPts val="0"/>
                        </a:spcAft>
                      </a:pPr>
                      <a:r>
                        <a:rPr lang="en-GB" sz="2000">
                          <a:effectLst/>
                        </a:rPr>
                        <a:t>(421/429)</a:t>
                      </a:r>
                      <a:endParaRPr lang="it-IT"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marL="0" marR="0" indent="3810" algn="ctr">
                        <a:spcBef>
                          <a:spcPts val="0"/>
                        </a:spcBef>
                        <a:spcAft>
                          <a:spcPts val="0"/>
                        </a:spcAft>
                      </a:pPr>
                      <a:r>
                        <a:rPr lang="en-GB" sz="2000">
                          <a:effectLst/>
                        </a:rPr>
                        <a:t>1.4%</a:t>
                      </a:r>
                      <a:endParaRPr lang="it-IT" sz="2000">
                        <a:effectLst/>
                      </a:endParaRPr>
                    </a:p>
                    <a:p>
                      <a:pPr marL="0" marR="0" indent="3810" algn="ctr">
                        <a:spcBef>
                          <a:spcPts val="0"/>
                        </a:spcBef>
                        <a:spcAft>
                          <a:spcPts val="0"/>
                        </a:spcAft>
                      </a:pPr>
                      <a:r>
                        <a:rPr lang="en-GB" sz="2000">
                          <a:effectLst/>
                        </a:rPr>
                        <a:t>(6/429)</a:t>
                      </a:r>
                      <a:endParaRPr lang="it-IT"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marL="0" marR="0" indent="3810" algn="ctr">
                        <a:spcBef>
                          <a:spcPts val="0"/>
                        </a:spcBef>
                        <a:spcAft>
                          <a:spcPts val="0"/>
                        </a:spcAft>
                      </a:pPr>
                      <a:r>
                        <a:rPr lang="en-GB" sz="2000">
                          <a:effectLst/>
                        </a:rPr>
                        <a:t>0%</a:t>
                      </a:r>
                      <a:endParaRPr lang="it-IT" sz="2000">
                        <a:effectLst/>
                      </a:endParaRPr>
                    </a:p>
                    <a:p>
                      <a:pPr marL="0" marR="0" indent="3810" algn="ctr">
                        <a:spcBef>
                          <a:spcPts val="0"/>
                        </a:spcBef>
                        <a:spcAft>
                          <a:spcPts val="0"/>
                        </a:spcAft>
                      </a:pPr>
                      <a:r>
                        <a:rPr lang="en-GB" sz="2000">
                          <a:effectLst/>
                        </a:rPr>
                        <a:t>(0/429)</a:t>
                      </a:r>
                      <a:endParaRPr lang="it-IT"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marL="0" marR="0" indent="3810" algn="ctr">
                        <a:spcBef>
                          <a:spcPts val="0"/>
                        </a:spcBef>
                        <a:spcAft>
                          <a:spcPts val="0"/>
                        </a:spcAft>
                      </a:pPr>
                      <a:r>
                        <a:rPr lang="en-GB" sz="2000" dirty="0">
                          <a:effectLst/>
                        </a:rPr>
                        <a:t>0.47%</a:t>
                      </a:r>
                      <a:endParaRPr lang="it-IT" sz="2000" dirty="0">
                        <a:effectLst/>
                      </a:endParaRPr>
                    </a:p>
                    <a:p>
                      <a:pPr marL="0" marR="0" indent="3810" algn="ctr">
                        <a:spcBef>
                          <a:spcPts val="0"/>
                        </a:spcBef>
                        <a:spcAft>
                          <a:spcPts val="0"/>
                        </a:spcAft>
                      </a:pPr>
                      <a:r>
                        <a:rPr lang="en-GB" sz="2000" dirty="0">
                          <a:effectLst/>
                        </a:rPr>
                        <a:t>(2/429)</a:t>
                      </a:r>
                      <a:endParaRPr lang="it-IT"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marL="0" marR="0" indent="3810" algn="ctr">
                        <a:spcBef>
                          <a:spcPts val="0"/>
                        </a:spcBef>
                        <a:spcAft>
                          <a:spcPts val="0"/>
                        </a:spcAft>
                      </a:pPr>
                      <a:r>
                        <a:rPr lang="en-GB" sz="2000">
                          <a:effectLst/>
                        </a:rPr>
                        <a:t>1.9%</a:t>
                      </a:r>
                      <a:endParaRPr lang="it-IT" sz="2000">
                        <a:effectLst/>
                      </a:endParaRPr>
                    </a:p>
                    <a:p>
                      <a:pPr marL="0" marR="0" indent="3810" algn="ctr">
                        <a:spcBef>
                          <a:spcPts val="0"/>
                        </a:spcBef>
                        <a:spcAft>
                          <a:spcPts val="0"/>
                        </a:spcAft>
                      </a:pPr>
                      <a:r>
                        <a:rPr lang="en-GB" sz="2000">
                          <a:effectLst/>
                        </a:rPr>
                        <a:t>(38/1998)</a:t>
                      </a:r>
                      <a:endParaRPr lang="it-IT"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marL="0" marR="0" indent="3810" algn="ctr">
                        <a:spcBef>
                          <a:spcPts val="0"/>
                        </a:spcBef>
                        <a:spcAft>
                          <a:spcPts val="0"/>
                        </a:spcAft>
                      </a:pPr>
                      <a:r>
                        <a:rPr lang="en-GB" sz="2000" dirty="0">
                          <a:effectLst/>
                        </a:rPr>
                        <a:t>278.3</a:t>
                      </a:r>
                      <a:endParaRPr lang="it-IT"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r>
            </a:tbl>
          </a:graphicData>
        </a:graphic>
      </p:graphicFrame>
      <p:sp>
        <p:nvSpPr>
          <p:cNvPr id="8" name="TextBox 1"/>
          <p:cNvSpPr txBox="1"/>
          <p:nvPr/>
        </p:nvSpPr>
        <p:spPr>
          <a:xfrm>
            <a:off x="381000" y="427970"/>
            <a:ext cx="9144000" cy="1115690"/>
          </a:xfrm>
          <a:prstGeom prst="rect">
            <a:avLst/>
          </a:prstGeom>
          <a:noFill/>
        </p:spPr>
        <p:txBody>
          <a:bodyPr wrap="square" rtlCol="0">
            <a:spAutoFit/>
          </a:bodyPr>
          <a:lstStyle/>
          <a:p>
            <a:endParaRPr lang="en-GB" sz="1050" dirty="0" smtClean="0">
              <a:solidFill>
                <a:srgbClr val="3035FA"/>
              </a:solidFill>
            </a:endParaRPr>
          </a:p>
          <a:p>
            <a:r>
              <a:rPr lang="en-GB" sz="2800" dirty="0" smtClean="0">
                <a:solidFill>
                  <a:srgbClr val="3035FA"/>
                </a:solidFill>
              </a:rPr>
              <a:t>AUG predictors have been applied directly to JET shots without any manipulation (except the time translation)</a:t>
            </a:r>
            <a:endParaRPr lang="it-IT" sz="2800" dirty="0">
              <a:solidFill>
                <a:srgbClr val="3035FA"/>
              </a:solidFill>
            </a:endParaRPr>
          </a:p>
        </p:txBody>
      </p:sp>
      <p:pic>
        <p:nvPicPr>
          <p:cNvPr id="9" name="Immagine 8"/>
          <p:cNvPicPr/>
          <p:nvPr/>
        </p:nvPicPr>
        <p:blipFill>
          <a:blip r:embed="rId5" cstate="print">
            <a:extLst>
              <a:ext uri="{28A0092B-C50C-407E-A947-70E740481C1C}">
                <a14:useLocalDpi xmlns:a14="http://schemas.microsoft.com/office/drawing/2010/main" val="0"/>
              </a:ext>
            </a:extLst>
          </a:blip>
          <a:stretch>
            <a:fillRect/>
          </a:stretch>
        </p:blipFill>
        <p:spPr bwMode="auto">
          <a:xfrm>
            <a:off x="406830" y="1543660"/>
            <a:ext cx="4811639" cy="3340760"/>
          </a:xfrm>
          <a:prstGeom prst="rect">
            <a:avLst/>
          </a:prstGeom>
          <a:noFill/>
          <a:ln>
            <a:noFill/>
          </a:ln>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26233916"/>
      </p:ext>
    </p:extLst>
  </p:cSld>
  <p:clrMapOvr>
    <a:masterClrMapping/>
  </p:clrMapOvr>
  <mc:AlternateContent xmlns:mc="http://schemas.openxmlformats.org/markup-compatibility/2006" xmlns:p14="http://schemas.microsoft.com/office/powerpoint/2010/main">
    <mc:Choice Requires="p14">
      <p:transition spd="slow" p14:dur="2000" advTm="67871"/>
    </mc:Choice>
    <mc:Fallback xmlns="">
      <p:transition spd="slow" advTm="678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638800" y="685945"/>
            <a:ext cx="3505200" cy="4131900"/>
          </a:xfrm>
          <a:prstGeom prst="rect">
            <a:avLst/>
          </a:prstGeom>
          <a:noFill/>
        </p:spPr>
        <p:txBody>
          <a:bodyPr wrap="square" rtlCol="0">
            <a:spAutoFit/>
          </a:bodyPr>
          <a:lstStyle/>
          <a:p>
            <a:endParaRPr lang="en-GB" sz="1050" dirty="0" smtClean="0">
              <a:solidFill>
                <a:srgbClr val="3035FA"/>
              </a:solidFill>
            </a:endParaRPr>
          </a:p>
          <a:p>
            <a:r>
              <a:rPr lang="en-GB" sz="2800" dirty="0" smtClean="0">
                <a:solidFill>
                  <a:srgbClr val="3035FA"/>
                </a:solidFill>
              </a:rPr>
              <a:t>Different colours indicate different decision functions.</a:t>
            </a:r>
          </a:p>
          <a:p>
            <a:r>
              <a:rPr lang="en-GB" sz="2800" dirty="0" smtClean="0">
                <a:solidFill>
                  <a:srgbClr val="3035FA"/>
                </a:solidFill>
              </a:rPr>
              <a:t>LM</a:t>
            </a:r>
            <a:r>
              <a:rPr lang="en-GB" sz="2800" baseline="-25000" dirty="0" smtClean="0">
                <a:solidFill>
                  <a:srgbClr val="3035FA"/>
                </a:solidFill>
              </a:rPr>
              <a:t>A </a:t>
            </a:r>
            <a:r>
              <a:rPr lang="en-GB" sz="2800" dirty="0" smtClean="0">
                <a:solidFill>
                  <a:srgbClr val="3035FA"/>
                </a:solidFill>
              </a:rPr>
              <a:t>normalised locked mode amplitude, LM</a:t>
            </a:r>
            <a:r>
              <a:rPr lang="en-GB" sz="2800" baseline="-25000" dirty="0" smtClean="0">
                <a:solidFill>
                  <a:srgbClr val="3035FA"/>
                </a:solidFill>
              </a:rPr>
              <a:t>STD</a:t>
            </a:r>
            <a:r>
              <a:rPr lang="en-GB" sz="2800" dirty="0" smtClean="0">
                <a:solidFill>
                  <a:srgbClr val="3035FA"/>
                </a:solidFill>
              </a:rPr>
              <a:t> </a:t>
            </a:r>
            <a:r>
              <a:rPr lang="en-GB" sz="2800" dirty="0">
                <a:solidFill>
                  <a:srgbClr val="3035FA"/>
                </a:solidFill>
              </a:rPr>
              <a:t>locked mode </a:t>
            </a:r>
            <a:r>
              <a:rPr lang="en-GB" sz="2800" dirty="0" err="1" smtClean="0">
                <a:solidFill>
                  <a:srgbClr val="3035FA"/>
                </a:solidFill>
              </a:rPr>
              <a:t>std</a:t>
            </a:r>
            <a:r>
              <a:rPr lang="en-GB" sz="2800" dirty="0" smtClean="0">
                <a:solidFill>
                  <a:srgbClr val="3035FA"/>
                </a:solidFill>
              </a:rPr>
              <a:t> deviation, li internal inductance, BOLO profile indicator</a:t>
            </a:r>
            <a:endParaRPr lang="it-IT" sz="2800" dirty="0">
              <a:solidFill>
                <a:srgbClr val="3035FA"/>
              </a:solidFill>
            </a:endParaRPr>
          </a:p>
        </p:txBody>
      </p:sp>
      <p:sp>
        <p:nvSpPr>
          <p:cNvPr id="4" name="TextBox 3"/>
          <p:cNvSpPr txBox="1"/>
          <p:nvPr/>
        </p:nvSpPr>
        <p:spPr>
          <a:xfrm>
            <a:off x="228600" y="151321"/>
            <a:ext cx="8153400" cy="523220"/>
          </a:xfrm>
          <a:prstGeom prst="rect">
            <a:avLst/>
          </a:prstGeom>
          <a:noFill/>
        </p:spPr>
        <p:txBody>
          <a:bodyPr wrap="square" rtlCol="0">
            <a:spAutoFit/>
          </a:bodyPr>
          <a:lstStyle/>
          <a:p>
            <a:pPr algn="ctr"/>
            <a:r>
              <a:rPr lang="en-US" sz="2800" dirty="0" smtClean="0"/>
              <a:t>Results on JET for prevention </a:t>
            </a:r>
            <a:endParaRPr lang="en-US" sz="2800" dirty="0"/>
          </a:p>
        </p:txBody>
      </p:sp>
      <p:graphicFrame>
        <p:nvGraphicFramePr>
          <p:cNvPr id="3" name="Tabella 2"/>
          <p:cNvGraphicFramePr>
            <a:graphicFrameLocks noGrp="1"/>
          </p:cNvGraphicFramePr>
          <p:nvPr>
            <p:extLst>
              <p:ext uri="{D42A27DB-BD31-4B8C-83A1-F6EECF244321}">
                <p14:modId xmlns:p14="http://schemas.microsoft.com/office/powerpoint/2010/main" val="3884652013"/>
              </p:ext>
            </p:extLst>
          </p:nvPr>
        </p:nvGraphicFramePr>
        <p:xfrm>
          <a:off x="265471" y="4876800"/>
          <a:ext cx="8382001" cy="1524000"/>
        </p:xfrm>
        <a:graphic>
          <a:graphicData uri="http://schemas.openxmlformats.org/drawingml/2006/table">
            <a:tbl>
              <a:tblPr firstRow="1" firstCol="1" bandRow="1">
                <a:tableStyleId>{5C22544A-7EE6-4342-B048-85BDC9FD1C3A}</a:tableStyleId>
              </a:tblPr>
              <a:tblGrid>
                <a:gridCol w="2153207"/>
                <a:gridCol w="1214093"/>
                <a:gridCol w="948630"/>
                <a:gridCol w="1023796"/>
                <a:gridCol w="874413"/>
                <a:gridCol w="1285455"/>
                <a:gridCol w="882407"/>
              </a:tblGrid>
              <a:tr h="762000">
                <a:tc>
                  <a:txBody>
                    <a:bodyPr/>
                    <a:lstStyle/>
                    <a:p>
                      <a:pPr marL="0" marR="0" indent="3810" algn="ctr">
                        <a:spcBef>
                          <a:spcPts val="0"/>
                        </a:spcBef>
                        <a:spcAft>
                          <a:spcPts val="0"/>
                        </a:spcAft>
                      </a:pPr>
                      <a:r>
                        <a:rPr lang="en-GB" sz="2000" dirty="0">
                          <a:effectLst/>
                        </a:rPr>
                        <a:t>JET</a:t>
                      </a:r>
                      <a:endParaRPr lang="it-IT"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marL="0" marR="0" indent="3810" algn="ctr">
                        <a:spcBef>
                          <a:spcPts val="0"/>
                        </a:spcBef>
                        <a:spcAft>
                          <a:spcPts val="0"/>
                        </a:spcAft>
                      </a:pPr>
                      <a:r>
                        <a:rPr lang="en-GB" sz="2000">
                          <a:effectLst/>
                        </a:rPr>
                        <a:t>Success rate</a:t>
                      </a:r>
                      <a:endParaRPr lang="it-IT"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marL="0" marR="0" indent="3810" algn="ctr">
                        <a:spcBef>
                          <a:spcPts val="0"/>
                        </a:spcBef>
                        <a:spcAft>
                          <a:spcPts val="0"/>
                        </a:spcAft>
                      </a:pPr>
                      <a:r>
                        <a:rPr lang="en-GB" sz="2000">
                          <a:effectLst/>
                        </a:rPr>
                        <a:t>Missed</a:t>
                      </a:r>
                      <a:endParaRPr lang="it-IT"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marL="0" marR="0" indent="3810" algn="ctr">
                        <a:spcBef>
                          <a:spcPts val="0"/>
                        </a:spcBef>
                        <a:spcAft>
                          <a:spcPts val="0"/>
                        </a:spcAft>
                      </a:pPr>
                      <a:r>
                        <a:rPr lang="en-GB" sz="2000">
                          <a:effectLst/>
                        </a:rPr>
                        <a:t>Early</a:t>
                      </a:r>
                      <a:endParaRPr lang="it-IT"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marL="0" marR="0" indent="3810" algn="ctr">
                        <a:spcBef>
                          <a:spcPts val="0"/>
                        </a:spcBef>
                        <a:spcAft>
                          <a:spcPts val="0"/>
                        </a:spcAft>
                      </a:pPr>
                      <a:r>
                        <a:rPr lang="en-GB" sz="2000">
                          <a:effectLst/>
                        </a:rPr>
                        <a:t>Tardy</a:t>
                      </a:r>
                      <a:endParaRPr lang="it-IT"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marL="0" marR="0" indent="3810" algn="ctr">
                        <a:spcBef>
                          <a:spcPts val="0"/>
                        </a:spcBef>
                        <a:spcAft>
                          <a:spcPts val="0"/>
                        </a:spcAft>
                      </a:pPr>
                      <a:r>
                        <a:rPr lang="en-GB" sz="2000">
                          <a:effectLst/>
                        </a:rPr>
                        <a:t>False</a:t>
                      </a:r>
                      <a:endParaRPr lang="it-IT"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marL="0" marR="0" indent="3810" algn="ctr">
                        <a:spcBef>
                          <a:spcPts val="0"/>
                        </a:spcBef>
                        <a:spcAft>
                          <a:spcPts val="0"/>
                        </a:spcAft>
                      </a:pPr>
                      <a:r>
                        <a:rPr lang="en-GB" sz="2000">
                          <a:effectLst/>
                        </a:rPr>
                        <a:t>Mean [ms]</a:t>
                      </a:r>
                      <a:endParaRPr lang="it-IT"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r>
              <a:tr h="762000">
                <a:tc>
                  <a:txBody>
                    <a:bodyPr/>
                    <a:lstStyle/>
                    <a:p>
                      <a:pPr marL="0" marR="0" indent="3810" algn="ctr">
                        <a:spcBef>
                          <a:spcPts val="0"/>
                        </a:spcBef>
                        <a:spcAft>
                          <a:spcPts val="0"/>
                        </a:spcAft>
                      </a:pPr>
                      <a:r>
                        <a:rPr lang="es-ES_tradnl" sz="2000" dirty="0">
                          <a:effectLst/>
                        </a:rPr>
                        <a:t>LM</a:t>
                      </a:r>
                      <a:r>
                        <a:rPr lang="es-ES_tradnl" sz="2000" baseline="-25000" dirty="0">
                          <a:effectLst/>
                        </a:rPr>
                        <a:t>A</a:t>
                      </a:r>
                      <a:r>
                        <a:rPr lang="es-ES_tradnl" sz="2000" dirty="0">
                          <a:effectLst/>
                        </a:rPr>
                        <a:t>, </a:t>
                      </a:r>
                      <a:r>
                        <a:rPr lang="es-ES_tradnl" sz="2000" dirty="0" smtClean="0">
                          <a:effectLst/>
                        </a:rPr>
                        <a:t>LM</a:t>
                      </a:r>
                      <a:r>
                        <a:rPr lang="es-ES_tradnl" sz="2000" baseline="-25000" dirty="0" smtClean="0">
                          <a:effectLst/>
                        </a:rPr>
                        <a:t>STD</a:t>
                      </a:r>
                      <a:r>
                        <a:rPr lang="es-ES_tradnl" sz="2000" dirty="0" smtClean="0">
                          <a:effectLst/>
                        </a:rPr>
                        <a:t>, li ,Bolo</a:t>
                      </a:r>
                      <a:endParaRPr lang="it-IT"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marL="0" marR="0" indent="3810" algn="ctr">
                        <a:spcBef>
                          <a:spcPts val="0"/>
                        </a:spcBef>
                        <a:spcAft>
                          <a:spcPts val="0"/>
                        </a:spcAft>
                      </a:pPr>
                      <a:r>
                        <a:rPr lang="en-GB" sz="2000" dirty="0">
                          <a:effectLst/>
                        </a:rPr>
                        <a:t>94.17%</a:t>
                      </a:r>
                      <a:endParaRPr lang="it-IT" sz="2000" dirty="0">
                        <a:effectLst/>
                      </a:endParaRPr>
                    </a:p>
                    <a:p>
                      <a:pPr marL="0" marR="0" indent="3810" algn="ctr">
                        <a:spcBef>
                          <a:spcPts val="0"/>
                        </a:spcBef>
                        <a:spcAft>
                          <a:spcPts val="0"/>
                        </a:spcAft>
                      </a:pPr>
                      <a:r>
                        <a:rPr lang="en-GB" sz="2000" dirty="0">
                          <a:effectLst/>
                        </a:rPr>
                        <a:t>(404/429)</a:t>
                      </a:r>
                      <a:endParaRPr lang="it-IT"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marL="0" marR="0" indent="3810" algn="ctr">
                        <a:spcBef>
                          <a:spcPts val="0"/>
                        </a:spcBef>
                        <a:spcAft>
                          <a:spcPts val="0"/>
                        </a:spcAft>
                      </a:pPr>
                      <a:r>
                        <a:rPr lang="en-GB" sz="2000" dirty="0">
                          <a:effectLst/>
                        </a:rPr>
                        <a:t>1.63%</a:t>
                      </a:r>
                      <a:endParaRPr lang="it-IT" sz="2000" dirty="0">
                        <a:effectLst/>
                      </a:endParaRPr>
                    </a:p>
                    <a:p>
                      <a:pPr marL="0" marR="0" indent="3810" algn="ctr">
                        <a:spcBef>
                          <a:spcPts val="0"/>
                        </a:spcBef>
                        <a:spcAft>
                          <a:spcPts val="0"/>
                        </a:spcAft>
                      </a:pPr>
                      <a:r>
                        <a:rPr lang="en-GB" sz="2000" dirty="0">
                          <a:effectLst/>
                        </a:rPr>
                        <a:t>(7/429)</a:t>
                      </a:r>
                      <a:endParaRPr lang="it-IT"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marL="0" marR="0" indent="3810" algn="ctr">
                        <a:spcBef>
                          <a:spcPts val="0"/>
                        </a:spcBef>
                        <a:spcAft>
                          <a:spcPts val="0"/>
                        </a:spcAft>
                      </a:pPr>
                      <a:r>
                        <a:rPr lang="en-GB" sz="2000" dirty="0">
                          <a:effectLst/>
                        </a:rPr>
                        <a:t>3.73%</a:t>
                      </a:r>
                      <a:endParaRPr lang="it-IT" sz="2000" dirty="0">
                        <a:effectLst/>
                      </a:endParaRPr>
                    </a:p>
                    <a:p>
                      <a:pPr marL="0" marR="0" indent="3810" algn="ctr">
                        <a:spcBef>
                          <a:spcPts val="0"/>
                        </a:spcBef>
                        <a:spcAft>
                          <a:spcPts val="0"/>
                        </a:spcAft>
                      </a:pPr>
                      <a:r>
                        <a:rPr lang="en-GB" sz="2000" dirty="0">
                          <a:effectLst/>
                        </a:rPr>
                        <a:t>(16/429)</a:t>
                      </a:r>
                      <a:endParaRPr lang="it-IT"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marL="0" marR="0" indent="3810" algn="ctr">
                        <a:spcBef>
                          <a:spcPts val="0"/>
                        </a:spcBef>
                        <a:spcAft>
                          <a:spcPts val="0"/>
                        </a:spcAft>
                      </a:pPr>
                      <a:r>
                        <a:rPr lang="en-GB" sz="2000" dirty="0">
                          <a:effectLst/>
                        </a:rPr>
                        <a:t>0.47%</a:t>
                      </a:r>
                      <a:endParaRPr lang="it-IT" sz="2000" dirty="0">
                        <a:effectLst/>
                      </a:endParaRPr>
                    </a:p>
                    <a:p>
                      <a:pPr marL="0" marR="0" indent="3810" algn="ctr">
                        <a:spcBef>
                          <a:spcPts val="0"/>
                        </a:spcBef>
                        <a:spcAft>
                          <a:spcPts val="0"/>
                        </a:spcAft>
                      </a:pPr>
                      <a:r>
                        <a:rPr lang="en-GB" sz="2000" dirty="0">
                          <a:effectLst/>
                        </a:rPr>
                        <a:t>(2/429)</a:t>
                      </a:r>
                      <a:endParaRPr lang="it-IT"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marL="0" marR="0" indent="3810" algn="ctr">
                        <a:spcBef>
                          <a:spcPts val="0"/>
                        </a:spcBef>
                        <a:spcAft>
                          <a:spcPts val="0"/>
                        </a:spcAft>
                      </a:pPr>
                      <a:r>
                        <a:rPr lang="en-GB" sz="2000" dirty="0">
                          <a:effectLst/>
                        </a:rPr>
                        <a:t>7.69%</a:t>
                      </a:r>
                      <a:endParaRPr lang="it-IT" sz="2000" dirty="0">
                        <a:effectLst/>
                      </a:endParaRPr>
                    </a:p>
                    <a:p>
                      <a:pPr marL="0" marR="0" indent="3810" algn="ctr">
                        <a:spcBef>
                          <a:spcPts val="0"/>
                        </a:spcBef>
                        <a:spcAft>
                          <a:spcPts val="0"/>
                        </a:spcAft>
                      </a:pPr>
                      <a:r>
                        <a:rPr lang="en-GB" sz="2000" dirty="0">
                          <a:effectLst/>
                        </a:rPr>
                        <a:t>(150/1951)</a:t>
                      </a:r>
                      <a:endParaRPr lang="it-IT"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marL="0" marR="0" indent="3810" algn="ctr">
                        <a:spcBef>
                          <a:spcPts val="0"/>
                        </a:spcBef>
                        <a:spcAft>
                          <a:spcPts val="0"/>
                        </a:spcAft>
                      </a:pPr>
                      <a:r>
                        <a:rPr lang="en-GB" sz="2000" dirty="0">
                          <a:effectLst/>
                        </a:rPr>
                        <a:t>489.7</a:t>
                      </a:r>
                      <a:endParaRPr lang="it-IT"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r>
            </a:tbl>
          </a:graphicData>
        </a:graphic>
      </p:graphicFrame>
      <p:pic>
        <p:nvPicPr>
          <p:cNvPr id="6" name="Immagine 5"/>
          <p:cNvPicPr/>
          <p:nvPr/>
        </p:nvPicPr>
        <p:blipFill>
          <a:blip r:embed="rId5" cstate="print">
            <a:extLst>
              <a:ext uri="{28A0092B-C50C-407E-A947-70E740481C1C}">
                <a14:useLocalDpi xmlns:a14="http://schemas.microsoft.com/office/drawing/2010/main" val="0"/>
              </a:ext>
            </a:extLst>
          </a:blip>
          <a:stretch>
            <a:fillRect/>
          </a:stretch>
        </p:blipFill>
        <p:spPr bwMode="auto">
          <a:xfrm>
            <a:off x="0" y="674542"/>
            <a:ext cx="5486400" cy="4143304"/>
          </a:xfrm>
          <a:prstGeom prst="rect">
            <a:avLst/>
          </a:prstGeom>
          <a:noFill/>
          <a:ln>
            <a:noFill/>
          </a:ln>
        </p:spPr>
      </p:pic>
      <p:pic>
        <p:nvPicPr>
          <p:cNvPr id="7" name="Picture 5" descr="JET(3,78,162).jp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771" y="6477000"/>
            <a:ext cx="748390" cy="296819"/>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332013495"/>
      </p:ext>
    </p:extLst>
  </p:cSld>
  <p:clrMapOvr>
    <a:masterClrMapping/>
  </p:clrMapOvr>
  <mc:AlternateContent xmlns:mc="http://schemas.openxmlformats.org/markup-compatibility/2006" xmlns:p14="http://schemas.microsoft.com/office/powerpoint/2010/main">
    <mc:Choice Requires="p14">
      <p:transition spd="slow" p14:dur="2000" advTm="45706"/>
    </mc:Choice>
    <mc:Fallback xmlns="">
      <p:transition spd="slow" advTm="457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838200"/>
            <a:ext cx="9138424" cy="5509200"/>
          </a:xfrm>
          <a:prstGeom prst="rect">
            <a:avLst/>
          </a:prstGeom>
          <a:noFill/>
        </p:spPr>
        <p:txBody>
          <a:bodyPr wrap="square" rtlCol="0">
            <a:spAutoFit/>
          </a:bodyPr>
          <a:lstStyle/>
          <a:p>
            <a:pPr marL="285750" indent="-285750">
              <a:buFont typeface="Arial" panose="020B0604020202020204" pitchFamily="34" charset="0"/>
              <a:buChar char="•"/>
            </a:pPr>
            <a:r>
              <a:rPr lang="en-GB" sz="2400" dirty="0" smtClean="0">
                <a:solidFill>
                  <a:srgbClr val="3035FA"/>
                </a:solidFill>
              </a:rPr>
              <a:t>Adaptive and Transfer Learning are becoming important tasks in Tokamak physics, particularly for disruption prediction.</a:t>
            </a:r>
          </a:p>
          <a:p>
            <a:endParaRPr lang="en-GB" sz="1000" dirty="0">
              <a:solidFill>
                <a:srgbClr val="3035FA"/>
              </a:solidFill>
            </a:endParaRPr>
          </a:p>
          <a:p>
            <a:pPr marL="285750" indent="-285750">
              <a:buFont typeface="Arial" panose="020B0604020202020204" pitchFamily="34" charset="0"/>
              <a:buChar char="•"/>
            </a:pPr>
            <a:r>
              <a:rPr lang="en-GB" sz="2400" dirty="0">
                <a:solidFill>
                  <a:srgbClr val="3035FA"/>
                </a:solidFill>
              </a:rPr>
              <a:t>The innovative approach of </a:t>
            </a:r>
            <a:r>
              <a:rPr lang="en-GB" sz="2400" dirty="0" smtClean="0">
                <a:solidFill>
                  <a:srgbClr val="3035FA"/>
                </a:solidFill>
              </a:rPr>
              <a:t>CART Ensembles </a:t>
            </a:r>
            <a:r>
              <a:rPr lang="en-GB" sz="2400" dirty="0">
                <a:solidFill>
                  <a:srgbClr val="3035FA"/>
                </a:solidFill>
              </a:rPr>
              <a:t>has proved </a:t>
            </a:r>
            <a:r>
              <a:rPr lang="en-GB" sz="2400" dirty="0" smtClean="0">
                <a:solidFill>
                  <a:srgbClr val="3035FA"/>
                </a:solidFill>
              </a:rPr>
              <a:t>to be sufficiently flexible to implement complex strategies of adaptive learning and the first example of transfer learning. </a:t>
            </a:r>
          </a:p>
          <a:p>
            <a:pPr marL="285750" indent="-285750">
              <a:buFont typeface="Arial" panose="020B0604020202020204" pitchFamily="34" charset="0"/>
              <a:buChar char="•"/>
            </a:pPr>
            <a:endParaRPr lang="en-GB" sz="1000" dirty="0" smtClean="0">
              <a:solidFill>
                <a:srgbClr val="3035FA"/>
              </a:solidFill>
            </a:endParaRPr>
          </a:p>
          <a:p>
            <a:pPr marL="285750" indent="-285750">
              <a:buFont typeface="Arial" panose="020B0604020202020204" pitchFamily="34" charset="0"/>
              <a:buChar char="•"/>
            </a:pPr>
            <a:r>
              <a:rPr lang="en-GB" sz="2400" dirty="0" smtClean="0">
                <a:solidFill>
                  <a:srgbClr val="3035FA"/>
                </a:solidFill>
              </a:rPr>
              <a:t>The developed techniques of adaptive/transfer learning have been quite successful in predicting disruptions on JET at the beginning of operation with the new ITER Like Wall after training on AUG.</a:t>
            </a:r>
          </a:p>
          <a:p>
            <a:endParaRPr lang="en-GB" sz="1000" dirty="0">
              <a:solidFill>
                <a:srgbClr val="3035FA"/>
              </a:solidFill>
            </a:endParaRPr>
          </a:p>
          <a:p>
            <a:pPr marL="285750" indent="-285750">
              <a:buFont typeface="Arial" panose="020B0604020202020204" pitchFamily="34" charset="0"/>
              <a:buChar char="•"/>
            </a:pPr>
            <a:r>
              <a:rPr lang="en-GB" sz="2400" dirty="0" smtClean="0">
                <a:solidFill>
                  <a:srgbClr val="3035FA"/>
                </a:solidFill>
              </a:rPr>
              <a:t>The adaptive/transfer learning approach is a good fall-back solution for ITER given the great variations in its operational scenarios</a:t>
            </a:r>
          </a:p>
          <a:p>
            <a:pPr marL="285750" indent="-285750">
              <a:buFont typeface="Arial" panose="020B0604020202020204" pitchFamily="34" charset="0"/>
              <a:buChar char="•"/>
            </a:pPr>
            <a:endParaRPr lang="en-GB" sz="1000" dirty="0">
              <a:solidFill>
                <a:srgbClr val="3035FA"/>
              </a:solidFill>
            </a:endParaRPr>
          </a:p>
          <a:p>
            <a:pPr marL="285750" indent="-285750">
              <a:buFont typeface="Arial" panose="020B0604020202020204" pitchFamily="34" charset="0"/>
              <a:buChar char="•"/>
            </a:pPr>
            <a:r>
              <a:rPr lang="en-GB" sz="2400" dirty="0" smtClean="0">
                <a:solidFill>
                  <a:srgbClr val="3035FA"/>
                </a:solidFill>
              </a:rPr>
              <a:t>In the future we intend to apply the same techniques of adaptive learning from scratch and transfer learning to the identification of the disruption </a:t>
            </a:r>
            <a:r>
              <a:rPr lang="en-GB" sz="2400" dirty="0">
                <a:solidFill>
                  <a:srgbClr val="3035FA"/>
                </a:solidFill>
              </a:rPr>
              <a:t>types </a:t>
            </a:r>
            <a:r>
              <a:rPr lang="en-GB" sz="2400" dirty="0" smtClean="0">
                <a:solidFill>
                  <a:srgbClr val="3035FA"/>
                </a:solidFill>
              </a:rPr>
              <a:t>as prerequisite to </a:t>
            </a:r>
            <a:r>
              <a:rPr lang="en-GB" sz="2400" dirty="0">
                <a:solidFill>
                  <a:srgbClr val="3035FA"/>
                </a:solidFill>
              </a:rPr>
              <a:t>predicting the time to </a:t>
            </a:r>
            <a:r>
              <a:rPr lang="en-GB" sz="2400" dirty="0" smtClean="0">
                <a:solidFill>
                  <a:srgbClr val="3035FA"/>
                </a:solidFill>
              </a:rPr>
              <a:t>disruption.</a:t>
            </a:r>
            <a:endParaRPr lang="en-GB" sz="2400" dirty="0">
              <a:solidFill>
                <a:srgbClr val="3035FA"/>
              </a:solidFill>
            </a:endParaRPr>
          </a:p>
        </p:txBody>
      </p:sp>
      <p:sp>
        <p:nvSpPr>
          <p:cNvPr id="4" name="TextBox 3"/>
          <p:cNvSpPr txBox="1"/>
          <p:nvPr/>
        </p:nvSpPr>
        <p:spPr>
          <a:xfrm>
            <a:off x="299079" y="42791"/>
            <a:ext cx="8153400" cy="584775"/>
          </a:xfrm>
          <a:prstGeom prst="rect">
            <a:avLst/>
          </a:prstGeom>
          <a:noFill/>
        </p:spPr>
        <p:txBody>
          <a:bodyPr wrap="square" rtlCol="0">
            <a:spAutoFit/>
          </a:bodyPr>
          <a:lstStyle/>
          <a:p>
            <a:pPr algn="ctr"/>
            <a:r>
              <a:rPr lang="en-US" sz="3200" dirty="0" smtClean="0"/>
              <a:t>Conclusions </a:t>
            </a:r>
            <a:endParaRPr lang="en-US" sz="3200" dirty="0"/>
          </a:p>
        </p:txBody>
      </p:sp>
      <p:pic>
        <p:nvPicPr>
          <p:cNvPr id="5" name="Picture 5" descr="JET(3,78,162).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29600" y="6441931"/>
            <a:ext cx="748390" cy="296819"/>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578113813"/>
      </p:ext>
    </p:extLst>
  </p:cSld>
  <p:clrMapOvr>
    <a:masterClrMapping/>
  </p:clrMapOvr>
  <mc:AlternateContent xmlns:mc="http://schemas.openxmlformats.org/markup-compatibility/2006" xmlns:p14="http://schemas.microsoft.com/office/powerpoint/2010/main">
    <mc:Choice Requires="p14">
      <p:transition spd="slow" p14:dur="2000" advTm="65139"/>
    </mc:Choice>
    <mc:Fallback xmlns="">
      <p:transition spd="slow" advTm="651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400" y="762000"/>
            <a:ext cx="8862898" cy="6155531"/>
          </a:xfrm>
          <a:prstGeom prst="rect">
            <a:avLst/>
          </a:prstGeom>
          <a:noFill/>
        </p:spPr>
        <p:txBody>
          <a:bodyPr wrap="square" rtlCol="0">
            <a:spAutoFit/>
          </a:bodyPr>
          <a:lstStyle/>
          <a:p>
            <a:pPr algn="just">
              <a:spcAft>
                <a:spcPts val="1200"/>
              </a:spcAft>
            </a:pPr>
            <a:r>
              <a:rPr lang="en-GB" sz="2800" dirty="0" smtClean="0">
                <a:solidFill>
                  <a:srgbClr val="3035FA"/>
                </a:solidFill>
                <a:latin typeface="Arial" panose="020B0604020202020204" pitchFamily="34" charset="0"/>
                <a:cs typeface="Arial" panose="020B0604020202020204" pitchFamily="34" charset="0"/>
              </a:rPr>
              <a:t>Traditional supervised Machine Learning is based on the </a:t>
            </a:r>
            <a:r>
              <a:rPr lang="en-GB" sz="2800" i="1" u="sng" dirty="0" smtClean="0">
                <a:solidFill>
                  <a:srgbClr val="3035FA"/>
                </a:solidFill>
                <a:latin typeface="Arial" panose="020B0604020202020204" pitchFamily="34" charset="0"/>
                <a:cs typeface="Arial" panose="020B0604020202020204" pitchFamily="34" charset="0"/>
              </a:rPr>
              <a:t>closed-world assumption:</a:t>
            </a:r>
            <a:endParaRPr lang="en-GB" sz="2800" dirty="0" smtClean="0">
              <a:solidFill>
                <a:srgbClr val="3035FA"/>
              </a:solidFill>
              <a:latin typeface="Arial" panose="020B0604020202020204" pitchFamily="34" charset="0"/>
              <a:cs typeface="Arial" panose="020B0604020202020204" pitchFamily="34" charset="0"/>
            </a:endParaRPr>
          </a:p>
          <a:p>
            <a:pPr marL="1200150" lvl="2" indent="-285750" algn="just">
              <a:spcAft>
                <a:spcPts val="1200"/>
              </a:spcAft>
              <a:buFont typeface="Arial" panose="020B0604020202020204" pitchFamily="34" charset="0"/>
              <a:buChar char="•"/>
            </a:pPr>
            <a:r>
              <a:rPr lang="en-GB" sz="2800" dirty="0" smtClean="0">
                <a:solidFill>
                  <a:srgbClr val="3035FA"/>
                </a:solidFill>
                <a:latin typeface="Arial" panose="020B0604020202020204" pitchFamily="34" charset="0"/>
                <a:cs typeface="Arial" panose="020B0604020202020204" pitchFamily="34" charset="0"/>
              </a:rPr>
              <a:t>All the classes in the test and final applications must have been seen in the training (with suitable number of examples).</a:t>
            </a:r>
          </a:p>
          <a:p>
            <a:pPr marL="1200150" lvl="2" indent="-285750" algn="just">
              <a:spcAft>
                <a:spcPts val="1200"/>
              </a:spcAft>
              <a:buFont typeface="Arial" panose="020B0604020202020204" pitchFamily="34" charset="0"/>
              <a:buChar char="•"/>
            </a:pPr>
            <a:r>
              <a:rPr lang="en-GB" sz="2800" dirty="0" smtClean="0">
                <a:solidFill>
                  <a:srgbClr val="3035FA"/>
                </a:solidFill>
                <a:latin typeface="Arial" panose="020B0604020202020204" pitchFamily="34" charset="0"/>
                <a:cs typeface="Arial" panose="020B0604020202020204" pitchFamily="34" charset="0"/>
              </a:rPr>
              <a:t>The systems under study must </a:t>
            </a:r>
            <a:r>
              <a:rPr lang="en-GB" sz="2800" dirty="0">
                <a:solidFill>
                  <a:srgbClr val="3035FA"/>
                </a:solidFill>
                <a:latin typeface="Arial" panose="020B0604020202020204" pitchFamily="34" charset="0"/>
                <a:cs typeface="Arial" panose="020B0604020202020204" pitchFamily="34" charset="0"/>
              </a:rPr>
              <a:t>be stationary. The </a:t>
            </a:r>
            <a:r>
              <a:rPr lang="en-GB" sz="2800" dirty="0" err="1">
                <a:solidFill>
                  <a:srgbClr val="3035FA"/>
                </a:solidFill>
                <a:latin typeface="Arial" panose="020B0604020202020204" pitchFamily="34" charset="0"/>
                <a:cs typeface="Arial" panose="020B0604020202020204" pitchFamily="34" charset="0"/>
              </a:rPr>
              <a:t>i.i.d</a:t>
            </a:r>
            <a:r>
              <a:rPr lang="en-GB" sz="2800" dirty="0">
                <a:solidFill>
                  <a:srgbClr val="3035FA"/>
                </a:solidFill>
                <a:latin typeface="Arial" panose="020B0604020202020204" pitchFamily="34" charset="0"/>
                <a:cs typeface="Arial" panose="020B0604020202020204" pitchFamily="34" charset="0"/>
              </a:rPr>
              <a:t>. assumption (data independent and identically distributed) means that the results are valid only if the </a:t>
            </a:r>
            <a:r>
              <a:rPr lang="en-GB" sz="2800" dirty="0" err="1">
                <a:solidFill>
                  <a:srgbClr val="3035FA"/>
                </a:solidFill>
                <a:latin typeface="Arial" panose="020B0604020202020204" pitchFamily="34" charset="0"/>
                <a:cs typeface="Arial" panose="020B0604020202020204" pitchFamily="34" charset="0"/>
              </a:rPr>
              <a:t>pdf</a:t>
            </a:r>
            <a:r>
              <a:rPr lang="en-GB" sz="2800" dirty="0">
                <a:solidFill>
                  <a:srgbClr val="3035FA"/>
                </a:solidFill>
                <a:latin typeface="Arial" panose="020B0604020202020204" pitchFamily="34" charset="0"/>
                <a:cs typeface="Arial" panose="020B0604020202020204" pitchFamily="34" charset="0"/>
              </a:rPr>
              <a:t> of the data are the same for the training set, the test set and the final </a:t>
            </a:r>
            <a:r>
              <a:rPr lang="en-GB" sz="2800" dirty="0" smtClean="0">
                <a:solidFill>
                  <a:srgbClr val="3035FA"/>
                </a:solidFill>
                <a:latin typeface="Arial" panose="020B0604020202020204" pitchFamily="34" charset="0"/>
                <a:cs typeface="Arial" panose="020B0604020202020204" pitchFamily="34" charset="0"/>
              </a:rPr>
              <a:t>application.</a:t>
            </a:r>
          </a:p>
          <a:p>
            <a:pPr marL="1200150" lvl="2" indent="-285750" algn="just">
              <a:spcAft>
                <a:spcPts val="1200"/>
              </a:spcAft>
              <a:buFont typeface="Arial" panose="020B0604020202020204" pitchFamily="34" charset="0"/>
              <a:buChar char="•"/>
            </a:pPr>
            <a:r>
              <a:rPr lang="en-GB" sz="2800" dirty="0" smtClean="0">
                <a:solidFill>
                  <a:srgbClr val="3035FA"/>
                </a:solidFill>
                <a:latin typeface="Arial" panose="020B0604020202020204" pitchFamily="34" charset="0"/>
                <a:cs typeface="Arial" panose="020B0604020202020204" pitchFamily="34" charset="0"/>
              </a:rPr>
              <a:t>Large amounts of data required for the training, obsolescence </a:t>
            </a:r>
            <a:r>
              <a:rPr lang="en-GB" sz="2800" dirty="0" err="1" smtClean="0">
                <a:solidFill>
                  <a:srgbClr val="3035FA"/>
                </a:solidFill>
                <a:latin typeface="Arial" panose="020B0604020202020204" pitchFamily="34" charset="0"/>
                <a:cs typeface="Arial" panose="020B0604020202020204" pitchFamily="34" charset="0"/>
              </a:rPr>
              <a:t>etc</a:t>
            </a:r>
            <a:endParaRPr lang="en-GB" sz="2800" dirty="0">
              <a:solidFill>
                <a:srgbClr val="3035FA"/>
              </a:solidFill>
              <a:latin typeface="Arial" panose="020B0604020202020204" pitchFamily="34" charset="0"/>
              <a:cs typeface="Arial" panose="020B0604020202020204" pitchFamily="34" charset="0"/>
            </a:endParaRPr>
          </a:p>
        </p:txBody>
      </p:sp>
      <p:sp>
        <p:nvSpPr>
          <p:cNvPr id="5" name="TextBox 4"/>
          <p:cNvSpPr txBox="1"/>
          <p:nvPr/>
        </p:nvSpPr>
        <p:spPr>
          <a:xfrm>
            <a:off x="971468" y="152577"/>
            <a:ext cx="7072362" cy="584775"/>
          </a:xfrm>
          <a:prstGeom prst="rect">
            <a:avLst/>
          </a:prstGeom>
          <a:noFill/>
        </p:spPr>
        <p:txBody>
          <a:bodyPr wrap="square" rtlCol="0">
            <a:spAutoFit/>
          </a:bodyPr>
          <a:lstStyle/>
          <a:p>
            <a:pPr algn="ctr"/>
            <a:r>
              <a:rPr lang="en-US" sz="3200" dirty="0" smtClean="0"/>
              <a:t>Closed-World Learning</a:t>
            </a:r>
            <a:endParaRPr lang="en-US" sz="3200" dirty="0"/>
          </a:p>
        </p:txBody>
      </p:sp>
      <p:sp>
        <p:nvSpPr>
          <p:cNvPr id="2" name="Rectangle 3"/>
          <p:cNvSpPr>
            <a:spLocks noChangeArrowheads="1"/>
          </p:cNvSpPr>
          <p:nvPr/>
        </p:nvSpPr>
        <p:spPr bwMode="auto">
          <a:xfrm>
            <a:off x="0" y="821372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smtClean="0">
                <a:ln>
                  <a:noFill/>
                </a:ln>
                <a:solidFill>
                  <a:srgbClr val="CC0000"/>
                </a:solidFill>
                <a:effectLst/>
                <a:latin typeface="Arial" pitchFamily="34" charset="0"/>
                <a:cs typeface="Arial" pitchFamily="34" charset="0"/>
              </a:rPr>
              <a:t>600 × 379Images may be subject to copyright</a:t>
            </a:r>
            <a:r>
              <a:rPr kumimoji="0" lang="en-US" altLang="en-US" sz="1800" b="0" i="0" u="none" strike="noStrike" cap="none" normalizeH="0" baseline="0" smtClean="0">
                <a:ln>
                  <a:noFill/>
                </a:ln>
                <a:solidFill>
                  <a:schemeClr val="tx1"/>
                </a:solidFill>
                <a:effectLst/>
                <a:latin typeface="Arial" pitchFamily="34" charset="0"/>
                <a:cs typeface="Arial" pitchFamily="34" charset="0"/>
              </a:rPr>
              <a:t>. </a:t>
            </a:r>
            <a:r>
              <a:rPr kumimoji="0" lang="en-US" altLang="en-US" sz="1800" b="0" i="0" u="none" strike="noStrike" cap="none" normalizeH="0" baseline="0" smtClean="0">
                <a:ln>
                  <a:noFill/>
                </a:ln>
                <a:solidFill>
                  <a:srgbClr val="CC0000"/>
                </a:solidFill>
                <a:effectLst/>
                <a:latin typeface="Arial" pitchFamily="34" charset="0"/>
                <a:cs typeface="Arial" pitchFamily="34" charset="0"/>
                <a:hlinkClick r:id="rId5"/>
              </a:rPr>
              <a:t>Find out more</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pic>
        <p:nvPicPr>
          <p:cNvPr id="6" name="Picture 5" descr="JET(3,78,162).jp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771" y="6477000"/>
            <a:ext cx="748390" cy="296819"/>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912022018"/>
      </p:ext>
    </p:extLst>
  </p:cSld>
  <p:clrMapOvr>
    <a:masterClrMapping/>
  </p:clrMapOvr>
  <mc:AlternateContent xmlns:mc="http://schemas.openxmlformats.org/markup-compatibility/2006" xmlns:p14="http://schemas.microsoft.com/office/powerpoint/2010/main">
    <mc:Choice Requires="p14">
      <p:transition spd="slow" p14:dur="2000" advTm="56885"/>
    </mc:Choice>
    <mc:Fallback xmlns="">
      <p:transition spd="slow" advTm="568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p:cNvSpPr>
            <a:spLocks noGrp="1"/>
          </p:cNvSpPr>
          <p:nvPr>
            <p:ph type="ctrTitle"/>
          </p:nvPr>
        </p:nvSpPr>
        <p:spPr>
          <a:xfrm>
            <a:off x="685800" y="609601"/>
            <a:ext cx="7772400" cy="2387351"/>
          </a:xfrm>
        </p:spPr>
        <p:txBody>
          <a:bodyPr/>
          <a:lstStyle/>
          <a:p>
            <a:r>
              <a:rPr lang="en-GB" sz="7200" dirty="0" smtClean="0">
                <a:latin typeface="Arial" panose="020B0604020202020204" pitchFamily="34" charset="0"/>
                <a:cs typeface="Arial" panose="020B0604020202020204" pitchFamily="34" charset="0"/>
              </a:rPr>
              <a:t>Thanks for Your Attention!</a:t>
            </a:r>
            <a:endParaRPr lang="en-GB" sz="7200" dirty="0">
              <a:latin typeface="Arial" panose="020B0604020202020204" pitchFamily="34" charset="0"/>
              <a:cs typeface="Arial" panose="020B0604020202020204" pitchFamily="34" charset="0"/>
            </a:endParaRPr>
          </a:p>
        </p:txBody>
      </p:sp>
      <p:sp>
        <p:nvSpPr>
          <p:cNvPr id="8" name="Sottotitolo 7"/>
          <p:cNvSpPr>
            <a:spLocks noGrp="1"/>
          </p:cNvSpPr>
          <p:nvPr>
            <p:ph type="subTitle" idx="1"/>
          </p:nvPr>
        </p:nvSpPr>
        <p:spPr>
          <a:xfrm>
            <a:off x="1371600" y="5954216"/>
            <a:ext cx="6400800" cy="1219200"/>
          </a:xfrm>
        </p:spPr>
        <p:txBody>
          <a:bodyPr>
            <a:normAutofit/>
          </a:bodyPr>
          <a:lstStyle/>
          <a:p>
            <a:r>
              <a:rPr lang="en-GB" sz="2800" b="1" cap="small"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Questions?</a:t>
            </a:r>
            <a:endParaRPr lang="en-GB" sz="2800" b="1" cap="small"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4" name="Picture 2" descr="http://capitalcampaignmagic.com/wpsys/wp-content/uploads/2013/09/questions-webinar.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71800" y="3046054"/>
            <a:ext cx="3600000" cy="290322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5" descr="JET(3,78,162).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771" y="6477000"/>
            <a:ext cx="748390" cy="296819"/>
          </a:xfrm>
          <a:prstGeom prst="rect">
            <a:avLst/>
          </a:prstGeo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107166572"/>
      </p:ext>
    </p:extLst>
  </p:cSld>
  <p:clrMapOvr>
    <a:masterClrMapping/>
  </p:clrMapOvr>
  <mc:AlternateContent xmlns:mc="http://schemas.openxmlformats.org/markup-compatibility/2006" xmlns:p14="http://schemas.microsoft.com/office/powerpoint/2010/main">
    <mc:Choice Requires="p14">
      <p:transition spd="slow" p14:dur="2000" advTm="4587"/>
    </mc:Choice>
    <mc:Fallback xmlns="">
      <p:transition spd="slow" advTm="45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971468" y="152577"/>
            <a:ext cx="7072362" cy="584775"/>
          </a:xfrm>
          <a:prstGeom prst="rect">
            <a:avLst/>
          </a:prstGeom>
          <a:noFill/>
        </p:spPr>
        <p:txBody>
          <a:bodyPr wrap="square" rtlCol="0">
            <a:spAutoFit/>
          </a:bodyPr>
          <a:lstStyle/>
          <a:p>
            <a:pPr algn="ctr"/>
            <a:r>
              <a:rPr lang="en-US" sz="3200" dirty="0"/>
              <a:t>Open-World Machine </a:t>
            </a:r>
            <a:r>
              <a:rPr lang="en-US" sz="3200" dirty="0" smtClean="0"/>
              <a:t>Learning</a:t>
            </a:r>
            <a:endParaRPr lang="en-US" sz="3200" dirty="0"/>
          </a:p>
        </p:txBody>
      </p:sp>
      <p:sp>
        <p:nvSpPr>
          <p:cNvPr id="6" name="TextBox 5"/>
          <p:cNvSpPr txBox="1"/>
          <p:nvPr/>
        </p:nvSpPr>
        <p:spPr>
          <a:xfrm>
            <a:off x="152400" y="851580"/>
            <a:ext cx="8862898" cy="2985433"/>
          </a:xfrm>
          <a:prstGeom prst="rect">
            <a:avLst/>
          </a:prstGeom>
          <a:noFill/>
        </p:spPr>
        <p:txBody>
          <a:bodyPr wrap="square" rtlCol="0">
            <a:spAutoFit/>
          </a:bodyPr>
          <a:lstStyle/>
          <a:p>
            <a:pPr algn="just">
              <a:spcAft>
                <a:spcPts val="1200"/>
              </a:spcAft>
            </a:pPr>
            <a:r>
              <a:rPr lang="en-GB" sz="2800" dirty="0" smtClean="0">
                <a:solidFill>
                  <a:srgbClr val="3035FA"/>
                </a:solidFill>
                <a:latin typeface="Arial" panose="020B0604020202020204" pitchFamily="34" charset="0"/>
                <a:cs typeface="Arial" panose="020B0604020202020204" pitchFamily="34" charset="0"/>
              </a:rPr>
              <a:t>Motivations </a:t>
            </a:r>
            <a:r>
              <a:rPr lang="en-GB" sz="2800" i="1" u="sng" dirty="0" smtClean="0">
                <a:solidFill>
                  <a:srgbClr val="3035FA"/>
                </a:solidFill>
                <a:latin typeface="Arial" panose="020B0604020202020204" pitchFamily="34" charset="0"/>
                <a:cs typeface="Arial" panose="020B0604020202020204" pitchFamily="34" charset="0"/>
              </a:rPr>
              <a:t>for open-world learning:</a:t>
            </a:r>
            <a:endParaRPr lang="en-GB" sz="2800" dirty="0" smtClean="0">
              <a:solidFill>
                <a:srgbClr val="3035FA"/>
              </a:solidFill>
              <a:latin typeface="Arial" panose="020B0604020202020204" pitchFamily="34" charset="0"/>
              <a:cs typeface="Arial" panose="020B0604020202020204" pitchFamily="34" charset="0"/>
            </a:endParaRPr>
          </a:p>
          <a:p>
            <a:pPr marL="1200150" lvl="2" indent="-285750" algn="just">
              <a:spcAft>
                <a:spcPts val="1200"/>
              </a:spcAft>
              <a:buFont typeface="Arial" panose="020B0604020202020204" pitchFamily="34" charset="0"/>
              <a:buChar char="•"/>
            </a:pPr>
            <a:r>
              <a:rPr lang="en-GB" sz="2800" dirty="0" smtClean="0">
                <a:solidFill>
                  <a:srgbClr val="3035FA"/>
                </a:solidFill>
                <a:latin typeface="Arial" panose="020B0604020202020204" pitchFamily="34" charset="0"/>
                <a:cs typeface="Arial" panose="020B0604020202020204" pitchFamily="34" charset="0"/>
              </a:rPr>
              <a:t>Plasmas are not necessarily stationary physical objects (</a:t>
            </a:r>
            <a:r>
              <a:rPr lang="en-GB" sz="2800" i="1" dirty="0" smtClean="0">
                <a:solidFill>
                  <a:srgbClr val="3035FA"/>
                </a:solidFill>
                <a:latin typeface="Arial" panose="020B0604020202020204" pitchFamily="34" charset="0"/>
                <a:cs typeface="Arial" panose="020B0604020202020204" pitchFamily="34" charset="0"/>
              </a:rPr>
              <a:t>adaptive learning</a:t>
            </a:r>
            <a:r>
              <a:rPr lang="en-GB" sz="2800" dirty="0" smtClean="0">
                <a:solidFill>
                  <a:srgbClr val="3035FA"/>
                </a:solidFill>
                <a:latin typeface="Arial" panose="020B0604020202020204" pitchFamily="34" charset="0"/>
                <a:cs typeface="Arial" panose="020B0604020202020204" pitchFamily="34" charset="0"/>
              </a:rPr>
              <a:t>). </a:t>
            </a:r>
          </a:p>
          <a:p>
            <a:pPr marL="1200150" lvl="2" indent="-285750" algn="just">
              <a:spcAft>
                <a:spcPts val="1200"/>
              </a:spcAft>
              <a:buFont typeface="Arial" panose="020B0604020202020204" pitchFamily="34" charset="0"/>
              <a:buChar char="•"/>
            </a:pPr>
            <a:r>
              <a:rPr lang="en-GB" sz="2800" dirty="0" smtClean="0">
                <a:solidFill>
                  <a:srgbClr val="3035FA"/>
                </a:solidFill>
                <a:latin typeface="Arial" panose="020B0604020202020204" pitchFamily="34" charset="0"/>
                <a:cs typeface="Arial" panose="020B0604020202020204" pitchFamily="34" charset="0"/>
              </a:rPr>
              <a:t>It would be advantageous to transfer knowledge from one device to another (</a:t>
            </a:r>
            <a:r>
              <a:rPr lang="en-GB" sz="2800" i="1" u="sng" dirty="0" smtClean="0">
                <a:solidFill>
                  <a:srgbClr val="3035FA"/>
                </a:solidFill>
                <a:latin typeface="Arial" panose="020B0604020202020204" pitchFamily="34" charset="0"/>
                <a:cs typeface="Arial" panose="020B0604020202020204" pitchFamily="34" charset="0"/>
              </a:rPr>
              <a:t>transfer learning</a:t>
            </a:r>
            <a:r>
              <a:rPr lang="en-GB" sz="2800" dirty="0" smtClean="0">
                <a:solidFill>
                  <a:srgbClr val="3035FA"/>
                </a:solidFill>
                <a:latin typeface="Arial" panose="020B0604020202020204" pitchFamily="34" charset="0"/>
                <a:cs typeface="Arial" panose="020B0604020202020204" pitchFamily="34" charset="0"/>
              </a:rPr>
              <a:t>). </a:t>
            </a:r>
            <a:endParaRPr lang="en-GB" sz="2800" dirty="0">
              <a:solidFill>
                <a:srgbClr val="3035FA"/>
              </a:solidFill>
              <a:latin typeface="Arial" panose="020B0604020202020204" pitchFamily="34" charset="0"/>
              <a:cs typeface="Arial" panose="020B0604020202020204" pitchFamily="34" charset="0"/>
            </a:endParaRPr>
          </a:p>
        </p:txBody>
      </p:sp>
      <p:sp>
        <p:nvSpPr>
          <p:cNvPr id="7" name="TextBox 1"/>
          <p:cNvSpPr txBox="1"/>
          <p:nvPr/>
        </p:nvSpPr>
        <p:spPr>
          <a:xfrm>
            <a:off x="0" y="3951241"/>
            <a:ext cx="9144000" cy="2912464"/>
          </a:xfrm>
          <a:prstGeom prst="rect">
            <a:avLst/>
          </a:prstGeom>
          <a:noFill/>
        </p:spPr>
        <p:txBody>
          <a:bodyPr wrap="square" rtlCol="0">
            <a:spAutoFit/>
          </a:bodyPr>
          <a:lstStyle/>
          <a:p>
            <a:pPr>
              <a:lnSpc>
                <a:spcPct val="110000"/>
              </a:lnSpc>
            </a:pPr>
            <a:r>
              <a:rPr lang="en-GB" sz="2800" dirty="0" smtClean="0">
                <a:solidFill>
                  <a:srgbClr val="3035FA"/>
                </a:solidFill>
              </a:rPr>
              <a:t>In </a:t>
            </a:r>
            <a:r>
              <a:rPr lang="en-GB" sz="2800" dirty="0" err="1" smtClean="0">
                <a:solidFill>
                  <a:srgbClr val="3035FA"/>
                </a:solidFill>
              </a:rPr>
              <a:t>Tokamaks</a:t>
            </a:r>
            <a:r>
              <a:rPr lang="en-GB" sz="2800" dirty="0" smtClean="0">
                <a:solidFill>
                  <a:srgbClr val="3035FA"/>
                </a:solidFill>
              </a:rPr>
              <a:t> there are two main historical effects which violate the </a:t>
            </a:r>
            <a:r>
              <a:rPr lang="en-GB" sz="2800" dirty="0" err="1" smtClean="0">
                <a:solidFill>
                  <a:srgbClr val="3035FA"/>
                </a:solidFill>
              </a:rPr>
              <a:t>stationarity</a:t>
            </a:r>
            <a:r>
              <a:rPr lang="en-GB" sz="2800" dirty="0" smtClean="0">
                <a:solidFill>
                  <a:srgbClr val="3035FA"/>
                </a:solidFill>
              </a:rPr>
              <a:t> assumption: a) Evolution of the experimental programme between discharges b) Memory effects during shots.</a:t>
            </a:r>
          </a:p>
          <a:p>
            <a:pPr>
              <a:lnSpc>
                <a:spcPct val="110000"/>
              </a:lnSpc>
            </a:pPr>
            <a:r>
              <a:rPr lang="en-GB" sz="2800" dirty="0" smtClean="0">
                <a:solidFill>
                  <a:srgbClr val="3035FA"/>
                </a:solidFill>
              </a:rPr>
              <a:t>Transfer Learning could be very important particularly at the beginning of operation of new devices.</a:t>
            </a:r>
            <a:endParaRPr lang="en-GB" sz="2800" dirty="0">
              <a:solidFill>
                <a:srgbClr val="3035FA"/>
              </a:solidFill>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758586610"/>
      </p:ext>
    </p:extLst>
  </p:cSld>
  <p:clrMapOvr>
    <a:masterClrMapping/>
  </p:clrMapOvr>
  <mc:AlternateContent xmlns:mc="http://schemas.openxmlformats.org/markup-compatibility/2006" xmlns:p14="http://schemas.microsoft.com/office/powerpoint/2010/main">
    <mc:Choice Requires="p14">
      <p:transition spd="slow" p14:dur="2000" advTm="58640"/>
    </mc:Choice>
    <mc:Fallback xmlns="">
      <p:transition spd="slow" advTm="586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0" y="224135"/>
            <a:ext cx="8153400" cy="523220"/>
          </a:xfrm>
          <a:prstGeom prst="rect">
            <a:avLst/>
          </a:prstGeom>
          <a:noFill/>
        </p:spPr>
        <p:txBody>
          <a:bodyPr wrap="square" rtlCol="0">
            <a:spAutoFit/>
          </a:bodyPr>
          <a:lstStyle/>
          <a:p>
            <a:pPr algn="ctr"/>
            <a:r>
              <a:rPr lang="en-US" sz="2800" dirty="0" smtClean="0"/>
              <a:t>Adaptive/Transfer Learning </a:t>
            </a:r>
            <a:endParaRPr lang="en-US" sz="2800" dirty="0"/>
          </a:p>
        </p:txBody>
      </p:sp>
      <p:sp>
        <p:nvSpPr>
          <p:cNvPr id="5" name="TextBox 1"/>
          <p:cNvSpPr txBox="1"/>
          <p:nvPr/>
        </p:nvSpPr>
        <p:spPr>
          <a:xfrm>
            <a:off x="152400" y="726911"/>
            <a:ext cx="8991600" cy="6093976"/>
          </a:xfrm>
          <a:prstGeom prst="rect">
            <a:avLst/>
          </a:prstGeom>
          <a:noFill/>
        </p:spPr>
        <p:txBody>
          <a:bodyPr wrap="square" rtlCol="0">
            <a:spAutoFit/>
          </a:bodyPr>
          <a:lstStyle/>
          <a:p>
            <a:pPr>
              <a:lnSpc>
                <a:spcPct val="150000"/>
              </a:lnSpc>
            </a:pPr>
            <a:r>
              <a:rPr lang="en-GB" sz="2800" dirty="0" smtClean="0">
                <a:solidFill>
                  <a:srgbClr val="3035FA"/>
                </a:solidFill>
              </a:rPr>
              <a:t>The most powerful approach for learning in non stationary conditions is </a:t>
            </a:r>
            <a:r>
              <a:rPr lang="en-GB" sz="2800" i="1" u="sng" dirty="0" smtClean="0">
                <a:solidFill>
                  <a:srgbClr val="3035FA"/>
                </a:solidFill>
              </a:rPr>
              <a:t>adaptive learning</a:t>
            </a:r>
            <a:r>
              <a:rPr lang="en-GB" sz="2800" dirty="0" smtClean="0">
                <a:solidFill>
                  <a:srgbClr val="3035FA"/>
                </a:solidFill>
              </a:rPr>
              <a:t>: predictors are updated when appropriate to track the evolution of the phenomena to be predicted. Two main types of adaptation have been implemented to reflect the different time scales involved during and between discharges.</a:t>
            </a:r>
            <a:endParaRPr lang="en-GB" sz="1000" dirty="0" smtClean="0">
              <a:solidFill>
                <a:srgbClr val="3035FA"/>
              </a:solidFill>
            </a:endParaRPr>
          </a:p>
          <a:p>
            <a:pPr lvl="1">
              <a:lnSpc>
                <a:spcPct val="150000"/>
              </a:lnSpc>
            </a:pPr>
            <a:r>
              <a:rPr lang="en-GB" sz="2800" dirty="0" smtClean="0">
                <a:solidFill>
                  <a:srgbClr val="3035FA"/>
                </a:solidFill>
              </a:rPr>
              <a:t>a</a:t>
            </a:r>
            <a:r>
              <a:rPr lang="en-GB" sz="2800" dirty="0">
                <a:solidFill>
                  <a:srgbClr val="3035FA"/>
                </a:solidFill>
              </a:rPr>
              <a:t>) Updates of the training sets and modification of the decision functions between discharges</a:t>
            </a:r>
            <a:endParaRPr lang="en-GB" sz="2800" dirty="0" smtClean="0">
              <a:solidFill>
                <a:srgbClr val="3035FA"/>
              </a:solidFill>
            </a:endParaRPr>
          </a:p>
          <a:p>
            <a:pPr lvl="1">
              <a:lnSpc>
                <a:spcPct val="150000"/>
              </a:lnSpc>
            </a:pPr>
            <a:endParaRPr lang="en-GB" sz="800" dirty="0">
              <a:solidFill>
                <a:srgbClr val="3035FA"/>
              </a:solidFill>
            </a:endParaRPr>
          </a:p>
          <a:p>
            <a:pPr lvl="1">
              <a:lnSpc>
                <a:spcPct val="150000"/>
              </a:lnSpc>
            </a:pPr>
            <a:r>
              <a:rPr lang="en-GB" sz="2800" dirty="0">
                <a:solidFill>
                  <a:srgbClr val="3035FA"/>
                </a:solidFill>
              </a:rPr>
              <a:t>b</a:t>
            </a:r>
            <a:r>
              <a:rPr lang="en-GB" sz="2800" dirty="0" smtClean="0">
                <a:solidFill>
                  <a:srgbClr val="3035FA"/>
                </a:solidFill>
              </a:rPr>
              <a:t>) </a:t>
            </a:r>
            <a:r>
              <a:rPr lang="en-GB" sz="2800" dirty="0">
                <a:solidFill>
                  <a:srgbClr val="3035FA"/>
                </a:solidFill>
              </a:rPr>
              <a:t>Trajectory learning during </a:t>
            </a:r>
            <a:r>
              <a:rPr lang="en-GB" sz="2800" dirty="0" smtClean="0">
                <a:solidFill>
                  <a:srgbClr val="3035FA"/>
                </a:solidFill>
              </a:rPr>
              <a:t>discharges. </a:t>
            </a:r>
            <a:endParaRPr lang="en-US" dirty="0">
              <a:solidFill>
                <a:srgbClr val="3035FA"/>
              </a:solidFill>
            </a:endParaRPr>
          </a:p>
        </p:txBody>
      </p:sp>
      <p:pic>
        <p:nvPicPr>
          <p:cNvPr id="4" name="Picture 5" descr="JET(3,78,162).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86" y="6524068"/>
            <a:ext cx="748390" cy="296819"/>
          </a:xfrm>
          <a:prstGeom prst="rect">
            <a:avLst/>
          </a:prstGeo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516870427"/>
      </p:ext>
    </p:extLst>
  </p:cSld>
  <p:clrMapOvr>
    <a:masterClrMapping/>
  </p:clrMapOvr>
  <mc:AlternateContent xmlns:mc="http://schemas.openxmlformats.org/markup-compatibility/2006" xmlns:p14="http://schemas.microsoft.com/office/powerpoint/2010/main">
    <mc:Choice Requires="p14">
      <p:transition spd="slow" p14:dur="2000" advTm="39386"/>
    </mc:Choice>
    <mc:Fallback xmlns="">
      <p:transition spd="slow" advTm="393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5800" y="1143000"/>
            <a:ext cx="8077200" cy="5032147"/>
          </a:xfrm>
          <a:prstGeom prst="rect">
            <a:avLst/>
          </a:prstGeom>
          <a:noFill/>
        </p:spPr>
        <p:txBody>
          <a:bodyPr wrap="square" rtlCol="0">
            <a:spAutoFit/>
          </a:bodyPr>
          <a:lstStyle/>
          <a:p>
            <a:pPr>
              <a:lnSpc>
                <a:spcPct val="150000"/>
              </a:lnSpc>
            </a:pPr>
            <a:endParaRPr lang="en-GB" sz="1000" dirty="0" smtClean="0">
              <a:solidFill>
                <a:srgbClr val="3035FA"/>
              </a:solidFill>
            </a:endParaRPr>
          </a:p>
          <a:p>
            <a:pPr marL="457200" indent="-457200">
              <a:lnSpc>
                <a:spcPct val="150000"/>
              </a:lnSpc>
              <a:buFont typeface="Arial" pitchFamily="34" charset="0"/>
              <a:buChar char="•"/>
            </a:pPr>
            <a:r>
              <a:rPr lang="en-GB" sz="2800" dirty="0">
                <a:solidFill>
                  <a:srgbClr val="3035FA"/>
                </a:solidFill>
              </a:rPr>
              <a:t>Overview of Ensemble </a:t>
            </a:r>
            <a:r>
              <a:rPr lang="en-GB" sz="2800" dirty="0" smtClean="0">
                <a:solidFill>
                  <a:srgbClr val="3035FA"/>
                </a:solidFill>
              </a:rPr>
              <a:t>Classifiers</a:t>
            </a:r>
          </a:p>
          <a:p>
            <a:pPr marL="457200" indent="-457200">
              <a:lnSpc>
                <a:spcPct val="150000"/>
              </a:lnSpc>
              <a:buFont typeface="Arial" pitchFamily="34" charset="0"/>
              <a:buChar char="•"/>
            </a:pPr>
            <a:endParaRPr lang="en-GB" sz="800" dirty="0">
              <a:solidFill>
                <a:srgbClr val="3035FA"/>
              </a:solidFill>
            </a:endParaRPr>
          </a:p>
          <a:p>
            <a:pPr marL="457200" indent="-457200">
              <a:lnSpc>
                <a:spcPct val="150000"/>
              </a:lnSpc>
              <a:buFont typeface="Arial" pitchFamily="34" charset="0"/>
              <a:buChar char="•"/>
            </a:pPr>
            <a:r>
              <a:rPr lang="en-GB" sz="2800" dirty="0" smtClean="0">
                <a:solidFill>
                  <a:srgbClr val="3035FA"/>
                </a:solidFill>
              </a:rPr>
              <a:t>Strategies </a:t>
            </a:r>
            <a:r>
              <a:rPr lang="en-GB" sz="2800" dirty="0">
                <a:solidFill>
                  <a:srgbClr val="3035FA"/>
                </a:solidFill>
              </a:rPr>
              <a:t>of Adaptive Learning for </a:t>
            </a:r>
            <a:r>
              <a:rPr lang="en-GB" sz="2800" dirty="0" smtClean="0">
                <a:solidFill>
                  <a:srgbClr val="3035FA"/>
                </a:solidFill>
              </a:rPr>
              <a:t>prediction </a:t>
            </a:r>
            <a:r>
              <a:rPr lang="en-GB" sz="2800" dirty="0">
                <a:solidFill>
                  <a:srgbClr val="3035FA"/>
                </a:solidFill>
              </a:rPr>
              <a:t>in non stationary </a:t>
            </a:r>
            <a:r>
              <a:rPr lang="en-GB" sz="2800" dirty="0" smtClean="0">
                <a:solidFill>
                  <a:srgbClr val="3035FA"/>
                </a:solidFill>
              </a:rPr>
              <a:t>conditions</a:t>
            </a:r>
          </a:p>
          <a:p>
            <a:pPr marL="457200" indent="-457200">
              <a:lnSpc>
                <a:spcPct val="150000"/>
              </a:lnSpc>
              <a:buFont typeface="Arial" pitchFamily="34" charset="0"/>
              <a:buChar char="•"/>
            </a:pPr>
            <a:endParaRPr lang="en-GB" sz="1000" dirty="0" smtClean="0">
              <a:solidFill>
                <a:srgbClr val="3035FA"/>
              </a:solidFill>
            </a:endParaRPr>
          </a:p>
          <a:p>
            <a:pPr marL="342900" indent="-342900">
              <a:lnSpc>
                <a:spcPct val="150000"/>
              </a:lnSpc>
              <a:buFont typeface="Arial" panose="020B0604020202020204" pitchFamily="34" charset="0"/>
              <a:buChar char="•"/>
            </a:pPr>
            <a:r>
              <a:rPr lang="en-GB" sz="2800" dirty="0" smtClean="0">
                <a:solidFill>
                  <a:srgbClr val="3035FA"/>
                </a:solidFill>
              </a:rPr>
              <a:t>  Results for AUG (mitigation and prevention)</a:t>
            </a:r>
          </a:p>
          <a:p>
            <a:pPr marL="342900" indent="-342900">
              <a:lnSpc>
                <a:spcPct val="150000"/>
              </a:lnSpc>
              <a:buFont typeface="Arial" panose="020B0604020202020204" pitchFamily="34" charset="0"/>
              <a:buChar char="•"/>
            </a:pPr>
            <a:endParaRPr lang="en-GB" sz="800" dirty="0" smtClean="0">
              <a:solidFill>
                <a:srgbClr val="3035FA"/>
              </a:solidFill>
            </a:endParaRPr>
          </a:p>
          <a:p>
            <a:pPr marL="342900" indent="-342900">
              <a:lnSpc>
                <a:spcPct val="150000"/>
              </a:lnSpc>
              <a:buFont typeface="Arial" panose="020B0604020202020204" pitchFamily="34" charset="0"/>
              <a:buChar char="•"/>
            </a:pPr>
            <a:r>
              <a:rPr lang="en-GB" sz="2800" dirty="0" smtClean="0">
                <a:solidFill>
                  <a:srgbClr val="3035FA"/>
                </a:solidFill>
              </a:rPr>
              <a:t> Transfer to </a:t>
            </a:r>
            <a:r>
              <a:rPr lang="en-GB" sz="2800" dirty="0">
                <a:solidFill>
                  <a:srgbClr val="3035FA"/>
                </a:solidFill>
              </a:rPr>
              <a:t>JET (mitigation and prevention</a:t>
            </a:r>
            <a:r>
              <a:rPr lang="en-GB" sz="2800" dirty="0" smtClean="0">
                <a:solidFill>
                  <a:srgbClr val="3035FA"/>
                </a:solidFill>
              </a:rPr>
              <a:t>)</a:t>
            </a:r>
          </a:p>
          <a:p>
            <a:pPr marL="342900" indent="-342900">
              <a:lnSpc>
                <a:spcPct val="150000"/>
              </a:lnSpc>
              <a:buFont typeface="Arial" panose="020B0604020202020204" pitchFamily="34" charset="0"/>
              <a:buChar char="•"/>
            </a:pPr>
            <a:endParaRPr lang="en-GB" sz="1000" dirty="0" smtClean="0">
              <a:solidFill>
                <a:srgbClr val="3035FA"/>
              </a:solidFill>
            </a:endParaRPr>
          </a:p>
          <a:p>
            <a:pPr marL="342900" indent="-342900">
              <a:lnSpc>
                <a:spcPct val="150000"/>
              </a:lnSpc>
              <a:buFont typeface="Arial" panose="020B0604020202020204" pitchFamily="34" charset="0"/>
              <a:buChar char="•"/>
            </a:pPr>
            <a:r>
              <a:rPr lang="en-GB" sz="2800" dirty="0" smtClean="0">
                <a:solidFill>
                  <a:srgbClr val="3035FA"/>
                </a:solidFill>
              </a:rPr>
              <a:t>  Conclusions and future lines of investigation</a:t>
            </a:r>
          </a:p>
        </p:txBody>
      </p:sp>
      <p:sp>
        <p:nvSpPr>
          <p:cNvPr id="4" name="TextBox 3"/>
          <p:cNvSpPr txBox="1"/>
          <p:nvPr/>
        </p:nvSpPr>
        <p:spPr>
          <a:xfrm>
            <a:off x="0" y="224135"/>
            <a:ext cx="8153400" cy="523220"/>
          </a:xfrm>
          <a:prstGeom prst="rect">
            <a:avLst/>
          </a:prstGeom>
          <a:noFill/>
        </p:spPr>
        <p:txBody>
          <a:bodyPr wrap="square" rtlCol="0">
            <a:spAutoFit/>
          </a:bodyPr>
          <a:lstStyle/>
          <a:p>
            <a:pPr algn="ctr"/>
            <a:r>
              <a:rPr lang="en-US" sz="2800" dirty="0" smtClean="0"/>
              <a:t>Outline </a:t>
            </a:r>
            <a:endParaRPr lang="en-US" sz="2800" dirty="0"/>
          </a:p>
        </p:txBody>
      </p:sp>
      <p:pic>
        <p:nvPicPr>
          <p:cNvPr id="5" name="Picture 5" descr="JET(3,78,162).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771" y="6477000"/>
            <a:ext cx="748390" cy="296819"/>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928705799"/>
      </p:ext>
    </p:extLst>
  </p:cSld>
  <p:clrMapOvr>
    <a:masterClrMapping/>
  </p:clrMapOvr>
  <mc:AlternateContent xmlns:mc="http://schemas.openxmlformats.org/markup-compatibility/2006" xmlns:p14="http://schemas.microsoft.com/office/powerpoint/2010/main">
    <mc:Choice Requires="p14">
      <p:transition spd="slow" p14:dur="2000" advTm="36774"/>
    </mc:Choice>
    <mc:Fallback xmlns="">
      <p:transition spd="slow" advTm="367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4935" y="711712"/>
            <a:ext cx="8982075" cy="1338828"/>
          </a:xfrm>
          <a:prstGeom prst="rect">
            <a:avLst/>
          </a:prstGeom>
          <a:noFill/>
        </p:spPr>
        <p:txBody>
          <a:bodyPr wrap="square" rtlCol="0">
            <a:spAutoFit/>
          </a:bodyPr>
          <a:lstStyle/>
          <a:p>
            <a:r>
              <a:rPr lang="en-GB" sz="2400" dirty="0" smtClean="0">
                <a:solidFill>
                  <a:srgbClr val="3035FA"/>
                </a:solidFill>
              </a:rPr>
              <a:t>Many classifiers are not </a:t>
            </a:r>
            <a:r>
              <a:rPr lang="en-GB" sz="2400" dirty="0">
                <a:solidFill>
                  <a:srgbClr val="3035FA"/>
                </a:solidFill>
              </a:rPr>
              <a:t>very stable; small changes in the training set can result in major differences in the final </a:t>
            </a:r>
            <a:r>
              <a:rPr lang="en-GB" sz="2400" dirty="0" smtClean="0">
                <a:solidFill>
                  <a:srgbClr val="3035FA"/>
                </a:solidFill>
              </a:rPr>
              <a:t>trees and therefore in the final classification.</a:t>
            </a:r>
          </a:p>
          <a:p>
            <a:pPr marL="457200" indent="-457200">
              <a:buFont typeface="Arial" panose="020B0604020202020204" pitchFamily="34" charset="0"/>
              <a:buChar char="•"/>
            </a:pPr>
            <a:endParaRPr lang="en-GB" sz="900" dirty="0">
              <a:solidFill>
                <a:srgbClr val="3035FA"/>
              </a:solidFill>
            </a:endParaRPr>
          </a:p>
        </p:txBody>
      </p:sp>
      <p:sp>
        <p:nvSpPr>
          <p:cNvPr id="5" name="TextBox 3"/>
          <p:cNvSpPr txBox="1"/>
          <p:nvPr/>
        </p:nvSpPr>
        <p:spPr>
          <a:xfrm>
            <a:off x="381000" y="0"/>
            <a:ext cx="8153400" cy="523220"/>
          </a:xfrm>
          <a:prstGeom prst="rect">
            <a:avLst/>
          </a:prstGeom>
          <a:noFill/>
        </p:spPr>
        <p:txBody>
          <a:bodyPr wrap="square" rtlCol="0">
            <a:spAutoFit/>
          </a:bodyPr>
          <a:lstStyle/>
          <a:p>
            <a:pPr algn="ctr"/>
            <a:r>
              <a:rPr lang="en-US" sz="2800" dirty="0" smtClean="0"/>
              <a:t>Weak Learning and Ensembles of classifiers </a:t>
            </a:r>
            <a:endParaRPr lang="en-US" sz="2800" dirty="0"/>
          </a:p>
        </p:txBody>
      </p:sp>
      <p:pic>
        <p:nvPicPr>
          <p:cNvPr id="1026" name="Picture 2" descr="Image result for ensembles of classifiers figure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03437" y="2703517"/>
            <a:ext cx="3950736" cy="311443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1"/>
          <p:cNvSpPr txBox="1"/>
          <p:nvPr/>
        </p:nvSpPr>
        <p:spPr>
          <a:xfrm>
            <a:off x="15913" y="1752600"/>
            <a:ext cx="4698294" cy="5539978"/>
          </a:xfrm>
          <a:prstGeom prst="rect">
            <a:avLst/>
          </a:prstGeom>
          <a:noFill/>
        </p:spPr>
        <p:txBody>
          <a:bodyPr wrap="square" rtlCol="0">
            <a:spAutoFit/>
          </a:bodyPr>
          <a:lstStyle/>
          <a:p>
            <a:pPr marL="457200" indent="-457200">
              <a:buFont typeface="Arial" panose="020B0604020202020204" pitchFamily="34" charset="0"/>
              <a:buChar char="•"/>
            </a:pPr>
            <a:endParaRPr lang="en-GB" sz="900" dirty="0">
              <a:solidFill>
                <a:srgbClr val="3035FA"/>
              </a:solidFill>
            </a:endParaRPr>
          </a:p>
          <a:p>
            <a:pPr marL="457200" indent="-457200">
              <a:buFont typeface="Arial" panose="020B0604020202020204" pitchFamily="34" charset="0"/>
              <a:buChar char="•"/>
            </a:pPr>
            <a:r>
              <a:rPr lang="en-GB" sz="2400" dirty="0">
                <a:solidFill>
                  <a:srgbClr val="3035FA"/>
                </a:solidFill>
              </a:rPr>
              <a:t>A 'weak' learner (either classifier or predictor) is just a machine learning tool, which </a:t>
            </a:r>
            <a:r>
              <a:rPr lang="en-GB" sz="2400" dirty="0" smtClean="0">
                <a:solidFill>
                  <a:srgbClr val="3035FA"/>
                </a:solidFill>
              </a:rPr>
              <a:t>might not have excellent performance but is computationally not too demanding.</a:t>
            </a:r>
          </a:p>
          <a:p>
            <a:pPr marL="457200" indent="-457200">
              <a:buFont typeface="Arial" panose="020B0604020202020204" pitchFamily="34" charset="0"/>
              <a:buChar char="•"/>
            </a:pPr>
            <a:endParaRPr lang="en-GB" sz="900" dirty="0">
              <a:solidFill>
                <a:srgbClr val="3035FA"/>
              </a:solidFill>
            </a:endParaRPr>
          </a:p>
          <a:p>
            <a:pPr marL="457200" indent="-457200">
              <a:buFont typeface="Arial" panose="020B0604020202020204" pitchFamily="34" charset="0"/>
              <a:buChar char="•"/>
            </a:pPr>
            <a:r>
              <a:rPr lang="en-GB" sz="2400" dirty="0" smtClean="0">
                <a:solidFill>
                  <a:srgbClr val="3035FA"/>
                </a:solidFill>
              </a:rPr>
              <a:t> </a:t>
            </a:r>
            <a:r>
              <a:rPr lang="en-GB" sz="2400" dirty="0">
                <a:solidFill>
                  <a:srgbClr val="3035FA"/>
                </a:solidFill>
              </a:rPr>
              <a:t>The relatively limited computational resources required allow training various versions of such weak learners which can then be pooled </a:t>
            </a:r>
            <a:r>
              <a:rPr lang="en-GB" sz="2400" dirty="0" smtClean="0">
                <a:solidFill>
                  <a:srgbClr val="3035FA"/>
                </a:solidFill>
              </a:rPr>
              <a:t>together </a:t>
            </a:r>
            <a:r>
              <a:rPr lang="en-GB" sz="2400" dirty="0">
                <a:solidFill>
                  <a:srgbClr val="3035FA"/>
                </a:solidFill>
              </a:rPr>
              <a:t>to create a "strong" </a:t>
            </a:r>
            <a:r>
              <a:rPr lang="en-GB" sz="2400" b="1" u="sng" dirty="0">
                <a:solidFill>
                  <a:srgbClr val="3035FA"/>
                </a:solidFill>
              </a:rPr>
              <a:t>ensemble classifier</a:t>
            </a:r>
            <a:r>
              <a:rPr lang="en-GB" sz="2400" dirty="0">
                <a:solidFill>
                  <a:srgbClr val="3035FA"/>
                </a:solidFill>
              </a:rPr>
              <a:t>.</a:t>
            </a:r>
            <a:r>
              <a:rPr lang="en-GB" sz="2400" dirty="0" smtClean="0">
                <a:solidFill>
                  <a:srgbClr val="3035FA"/>
                </a:solidFill>
              </a:rPr>
              <a:t> </a:t>
            </a:r>
            <a:endParaRPr lang="en-GB" sz="2400" dirty="0">
              <a:solidFill>
                <a:srgbClr val="3035FA"/>
              </a:solidFill>
            </a:endParaRPr>
          </a:p>
          <a:p>
            <a:pPr marL="457200" indent="-457200">
              <a:buFont typeface="Arial" panose="020B0604020202020204" pitchFamily="34" charset="0"/>
              <a:buChar char="•"/>
            </a:pPr>
            <a:endParaRPr lang="it-IT" sz="2400" dirty="0">
              <a:solidFill>
                <a:srgbClr val="3035FA"/>
              </a:solidFill>
            </a:endParaRPr>
          </a:p>
        </p:txBody>
      </p:sp>
      <p:sp>
        <p:nvSpPr>
          <p:cNvPr id="7" name="TextBox 1"/>
          <p:cNvSpPr txBox="1"/>
          <p:nvPr/>
        </p:nvSpPr>
        <p:spPr>
          <a:xfrm>
            <a:off x="5016500" y="6027003"/>
            <a:ext cx="4152900" cy="830997"/>
          </a:xfrm>
          <a:prstGeom prst="rect">
            <a:avLst/>
          </a:prstGeom>
          <a:noFill/>
        </p:spPr>
        <p:txBody>
          <a:bodyPr wrap="square" rtlCol="0">
            <a:spAutoFit/>
          </a:bodyPr>
          <a:lstStyle/>
          <a:p>
            <a:r>
              <a:rPr lang="en-GB" sz="2400" dirty="0" smtClean="0">
                <a:solidFill>
                  <a:srgbClr val="3035FA"/>
                </a:solidFill>
              </a:rPr>
              <a:t>The basic classifiers used as weak learners are CART trees. </a:t>
            </a:r>
            <a:endParaRPr lang="en-GB" sz="900" dirty="0">
              <a:solidFill>
                <a:srgbClr val="3035FA"/>
              </a:solidFill>
            </a:endParaRPr>
          </a:p>
        </p:txBody>
      </p:sp>
      <p:sp>
        <p:nvSpPr>
          <p:cNvPr id="8" name="TextBox 1"/>
          <p:cNvSpPr txBox="1"/>
          <p:nvPr/>
        </p:nvSpPr>
        <p:spPr>
          <a:xfrm>
            <a:off x="4714207" y="1812560"/>
            <a:ext cx="4542932" cy="830997"/>
          </a:xfrm>
          <a:prstGeom prst="rect">
            <a:avLst/>
          </a:prstGeom>
          <a:noFill/>
        </p:spPr>
        <p:txBody>
          <a:bodyPr wrap="square" rtlCol="0">
            <a:spAutoFit/>
          </a:bodyPr>
          <a:lstStyle/>
          <a:p>
            <a:r>
              <a:rPr lang="en-GB" sz="2400" dirty="0" smtClean="0">
                <a:solidFill>
                  <a:srgbClr val="3035FA"/>
                </a:solidFill>
              </a:rPr>
              <a:t>The trick is to increase diversity by training with slightly different sets. </a:t>
            </a:r>
            <a:endParaRPr lang="en-GB" sz="900" dirty="0">
              <a:solidFill>
                <a:srgbClr val="3035FA"/>
              </a:solidFill>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562137760"/>
      </p:ext>
    </p:extLst>
  </p:cSld>
  <p:clrMapOvr>
    <a:masterClrMapping/>
  </p:clrMapOvr>
  <mc:AlternateContent xmlns:mc="http://schemas.openxmlformats.org/markup-compatibility/2006" xmlns:p14="http://schemas.microsoft.com/office/powerpoint/2010/main">
    <mc:Choice Requires="p14">
      <p:transition spd="slow" p14:dur="2000" advTm="82269"/>
    </mc:Choice>
    <mc:Fallback xmlns="">
      <p:transition spd="slow" advTm="822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5800" y="1143000"/>
            <a:ext cx="8077200" cy="5032147"/>
          </a:xfrm>
          <a:prstGeom prst="rect">
            <a:avLst/>
          </a:prstGeom>
          <a:noFill/>
        </p:spPr>
        <p:txBody>
          <a:bodyPr wrap="square" rtlCol="0">
            <a:spAutoFit/>
          </a:bodyPr>
          <a:lstStyle/>
          <a:p>
            <a:pPr>
              <a:lnSpc>
                <a:spcPct val="150000"/>
              </a:lnSpc>
            </a:pPr>
            <a:endParaRPr lang="en-GB" sz="1000" dirty="0" smtClean="0">
              <a:solidFill>
                <a:srgbClr val="3035FA"/>
              </a:solidFill>
            </a:endParaRPr>
          </a:p>
          <a:p>
            <a:pPr marL="457200" indent="-457200">
              <a:lnSpc>
                <a:spcPct val="150000"/>
              </a:lnSpc>
              <a:buFont typeface="Arial" pitchFamily="34" charset="0"/>
              <a:buChar char="•"/>
            </a:pPr>
            <a:r>
              <a:rPr lang="en-GB" sz="2800" dirty="0">
                <a:solidFill>
                  <a:srgbClr val="E3E3E3"/>
                </a:solidFill>
              </a:rPr>
              <a:t>Overview of Ensemble </a:t>
            </a:r>
            <a:r>
              <a:rPr lang="en-GB" sz="2800" dirty="0" smtClean="0">
                <a:solidFill>
                  <a:srgbClr val="E3E3E3"/>
                </a:solidFill>
              </a:rPr>
              <a:t>Classifiers</a:t>
            </a:r>
          </a:p>
          <a:p>
            <a:pPr marL="457200" indent="-457200">
              <a:lnSpc>
                <a:spcPct val="150000"/>
              </a:lnSpc>
              <a:buFont typeface="Arial" pitchFamily="34" charset="0"/>
              <a:buChar char="•"/>
            </a:pPr>
            <a:endParaRPr lang="en-GB" sz="800" dirty="0">
              <a:solidFill>
                <a:srgbClr val="3035FA"/>
              </a:solidFill>
            </a:endParaRPr>
          </a:p>
          <a:p>
            <a:pPr marL="457200" indent="-457200">
              <a:lnSpc>
                <a:spcPct val="150000"/>
              </a:lnSpc>
              <a:buFont typeface="Arial" pitchFamily="34" charset="0"/>
              <a:buChar char="•"/>
            </a:pPr>
            <a:r>
              <a:rPr lang="en-GB" sz="2800" dirty="0" smtClean="0">
                <a:solidFill>
                  <a:srgbClr val="3035FA"/>
                </a:solidFill>
              </a:rPr>
              <a:t>Strategies </a:t>
            </a:r>
            <a:r>
              <a:rPr lang="en-GB" sz="2800" dirty="0">
                <a:solidFill>
                  <a:srgbClr val="3035FA"/>
                </a:solidFill>
              </a:rPr>
              <a:t>of Adaptive Learning for </a:t>
            </a:r>
            <a:r>
              <a:rPr lang="en-GB" sz="2800" dirty="0" smtClean="0">
                <a:solidFill>
                  <a:srgbClr val="3035FA"/>
                </a:solidFill>
              </a:rPr>
              <a:t>prediction </a:t>
            </a:r>
            <a:r>
              <a:rPr lang="en-GB" sz="2800" dirty="0">
                <a:solidFill>
                  <a:srgbClr val="3035FA"/>
                </a:solidFill>
              </a:rPr>
              <a:t>in non stationary </a:t>
            </a:r>
            <a:r>
              <a:rPr lang="en-GB" sz="2800" dirty="0" smtClean="0">
                <a:solidFill>
                  <a:srgbClr val="3035FA"/>
                </a:solidFill>
              </a:rPr>
              <a:t>conditions</a:t>
            </a:r>
          </a:p>
          <a:p>
            <a:pPr marL="457200" indent="-457200">
              <a:lnSpc>
                <a:spcPct val="150000"/>
              </a:lnSpc>
              <a:buFont typeface="Arial" pitchFamily="34" charset="0"/>
              <a:buChar char="•"/>
            </a:pPr>
            <a:endParaRPr lang="en-GB" sz="1000" dirty="0" smtClean="0">
              <a:solidFill>
                <a:srgbClr val="3035FA"/>
              </a:solidFill>
            </a:endParaRPr>
          </a:p>
          <a:p>
            <a:pPr marL="342900" indent="-342900">
              <a:lnSpc>
                <a:spcPct val="150000"/>
              </a:lnSpc>
              <a:buFont typeface="Arial" panose="020B0604020202020204" pitchFamily="34" charset="0"/>
              <a:buChar char="•"/>
            </a:pPr>
            <a:r>
              <a:rPr lang="en-GB" sz="2800" dirty="0" smtClean="0">
                <a:solidFill>
                  <a:srgbClr val="3035FA"/>
                </a:solidFill>
              </a:rPr>
              <a:t>  </a:t>
            </a:r>
            <a:r>
              <a:rPr lang="en-GB" sz="2800" dirty="0" smtClean="0">
                <a:solidFill>
                  <a:srgbClr val="E3E3E3"/>
                </a:solidFill>
              </a:rPr>
              <a:t>Results for AUG (mitigation and prevention)</a:t>
            </a:r>
          </a:p>
          <a:p>
            <a:pPr marL="342900" indent="-342900">
              <a:lnSpc>
                <a:spcPct val="150000"/>
              </a:lnSpc>
              <a:buFont typeface="Arial" panose="020B0604020202020204" pitchFamily="34" charset="0"/>
              <a:buChar char="•"/>
            </a:pPr>
            <a:endParaRPr lang="en-GB" sz="800" dirty="0" smtClean="0">
              <a:solidFill>
                <a:srgbClr val="E3E3E3"/>
              </a:solidFill>
            </a:endParaRPr>
          </a:p>
          <a:p>
            <a:pPr marL="342900" indent="-342900">
              <a:lnSpc>
                <a:spcPct val="150000"/>
              </a:lnSpc>
              <a:buFont typeface="Arial" panose="020B0604020202020204" pitchFamily="34" charset="0"/>
              <a:buChar char="•"/>
            </a:pPr>
            <a:r>
              <a:rPr lang="en-GB" sz="2800" dirty="0" smtClean="0">
                <a:solidFill>
                  <a:srgbClr val="E3E3E3"/>
                </a:solidFill>
              </a:rPr>
              <a:t> Transfer to </a:t>
            </a:r>
            <a:r>
              <a:rPr lang="en-GB" sz="2800" dirty="0">
                <a:solidFill>
                  <a:srgbClr val="E3E3E3"/>
                </a:solidFill>
              </a:rPr>
              <a:t>JET (mitigation and prevention</a:t>
            </a:r>
            <a:r>
              <a:rPr lang="en-GB" sz="2800" dirty="0" smtClean="0">
                <a:solidFill>
                  <a:srgbClr val="E3E3E3"/>
                </a:solidFill>
              </a:rPr>
              <a:t>)</a:t>
            </a:r>
          </a:p>
          <a:p>
            <a:pPr marL="342900" indent="-342900">
              <a:lnSpc>
                <a:spcPct val="150000"/>
              </a:lnSpc>
              <a:buFont typeface="Arial" panose="020B0604020202020204" pitchFamily="34" charset="0"/>
              <a:buChar char="•"/>
            </a:pPr>
            <a:endParaRPr lang="en-GB" sz="1000" dirty="0" smtClean="0">
              <a:solidFill>
                <a:srgbClr val="E3E3E3"/>
              </a:solidFill>
            </a:endParaRPr>
          </a:p>
          <a:p>
            <a:pPr marL="342900" indent="-342900">
              <a:lnSpc>
                <a:spcPct val="150000"/>
              </a:lnSpc>
              <a:buFont typeface="Arial" panose="020B0604020202020204" pitchFamily="34" charset="0"/>
              <a:buChar char="•"/>
            </a:pPr>
            <a:r>
              <a:rPr lang="en-GB" sz="2800" dirty="0" smtClean="0">
                <a:solidFill>
                  <a:srgbClr val="E3E3E3"/>
                </a:solidFill>
              </a:rPr>
              <a:t>  Conclusions and future lines of investigation</a:t>
            </a:r>
          </a:p>
        </p:txBody>
      </p:sp>
      <p:sp>
        <p:nvSpPr>
          <p:cNvPr id="4" name="TextBox 3"/>
          <p:cNvSpPr txBox="1"/>
          <p:nvPr/>
        </p:nvSpPr>
        <p:spPr>
          <a:xfrm>
            <a:off x="0" y="224135"/>
            <a:ext cx="8153400" cy="523220"/>
          </a:xfrm>
          <a:prstGeom prst="rect">
            <a:avLst/>
          </a:prstGeom>
          <a:noFill/>
        </p:spPr>
        <p:txBody>
          <a:bodyPr wrap="square" rtlCol="0">
            <a:spAutoFit/>
          </a:bodyPr>
          <a:lstStyle/>
          <a:p>
            <a:pPr algn="ctr"/>
            <a:r>
              <a:rPr lang="en-US" sz="2800" dirty="0" smtClean="0"/>
              <a:t>Outline </a:t>
            </a:r>
            <a:endParaRPr lang="en-US" sz="2800" dirty="0"/>
          </a:p>
        </p:txBody>
      </p:sp>
      <p:pic>
        <p:nvPicPr>
          <p:cNvPr id="5" name="Picture 5" descr="JET(3,78,162).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771" y="6477000"/>
            <a:ext cx="748390" cy="296819"/>
          </a:xfrm>
          <a:prstGeom prst="rect">
            <a:avLst/>
          </a:prstGeom>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121639271"/>
      </p:ext>
    </p:extLst>
  </p:cSld>
  <p:clrMapOvr>
    <a:masterClrMapping/>
  </p:clrMapOvr>
  <mc:AlternateContent xmlns:mc="http://schemas.openxmlformats.org/markup-compatibility/2006">
    <mc:Choice xmlns:p14="http://schemas.microsoft.com/office/powerpoint/2010/main" Requires="p14">
      <p:transition spd="slow" p14:dur="2000" advTm="8084"/>
    </mc:Choice>
    <mc:Fallback>
      <p:transition spd="slow" advTm="80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0" y="224135"/>
            <a:ext cx="8153400" cy="523220"/>
          </a:xfrm>
          <a:prstGeom prst="rect">
            <a:avLst/>
          </a:prstGeom>
          <a:noFill/>
        </p:spPr>
        <p:txBody>
          <a:bodyPr wrap="square" rtlCol="0">
            <a:spAutoFit/>
          </a:bodyPr>
          <a:lstStyle/>
          <a:p>
            <a:pPr algn="ctr"/>
            <a:r>
              <a:rPr lang="en-US" sz="2800" dirty="0" smtClean="0"/>
              <a:t>Between discharges: updating the Training Set</a:t>
            </a:r>
            <a:endParaRPr lang="en-US" sz="2800" dirty="0"/>
          </a:p>
        </p:txBody>
      </p:sp>
      <p:sp>
        <p:nvSpPr>
          <p:cNvPr id="5" name="TextBox 1"/>
          <p:cNvSpPr txBox="1"/>
          <p:nvPr/>
        </p:nvSpPr>
        <p:spPr>
          <a:xfrm>
            <a:off x="-20445" y="726911"/>
            <a:ext cx="9164445" cy="738664"/>
          </a:xfrm>
          <a:prstGeom prst="rect">
            <a:avLst/>
          </a:prstGeom>
          <a:noFill/>
        </p:spPr>
        <p:txBody>
          <a:bodyPr wrap="square" rtlCol="0">
            <a:spAutoFit/>
          </a:bodyPr>
          <a:lstStyle/>
          <a:p>
            <a:pPr>
              <a:lnSpc>
                <a:spcPct val="150000"/>
              </a:lnSpc>
            </a:pPr>
            <a:r>
              <a:rPr lang="en-GB" sz="2800" dirty="0" smtClean="0">
                <a:solidFill>
                  <a:srgbClr val="3035FA"/>
                </a:solidFill>
              </a:rPr>
              <a:t>The </a:t>
            </a:r>
            <a:r>
              <a:rPr lang="en-GB" sz="2800" i="1" u="sng" dirty="0" smtClean="0">
                <a:solidFill>
                  <a:srgbClr val="3035FA"/>
                </a:solidFill>
              </a:rPr>
              <a:t>training set</a:t>
            </a:r>
            <a:r>
              <a:rPr lang="en-GB" sz="2800" dirty="0" smtClean="0">
                <a:solidFill>
                  <a:srgbClr val="3035FA"/>
                </a:solidFill>
              </a:rPr>
              <a:t> is updated according to two different criteria. </a:t>
            </a:r>
            <a:endParaRPr lang="en-US" dirty="0">
              <a:solidFill>
                <a:srgbClr val="3035FA"/>
              </a:solidFill>
            </a:endParaRPr>
          </a:p>
        </p:txBody>
      </p:sp>
      <p:pic>
        <p:nvPicPr>
          <p:cNvPr id="4" name="Picture 2" descr="Image result for ensembles of classifiers figure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445" y="1752600"/>
            <a:ext cx="5493467" cy="4114800"/>
          </a:xfrm>
          <a:prstGeom prst="rect">
            <a:avLst/>
          </a:prstGeom>
          <a:noFill/>
          <a:extLst>
            <a:ext uri="{909E8E84-426E-40DD-AFC4-6F175D3DCCD1}">
              <a14:hiddenFill xmlns:a14="http://schemas.microsoft.com/office/drawing/2010/main">
                <a:solidFill>
                  <a:srgbClr val="FFFFFF"/>
                </a:solidFill>
              </a14:hiddenFill>
            </a:ext>
          </a:extLst>
        </p:spPr>
      </p:pic>
      <p:cxnSp>
        <p:nvCxnSpPr>
          <p:cNvPr id="6" name="Connettore 2 5"/>
          <p:cNvCxnSpPr/>
          <p:nvPr/>
        </p:nvCxnSpPr>
        <p:spPr>
          <a:xfrm>
            <a:off x="1752600" y="1371600"/>
            <a:ext cx="1143000" cy="381000"/>
          </a:xfrm>
          <a:prstGeom prst="straightConnector1">
            <a:avLst/>
          </a:prstGeom>
          <a:ln w="57150">
            <a:solidFill>
              <a:srgbClr val="FE02BC"/>
            </a:solidFill>
            <a:tailEnd type="triangle"/>
          </a:ln>
        </p:spPr>
        <p:style>
          <a:lnRef idx="1">
            <a:schemeClr val="accent1"/>
          </a:lnRef>
          <a:fillRef idx="0">
            <a:schemeClr val="accent1"/>
          </a:fillRef>
          <a:effectRef idx="0">
            <a:schemeClr val="accent1"/>
          </a:effectRef>
          <a:fontRef idx="minor">
            <a:schemeClr val="tx1"/>
          </a:fontRef>
        </p:style>
      </p:cxnSp>
      <p:sp>
        <p:nvSpPr>
          <p:cNvPr id="7" name="Ovale 6"/>
          <p:cNvSpPr/>
          <p:nvPr/>
        </p:nvSpPr>
        <p:spPr>
          <a:xfrm>
            <a:off x="2667000" y="1600200"/>
            <a:ext cx="2286000" cy="121920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TextBox 1"/>
          <p:cNvSpPr txBox="1"/>
          <p:nvPr/>
        </p:nvSpPr>
        <p:spPr>
          <a:xfrm>
            <a:off x="5583045" y="1752600"/>
            <a:ext cx="3256156" cy="5170646"/>
          </a:xfrm>
          <a:prstGeom prst="rect">
            <a:avLst/>
          </a:prstGeom>
          <a:noFill/>
        </p:spPr>
        <p:txBody>
          <a:bodyPr wrap="square" rtlCol="0">
            <a:spAutoFit/>
          </a:bodyPr>
          <a:lstStyle/>
          <a:p>
            <a:pPr marL="457200" indent="-457200">
              <a:buFont typeface="Arial" panose="020B0604020202020204" pitchFamily="34" charset="0"/>
              <a:buChar char="•"/>
            </a:pPr>
            <a:endParaRPr lang="en-GB" sz="900" dirty="0">
              <a:solidFill>
                <a:srgbClr val="3035FA"/>
              </a:solidFill>
            </a:endParaRPr>
          </a:p>
          <a:p>
            <a:pPr marL="457200" indent="-457200">
              <a:buFont typeface="Arial" panose="020B0604020202020204" pitchFamily="34" charset="0"/>
              <a:buChar char="•"/>
            </a:pPr>
            <a:r>
              <a:rPr lang="en-GB" sz="2400" dirty="0" smtClean="0">
                <a:solidFill>
                  <a:srgbClr val="3035FA"/>
                </a:solidFill>
              </a:rPr>
              <a:t>When there is a error in the prediction (for example a missed or a tardy alarm). </a:t>
            </a:r>
          </a:p>
          <a:p>
            <a:pPr marL="457200" indent="-457200">
              <a:buFont typeface="Arial" panose="020B0604020202020204" pitchFamily="34" charset="0"/>
              <a:buChar char="•"/>
            </a:pPr>
            <a:endParaRPr lang="en-GB" sz="2400" dirty="0">
              <a:solidFill>
                <a:srgbClr val="3035FA"/>
              </a:solidFill>
            </a:endParaRPr>
          </a:p>
          <a:p>
            <a:pPr marL="457200" indent="-457200">
              <a:buFont typeface="Arial" panose="020B0604020202020204" pitchFamily="34" charset="0"/>
              <a:buChar char="•"/>
            </a:pPr>
            <a:endParaRPr lang="en-GB" sz="900" dirty="0">
              <a:solidFill>
                <a:srgbClr val="3035FA"/>
              </a:solidFill>
            </a:endParaRPr>
          </a:p>
          <a:p>
            <a:pPr marL="457200" indent="-457200">
              <a:buFont typeface="Arial" panose="020B0604020202020204" pitchFamily="34" charset="0"/>
              <a:buChar char="•"/>
            </a:pPr>
            <a:r>
              <a:rPr lang="en-GB" sz="2400" dirty="0" smtClean="0">
                <a:solidFill>
                  <a:srgbClr val="3035FA"/>
                </a:solidFill>
              </a:rPr>
              <a:t>To implement de-learning: old examples are discarded when they become obsolete and therefore misleading.  </a:t>
            </a:r>
            <a:endParaRPr lang="it-IT" sz="2400" dirty="0">
              <a:solidFill>
                <a:srgbClr val="3035FA"/>
              </a:solidFill>
            </a:endParaRPr>
          </a:p>
        </p:txBody>
      </p:sp>
      <p:pic>
        <p:nvPicPr>
          <p:cNvPr id="9" name="Picture 5" descr="JET(3,78,162).jp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771" y="6477000"/>
            <a:ext cx="748390" cy="296819"/>
          </a:xfrm>
          <a:prstGeom prst="rect">
            <a:avLst/>
          </a:prstGeo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261821346"/>
      </p:ext>
    </p:extLst>
  </p:cSld>
  <p:clrMapOvr>
    <a:masterClrMapping/>
  </p:clrMapOvr>
  <mc:AlternateContent xmlns:mc="http://schemas.openxmlformats.org/markup-compatibility/2006" xmlns:p14="http://schemas.microsoft.com/office/powerpoint/2010/main">
    <mc:Choice Requires="p14">
      <p:transition spd="slow" p14:dur="2000" advTm="28010"/>
    </mc:Choice>
    <mc:Fallback xmlns="">
      <p:transition spd="slow" advTm="280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0" y="224135"/>
            <a:ext cx="8153400" cy="523220"/>
          </a:xfrm>
          <a:prstGeom prst="rect">
            <a:avLst/>
          </a:prstGeom>
          <a:noFill/>
        </p:spPr>
        <p:txBody>
          <a:bodyPr wrap="square" rtlCol="0">
            <a:spAutoFit/>
          </a:bodyPr>
          <a:lstStyle/>
          <a:p>
            <a:pPr algn="ctr"/>
            <a:r>
              <a:rPr lang="en-US" sz="2800" dirty="0"/>
              <a:t>Between discharges: </a:t>
            </a:r>
            <a:r>
              <a:rPr lang="en-US" sz="2800" dirty="0" smtClean="0"/>
              <a:t>updating the decision function</a:t>
            </a:r>
            <a:endParaRPr lang="en-US" sz="2800" dirty="0"/>
          </a:p>
        </p:txBody>
      </p:sp>
      <p:sp>
        <p:nvSpPr>
          <p:cNvPr id="5" name="TextBox 1"/>
          <p:cNvSpPr txBox="1"/>
          <p:nvPr/>
        </p:nvSpPr>
        <p:spPr>
          <a:xfrm>
            <a:off x="-20445" y="726911"/>
            <a:ext cx="9164445" cy="954107"/>
          </a:xfrm>
          <a:prstGeom prst="rect">
            <a:avLst/>
          </a:prstGeom>
          <a:noFill/>
        </p:spPr>
        <p:txBody>
          <a:bodyPr wrap="square" rtlCol="0">
            <a:spAutoFit/>
          </a:bodyPr>
          <a:lstStyle/>
          <a:p>
            <a:r>
              <a:rPr lang="en-GB" sz="2800" dirty="0" smtClean="0">
                <a:solidFill>
                  <a:srgbClr val="3035FA"/>
                </a:solidFill>
              </a:rPr>
              <a:t>The ensembles are pooled and the final  output is obtained with a </a:t>
            </a:r>
            <a:r>
              <a:rPr lang="en-GB" sz="2800" i="1" u="sng" dirty="0" smtClean="0">
                <a:solidFill>
                  <a:srgbClr val="3035FA"/>
                </a:solidFill>
              </a:rPr>
              <a:t>decision function</a:t>
            </a:r>
            <a:r>
              <a:rPr lang="en-GB" sz="2800" dirty="0" smtClean="0">
                <a:solidFill>
                  <a:srgbClr val="3035FA"/>
                </a:solidFill>
              </a:rPr>
              <a:t>. </a:t>
            </a:r>
            <a:endParaRPr lang="en-US" dirty="0">
              <a:solidFill>
                <a:srgbClr val="3035FA"/>
              </a:solidFill>
            </a:endParaRPr>
          </a:p>
        </p:txBody>
      </p:sp>
      <p:pic>
        <p:nvPicPr>
          <p:cNvPr id="4" name="Picture 2" descr="Image result for ensembles of classifiers figure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05200" y="1419408"/>
            <a:ext cx="5493467" cy="4114800"/>
          </a:xfrm>
          <a:prstGeom prst="rect">
            <a:avLst/>
          </a:prstGeom>
          <a:noFill/>
          <a:extLst>
            <a:ext uri="{909E8E84-426E-40DD-AFC4-6F175D3DCCD1}">
              <a14:hiddenFill xmlns:a14="http://schemas.microsoft.com/office/drawing/2010/main">
                <a:solidFill>
                  <a:srgbClr val="FFFFFF"/>
                </a:solidFill>
              </a14:hiddenFill>
            </a:ext>
          </a:extLst>
        </p:spPr>
      </p:pic>
      <p:cxnSp>
        <p:nvCxnSpPr>
          <p:cNvPr id="6" name="Connettore 2 5"/>
          <p:cNvCxnSpPr/>
          <p:nvPr/>
        </p:nvCxnSpPr>
        <p:spPr>
          <a:xfrm>
            <a:off x="2438400" y="1733337"/>
            <a:ext cx="3505945" cy="2991063"/>
          </a:xfrm>
          <a:prstGeom prst="straightConnector1">
            <a:avLst/>
          </a:prstGeom>
          <a:ln w="57150">
            <a:solidFill>
              <a:srgbClr val="FE02BC"/>
            </a:solidFill>
            <a:tailEnd type="triangle"/>
          </a:ln>
        </p:spPr>
        <p:style>
          <a:lnRef idx="1">
            <a:schemeClr val="accent1"/>
          </a:lnRef>
          <a:fillRef idx="0">
            <a:schemeClr val="accent1"/>
          </a:fillRef>
          <a:effectRef idx="0">
            <a:schemeClr val="accent1"/>
          </a:effectRef>
          <a:fontRef idx="minor">
            <a:schemeClr val="tx1"/>
          </a:fontRef>
        </p:style>
      </p:cxnSp>
      <p:sp>
        <p:nvSpPr>
          <p:cNvPr id="7" name="Ovale 6"/>
          <p:cNvSpPr/>
          <p:nvPr/>
        </p:nvSpPr>
        <p:spPr>
          <a:xfrm>
            <a:off x="5944345" y="4339169"/>
            <a:ext cx="1905000" cy="121920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TextBox 1"/>
          <p:cNvSpPr txBox="1"/>
          <p:nvPr/>
        </p:nvSpPr>
        <p:spPr>
          <a:xfrm>
            <a:off x="163287" y="2409762"/>
            <a:ext cx="3256156" cy="2585323"/>
          </a:xfrm>
          <a:prstGeom prst="rect">
            <a:avLst/>
          </a:prstGeom>
          <a:noFill/>
        </p:spPr>
        <p:txBody>
          <a:bodyPr wrap="square" rtlCol="0">
            <a:spAutoFit/>
          </a:bodyPr>
          <a:lstStyle/>
          <a:p>
            <a:pPr marL="457200" indent="-457200">
              <a:buFont typeface="Arial" panose="020B0604020202020204" pitchFamily="34" charset="0"/>
              <a:buChar char="•"/>
            </a:pPr>
            <a:endParaRPr lang="en-GB" sz="900" dirty="0">
              <a:solidFill>
                <a:srgbClr val="3035FA"/>
              </a:solidFill>
            </a:endParaRPr>
          </a:p>
          <a:p>
            <a:r>
              <a:rPr lang="en-GB" sz="2400" dirty="0" smtClean="0">
                <a:solidFill>
                  <a:srgbClr val="3035FA"/>
                </a:solidFill>
              </a:rPr>
              <a:t>Various decision functions are run in parallel and the one with the best results so far is used to generate the alarm.</a:t>
            </a:r>
            <a:endParaRPr lang="en-GB" sz="2400" dirty="0">
              <a:solidFill>
                <a:srgbClr val="3035FA"/>
              </a:solidFill>
            </a:endParaRPr>
          </a:p>
          <a:p>
            <a:pPr marL="457200" indent="-457200">
              <a:buFont typeface="Arial" panose="020B0604020202020204" pitchFamily="34" charset="0"/>
              <a:buChar char="•"/>
            </a:pPr>
            <a:endParaRPr lang="en-GB" sz="900" dirty="0">
              <a:solidFill>
                <a:srgbClr val="3035FA"/>
              </a:solidFill>
            </a:endParaRPr>
          </a:p>
        </p:txBody>
      </p:sp>
      <p:sp>
        <p:nvSpPr>
          <p:cNvPr id="9" name="TextBox 1"/>
          <p:cNvSpPr txBox="1"/>
          <p:nvPr/>
        </p:nvSpPr>
        <p:spPr>
          <a:xfrm>
            <a:off x="152401" y="5789143"/>
            <a:ext cx="8458200" cy="954107"/>
          </a:xfrm>
          <a:prstGeom prst="rect">
            <a:avLst/>
          </a:prstGeom>
          <a:noFill/>
        </p:spPr>
        <p:txBody>
          <a:bodyPr wrap="square" rtlCol="0">
            <a:spAutoFit/>
          </a:bodyPr>
          <a:lstStyle/>
          <a:p>
            <a:r>
              <a:rPr lang="en-GB" sz="2800" dirty="0" smtClean="0">
                <a:solidFill>
                  <a:srgbClr val="3035FA"/>
                </a:solidFill>
              </a:rPr>
              <a:t>At this stage one can optimise </a:t>
            </a:r>
            <a:r>
              <a:rPr lang="en-GB" sz="2800" i="1" u="sng" dirty="0" smtClean="0">
                <a:solidFill>
                  <a:srgbClr val="3035FA"/>
                </a:solidFill>
              </a:rPr>
              <a:t>de-learning</a:t>
            </a:r>
            <a:r>
              <a:rPr lang="en-GB" sz="2800" i="1" dirty="0" smtClean="0">
                <a:solidFill>
                  <a:srgbClr val="3035FA"/>
                </a:solidFill>
              </a:rPr>
              <a:t>, </a:t>
            </a:r>
            <a:r>
              <a:rPr lang="en-GB" sz="2800" dirty="0" smtClean="0">
                <a:solidFill>
                  <a:srgbClr val="3035FA"/>
                </a:solidFill>
              </a:rPr>
              <a:t>the rejection of old and therefore misleading examples. </a:t>
            </a:r>
            <a:endParaRPr lang="en-US" dirty="0">
              <a:solidFill>
                <a:srgbClr val="3035FA"/>
              </a:solidFill>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848766709"/>
      </p:ext>
    </p:extLst>
  </p:cSld>
  <p:clrMapOvr>
    <a:masterClrMapping/>
  </p:clrMapOvr>
  <mc:AlternateContent xmlns:mc="http://schemas.openxmlformats.org/markup-compatibility/2006" xmlns:p14="http://schemas.microsoft.com/office/powerpoint/2010/main">
    <mc:Choice Requires="p14">
      <p:transition spd="slow" p14:dur="2000" advTm="28017"/>
    </mc:Choice>
    <mc:Fallback xmlns="">
      <p:transition spd="slow" advTm="280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2483</TotalTime>
  <Words>1541</Words>
  <Application>Microsoft Office PowerPoint</Application>
  <PresentationFormat>On-screen Show (4:3)</PresentationFormat>
  <Paragraphs>228</Paragraphs>
  <Slides>20</Slides>
  <Notes>18</Notes>
  <HiddenSlides>0</HiddenSlides>
  <MMClips>20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20</vt:i4>
      </vt:variant>
    </vt:vector>
  </HeadingPairs>
  <TitlesOfParts>
    <vt:vector size="24" baseType="lpstr">
      <vt:lpstr>Arial</vt:lpstr>
      <vt:lpstr>Calibri</vt:lpstr>
      <vt:lpstr>Times New Roman</vt:lpstr>
      <vt:lpstr>Office Theme</vt:lpstr>
      <vt:lpstr>On the Potential of Adaptive Predictors and their Transfer between Different Devices for both Mitigation and Prevention of Disruptions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Thanks for Your Attention!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Nieckchen Petra</dc:creator>
  <cp:lastModifiedBy>Utente Windows</cp:lastModifiedBy>
  <cp:revision>515</cp:revision>
  <cp:lastPrinted>2019-09-16T12:22:23Z</cp:lastPrinted>
  <dcterms:created xsi:type="dcterms:W3CDTF">2014-10-17T14:45:18Z</dcterms:created>
  <dcterms:modified xsi:type="dcterms:W3CDTF">2020-07-10T16:09:27Z</dcterms:modified>
</cp:coreProperties>
</file>