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71" r:id="rId3"/>
    <p:sldId id="280" r:id="rId4"/>
    <p:sldId id="284" r:id="rId5"/>
    <p:sldId id="285" r:id="rId6"/>
    <p:sldId id="286" r:id="rId7"/>
    <p:sldId id="287" r:id="rId8"/>
    <p:sldId id="288" r:id="rId9"/>
    <p:sldId id="279" r:id="rId10"/>
    <p:sldId id="281" r:id="rId11"/>
    <p:sldId id="289" r:id="rId12"/>
    <p:sldId id="282" r:id="rId13"/>
    <p:sldId id="290" r:id="rId14"/>
    <p:sldId id="291" r:id="rId15"/>
    <p:sldId id="292" r:id="rId16"/>
    <p:sldId id="277" r:id="rId17"/>
    <p:sldId id="273" r:id="rId18"/>
    <p:sldId id="274" r:id="rId19"/>
    <p:sldId id="276" r:id="rId20"/>
    <p:sldId id="275" r:id="rId21"/>
    <p:sldId id="272" r:id="rId22"/>
    <p:sldId id="293" r:id="rId23"/>
    <p:sldId id="294" r:id="rId2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276836-BAF5-4908-AE2C-975953A9BB32}" v="168" dt="2020-07-04T20:12:40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6" autoAdjust="0"/>
    <p:restoredTop sz="94660"/>
  </p:normalViewPr>
  <p:slideViewPr>
    <p:cSldViewPr snapToGrid="0">
      <p:cViewPr varScale="1">
        <p:scale>
          <a:sx n="50" d="100"/>
          <a:sy n="50" d="100"/>
        </p:scale>
        <p:origin x="56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 Izzo" userId="dca41ba7543f5304" providerId="LiveId" clId="{F7276836-BAF5-4908-AE2C-975953A9BB32}"/>
    <pc:docChg chg="undo custSel addSld delSld modSld sldOrd">
      <pc:chgData name="Val Izzo" userId="dca41ba7543f5304" providerId="LiveId" clId="{F7276836-BAF5-4908-AE2C-975953A9BB32}" dt="2020-07-06T20:45:39.827" v="6473" actId="20577"/>
      <pc:docMkLst>
        <pc:docMk/>
      </pc:docMkLst>
      <pc:sldChg chg="addSp delSp modSp mod modTransition modAnim">
        <pc:chgData name="Val Izzo" userId="dca41ba7543f5304" providerId="LiveId" clId="{F7276836-BAF5-4908-AE2C-975953A9BB32}" dt="2020-07-03T21:32:10.306" v="5318"/>
        <pc:sldMkLst>
          <pc:docMk/>
          <pc:sldMk cId="2258740875" sldId="271"/>
        </pc:sldMkLst>
        <pc:spChg chg="mod">
          <ac:chgData name="Val Izzo" userId="dca41ba7543f5304" providerId="LiveId" clId="{F7276836-BAF5-4908-AE2C-975953A9BB32}" dt="2020-06-23T16:58:59.682" v="1"/>
          <ac:spMkLst>
            <pc:docMk/>
            <pc:sldMk cId="2258740875" sldId="271"/>
            <ac:spMk id="2" creationId="{ED0433C3-7E6F-4EB0-9833-518271BAF4D2}"/>
          </ac:spMkLst>
        </pc:spChg>
        <pc:spChg chg="mod">
          <ac:chgData name="Val Izzo" userId="dca41ba7543f5304" providerId="LiveId" clId="{F7276836-BAF5-4908-AE2C-975953A9BB32}" dt="2020-06-23T16:58:59.682" v="1"/>
          <ac:spMkLst>
            <pc:docMk/>
            <pc:sldMk cId="2258740875" sldId="271"/>
            <ac:spMk id="3" creationId="{90509898-B0EE-45C9-B284-9FDF327AF037}"/>
          </ac:spMkLst>
        </pc:spChg>
        <pc:spChg chg="mod">
          <ac:chgData name="Val Izzo" userId="dca41ba7543f5304" providerId="LiveId" clId="{F7276836-BAF5-4908-AE2C-975953A9BB32}" dt="2020-06-23T16:59:11.525" v="2" actId="207"/>
          <ac:spMkLst>
            <pc:docMk/>
            <pc:sldMk cId="2258740875" sldId="271"/>
            <ac:spMk id="6" creationId="{63234EE5-FCA3-4059-8CF2-B9EC51A4DD85}"/>
          </ac:spMkLst>
        </pc:spChg>
        <pc:spChg chg="mod">
          <ac:chgData name="Val Izzo" userId="dca41ba7543f5304" providerId="LiveId" clId="{F7276836-BAF5-4908-AE2C-975953A9BB32}" dt="2020-06-30T18:28:44.038" v="5160" actId="255"/>
          <ac:spMkLst>
            <pc:docMk/>
            <pc:sldMk cId="2258740875" sldId="271"/>
            <ac:spMk id="11" creationId="{A77C24AC-5E59-47C1-AACA-896E5AA9C91B}"/>
          </ac:spMkLst>
        </pc:spChg>
        <pc:picChg chg="add mod">
          <ac:chgData name="Val Izzo" userId="dca41ba7543f5304" providerId="LiveId" clId="{F7276836-BAF5-4908-AE2C-975953A9BB32}" dt="2020-07-03T21:32:10.306" v="5318"/>
          <ac:picMkLst>
            <pc:docMk/>
            <pc:sldMk cId="2258740875" sldId="271"/>
            <ac:picMk id="4" creationId="{7A8929FF-1370-499A-BAF5-B53257121A91}"/>
          </ac:picMkLst>
        </pc:picChg>
        <pc:picChg chg="add del mod">
          <ac:chgData name="Val Izzo" userId="dca41ba7543f5304" providerId="LiveId" clId="{F7276836-BAF5-4908-AE2C-975953A9BB32}" dt="2020-07-02T17:16:33.752" v="5273"/>
          <ac:picMkLst>
            <pc:docMk/>
            <pc:sldMk cId="2258740875" sldId="271"/>
            <ac:picMk id="4" creationId="{979FCF4F-48B1-4C32-9DF0-58F9CD3869F7}"/>
          </ac:picMkLst>
        </pc:picChg>
        <pc:picChg chg="add del mod">
          <ac:chgData name="Val Izzo" userId="dca41ba7543f5304" providerId="LiveId" clId="{F7276836-BAF5-4908-AE2C-975953A9BB32}" dt="2020-07-03T21:30:09.238" v="5316"/>
          <ac:picMkLst>
            <pc:docMk/>
            <pc:sldMk cId="2258740875" sldId="271"/>
            <ac:picMk id="5" creationId="{F0A05358-D1C1-4F3D-9C4F-7FCA2E73F9ED}"/>
          </ac:picMkLst>
        </pc:picChg>
        <pc:picChg chg="add del mod">
          <ac:chgData name="Val Izzo" userId="dca41ba7543f5304" providerId="LiveId" clId="{F7276836-BAF5-4908-AE2C-975953A9BB32}" dt="2020-06-30T18:09:55.657" v="4946"/>
          <ac:picMkLst>
            <pc:docMk/>
            <pc:sldMk cId="2258740875" sldId="271"/>
            <ac:picMk id="12" creationId="{403BA155-3FD1-4047-A1D4-D07B2199F0AB}"/>
          </ac:picMkLst>
        </pc:picChg>
      </pc:sldChg>
      <pc:sldChg chg="addSp delSp modSp add modTransition modAnim">
        <pc:chgData name="Val Izzo" userId="dca41ba7543f5304" providerId="LiveId" clId="{F7276836-BAF5-4908-AE2C-975953A9BB32}" dt="2020-07-04T20:11:37.049" v="6471"/>
        <pc:sldMkLst>
          <pc:docMk/>
          <pc:sldMk cId="2660328925" sldId="272"/>
        </pc:sldMkLst>
        <pc:spChg chg="mod">
          <ac:chgData name="Val Izzo" userId="dca41ba7543f5304" providerId="LiveId" clId="{F7276836-BAF5-4908-AE2C-975953A9BB32}" dt="2020-06-30T18:53:21.275" v="5271" actId="122"/>
          <ac:spMkLst>
            <pc:docMk/>
            <pc:sldMk cId="2660328925" sldId="272"/>
            <ac:spMk id="12" creationId="{7F539644-71A7-4461-986C-136D1CCC8072}"/>
          </ac:spMkLst>
        </pc:spChg>
        <pc:picChg chg="add del mod">
          <ac:chgData name="Val Izzo" userId="dca41ba7543f5304" providerId="LiveId" clId="{F7276836-BAF5-4908-AE2C-975953A9BB32}" dt="2020-07-04T20:09:57.319" v="6470"/>
          <ac:picMkLst>
            <pc:docMk/>
            <pc:sldMk cId="2660328925" sldId="272"/>
            <ac:picMk id="2" creationId="{4830C953-73AB-41D2-94CF-E5AD0B3FBA91}"/>
          </ac:picMkLst>
        </pc:picChg>
        <pc:picChg chg="add del mod">
          <ac:chgData name="Val Izzo" userId="dca41ba7543f5304" providerId="LiveId" clId="{F7276836-BAF5-4908-AE2C-975953A9BB32}" dt="2020-07-02T17:59:49.026" v="5304"/>
          <ac:picMkLst>
            <pc:docMk/>
            <pc:sldMk cId="2660328925" sldId="272"/>
            <ac:picMk id="2" creationId="{C7D835F3-49FC-42B3-889F-F6308E5348DB}"/>
          </ac:picMkLst>
        </pc:picChg>
        <pc:picChg chg="add mod">
          <ac:chgData name="Val Izzo" userId="dca41ba7543f5304" providerId="LiveId" clId="{F7276836-BAF5-4908-AE2C-975953A9BB32}" dt="2020-07-04T20:11:37.049" v="6471"/>
          <ac:picMkLst>
            <pc:docMk/>
            <pc:sldMk cId="2660328925" sldId="272"/>
            <ac:picMk id="3" creationId="{B89490ED-723C-4FC1-935D-EED3470E85A0}"/>
          </ac:picMkLst>
        </pc:picChg>
        <pc:picChg chg="add del mod">
          <ac:chgData name="Val Izzo" userId="dca41ba7543f5304" providerId="LiveId" clId="{F7276836-BAF5-4908-AE2C-975953A9BB32}" dt="2020-07-02T18:00:45.939" v="5306"/>
          <ac:picMkLst>
            <pc:docMk/>
            <pc:sldMk cId="2660328925" sldId="272"/>
            <ac:picMk id="3" creationId="{E209BAD4-8663-4C20-86B1-8D272219F552}"/>
          </ac:picMkLst>
        </pc:picChg>
        <pc:picChg chg="add del mod">
          <ac:chgData name="Val Izzo" userId="dca41ba7543f5304" providerId="LiveId" clId="{F7276836-BAF5-4908-AE2C-975953A9BB32}" dt="2020-07-04T20:09:44.885" v="6468"/>
          <ac:picMkLst>
            <pc:docMk/>
            <pc:sldMk cId="2660328925" sldId="272"/>
            <ac:picMk id="5" creationId="{EC527CBD-1A6C-4C86-BB28-11F6D86260D6}"/>
          </ac:picMkLst>
        </pc:picChg>
      </pc:sldChg>
      <pc:sldChg chg="addSp delSp modSp add mod modTransition modAnim">
        <pc:chgData name="Val Izzo" userId="dca41ba7543f5304" providerId="LiveId" clId="{F7276836-BAF5-4908-AE2C-975953A9BB32}" dt="2020-07-02T17:57:11.117" v="5299"/>
        <pc:sldMkLst>
          <pc:docMk/>
          <pc:sldMk cId="1463940997" sldId="273"/>
        </pc:sldMkLst>
        <pc:spChg chg="mod">
          <ac:chgData name="Val Izzo" userId="dca41ba7543f5304" providerId="LiveId" clId="{F7276836-BAF5-4908-AE2C-975953A9BB32}" dt="2020-06-30T18:52:56.143" v="5267" actId="122"/>
          <ac:spMkLst>
            <pc:docMk/>
            <pc:sldMk cId="1463940997" sldId="273"/>
            <ac:spMk id="2" creationId="{E236189F-ED8B-4762-9686-1BA1D5CF9DC7}"/>
          </ac:spMkLst>
        </pc:spChg>
        <pc:picChg chg="add del mod">
          <ac:chgData name="Val Izzo" userId="dca41ba7543f5304" providerId="LiveId" clId="{F7276836-BAF5-4908-AE2C-975953A9BB32}" dt="2020-07-02T17:55:52.649" v="5298"/>
          <ac:picMkLst>
            <pc:docMk/>
            <pc:sldMk cId="1463940997" sldId="273"/>
            <ac:picMk id="4" creationId="{6811EA86-37B7-4514-BD6A-DE1F07FFE4C2}"/>
          </ac:picMkLst>
        </pc:picChg>
        <pc:picChg chg="add mod">
          <ac:chgData name="Val Izzo" userId="dca41ba7543f5304" providerId="LiveId" clId="{F7276836-BAF5-4908-AE2C-975953A9BB32}" dt="2020-07-02T17:57:11.117" v="5299"/>
          <ac:picMkLst>
            <pc:docMk/>
            <pc:sldMk cId="1463940997" sldId="273"/>
            <ac:picMk id="6" creationId="{B7833122-9CC0-4F93-897C-DC0ED8CBE856}"/>
          </ac:picMkLst>
        </pc:picChg>
      </pc:sldChg>
      <pc:sldChg chg="addSp delSp modSp add mod">
        <pc:chgData name="Val Izzo" userId="dca41ba7543f5304" providerId="LiveId" clId="{F7276836-BAF5-4908-AE2C-975953A9BB32}" dt="2020-07-02T17:57:11.117" v="5299"/>
        <pc:sldMkLst>
          <pc:docMk/>
          <pc:sldMk cId="3509357775" sldId="274"/>
        </pc:sldMkLst>
        <pc:spChg chg="mod">
          <ac:chgData name="Val Izzo" userId="dca41ba7543f5304" providerId="LiveId" clId="{F7276836-BAF5-4908-AE2C-975953A9BB32}" dt="2020-06-30T18:53:03.766" v="5268" actId="122"/>
          <ac:spMkLst>
            <pc:docMk/>
            <pc:sldMk cId="3509357775" sldId="274"/>
            <ac:spMk id="2" creationId="{E236189F-ED8B-4762-9686-1BA1D5CF9DC7}"/>
          </ac:spMkLst>
        </pc:spChg>
        <pc:picChg chg="add del mod">
          <ac:chgData name="Val Izzo" userId="dca41ba7543f5304" providerId="LiveId" clId="{F7276836-BAF5-4908-AE2C-975953A9BB32}" dt="2020-07-02T17:57:11.117" v="5299"/>
          <ac:picMkLst>
            <pc:docMk/>
            <pc:sldMk cId="3509357775" sldId="274"/>
            <ac:picMk id="4" creationId="{EED58DA9-24A0-437D-8420-31E106E2BAEB}"/>
          </ac:picMkLst>
        </pc:picChg>
        <pc:picChg chg="add mod">
          <ac:chgData name="Val Izzo" userId="dca41ba7543f5304" providerId="LiveId" clId="{F7276836-BAF5-4908-AE2C-975953A9BB32}" dt="2020-07-02T17:57:11.117" v="5299"/>
          <ac:picMkLst>
            <pc:docMk/>
            <pc:sldMk cId="3509357775" sldId="274"/>
            <ac:picMk id="7" creationId="{1F02CAB9-ADE8-4AF4-A9B0-0AC1FCC6287F}"/>
          </ac:picMkLst>
        </pc:picChg>
      </pc:sldChg>
      <pc:sldChg chg="addSp delSp modSp add modTransition modAnim">
        <pc:chgData name="Val Izzo" userId="dca41ba7543f5304" providerId="LiveId" clId="{F7276836-BAF5-4908-AE2C-975953A9BB32}" dt="2020-07-04T20:11:37.049" v="6471"/>
        <pc:sldMkLst>
          <pc:docMk/>
          <pc:sldMk cId="821951464" sldId="275"/>
        </pc:sldMkLst>
        <pc:spChg chg="mod">
          <ac:chgData name="Val Izzo" userId="dca41ba7543f5304" providerId="LiveId" clId="{F7276836-BAF5-4908-AE2C-975953A9BB32}" dt="2020-06-30T18:53:15.775" v="5270" actId="122"/>
          <ac:spMkLst>
            <pc:docMk/>
            <pc:sldMk cId="821951464" sldId="275"/>
            <ac:spMk id="2" creationId="{D96C744D-FEF7-486A-A9C6-CB1ACA927DBB}"/>
          </ac:spMkLst>
        </pc:spChg>
        <pc:picChg chg="add del mod">
          <ac:chgData name="Val Izzo" userId="dca41ba7543f5304" providerId="LiveId" clId="{F7276836-BAF5-4908-AE2C-975953A9BB32}" dt="2020-07-04T20:09:54.712" v="6469"/>
          <ac:picMkLst>
            <pc:docMk/>
            <pc:sldMk cId="821951464" sldId="275"/>
            <ac:picMk id="3" creationId="{52EE9CF2-DDF8-471E-8B45-39291432114F}"/>
          </ac:picMkLst>
        </pc:picChg>
        <pc:picChg chg="add del mod">
          <ac:chgData name="Val Izzo" userId="dca41ba7543f5304" providerId="LiveId" clId="{F7276836-BAF5-4908-AE2C-975953A9BB32}" dt="2020-07-02T17:58:45.610" v="5302"/>
          <ac:picMkLst>
            <pc:docMk/>
            <pc:sldMk cId="821951464" sldId="275"/>
            <ac:picMk id="3" creationId="{FB760339-AD71-4CB5-AAF7-62BE78F30E65}"/>
          </ac:picMkLst>
        </pc:picChg>
        <pc:picChg chg="add del mod">
          <ac:chgData name="Val Izzo" userId="dca41ba7543f5304" providerId="LiveId" clId="{F7276836-BAF5-4908-AE2C-975953A9BB32}" dt="2020-07-04T20:09:34.593" v="6467"/>
          <ac:picMkLst>
            <pc:docMk/>
            <pc:sldMk cId="821951464" sldId="275"/>
            <ac:picMk id="5" creationId="{A47FBCF0-CB01-44BF-A372-C7D96BF0C819}"/>
          </ac:picMkLst>
        </pc:picChg>
        <pc:picChg chg="add mod">
          <ac:chgData name="Val Izzo" userId="dca41ba7543f5304" providerId="LiveId" clId="{F7276836-BAF5-4908-AE2C-975953A9BB32}" dt="2020-07-04T20:11:37.049" v="6471"/>
          <ac:picMkLst>
            <pc:docMk/>
            <pc:sldMk cId="821951464" sldId="275"/>
            <ac:picMk id="6" creationId="{7E984BFE-9DFD-454D-B690-2A0248EAF2DA}"/>
          </ac:picMkLst>
        </pc:picChg>
      </pc:sldChg>
      <pc:sldChg chg="addSp delSp modSp add modTransition modAnim">
        <pc:chgData name="Val Izzo" userId="dca41ba7543f5304" providerId="LiveId" clId="{F7276836-BAF5-4908-AE2C-975953A9BB32}" dt="2020-07-02T17:58:15.830" v="5301"/>
        <pc:sldMkLst>
          <pc:docMk/>
          <pc:sldMk cId="157703331" sldId="276"/>
        </pc:sldMkLst>
        <pc:spChg chg="mod">
          <ac:chgData name="Val Izzo" userId="dca41ba7543f5304" providerId="LiveId" clId="{F7276836-BAF5-4908-AE2C-975953A9BB32}" dt="2020-06-30T18:53:09.351" v="5269" actId="122"/>
          <ac:spMkLst>
            <pc:docMk/>
            <pc:sldMk cId="157703331" sldId="276"/>
            <ac:spMk id="2" creationId="{D96C744D-FEF7-486A-A9C6-CB1ACA927DBB}"/>
          </ac:spMkLst>
        </pc:spChg>
        <pc:picChg chg="add del mod">
          <ac:chgData name="Val Izzo" userId="dca41ba7543f5304" providerId="LiveId" clId="{F7276836-BAF5-4908-AE2C-975953A9BB32}" dt="2020-07-02T17:57:49.583" v="5300"/>
          <ac:picMkLst>
            <pc:docMk/>
            <pc:sldMk cId="157703331" sldId="276"/>
            <ac:picMk id="3" creationId="{C498B104-2809-41D7-83A0-15BCB2D1F97C}"/>
          </ac:picMkLst>
        </pc:picChg>
        <pc:picChg chg="add mod">
          <ac:chgData name="Val Izzo" userId="dca41ba7543f5304" providerId="LiveId" clId="{F7276836-BAF5-4908-AE2C-975953A9BB32}" dt="2020-07-02T17:58:15.830" v="5301"/>
          <ac:picMkLst>
            <pc:docMk/>
            <pc:sldMk cId="157703331" sldId="276"/>
            <ac:picMk id="5" creationId="{83BB21C3-FBEA-4C32-9544-DA56D21816DB}"/>
          </ac:picMkLst>
        </pc:picChg>
      </pc:sldChg>
      <pc:sldChg chg="addSp delSp modSp add mod modTransition modAnim">
        <pc:chgData name="Val Izzo" userId="dca41ba7543f5304" providerId="LiveId" clId="{F7276836-BAF5-4908-AE2C-975953A9BB32}" dt="2020-07-02T17:55:33.172" v="5297"/>
        <pc:sldMkLst>
          <pc:docMk/>
          <pc:sldMk cId="2332217936" sldId="277"/>
        </pc:sldMkLst>
        <pc:spChg chg="mod">
          <ac:chgData name="Val Izzo" userId="dca41ba7543f5304" providerId="LiveId" clId="{F7276836-BAF5-4908-AE2C-975953A9BB32}" dt="2020-06-30T18:52:51.061" v="5266" actId="122"/>
          <ac:spMkLst>
            <pc:docMk/>
            <pc:sldMk cId="2332217936" sldId="277"/>
            <ac:spMk id="2" creationId="{ECFF9BF7-16D7-4DF1-BF0C-4CACECE2333E}"/>
          </ac:spMkLst>
        </pc:spChg>
        <pc:spChg chg="mod">
          <ac:chgData name="Val Izzo" userId="dca41ba7543f5304" providerId="LiveId" clId="{F7276836-BAF5-4908-AE2C-975953A9BB32}" dt="2020-06-30T16:38:43.271" v="3883" actId="20577"/>
          <ac:spMkLst>
            <pc:docMk/>
            <pc:sldMk cId="2332217936" sldId="277"/>
            <ac:spMk id="4" creationId="{7C8623C5-4E26-432C-92AC-BBF0A938A3BC}"/>
          </ac:spMkLst>
        </pc:spChg>
        <pc:spChg chg="add del mod">
          <ac:chgData name="Val Izzo" userId="dca41ba7543f5304" providerId="LiveId" clId="{F7276836-BAF5-4908-AE2C-975953A9BB32}" dt="2020-06-25T22:12:09.172" v="3160" actId="478"/>
          <ac:spMkLst>
            <pc:docMk/>
            <pc:sldMk cId="2332217936" sldId="277"/>
            <ac:spMk id="6" creationId="{01C24B59-80C5-4788-858D-03F48141BBF2}"/>
          </ac:spMkLst>
        </pc:spChg>
        <pc:graphicFrameChg chg="add del mod modGraphic">
          <ac:chgData name="Val Izzo" userId="dca41ba7543f5304" providerId="LiveId" clId="{F7276836-BAF5-4908-AE2C-975953A9BB32}" dt="2020-06-25T22:19:12.166" v="3204" actId="478"/>
          <ac:graphicFrameMkLst>
            <pc:docMk/>
            <pc:sldMk cId="2332217936" sldId="277"/>
            <ac:graphicFrameMk id="3" creationId="{D8FAFC27-66BD-473E-A623-2353F6A68FCF}"/>
          </ac:graphicFrameMkLst>
        </pc:graphicFrameChg>
        <pc:picChg chg="add del mod">
          <ac:chgData name="Val Izzo" userId="dca41ba7543f5304" providerId="LiveId" clId="{F7276836-BAF5-4908-AE2C-975953A9BB32}" dt="2020-07-02T17:54:41.221" v="5296"/>
          <ac:picMkLst>
            <pc:docMk/>
            <pc:sldMk cId="2332217936" sldId="277"/>
            <ac:picMk id="3" creationId="{32C3E0CF-0BB4-438E-8B85-225D0FCA33D1}"/>
          </ac:picMkLst>
        </pc:picChg>
        <pc:picChg chg="add mod">
          <ac:chgData name="Val Izzo" userId="dca41ba7543f5304" providerId="LiveId" clId="{F7276836-BAF5-4908-AE2C-975953A9BB32}" dt="2020-07-02T17:55:33.172" v="5297"/>
          <ac:picMkLst>
            <pc:docMk/>
            <pc:sldMk cId="2332217936" sldId="277"/>
            <ac:picMk id="5" creationId="{7BEACB14-F54C-47FF-8FC8-22A4CDFBF8C4}"/>
          </ac:picMkLst>
        </pc:picChg>
      </pc:sldChg>
      <pc:sldChg chg="modSp add del mod">
        <pc:chgData name="Val Izzo" userId="dca41ba7543f5304" providerId="LiveId" clId="{F7276836-BAF5-4908-AE2C-975953A9BB32}" dt="2020-06-26T15:02:10.014" v="3313" actId="47"/>
        <pc:sldMkLst>
          <pc:docMk/>
          <pc:sldMk cId="3215533022" sldId="278"/>
        </pc:sldMkLst>
        <pc:spChg chg="mod">
          <ac:chgData name="Val Izzo" userId="dca41ba7543f5304" providerId="LiveId" clId="{F7276836-BAF5-4908-AE2C-975953A9BB32}" dt="2020-06-24T18:48:56.708" v="2111" actId="20577"/>
          <ac:spMkLst>
            <pc:docMk/>
            <pc:sldMk cId="3215533022" sldId="278"/>
            <ac:spMk id="3" creationId="{44D75A5C-FA45-4055-AC21-FCB65BF7F6D3}"/>
          </ac:spMkLst>
        </pc:spChg>
      </pc:sldChg>
      <pc:sldChg chg="addSp delSp modSp add mod modTransition modAnim">
        <pc:chgData name="Val Izzo" userId="dca41ba7543f5304" providerId="LiveId" clId="{F7276836-BAF5-4908-AE2C-975953A9BB32}" dt="2020-07-03T22:13:52.375" v="5887"/>
        <pc:sldMkLst>
          <pc:docMk/>
          <pc:sldMk cId="756102240" sldId="279"/>
        </pc:sldMkLst>
        <pc:spChg chg="add mod">
          <ac:chgData name="Val Izzo" userId="dca41ba7543f5304" providerId="LiveId" clId="{F7276836-BAF5-4908-AE2C-975953A9BB32}" dt="2020-07-03T21:51:29.879" v="5844" actId="1076"/>
          <ac:spMkLst>
            <pc:docMk/>
            <pc:sldMk cId="756102240" sldId="279"/>
            <ac:spMk id="2" creationId="{6BDEE332-3FC0-4DD7-9FDC-53CB7B0E8E76}"/>
          </ac:spMkLst>
        </pc:spChg>
        <pc:spChg chg="del">
          <ac:chgData name="Val Izzo" userId="dca41ba7543f5304" providerId="LiveId" clId="{F7276836-BAF5-4908-AE2C-975953A9BB32}" dt="2020-07-03T21:43:55.194" v="5499" actId="478"/>
          <ac:spMkLst>
            <pc:docMk/>
            <pc:sldMk cId="756102240" sldId="279"/>
            <ac:spMk id="4" creationId="{6AF24977-32F7-403E-A71C-EB3254D56382}"/>
          </ac:spMkLst>
        </pc:spChg>
        <pc:spChg chg="mod">
          <ac:chgData name="Val Izzo" userId="dca41ba7543f5304" providerId="LiveId" clId="{F7276836-BAF5-4908-AE2C-975953A9BB32}" dt="2020-06-24T00:20:17.460" v="958" actId="20577"/>
          <ac:spMkLst>
            <pc:docMk/>
            <pc:sldMk cId="756102240" sldId="279"/>
            <ac:spMk id="8" creationId="{CA4BCD02-6712-49EF-9141-4B9FE6357BC3}"/>
          </ac:spMkLst>
        </pc:spChg>
        <pc:spChg chg="add del mod ord">
          <ac:chgData name="Val Izzo" userId="dca41ba7543f5304" providerId="LiveId" clId="{F7276836-BAF5-4908-AE2C-975953A9BB32}" dt="2020-07-03T21:56:58.590" v="5885" actId="207"/>
          <ac:spMkLst>
            <pc:docMk/>
            <pc:sldMk cId="756102240" sldId="279"/>
            <ac:spMk id="9" creationId="{31B43485-78B3-4D3C-8FF1-7A32CFE67EAF}"/>
          </ac:spMkLst>
        </pc:spChg>
        <pc:spChg chg="mod ord">
          <ac:chgData name="Val Izzo" userId="dca41ba7543f5304" providerId="LiveId" clId="{F7276836-BAF5-4908-AE2C-975953A9BB32}" dt="2020-07-03T21:51:35.164" v="5845" actId="1076"/>
          <ac:spMkLst>
            <pc:docMk/>
            <pc:sldMk cId="756102240" sldId="279"/>
            <ac:spMk id="10" creationId="{A7C1ACC0-5CDB-4DA8-B7AB-9C900F4009A9}"/>
          </ac:spMkLst>
        </pc:spChg>
        <pc:spChg chg="mod">
          <ac:chgData name="Val Izzo" userId="dca41ba7543f5304" providerId="LiveId" clId="{F7276836-BAF5-4908-AE2C-975953A9BB32}" dt="2020-07-03T21:56:30.104" v="5884" actId="1076"/>
          <ac:spMkLst>
            <pc:docMk/>
            <pc:sldMk cId="756102240" sldId="279"/>
            <ac:spMk id="11" creationId="{D587A863-9119-4E7D-8432-48003DAE0F4F}"/>
          </ac:spMkLst>
        </pc:spChg>
        <pc:spChg chg="add mod">
          <ac:chgData name="Val Izzo" userId="dca41ba7543f5304" providerId="LiveId" clId="{F7276836-BAF5-4908-AE2C-975953A9BB32}" dt="2020-07-03T21:49:38.187" v="5780" actId="1038"/>
          <ac:spMkLst>
            <pc:docMk/>
            <pc:sldMk cId="756102240" sldId="279"/>
            <ac:spMk id="43" creationId="{E837E5B0-521F-4653-8EE4-D7A04CC961A8}"/>
          </ac:spMkLst>
        </pc:spChg>
        <pc:spChg chg="add mod">
          <ac:chgData name="Val Izzo" userId="dca41ba7543f5304" providerId="LiveId" clId="{F7276836-BAF5-4908-AE2C-975953A9BB32}" dt="2020-07-03T21:49:38.187" v="5780" actId="1038"/>
          <ac:spMkLst>
            <pc:docMk/>
            <pc:sldMk cId="756102240" sldId="279"/>
            <ac:spMk id="44" creationId="{C0F0F32B-55E9-4E27-BBFC-EAE6994841F2}"/>
          </ac:spMkLst>
        </pc:spChg>
        <pc:spChg chg="add mod">
          <ac:chgData name="Val Izzo" userId="dca41ba7543f5304" providerId="LiveId" clId="{F7276836-BAF5-4908-AE2C-975953A9BB32}" dt="2020-07-03T21:49:38.187" v="5780" actId="1038"/>
          <ac:spMkLst>
            <pc:docMk/>
            <pc:sldMk cId="756102240" sldId="279"/>
            <ac:spMk id="45" creationId="{09DC8AB7-63B7-4CF8-BD54-4996135B9B19}"/>
          </ac:spMkLst>
        </pc:spChg>
        <pc:spChg chg="add mod">
          <ac:chgData name="Val Izzo" userId="dca41ba7543f5304" providerId="LiveId" clId="{F7276836-BAF5-4908-AE2C-975953A9BB32}" dt="2020-07-03T21:49:38.187" v="5780" actId="1038"/>
          <ac:spMkLst>
            <pc:docMk/>
            <pc:sldMk cId="756102240" sldId="279"/>
            <ac:spMk id="46" creationId="{03732DCD-A040-41C9-82E9-F31DB0E36FEF}"/>
          </ac:spMkLst>
        </pc:spChg>
        <pc:spChg chg="add mod">
          <ac:chgData name="Val Izzo" userId="dca41ba7543f5304" providerId="LiveId" clId="{F7276836-BAF5-4908-AE2C-975953A9BB32}" dt="2020-07-03T21:49:38.187" v="5780" actId="1038"/>
          <ac:spMkLst>
            <pc:docMk/>
            <pc:sldMk cId="756102240" sldId="279"/>
            <ac:spMk id="47" creationId="{83B8AC60-EAEA-4041-93E8-8CB26857F2F6}"/>
          </ac:spMkLst>
        </pc:spChg>
        <pc:spChg chg="add mod">
          <ac:chgData name="Val Izzo" userId="dca41ba7543f5304" providerId="LiveId" clId="{F7276836-BAF5-4908-AE2C-975953A9BB32}" dt="2020-07-03T21:49:38.187" v="5780" actId="1038"/>
          <ac:spMkLst>
            <pc:docMk/>
            <pc:sldMk cId="756102240" sldId="279"/>
            <ac:spMk id="48" creationId="{A51F5D24-3E34-4F60-BA84-ECD7F216168A}"/>
          </ac:spMkLst>
        </pc:spChg>
        <pc:spChg chg="add mod">
          <ac:chgData name="Val Izzo" userId="dca41ba7543f5304" providerId="LiveId" clId="{F7276836-BAF5-4908-AE2C-975953A9BB32}" dt="2020-07-03T21:56:24.698" v="5883" actId="1076"/>
          <ac:spMkLst>
            <pc:docMk/>
            <pc:sldMk cId="756102240" sldId="279"/>
            <ac:spMk id="49" creationId="{6949993B-8E94-42ED-B350-41820D911D59}"/>
          </ac:spMkLst>
        </pc:spChg>
        <pc:spChg chg="add mod ord">
          <ac:chgData name="Val Izzo" userId="dca41ba7543f5304" providerId="LiveId" clId="{F7276836-BAF5-4908-AE2C-975953A9BB32}" dt="2020-07-03T21:56:19.881" v="5882" actId="14100"/>
          <ac:spMkLst>
            <pc:docMk/>
            <pc:sldMk cId="756102240" sldId="279"/>
            <ac:spMk id="50" creationId="{A340E8E2-8E7B-405F-AA29-B0F7E18FB139}"/>
          </ac:spMkLst>
        </pc:spChg>
        <pc:spChg chg="add mod">
          <ac:chgData name="Val Izzo" userId="dca41ba7543f5304" providerId="LiveId" clId="{F7276836-BAF5-4908-AE2C-975953A9BB32}" dt="2020-07-03T21:56:16.184" v="5881" actId="14100"/>
          <ac:spMkLst>
            <pc:docMk/>
            <pc:sldMk cId="756102240" sldId="279"/>
            <ac:spMk id="51" creationId="{7F49B416-5B17-4BD3-BA4F-583D1420EC31}"/>
          </ac:spMkLst>
        </pc:spChg>
        <pc:picChg chg="add del mod">
          <ac:chgData name="Val Izzo" userId="dca41ba7543f5304" providerId="LiveId" clId="{F7276836-BAF5-4908-AE2C-975953A9BB32}" dt="2020-07-02T17:22:18.646" v="5278"/>
          <ac:picMkLst>
            <pc:docMk/>
            <pc:sldMk cId="756102240" sldId="279"/>
            <ac:picMk id="2" creationId="{0F4D3D55-F148-4E2D-9012-4ED01EE1D692}"/>
          </ac:picMkLst>
        </pc:picChg>
        <pc:picChg chg="add del mod">
          <ac:chgData name="Val Izzo" userId="dca41ba7543f5304" providerId="LiveId" clId="{F7276836-BAF5-4908-AE2C-975953A9BB32}" dt="2020-07-02T17:22:20.713" v="5279"/>
          <ac:picMkLst>
            <pc:docMk/>
            <pc:sldMk cId="756102240" sldId="279"/>
            <ac:picMk id="3" creationId="{8210B70D-C67B-468D-8998-2A289E9E62DD}"/>
          </ac:picMkLst>
        </pc:picChg>
        <pc:picChg chg="add del">
          <ac:chgData name="Val Izzo" userId="dca41ba7543f5304" providerId="LiveId" clId="{F7276836-BAF5-4908-AE2C-975953A9BB32}" dt="2020-07-03T21:36:32.302" v="5332" actId="478"/>
          <ac:picMkLst>
            <pc:docMk/>
            <pc:sldMk cId="756102240" sldId="279"/>
            <ac:picMk id="5" creationId="{48AA16F6-5E64-45DC-B2A8-F15291FF32DC}"/>
          </ac:picMkLst>
        </pc:picChg>
        <pc:picChg chg="add del mod">
          <ac:chgData name="Val Izzo" userId="dca41ba7543f5304" providerId="LiveId" clId="{F7276836-BAF5-4908-AE2C-975953A9BB32}" dt="2020-07-03T22:12:27.530" v="5886"/>
          <ac:picMkLst>
            <pc:docMk/>
            <pc:sldMk cId="756102240" sldId="279"/>
            <ac:picMk id="6" creationId="{B213D640-7031-447F-B10A-F6C91D1A8C2C}"/>
          </ac:picMkLst>
        </pc:picChg>
        <pc:picChg chg="add mod">
          <ac:chgData name="Val Izzo" userId="dca41ba7543f5304" providerId="LiveId" clId="{F7276836-BAF5-4908-AE2C-975953A9BB32}" dt="2020-07-03T22:13:52.375" v="5887"/>
          <ac:picMkLst>
            <pc:docMk/>
            <pc:sldMk cId="756102240" sldId="279"/>
            <ac:picMk id="57" creationId="{D319F1C7-A325-497A-B72C-852BB378056C}"/>
          </ac:picMkLst>
        </pc:picChg>
        <pc:cxnChg chg="add mod">
          <ac:chgData name="Val Izzo" userId="dca41ba7543f5304" providerId="LiveId" clId="{F7276836-BAF5-4908-AE2C-975953A9BB32}" dt="2020-07-03T21:56:00.617" v="5879" actId="14100"/>
          <ac:cxnSpMkLst>
            <pc:docMk/>
            <pc:sldMk cId="756102240" sldId="279"/>
            <ac:cxnSpMk id="7" creationId="{70102BFF-2D3E-42DE-AB55-4A244131707C}"/>
          </ac:cxnSpMkLst>
        </pc:cxnChg>
        <pc:cxnChg chg="add mod">
          <ac:chgData name="Val Izzo" userId="dca41ba7543f5304" providerId="LiveId" clId="{F7276836-BAF5-4908-AE2C-975953A9BB32}" dt="2020-07-03T21:56:09.233" v="5880" actId="14100"/>
          <ac:cxnSpMkLst>
            <pc:docMk/>
            <pc:sldMk cId="756102240" sldId="279"/>
            <ac:cxnSpMk id="12" creationId="{42C827E4-5DF7-4DD8-951C-70154159E9D2}"/>
          </ac:cxnSpMkLst>
        </pc:cxnChg>
        <pc:cxnChg chg="add mod">
          <ac:chgData name="Val Izzo" userId="dca41ba7543f5304" providerId="LiveId" clId="{F7276836-BAF5-4908-AE2C-975953A9BB32}" dt="2020-07-03T21:49:38.187" v="5780" actId="1038"/>
          <ac:cxnSpMkLst>
            <pc:docMk/>
            <pc:sldMk cId="756102240" sldId="279"/>
            <ac:cxnSpMk id="16" creationId="{B9AD6976-EB74-490A-9846-4BE2301ED873}"/>
          </ac:cxnSpMkLst>
        </pc:cxnChg>
        <pc:cxnChg chg="add mod">
          <ac:chgData name="Val Izzo" userId="dca41ba7543f5304" providerId="LiveId" clId="{F7276836-BAF5-4908-AE2C-975953A9BB32}" dt="2020-07-03T21:49:38.187" v="5780" actId="1038"/>
          <ac:cxnSpMkLst>
            <pc:docMk/>
            <pc:sldMk cId="756102240" sldId="279"/>
            <ac:cxnSpMk id="18" creationId="{87EC0AFE-E23E-4BCC-AD1D-71B84BF260CD}"/>
          </ac:cxnSpMkLst>
        </pc:cxnChg>
        <pc:cxnChg chg="add mod">
          <ac:chgData name="Val Izzo" userId="dca41ba7543f5304" providerId="LiveId" clId="{F7276836-BAF5-4908-AE2C-975953A9BB32}" dt="2020-07-03T21:54:46.093" v="5878" actId="1035"/>
          <ac:cxnSpMkLst>
            <pc:docMk/>
            <pc:sldMk cId="756102240" sldId="279"/>
            <ac:cxnSpMk id="53" creationId="{1CFB6B15-0BAD-4001-A86C-D9D057BD856E}"/>
          </ac:cxnSpMkLst>
        </pc:cxnChg>
      </pc:sldChg>
      <pc:sldChg chg="addSp delSp modSp add del mod modTransition modAnim">
        <pc:chgData name="Val Izzo" userId="dca41ba7543f5304" providerId="LiveId" clId="{F7276836-BAF5-4908-AE2C-975953A9BB32}" dt="2020-07-06T20:45:39.827" v="6473" actId="20577"/>
        <pc:sldMkLst>
          <pc:docMk/>
          <pc:sldMk cId="3053876681" sldId="280"/>
        </pc:sldMkLst>
        <pc:spChg chg="mod">
          <ac:chgData name="Val Izzo" userId="dca41ba7543f5304" providerId="LiveId" clId="{F7276836-BAF5-4908-AE2C-975953A9BB32}" dt="2020-06-23T17:18:40.970" v="148"/>
          <ac:spMkLst>
            <pc:docMk/>
            <pc:sldMk cId="3053876681" sldId="280"/>
            <ac:spMk id="2" creationId="{8A1A0297-8162-4BFA-8EED-63257A5E20A3}"/>
          </ac:spMkLst>
        </pc:spChg>
        <pc:spChg chg="add mod">
          <ac:chgData name="Val Izzo" userId="dca41ba7543f5304" providerId="LiveId" clId="{F7276836-BAF5-4908-AE2C-975953A9BB32}" dt="2020-06-30T17:13:28.422" v="4938" actId="20577"/>
          <ac:spMkLst>
            <pc:docMk/>
            <pc:sldMk cId="3053876681" sldId="280"/>
            <ac:spMk id="32" creationId="{1B2BAD20-E248-47F0-8CC4-027365148937}"/>
          </ac:spMkLst>
        </pc:spChg>
        <pc:spChg chg="add mod">
          <ac:chgData name="Val Izzo" userId="dca41ba7543f5304" providerId="LiveId" clId="{F7276836-BAF5-4908-AE2C-975953A9BB32}" dt="2020-07-06T20:45:39.827" v="6473" actId="20577"/>
          <ac:spMkLst>
            <pc:docMk/>
            <pc:sldMk cId="3053876681" sldId="280"/>
            <ac:spMk id="40" creationId="{2F0C371A-D80E-42FB-9C4A-8971217EA851}"/>
          </ac:spMkLst>
        </pc:spChg>
        <pc:picChg chg="add mod">
          <ac:chgData name="Val Izzo" userId="dca41ba7543f5304" providerId="LiveId" clId="{F7276836-BAF5-4908-AE2C-975953A9BB32}" dt="2020-07-03T21:32:10.306" v="5318"/>
          <ac:picMkLst>
            <pc:docMk/>
            <pc:sldMk cId="3053876681" sldId="280"/>
            <ac:picMk id="4" creationId="{4363C110-A160-4FF1-A4F3-BC447C0C8989}"/>
          </ac:picMkLst>
        </pc:picChg>
        <pc:picChg chg="add del mod">
          <ac:chgData name="Val Izzo" userId="dca41ba7543f5304" providerId="LiveId" clId="{F7276836-BAF5-4908-AE2C-975953A9BB32}" dt="2020-07-02T17:17:54.774" v="5275"/>
          <ac:picMkLst>
            <pc:docMk/>
            <pc:sldMk cId="3053876681" sldId="280"/>
            <ac:picMk id="4" creationId="{9ED6FA1C-C746-4E64-A5AE-1D09D782A490}"/>
          </ac:picMkLst>
        </pc:picChg>
        <pc:picChg chg="add del mod">
          <ac:chgData name="Val Izzo" userId="dca41ba7543f5304" providerId="LiveId" clId="{F7276836-BAF5-4908-AE2C-975953A9BB32}" dt="2020-07-03T21:30:26.077" v="5317"/>
          <ac:picMkLst>
            <pc:docMk/>
            <pc:sldMk cId="3053876681" sldId="280"/>
            <ac:picMk id="5" creationId="{284DD893-FCFC-492D-B6BA-8F7A935447E9}"/>
          </ac:picMkLst>
        </pc:picChg>
      </pc:sldChg>
      <pc:sldChg chg="addSp delSp modSp add modTransition modAnim">
        <pc:chgData name="Val Izzo" userId="dca41ba7543f5304" providerId="LiveId" clId="{F7276836-BAF5-4908-AE2C-975953A9BB32}" dt="2020-07-03T22:20:36.587" v="5893"/>
        <pc:sldMkLst>
          <pc:docMk/>
          <pc:sldMk cId="554300973" sldId="281"/>
        </pc:sldMkLst>
        <pc:picChg chg="add del mod">
          <ac:chgData name="Val Izzo" userId="dca41ba7543f5304" providerId="LiveId" clId="{F7276836-BAF5-4908-AE2C-975953A9BB32}" dt="2020-07-02T17:33:33.711" v="5281"/>
          <ac:picMkLst>
            <pc:docMk/>
            <pc:sldMk cId="554300973" sldId="281"/>
            <ac:picMk id="3" creationId="{6713079E-F649-48B3-A6E8-52F5AF659483}"/>
          </ac:picMkLst>
        </pc:picChg>
        <pc:picChg chg="add del mod">
          <ac:chgData name="Val Izzo" userId="dca41ba7543f5304" providerId="LiveId" clId="{F7276836-BAF5-4908-AE2C-975953A9BB32}" dt="2020-07-03T22:18:12.446" v="5892"/>
          <ac:picMkLst>
            <pc:docMk/>
            <pc:sldMk cId="554300973" sldId="281"/>
            <ac:picMk id="3" creationId="{B2F9B476-CF14-400F-9D98-6909B126B615}"/>
          </ac:picMkLst>
        </pc:picChg>
        <pc:picChg chg="add mod">
          <ac:chgData name="Val Izzo" userId="dca41ba7543f5304" providerId="LiveId" clId="{F7276836-BAF5-4908-AE2C-975953A9BB32}" dt="2020-07-03T22:20:36.587" v="5893"/>
          <ac:picMkLst>
            <pc:docMk/>
            <pc:sldMk cId="554300973" sldId="281"/>
            <ac:picMk id="4" creationId="{13E92CAA-A23F-4B95-98B6-5AB7F7514DC5}"/>
          </ac:picMkLst>
        </pc:picChg>
        <pc:picChg chg="add del mod">
          <ac:chgData name="Val Izzo" userId="dca41ba7543f5304" providerId="LiveId" clId="{F7276836-BAF5-4908-AE2C-975953A9BB32}" dt="2020-07-02T17:46:05.590" v="5284"/>
          <ac:picMkLst>
            <pc:docMk/>
            <pc:sldMk cId="554300973" sldId="281"/>
            <ac:picMk id="4" creationId="{887D6537-1E0D-43ED-A1B2-14ED8E23D2DE}"/>
          </ac:picMkLst>
        </pc:picChg>
        <pc:picChg chg="add del mod">
          <ac:chgData name="Val Izzo" userId="dca41ba7543f5304" providerId="LiveId" clId="{F7276836-BAF5-4908-AE2C-975953A9BB32}" dt="2020-07-03T22:16:18.117" v="5890"/>
          <ac:picMkLst>
            <pc:docMk/>
            <pc:sldMk cId="554300973" sldId="281"/>
            <ac:picMk id="10" creationId="{5EEF37CA-F571-4DD4-9B99-DC6224C2A2E1}"/>
          </ac:picMkLst>
        </pc:picChg>
      </pc:sldChg>
      <pc:sldChg chg="addSp delSp modSp add mod modTransition modAnim">
        <pc:chgData name="Val Izzo" userId="dca41ba7543f5304" providerId="LiveId" clId="{F7276836-BAF5-4908-AE2C-975953A9BB32}" dt="2020-07-04T19:36:26.265" v="6466"/>
        <pc:sldMkLst>
          <pc:docMk/>
          <pc:sldMk cId="3546956144" sldId="282"/>
        </pc:sldMkLst>
        <pc:spChg chg="mod">
          <ac:chgData name="Val Izzo" userId="dca41ba7543f5304" providerId="LiveId" clId="{F7276836-BAF5-4908-AE2C-975953A9BB32}" dt="2020-06-24T00:26:42.942" v="1316" actId="20577"/>
          <ac:spMkLst>
            <pc:docMk/>
            <pc:sldMk cId="3546956144" sldId="282"/>
            <ac:spMk id="2" creationId="{325B66C1-0991-4578-8783-6A0DD2028BAC}"/>
          </ac:spMkLst>
        </pc:spChg>
        <pc:spChg chg="add mod">
          <ac:chgData name="Val Izzo" userId="dca41ba7543f5304" providerId="LiveId" clId="{F7276836-BAF5-4908-AE2C-975953A9BB32}" dt="2020-07-04T19:23:13.795" v="6028" actId="1076"/>
          <ac:spMkLst>
            <pc:docMk/>
            <pc:sldMk cId="3546956144" sldId="282"/>
            <ac:spMk id="3" creationId="{B9AD26B5-BF48-4C8A-9A0D-D156DAAFE848}"/>
          </ac:spMkLst>
        </pc:spChg>
        <pc:spChg chg="del">
          <ac:chgData name="Val Izzo" userId="dca41ba7543f5304" providerId="LiveId" clId="{F7276836-BAF5-4908-AE2C-975953A9BB32}" dt="2020-06-24T00:25:29.373" v="1162" actId="478"/>
          <ac:spMkLst>
            <pc:docMk/>
            <pc:sldMk cId="3546956144" sldId="282"/>
            <ac:spMk id="10" creationId="{939C338A-D8DD-4A32-9850-57EB0781BEDC}"/>
          </ac:spMkLst>
        </pc:spChg>
        <pc:spChg chg="add mod">
          <ac:chgData name="Val Izzo" userId="dca41ba7543f5304" providerId="LiveId" clId="{F7276836-BAF5-4908-AE2C-975953A9BB32}" dt="2020-07-04T19:23:40.114" v="6032" actId="1076"/>
          <ac:spMkLst>
            <pc:docMk/>
            <pc:sldMk cId="3546956144" sldId="282"/>
            <ac:spMk id="12" creationId="{5CE1E611-9EF2-41C0-9F87-0C76384B994B}"/>
          </ac:spMkLst>
        </pc:spChg>
        <pc:spChg chg="del">
          <ac:chgData name="Val Izzo" userId="dca41ba7543f5304" providerId="LiveId" clId="{F7276836-BAF5-4908-AE2C-975953A9BB32}" dt="2020-06-24T00:25:32.305" v="1164" actId="478"/>
          <ac:spMkLst>
            <pc:docMk/>
            <pc:sldMk cId="3546956144" sldId="282"/>
            <ac:spMk id="13" creationId="{658AFC6A-18D2-4511-8D56-27BDAB262948}"/>
          </ac:spMkLst>
        </pc:spChg>
        <pc:spChg chg="add mod">
          <ac:chgData name="Val Izzo" userId="dca41ba7543f5304" providerId="LiveId" clId="{F7276836-BAF5-4908-AE2C-975953A9BB32}" dt="2020-07-04T19:34:29.965" v="6465" actId="1076"/>
          <ac:spMkLst>
            <pc:docMk/>
            <pc:sldMk cId="3546956144" sldId="282"/>
            <ac:spMk id="18" creationId="{64207D8B-0709-42E3-8632-679676F8F90B}"/>
          </ac:spMkLst>
        </pc:spChg>
        <pc:spChg chg="mod">
          <ac:chgData name="Val Izzo" userId="dca41ba7543f5304" providerId="LiveId" clId="{F7276836-BAF5-4908-AE2C-975953A9BB32}" dt="2020-07-04T19:26:01.398" v="6114" actId="1037"/>
          <ac:spMkLst>
            <pc:docMk/>
            <pc:sldMk cId="3546956144" sldId="282"/>
            <ac:spMk id="21" creationId="{1E90B52A-4CF5-453B-8677-1FF188CF1ACE}"/>
          </ac:spMkLst>
        </pc:spChg>
        <pc:spChg chg="add del mod">
          <ac:chgData name="Val Izzo" userId="dca41ba7543f5304" providerId="LiveId" clId="{F7276836-BAF5-4908-AE2C-975953A9BB32}" dt="2020-06-24T01:21:16.368" v="1701" actId="1076"/>
          <ac:spMkLst>
            <pc:docMk/>
            <pc:sldMk cId="3546956144" sldId="282"/>
            <ac:spMk id="23" creationId="{5E0CBFBF-16C1-4234-A620-936CBACF7E4C}"/>
          </ac:spMkLst>
        </pc:spChg>
        <pc:spChg chg="del mod">
          <ac:chgData name="Val Izzo" userId="dca41ba7543f5304" providerId="LiveId" clId="{F7276836-BAF5-4908-AE2C-975953A9BB32}" dt="2020-06-24T00:27:29.047" v="1326" actId="478"/>
          <ac:spMkLst>
            <pc:docMk/>
            <pc:sldMk cId="3546956144" sldId="282"/>
            <ac:spMk id="24" creationId="{993C2E7B-5D63-45C9-8A1D-E440A1756C77}"/>
          </ac:spMkLst>
        </pc:spChg>
        <pc:picChg chg="add del mod">
          <ac:chgData name="Val Izzo" userId="dca41ba7543f5304" providerId="LiveId" clId="{F7276836-BAF5-4908-AE2C-975953A9BB32}" dt="2020-07-02T17:51:27.894" v="5290"/>
          <ac:picMkLst>
            <pc:docMk/>
            <pc:sldMk cId="3546956144" sldId="282"/>
            <ac:picMk id="3" creationId="{46A92A7E-E939-4E7A-AA14-11F5DB4335C1}"/>
          </ac:picMkLst>
        </pc:picChg>
        <pc:picChg chg="add del mod">
          <ac:chgData name="Val Izzo" userId="dca41ba7543f5304" providerId="LiveId" clId="{F7276836-BAF5-4908-AE2C-975953A9BB32}" dt="2020-07-04T19:34:09.431" v="6463"/>
          <ac:picMkLst>
            <pc:docMk/>
            <pc:sldMk cId="3546956144" sldId="282"/>
            <ac:picMk id="4" creationId="{43F30DEC-C925-4746-9FDA-39342F535414}"/>
          </ac:picMkLst>
        </pc:picChg>
        <pc:picChg chg="del">
          <ac:chgData name="Val Izzo" userId="dca41ba7543f5304" providerId="LiveId" clId="{F7276836-BAF5-4908-AE2C-975953A9BB32}" dt="2020-06-24T00:25:35.084" v="1167" actId="478"/>
          <ac:picMkLst>
            <pc:docMk/>
            <pc:sldMk cId="3546956144" sldId="282"/>
            <ac:picMk id="4" creationId="{ED516680-8455-4BC0-94DD-BD0269ED8BEF}"/>
          </ac:picMkLst>
        </pc:picChg>
        <pc:picChg chg="del">
          <ac:chgData name="Val Izzo" userId="dca41ba7543f5304" providerId="LiveId" clId="{F7276836-BAF5-4908-AE2C-975953A9BB32}" dt="2020-06-24T00:25:37.155" v="1169" actId="478"/>
          <ac:picMkLst>
            <pc:docMk/>
            <pc:sldMk cId="3546956144" sldId="282"/>
            <ac:picMk id="6" creationId="{09D907DC-3EA2-4C01-ABB8-57C36462611C}"/>
          </ac:picMkLst>
        </pc:picChg>
        <pc:picChg chg="del">
          <ac:chgData name="Val Izzo" userId="dca41ba7543f5304" providerId="LiveId" clId="{F7276836-BAF5-4908-AE2C-975953A9BB32}" dt="2020-06-24T00:25:28.222" v="1161" actId="478"/>
          <ac:picMkLst>
            <pc:docMk/>
            <pc:sldMk cId="3546956144" sldId="282"/>
            <ac:picMk id="7" creationId="{BDBE6E01-D55A-40BA-806C-7B3DF8B950C2}"/>
          </ac:picMkLst>
        </pc:picChg>
        <pc:picChg chg="add mod modCrop">
          <ac:chgData name="Val Izzo" userId="dca41ba7543f5304" providerId="LiveId" clId="{F7276836-BAF5-4908-AE2C-975953A9BB32}" dt="2020-07-04T19:21:24.380" v="5896" actId="1076"/>
          <ac:picMkLst>
            <pc:docMk/>
            <pc:sldMk cId="3546956144" sldId="282"/>
            <ac:picMk id="8" creationId="{93607992-2C4E-40CE-B7B5-5B171897448E}"/>
          </ac:picMkLst>
        </pc:picChg>
        <pc:picChg chg="del">
          <ac:chgData name="Val Izzo" userId="dca41ba7543f5304" providerId="LiveId" clId="{F7276836-BAF5-4908-AE2C-975953A9BB32}" dt="2020-06-24T00:25:33.215" v="1165" actId="478"/>
          <ac:picMkLst>
            <pc:docMk/>
            <pc:sldMk cId="3546956144" sldId="282"/>
            <ac:picMk id="11" creationId="{03098530-E4D9-4795-A55D-19E2CBA01F63}"/>
          </ac:picMkLst>
        </pc:picChg>
        <pc:picChg chg="del">
          <ac:chgData name="Val Izzo" userId="dca41ba7543f5304" providerId="LiveId" clId="{F7276836-BAF5-4908-AE2C-975953A9BB32}" dt="2020-06-24T00:25:30.543" v="1163" actId="478"/>
          <ac:picMkLst>
            <pc:docMk/>
            <pc:sldMk cId="3546956144" sldId="282"/>
            <ac:picMk id="12" creationId="{C4200922-D1C3-410F-9E0C-1036B8205E61}"/>
          </ac:picMkLst>
        </pc:picChg>
        <pc:picChg chg="add del mod">
          <ac:chgData name="Val Izzo" userId="dca41ba7543f5304" providerId="LiveId" clId="{F7276836-BAF5-4908-AE2C-975953A9BB32}" dt="2020-07-04T19:34:13.433" v="6464"/>
          <ac:picMkLst>
            <pc:docMk/>
            <pc:sldMk cId="3546956144" sldId="282"/>
            <ac:picMk id="13" creationId="{D5E10084-3DAD-484D-9993-08474696F655}"/>
          </ac:picMkLst>
        </pc:picChg>
        <pc:picChg chg="add mod">
          <ac:chgData name="Val Izzo" userId="dca41ba7543f5304" providerId="LiveId" clId="{F7276836-BAF5-4908-AE2C-975953A9BB32}" dt="2020-07-04T19:36:26.265" v="6466"/>
          <ac:picMkLst>
            <pc:docMk/>
            <pc:sldMk cId="3546956144" sldId="282"/>
            <ac:picMk id="14" creationId="{A32F82C4-ED87-4A2C-B007-96EF79DBFAD3}"/>
          </ac:picMkLst>
        </pc:picChg>
        <pc:picChg chg="del mod">
          <ac:chgData name="Val Izzo" userId="dca41ba7543f5304" providerId="LiveId" clId="{F7276836-BAF5-4908-AE2C-975953A9BB32}" dt="2020-06-24T00:27:44.015" v="1328" actId="478"/>
          <ac:picMkLst>
            <pc:docMk/>
            <pc:sldMk cId="3546956144" sldId="282"/>
            <ac:picMk id="14" creationId="{D0ACBB7B-82E1-455F-BE9D-39F084EF5C0F}"/>
          </ac:picMkLst>
        </pc:picChg>
        <pc:picChg chg="del mod">
          <ac:chgData name="Val Izzo" userId="dca41ba7543f5304" providerId="LiveId" clId="{F7276836-BAF5-4908-AE2C-975953A9BB32}" dt="2020-06-24T01:20:06.211" v="1581" actId="478"/>
          <ac:picMkLst>
            <pc:docMk/>
            <pc:sldMk cId="3546956144" sldId="282"/>
            <ac:picMk id="20" creationId="{B5EE873E-ECCB-4167-88AE-0730E98C59EC}"/>
          </ac:picMkLst>
        </pc:picChg>
        <pc:picChg chg="add mod ord modCrop">
          <ac:chgData name="Val Izzo" userId="dca41ba7543f5304" providerId="LiveId" clId="{F7276836-BAF5-4908-AE2C-975953A9BB32}" dt="2020-06-24T01:21:28.747" v="1704" actId="167"/>
          <ac:picMkLst>
            <pc:docMk/>
            <pc:sldMk cId="3546956144" sldId="282"/>
            <ac:picMk id="26" creationId="{AA8B33BD-FBBE-4346-81D6-B404F9266D2E}"/>
          </ac:picMkLst>
        </pc:picChg>
        <pc:cxnChg chg="del">
          <ac:chgData name="Val Izzo" userId="dca41ba7543f5304" providerId="LiveId" clId="{F7276836-BAF5-4908-AE2C-975953A9BB32}" dt="2020-06-24T00:25:34.294" v="1166" actId="478"/>
          <ac:cxnSpMkLst>
            <pc:docMk/>
            <pc:sldMk cId="3546956144" sldId="282"/>
            <ac:cxnSpMk id="5" creationId="{3B6A7E7F-16E5-4390-A0FB-AB1EC31ADBCF}"/>
          </ac:cxnSpMkLst>
        </pc:cxnChg>
        <pc:cxnChg chg="add mod">
          <ac:chgData name="Val Izzo" userId="dca41ba7543f5304" providerId="LiveId" clId="{F7276836-BAF5-4908-AE2C-975953A9BB32}" dt="2020-07-04T19:23:32.695" v="6031" actId="1582"/>
          <ac:cxnSpMkLst>
            <pc:docMk/>
            <pc:sldMk cId="3546956144" sldId="282"/>
            <ac:cxnSpMk id="6" creationId="{76EA15E2-182E-4E89-95FA-A514A729EE3D}"/>
          </ac:cxnSpMkLst>
        </pc:cxnChg>
        <pc:cxnChg chg="del">
          <ac:chgData name="Val Izzo" userId="dca41ba7543f5304" providerId="LiveId" clId="{F7276836-BAF5-4908-AE2C-975953A9BB32}" dt="2020-06-24T00:25:36.249" v="1168" actId="478"/>
          <ac:cxnSpMkLst>
            <pc:docMk/>
            <pc:sldMk cId="3546956144" sldId="282"/>
            <ac:cxnSpMk id="16" creationId="{2BB4C63F-A13D-4D48-95EF-EAFF09FFF474}"/>
          </ac:cxnSpMkLst>
        </pc:cxnChg>
        <pc:cxnChg chg="add mod">
          <ac:chgData name="Val Izzo" userId="dca41ba7543f5304" providerId="LiveId" clId="{F7276836-BAF5-4908-AE2C-975953A9BB32}" dt="2020-07-04T19:23:54.791" v="6100" actId="14100"/>
          <ac:cxnSpMkLst>
            <pc:docMk/>
            <pc:sldMk cId="3546956144" sldId="282"/>
            <ac:cxnSpMk id="16" creationId="{5FF4F5CB-251B-4F7F-8D7A-B41DB2300FB1}"/>
          </ac:cxnSpMkLst>
        </pc:cxnChg>
        <pc:cxnChg chg="del">
          <ac:chgData name="Val Izzo" userId="dca41ba7543f5304" providerId="LiveId" clId="{F7276836-BAF5-4908-AE2C-975953A9BB32}" dt="2020-06-24T00:25:37.948" v="1170" actId="478"/>
          <ac:cxnSpMkLst>
            <pc:docMk/>
            <pc:sldMk cId="3546956144" sldId="282"/>
            <ac:cxnSpMk id="17" creationId="{310BF547-ACE6-4549-854E-D825C7B01F7D}"/>
          </ac:cxnSpMkLst>
        </pc:cxnChg>
        <pc:cxnChg chg="mod">
          <ac:chgData name="Val Izzo" userId="dca41ba7543f5304" providerId="LiveId" clId="{F7276836-BAF5-4908-AE2C-975953A9BB32}" dt="2020-07-04T19:26:07.131" v="6116" actId="14100"/>
          <ac:cxnSpMkLst>
            <pc:docMk/>
            <pc:sldMk cId="3546956144" sldId="282"/>
            <ac:cxnSpMk id="22" creationId="{F04AC8B4-FF2B-4075-A46B-5FAB147DB329}"/>
          </ac:cxnSpMkLst>
        </pc:cxnChg>
        <pc:cxnChg chg="del">
          <ac:chgData name="Val Izzo" userId="dca41ba7543f5304" providerId="LiveId" clId="{F7276836-BAF5-4908-AE2C-975953A9BB32}" dt="2020-06-24T00:27:30.801" v="1327" actId="478"/>
          <ac:cxnSpMkLst>
            <pc:docMk/>
            <pc:sldMk cId="3546956144" sldId="282"/>
            <ac:cxnSpMk id="25" creationId="{CF975C98-DA36-4A99-907E-62C2C867DE9D}"/>
          </ac:cxnSpMkLst>
        </pc:cxnChg>
        <pc:cxnChg chg="add mod">
          <ac:chgData name="Val Izzo" userId="dca41ba7543f5304" providerId="LiveId" clId="{F7276836-BAF5-4908-AE2C-975953A9BB32}" dt="2020-07-04T19:26:05.288" v="6115" actId="14100"/>
          <ac:cxnSpMkLst>
            <pc:docMk/>
            <pc:sldMk cId="3546956144" sldId="282"/>
            <ac:cxnSpMk id="28" creationId="{3BDAE110-6659-4E02-8796-990858DFA63F}"/>
          </ac:cxnSpMkLst>
        </pc:cxnChg>
      </pc:sldChg>
      <pc:sldChg chg="modSp add del modTransition">
        <pc:chgData name="Val Izzo" userId="dca41ba7543f5304" providerId="LiveId" clId="{F7276836-BAF5-4908-AE2C-975953A9BB32}" dt="2020-06-23T18:12:37.967" v="653" actId="47"/>
        <pc:sldMkLst>
          <pc:docMk/>
          <pc:sldMk cId="440029701" sldId="283"/>
        </pc:sldMkLst>
        <pc:spChg chg="mod">
          <ac:chgData name="Val Izzo" userId="dca41ba7543f5304" providerId="LiveId" clId="{F7276836-BAF5-4908-AE2C-975953A9BB32}" dt="2020-06-23T17:18:40.970" v="148"/>
          <ac:spMkLst>
            <pc:docMk/>
            <pc:sldMk cId="440029701" sldId="283"/>
            <ac:spMk id="2" creationId="{693A7A27-7E26-49B1-9472-456C48E517EA}"/>
          </ac:spMkLst>
        </pc:spChg>
      </pc:sldChg>
      <pc:sldChg chg="addSp delSp modSp add del modTransition modAnim">
        <pc:chgData name="Val Izzo" userId="dca41ba7543f5304" providerId="LiveId" clId="{F7276836-BAF5-4908-AE2C-975953A9BB32}" dt="2020-07-03T21:34:09.576" v="5323"/>
        <pc:sldMkLst>
          <pc:docMk/>
          <pc:sldMk cId="3755727822" sldId="284"/>
        </pc:sldMkLst>
        <pc:spChg chg="mod">
          <ac:chgData name="Val Izzo" userId="dca41ba7543f5304" providerId="LiveId" clId="{F7276836-BAF5-4908-AE2C-975953A9BB32}" dt="2020-06-23T17:18:40.970" v="148"/>
          <ac:spMkLst>
            <pc:docMk/>
            <pc:sldMk cId="3755727822" sldId="284"/>
            <ac:spMk id="2" creationId="{693A7A27-7E26-49B1-9472-456C48E517EA}"/>
          </ac:spMkLst>
        </pc:spChg>
        <pc:graphicFrameChg chg="mod">
          <ac:chgData name="Val Izzo" userId="dca41ba7543f5304" providerId="LiveId" clId="{F7276836-BAF5-4908-AE2C-975953A9BB32}" dt="2020-06-24T01:07:26.800" v="1513"/>
          <ac:graphicFrameMkLst>
            <pc:docMk/>
            <pc:sldMk cId="3755727822" sldId="284"/>
            <ac:graphicFrameMk id="4" creationId="{B4C5DAB1-70E9-4DE0-888F-F9AC6594EAD3}"/>
          </ac:graphicFrameMkLst>
        </pc:graphicFrameChg>
        <pc:picChg chg="add del mod">
          <ac:chgData name="Val Izzo" userId="dca41ba7543f5304" providerId="LiveId" clId="{F7276836-BAF5-4908-AE2C-975953A9BB32}" dt="2020-07-03T21:32:10.306" v="5318"/>
          <ac:picMkLst>
            <pc:docMk/>
            <pc:sldMk cId="3755727822" sldId="284"/>
            <ac:picMk id="3" creationId="{2BDFAC75-65EA-46E6-9E5F-CD0469328BAF}"/>
          </ac:picMkLst>
        </pc:picChg>
        <pc:picChg chg="add del mod">
          <ac:chgData name="Val Izzo" userId="dca41ba7543f5304" providerId="LiveId" clId="{F7276836-BAF5-4908-AE2C-975953A9BB32}" dt="2020-07-03T21:32:23.609" v="5319"/>
          <ac:picMkLst>
            <pc:docMk/>
            <pc:sldMk cId="3755727822" sldId="284"/>
            <ac:picMk id="5" creationId="{40917301-F0FC-436C-91F0-71700865FAD1}"/>
          </ac:picMkLst>
        </pc:picChg>
        <pc:picChg chg="add mod">
          <ac:chgData name="Val Izzo" userId="dca41ba7543f5304" providerId="LiveId" clId="{F7276836-BAF5-4908-AE2C-975953A9BB32}" dt="2020-07-03T21:34:09.576" v="5323"/>
          <ac:picMkLst>
            <pc:docMk/>
            <pc:sldMk cId="3755727822" sldId="284"/>
            <ac:picMk id="6" creationId="{15DBA3A3-E397-4FF6-A8CF-E41F37140410}"/>
          </ac:picMkLst>
        </pc:picChg>
      </pc:sldChg>
      <pc:sldChg chg="addSp delSp modSp add del mod modTransition modAnim">
        <pc:chgData name="Val Izzo" userId="dca41ba7543f5304" providerId="LiveId" clId="{F7276836-BAF5-4908-AE2C-975953A9BB32}" dt="2020-07-03T21:34:09.576" v="5323"/>
        <pc:sldMkLst>
          <pc:docMk/>
          <pc:sldMk cId="541282192" sldId="285"/>
        </pc:sldMkLst>
        <pc:spChg chg="mod">
          <ac:chgData name="Val Izzo" userId="dca41ba7543f5304" providerId="LiveId" clId="{F7276836-BAF5-4908-AE2C-975953A9BB32}" dt="2020-06-23T17:18:40.970" v="148"/>
          <ac:spMkLst>
            <pc:docMk/>
            <pc:sldMk cId="541282192" sldId="285"/>
            <ac:spMk id="2" creationId="{693A7A27-7E26-49B1-9472-456C48E517EA}"/>
          </ac:spMkLst>
        </pc:spChg>
        <pc:graphicFrameChg chg="mod modGraphic">
          <ac:chgData name="Val Izzo" userId="dca41ba7543f5304" providerId="LiveId" clId="{F7276836-BAF5-4908-AE2C-975953A9BB32}" dt="2020-06-24T01:07:19.450" v="1512" actId="20577"/>
          <ac:graphicFrameMkLst>
            <pc:docMk/>
            <pc:sldMk cId="541282192" sldId="285"/>
            <ac:graphicFrameMk id="4" creationId="{B4C5DAB1-70E9-4DE0-888F-F9AC6594EAD3}"/>
          </ac:graphicFrameMkLst>
        </pc:graphicFrameChg>
        <pc:picChg chg="add del mod">
          <ac:chgData name="Val Izzo" userId="dca41ba7543f5304" providerId="LiveId" clId="{F7276836-BAF5-4908-AE2C-975953A9BB32}" dt="2020-07-03T21:32:28.635" v="5320"/>
          <ac:picMkLst>
            <pc:docMk/>
            <pc:sldMk cId="541282192" sldId="285"/>
            <ac:picMk id="3" creationId="{29E59566-D276-4B36-B1AF-1D7509BBCF35}"/>
          </ac:picMkLst>
        </pc:picChg>
        <pc:picChg chg="add mod">
          <ac:chgData name="Val Izzo" userId="dca41ba7543f5304" providerId="LiveId" clId="{F7276836-BAF5-4908-AE2C-975953A9BB32}" dt="2020-07-03T21:34:09.576" v="5323"/>
          <ac:picMkLst>
            <pc:docMk/>
            <pc:sldMk cId="541282192" sldId="285"/>
            <ac:picMk id="5" creationId="{7F3066B4-5660-45E2-8450-726CB067DE28}"/>
          </ac:picMkLst>
        </pc:picChg>
      </pc:sldChg>
      <pc:sldChg chg="addSp delSp modSp add del modTransition modAnim">
        <pc:chgData name="Val Izzo" userId="dca41ba7543f5304" providerId="LiveId" clId="{F7276836-BAF5-4908-AE2C-975953A9BB32}" dt="2020-07-03T21:34:09.576" v="5323"/>
        <pc:sldMkLst>
          <pc:docMk/>
          <pc:sldMk cId="1144531368" sldId="286"/>
        </pc:sldMkLst>
        <pc:spChg chg="mod">
          <ac:chgData name="Val Izzo" userId="dca41ba7543f5304" providerId="LiveId" clId="{F7276836-BAF5-4908-AE2C-975953A9BB32}" dt="2020-06-23T17:18:40.970" v="148"/>
          <ac:spMkLst>
            <pc:docMk/>
            <pc:sldMk cId="1144531368" sldId="286"/>
            <ac:spMk id="2" creationId="{693A7A27-7E26-49B1-9472-456C48E517EA}"/>
          </ac:spMkLst>
        </pc:spChg>
        <pc:graphicFrameChg chg="mod">
          <ac:chgData name="Val Izzo" userId="dca41ba7543f5304" providerId="LiveId" clId="{F7276836-BAF5-4908-AE2C-975953A9BB32}" dt="2020-06-24T01:07:11.152" v="1509"/>
          <ac:graphicFrameMkLst>
            <pc:docMk/>
            <pc:sldMk cId="1144531368" sldId="286"/>
            <ac:graphicFrameMk id="4" creationId="{B4C5DAB1-70E9-4DE0-888F-F9AC6594EAD3}"/>
          </ac:graphicFrameMkLst>
        </pc:graphicFrameChg>
        <pc:picChg chg="add del mod">
          <ac:chgData name="Val Izzo" userId="dca41ba7543f5304" providerId="LiveId" clId="{F7276836-BAF5-4908-AE2C-975953A9BB32}" dt="2020-07-03T21:32:31.576" v="5321"/>
          <ac:picMkLst>
            <pc:docMk/>
            <pc:sldMk cId="1144531368" sldId="286"/>
            <ac:picMk id="3" creationId="{AB9E75E3-B66D-4A5D-A4DC-6ABB1648CF9D}"/>
          </ac:picMkLst>
        </pc:picChg>
        <pc:picChg chg="add mod">
          <ac:chgData name="Val Izzo" userId="dca41ba7543f5304" providerId="LiveId" clId="{F7276836-BAF5-4908-AE2C-975953A9BB32}" dt="2020-07-03T21:34:09.576" v="5323"/>
          <ac:picMkLst>
            <pc:docMk/>
            <pc:sldMk cId="1144531368" sldId="286"/>
            <ac:picMk id="5" creationId="{875D8EC3-1359-42A1-BC23-7DBFA9FC7CAD}"/>
          </ac:picMkLst>
        </pc:picChg>
      </pc:sldChg>
      <pc:sldChg chg="addSp delSp modSp add del mod modTransition modAnim">
        <pc:chgData name="Val Izzo" userId="dca41ba7543f5304" providerId="LiveId" clId="{F7276836-BAF5-4908-AE2C-975953A9BB32}" dt="2020-07-03T21:34:09.576" v="5323"/>
        <pc:sldMkLst>
          <pc:docMk/>
          <pc:sldMk cId="4101058489" sldId="287"/>
        </pc:sldMkLst>
        <pc:spChg chg="mod">
          <ac:chgData name="Val Izzo" userId="dca41ba7543f5304" providerId="LiveId" clId="{F7276836-BAF5-4908-AE2C-975953A9BB32}" dt="2020-06-23T17:18:40.970" v="148"/>
          <ac:spMkLst>
            <pc:docMk/>
            <pc:sldMk cId="4101058489" sldId="287"/>
            <ac:spMk id="2" creationId="{693A7A27-7E26-49B1-9472-456C48E517EA}"/>
          </ac:spMkLst>
        </pc:spChg>
        <pc:graphicFrameChg chg="modGraphic">
          <ac:chgData name="Val Izzo" userId="dca41ba7543f5304" providerId="LiveId" clId="{F7276836-BAF5-4908-AE2C-975953A9BB32}" dt="2020-06-23T17:20:17.934" v="161" actId="20577"/>
          <ac:graphicFrameMkLst>
            <pc:docMk/>
            <pc:sldMk cId="4101058489" sldId="287"/>
            <ac:graphicFrameMk id="4" creationId="{B4C5DAB1-70E9-4DE0-888F-F9AC6594EAD3}"/>
          </ac:graphicFrameMkLst>
        </pc:graphicFrameChg>
        <pc:picChg chg="add del mod">
          <ac:chgData name="Val Izzo" userId="dca41ba7543f5304" providerId="LiveId" clId="{F7276836-BAF5-4908-AE2C-975953A9BB32}" dt="2020-07-03T21:32:34.669" v="5322"/>
          <ac:picMkLst>
            <pc:docMk/>
            <pc:sldMk cId="4101058489" sldId="287"/>
            <ac:picMk id="3" creationId="{64BDC72A-89AA-4382-8111-245F965764A2}"/>
          </ac:picMkLst>
        </pc:picChg>
        <pc:picChg chg="add mod">
          <ac:chgData name="Val Izzo" userId="dca41ba7543f5304" providerId="LiveId" clId="{F7276836-BAF5-4908-AE2C-975953A9BB32}" dt="2020-07-03T21:34:09.576" v="5323"/>
          <ac:picMkLst>
            <pc:docMk/>
            <pc:sldMk cId="4101058489" sldId="287"/>
            <ac:picMk id="5" creationId="{CB73D40C-279E-4E9F-8B8A-6CF88A3D3094}"/>
          </ac:picMkLst>
        </pc:picChg>
      </pc:sldChg>
      <pc:sldChg chg="addSp delSp modSp add mod modTransition modAnim">
        <pc:chgData name="Val Izzo" userId="dca41ba7543f5304" providerId="LiveId" clId="{F7276836-BAF5-4908-AE2C-975953A9BB32}" dt="2020-07-03T22:14:54.348" v="5889"/>
        <pc:sldMkLst>
          <pc:docMk/>
          <pc:sldMk cId="2608737503" sldId="288"/>
        </pc:sldMkLst>
        <pc:spChg chg="mod">
          <ac:chgData name="Val Izzo" userId="dca41ba7543f5304" providerId="LiveId" clId="{F7276836-BAF5-4908-AE2C-975953A9BB32}" dt="2020-06-23T17:23:30.900" v="170" actId="20577"/>
          <ac:spMkLst>
            <pc:docMk/>
            <pc:sldMk cId="2608737503" sldId="288"/>
            <ac:spMk id="2" creationId="{9BF8DC54-946B-4948-891B-E102A1AAE1D3}"/>
          </ac:spMkLst>
        </pc:spChg>
        <pc:spChg chg="mod">
          <ac:chgData name="Val Izzo" userId="dca41ba7543f5304" providerId="LiveId" clId="{F7276836-BAF5-4908-AE2C-975953A9BB32}" dt="2020-06-24T18:58:36.897" v="2683" actId="207"/>
          <ac:spMkLst>
            <pc:docMk/>
            <pc:sldMk cId="2608737503" sldId="288"/>
            <ac:spMk id="3" creationId="{44D75A5C-FA45-4055-AC21-FCB65BF7F6D3}"/>
          </ac:spMkLst>
        </pc:spChg>
        <pc:picChg chg="add mod">
          <ac:chgData name="Val Izzo" userId="dca41ba7543f5304" providerId="LiveId" clId="{F7276836-BAF5-4908-AE2C-975953A9BB32}" dt="2020-07-03T22:14:54.348" v="5889"/>
          <ac:picMkLst>
            <pc:docMk/>
            <pc:sldMk cId="2608737503" sldId="288"/>
            <ac:picMk id="4" creationId="{69821A18-3D59-408D-9F3D-2916E844F86D}"/>
          </ac:picMkLst>
        </pc:picChg>
        <pc:picChg chg="add del mod">
          <ac:chgData name="Val Izzo" userId="dca41ba7543f5304" providerId="LiveId" clId="{F7276836-BAF5-4908-AE2C-975953A9BB32}" dt="2020-07-02T17:21:13.722" v="5277"/>
          <ac:picMkLst>
            <pc:docMk/>
            <pc:sldMk cId="2608737503" sldId="288"/>
            <ac:picMk id="4" creationId="{D6DF9634-7F86-4B29-A805-FF90F04DFC89}"/>
          </ac:picMkLst>
        </pc:picChg>
        <pc:picChg chg="add del mod">
          <ac:chgData name="Val Izzo" userId="dca41ba7543f5304" providerId="LiveId" clId="{F7276836-BAF5-4908-AE2C-975953A9BB32}" dt="2020-07-03T22:14:29.882" v="5888"/>
          <ac:picMkLst>
            <pc:docMk/>
            <pc:sldMk cId="2608737503" sldId="288"/>
            <ac:picMk id="5" creationId="{7EF9A89B-E6AF-4414-AA2D-9D80FEDD08C3}"/>
          </ac:picMkLst>
        </pc:picChg>
      </pc:sldChg>
      <pc:sldChg chg="addSp delSp modSp add mod ord modTransition modAnim">
        <pc:chgData name="Val Izzo" userId="dca41ba7543f5304" providerId="LiveId" clId="{F7276836-BAF5-4908-AE2C-975953A9BB32}" dt="2020-07-04T19:32:49.083" v="6462"/>
        <pc:sldMkLst>
          <pc:docMk/>
          <pc:sldMk cId="570447451" sldId="289"/>
        </pc:sldMkLst>
        <pc:spChg chg="mod">
          <ac:chgData name="Val Izzo" userId="dca41ba7543f5304" providerId="LiveId" clId="{F7276836-BAF5-4908-AE2C-975953A9BB32}" dt="2020-07-04T19:28:11.470" v="6230" actId="1076"/>
          <ac:spMkLst>
            <pc:docMk/>
            <pc:sldMk cId="570447451" sldId="289"/>
            <ac:spMk id="2" creationId="{325B66C1-0991-4578-8783-6A0DD2028BAC}"/>
          </ac:spMkLst>
        </pc:spChg>
        <pc:spChg chg="mod">
          <ac:chgData name="Val Izzo" userId="dca41ba7543f5304" providerId="LiveId" clId="{F7276836-BAF5-4908-AE2C-975953A9BB32}" dt="2020-07-04T19:28:48.745" v="6343" actId="1076"/>
          <ac:spMkLst>
            <pc:docMk/>
            <pc:sldMk cId="570447451" sldId="289"/>
            <ac:spMk id="10" creationId="{939C338A-D8DD-4A32-9850-57EB0781BEDC}"/>
          </ac:spMkLst>
        </pc:spChg>
        <pc:spChg chg="mod">
          <ac:chgData name="Val Izzo" userId="dca41ba7543f5304" providerId="LiveId" clId="{F7276836-BAF5-4908-AE2C-975953A9BB32}" dt="2020-07-04T19:28:41.864" v="6342" actId="1038"/>
          <ac:spMkLst>
            <pc:docMk/>
            <pc:sldMk cId="570447451" sldId="289"/>
            <ac:spMk id="13" creationId="{658AFC6A-18D2-4511-8D56-27BDAB262948}"/>
          </ac:spMkLst>
        </pc:spChg>
        <pc:spChg chg="del mod">
          <ac:chgData name="Val Izzo" userId="dca41ba7543f5304" providerId="LiveId" clId="{F7276836-BAF5-4908-AE2C-975953A9BB32}" dt="2020-06-24T00:21:39.418" v="965" actId="478"/>
          <ac:spMkLst>
            <pc:docMk/>
            <pc:sldMk cId="570447451" sldId="289"/>
            <ac:spMk id="21" creationId="{1E90B52A-4CF5-453B-8677-1FF188CF1ACE}"/>
          </ac:spMkLst>
        </pc:spChg>
        <pc:spChg chg="del">
          <ac:chgData name="Val Izzo" userId="dca41ba7543f5304" providerId="LiveId" clId="{F7276836-BAF5-4908-AE2C-975953A9BB32}" dt="2020-06-24T00:21:43.245" v="967" actId="478"/>
          <ac:spMkLst>
            <pc:docMk/>
            <pc:sldMk cId="570447451" sldId="289"/>
            <ac:spMk id="24" creationId="{993C2E7B-5D63-45C9-8A1D-E440A1756C77}"/>
          </ac:spMkLst>
        </pc:spChg>
        <pc:picChg chg="add del mod">
          <ac:chgData name="Val Izzo" userId="dca41ba7543f5304" providerId="LiveId" clId="{F7276836-BAF5-4908-AE2C-975953A9BB32}" dt="2020-07-04T19:30:50.093" v="6461"/>
          <ac:picMkLst>
            <pc:docMk/>
            <pc:sldMk cId="570447451" sldId="289"/>
            <ac:picMk id="3" creationId="{25E308D3-7F60-4C08-BD61-D0C66AA0D507}"/>
          </ac:picMkLst>
        </pc:picChg>
        <pc:picChg chg="add del mod">
          <ac:chgData name="Val Izzo" userId="dca41ba7543f5304" providerId="LiveId" clId="{F7276836-BAF5-4908-AE2C-975953A9BB32}" dt="2020-07-02T17:48:18.453" v="5285"/>
          <ac:picMkLst>
            <pc:docMk/>
            <pc:sldMk cId="570447451" sldId="289"/>
            <ac:picMk id="3" creationId="{FEB24CBA-3055-4B9F-A923-D40550F3587B}"/>
          </ac:picMkLst>
        </pc:picChg>
        <pc:picChg chg="mod">
          <ac:chgData name="Val Izzo" userId="dca41ba7543f5304" providerId="LiveId" clId="{F7276836-BAF5-4908-AE2C-975953A9BB32}" dt="2020-07-04T19:29:04.709" v="6459" actId="1036"/>
          <ac:picMkLst>
            <pc:docMk/>
            <pc:sldMk cId="570447451" sldId="289"/>
            <ac:picMk id="4" creationId="{ED516680-8455-4BC0-94DD-BD0269ED8BEF}"/>
          </ac:picMkLst>
        </pc:picChg>
        <pc:picChg chg="mod">
          <ac:chgData name="Val Izzo" userId="dca41ba7543f5304" providerId="LiveId" clId="{F7276836-BAF5-4908-AE2C-975953A9BB32}" dt="2020-07-04T19:29:04.709" v="6459" actId="1036"/>
          <ac:picMkLst>
            <pc:docMk/>
            <pc:sldMk cId="570447451" sldId="289"/>
            <ac:picMk id="6" creationId="{09D907DC-3EA2-4C01-ABB8-57C36462611C}"/>
          </ac:picMkLst>
        </pc:picChg>
        <pc:picChg chg="mod">
          <ac:chgData name="Val Izzo" userId="dca41ba7543f5304" providerId="LiveId" clId="{F7276836-BAF5-4908-AE2C-975953A9BB32}" dt="2020-07-04T19:29:04.709" v="6459" actId="1036"/>
          <ac:picMkLst>
            <pc:docMk/>
            <pc:sldMk cId="570447451" sldId="289"/>
            <ac:picMk id="7" creationId="{BDBE6E01-D55A-40BA-806C-7B3DF8B950C2}"/>
          </ac:picMkLst>
        </pc:picChg>
        <pc:picChg chg="add mod">
          <ac:chgData name="Val Izzo" userId="dca41ba7543f5304" providerId="LiveId" clId="{F7276836-BAF5-4908-AE2C-975953A9BB32}" dt="2020-07-04T19:32:49.083" v="6462"/>
          <ac:picMkLst>
            <pc:docMk/>
            <pc:sldMk cId="570447451" sldId="289"/>
            <ac:picMk id="8" creationId="{468A2CCE-4CC9-428A-858A-9A99C2F2CAD5}"/>
          </ac:picMkLst>
        </pc:picChg>
        <pc:picChg chg="add del mod">
          <ac:chgData name="Val Izzo" userId="dca41ba7543f5304" providerId="LiveId" clId="{F7276836-BAF5-4908-AE2C-975953A9BB32}" dt="2020-07-02T17:48:34.801" v="5286"/>
          <ac:picMkLst>
            <pc:docMk/>
            <pc:sldMk cId="570447451" sldId="289"/>
            <ac:picMk id="8" creationId="{DB063FE0-36B2-42C7-AE60-F1B6A2A07563}"/>
          </ac:picMkLst>
        </pc:picChg>
        <pc:picChg chg="add del mod">
          <ac:chgData name="Val Izzo" userId="dca41ba7543f5304" providerId="LiveId" clId="{F7276836-BAF5-4908-AE2C-975953A9BB32}" dt="2020-07-02T17:48:54.755" v="5288"/>
          <ac:picMkLst>
            <pc:docMk/>
            <pc:sldMk cId="570447451" sldId="289"/>
            <ac:picMk id="9" creationId="{F7ED7834-1263-4AD2-A70B-19E0BCA1C1C5}"/>
          </ac:picMkLst>
        </pc:picChg>
        <pc:picChg chg="mod">
          <ac:chgData name="Val Izzo" userId="dca41ba7543f5304" providerId="LiveId" clId="{F7276836-BAF5-4908-AE2C-975953A9BB32}" dt="2020-07-04T19:29:04.709" v="6459" actId="1036"/>
          <ac:picMkLst>
            <pc:docMk/>
            <pc:sldMk cId="570447451" sldId="289"/>
            <ac:picMk id="11" creationId="{03098530-E4D9-4795-A55D-19E2CBA01F63}"/>
          </ac:picMkLst>
        </pc:picChg>
        <pc:picChg chg="mod">
          <ac:chgData name="Val Izzo" userId="dca41ba7543f5304" providerId="LiveId" clId="{F7276836-BAF5-4908-AE2C-975953A9BB32}" dt="2020-07-04T19:28:41.864" v="6342" actId="1038"/>
          <ac:picMkLst>
            <pc:docMk/>
            <pc:sldMk cId="570447451" sldId="289"/>
            <ac:picMk id="12" creationId="{C4200922-D1C3-410F-9E0C-1036B8205E61}"/>
          </ac:picMkLst>
        </pc:picChg>
        <pc:picChg chg="add del mod">
          <ac:chgData name="Val Izzo" userId="dca41ba7543f5304" providerId="LiveId" clId="{F7276836-BAF5-4908-AE2C-975953A9BB32}" dt="2020-07-04T19:30:46.940" v="6460"/>
          <ac:picMkLst>
            <pc:docMk/>
            <pc:sldMk cId="570447451" sldId="289"/>
            <ac:picMk id="14" creationId="{94CF922F-CE1E-496C-B61D-838FFA0898B9}"/>
          </ac:picMkLst>
        </pc:picChg>
        <pc:picChg chg="del">
          <ac:chgData name="Val Izzo" userId="dca41ba7543f5304" providerId="LiveId" clId="{F7276836-BAF5-4908-AE2C-975953A9BB32}" dt="2020-06-24T00:21:40.518" v="966" actId="478"/>
          <ac:picMkLst>
            <pc:docMk/>
            <pc:sldMk cId="570447451" sldId="289"/>
            <ac:picMk id="14" creationId="{D0ACBB7B-82E1-455F-BE9D-39F084EF5C0F}"/>
          </ac:picMkLst>
        </pc:picChg>
        <pc:picChg chg="del">
          <ac:chgData name="Val Izzo" userId="dca41ba7543f5304" providerId="LiveId" clId="{F7276836-BAF5-4908-AE2C-975953A9BB32}" dt="2020-06-24T00:21:34.032" v="962" actId="478"/>
          <ac:picMkLst>
            <pc:docMk/>
            <pc:sldMk cId="570447451" sldId="289"/>
            <ac:picMk id="20" creationId="{B5EE873E-ECCB-4167-88AE-0730E98C59EC}"/>
          </ac:picMkLst>
        </pc:picChg>
        <pc:cxnChg chg="mod">
          <ac:chgData name="Val Izzo" userId="dca41ba7543f5304" providerId="LiveId" clId="{F7276836-BAF5-4908-AE2C-975953A9BB32}" dt="2020-07-04T19:29:04.709" v="6459" actId="1036"/>
          <ac:cxnSpMkLst>
            <pc:docMk/>
            <pc:sldMk cId="570447451" sldId="289"/>
            <ac:cxnSpMk id="5" creationId="{3B6A7E7F-16E5-4390-A0FB-AB1EC31ADBCF}"/>
          </ac:cxnSpMkLst>
        </pc:cxnChg>
        <pc:cxnChg chg="mod">
          <ac:chgData name="Val Izzo" userId="dca41ba7543f5304" providerId="LiveId" clId="{F7276836-BAF5-4908-AE2C-975953A9BB32}" dt="2020-07-04T19:29:04.709" v="6459" actId="1036"/>
          <ac:cxnSpMkLst>
            <pc:docMk/>
            <pc:sldMk cId="570447451" sldId="289"/>
            <ac:cxnSpMk id="16" creationId="{2BB4C63F-A13D-4D48-95EF-EAFF09FFF474}"/>
          </ac:cxnSpMkLst>
        </pc:cxnChg>
        <pc:cxnChg chg="mod">
          <ac:chgData name="Val Izzo" userId="dca41ba7543f5304" providerId="LiveId" clId="{F7276836-BAF5-4908-AE2C-975953A9BB32}" dt="2020-07-04T19:29:04.709" v="6459" actId="1036"/>
          <ac:cxnSpMkLst>
            <pc:docMk/>
            <pc:sldMk cId="570447451" sldId="289"/>
            <ac:cxnSpMk id="17" creationId="{310BF547-ACE6-4549-854E-D825C7B01F7D}"/>
          </ac:cxnSpMkLst>
        </pc:cxnChg>
        <pc:cxnChg chg="del">
          <ac:chgData name="Val Izzo" userId="dca41ba7543f5304" providerId="LiveId" clId="{F7276836-BAF5-4908-AE2C-975953A9BB32}" dt="2020-06-24T00:21:36.741" v="964" actId="478"/>
          <ac:cxnSpMkLst>
            <pc:docMk/>
            <pc:sldMk cId="570447451" sldId="289"/>
            <ac:cxnSpMk id="22" creationId="{F04AC8B4-FF2B-4075-A46B-5FAB147DB329}"/>
          </ac:cxnSpMkLst>
        </pc:cxnChg>
        <pc:cxnChg chg="del">
          <ac:chgData name="Val Izzo" userId="dca41ba7543f5304" providerId="LiveId" clId="{F7276836-BAF5-4908-AE2C-975953A9BB32}" dt="2020-06-24T00:21:45.314" v="968" actId="478"/>
          <ac:cxnSpMkLst>
            <pc:docMk/>
            <pc:sldMk cId="570447451" sldId="289"/>
            <ac:cxnSpMk id="25" creationId="{CF975C98-DA36-4A99-907E-62C2C867DE9D}"/>
          </ac:cxnSpMkLst>
        </pc:cxnChg>
      </pc:sldChg>
      <pc:sldChg chg="add del">
        <pc:chgData name="Val Izzo" userId="dca41ba7543f5304" providerId="LiveId" clId="{F7276836-BAF5-4908-AE2C-975953A9BB32}" dt="2020-06-23T18:17:25.010" v="655" actId="47"/>
        <pc:sldMkLst>
          <pc:docMk/>
          <pc:sldMk cId="634090500" sldId="289"/>
        </pc:sldMkLst>
      </pc:sldChg>
      <pc:sldChg chg="addSp delSp modSp new mod modTransition modAnim">
        <pc:chgData name="Val Izzo" userId="dca41ba7543f5304" providerId="LiveId" clId="{F7276836-BAF5-4908-AE2C-975953A9BB32}" dt="2020-07-02T17:54:06.564" v="5295"/>
        <pc:sldMkLst>
          <pc:docMk/>
          <pc:sldMk cId="930531966" sldId="290"/>
        </pc:sldMkLst>
        <pc:spChg chg="mod">
          <ac:chgData name="Val Izzo" userId="dca41ba7543f5304" providerId="LiveId" clId="{F7276836-BAF5-4908-AE2C-975953A9BB32}" dt="2020-06-24T01:42:15" v="1813" actId="20577"/>
          <ac:spMkLst>
            <pc:docMk/>
            <pc:sldMk cId="930531966" sldId="290"/>
            <ac:spMk id="2" creationId="{EE76CA6C-D82D-4980-9838-421E190A836A}"/>
          </ac:spMkLst>
        </pc:spChg>
        <pc:spChg chg="del">
          <ac:chgData name="Val Izzo" userId="dca41ba7543f5304" providerId="LiveId" clId="{F7276836-BAF5-4908-AE2C-975953A9BB32}" dt="2020-06-24T01:42:17.731" v="1814" actId="478"/>
          <ac:spMkLst>
            <pc:docMk/>
            <pc:sldMk cId="930531966" sldId="290"/>
            <ac:spMk id="3" creationId="{C962009F-1028-4AFE-9CD5-62E5212C95D8}"/>
          </ac:spMkLst>
        </pc:spChg>
        <pc:spChg chg="add mod">
          <ac:chgData name="Val Izzo" userId="dca41ba7543f5304" providerId="LiveId" clId="{F7276836-BAF5-4908-AE2C-975953A9BB32}" dt="2020-06-24T01:44:39.908" v="2061" actId="20577"/>
          <ac:spMkLst>
            <pc:docMk/>
            <pc:sldMk cId="930531966" sldId="290"/>
            <ac:spMk id="5" creationId="{E329396F-0F63-4C93-BA86-FFADB1DD2EEF}"/>
          </ac:spMkLst>
        </pc:spChg>
        <pc:picChg chg="add del mod">
          <ac:chgData name="Val Izzo" userId="dca41ba7543f5304" providerId="LiveId" clId="{F7276836-BAF5-4908-AE2C-975953A9BB32}" dt="2020-07-02T17:33:39.639" v="5282"/>
          <ac:picMkLst>
            <pc:docMk/>
            <pc:sldMk cId="930531966" sldId="290"/>
            <ac:picMk id="3" creationId="{61716A0D-E261-4791-B371-E4A5655B833B}"/>
          </ac:picMkLst>
        </pc:picChg>
        <pc:picChg chg="add mod modCrop">
          <ac:chgData name="Val Izzo" userId="dca41ba7543f5304" providerId="LiveId" clId="{F7276836-BAF5-4908-AE2C-975953A9BB32}" dt="2020-06-24T01:43:01.113" v="1825" actId="1076"/>
          <ac:picMkLst>
            <pc:docMk/>
            <pc:sldMk cId="930531966" sldId="290"/>
            <ac:picMk id="4" creationId="{F65450F9-D9E4-43AA-9C7D-13A01CB00EE7}"/>
          </ac:picMkLst>
        </pc:picChg>
        <pc:picChg chg="add del mod">
          <ac:chgData name="Val Izzo" userId="dca41ba7543f5304" providerId="LiveId" clId="{F7276836-BAF5-4908-AE2C-975953A9BB32}" dt="2020-07-02T17:53:03.283" v="5292"/>
          <ac:picMkLst>
            <pc:docMk/>
            <pc:sldMk cId="930531966" sldId="290"/>
            <ac:picMk id="7" creationId="{455A305F-654B-4EEF-BEC9-03D663A53E88}"/>
          </ac:picMkLst>
        </pc:picChg>
        <pc:picChg chg="add del mod">
          <ac:chgData name="Val Izzo" userId="dca41ba7543f5304" providerId="LiveId" clId="{F7276836-BAF5-4908-AE2C-975953A9BB32}" dt="2020-07-02T17:53:28.661" v="5294"/>
          <ac:picMkLst>
            <pc:docMk/>
            <pc:sldMk cId="930531966" sldId="290"/>
            <ac:picMk id="8" creationId="{3412068A-5DE6-4A39-83D8-983BF0DB2522}"/>
          </ac:picMkLst>
        </pc:picChg>
        <pc:picChg chg="add mod">
          <ac:chgData name="Val Izzo" userId="dca41ba7543f5304" providerId="LiveId" clId="{F7276836-BAF5-4908-AE2C-975953A9BB32}" dt="2020-07-02T17:54:06.564" v="5295"/>
          <ac:picMkLst>
            <pc:docMk/>
            <pc:sldMk cId="930531966" sldId="290"/>
            <ac:picMk id="9" creationId="{70C3486B-47FD-4370-90A0-9573EDB42EE8}"/>
          </ac:picMkLst>
        </pc:picChg>
        <pc:cxnChg chg="add mod">
          <ac:chgData name="Val Izzo" userId="dca41ba7543f5304" providerId="LiveId" clId="{F7276836-BAF5-4908-AE2C-975953A9BB32}" dt="2020-06-24T01:45:19.378" v="2108" actId="14100"/>
          <ac:cxnSpMkLst>
            <pc:docMk/>
            <pc:sldMk cId="930531966" sldId="290"/>
            <ac:cxnSpMk id="6" creationId="{1EA59601-E49F-4043-96DB-C93DDCC4DAC4}"/>
          </ac:cxnSpMkLst>
        </pc:cxnChg>
      </pc:sldChg>
      <pc:sldChg chg="addSp delSp modSp new mod">
        <pc:chgData name="Val Izzo" userId="dca41ba7543f5304" providerId="LiveId" clId="{F7276836-BAF5-4908-AE2C-975953A9BB32}" dt="2020-07-02T17:42:07.876" v="5283"/>
        <pc:sldMkLst>
          <pc:docMk/>
          <pc:sldMk cId="96963170" sldId="291"/>
        </pc:sldMkLst>
        <pc:spChg chg="mod">
          <ac:chgData name="Val Izzo" userId="dca41ba7543f5304" providerId="LiveId" clId="{F7276836-BAF5-4908-AE2C-975953A9BB32}" dt="2020-06-24T18:57:57.296" v="2670" actId="20577"/>
          <ac:spMkLst>
            <pc:docMk/>
            <pc:sldMk cId="96963170" sldId="291"/>
            <ac:spMk id="2" creationId="{CD989DD3-D4E0-4C61-9DD4-1043AC179D45}"/>
          </ac:spMkLst>
        </pc:spChg>
        <pc:spChg chg="del">
          <ac:chgData name="Val Izzo" userId="dca41ba7543f5304" providerId="LiveId" clId="{F7276836-BAF5-4908-AE2C-975953A9BB32}" dt="2020-06-24T18:49:35.614" v="2176" actId="478"/>
          <ac:spMkLst>
            <pc:docMk/>
            <pc:sldMk cId="96963170" sldId="291"/>
            <ac:spMk id="3" creationId="{8D55D609-FE83-4AE8-BE7A-D0EAE252BBA3}"/>
          </ac:spMkLst>
        </pc:spChg>
        <pc:spChg chg="add mod">
          <ac:chgData name="Val Izzo" userId="dca41ba7543f5304" providerId="LiveId" clId="{F7276836-BAF5-4908-AE2C-975953A9BB32}" dt="2020-06-24T18:57:51.441" v="2668" actId="20577"/>
          <ac:spMkLst>
            <pc:docMk/>
            <pc:sldMk cId="96963170" sldId="291"/>
            <ac:spMk id="4" creationId="{DFA297AD-8750-4B83-8D42-DA9BC89F520B}"/>
          </ac:spMkLst>
        </pc:spChg>
        <pc:picChg chg="add mod">
          <ac:chgData name="Val Izzo" userId="dca41ba7543f5304" providerId="LiveId" clId="{F7276836-BAF5-4908-AE2C-975953A9BB32}" dt="2020-07-02T17:42:07.876" v="5283"/>
          <ac:picMkLst>
            <pc:docMk/>
            <pc:sldMk cId="96963170" sldId="291"/>
            <ac:picMk id="3" creationId="{21F80736-8BBF-4F8B-80D4-CE06694E4F92}"/>
          </ac:picMkLst>
        </pc:picChg>
      </pc:sldChg>
      <pc:sldChg chg="addSp modSp add mod">
        <pc:chgData name="Val Izzo" userId="dca41ba7543f5304" providerId="LiveId" clId="{F7276836-BAF5-4908-AE2C-975953A9BB32}" dt="2020-07-02T17:42:07.876" v="5283"/>
        <pc:sldMkLst>
          <pc:docMk/>
          <pc:sldMk cId="3229868501" sldId="292"/>
        </pc:sldMkLst>
        <pc:spChg chg="mod">
          <ac:chgData name="Val Izzo" userId="dca41ba7543f5304" providerId="LiveId" clId="{F7276836-BAF5-4908-AE2C-975953A9BB32}" dt="2020-06-26T14:53:58.681" v="3259" actId="20577"/>
          <ac:spMkLst>
            <pc:docMk/>
            <pc:sldMk cId="3229868501" sldId="292"/>
            <ac:spMk id="3" creationId="{44D75A5C-FA45-4055-AC21-FCB65BF7F6D3}"/>
          </ac:spMkLst>
        </pc:spChg>
        <pc:picChg chg="add mod">
          <ac:chgData name="Val Izzo" userId="dca41ba7543f5304" providerId="LiveId" clId="{F7276836-BAF5-4908-AE2C-975953A9BB32}" dt="2020-07-02T17:42:07.876" v="5283"/>
          <ac:picMkLst>
            <pc:docMk/>
            <pc:sldMk cId="3229868501" sldId="292"/>
            <ac:picMk id="4" creationId="{CBA44E3D-B8AD-468D-AAC9-C3199338F1F4}"/>
          </ac:picMkLst>
        </pc:picChg>
      </pc:sldChg>
      <pc:sldChg chg="new del">
        <pc:chgData name="Val Izzo" userId="dca41ba7543f5304" providerId="LiveId" clId="{F7276836-BAF5-4908-AE2C-975953A9BB32}" dt="2020-06-24T19:00:27.760" v="2688" actId="47"/>
        <pc:sldMkLst>
          <pc:docMk/>
          <pc:sldMk cId="1827143972" sldId="293"/>
        </pc:sldMkLst>
      </pc:sldChg>
      <pc:sldChg chg="addSp delSp modSp add modTransition modAnim">
        <pc:chgData name="Val Izzo" userId="dca41ba7543f5304" providerId="LiveId" clId="{F7276836-BAF5-4908-AE2C-975953A9BB32}" dt="2020-07-04T20:11:37.049" v="6471"/>
        <pc:sldMkLst>
          <pc:docMk/>
          <pc:sldMk cId="4001672677" sldId="293"/>
        </pc:sldMkLst>
        <pc:picChg chg="add del mod">
          <ac:chgData name="Val Izzo" userId="dca41ba7543f5304" providerId="LiveId" clId="{F7276836-BAF5-4908-AE2C-975953A9BB32}" dt="2020-07-02T18:01:44.103" v="5308"/>
          <ac:picMkLst>
            <pc:docMk/>
            <pc:sldMk cId="4001672677" sldId="293"/>
            <ac:picMk id="3" creationId="{8E5E3C7E-F750-4BCD-9B15-640BAEA20CC2}"/>
          </ac:picMkLst>
        </pc:picChg>
        <pc:picChg chg="add mod">
          <ac:chgData name="Val Izzo" userId="dca41ba7543f5304" providerId="LiveId" clId="{F7276836-BAF5-4908-AE2C-975953A9BB32}" dt="2020-07-04T20:11:37.049" v="6471"/>
          <ac:picMkLst>
            <pc:docMk/>
            <pc:sldMk cId="4001672677" sldId="293"/>
            <ac:picMk id="3" creationId="{F79BD8EB-4AC9-4D9B-82F2-5B1F7E2B2D95}"/>
          </ac:picMkLst>
        </pc:picChg>
        <pc:picChg chg="add del mod">
          <ac:chgData name="Val Izzo" userId="dca41ba7543f5304" providerId="LiveId" clId="{F7276836-BAF5-4908-AE2C-975953A9BB32}" dt="2020-07-02T18:02:00.494" v="5310"/>
          <ac:picMkLst>
            <pc:docMk/>
            <pc:sldMk cId="4001672677" sldId="293"/>
            <ac:picMk id="7" creationId="{959C44AA-F5A8-4244-AE69-8A483A6746BB}"/>
          </ac:picMkLst>
        </pc:picChg>
        <pc:picChg chg="add del mod">
          <ac:chgData name="Val Izzo" userId="dca41ba7543f5304" providerId="LiveId" clId="{F7276836-BAF5-4908-AE2C-975953A9BB32}" dt="2020-07-02T18:02:34.009" v="5312"/>
          <ac:picMkLst>
            <pc:docMk/>
            <pc:sldMk cId="4001672677" sldId="293"/>
            <ac:picMk id="8" creationId="{E8AF8A4E-3A14-4C0F-A2A3-340E85C1D92E}"/>
          </ac:picMkLst>
        </pc:picChg>
        <pc:picChg chg="add del mod">
          <ac:chgData name="Val Izzo" userId="dca41ba7543f5304" providerId="LiveId" clId="{F7276836-BAF5-4908-AE2C-975953A9BB32}" dt="2020-07-04T20:11:37.049" v="6471"/>
          <ac:picMkLst>
            <pc:docMk/>
            <pc:sldMk cId="4001672677" sldId="293"/>
            <ac:picMk id="9" creationId="{068D0398-0448-4962-A82D-EEB04CEA6F62}"/>
          </ac:picMkLst>
        </pc:picChg>
      </pc:sldChg>
      <pc:sldChg chg="addSp delSp modSp new mod modTransition modAnim">
        <pc:chgData name="Val Izzo" userId="dca41ba7543f5304" providerId="LiveId" clId="{F7276836-BAF5-4908-AE2C-975953A9BB32}" dt="2020-07-04T20:12:40.720" v="6472"/>
        <pc:sldMkLst>
          <pc:docMk/>
          <pc:sldMk cId="4208002006" sldId="294"/>
        </pc:sldMkLst>
        <pc:spChg chg="mod">
          <ac:chgData name="Val Izzo" userId="dca41ba7543f5304" providerId="LiveId" clId="{F7276836-BAF5-4908-AE2C-975953A9BB32}" dt="2020-06-30T18:21:21.852" v="5156" actId="14861"/>
          <ac:spMkLst>
            <pc:docMk/>
            <pc:sldMk cId="4208002006" sldId="294"/>
            <ac:spMk id="2" creationId="{9ACB58B0-AF30-42D3-87EF-B5EDC28F622A}"/>
          </ac:spMkLst>
        </pc:spChg>
        <pc:spChg chg="del">
          <ac:chgData name="Val Izzo" userId="dca41ba7543f5304" providerId="LiveId" clId="{F7276836-BAF5-4908-AE2C-975953A9BB32}" dt="2020-06-26T15:01:47.915" v="3294" actId="478"/>
          <ac:spMkLst>
            <pc:docMk/>
            <pc:sldMk cId="4208002006" sldId="294"/>
            <ac:spMk id="3" creationId="{F2105FB4-C538-4E4D-95FF-C74EE57C4282}"/>
          </ac:spMkLst>
        </pc:spChg>
        <pc:spChg chg="add mod">
          <ac:chgData name="Val Izzo" userId="dca41ba7543f5304" providerId="LiveId" clId="{F7276836-BAF5-4908-AE2C-975953A9BB32}" dt="2020-06-30T18:09:15.744" v="4944" actId="207"/>
          <ac:spMkLst>
            <pc:docMk/>
            <pc:sldMk cId="4208002006" sldId="294"/>
            <ac:spMk id="4" creationId="{65ADC04A-F255-42E6-8178-30D9DFEF05DC}"/>
          </ac:spMkLst>
        </pc:spChg>
        <pc:picChg chg="add mod">
          <ac:chgData name="Val Izzo" userId="dca41ba7543f5304" providerId="LiveId" clId="{F7276836-BAF5-4908-AE2C-975953A9BB32}" dt="2020-07-04T20:12:40.720" v="6472"/>
          <ac:picMkLst>
            <pc:docMk/>
            <pc:sldMk cId="4208002006" sldId="294"/>
            <ac:picMk id="3" creationId="{4570E223-2FB5-40D2-ABAC-BE81769C6C9C}"/>
          </ac:picMkLst>
        </pc:picChg>
        <pc:picChg chg="add del mod">
          <ac:chgData name="Val Izzo" userId="dca41ba7543f5304" providerId="LiveId" clId="{F7276836-BAF5-4908-AE2C-975953A9BB32}" dt="2020-07-02T18:03:41.282" v="5314"/>
          <ac:picMkLst>
            <pc:docMk/>
            <pc:sldMk cId="4208002006" sldId="294"/>
            <ac:picMk id="3" creationId="{9F81EBD1-E745-4BFB-A76F-0E219C7EA906}"/>
          </ac:picMkLst>
        </pc:picChg>
        <pc:picChg chg="add del mod">
          <ac:chgData name="Val Izzo" userId="dca41ba7543f5304" providerId="LiveId" clId="{F7276836-BAF5-4908-AE2C-975953A9BB32}" dt="2020-06-30T18:10:11.374" v="4948"/>
          <ac:picMkLst>
            <pc:docMk/>
            <pc:sldMk cId="4208002006" sldId="294"/>
            <ac:picMk id="6" creationId="{82FA6F5D-D648-44A7-90C7-62FA74BAD2BE}"/>
          </ac:picMkLst>
        </pc:picChg>
        <pc:picChg chg="add del mod">
          <ac:chgData name="Val Izzo" userId="dca41ba7543f5304" providerId="LiveId" clId="{F7276836-BAF5-4908-AE2C-975953A9BB32}" dt="2020-07-04T20:12:40.720" v="6472"/>
          <ac:picMkLst>
            <pc:docMk/>
            <pc:sldMk cId="4208002006" sldId="294"/>
            <ac:picMk id="6" creationId="{ADC653B9-BC04-4CA6-85DC-2184C707EE10}"/>
          </ac:picMkLst>
        </pc:picChg>
        <pc:picChg chg="add del mod">
          <ac:chgData name="Val Izzo" userId="dca41ba7543f5304" providerId="LiveId" clId="{F7276836-BAF5-4908-AE2C-975953A9BB32}" dt="2020-06-30T18:10:25.289" v="4950"/>
          <ac:picMkLst>
            <pc:docMk/>
            <pc:sldMk cId="4208002006" sldId="294"/>
            <ac:picMk id="7" creationId="{2EDFDCA4-4D25-4469-AA2C-87E2C3C2C2D7}"/>
          </ac:picMkLst>
        </pc:picChg>
        <pc:picChg chg="add mod">
          <ac:chgData name="Val Izzo" userId="dca41ba7543f5304" providerId="LiveId" clId="{F7276836-BAF5-4908-AE2C-975953A9BB32}" dt="2020-06-30T18:17:36.468" v="5151" actId="14100"/>
          <ac:picMkLst>
            <pc:docMk/>
            <pc:sldMk cId="4208002006" sldId="294"/>
            <ac:picMk id="8" creationId="{48E9122C-29AC-474C-BC2A-570BD79B902B}"/>
          </ac:picMkLst>
        </pc:picChg>
        <pc:cxnChg chg="add mod">
          <ac:chgData name="Val Izzo" userId="dca41ba7543f5304" providerId="LiveId" clId="{F7276836-BAF5-4908-AE2C-975953A9BB32}" dt="2020-06-30T16:49:57.483" v="3885" actId="1582"/>
          <ac:cxnSpMkLst>
            <pc:docMk/>
            <pc:sldMk cId="4208002006" sldId="294"/>
            <ac:cxnSpMk id="5" creationId="{0D5EF927-D3CD-4D16-9F08-16D1A15DFFB6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12:58.392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0,'0'7025,"0"-3708,0-3298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3:02.0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4:30.1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4742 1,'1'115,"-3"141,-1-227,-1-1,-1 0,-1 0,-2 0,-1-1,-1 0,-1-1,-1 0,-1-1,-2 0,0-1,-2-1,-4 3,-75 106,-34 42,76-107,9-10,-26 24,-51 59,83-91,-2-3,-2-1,-43 34,-395 302,381-293,77-65,0-1,-2-2,-1 0,0-2,-1-1,-1-1,0-1,-68 22,45-17,-36 17,-57 35,-237 123,124-63,-49 28,256-134,-2-3,-42 14,-49 22,110-45,-1-2,-1-1,-5 0,-35 10,43-13,1-1,-1-1,-30 0,26-2,0 1,-33 9,26-4,-1-2,-1-1,1-3,-9-1,-182-5,92-1,-131 3,253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0:21.386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1,'8243'0,"-8273"0,-3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0:22.667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0:29.473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0:45.880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0,'0'7025,"0"-3708,0-3298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0:45.881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1,'8243'0,"-8273"0,-3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0:45.882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2:19.2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0,'22'2,"1"1,0 1,-1 1,0 1,0 1,0 0,11 8,-8-5,2 0,-1-2,1 0,26 2,-11-4,-1 2,0 2,0 1,-1 2,0 2,17 11,16 11,-2 3,56 44,-61-42,26 10,39 24,369 224,-326-198,-77-41,42 39,-72-49,3-2,2-4,45 20,-32-26,-2 5,60 42,65 47,-85-57,39 36,-135-91,27 21,2-2,35 17,-66-41,0 0,-2 2,2 2,36 27,822 525,-803-517,-2 3,46 46,31 25,-62-60,-4 4,-4 5,-2 2,22 35,105 115,-126-143,-4 3,50 75,-50-43,-6 4,-5 3,32 93,-70-141,14 65,3 10,-41-137,44 124,41 75,-66-155,-2 0,-4 2,6 35,-2-9,12 24,180 397,-113-281,-93-207,-1 0,-1 0,-2 1,0-1,-2 1,1 15,-3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9T19:23:48.2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0,'23'2,"0"1,-1 1,0 1,1 1,-2 0,1 2,11 6,-7-3,0-1,1-2,0-1,10 1</inkml:trace>
  <inkml:trace contextRef="#ctx0" brushRef="#br0" timeOffset="1671.56">671 195,'51'26,"20"14,54 42</inkml:trace>
  <inkml:trace contextRef="#ctx0" brushRef="#br0" timeOffset="2671.34">1406 633,'147'88</inkml:trace>
  <inkml:trace contextRef="#ctx0" brushRef="#br0" timeOffset="3296.15">2041 1022,'78'56,"-57"-40</inkml:trace>
  <inkml:trace contextRef="#ctx0" brushRef="#br0" timeOffset="4077.26">2627 1379,'129'78,"-13"-4</inkml:trace>
  <inkml:trace contextRef="#ctx0" brushRef="#br0" timeOffset="4670.68">3286 1807,'44'34,"12"5,36 19,-67-42,-1 0,0 2,-19-14</inkml:trace>
  <inkml:trace contextRef="#ctx0" brushRef="#br0" timeOffset="5326.78">4044 2319,'196'127</inkml:trace>
  <inkml:trace contextRef="#ctx0" brushRef="#br0" timeOffset="5327.78">4670 2735,'7'5,"117"99,32 25,-64-60,-3 4,-3 4,-4 4,23 33,105 117,-126-145,-4 4,50 75,-50-42,-6 3,-5 3,33 92,-72-139,15 64,4 9,-42-135,44 123,41 75,-66-156,-3 2,-2 1,4 34,-1-7,13 23,179 396,-113-279,-94-208,0 0,-1 0,-1 0,-2 1,0 0,-1 15,-1-1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55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5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133929"/>
            <a:ext cx="2743200" cy="49922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33929"/>
            <a:ext cx="8026400" cy="4992234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2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CAC21-B1CC-46BB-BB56-9ECDFCC0D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60685-0400-485B-B203-4B0C20BA2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7665E-B09C-4B7A-81F0-B5E9F1493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BDA8E-530E-40C3-9D9F-8C5AB4C1F5BB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07EA4-9647-4CF3-9830-8E260146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5A45D-90EB-445D-8D77-6D070ABE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72B8F-14C0-4FD7-BD57-BA56D2F7F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920" y="2129984"/>
            <a:ext cx="10364160" cy="14703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761" y="3885528"/>
            <a:ext cx="85344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2935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903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55682" y="612616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8311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4"/>
            <a:ext cx="1036224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821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371024"/>
            <a:ext cx="539328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240" y="1371024"/>
            <a:ext cx="53952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505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1" y="275071"/>
            <a:ext cx="109728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2"/>
            <a:ext cx="53856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9"/>
            <a:ext cx="53856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1" y="1535202"/>
            <a:ext cx="538944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1" y="2174629"/>
            <a:ext cx="538944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10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7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677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35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2"/>
            <a:ext cx="401088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371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473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412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680" y="76330"/>
            <a:ext cx="2741760" cy="58210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0" y="76330"/>
            <a:ext cx="8046720" cy="58210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E9B3E58-F767-4666-92CB-26D372551EB5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12"/>
          </p:nvPr>
        </p:nvSpPr>
        <p:spPr>
          <a:xfrm>
            <a:off x="8735484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E6EA28D-7E31-4451-9C08-FB731235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46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Lucida Grande"/>
              <a:buChar char="−"/>
              <a:defRPr sz="1800">
                <a:solidFill>
                  <a:srgbClr val="000000"/>
                </a:solidFill>
              </a:defRPr>
            </a:lvl2pPr>
            <a:lvl3pPr marL="1371600" indent="-457200">
              <a:buFont typeface="Arial"/>
              <a:buChar char="•"/>
              <a:defRPr sz="1600">
                <a:solidFill>
                  <a:srgbClr val="000000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0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0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Font typeface="Arial"/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PowerPoint_Template_Cover_2012_white.jpg">
            <a:extLst>
              <a:ext uri="{FF2B5EF4-FFF2-40B4-BE49-F238E27FC236}">
                <a16:creationId xmlns:a16="http://schemas.microsoft.com/office/drawing/2014/main" id="{71226ABE-B250-4775-BA1B-AFBFBC026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D722C784-7F0D-4858-AB4B-001554823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4938"/>
            <a:ext cx="1117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E81A6F5C-0CB1-4273-8EFA-FAB2F04D5C8C}" type="slidenum">
              <a:rPr lang="en-US" altLang="en-US" sz="1000">
                <a:solidFill>
                  <a:srgbClr val="000090"/>
                </a:solidFill>
              </a:rPr>
              <a:pPr algn="ctr" eaLnBrk="1" hangingPunct="1"/>
              <a:t>‹#›</a:t>
            </a:fld>
            <a:endParaRPr lang="en-US" altLang="en-US" sz="1000">
              <a:solidFill>
                <a:srgbClr val="000090"/>
              </a:solidFill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2C0F9540-E92C-4AA2-8BC7-2E8A29EC3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567" y="6532563"/>
            <a:ext cx="447886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rgbClr val="000090"/>
                </a:solidFill>
                <a:latin typeface="Century Gothic" charset="0"/>
                <a:cs typeface="Century Gothic" charset="0"/>
              </a:rPr>
              <a:t>General Atomics Proprietary Information</a:t>
            </a:r>
          </a:p>
        </p:txBody>
      </p:sp>
      <p:pic>
        <p:nvPicPr>
          <p:cNvPr id="7" name="Picture 20" descr="GA_logo_2_blue.png">
            <a:extLst>
              <a:ext uri="{FF2B5EF4-FFF2-40B4-BE49-F238E27FC236}">
                <a16:creationId xmlns:a16="http://schemas.microsoft.com/office/drawing/2014/main" id="{95C3774E-2215-460A-9107-B3A421149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34" y="6461126"/>
            <a:ext cx="2436284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Cover_energy__gradient.png">
            <a:extLst>
              <a:ext uri="{FF2B5EF4-FFF2-40B4-BE49-F238E27FC236}">
                <a16:creationId xmlns:a16="http://schemas.microsoft.com/office/drawing/2014/main" id="{1688E961-F438-41C7-9DF5-886913960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464"/>
            <a:ext cx="12192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17257"/>
            <a:ext cx="10972801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8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97430"/>
            <a:ext cx="4011084" cy="1006927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7429"/>
            <a:ext cx="6815667" cy="4928734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204357"/>
            <a:ext cx="4011084" cy="39218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00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70214"/>
            <a:ext cx="7315200" cy="3557361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73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>
            <a:extLst>
              <a:ext uri="{FF2B5EF4-FFF2-40B4-BE49-F238E27FC236}">
                <a16:creationId xmlns:a16="http://schemas.microsoft.com/office/drawing/2014/main" id="{3BFCCCD9-DC6B-4563-9DE2-EF1169A7B3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CF66A77B-4408-4E7F-ADC3-9D7BC5B3AB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AFBAE730-BE2F-4C8C-91B0-721C78C91D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320800"/>
            <a:ext cx="10972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Century gothic 20 bold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1"/>
            <a:r>
              <a:rPr lang="en-US" altLang="en-US"/>
              <a:t>Century gothic 18</a:t>
            </a:r>
          </a:p>
          <a:p>
            <a:pPr lvl="1"/>
            <a:r>
              <a:rPr lang="en-US" altLang="en-US"/>
              <a:t>Century gothic 18</a:t>
            </a:r>
          </a:p>
          <a:p>
            <a:pPr lvl="2"/>
            <a:r>
              <a:rPr lang="en-US" altLang="en-US"/>
              <a:t>Century gothic 16</a:t>
            </a:r>
          </a:p>
          <a:p>
            <a:pPr lvl="2"/>
            <a:r>
              <a:rPr lang="en-US" altLang="en-US"/>
              <a:t>Century gothic 16</a:t>
            </a:r>
          </a:p>
          <a:p>
            <a:pPr lvl="0"/>
            <a:r>
              <a:rPr lang="en-US" altLang="en-US"/>
              <a:t>Century gothic 20 bold</a:t>
            </a:r>
          </a:p>
          <a:p>
            <a:pPr lvl="0"/>
            <a:endParaRPr lang="en-US" altLang="en-US"/>
          </a:p>
          <a:p>
            <a:pPr lvl="0"/>
            <a:endParaRPr lang="en-US" altLang="en-US"/>
          </a:p>
          <a:p>
            <a:pPr lvl="2"/>
            <a:endParaRPr lang="en-US" altLang="en-US"/>
          </a:p>
          <a:p>
            <a:pPr lvl="0"/>
            <a:endParaRPr lang="en-US" alt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994E8DEF-BEC8-47D7-A5BE-7BDC7305B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4938"/>
            <a:ext cx="1117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fld id="{50862A2F-1F28-4D11-88A3-B3721261566A}" type="slidenum">
              <a:rPr lang="en-US" altLang="en-US" sz="1000">
                <a:solidFill>
                  <a:srgbClr val="000090"/>
                </a:solidFill>
              </a:rPr>
              <a:pPr algn="ctr" eaLnBrk="1" hangingPunct="1"/>
              <a:t>‹#›</a:t>
            </a:fld>
            <a:endParaRPr lang="en-US" altLang="en-US" sz="1000">
              <a:solidFill>
                <a:srgbClr val="000090"/>
              </a:solidFill>
            </a:endParaRPr>
          </a:p>
        </p:txBody>
      </p:sp>
      <p:pic>
        <p:nvPicPr>
          <p:cNvPr id="1030" name="Picture 19" descr="DIII-D.png">
            <a:extLst>
              <a:ext uri="{FF2B5EF4-FFF2-40B4-BE49-F238E27FC236}">
                <a16:creationId xmlns:a16="http://schemas.microsoft.com/office/drawing/2014/main" id="{93B332C3-7A4F-45A3-B1F7-8A8CC91FA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7" y="6135689"/>
            <a:ext cx="1640416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73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573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"/>
          <p:cNvSpPr txBox="1">
            <a:spLocks noGrp="1"/>
          </p:cNvSpPr>
          <p:nvPr>
            <p:ph type="body" idx="1"/>
          </p:nvPr>
        </p:nvSpPr>
        <p:spPr bwMode="auto">
          <a:xfrm>
            <a:off x="609600" y="13716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Title Placeholder 9"/>
          <p:cNvSpPr txBox="1">
            <a:spLocks noGrp="1"/>
          </p:cNvSpPr>
          <p:nvPr>
            <p:ph type="title"/>
          </p:nvPr>
        </p:nvSpPr>
        <p:spPr bwMode="auto">
          <a:xfrm>
            <a:off x="609600" y="762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11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0" y="6544830"/>
            <a:ext cx="620486" cy="3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fld id="{61D35E26-1BB1-294E-B0EC-564FBFF5059C}" type="slidenum">
              <a:rPr lang="en-US" altLang="x-none" sz="800" smtClean="0">
                <a:solidFill>
                  <a:srgbClr val="000090"/>
                </a:solidFill>
              </a:rPr>
              <a:pPr algn="ctr" eaLnBrk="1" hangingPunct="1">
                <a:defRPr/>
              </a:pPr>
              <a:t>‹#›</a:t>
            </a:fld>
            <a:endParaRPr lang="en-US" altLang="x-none" sz="800" dirty="0">
              <a:solidFill>
                <a:srgbClr val="000090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4267200" y="6557241"/>
            <a:ext cx="47333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800" b="0" dirty="0">
                <a:solidFill>
                  <a:srgbClr val="000090"/>
                </a:solidFill>
                <a:cs typeface="Century Gothic" charset="0"/>
              </a:rPr>
              <a:t>V.</a:t>
            </a:r>
            <a:r>
              <a:rPr lang="en-US" sz="800" b="0" baseline="0" dirty="0">
                <a:solidFill>
                  <a:srgbClr val="000090"/>
                </a:solidFill>
                <a:cs typeface="Century Gothic" charset="0"/>
              </a:rPr>
              <a:t> Izzo</a:t>
            </a:r>
            <a:r>
              <a:rPr lang="en-US" sz="800" b="0" dirty="0">
                <a:solidFill>
                  <a:srgbClr val="000090"/>
                </a:solidFill>
                <a:cs typeface="Century Gothic" charset="0"/>
              </a:rPr>
              <a:t>/APS-DPP/Nov. 2020</a:t>
            </a:r>
          </a:p>
        </p:txBody>
      </p:sp>
      <p:pic>
        <p:nvPicPr>
          <p:cNvPr id="11" name="Picture 8" descr="D3D_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07834"/>
            <a:ext cx="1279525" cy="72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62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lang="en-US" sz="2900">
          <a:solidFill>
            <a:srgbClr val="FFFFFF"/>
          </a:solidFill>
          <a:latin typeface="Arial Rounded MT Bold" pitchFamily="34"/>
          <a:cs typeface="Arial" pitchFamily="2"/>
        </a:defRPr>
      </a:lvl1pPr>
      <a:lvl2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tabLst>
          <a:tab pos="0" algn="l"/>
          <a:tab pos="828675" algn="l"/>
          <a:tab pos="1657350" algn="l"/>
          <a:tab pos="2487613" algn="l"/>
          <a:tab pos="3316288" algn="l"/>
          <a:tab pos="4146550" algn="l"/>
          <a:tab pos="4975225" algn="l"/>
          <a:tab pos="5805488" algn="l"/>
          <a:tab pos="6634163" algn="l"/>
          <a:tab pos="7464425" algn="l"/>
          <a:tab pos="8293100" algn="l"/>
          <a:tab pos="9123363" algn="l"/>
        </a:tabLst>
        <a:defRPr sz="2900">
          <a:solidFill>
            <a:srgbClr val="FFFFFF"/>
          </a:solidFill>
          <a:latin typeface="Arial Rounded MT Bold"/>
          <a:cs typeface="Arial" pitchFamily="34" charset="0"/>
        </a:defRPr>
      </a:lvl9pPr>
    </p:titleStyle>
    <p:bodyStyle>
      <a:lvl1pPr algn="l" rtl="0" eaLnBrk="1" fontAlgn="base" hangingPunct="1">
        <a:spcBef>
          <a:spcPts val="725"/>
        </a:spcBef>
        <a:spcAft>
          <a:spcPct val="0"/>
        </a:spcAft>
        <a:tabLst>
          <a:tab pos="517525" algn="l"/>
          <a:tab pos="1346200" algn="l"/>
          <a:tab pos="2176463" algn="l"/>
          <a:tab pos="3005138" algn="l"/>
          <a:tab pos="3835400" algn="l"/>
          <a:tab pos="4664075" algn="l"/>
          <a:tab pos="5494338" algn="l"/>
          <a:tab pos="6323013" algn="l"/>
          <a:tab pos="7153275" algn="l"/>
          <a:tab pos="7981950" algn="l"/>
          <a:tab pos="8812213" algn="l"/>
        </a:tabLst>
        <a:defRPr lang="en-US" sz="2900">
          <a:solidFill>
            <a:srgbClr val="000000"/>
          </a:solidFill>
          <a:latin typeface="Arial" pitchFamily="18"/>
          <a:cs typeface="Arial" pitchFamily="2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6.xml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14.xml"/><Relationship Id="rId21" Type="http://schemas.openxmlformats.org/officeDocument/2006/relationships/customXml" Target="../ink/ink11.xml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17" Type="http://schemas.openxmlformats.org/officeDocument/2006/relationships/customXml" Target="../ink/ink9.xml"/><Relationship Id="rId2" Type="http://schemas.openxmlformats.org/officeDocument/2006/relationships/audio" Target="../media/media2.m4a"/><Relationship Id="rId16" Type="http://schemas.openxmlformats.org/officeDocument/2006/relationships/image" Target="../media/image80.png"/><Relationship Id="rId20" Type="http://schemas.openxmlformats.org/officeDocument/2006/relationships/image" Target="../media/image10.png"/><Relationship Id="rId1" Type="http://schemas.microsoft.com/office/2007/relationships/media" Target="../media/media2.m4a"/><Relationship Id="rId6" Type="http://schemas.openxmlformats.org/officeDocument/2006/relationships/image" Target="../media/image5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8.xml"/><Relationship Id="rId23" Type="http://schemas.openxmlformats.org/officeDocument/2006/relationships/image" Target="../media/image9.png"/><Relationship Id="rId10" Type="http://schemas.openxmlformats.org/officeDocument/2006/relationships/image" Target="../media/image70.png"/><Relationship Id="rId19" Type="http://schemas.openxmlformats.org/officeDocument/2006/relationships/customXml" Target="../ink/ink10.xml"/><Relationship Id="rId4" Type="http://schemas.openxmlformats.org/officeDocument/2006/relationships/image" Target="../media/image10.jpeg"/><Relationship Id="rId9" Type="http://schemas.openxmlformats.org/officeDocument/2006/relationships/customXml" Target="../ink/ink3.xml"/><Relationship Id="rId14" Type="http://schemas.openxmlformats.org/officeDocument/2006/relationships/customXml" Target="../ink/ink7.xml"/><Relationship Id="rId2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234EE5-FCA3-4059-8CF2-B9EC51A4DD85}"/>
              </a:ext>
            </a:extLst>
          </p:cNvPr>
          <p:cNvSpPr txBox="1"/>
          <p:nvPr/>
        </p:nvSpPr>
        <p:spPr>
          <a:xfrm>
            <a:off x="0" y="5897564"/>
            <a:ext cx="12192000" cy="9604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433C3-7E6F-4EB0-9833-518271BAF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09898-B0EE-45C9-B284-9FDF327AF0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05A15-C430-4603-8E24-C1F201949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22" y="6248400"/>
            <a:ext cx="1979029" cy="47625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6B9B3CA-6263-4A06-9B9D-0C3D6EDC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594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3D_logo.png">
            <a:extLst>
              <a:ext uri="{FF2B5EF4-FFF2-40B4-BE49-F238E27FC236}">
                <a16:creationId xmlns:a16="http://schemas.microsoft.com/office/drawing/2014/main" id="{B5DBA613-4995-4E78-BFC4-C730E1D84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07834"/>
            <a:ext cx="1279525" cy="72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C97614-00F4-42A9-BB31-F8277FD81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197020"/>
            <a:ext cx="2769832" cy="55077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7C24AC-5E59-47C1-AACA-896E5AA9C91B}"/>
              </a:ext>
            </a:extLst>
          </p:cNvPr>
          <p:cNvSpPr/>
          <p:nvPr/>
        </p:nvSpPr>
        <p:spPr>
          <a:xfrm>
            <a:off x="826252" y="685800"/>
            <a:ext cx="7315200" cy="5431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MHD modeling 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dispersive shell-pellet injection 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(DSP) 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disruption-mitigation </a:t>
            </a:r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DIII-D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V.A. Izzo, Fiat Lux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IAEA Technical Meeting on Plasma Disruptions and their Mitigation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20-23 </a:t>
            </a:r>
            <a:r>
              <a:rPr 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July 2020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Acknowledgements: </a:t>
            </a:r>
            <a:r>
              <a:rPr lang="en-US" sz="1600" b="1" kern="0" dirty="0">
                <a:solidFill>
                  <a:schemeClr val="bg1"/>
                </a:solidFill>
              </a:rPr>
              <a:t>E. M. Hollmann, P. B. Parks, D. </a:t>
            </a:r>
            <a:r>
              <a:rPr lang="en-US" sz="1600" b="1" kern="0" dirty="0" err="1">
                <a:solidFill>
                  <a:schemeClr val="bg1"/>
                </a:solidFill>
              </a:rPr>
              <a:t>Shiraki</a:t>
            </a:r>
            <a:r>
              <a:rPr lang="en-US" sz="1600" b="1" kern="0" dirty="0">
                <a:solidFill>
                  <a:schemeClr val="bg1"/>
                </a:solidFill>
              </a:rPr>
              <a:t>, N. Alexander, N.W. </a:t>
            </a:r>
            <a:r>
              <a:rPr lang="en-US" sz="1600" b="1" kern="0" dirty="0" err="1">
                <a:solidFill>
                  <a:schemeClr val="bg1"/>
                </a:solidFill>
              </a:rPr>
              <a:t>Eidietis</a:t>
            </a:r>
            <a:r>
              <a:rPr lang="en-US" sz="1600" b="1" kern="0" dirty="0">
                <a:solidFill>
                  <a:schemeClr val="bg1"/>
                </a:solidFill>
              </a:rPr>
              <a:t>, C. J. </a:t>
            </a:r>
            <a:r>
              <a:rPr lang="en-US" sz="1600" b="1" kern="0" dirty="0" err="1">
                <a:solidFill>
                  <a:schemeClr val="bg1"/>
                </a:solidFill>
              </a:rPr>
              <a:t>Lasnier</a:t>
            </a:r>
            <a:r>
              <a:rPr lang="en-US" sz="1600" b="1" kern="0" dirty="0">
                <a:solidFill>
                  <a:schemeClr val="bg1"/>
                </a:solidFill>
              </a:rPr>
              <a:t>, R. A. Moyer, C.C. Kim, E. </a:t>
            </a:r>
            <a:r>
              <a:rPr lang="en-US" sz="1600" b="1" kern="0" dirty="0" err="1">
                <a:solidFill>
                  <a:schemeClr val="bg1"/>
                </a:solidFill>
              </a:rPr>
              <a:t>Nardon</a:t>
            </a:r>
            <a:endParaRPr lang="en-US" sz="1600" b="1" kern="0" dirty="0">
              <a:solidFill>
                <a:schemeClr val="bg1"/>
              </a:solidFill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8929FF-1370-499A-BAF5-B53257121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7"/>
    </mc:Choice>
    <mc:Fallback xmlns="">
      <p:transition spd="slow" advTm="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2" x="2382838" y="2949575"/>
          <p14:tracePt t="623" x="2392363" y="2959100"/>
          <p14:tracePt t="626" x="2411413" y="2959100"/>
          <p14:tracePt t="646" x="2438400" y="2959100"/>
          <p14:tracePt t="647" x="2465388" y="2959100"/>
          <p14:tracePt t="668" x="2493963" y="2959100"/>
          <p14:tracePt t="669" x="2530475" y="2959100"/>
          <p14:tracePt t="692" x="2538413" y="2959100"/>
          <p14:tracePt t="748" x="2547938" y="2959100"/>
          <p14:tracePt t="1063" x="2557463" y="2959100"/>
          <p14:tracePt t="1087" x="2547938" y="2959100"/>
          <p14:tracePt t="1109" x="2501900" y="2940050"/>
          <p14:tracePt t="1132" x="2484438" y="2930525"/>
          <p14:tracePt t="1153" x="2474913" y="2922588"/>
          <p14:tracePt t="2076" x="2501900" y="2922588"/>
          <p14:tracePt t="2097" x="2530475" y="2922588"/>
          <p14:tracePt t="2099" x="2566988" y="2922588"/>
          <p14:tracePt t="2120" x="2667000" y="2930525"/>
          <p14:tracePt t="2142" x="2684463" y="2940050"/>
          <p14:tracePt t="2143" x="2776538" y="2940050"/>
          <p14:tracePt t="2166" x="2949575" y="2986088"/>
          <p14:tracePt t="2187" x="2995613" y="3005138"/>
          <p14:tracePt t="2189" x="3086100" y="3049588"/>
          <p14:tracePt t="2209" x="3105150" y="3059113"/>
          <p14:tracePt t="2210" x="3114675" y="3068638"/>
          <p14:tracePt t="3122" x="3114675" y="3086100"/>
          <p14:tracePt t="4325" x="3105150" y="3086100"/>
          <p14:tracePt t="4687" x="3105150" y="3078163"/>
          <p14:tracePt t="4708" x="3122613" y="3078163"/>
          <p14:tracePt t="4731" x="3132138" y="3078163"/>
          <p14:tracePt t="4752" x="3141663" y="3078163"/>
          <p14:tracePt t="4753" x="3159125" y="3078163"/>
          <p14:tracePt t="4785" x="3168650" y="3078163"/>
          <p14:tracePt t="4787" x="3178175" y="3078163"/>
          <p14:tracePt t="4808" x="3187700" y="3078163"/>
          <p14:tracePt t="4811" x="3195638" y="3078163"/>
          <p14:tracePt t="4921" x="3205163" y="3078163"/>
          <p14:tracePt t="4966" x="3214688" y="3068638"/>
          <p14:tracePt t="5439" x="3232150" y="3068638"/>
          <p14:tracePt t="6497" x="3232150" y="3078163"/>
          <p14:tracePt t="6519" x="3433763" y="3151188"/>
          <p14:tracePt t="6541" x="3789363" y="3168650"/>
          <p14:tracePt t="6542" x="4392613" y="3195638"/>
          <p14:tracePt t="6563" x="4913313" y="3195638"/>
          <p14:tracePt t="6565" x="5726113" y="3195638"/>
          <p14:tracePt t="6586" x="6548438" y="3251200"/>
          <p14:tracePt t="6588" x="7334250" y="3278188"/>
          <p14:tracePt t="6608" x="8064500" y="3414713"/>
          <p14:tracePt t="6609" x="8566150" y="3479800"/>
          <p14:tracePt t="6631" x="8931275" y="3570288"/>
          <p14:tracePt t="6632" x="9086850" y="3616325"/>
          <p14:tracePt t="6653" x="9132888" y="3652838"/>
          <p14:tracePt t="6721" x="9150350" y="3652838"/>
          <p14:tracePt t="6722" x="9232900" y="3652838"/>
          <p14:tracePt t="6743" x="9361488" y="3643313"/>
          <p14:tracePt t="6745" x="9507538" y="3643313"/>
          <p14:tracePt t="6765" x="9690100" y="3643313"/>
          <p14:tracePt t="6767" x="9909175" y="3643313"/>
          <p14:tracePt t="6788" x="10137775" y="3643313"/>
          <p14:tracePt t="6790" x="10320338" y="3643313"/>
          <p14:tracePt t="6811" x="10539413" y="3643313"/>
          <p14:tracePt t="6812" x="10666413" y="3643313"/>
          <p14:tracePt t="6833" x="10831513" y="3652838"/>
          <p14:tracePt t="6834" x="10931525" y="3679825"/>
          <p14:tracePt t="6856" x="10987088" y="3689350"/>
          <p14:tracePt t="6857" x="11087100" y="3716338"/>
          <p14:tracePt t="6878" x="11214100" y="3743325"/>
          <p14:tracePt t="6879" x="11342688" y="3762375"/>
          <p14:tracePt t="6901" x="11525250" y="3771900"/>
          <p14:tracePt t="6904" x="11771313" y="3771900"/>
          <p14:tracePt t="6923" x="11972925" y="3771900"/>
          <p14:tracePt t="6924" x="12172950" y="37719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66C1-0991-4578-8783-6A0DD2028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0"/>
            <a:ext cx="10972800" cy="1066800"/>
          </a:xfrm>
        </p:spPr>
        <p:txBody>
          <a:bodyPr/>
          <a:lstStyle/>
          <a:p>
            <a:r>
              <a:rPr lang="en-US" dirty="0"/>
              <a:t>Current profile evolution during I</a:t>
            </a:r>
            <a:r>
              <a:rPr lang="en-US" baseline="-25000" dirty="0"/>
              <a:t>p</a:t>
            </a:r>
            <a:r>
              <a:rPr lang="en-US" dirty="0"/>
              <a:t> spike</a:t>
            </a:r>
          </a:p>
        </p:txBody>
      </p:sp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ED516680-8455-4BC0-94DD-BD0269ED8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27" y="4068509"/>
            <a:ext cx="1848502" cy="2165388"/>
          </a:xfrm>
          <a:prstGeom prst="rect">
            <a:avLst/>
          </a:prstGeom>
        </p:spPr>
      </p:pic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09D907DC-3EA2-4C01-ABB8-57C364626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25" y="4075737"/>
            <a:ext cx="1848502" cy="2138762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DBE6E01-D55A-40BA-806C-7B3DF8B950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t="-2025" r="-316" b="2025"/>
          <a:stretch/>
        </p:blipFill>
        <p:spPr>
          <a:xfrm>
            <a:off x="447907" y="1186201"/>
            <a:ext cx="6275792" cy="2651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9C338A-D8DD-4A32-9850-57EB0781BEDC}"/>
              </a:ext>
            </a:extLst>
          </p:cNvPr>
          <p:cNvSpPr txBox="1"/>
          <p:nvPr/>
        </p:nvSpPr>
        <p:spPr>
          <a:xfrm>
            <a:off x="6931602" y="5594639"/>
            <a:ext cx="500659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Current spike is associated with disappearance of reversed current regions after “flux trapping” in still warm plasma</a:t>
            </a:r>
          </a:p>
        </p:txBody>
      </p:sp>
      <p:pic>
        <p:nvPicPr>
          <p:cNvPr id="11" name="Picture 10" descr="A picture containing stereo&#10;&#10;Description automatically generated">
            <a:extLst>
              <a:ext uri="{FF2B5EF4-FFF2-40B4-BE49-F238E27FC236}">
                <a16:creationId xmlns:a16="http://schemas.microsoft.com/office/drawing/2014/main" id="{03098530-E4D9-4795-A55D-19E2CBA01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85" y="4068509"/>
            <a:ext cx="1864542" cy="2040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200922-D1C3-410F-9E0C-1036B8205E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53" t="8889" r="53212" b="65555"/>
          <a:stretch/>
        </p:blipFill>
        <p:spPr>
          <a:xfrm>
            <a:off x="7108155" y="1211434"/>
            <a:ext cx="4653491" cy="42812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8AFC6A-18D2-4511-8D56-27BDAB262948}"/>
              </a:ext>
            </a:extLst>
          </p:cNvPr>
          <p:cNvSpPr/>
          <p:nvPr/>
        </p:nvSpPr>
        <p:spPr>
          <a:xfrm>
            <a:off x="8319098" y="2236757"/>
            <a:ext cx="1924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*“Negative voltage spike in tokamak disruptions”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J.A. Wesson </a:t>
            </a:r>
            <a:r>
              <a:rPr lang="en-US" sz="1400" i="1" dirty="0">
                <a:latin typeface="Century Gothic" panose="020B0502020202020204" pitchFamily="34" charset="0"/>
              </a:rPr>
              <a:t>et al </a:t>
            </a:r>
            <a:r>
              <a:rPr lang="en-US" sz="1400" dirty="0">
                <a:latin typeface="Century Gothic" panose="020B0502020202020204" pitchFamily="34" charset="0"/>
              </a:rPr>
              <a:t>(1990) </a:t>
            </a:r>
            <a:r>
              <a:rPr lang="en-US" sz="1400" i="1" dirty="0" err="1">
                <a:latin typeface="Century Gothic" panose="020B0502020202020204" pitchFamily="34" charset="0"/>
              </a:rPr>
              <a:t>Nucl</a:t>
            </a:r>
            <a:r>
              <a:rPr lang="en-US" sz="1400" i="1" dirty="0">
                <a:latin typeface="Century Gothic" panose="020B0502020202020204" pitchFamily="34" charset="0"/>
              </a:rPr>
              <a:t>. Fusion </a:t>
            </a:r>
            <a:r>
              <a:rPr lang="en-US" sz="1400" b="1" dirty="0">
                <a:latin typeface="Century Gothic" panose="020B0502020202020204" pitchFamily="34" charset="0"/>
              </a:rPr>
              <a:t>30 </a:t>
            </a:r>
            <a:r>
              <a:rPr lang="en-US" sz="1400" dirty="0">
                <a:latin typeface="Century Gothic" panose="020B0502020202020204" pitchFamily="34" charset="0"/>
              </a:rPr>
              <a:t>1011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B6A7E7F-16E5-4390-A0FB-AB1EC31ADBCF}"/>
              </a:ext>
            </a:extLst>
          </p:cNvPr>
          <p:cNvCxnSpPr>
            <a:cxnSpLocks/>
          </p:cNvCxnSpPr>
          <p:nvPr/>
        </p:nvCxnSpPr>
        <p:spPr>
          <a:xfrm flipH="1">
            <a:off x="1857057" y="3604682"/>
            <a:ext cx="862995" cy="54725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B4C63F-A13D-4D48-95EF-EAFF09FFF474}"/>
              </a:ext>
            </a:extLst>
          </p:cNvPr>
          <p:cNvCxnSpPr>
            <a:cxnSpLocks/>
          </p:cNvCxnSpPr>
          <p:nvPr/>
        </p:nvCxnSpPr>
        <p:spPr>
          <a:xfrm flipH="1">
            <a:off x="3703727" y="3472353"/>
            <a:ext cx="1537852" cy="75578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0BF547-ACE6-4549-854E-D825C7B01F7D}"/>
              </a:ext>
            </a:extLst>
          </p:cNvPr>
          <p:cNvCxnSpPr>
            <a:cxnSpLocks/>
          </p:cNvCxnSpPr>
          <p:nvPr/>
        </p:nvCxnSpPr>
        <p:spPr>
          <a:xfrm flipH="1">
            <a:off x="5545304" y="3472353"/>
            <a:ext cx="129738" cy="75578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68A2CCE-4CC9-428A-858A-9A99C2F2C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47451"/>
      </p:ext>
    </p:extLst>
  </p:cSld>
  <p:clrMapOvr>
    <a:masterClrMapping/>
  </p:clrMapOvr>
  <p:transition advTm="111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0" x="3086100" y="3841750"/>
          <p14:tracePt t="441" x="3175000" y="3841750"/>
          <p14:tracePt t="445" x="3429000" y="3829050"/>
          <p14:tracePt t="451" x="3511550" y="3829050"/>
          <p14:tracePt t="468" x="3568700" y="3829050"/>
          <p14:tracePt t="484" x="3638550" y="3765550"/>
          <p14:tracePt t="501" x="3695700" y="3708400"/>
          <p14:tracePt t="534" x="3714750" y="3695700"/>
          <p14:tracePt t="551" x="3721100" y="3689350"/>
          <p14:tracePt t="5743" x="3498850" y="3587750"/>
          <p14:tracePt t="5764" x="3429000" y="3549650"/>
          <p14:tracePt t="5772" x="3352800" y="3479800"/>
          <p14:tracePt t="5782" x="3276600" y="3479800"/>
          <p14:tracePt t="5798" x="3022600" y="3479800"/>
          <p14:tracePt t="5831" x="2794000" y="3479800"/>
          <p14:tracePt t="5848" x="2717800" y="3479800"/>
          <p14:tracePt t="5865" x="2679700" y="3479800"/>
          <p14:tracePt t="5882" x="2590800" y="3479800"/>
          <p14:tracePt t="5898" x="2406650" y="3505200"/>
          <p14:tracePt t="5915" x="2216150" y="3524250"/>
          <p14:tracePt t="5932" x="2114550" y="3536950"/>
          <p14:tracePt t="5948" x="2038350" y="3543300"/>
          <p14:tracePt t="5965" x="1917700" y="3556000"/>
          <p14:tracePt t="5982" x="1898650" y="3556000"/>
          <p14:tracePt t="6022" x="1885950" y="3556000"/>
          <p14:tracePt t="6056" x="1866900" y="3556000"/>
          <p14:tracePt t="6068" x="1860550" y="3556000"/>
          <p14:tracePt t="6112" x="1854200" y="3556000"/>
          <p14:tracePt t="6136" x="1841500" y="3549650"/>
          <p14:tracePt t="6157" x="1822450" y="3498850"/>
          <p14:tracePt t="6181" x="1816100" y="3403600"/>
          <p14:tracePt t="6202" x="1816100" y="3352800"/>
          <p14:tracePt t="6207" x="1816100" y="3314700"/>
          <p14:tracePt t="6225" x="1816100" y="3238500"/>
          <p14:tracePt t="6249" x="1816100" y="3111500"/>
          <p14:tracePt t="6282" x="1828800" y="2921000"/>
          <p14:tracePt t="6299" x="1905000" y="2743200"/>
          <p14:tracePt t="6315" x="1955800" y="2647950"/>
          <p14:tracePt t="6348" x="2000250" y="2578100"/>
          <p14:tracePt t="6365" x="2032000" y="2520950"/>
          <p14:tracePt t="6382" x="2051050" y="2438400"/>
          <p14:tracePt t="6383" x="2057400" y="2387600"/>
          <p14:tracePt t="6415" x="2057400" y="2330450"/>
          <p14:tracePt t="6432" x="2057400" y="2305050"/>
          <p14:tracePt t="6449" x="2057400" y="2292350"/>
          <p14:tracePt t="6465" x="2057400" y="2279650"/>
          <p14:tracePt t="6498" x="2044700" y="2260600"/>
          <p14:tracePt t="6515" x="2025650" y="2241550"/>
          <p14:tracePt t="6532" x="1993900" y="2209800"/>
          <p14:tracePt t="6549" x="1968500" y="2184400"/>
          <p14:tracePt t="6565" x="1955800" y="2165350"/>
          <p14:tracePt t="6582" x="1917700" y="2108200"/>
          <p14:tracePt t="6599" x="1905000" y="2038350"/>
          <p14:tracePt t="6632" x="1892300" y="1968500"/>
          <p14:tracePt t="6649" x="1892300" y="1924050"/>
          <p14:tracePt t="6682" x="1892300" y="1917700"/>
          <p14:tracePt t="6822" x="1898650" y="1936750"/>
          <p14:tracePt t="6844" x="1924050" y="2019300"/>
          <p14:tracePt t="6866" x="1924050" y="2070100"/>
          <p14:tracePt t="6873" x="1936750" y="2133600"/>
          <p14:tracePt t="6889" x="1955800" y="2279650"/>
          <p14:tracePt t="6911" x="1968500" y="2400300"/>
          <p14:tracePt t="6936" x="2000250" y="2533650"/>
          <p14:tracePt t="6955" x="2019300" y="2622550"/>
          <p14:tracePt t="6957" x="2032000" y="2698750"/>
          <p14:tracePt t="6977" x="2051050" y="2755900"/>
          <p14:tracePt t="6982" x="2057400" y="2806700"/>
          <p14:tracePt t="7015" x="2076450" y="2870200"/>
          <p14:tracePt t="7032" x="2082800" y="2882900"/>
          <p14:tracePt t="7049" x="2089150" y="2889250"/>
          <p14:tracePt t="7066" x="2101850" y="2901950"/>
          <p14:tracePt t="7082" x="2101850" y="2908300"/>
          <p14:tracePt t="7100" x="2114550" y="2921000"/>
          <p14:tracePt t="7116" x="2127250" y="2933700"/>
          <p14:tracePt t="7134" x="2139950" y="2946400"/>
          <p14:tracePt t="7150" x="2146300" y="2946400"/>
          <p14:tracePt t="7166" x="2222500" y="2952750"/>
          <p14:tracePt t="7183" x="2298700" y="2959100"/>
          <p14:tracePt t="7216" x="2400300" y="2997200"/>
          <p14:tracePt t="7233" x="2451100" y="3041650"/>
          <p14:tracePt t="7250" x="2489200" y="3079750"/>
          <p14:tracePt t="7283" x="2495550" y="3092450"/>
          <p14:tracePt t="7300" x="2501900" y="3098800"/>
          <p14:tracePt t="7339" x="2501900" y="3111500"/>
          <p14:tracePt t="7362" x="2501900" y="3130550"/>
          <p14:tracePt t="7384" x="2495550" y="3130550"/>
          <p14:tracePt t="7389" x="2489200" y="3136900"/>
          <p14:tracePt t="7419" x="2489200" y="3149600"/>
          <p14:tracePt t="7440" x="2482850" y="3168650"/>
          <p14:tracePt t="7463" x="2476500" y="3181350"/>
          <p14:tracePt t="7486" x="2476500" y="3194050"/>
          <p14:tracePt t="7496" x="2476500" y="3213100"/>
          <p14:tracePt t="7522" x="2476500" y="3225800"/>
          <p14:tracePt t="7564" x="2476500" y="3244850"/>
          <p14:tracePt t="7587" x="2476500" y="3263900"/>
          <p14:tracePt t="7609" x="2482850" y="3289300"/>
          <p14:tracePt t="7632" x="2495550" y="3327400"/>
          <p14:tracePt t="7654" x="2514600" y="3352800"/>
          <p14:tracePt t="7676" x="2520950" y="3403600"/>
          <p14:tracePt t="7699" x="2540000" y="3454400"/>
          <p14:tracePt t="7722" x="2540000" y="3536950"/>
          <p14:tracePt t="7743" x="2508250" y="3587750"/>
          <p14:tracePt t="7745" x="2482850" y="3632200"/>
          <p14:tracePt t="7765" x="2406650" y="3727450"/>
          <p14:tracePt t="7788" x="2336800" y="3803650"/>
          <p14:tracePt t="7816" x="2254250" y="3898900"/>
          <p14:tracePt t="7833" x="2216150" y="3943350"/>
          <p14:tracePt t="7851" x="2171700" y="3994150"/>
          <p14:tracePt t="7867" x="2057400" y="4076700"/>
          <p14:tracePt t="7884" x="1936750" y="4114800"/>
          <p14:tracePt t="7902" x="1892300" y="4133850"/>
          <p14:tracePt t="7937" x="1885950" y="4133850"/>
          <p14:tracePt t="8261" x="1879600" y="4133850"/>
          <p14:tracePt t="8475" x="1873250" y="4133850"/>
          <p14:tracePt t="8498" x="1866900" y="4133850"/>
          <p14:tracePt t="8504" x="1860550" y="4133850"/>
          <p14:tracePt t="8530" x="1854200" y="4133850"/>
          <p14:tracePt t="8547" x="1841500" y="4133850"/>
          <p14:tracePt t="8580" x="1835150" y="4133850"/>
          <p14:tracePt t="8667" x="1803400" y="4152900"/>
          <p14:tracePt t="8688" x="1797050" y="4152900"/>
          <p14:tracePt t="8712" x="1771650" y="4165600"/>
          <p14:tracePt t="8734" x="1739900" y="4184650"/>
          <p14:tracePt t="8756" x="1720850" y="4197350"/>
          <p14:tracePt t="8779" x="1701800" y="4210050"/>
          <p14:tracePt t="8801" x="1695450" y="4216400"/>
          <p14:tracePt t="8824" x="1676400" y="4260850"/>
          <p14:tracePt t="8847" x="1644650" y="4330700"/>
          <p14:tracePt t="8869" x="1619250" y="4425950"/>
          <p14:tracePt t="8891" x="1619250" y="4495800"/>
          <p14:tracePt t="8914" x="1619250" y="4514850"/>
          <p14:tracePt t="8920" x="1619250" y="4527550"/>
          <p14:tracePt t="8936" x="1619250" y="4572000"/>
          <p14:tracePt t="8959" x="1625600" y="4622800"/>
          <p14:tracePt t="8981" x="1625600" y="4648200"/>
          <p14:tracePt t="8985" x="1625600" y="4686300"/>
          <p14:tracePt t="9002" x="1625600" y="4692650"/>
          <p14:tracePt t="9082" x="1625600" y="4730750"/>
          <p14:tracePt t="9105" x="1625600" y="4826000"/>
          <p14:tracePt t="9128" x="1619250" y="4921250"/>
          <p14:tracePt t="9151" x="1593850" y="4984750"/>
          <p14:tracePt t="9173" x="1581150" y="5016500"/>
          <p14:tracePt t="9195" x="1581150" y="5041900"/>
          <p14:tracePt t="9218" x="1574800" y="5054600"/>
          <p14:tracePt t="9285" x="1549400" y="5092700"/>
          <p14:tracePt t="9307" x="1530350" y="5137150"/>
          <p14:tracePt t="9330" x="1517650" y="5181600"/>
          <p14:tracePt t="9353" x="1511300" y="5213350"/>
          <p14:tracePt t="9375" x="1511300" y="5238750"/>
          <p14:tracePt t="9454" x="1504950" y="5251450"/>
          <p14:tracePt t="9476" x="1504950" y="5264150"/>
          <p14:tracePt t="9500" x="1504950" y="5270500"/>
          <p14:tracePt t="9521" x="1504950" y="5289550"/>
          <p14:tracePt t="9544" x="1504950" y="5302250"/>
          <p14:tracePt t="9568" x="1504950" y="5314950"/>
          <p14:tracePt t="9589" x="1504950" y="5334000"/>
          <p14:tracePt t="9611" x="1504950" y="5346700"/>
          <p14:tracePt t="9634" x="1504950" y="5359400"/>
          <p14:tracePt t="9656" x="1504950" y="5372100"/>
          <p14:tracePt t="9679" x="1511300" y="5391150"/>
          <p14:tracePt t="9702" x="1511300" y="5397500"/>
          <p14:tracePt t="9724" x="1524000" y="5403850"/>
          <p14:tracePt t="9745" x="1530350" y="5410200"/>
          <p14:tracePt t="9768" x="1549400" y="5416550"/>
          <p14:tracePt t="9791" x="1555750" y="5422900"/>
          <p14:tracePt t="9814" x="1562100" y="5429250"/>
          <p14:tracePt t="9837" x="1574800" y="5429250"/>
          <p14:tracePt t="9859" x="1593850" y="5429250"/>
          <p14:tracePt t="9881" x="1600200" y="5429250"/>
          <p14:tracePt t="9886" x="1606550" y="5429250"/>
          <p14:tracePt t="9939" x="1612900" y="5435600"/>
          <p14:tracePt t="9960" x="1644650" y="5435600"/>
          <p14:tracePt t="9983" x="1663700" y="5435600"/>
          <p14:tracePt t="9990" x="1695450" y="5435600"/>
          <p14:tracePt t="10006" x="1733550" y="5435600"/>
          <p14:tracePt t="10028" x="1752600" y="5429250"/>
          <p14:tracePt t="10051" x="1765300" y="5416550"/>
          <p14:tracePt t="10084" x="1790700" y="5410200"/>
          <p14:tracePt t="10108" x="1809750" y="5397500"/>
          <p14:tracePt t="10130" x="1822450" y="5391150"/>
          <p14:tracePt t="10151" x="1835150" y="5378450"/>
          <p14:tracePt t="10164" x="1841500" y="5372100"/>
          <p14:tracePt t="10181" x="1854200" y="5365750"/>
          <p14:tracePt t="10198" x="1866900" y="5353050"/>
          <p14:tracePt t="10231" x="1873250" y="5346700"/>
          <p14:tracePt t="10274" x="1879600" y="5334000"/>
          <p14:tracePt t="10308" x="1885950" y="5314950"/>
          <p14:tracePt t="10331" x="1892300" y="5295900"/>
          <p14:tracePt t="10353" x="1917700" y="5270500"/>
          <p14:tracePt t="10375" x="1917700" y="5257800"/>
          <p14:tracePt t="10397" x="1917700" y="5251450"/>
          <p14:tracePt t="10432" x="1917700" y="5245100"/>
          <p14:tracePt t="10455" x="1917700" y="5226050"/>
          <p14:tracePt t="10477" x="1917700" y="5207000"/>
          <p14:tracePt t="10501" x="1917700" y="5194300"/>
          <p14:tracePt t="10523" x="1917700" y="5168900"/>
          <p14:tracePt t="10546" x="1898650" y="5143500"/>
          <p14:tracePt t="10570" x="1898650" y="5124450"/>
          <p14:tracePt t="10590" x="1879600" y="5105400"/>
          <p14:tracePt t="10612" x="1860550" y="5080000"/>
          <p14:tracePt t="10636" x="1841500" y="5054600"/>
          <p14:tracePt t="10657" x="1803400" y="5029200"/>
          <p14:tracePt t="10690" x="1797050" y="5016500"/>
          <p14:tracePt t="10713" x="1784350" y="4997450"/>
          <p14:tracePt t="10747" x="1771650" y="4972050"/>
          <p14:tracePt t="10770" x="1746250" y="4946650"/>
          <p14:tracePt t="10791" x="1733550" y="4914900"/>
          <p14:tracePt t="10815" x="1720850" y="4889500"/>
          <p14:tracePt t="10849" x="1708150" y="4864100"/>
          <p14:tracePt t="10866" x="1689100" y="4845050"/>
          <p14:tracePt t="10882" x="1676400" y="4838700"/>
          <p14:tracePt t="10899" x="1676400" y="4832350"/>
          <p14:tracePt t="10916" x="1657350" y="4826000"/>
          <p14:tracePt t="10932" x="1651000" y="4806950"/>
          <p14:tracePt t="10971" x="1638300" y="4794250"/>
          <p14:tracePt t="11119" x="1606550" y="4794250"/>
          <p14:tracePt t="11143" x="1524000" y="4819650"/>
          <p14:tracePt t="11164" x="1492250" y="4832350"/>
          <p14:tracePt t="11186" x="1485900" y="4845050"/>
          <p14:tracePt t="11219" x="1485900" y="4864100"/>
          <p14:tracePt t="11244" x="1485900" y="4876800"/>
          <p14:tracePt t="11263" x="1479550" y="4883150"/>
          <p14:tracePt t="11273" x="1479550" y="4889500"/>
          <p14:tracePt t="11290" x="1479550" y="4902200"/>
          <p14:tracePt t="11323" x="1479550" y="4908550"/>
          <p14:tracePt t="11340" x="1479550" y="4921250"/>
          <p14:tracePt t="11357" x="1479550" y="4940300"/>
          <p14:tracePt t="11391" x="1485900" y="4959350"/>
          <p14:tracePt t="11424" x="1498600" y="4972050"/>
          <p14:tracePt t="11444" x="1498600" y="4978400"/>
          <p14:tracePt t="11458" x="1504950" y="4991100"/>
          <p14:tracePt t="11474" x="1511300" y="4997450"/>
          <p14:tracePt t="11491" x="1511300" y="5016500"/>
          <p14:tracePt t="11513" x="1511300" y="5022850"/>
          <p14:tracePt t="11535" x="1511300" y="5048250"/>
          <p14:tracePt t="11557" x="1511300" y="5054600"/>
          <p14:tracePt t="11561" x="1517650" y="5067300"/>
          <p14:tracePt t="11578" x="1517650" y="5073650"/>
          <p14:tracePt t="11590" x="1517650" y="5092700"/>
          <p14:tracePt t="11607" x="1517650" y="5124450"/>
          <p14:tracePt t="11623" x="1517650" y="5149850"/>
          <p14:tracePt t="11640" x="1517650" y="5181600"/>
          <p14:tracePt t="11657" x="1517650" y="5213350"/>
          <p14:tracePt t="11674" x="1517650" y="5232400"/>
          <p14:tracePt t="11694" x="1517650" y="5238750"/>
          <p14:tracePt t="11724" x="1524000" y="5257800"/>
          <p14:tracePt t="11757" x="1530350" y="5276850"/>
          <p14:tracePt t="11794" x="1530350" y="5289550"/>
          <p14:tracePt t="11815" x="1530350" y="5295900"/>
          <p14:tracePt t="11839" x="1530350" y="5308600"/>
          <p14:tracePt t="11862" x="1543050" y="5321300"/>
          <p14:tracePt t="11884" x="1555750" y="5346700"/>
          <p14:tracePt t="11906" x="1568450" y="5365750"/>
          <p14:tracePt t="11928" x="1568450" y="5372100"/>
          <p14:tracePt t="11935" x="1574800" y="5378450"/>
          <p14:tracePt t="11952" x="1581150" y="5391150"/>
          <p14:tracePt t="11973" x="1587500" y="5403850"/>
          <p14:tracePt t="11997" x="1593850" y="5416550"/>
          <p14:tracePt t="12024" x="1600200" y="5416550"/>
          <p14:tracePt t="12058" x="1619250" y="5429250"/>
          <p14:tracePt t="12074" x="1625600" y="5429250"/>
          <p14:tracePt t="12091" x="1631950" y="5429250"/>
          <p14:tracePt t="12108" x="1663700" y="5435600"/>
          <p14:tracePt t="12141" x="1695450" y="5435600"/>
          <p14:tracePt t="12158" x="1720850" y="5435600"/>
          <p14:tracePt t="12176" x="1752600" y="5435600"/>
          <p14:tracePt t="12208" x="1758950" y="5435600"/>
          <p14:tracePt t="12225" x="1771650" y="5435600"/>
          <p14:tracePt t="12258" x="1797050" y="5422900"/>
          <p14:tracePt t="12275" x="1841500" y="5397500"/>
          <p14:tracePt t="12291" x="1847850" y="5384800"/>
          <p14:tracePt t="12356" x="1866900" y="5372100"/>
          <p14:tracePt t="12380" x="1879600" y="5346700"/>
          <p14:tracePt t="12481" x="1879600" y="5340350"/>
          <p14:tracePt t="12525" x="1879600" y="5327650"/>
          <p14:tracePt t="12548" x="1879600" y="5314950"/>
          <p14:tracePt t="12570" x="1879600" y="5302250"/>
          <p14:tracePt t="12593" x="1879600" y="5283200"/>
          <p14:tracePt t="12613" x="1879600" y="5270500"/>
          <p14:tracePt t="12636" x="1879600" y="5257800"/>
          <p14:tracePt t="12642" x="1879600" y="5251450"/>
          <p14:tracePt t="12693" x="1879600" y="5245100"/>
          <p14:tracePt t="12715" x="1879600" y="5238750"/>
          <p14:tracePt t="12738" x="1879600" y="5219700"/>
          <p14:tracePt t="12760" x="1879600" y="5200650"/>
          <p14:tracePt t="12763" x="1873250" y="5187950"/>
          <p14:tracePt t="12782" x="1866900" y="5175250"/>
          <p14:tracePt t="12805" x="1866900" y="5162550"/>
          <p14:tracePt t="12825" x="1860550" y="5149850"/>
          <p14:tracePt t="12842" x="1860550" y="5137150"/>
          <p14:tracePt t="12875" x="1860550" y="5099050"/>
          <p14:tracePt t="12892" x="1860550" y="5060950"/>
          <p14:tracePt t="12909" x="1860550" y="5029200"/>
          <p14:tracePt t="12942" x="1860550" y="5003800"/>
          <p14:tracePt t="12959" x="1860550" y="4965700"/>
          <p14:tracePt t="12975" x="1860550" y="4933950"/>
          <p14:tracePt t="13008" x="1860550" y="4889500"/>
          <p14:tracePt t="13025" x="1860550" y="4851400"/>
          <p14:tracePt t="13042" x="1854200" y="4838700"/>
          <p14:tracePt t="13075" x="1847850" y="4832350"/>
          <p14:tracePt t="13109" x="1828800" y="4819650"/>
          <p14:tracePt t="13126" x="1797050" y="4813300"/>
          <p14:tracePt t="13144" x="1784350" y="4806950"/>
          <p14:tracePt t="13176" x="1758950" y="4806950"/>
          <p14:tracePt t="13192" x="1739900" y="4800600"/>
          <p14:tracePt t="13211" x="1720850" y="4800600"/>
          <p14:tracePt t="13242" x="1708150" y="4800600"/>
          <p14:tracePt t="13260" x="1689100" y="4800600"/>
          <p14:tracePt t="13292" x="1651000" y="4800600"/>
          <p14:tracePt t="13309" x="1619250" y="4800600"/>
          <p14:tracePt t="13325" x="1606550" y="4800600"/>
          <p14:tracePt t="13359" x="1593850" y="4819650"/>
          <p14:tracePt t="13392" x="1568450" y="4832350"/>
          <p14:tracePt t="13409" x="1549400" y="4845050"/>
          <p14:tracePt t="13426" x="1524000" y="4857750"/>
          <p14:tracePt t="13504" x="1517650" y="4864100"/>
          <p14:tracePt t="13526" x="1517650" y="4870450"/>
          <p14:tracePt t="13531" x="1511300" y="4883150"/>
          <p14:tracePt t="13550" x="1511300" y="4895850"/>
          <p14:tracePt t="13572" x="1511300" y="4914900"/>
          <p14:tracePt t="13594" x="1511300" y="4927600"/>
          <p14:tracePt t="13599" x="1511300" y="4940300"/>
          <p14:tracePt t="13617" x="1511300" y="4965700"/>
          <p14:tracePt t="13650" x="1511300" y="4972050"/>
          <p14:tracePt t="13752" x="1530350" y="4940300"/>
          <p14:tracePt t="13774" x="1536700" y="4914900"/>
          <p14:tracePt t="13797" x="1549400" y="4895850"/>
          <p14:tracePt t="13819" x="1568450" y="4870450"/>
          <p14:tracePt t="13853" x="1574800" y="4851400"/>
          <p14:tracePt t="13876" x="1581150" y="4832350"/>
          <p14:tracePt t="13899" x="1581150" y="4813300"/>
          <p14:tracePt t="13921" x="1581150" y="4794250"/>
          <p14:tracePt t="13943" x="1581150" y="4762500"/>
          <p14:tracePt t="13966" x="1581150" y="4737100"/>
          <p14:tracePt t="13999" x="1581150" y="4730750"/>
          <p14:tracePt t="14021" x="1587500" y="4724400"/>
          <p14:tracePt t="14044" x="1587500" y="4711700"/>
          <p14:tracePt t="14066" x="1587500" y="4705350"/>
          <p14:tracePt t="14089" x="1593850" y="4699000"/>
          <p14:tracePt t="14191" x="1600200" y="4686300"/>
          <p14:tracePt t="14214" x="1663700" y="4679950"/>
          <p14:tracePt t="14234" x="1676400" y="4667250"/>
          <p14:tracePt t="14246" x="1701800" y="4667250"/>
          <p14:tracePt t="14291" x="1708150" y="4667250"/>
          <p14:tracePt t="14324" x="1714500" y="4667250"/>
          <p14:tracePt t="14347" x="1727200" y="4667250"/>
          <p14:tracePt t="14358" x="1746250" y="4679950"/>
          <p14:tracePt t="14381" x="1771650" y="4699000"/>
          <p14:tracePt t="14403" x="1790700" y="4711700"/>
          <p14:tracePt t="14427" x="1822450" y="4737100"/>
          <p14:tracePt t="14460" x="1835150" y="4737100"/>
          <p14:tracePt t="14477" x="1854200" y="4749800"/>
          <p14:tracePt t="14510" x="1879600" y="4762500"/>
          <p14:tracePt t="14527" x="1892300" y="4775200"/>
          <p14:tracePt t="14543" x="1898650" y="4781550"/>
          <p14:tracePt t="14560" x="1911350" y="4800600"/>
          <p14:tracePt t="14577" x="1924050" y="4806950"/>
          <p14:tracePt t="14594" x="1924050" y="4819650"/>
          <p14:tracePt t="14596" x="1930400" y="4832350"/>
          <p14:tracePt t="14628" x="1936750" y="4857750"/>
          <p14:tracePt t="14644" x="1943100" y="4883150"/>
          <p14:tracePt t="14678" x="1955800" y="4908550"/>
          <p14:tracePt t="14694" x="1968500" y="4933950"/>
          <p14:tracePt t="14711" x="1974850" y="4959350"/>
          <p14:tracePt t="14730" x="1981200" y="5003800"/>
          <p14:tracePt t="14761" x="2000250" y="5041900"/>
          <p14:tracePt t="14777" x="2000250" y="5067300"/>
          <p14:tracePt t="14811" x="2006600" y="5086350"/>
          <p14:tracePt t="14827" x="2012950" y="5105400"/>
          <p14:tracePt t="14844" x="2019300" y="5130800"/>
          <p14:tracePt t="14877" x="2019300" y="5143500"/>
          <p14:tracePt t="14894" x="2019300" y="5156200"/>
          <p14:tracePt t="14911" x="2032000" y="5181600"/>
          <p14:tracePt t="14944" x="2032000" y="5187950"/>
          <p14:tracePt t="14961" x="2032000" y="5200650"/>
          <p14:tracePt t="14977" x="2032000" y="5226050"/>
          <p14:tracePt t="15010" x="2032000" y="5245100"/>
          <p14:tracePt t="15027" x="2032000" y="5251450"/>
          <p14:tracePt t="15044" x="2032000" y="5257800"/>
          <p14:tracePt t="15061" x="2032000" y="5270500"/>
          <p14:tracePt t="15078" x="2032000" y="5283200"/>
          <p14:tracePt t="15094" x="2025650" y="5295900"/>
          <p14:tracePt t="15112" x="2012950" y="5321300"/>
          <p14:tracePt t="15144" x="2006600" y="5340350"/>
          <p14:tracePt t="15161" x="1993900" y="5353050"/>
          <p14:tracePt t="15194" x="1981200" y="5372100"/>
          <p14:tracePt t="15211" x="1968500" y="5391150"/>
          <p14:tracePt t="15228" x="1949450" y="5410200"/>
          <p14:tracePt t="15246" x="1949450" y="5416550"/>
          <p14:tracePt t="15261" x="1943100" y="5422900"/>
          <p14:tracePt t="15278" x="1930400" y="5441950"/>
          <p14:tracePt t="15311" x="1917700" y="5448300"/>
          <p14:tracePt t="15328" x="1905000" y="5461000"/>
          <p14:tracePt t="15361" x="1885950" y="5486400"/>
          <p14:tracePt t="15378" x="1841500" y="5505450"/>
          <p14:tracePt t="15395" x="1816100" y="5524500"/>
          <p14:tracePt t="15428" x="1797050" y="5537200"/>
          <p14:tracePt t="15445" x="1784350" y="5543550"/>
          <p14:tracePt t="15461" x="1758950" y="5556250"/>
          <p14:tracePt t="15495" x="1752600" y="5562600"/>
          <p14:tracePt t="15512" x="1739900" y="5568950"/>
          <p14:tracePt t="15528" x="1727200" y="5575300"/>
          <p14:tracePt t="15530" x="1720850" y="5581650"/>
          <p14:tracePt t="15562" x="1676400" y="5588000"/>
          <p14:tracePt t="15578" x="1625600" y="5600700"/>
          <p14:tracePt t="15595" x="1600200" y="5600700"/>
          <p14:tracePt t="15596" x="1568450" y="5607050"/>
          <p14:tracePt t="15628" x="1530350" y="5613400"/>
          <p14:tracePt t="15645" x="1511300" y="5619750"/>
          <p14:tracePt t="15664" x="1498600" y="5619750"/>
          <p14:tracePt t="15695" x="1492250" y="5619750"/>
          <p14:tracePt t="15712" x="1479550" y="5619750"/>
          <p14:tracePt t="15730" x="1473200" y="5619750"/>
          <p14:tracePt t="15745" x="1460500" y="5613400"/>
          <p14:tracePt t="15762" x="1454150" y="5613400"/>
          <p14:tracePt t="15779" x="1454150" y="5588000"/>
          <p14:tracePt t="15812" x="1441450" y="5562600"/>
          <p14:tracePt t="15829" x="1435100" y="5556250"/>
          <p14:tracePt t="15845" x="1422400" y="5543550"/>
          <p14:tracePt t="15879" x="1409700" y="5524500"/>
          <p14:tracePt t="15895" x="1403350" y="5518150"/>
          <p14:tracePt t="15912" x="1397000" y="5492750"/>
          <p14:tracePt t="15945" x="1390650" y="5461000"/>
          <p14:tracePt t="15981" x="1390650" y="5391150"/>
          <p14:tracePt t="15999" x="1390650" y="5372100"/>
          <p14:tracePt t="16002" x="1390650" y="5353050"/>
          <p14:tracePt t="16022" x="1390650" y="5321300"/>
          <p14:tracePt t="16028" x="1390650" y="5302250"/>
          <p14:tracePt t="16045" x="1397000" y="5264150"/>
          <p14:tracePt t="16061" x="1397000" y="5238750"/>
          <p14:tracePt t="16078" x="1403350" y="5175250"/>
          <p14:tracePt t="16095" x="1409700" y="5124450"/>
          <p14:tracePt t="16112" x="1409700" y="5092700"/>
          <p14:tracePt t="16145" x="1409700" y="5054600"/>
          <p14:tracePt t="16162" x="1409700" y="5016500"/>
          <p14:tracePt t="16195" x="1416050" y="4978400"/>
          <p14:tracePt t="16211" x="1435100" y="4953000"/>
          <p14:tracePt t="16228" x="1441450" y="4933950"/>
          <p14:tracePt t="16262" x="1454150" y="4895850"/>
          <p14:tracePt t="16278" x="1473200" y="4857750"/>
          <p14:tracePt t="16295" x="1479550" y="4813300"/>
          <p14:tracePt t="16328" x="1498600" y="4787900"/>
          <p14:tracePt t="16362" x="1511300" y="4762500"/>
          <p14:tracePt t="16378" x="1530350" y="4737100"/>
          <p14:tracePt t="16395" x="1562100" y="4673600"/>
          <p14:tracePt t="16428" x="1606550" y="4641850"/>
          <p14:tracePt t="16445" x="1631950" y="4629150"/>
          <p14:tracePt t="16462" x="1644650" y="4629150"/>
          <p14:tracePt t="16495" x="1651000" y="4629150"/>
          <p14:tracePt t="16550" x="1657350" y="4629150"/>
          <p14:tracePt t="16552" x="1663700" y="4629150"/>
          <p14:tracePt t="16573" x="1670050" y="4629150"/>
          <p14:tracePt t="16595" x="1682750" y="4629150"/>
          <p14:tracePt t="16598" x="1689100" y="4629150"/>
          <p14:tracePt t="16619" x="1695450" y="4629150"/>
          <p14:tracePt t="16628" x="1701800" y="4629150"/>
          <p14:tracePt t="16662" x="1720850" y="4629150"/>
          <p14:tracePt t="16679" x="1739900" y="4629150"/>
          <p14:tracePt t="16712" x="1765300" y="4629150"/>
          <p14:tracePt t="16729" x="1778000" y="4635500"/>
          <p14:tracePt t="16769" x="1809750" y="4667250"/>
          <p14:tracePt t="16787" x="1816100" y="4673600"/>
          <p14:tracePt t="16795" x="1822450" y="4686300"/>
          <p14:tracePt t="16812" x="1835150" y="4699000"/>
          <p14:tracePt t="16829" x="1854200" y="4718050"/>
          <p14:tracePt t="16862" x="1866900" y="4743450"/>
          <p14:tracePt t="16879" x="1885950" y="4787900"/>
          <p14:tracePt t="16912" x="1898650" y="4813300"/>
          <p14:tracePt t="16930" x="1911350" y="4838700"/>
          <p14:tracePt t="16947" x="1911350" y="4851400"/>
          <p14:tracePt t="16963" x="1917700" y="4864100"/>
          <p14:tracePt t="16980" x="1936750" y="4889500"/>
          <p14:tracePt t="16996" x="1943100" y="4914900"/>
          <p14:tracePt t="17013" x="1943100" y="4921250"/>
          <p14:tracePt t="17014" x="1943100" y="4933950"/>
          <p14:tracePt t="17046" x="1943100" y="4959350"/>
          <p14:tracePt t="17063" x="1949450" y="4991100"/>
          <p14:tracePt t="17081" x="1949450" y="4997450"/>
          <p14:tracePt t="17113" x="1949450" y="5022850"/>
          <p14:tracePt t="17130" x="1949450" y="5054600"/>
          <p14:tracePt t="17163" x="1949450" y="5080000"/>
          <p14:tracePt t="17180" x="1949450" y="5111750"/>
          <p14:tracePt t="17196" x="1943100" y="5137150"/>
          <p14:tracePt t="17214" x="1936750" y="5149850"/>
          <p14:tracePt t="17230" x="1936750" y="5156200"/>
          <p14:tracePt t="17247" x="1924050" y="5194300"/>
          <p14:tracePt t="17263" x="1917700" y="5207000"/>
          <p14:tracePt t="17296" x="1917700" y="5226050"/>
          <p14:tracePt t="17313" x="1911350" y="5251450"/>
          <p14:tracePt t="17330" x="1892300" y="5276850"/>
          <p14:tracePt t="17363" x="1892300" y="5289550"/>
          <p14:tracePt t="17380" x="1879600" y="5314950"/>
          <p14:tracePt t="17397" x="1866900" y="5334000"/>
          <p14:tracePt t="17430" x="1847850" y="5353050"/>
          <p14:tracePt t="17446" x="1841500" y="5365750"/>
          <p14:tracePt t="17463" x="1828800" y="5384800"/>
          <p14:tracePt t="17496" x="1822450" y="5397500"/>
          <p14:tracePt t="17513" x="1816100" y="5403850"/>
          <p14:tracePt t="17530" x="1809750" y="5416550"/>
          <p14:tracePt t="17547" x="1790700" y="5429250"/>
          <p14:tracePt t="17620" x="1771650" y="5441950"/>
          <p14:tracePt t="17653" x="1771650" y="5448300"/>
          <p14:tracePt t="17912" x="1758950" y="5441950"/>
          <p14:tracePt t="17913" x="1752600" y="5422900"/>
          <p14:tracePt t="17935" x="1733550" y="5410200"/>
          <p14:tracePt t="17936" x="1733550" y="5391150"/>
          <p14:tracePt t="17967" x="1733550" y="5384800"/>
          <p14:tracePt t="18767" x="1746250" y="5397500"/>
          <p14:tracePt t="18769" x="1746250" y="5403850"/>
          <p14:tracePt t="18789" x="1752600" y="5410200"/>
          <p14:tracePt t="18802" x="1771650" y="5422900"/>
          <p14:tracePt t="18819" x="1911350" y="5448300"/>
          <p14:tracePt t="18836" x="2139950" y="5461000"/>
          <p14:tracePt t="18869" x="2286000" y="5492750"/>
          <p14:tracePt t="18886" x="2336800" y="5492750"/>
          <p14:tracePt t="18902" x="2343150" y="5492750"/>
          <p14:tracePt t="18919" x="2381250" y="5492750"/>
          <p14:tracePt t="18936" x="2419350" y="5473700"/>
          <p14:tracePt t="18937" x="2501900" y="5441950"/>
          <p14:tracePt t="18969" x="2686050" y="5378450"/>
          <p14:tracePt t="18986" x="2914650" y="5327650"/>
          <p14:tracePt t="19003" x="2990850" y="5314950"/>
          <p14:tracePt t="19019" x="3048000" y="5314950"/>
          <p14:tracePt t="19036" x="3054350" y="5314950"/>
          <p14:tracePt t="19053" x="3060700" y="5327650"/>
          <p14:tracePt t="19086" x="3048000" y="5346700"/>
          <p14:tracePt t="19103" x="3028950" y="5359400"/>
          <p14:tracePt t="19251" x="3035300" y="5359400"/>
          <p14:tracePt t="19273" x="3041650" y="5359400"/>
          <p14:tracePt t="19340" x="3048000" y="5359400"/>
          <p14:tracePt t="19342" x="3073400" y="5359400"/>
          <p14:tracePt t="19363" x="3105150" y="5359400"/>
          <p14:tracePt t="19370" x="3149600" y="5359400"/>
          <p14:tracePt t="19386" x="3181350" y="5359400"/>
          <p14:tracePt t="19420" x="3219450" y="5365750"/>
          <p14:tracePt t="19453" x="3225800" y="5372100"/>
          <p14:tracePt t="19487" x="3225800" y="5378450"/>
          <p14:tracePt t="19532" x="3225800" y="5384800"/>
          <p14:tracePt t="19621" x="3225800" y="5391150"/>
          <p14:tracePt t="19623" x="3225800" y="5397500"/>
          <p14:tracePt t="19644" x="3219450" y="5397500"/>
          <p14:tracePt t="19667" x="3213100" y="5397500"/>
          <p14:tracePt t="19802" x="3213100" y="5391150"/>
          <p14:tracePt t="19803" x="3219450" y="5384800"/>
          <p14:tracePt t="19837" x="3232150" y="5359400"/>
          <p14:tracePt t="19854" x="3238500" y="5353050"/>
          <p14:tracePt t="19892" x="3238500" y="5340350"/>
          <p14:tracePt t="20060" x="3238500" y="5334000"/>
          <p14:tracePt t="20062" x="3232150" y="5327650"/>
          <p14:tracePt t="20094" x="3225800" y="5321300"/>
          <p14:tracePt t="20117" x="3225800" y="5308600"/>
          <p14:tracePt t="20118" x="3219450" y="5302250"/>
          <p14:tracePt t="20140" x="3219450" y="5283200"/>
          <p14:tracePt t="20162" x="3219450" y="5270500"/>
          <p14:tracePt t="20171" x="3206750" y="5251450"/>
          <p14:tracePt t="20187" x="3175000" y="5200650"/>
          <p14:tracePt t="20221" x="3149600" y="5137150"/>
          <p14:tracePt t="20237" x="3136900" y="5105400"/>
          <p14:tracePt t="20274" x="3136900" y="5099050"/>
          <p14:tracePt t="20297" x="3136900" y="5092700"/>
          <p14:tracePt t="20304" x="3136900" y="5086350"/>
          <p14:tracePt t="20330" x="3136900" y="5080000"/>
          <p14:tracePt t="20353" x="3136900" y="5073650"/>
          <p14:tracePt t="20355" x="3136900" y="5054600"/>
          <p14:tracePt t="20375" x="3136900" y="5048250"/>
          <p14:tracePt t="20388" x="3136900" y="5029200"/>
          <p14:tracePt t="20404" x="3136900" y="4965700"/>
          <p14:tracePt t="20421" x="3136900" y="4908550"/>
          <p14:tracePt t="20437" x="3136900" y="4845050"/>
          <p14:tracePt t="20454" x="3136900" y="4718050"/>
          <p14:tracePt t="20471" x="3136900" y="4629150"/>
          <p14:tracePt t="20504" x="3136900" y="4559300"/>
          <p14:tracePt t="20521" x="3111500" y="4451350"/>
          <p14:tracePt t="20538" x="3079750" y="4305300"/>
          <p14:tracePt t="20571" x="3048000" y="4241800"/>
          <p14:tracePt t="20588" x="3016250" y="4197350"/>
          <p14:tracePt t="20605" x="2921000" y="4089400"/>
          <p14:tracePt t="20638" x="2825750" y="3733800"/>
          <p14:tracePt t="20654" x="2774950" y="3022600"/>
          <p14:tracePt t="20671" x="2774950" y="2597150"/>
          <p14:tracePt t="20705" x="2774950" y="2444750"/>
          <p14:tracePt t="20721" x="2774950" y="2406650"/>
          <p14:tracePt t="20738" x="2774950" y="2387600"/>
          <p14:tracePt t="20771" x="2774950" y="2368550"/>
          <p14:tracePt t="20788" x="2774950" y="2362200"/>
          <p14:tracePt t="20927" x="2787650" y="2355850"/>
          <p14:tracePt t="20929" x="2813050" y="2355850"/>
          <p14:tracePt t="20949" x="2844800" y="2355850"/>
          <p14:tracePt t="20955" x="2889250" y="2355850"/>
          <p14:tracePt t="20971" x="2940050" y="2355850"/>
          <p14:tracePt t="20988" x="2997200" y="2355850"/>
          <p14:tracePt t="21005" x="3175000" y="2355850"/>
          <p14:tracePt t="21022" x="3340100" y="2381250"/>
          <p14:tracePt t="21038" x="3441700" y="2400300"/>
          <p14:tracePt t="21055" x="3727450" y="2432050"/>
          <p14:tracePt t="21088" x="4222750" y="2444750"/>
          <p14:tracePt t="21122" x="4565650" y="2444750"/>
          <p14:tracePt t="21139" x="4819650" y="2457450"/>
          <p14:tracePt t="21155" x="5010150" y="2476500"/>
          <p14:tracePt t="21188" x="5073650" y="2476500"/>
          <p14:tracePt t="21205" x="5080000" y="2476500"/>
          <p14:tracePt t="21354" x="5092700" y="2482850"/>
          <p14:tracePt t="21356" x="5092700" y="2489200"/>
          <p14:tracePt t="21389" x="5118100" y="2495550"/>
          <p14:tracePt t="21405" x="5137150" y="2495550"/>
          <p14:tracePt t="21439" x="5143500" y="2495550"/>
          <p14:tracePt t="21490" x="5149850" y="2501900"/>
          <p14:tracePt t="21692" x="5156200" y="2501900"/>
          <p14:tracePt t="21715" x="5162550" y="2508250"/>
          <p14:tracePt t="21737" x="5168900" y="2508250"/>
          <p14:tracePt t="21739" x="5175250" y="2508250"/>
          <p14:tracePt t="21759" x="5181600" y="2508250"/>
          <p14:tracePt t="21764" x="5187950" y="2508250"/>
          <p14:tracePt t="21784" x="5207000" y="2514600"/>
          <p14:tracePt t="21814" x="5213350" y="2520950"/>
          <p14:tracePt t="21831" x="5232400" y="2527300"/>
          <p14:tracePt t="21872" x="5238750" y="2527300"/>
          <p14:tracePt t="21880" x="5245100" y="2527300"/>
          <p14:tracePt t="21897" x="5251450" y="2527300"/>
          <p14:tracePt t="21931" x="5257800" y="2527300"/>
          <p14:tracePt t="21964" x="5270500" y="2533650"/>
          <p14:tracePt t="22548" x="5276850" y="2540000"/>
          <p14:tracePt t="22572" x="5276850" y="2559050"/>
          <p14:tracePt t="22594" x="5276850" y="2571750"/>
          <p14:tracePt t="22616" x="5276850" y="2597150"/>
          <p14:tracePt t="22642" x="5270500" y="2628900"/>
          <p14:tracePt t="22661" x="5245100" y="2673350"/>
          <p14:tracePt t="22686" x="5194300" y="2736850"/>
          <p14:tracePt t="22719" x="5105400" y="2857500"/>
          <p14:tracePt t="22736" x="4997450" y="3086100"/>
          <p14:tracePt t="22753" x="4864100" y="3390900"/>
          <p14:tracePt t="22786" x="4762500" y="3644900"/>
          <p14:tracePt t="22803" x="4673600" y="3822700"/>
          <p14:tracePt t="22820" x="4578350" y="3905250"/>
          <p14:tracePt t="22853" x="4445000" y="3943350"/>
          <p14:tracePt t="22869" x="4324350" y="3962400"/>
          <p14:tracePt t="22886" x="4229100" y="3981450"/>
          <p14:tracePt t="22920" x="4159250" y="3994150"/>
          <p14:tracePt t="22936" x="4051300" y="4013200"/>
          <p14:tracePt t="22953" x="3943350" y="4057650"/>
          <p14:tracePt t="22975" x="3873500" y="4076700"/>
          <p14:tracePt t="22986" x="3835400" y="4095750"/>
          <p14:tracePt t="23003" x="3752850" y="4152900"/>
          <p14:tracePt t="23020" x="3702050" y="4216400"/>
          <p14:tracePt t="23036" x="3581400" y="4476750"/>
          <p14:tracePt t="23053" x="3473450" y="4654550"/>
          <p14:tracePt t="23054" x="3365500" y="4813300"/>
          <p14:tracePt t="23086" x="3263900" y="4953000"/>
          <p14:tracePt t="23103" x="3244850" y="4965700"/>
          <p14:tracePt t="23143" x="3244850" y="4959350"/>
          <p14:tracePt t="23153" x="3244850" y="4946650"/>
          <p14:tracePt t="23170" x="3251200" y="4895850"/>
          <p14:tracePt t="23223" x="3251200" y="4883150"/>
          <p14:tracePt t="23279" x="3251200" y="4876800"/>
          <p14:tracePt t="23284" x="3251200" y="4870450"/>
          <p14:tracePt t="23415" x="3251200" y="4851400"/>
          <p14:tracePt t="23449" x="3251200" y="4832350"/>
          <p14:tracePt t="23472" x="3251200" y="4806950"/>
          <p14:tracePt t="23494" x="3251200" y="4800600"/>
          <p14:tracePt t="23516" x="3251200" y="4781550"/>
          <p14:tracePt t="23550" x="3251200" y="4762500"/>
          <p14:tracePt t="23574" x="3251200" y="4743450"/>
          <p14:tracePt t="23595" x="3251200" y="4724400"/>
          <p14:tracePt t="23618" x="3251200" y="4711700"/>
          <p14:tracePt t="23641" x="3251200" y="4699000"/>
          <p14:tracePt t="23662" x="3251200" y="4679950"/>
          <p14:tracePt t="23684" x="3251200" y="4673600"/>
          <p14:tracePt t="23719" x="3251200" y="4667250"/>
          <p14:tracePt t="23742" x="3263900" y="4648200"/>
          <p14:tracePt t="23775" x="3276600" y="4635500"/>
          <p14:tracePt t="23808" x="3289300" y="4622800"/>
          <p14:tracePt t="23830" x="3308350" y="4603750"/>
          <p14:tracePt t="23853" x="3327400" y="4578350"/>
          <p14:tracePt t="23876" x="3340100" y="4565650"/>
          <p14:tracePt t="23897" x="3346450" y="4565650"/>
          <p14:tracePt t="23904" x="3352800" y="4565650"/>
          <p14:tracePt t="23921" x="3403600" y="4552950"/>
          <p14:tracePt t="23954" x="3448050" y="4540250"/>
          <p14:tracePt t="23971" x="3473450" y="4533900"/>
          <p14:tracePt t="24004" x="3479800" y="4533900"/>
          <p14:tracePt t="24038" x="3486150" y="4533900"/>
          <p14:tracePt t="24071" x="3492500" y="4533900"/>
          <p14:tracePt t="24088" x="3505200" y="4533900"/>
          <p14:tracePt t="24105" x="3511550" y="4533900"/>
          <p14:tracePt t="24122" x="3517900" y="4533900"/>
          <p14:tracePt t="24156" x="3524250" y="4533900"/>
          <p14:tracePt t="24192" x="3543300" y="4533900"/>
          <p14:tracePt t="24214" x="3562350" y="4533900"/>
          <p14:tracePt t="24236" x="3575050" y="4533900"/>
          <p14:tracePt t="24260" x="3587750" y="4533900"/>
          <p14:tracePt t="24281" x="3600450" y="4533900"/>
          <p14:tracePt t="24304" x="3632200" y="4552950"/>
          <p14:tracePt t="24325" x="3644900" y="4559300"/>
          <p14:tracePt t="24332" x="3657600" y="4565650"/>
          <p14:tracePt t="24349" x="3689350" y="4591050"/>
          <p14:tracePt t="24372" x="3721100" y="4610100"/>
          <p14:tracePt t="24394" x="3740150" y="4629150"/>
          <p14:tracePt t="24416" x="3759200" y="4648200"/>
          <p14:tracePt t="24439" x="3778250" y="4673600"/>
          <p14:tracePt t="24462" x="3797300" y="4692650"/>
          <p14:tracePt t="24482" x="3803650" y="4705350"/>
          <p14:tracePt t="24488" x="3810000" y="4705350"/>
          <p14:tracePt t="24505" x="3816350" y="4711700"/>
          <p14:tracePt t="24521" x="3829050" y="4724400"/>
          <p14:tracePt t="24538" x="3854450" y="4743450"/>
          <p14:tracePt t="24555" x="3879850" y="4762500"/>
          <p14:tracePt t="24572" x="3892550" y="4775200"/>
          <p14:tracePt t="24588" x="3905250" y="4787900"/>
          <p14:tracePt t="24610" x="3962400" y="4826000"/>
          <p14:tracePt t="24630" x="3994150" y="4845050"/>
          <p14:tracePt t="24663" x="4025900" y="4876800"/>
          <p14:tracePt t="24686" x="4032250" y="4883150"/>
          <p14:tracePt t="24719" x="4038600" y="4889500"/>
          <p14:tracePt t="24732" x="4044950" y="4895850"/>
          <p14:tracePt t="24753" x="4051300" y="4902200"/>
          <p14:tracePt t="24787" x="4051300" y="4914900"/>
          <p14:tracePt t="24811" x="4057650" y="4921250"/>
          <p14:tracePt t="24832" x="4057650" y="4933950"/>
          <p14:tracePt t="24855" x="4064000" y="4959350"/>
          <p14:tracePt t="24878" x="4064000" y="4978400"/>
          <p14:tracePt t="24901" x="4064000" y="4984750"/>
          <p14:tracePt t="24922" x="4064000" y="4997450"/>
          <p14:tracePt t="24945" x="4064000" y="5010150"/>
          <p14:tracePt t="24967" x="4070350" y="5016500"/>
          <p14:tracePt t="24990" x="4070350" y="5022850"/>
          <p14:tracePt t="25012" x="4070350" y="5035550"/>
          <p14:tracePt t="25035" x="4076700" y="5054600"/>
          <p14:tracePt t="25058" x="4076700" y="5060950"/>
          <p14:tracePt t="25080" x="4076700" y="5073650"/>
          <p14:tracePt t="25101" x="4076700" y="5080000"/>
          <p14:tracePt t="25114" x="4076700" y="5099050"/>
          <p14:tracePt t="25136" x="4076700" y="5111750"/>
          <p14:tracePt t="25160" x="4076700" y="5124450"/>
          <p14:tracePt t="25181" x="4076700" y="5137150"/>
          <p14:tracePt t="25203" x="4076700" y="5149850"/>
          <p14:tracePt t="25227" x="4070350" y="5175250"/>
          <p14:tracePt t="25249" x="4070350" y="5187950"/>
          <p14:tracePt t="25271" x="4051300" y="5232400"/>
          <p14:tracePt t="25292" x="4051300" y="5238750"/>
          <p14:tracePt t="25297" x="4044950" y="5245100"/>
          <p14:tracePt t="25316" x="4032250" y="5264150"/>
          <p14:tracePt t="25339" x="4013200" y="5302250"/>
          <p14:tracePt t="25362" x="3981450" y="5346700"/>
          <p14:tracePt t="25383" x="3962400" y="5372100"/>
          <p14:tracePt t="25406" x="3943350" y="5403850"/>
          <p14:tracePt t="25429" x="3930650" y="5416550"/>
          <p14:tracePt t="25451" x="3917950" y="5435600"/>
          <p14:tracePt t="25474" x="3911600" y="5448300"/>
          <p14:tracePt t="25480" x="3898900" y="5467350"/>
          <p14:tracePt t="25497" x="3873500" y="5505450"/>
          <p14:tracePt t="25519" x="3854450" y="5524500"/>
          <p14:tracePt t="25552" x="3841750" y="5530850"/>
          <p14:tracePt t="25577" x="3822700" y="5556250"/>
          <p14:tracePt t="25597" x="3797300" y="5581650"/>
          <p14:tracePt t="25620" x="3771900" y="5600700"/>
          <p14:tracePt t="25643" x="3759200" y="5607050"/>
          <p14:tracePt t="25665" x="3746500" y="5613400"/>
          <p14:tracePt t="25687" x="3740150" y="5619750"/>
          <p14:tracePt t="25722" x="3733800" y="5626100"/>
          <p14:tracePt t="25745" x="3714750" y="5638800"/>
          <p14:tracePt t="25777" x="3689350" y="5645150"/>
          <p14:tracePt t="25800" x="3632200" y="5664200"/>
          <p14:tracePt t="25823" x="3581400" y="5695950"/>
          <p14:tracePt t="25846" x="3543300" y="5708650"/>
          <p14:tracePt t="25868" x="3505200" y="5721350"/>
          <p14:tracePt t="25890" x="3479800" y="5734050"/>
          <p14:tracePt t="25897" x="3467100" y="5740400"/>
          <p14:tracePt t="25913" x="3416300" y="5765800"/>
          <p14:tracePt t="25936" x="3365500" y="5778500"/>
          <p14:tracePt t="25962" x="3365500" y="5784850"/>
          <p14:tracePt t="26025" x="3352800" y="5803900"/>
          <p14:tracePt t="26047" x="3333750" y="5835650"/>
          <p14:tracePt t="26070" x="3327400" y="5854700"/>
          <p14:tracePt t="26115" x="3327400" y="5867400"/>
          <p14:tracePt t="26183" x="3333750" y="5867400"/>
          <p14:tracePt t="26206" x="3359150" y="5867400"/>
          <p14:tracePt t="26227" x="3371850" y="5867400"/>
          <p14:tracePt t="26241" x="3397250" y="5867400"/>
          <p14:tracePt t="26274" x="3429000" y="5867400"/>
          <p14:tracePt t="26291" x="3473450" y="5854700"/>
          <p14:tracePt t="26307" x="3536950" y="5822950"/>
          <p14:tracePt t="26341" x="3606800" y="5791200"/>
          <p14:tracePt t="26358" x="3657600" y="5765800"/>
          <p14:tracePt t="26407" x="3663950" y="5759450"/>
          <p14:tracePt t="26430" x="3670300" y="5753100"/>
          <p14:tracePt t="26452" x="3683000" y="5734050"/>
          <p14:tracePt t="26475" x="3695700" y="5721350"/>
          <p14:tracePt t="26482" x="3702050" y="5708650"/>
          <p14:tracePt t="26497" x="3721100" y="5676900"/>
          <p14:tracePt t="26531" x="3752850" y="5632450"/>
          <p14:tracePt t="26557" x="3778250" y="5607050"/>
          <p14:tracePt t="26591" x="3803650" y="5562600"/>
          <p14:tracePt t="26607" x="3829050" y="5518150"/>
          <p14:tracePt t="26624" x="3854450" y="5467350"/>
          <p14:tracePt t="26657" x="3886200" y="5422900"/>
          <p14:tracePt t="26674" x="3905250" y="5384800"/>
          <p14:tracePt t="26691" x="3917950" y="5365750"/>
          <p14:tracePt t="26724" x="3917950" y="5340350"/>
          <p14:tracePt t="26741" x="3937000" y="5302250"/>
          <p14:tracePt t="26758" x="3943350" y="5270500"/>
          <p14:tracePt t="26791" x="3949700" y="5245100"/>
          <p14:tracePt t="26807" x="3949700" y="5238750"/>
          <p14:tracePt t="26824" x="3949700" y="5213350"/>
          <p14:tracePt t="26857" x="3949700" y="5175250"/>
          <p14:tracePt t="26874" x="3949700" y="5143500"/>
          <p14:tracePt t="26890" x="3949700" y="5099050"/>
          <p14:tracePt t="26924" x="3949700" y="5041900"/>
          <p14:tracePt t="26941" x="3956050" y="4959350"/>
          <p14:tracePt t="26958" x="3962400" y="4895850"/>
          <p14:tracePt t="26974" x="3962400" y="4845050"/>
          <p14:tracePt t="26991" x="3975100" y="4794250"/>
          <p14:tracePt t="27007" x="3975100" y="4787900"/>
          <p14:tracePt t="27041" x="3975100" y="4775200"/>
          <p14:tracePt t="27057" x="3975100" y="4768850"/>
          <p14:tracePt t="27074" x="3956050" y="4737100"/>
          <p14:tracePt t="27094" x="3879850" y="4705350"/>
          <p14:tracePt t="27124" x="3803650" y="4660900"/>
          <p14:tracePt t="27141" x="3727450" y="4597400"/>
          <p14:tracePt t="27174" x="3670300" y="4546600"/>
          <p14:tracePt t="27191" x="3632200" y="4502150"/>
          <p14:tracePt t="27208" x="3606800" y="4470400"/>
          <p14:tracePt t="27241" x="3581400" y="4445000"/>
          <p14:tracePt t="27258" x="3556000" y="4425950"/>
          <p14:tracePt t="27275" x="3536950" y="4419600"/>
          <p14:tracePt t="27308" x="3517900" y="4413250"/>
          <p14:tracePt t="27325" x="3505200" y="4413250"/>
          <p14:tracePt t="27358" x="3479800" y="4413250"/>
          <p14:tracePt t="27375" x="3416300" y="4413250"/>
          <p14:tracePt t="27408" x="3359150" y="4413250"/>
          <p14:tracePt t="27425" x="3327400" y="4413250"/>
          <p14:tracePt t="27441" x="3321050" y="4413250"/>
          <p14:tracePt t="27458" x="3314700" y="4413250"/>
          <p14:tracePt t="27475" x="3308350" y="4413250"/>
          <p14:tracePt t="27492" x="3282950" y="4413250"/>
          <p14:tracePt t="27511" x="3251200" y="4413250"/>
          <p14:tracePt t="27532" x="3219450" y="4413250"/>
          <p14:tracePt t="27558" x="3194050" y="4413250"/>
          <p14:tracePt t="27592" x="3187700" y="4413250"/>
          <p14:tracePt t="27608" x="3175000" y="4413250"/>
          <p14:tracePt t="27625" x="3155950" y="4413250"/>
          <p14:tracePt t="27658" x="3149600" y="4419600"/>
          <p14:tracePt t="27675" x="3130550" y="4432300"/>
          <p14:tracePt t="27691" x="3124200" y="4438650"/>
          <p14:tracePt t="27725" x="3111500" y="4445000"/>
          <p14:tracePt t="27742" x="3105150" y="4451350"/>
          <p14:tracePt t="27758" x="3098800" y="4470400"/>
          <p14:tracePt t="27775" x="3092450" y="4483100"/>
          <p14:tracePt t="27792" x="3092450" y="4495800"/>
          <p14:tracePt t="27825" x="3086100" y="4533900"/>
          <p14:tracePt t="27842" x="3086100" y="4578350"/>
          <p14:tracePt t="27859" x="3067050" y="4610100"/>
          <p14:tracePt t="27875" x="3035300" y="4667250"/>
          <p14:tracePt t="27892" x="3022600" y="4699000"/>
          <p14:tracePt t="27893" x="3022600" y="4711700"/>
          <p14:tracePt t="27925" x="3009900" y="4743450"/>
          <p14:tracePt t="27942" x="3009900" y="4762500"/>
          <p14:tracePt t="27959" x="3009900" y="4775200"/>
          <p14:tracePt t="27976" x="3009900" y="4787900"/>
          <p14:tracePt t="27992" x="3009900" y="4800600"/>
          <p14:tracePt t="28009" x="3009900" y="4819650"/>
          <p14:tracePt t="28042" x="3028950" y="4851400"/>
          <p14:tracePt t="28059" x="3035300" y="4876800"/>
          <p14:tracePt t="28075" x="3041650" y="4908550"/>
          <p14:tracePt t="28109" x="3041650" y="4959350"/>
          <p14:tracePt t="28125" x="3041650" y="5010150"/>
          <p14:tracePt t="28142" x="3041650" y="5054600"/>
          <p14:tracePt t="28176" x="3041650" y="5105400"/>
          <p14:tracePt t="28193" x="3041650" y="5149850"/>
          <p14:tracePt t="28209" x="3041650" y="5238750"/>
          <p14:tracePt t="28242" x="3067050" y="5422900"/>
          <p14:tracePt t="28276" x="3073400" y="5454650"/>
          <p14:tracePt t="28293" x="3079750" y="5461000"/>
          <p14:tracePt t="28590" x="3079750" y="5467350"/>
          <p14:tracePt t="28624" x="3079750" y="5454650"/>
          <p14:tracePt t="28648" x="3092450" y="5435600"/>
          <p14:tracePt t="28669" x="3117850" y="5429250"/>
          <p14:tracePt t="28692" x="3155950" y="5416550"/>
          <p14:tracePt t="28715" x="3206750" y="5353050"/>
          <p14:tracePt t="28736" x="3232150" y="5314950"/>
          <p14:tracePt t="28748" x="3238500" y="5276850"/>
          <p14:tracePt t="28771" x="3289300" y="5264150"/>
          <p14:tracePt t="28793" x="3321050" y="5257800"/>
          <p14:tracePt t="28812" x="3327400" y="5257800"/>
          <p14:tracePt t="28872" x="3333750" y="5257800"/>
          <p14:tracePt t="28894" x="3371850" y="5308600"/>
          <p14:tracePt t="28915" x="3371850" y="5340350"/>
          <p14:tracePt t="28921" x="3365500" y="5397500"/>
          <p14:tracePt t="28939" x="3308350" y="5448300"/>
          <p14:tracePt t="28962" x="3302000" y="5461000"/>
          <p14:tracePt t="28984" x="3302000" y="5467350"/>
          <p14:tracePt t="29006" x="3302000" y="5480050"/>
          <p14:tracePt t="29029" x="3314700" y="5492750"/>
          <p14:tracePt t="29036" x="3321050" y="5499100"/>
          <p14:tracePt t="29051" x="3327400" y="5505450"/>
          <p14:tracePt t="29074" x="3340100" y="5518150"/>
          <p14:tracePt t="29096" x="3346450" y="5518150"/>
          <p14:tracePt t="29310" x="3346450" y="5511800"/>
          <p14:tracePt t="29333" x="3340100" y="5505450"/>
          <p14:tracePt t="29340" x="3340100" y="5492750"/>
          <p14:tracePt t="29356" x="3333750" y="5467350"/>
          <p14:tracePt t="29377" x="3321050" y="5448300"/>
          <p14:tracePt t="29400" x="3321050" y="5441950"/>
          <p14:tracePt t="29406" x="3321050" y="5435600"/>
          <p14:tracePt t="29423" x="3308350" y="5410200"/>
          <p14:tracePt t="29444" x="3302000" y="5384800"/>
          <p14:tracePt t="29469" x="3302000" y="5346700"/>
          <p14:tracePt t="29489" x="3302000" y="5327650"/>
          <p14:tracePt t="29499" x="3302000" y="5302250"/>
          <p14:tracePt t="29516" x="3302000" y="5264150"/>
          <p14:tracePt t="29549" x="3321050" y="5226050"/>
          <p14:tracePt t="29566" x="3346450" y="5194300"/>
          <p14:tracePt t="29583" x="3359150" y="5168900"/>
          <p14:tracePt t="29616" x="3359150" y="5143500"/>
          <p14:tracePt t="29633" x="3365500" y="5111750"/>
          <p14:tracePt t="29650" x="3378200" y="5086350"/>
          <p14:tracePt t="29683" x="3378200" y="5073650"/>
          <p14:tracePt t="29700" x="3384550" y="5060950"/>
          <p14:tracePt t="29747" x="3390900" y="5054600"/>
          <p14:tracePt t="29771" x="3397250" y="5041900"/>
          <p14:tracePt t="29793" x="3403600" y="5022850"/>
          <p14:tracePt t="29816" x="3422650" y="4997450"/>
          <p14:tracePt t="29906" x="3435350" y="4984750"/>
          <p14:tracePt t="30008" x="3435350" y="4978400"/>
          <p14:tracePt t="30030" x="3441700" y="4978400"/>
          <p14:tracePt t="30053" x="3460750" y="4978400"/>
          <p14:tracePt t="30085" x="3467100" y="4978400"/>
          <p14:tracePt t="30089" x="3473450" y="4978400"/>
          <p14:tracePt t="30110" x="3479800" y="4978400"/>
          <p14:tracePt t="30131" x="3505200" y="4997450"/>
          <p14:tracePt t="30153" x="3511550" y="5003800"/>
          <p14:tracePt t="30175" x="3524250" y="5016500"/>
          <p14:tracePt t="30183" x="3536950" y="5022850"/>
          <p14:tracePt t="30223" x="3556000" y="5041900"/>
          <p14:tracePt t="30266" x="3562350" y="5054600"/>
          <p14:tracePt t="30289" x="3568700" y="5060950"/>
          <p14:tracePt t="30312" x="3575050" y="5067300"/>
          <p14:tracePt t="30336" x="3575050" y="5073650"/>
          <p14:tracePt t="30357" x="3575050" y="5086350"/>
          <p14:tracePt t="30392" x="3575050" y="5099050"/>
          <p14:tracePt t="30435" x="3581400" y="5111750"/>
          <p14:tracePt t="30458" x="3581400" y="5124450"/>
          <p14:tracePt t="30480" x="3587750" y="5143500"/>
          <p14:tracePt t="30504" x="3587750" y="5149850"/>
          <p14:tracePt t="30525" x="3594100" y="5168900"/>
          <p14:tracePt t="30547" x="3594100" y="5181600"/>
          <p14:tracePt t="30581" x="3594100" y="5194300"/>
          <p14:tracePt t="30604" x="3594100" y="5207000"/>
          <p14:tracePt t="30626" x="3587750" y="5226050"/>
          <p14:tracePt t="30649" x="3581400" y="5238750"/>
          <p14:tracePt t="30694" x="3568700" y="5251450"/>
          <p14:tracePt t="30728" x="3562350" y="5264150"/>
          <p14:tracePt t="30750" x="3543300" y="5289550"/>
          <p14:tracePt t="30772" x="3536950" y="5295900"/>
          <p14:tracePt t="30805" x="3517900" y="5314950"/>
          <p14:tracePt t="30830" x="3505200" y="5327650"/>
          <p14:tracePt t="30852" x="3498850" y="5334000"/>
          <p14:tracePt t="30858" x="3498850" y="5340350"/>
          <p14:tracePt t="30885" x="3486150" y="5346700"/>
          <p14:tracePt t="30891" x="3479800" y="5346700"/>
          <p14:tracePt t="30908" x="3467100" y="5353050"/>
          <p14:tracePt t="30931" x="3454400" y="5353050"/>
          <p14:tracePt t="30954" x="3448050" y="5353050"/>
          <p14:tracePt t="30997" x="3435350" y="5353050"/>
          <p14:tracePt t="31020" x="3429000" y="5353050"/>
          <p14:tracePt t="31042" x="3422650" y="5353050"/>
          <p14:tracePt t="31065" x="3416300" y="5353050"/>
          <p14:tracePt t="31154" x="3409950" y="5353050"/>
          <p14:tracePt t="31177" x="3409950" y="5334000"/>
          <p14:tracePt t="31199" x="3409950" y="5314950"/>
          <p14:tracePt t="31222" x="3409950" y="5295900"/>
          <p14:tracePt t="31256" x="3409950" y="5289550"/>
          <p14:tracePt t="31277" x="3409950" y="5283200"/>
          <p14:tracePt t="31281" x="3409950" y="5276850"/>
          <p14:tracePt t="31300" x="3409950" y="5264150"/>
          <p14:tracePt t="31323" x="3409950" y="5245100"/>
          <p14:tracePt t="31346" x="3409950" y="5238750"/>
          <p14:tracePt t="31368" x="3409950" y="5232400"/>
          <p14:tracePt t="31391" x="3416300" y="5207000"/>
          <p14:tracePt t="31413" x="3416300" y="5194300"/>
          <p14:tracePt t="31437" x="3416300" y="5175250"/>
          <p14:tracePt t="31492" x="3422650" y="5162550"/>
          <p14:tracePt t="31515" x="3441700" y="5137150"/>
          <p14:tracePt t="31548" x="3448050" y="5124450"/>
          <p14:tracePt t="31572" x="3448050" y="5118100"/>
          <p14:tracePt t="31593" x="3454400" y="5111750"/>
          <p14:tracePt t="31617" x="3454400" y="5099050"/>
          <p14:tracePt t="31640" x="3473450" y="5073650"/>
          <p14:tracePt t="31669" x="3479800" y="5060950"/>
          <p14:tracePt t="31702" x="3486150" y="5060950"/>
          <p14:tracePt t="31741" x="3492500" y="5054600"/>
          <p14:tracePt t="31819" x="3498850" y="5048250"/>
          <p14:tracePt t="31875" x="3505200" y="5048250"/>
          <p14:tracePt t="32370" x="3505200" y="5035550"/>
          <p14:tracePt t="32395" x="3473450" y="4997450"/>
          <p14:tracePt t="32426" x="3467100" y="4991100"/>
          <p14:tracePt t="32921" x="3479800" y="4991100"/>
          <p14:tracePt t="33237" x="3619500" y="4864100"/>
          <p14:tracePt t="33261" x="3803650" y="4737100"/>
          <p14:tracePt t="33282" x="3968750" y="4616450"/>
          <p14:tracePt t="33304" x="4070350" y="4483100"/>
          <p14:tracePt t="33328" x="4140200" y="4298950"/>
          <p14:tracePt t="33349" x="4356100" y="3994150"/>
          <p14:tracePt t="33371" x="4622800" y="3797300"/>
          <p14:tracePt t="33394" x="4972050" y="3613150"/>
          <p14:tracePt t="33417" x="5213350" y="3378200"/>
          <p14:tracePt t="33439" x="5314950" y="3251200"/>
          <p14:tracePt t="33463" x="5353050" y="3194050"/>
          <p14:tracePt t="33484" x="5353050" y="3162300"/>
          <p14:tracePt t="33506" x="5353050" y="3149600"/>
          <p14:tracePt t="33513" x="5353050" y="3130550"/>
          <p14:tracePt t="33529" x="5353050" y="3079750"/>
          <p14:tracePt t="33558" x="5378450" y="3009900"/>
          <p14:tracePt t="33575" x="5416550" y="2965450"/>
          <p14:tracePt t="33608" x="5441950" y="2927350"/>
          <p14:tracePt t="33625" x="5454650" y="2876550"/>
          <p14:tracePt t="33642" x="5480050" y="2787650"/>
          <p14:tracePt t="33675" x="5518150" y="2654300"/>
          <p14:tracePt t="33692" x="5543550" y="2571750"/>
          <p14:tracePt t="33725" x="5543550" y="2565400"/>
          <p14:tracePt t="33777" x="5518150" y="2603500"/>
          <p14:tracePt t="33799" x="5486400" y="2609850"/>
          <p14:tracePt t="33821" x="5461000" y="2609850"/>
          <p14:tracePt t="33846" x="5435600" y="2609850"/>
          <p14:tracePt t="33867" x="5416550" y="2590800"/>
          <p14:tracePt t="33889" x="5403850" y="2578100"/>
          <p14:tracePt t="33911" x="5397500" y="2571750"/>
          <p14:tracePt t="33935" x="5391150" y="2559050"/>
          <p14:tracePt t="33957" x="5391150" y="2540000"/>
          <p14:tracePt t="33979" x="5391150" y="2527300"/>
          <p14:tracePt t="34002" x="5391150" y="2520950"/>
          <p14:tracePt t="34022" x="5391150" y="2508250"/>
          <p14:tracePt t="34026" x="5397500" y="2501900"/>
          <p14:tracePt t="34058" x="5422900" y="2489200"/>
          <p14:tracePt t="34075" x="5473700" y="2463800"/>
          <p14:tracePt t="34091" x="5511800" y="2451100"/>
          <p14:tracePt t="34125" x="5537200" y="2451100"/>
          <p14:tracePt t="34142" x="5575300" y="2444750"/>
          <p14:tracePt t="34158" x="5600700" y="2438400"/>
          <p14:tracePt t="34159" x="5619750" y="2438400"/>
          <p14:tracePt t="34192" x="5638800" y="2438400"/>
          <p14:tracePt t="34208" x="5657850" y="2438400"/>
          <p14:tracePt t="34242" x="5689600" y="2438400"/>
          <p14:tracePt t="34275" x="5708650" y="2444750"/>
          <p14:tracePt t="34292" x="5715000" y="2451100"/>
          <p14:tracePt t="34308" x="5632450" y="2470150"/>
          <p14:tracePt t="34342" x="5492750" y="2470150"/>
          <p14:tracePt t="34359" x="5441950" y="2470150"/>
          <p14:tracePt t="34375" x="5378450" y="2470150"/>
          <p14:tracePt t="34392" x="5346700" y="2457450"/>
          <p14:tracePt t="34409" x="5346700" y="2444750"/>
          <p14:tracePt t="34425" x="5346700" y="2419350"/>
          <p14:tracePt t="34442" x="5353050" y="2393950"/>
          <p14:tracePt t="34485" x="5365750" y="2393950"/>
          <p14:tracePt t="34507" x="5378450" y="2406650"/>
          <p14:tracePt t="34529" x="5384800" y="2432050"/>
          <p14:tracePt t="34564" x="5384800" y="2451100"/>
          <p14:tracePt t="34587" x="5353050" y="2495550"/>
          <p14:tracePt t="34609" x="5308600" y="2540000"/>
          <p14:tracePt t="34632" x="5270500" y="2603500"/>
          <p14:tracePt t="34654" x="5213350" y="2749550"/>
          <p14:tracePt t="34677" x="5181600" y="2844800"/>
          <p14:tracePt t="34685" x="5149850" y="2971800"/>
          <p14:tracePt t="34700" x="5124450" y="3187700"/>
          <p14:tracePt t="34722" x="5118100" y="3352800"/>
          <p14:tracePt t="34744" x="5118100" y="3492500"/>
          <p14:tracePt t="34767" x="5118100" y="3644900"/>
          <p14:tracePt t="34789" x="5118100" y="3765550"/>
          <p14:tracePt t="34813" x="5092700" y="3816350"/>
          <p14:tracePt t="34834" x="5073650" y="3841750"/>
          <p14:tracePt t="34856" x="5060950" y="3854450"/>
          <p14:tracePt t="34876" x="5060950" y="3873500"/>
          <p14:tracePt t="34893" x="5060950" y="3898900"/>
          <p14:tracePt t="34926" x="5067300" y="3937000"/>
          <p14:tracePt t="34944" x="5073650" y="3981450"/>
          <p14:tracePt t="34960" x="5080000" y="4006850"/>
          <p14:tracePt t="34981" x="5086350" y="4013200"/>
          <p14:tracePt t="35010" x="5086350" y="4051300"/>
          <p14:tracePt t="35026" x="5086350" y="4070350"/>
          <p14:tracePt t="35059" x="5086350" y="4089400"/>
          <p14:tracePt t="35076" x="5086350" y="4108450"/>
          <p14:tracePt t="35093" x="5086350" y="4121150"/>
          <p14:tracePt t="35126" x="5086350" y="4146550"/>
          <p14:tracePt t="35143" x="5086350" y="4203700"/>
          <p14:tracePt t="35159" x="5086350" y="4235450"/>
          <p14:tracePt t="35176" x="5099050" y="4273550"/>
          <p14:tracePt t="35193" x="5124450" y="4337050"/>
          <p14:tracePt t="35210" x="5143500" y="4368800"/>
          <p14:tracePt t="35226" x="5143500" y="4381500"/>
          <p14:tracePt t="35243" x="5143500" y="4387850"/>
          <p14:tracePt t="35277" x="5162550" y="4400550"/>
          <p14:tracePt t="35293" x="5194300" y="4406900"/>
          <p14:tracePt t="35310" x="5251450" y="4406900"/>
          <p14:tracePt t="35343" x="5340350" y="4406900"/>
          <p14:tracePt t="35360" x="5397500" y="4406900"/>
          <p14:tracePt t="35376" x="5416550" y="4406900"/>
          <p14:tracePt t="35409" x="5429250" y="4419600"/>
          <p14:tracePt t="35426" x="5429250" y="4521200"/>
          <p14:tracePt t="35443" x="5429250" y="4699000"/>
          <p14:tracePt t="35476" x="5448300" y="4819650"/>
          <p14:tracePt t="35493" x="5454650" y="4851400"/>
          <p14:tracePt t="35510" x="5454650" y="4857750"/>
          <p14:tracePt t="35554" x="5461000" y="4864100"/>
          <p14:tracePt t="35574" x="5480050" y="4870450"/>
          <p14:tracePt t="35576" x="5505450" y="4870450"/>
          <p14:tracePt t="35610" x="5575300" y="4889500"/>
          <p14:tracePt t="35627" x="5651500" y="4895850"/>
          <p14:tracePt t="35644" x="5683250" y="4895850"/>
          <p14:tracePt t="35666" x="5695950" y="4895850"/>
          <p14:tracePt t="35688" x="5721350" y="4914900"/>
          <p14:tracePt t="35714" x="5727700" y="4921250"/>
          <p14:tracePt t="35778" x="5727700" y="4940300"/>
          <p14:tracePt t="35802" x="5727700" y="5041900"/>
          <p14:tracePt t="35824" x="5695950" y="5162550"/>
          <p14:tracePt t="35844" x="5676900" y="5219700"/>
          <p14:tracePt t="35861" x="5676900" y="5321300"/>
          <p14:tracePt t="35894" x="5670550" y="5391150"/>
          <p14:tracePt t="35911" x="5657850" y="5454650"/>
          <p14:tracePt t="35928" x="5638800" y="5511800"/>
          <p14:tracePt t="35961" x="5568950" y="5594350"/>
          <p14:tracePt t="35978" x="5505450" y="5645150"/>
          <p14:tracePt t="35994" x="5461000" y="5670550"/>
          <p14:tracePt t="36027" x="5429250" y="5702300"/>
          <p14:tracePt t="36044" x="5403850" y="5727700"/>
          <p14:tracePt t="36061" x="5365750" y="5772150"/>
          <p14:tracePt t="36094" x="5359400" y="5778500"/>
          <p14:tracePt t="36127" x="5353050" y="5791200"/>
          <p14:tracePt t="36144" x="5334000" y="5803900"/>
          <p14:tracePt t="36161" x="5314950" y="5829300"/>
          <p14:tracePt t="36162" x="5308600" y="5835650"/>
          <p14:tracePt t="36194" x="5289550" y="5861050"/>
          <p14:tracePt t="36211" x="5270500" y="5886450"/>
          <p14:tracePt t="36228" x="5264150" y="5892800"/>
          <p14:tracePt t="36244" x="5257800" y="5899150"/>
          <p14:tracePt t="36261" x="5251450" y="5905500"/>
          <p14:tracePt t="36294" x="5245100" y="5905500"/>
          <p14:tracePt t="36311" x="5219700" y="5905500"/>
          <p14:tracePt t="36344" x="5194300" y="5905500"/>
          <p14:tracePt t="36361" x="5181600" y="5905500"/>
          <p14:tracePt t="36466" x="5226050" y="5905500"/>
          <p14:tracePt t="36488" x="5359400" y="5867400"/>
          <p14:tracePt t="36510" x="5511800" y="5791200"/>
          <p14:tracePt t="36531" x="5588000" y="5759450"/>
          <p14:tracePt t="36538" x="5626100" y="5734050"/>
          <p14:tracePt t="36555" x="5676900" y="5702300"/>
          <p14:tracePt t="36578" x="5695950" y="5664200"/>
          <p14:tracePt t="36601" x="5695950" y="5613400"/>
          <p14:tracePt t="36623" x="5695950" y="5543550"/>
          <p14:tracePt t="36645" x="5689600" y="5518150"/>
          <p14:tracePt t="36653" x="5670550" y="5473700"/>
          <p14:tracePt t="36668" x="5651500" y="5365750"/>
          <p14:tracePt t="36690" x="5626100" y="5283200"/>
          <p14:tracePt t="36713" x="5619750" y="5238750"/>
          <p14:tracePt t="36720" x="5607050" y="5213350"/>
          <p14:tracePt t="36736" x="5581650" y="5156200"/>
          <p14:tracePt t="36757" x="5556250" y="5118100"/>
          <p14:tracePt t="36781" x="5543550" y="5067300"/>
          <p14:tracePt t="36802" x="5505450" y="4946650"/>
          <p14:tracePt t="36828" x="5448300" y="4781550"/>
          <p14:tracePt t="36861" x="5397500" y="4737100"/>
          <p14:tracePt t="36878" x="5359400" y="4724400"/>
          <p14:tracePt t="36895" x="5302250" y="4673600"/>
          <p14:tracePt t="36928" x="5251450" y="4578350"/>
          <p14:tracePt t="36945" x="5207000" y="4489450"/>
          <p14:tracePt t="36962" x="5168900" y="4457700"/>
          <p14:tracePt t="36995" x="5086350" y="4457700"/>
          <p14:tracePt t="37028" x="5022850" y="4457700"/>
          <p14:tracePt t="37045" x="4997450" y="4445000"/>
          <p14:tracePt t="37083" x="4991100" y="4438650"/>
          <p14:tracePt t="37276" x="4959350" y="4464050"/>
          <p14:tracePt t="37298" x="4940300" y="4483100"/>
          <p14:tracePt t="37305" x="4933950" y="4489450"/>
          <p14:tracePt t="37313" x="4927600" y="4495800"/>
          <p14:tracePt t="37331" x="4914900" y="4502150"/>
          <p14:tracePt t="37347" x="4908550" y="4514850"/>
          <p14:tracePt t="37364" x="4895850" y="4546600"/>
          <p14:tracePt t="37381" x="4895850" y="4597400"/>
          <p14:tracePt t="37399" x="4895850" y="4635500"/>
          <p14:tracePt t="37414" x="4895850" y="4654550"/>
          <p14:tracePt t="37435" x="4895850" y="4673600"/>
          <p14:tracePt t="37545" x="4908550" y="4654550"/>
          <p14:tracePt t="37567" x="4921250" y="4622800"/>
          <p14:tracePt t="37590" x="4921250" y="4514850"/>
          <p14:tracePt t="37613" x="4953000" y="4311650"/>
          <p14:tracePt t="37634" x="4978400" y="4216400"/>
          <p14:tracePt t="37642" x="5035550" y="4133850"/>
          <p14:tracePt t="37657" x="5181600" y="4044950"/>
          <p14:tracePt t="37680" x="5314950" y="4019550"/>
          <p14:tracePt t="37704" x="5384800" y="4019550"/>
          <p14:tracePt t="37726" x="5422900" y="4019550"/>
          <p14:tracePt t="37781" x="5429250" y="4019550"/>
          <p14:tracePt t="37793" x="5441950" y="4019550"/>
          <p14:tracePt t="37816" x="5511800" y="4032250"/>
          <p14:tracePt t="37838" x="5695950" y="4064000"/>
          <p14:tracePt t="37859" x="5873750" y="4070350"/>
          <p14:tracePt t="37884" x="5937250" y="4114800"/>
          <p14:tracePt t="37904" x="5949950" y="4127500"/>
          <p14:tracePt t="37914" x="5956300" y="4140200"/>
          <p14:tracePt t="37930" x="5962650" y="4159250"/>
          <p14:tracePt t="37964" x="5975350" y="4203700"/>
          <p14:tracePt t="37981" x="5988050" y="4273550"/>
          <p14:tracePt t="37997" x="5956300" y="4362450"/>
          <p14:tracePt t="38030" x="5892800" y="4381500"/>
          <p14:tracePt t="38047" x="5803900" y="4394200"/>
          <p14:tracePt t="38064" x="5778500" y="4400550"/>
          <p14:tracePt t="38097" x="5772150" y="4381500"/>
          <p14:tracePt t="38130" x="5822950" y="4286250"/>
          <p14:tracePt t="38147" x="5892800" y="4203700"/>
          <p14:tracePt t="38164" x="6013450" y="4184650"/>
          <p14:tracePt t="38197" x="6089650" y="4184650"/>
          <p14:tracePt t="38214" x="6121400" y="4241800"/>
          <p14:tracePt t="38231" x="6121400" y="4292600"/>
          <p14:tracePt t="38232" x="6121400" y="4356100"/>
          <p14:tracePt t="38264" x="6057900" y="4483100"/>
          <p14:tracePt t="38281" x="5981700" y="4527550"/>
          <p14:tracePt t="38297" x="5918200" y="4546600"/>
          <p14:tracePt t="38313" x="5842000" y="4546600"/>
          <p14:tracePt t="38330" x="5689600" y="4445000"/>
          <p14:tracePt t="38347" x="5607050" y="4286250"/>
          <p14:tracePt t="38364" x="5607050" y="4235450"/>
          <p14:tracePt t="38380" x="5645150" y="4133850"/>
          <p14:tracePt t="38400" x="5727700" y="4114800"/>
          <p14:tracePt t="38431" x="5778500" y="4121150"/>
          <p14:tracePt t="38448" x="5803900" y="4235450"/>
          <p14:tracePt t="38481" x="5803900" y="4343400"/>
          <p14:tracePt t="38498" x="5791200" y="4356100"/>
          <p14:tracePt t="38531" x="5778500" y="4356100"/>
          <p14:tracePt t="38548" x="5772150" y="4356100"/>
          <p14:tracePt t="38581" x="5734050" y="4349750"/>
          <p14:tracePt t="38598" x="5683250" y="4337050"/>
          <p14:tracePt t="38614" x="5651500" y="4330700"/>
          <p14:tracePt t="38648" x="5619750" y="4324350"/>
          <p14:tracePt t="38665" x="5600700" y="4311650"/>
          <p14:tracePt t="38703" x="5594350" y="4311650"/>
          <p14:tracePt t="38725" x="5581650" y="4305300"/>
          <p14:tracePt t="38748" x="5575300" y="4305300"/>
          <p14:tracePt t="38753" x="5549900" y="4292600"/>
          <p14:tracePt t="38804" x="5543550" y="4292600"/>
          <p14:tracePt t="38885" x="5530850" y="4286250"/>
          <p14:tracePt t="39390" x="5524500" y="4286250"/>
          <p14:tracePt t="39415" x="5600700" y="4286250"/>
          <p14:tracePt t="39436" x="5740400" y="4210050"/>
          <p14:tracePt t="39457" x="5772150" y="4184650"/>
          <p14:tracePt t="39570" x="5835650" y="4184650"/>
          <p14:tracePt t="39593" x="6064250" y="4152900"/>
          <p14:tracePt t="39616" x="6407150" y="4032250"/>
          <p14:tracePt t="39645" x="6667500" y="3956050"/>
          <p14:tracePt t="39663" x="6813550" y="3911600"/>
          <p14:tracePt t="39696" x="6845300" y="3886200"/>
          <p14:tracePt t="39712" x="6858000" y="3848100"/>
          <p14:tracePt t="39729" x="6902450" y="3797300"/>
          <p14:tracePt t="39762" x="7067550" y="3727450"/>
          <p14:tracePt t="39779" x="7308850" y="3702050"/>
          <p14:tracePt t="39795" x="7588250" y="3695700"/>
          <p14:tracePt t="39829" x="7912100" y="3683000"/>
          <p14:tracePt t="39846" x="8166100" y="3657600"/>
          <p14:tracePt t="39862" x="8216900" y="3657600"/>
          <p14:tracePt t="39879" x="8235950" y="3657600"/>
          <p14:tracePt t="39912" x="8242300" y="3657600"/>
          <p14:tracePt t="40020" x="8312150" y="3657600"/>
          <p14:tracePt t="40042" x="8597900" y="3683000"/>
          <p14:tracePt t="40065" x="9004300" y="3721100"/>
          <p14:tracePt t="40095" x="9213850" y="3752850"/>
          <p14:tracePt t="40112" x="9232900" y="3752850"/>
          <p14:tracePt t="40212" x="9220200" y="3752850"/>
          <p14:tracePt t="40234" x="9213850" y="3752850"/>
          <p14:tracePt t="40256" x="9207500" y="3752850"/>
          <p14:tracePt t="40290" x="9201150" y="3752850"/>
          <p14:tracePt t="40605" x="9194800" y="3752850"/>
          <p14:tracePt t="43271" x="8794750" y="3581400"/>
          <p14:tracePt t="43294" x="8737600" y="3549650"/>
          <p14:tracePt t="43302" x="8693150" y="3524250"/>
          <p14:tracePt t="43309" x="8718550" y="3505200"/>
          <p14:tracePt t="43326" x="8731250" y="3498850"/>
          <p14:tracePt t="43359" x="8737600" y="3498850"/>
          <p14:tracePt t="43441" x="8750300" y="3492500"/>
          <p14:tracePt t="43463" x="8756650" y="3473450"/>
          <p14:tracePt t="43485" x="8756650" y="3435350"/>
          <p14:tracePt t="43508" x="8763000" y="3409950"/>
          <p14:tracePt t="43530" x="8763000" y="3390900"/>
          <p14:tracePt t="43575" x="8750300" y="3365500"/>
          <p14:tracePt t="43596" x="8731250" y="3359150"/>
          <p14:tracePt t="43603" x="8712200" y="3346450"/>
          <p14:tracePt t="43631" x="8712200" y="3340100"/>
          <p14:tracePt t="43698" x="8712200" y="3333750"/>
          <p14:tracePt t="43733" x="8769350" y="3321050"/>
          <p14:tracePt t="43755" x="8921750" y="3238500"/>
          <p14:tracePt t="43777" x="8978900" y="3194050"/>
          <p14:tracePt t="43784" x="9010650" y="3155950"/>
          <p14:tracePt t="43800" x="9042400" y="3136900"/>
          <p14:tracePt t="43823" x="9055100" y="3124200"/>
          <p14:tracePt t="43849" x="9067800" y="3124200"/>
          <p14:tracePt t="43923" x="9055100" y="3124200"/>
          <p14:tracePt t="43944" x="9042400" y="3124200"/>
          <p14:tracePt t="43967" x="9029700" y="3124200"/>
          <p14:tracePt t="43968" x="9023350" y="3124200"/>
          <p14:tracePt t="43989" x="9017000" y="3124200"/>
          <p14:tracePt t="43993" x="9004300" y="3124200"/>
          <p14:tracePt t="44027" x="8997950" y="3124200"/>
          <p14:tracePt t="44060" x="8985250" y="3130550"/>
          <p14:tracePt t="44094" x="8959850" y="3175000"/>
          <p14:tracePt t="44110" x="8934450" y="3200400"/>
          <p14:tracePt t="44127" x="8934450" y="3206750"/>
          <p14:tracePt t="44160" x="8915400" y="3206750"/>
          <p14:tracePt t="44193" x="8902700" y="3206750"/>
          <p14:tracePt t="44211" x="8877300" y="3194050"/>
          <p14:tracePt t="44244" x="8870950" y="3187700"/>
          <p14:tracePt t="44261" x="8870950" y="3181350"/>
          <p14:tracePt t="44294" x="8870950" y="3168650"/>
          <p14:tracePt t="44311" x="8877300" y="3168650"/>
          <p14:tracePt t="44329" x="8883650" y="3187700"/>
          <p14:tracePt t="44361" x="8820150" y="3276600"/>
          <p14:tracePt t="44377" x="8775700" y="3321050"/>
          <p14:tracePt t="44396" x="8718550" y="3352800"/>
          <p14:tracePt t="44428" x="8686800" y="3365500"/>
          <p14:tracePt t="44486" x="8680450" y="3359150"/>
          <p14:tracePt t="44508" x="8680450" y="3346450"/>
          <p14:tracePt t="44564" x="8680450" y="3340100"/>
          <p14:tracePt t="44610" x="8680450" y="3327400"/>
          <p14:tracePt t="44643" x="8674100" y="3321050"/>
          <p14:tracePt t="45532" x="8572500" y="3314700"/>
          <p14:tracePt t="45557" x="8432800" y="3308350"/>
          <p14:tracePt t="45579" x="8274050" y="3321050"/>
          <p14:tracePt t="45600" x="8128000" y="3352800"/>
          <p14:tracePt t="45624" x="8096250" y="3352800"/>
          <p14:tracePt t="45735" x="8083550" y="3352800"/>
          <p14:tracePt t="45759" x="8064500" y="3352800"/>
          <p14:tracePt t="45793" x="8058150" y="3352800"/>
          <p14:tracePt t="46286" x="8045450" y="3352800"/>
          <p14:tracePt t="46309" x="8020050" y="3352800"/>
          <p14:tracePt t="46315" x="7981950" y="3352800"/>
          <p14:tracePt t="46331" x="7912100" y="3352800"/>
          <p14:tracePt t="52720" x="8642350" y="3384550"/>
          <p14:tracePt t="52743" x="8661400" y="3384550"/>
          <p14:tracePt t="52746" x="8610600" y="3378200"/>
          <p14:tracePt t="52766" x="8591550" y="3378200"/>
          <p14:tracePt t="52779" x="8566150" y="3371850"/>
          <p14:tracePt t="52799" x="8559800" y="3365500"/>
          <p14:tracePt t="52822" x="8547100" y="3365500"/>
          <p14:tracePt t="52847" x="8528050" y="3359150"/>
          <p14:tracePt t="52890" x="8528050" y="3321050"/>
          <p14:tracePt t="52913" x="8553450" y="3276600"/>
          <p14:tracePt t="52943" x="8578850" y="3238500"/>
          <p14:tracePt t="52960" x="8597900" y="3213100"/>
          <p14:tracePt t="52993" x="8629650" y="3181350"/>
          <p14:tracePt t="53010" x="8648700" y="3162300"/>
          <p14:tracePt t="53026" x="8661400" y="3155950"/>
          <p14:tracePt t="53069" x="8667750" y="3149600"/>
          <p14:tracePt t="53091" x="8674100" y="3136900"/>
          <p14:tracePt t="53095" x="8686800" y="3124200"/>
          <p14:tracePt t="53126" x="8705850" y="3105150"/>
          <p14:tracePt t="53143" x="8718550" y="3092450"/>
          <p14:tracePt t="53161" x="8724900" y="3086100"/>
          <p14:tracePt t="53162" x="8731250" y="3079750"/>
          <p14:tracePt t="53204" x="8737600" y="3073400"/>
          <p14:tracePt t="53261" x="8699500" y="3054350"/>
          <p14:tracePt t="53284" x="8655050" y="3048000"/>
          <p14:tracePt t="53306" x="8623300" y="3028950"/>
          <p14:tracePt t="53330" x="8566150" y="2990850"/>
          <p14:tracePt t="53352" x="8521700" y="2927350"/>
          <p14:tracePt t="53374" x="8489950" y="2806700"/>
          <p14:tracePt t="53397" x="8470900" y="2660650"/>
          <p14:tracePt t="53418" x="8470900" y="2546350"/>
          <p14:tracePt t="53443" x="8470900" y="2489200"/>
          <p14:tracePt t="53476" x="8470900" y="2476500"/>
          <p14:tracePt t="53493" x="8470900" y="2470150"/>
          <p14:tracePt t="54442" x="8470900" y="2463800"/>
          <p14:tracePt t="54466" x="8477250" y="2438400"/>
          <p14:tracePt t="54487" x="8483600" y="2432050"/>
          <p14:tracePt t="54577" x="8483600" y="2419350"/>
          <p14:tracePt t="54590" x="8477250" y="2413000"/>
          <p14:tracePt t="54701" x="8464550" y="2413000"/>
          <p14:tracePt t="54734" x="8451850" y="2413000"/>
          <p14:tracePt t="54758" x="8426450" y="2413000"/>
          <p14:tracePt t="54780" x="8413750" y="2432050"/>
          <p14:tracePt t="54803" x="8401050" y="2432050"/>
          <p14:tracePt t="54870" x="8394700" y="2432050"/>
          <p14:tracePt t="54893" x="8394700" y="2438400"/>
          <p14:tracePt t="54914" x="8394700" y="2444750"/>
          <p14:tracePt t="54940" x="8394700" y="2451100"/>
          <p14:tracePt t="54959" x="8394700" y="2457450"/>
          <p14:tracePt t="54984" x="8394700" y="2470150"/>
          <p14:tracePt t="55006" x="8394700" y="2476500"/>
          <p14:tracePt t="55027" x="8394700" y="2482850"/>
          <p14:tracePt t="55051" x="8394700" y="2489200"/>
          <p14:tracePt t="55151" x="8388350" y="2495550"/>
          <p14:tracePt t="55174" x="8369300" y="2482850"/>
          <p14:tracePt t="55196" x="8356600" y="2438400"/>
          <p14:tracePt t="55218" x="8356600" y="2419350"/>
          <p14:tracePt t="55223" x="8356600" y="2400300"/>
          <p14:tracePt t="55241" x="8356600" y="2387600"/>
          <p14:tracePt t="55264" x="8356600" y="2374900"/>
          <p14:tracePt t="55287" x="8362950" y="2368550"/>
          <p14:tracePt t="55308" x="8369300" y="2343150"/>
          <p14:tracePt t="55331" x="8369300" y="2336800"/>
          <p14:tracePt t="55353" x="8369300" y="2324100"/>
          <p14:tracePt t="55387" x="8369300" y="2317750"/>
          <p14:tracePt t="55410" x="8369300" y="2298700"/>
          <p14:tracePt t="55431" x="8369300" y="2292350"/>
          <p14:tracePt t="55448" x="8369300" y="2279650"/>
          <p14:tracePt t="55465" x="8369300" y="2273300"/>
          <p14:tracePt t="55532" x="8375650" y="2266950"/>
          <p14:tracePt t="56804" x="8375650" y="2260600"/>
          <p14:tracePt t="56828" x="8375650" y="2235200"/>
          <p14:tracePt t="56850" x="8375650" y="2228850"/>
          <p14:tracePt t="56872" x="8375650" y="2216150"/>
          <p14:tracePt t="56906" x="8375650" y="2209800"/>
          <p14:tracePt t="56928" x="8375650" y="2203450"/>
          <p14:tracePt t="56950" x="8375650" y="2197100"/>
          <p14:tracePt t="56995" x="8375650" y="2184400"/>
          <p14:tracePt t="57029" x="8369300" y="2171700"/>
          <p14:tracePt t="57031" x="8369300" y="2165350"/>
          <p14:tracePt t="57051" x="8369300" y="2146300"/>
          <p14:tracePt t="57060" x="8369300" y="2139950"/>
          <p14:tracePt t="57076" x="8369300" y="2127250"/>
          <p14:tracePt t="57110" x="8369300" y="2120900"/>
          <p14:tracePt t="57143" x="8362950" y="2108200"/>
          <p14:tracePt t="57289" x="8362950" y="2095500"/>
          <p14:tracePt t="57547" x="8356600" y="2082800"/>
          <p14:tracePt t="57572" x="8350250" y="2076450"/>
          <p14:tracePt t="57614" x="8343900" y="2070100"/>
          <p14:tracePt t="57648" x="8343900" y="2063750"/>
          <p14:tracePt t="57727" x="8343900" y="2057400"/>
          <p14:tracePt t="58076" x="8343900" y="2051050"/>
          <p14:tracePt t="58751" x="8356600" y="2057400"/>
          <p14:tracePt t="58785" x="8369300" y="2057400"/>
          <p14:tracePt t="58809" x="8375650" y="2057400"/>
          <p14:tracePt t="58830" x="8394700" y="2063750"/>
          <p14:tracePt t="58862" x="8413750" y="2070100"/>
          <p14:tracePt t="58866" x="8426450" y="2070100"/>
          <p14:tracePt t="58885" x="8445500" y="2070100"/>
          <p14:tracePt t="58911" x="8470900" y="2070100"/>
          <p14:tracePt t="58930" x="8496300" y="2070100"/>
          <p14:tracePt t="58956" x="8528050" y="2070100"/>
          <p14:tracePt t="58990" x="8566150" y="2070100"/>
          <p14:tracePt t="59006" x="8616950" y="2070100"/>
          <p14:tracePt t="59023" x="8674100" y="2070100"/>
          <p14:tracePt t="59044" x="8724900" y="2070100"/>
          <p14:tracePt t="59073" x="8769350" y="2070100"/>
          <p14:tracePt t="59090" x="8794750" y="2070100"/>
          <p14:tracePt t="59123" x="8807450" y="2070100"/>
          <p14:tracePt t="59157" x="8820150" y="2070100"/>
          <p14:tracePt t="59179" x="8826500" y="2070100"/>
          <p14:tracePt t="59212" x="8845550" y="2070100"/>
          <p14:tracePt t="59235" x="8877300" y="2070100"/>
          <p14:tracePt t="59258" x="8896350" y="2070100"/>
          <p14:tracePt t="59280" x="8921750" y="2070100"/>
          <p14:tracePt t="59302" x="8947150" y="2070100"/>
          <p14:tracePt t="59370" x="8959850" y="2070100"/>
          <p14:tracePt t="59394" x="8978900" y="2070100"/>
          <p14:tracePt t="59415" x="9017000" y="2070100"/>
          <p14:tracePt t="59437" x="9048750" y="2070100"/>
          <p14:tracePt t="59460" x="9093200" y="2070100"/>
          <p14:tracePt t="59481" x="9124950" y="2070100"/>
          <p14:tracePt t="59484" x="9144000" y="2070100"/>
          <p14:tracePt t="59504" x="9182100" y="2070100"/>
          <p14:tracePt t="59527" x="9207500" y="2070100"/>
          <p14:tracePt t="59549" x="9232900" y="2063750"/>
          <p14:tracePt t="59573" x="9251950" y="2063750"/>
          <p14:tracePt t="59607" x="9271000" y="2057400"/>
          <p14:tracePt t="59623" x="9283700" y="2057400"/>
          <p14:tracePt t="59640" x="9296400" y="2057400"/>
          <p14:tracePt t="59657" x="9321800" y="2051050"/>
          <p14:tracePt t="59673" x="9340850" y="2051050"/>
          <p14:tracePt t="59707" x="9353550" y="2051050"/>
          <p14:tracePt t="59740" x="9359900" y="2051050"/>
          <p14:tracePt t="59757" x="9372600" y="2051050"/>
          <p14:tracePt t="59774" x="9378950" y="2051050"/>
          <p14:tracePt t="59790" x="9385300" y="2051050"/>
          <p14:tracePt t="59807" x="9398000" y="2051050"/>
          <p14:tracePt t="59824" x="9429750" y="2051050"/>
          <p14:tracePt t="59857" x="9461500" y="2051050"/>
          <p14:tracePt t="59890" x="9486900" y="2051050"/>
          <p14:tracePt t="59907" x="9518650" y="2051050"/>
          <p14:tracePt t="59924" x="9550400" y="2044700"/>
          <p14:tracePt t="59942" x="9563100" y="2044700"/>
          <p14:tracePt t="59944" x="9582150" y="2044700"/>
          <p14:tracePt t="59965" x="9594850" y="2038350"/>
          <p14:tracePt t="59974" x="9601200" y="2038350"/>
          <p14:tracePt t="59990" x="9620250" y="2038350"/>
          <p14:tracePt t="60025" x="9639300" y="2038350"/>
          <p14:tracePt t="60041" x="9658350" y="2038350"/>
          <p14:tracePt t="60057" x="9690100" y="2038350"/>
          <p14:tracePt t="60091" x="9721850" y="2038350"/>
          <p14:tracePt t="60108" x="9759950" y="2038350"/>
          <p14:tracePt t="60124" x="9791700" y="2038350"/>
          <p14:tracePt t="60158" x="9817100" y="2038350"/>
          <p14:tracePt t="60174" x="9829800" y="2038350"/>
          <p14:tracePt t="60191" x="9842500" y="2038350"/>
          <p14:tracePt t="60207" x="9855200" y="2038350"/>
          <p14:tracePt t="60224" x="9867900" y="2038350"/>
          <p14:tracePt t="60241" x="9899650" y="2038350"/>
          <p14:tracePt t="60258" x="9912350" y="2038350"/>
          <p14:tracePt t="60274" x="9925050" y="2038350"/>
          <p14:tracePt t="60291" x="9937750" y="2038350"/>
          <p14:tracePt t="60308" x="9956800" y="2038350"/>
          <p14:tracePt t="60341" x="9975850" y="2038350"/>
          <p14:tracePt t="60358" x="9988550" y="2038350"/>
          <p14:tracePt t="60374" x="10020300" y="2038350"/>
          <p14:tracePt t="60408" x="10039350" y="2038350"/>
          <p14:tracePt t="60424" x="10064750" y="2038350"/>
          <p14:tracePt t="60441" x="10077450" y="2038350"/>
          <p14:tracePt t="60496" x="10096500" y="2032000"/>
          <p14:tracePt t="60517" x="10109200" y="2032000"/>
          <p14:tracePt t="60539" x="10128250" y="2032000"/>
          <p14:tracePt t="60558" x="10140950" y="2032000"/>
          <p14:tracePt t="60618" x="10153650" y="2032000"/>
          <p14:tracePt t="60664" x="10172700" y="2032000"/>
          <p14:tracePt t="60686" x="10191750" y="2032000"/>
          <p14:tracePt t="60711" x="10204450" y="2032000"/>
          <p14:tracePt t="60732" x="10223500" y="2025650"/>
          <p14:tracePt t="60754" x="10255250" y="2025650"/>
          <p14:tracePt t="60779" x="10280650" y="2025650"/>
          <p14:tracePt t="60799" x="10287000" y="2025650"/>
          <p14:tracePt t="60822" x="10299700" y="2019300"/>
          <p14:tracePt t="60854" x="10306050" y="2019300"/>
          <p14:tracePt t="60878" x="10318750" y="2019300"/>
          <p14:tracePt t="60956" x="10331450" y="2019300"/>
          <p14:tracePt t="61001" x="10337800" y="2019300"/>
          <p14:tracePt t="61023" x="10344150" y="2019300"/>
          <p14:tracePt t="61057" x="10350500" y="2019300"/>
          <p14:tracePt t="61078" x="10363200" y="2019300"/>
          <p14:tracePt t="61158" x="10375900" y="2019300"/>
          <p14:tracePt t="61181" x="10382250" y="2019300"/>
          <p14:tracePt t="61203" x="10394950" y="2019300"/>
          <p14:tracePt t="61248" x="10401300" y="2019300"/>
          <p14:tracePt t="61269" x="10407650" y="2019300"/>
          <p14:tracePt t="61271" x="10414000" y="2019300"/>
          <p14:tracePt t="61316" x="10426700" y="2019300"/>
          <p14:tracePt t="61349" x="10433050" y="2019300"/>
          <p14:tracePt t="61383" x="10445750" y="2019300"/>
          <p14:tracePt t="61541" x="10452100" y="2019300"/>
          <p14:tracePt t="61564" x="10458450" y="2019300"/>
          <p14:tracePt t="61570" x="10471150" y="2012950"/>
          <p14:tracePt t="61599" x="10483850" y="2012950"/>
          <p14:tracePt t="61980" x="10490200" y="2012950"/>
          <p14:tracePt t="62238" x="10496550" y="2012950"/>
          <p14:tracePt t="62272" x="10502900" y="2012950"/>
          <p14:tracePt t="62306" x="10509250" y="2012950"/>
          <p14:tracePt t="62330" x="10521950" y="2012950"/>
          <p14:tracePt t="62418" x="10528300" y="2012950"/>
          <p14:tracePt t="62452" x="10534650" y="2012950"/>
          <p14:tracePt t="62664" x="10541000" y="2012950"/>
          <p14:tracePt t="62698" x="10541000" y="2006600"/>
          <p14:tracePt t="72589" x="10483850" y="2101850"/>
          <p14:tracePt t="72622" x="10471150" y="2139950"/>
          <p14:tracePt t="72629" x="10458450" y="2222500"/>
          <p14:tracePt t="72645" x="10458450" y="2254250"/>
          <p14:tracePt t="72661" x="10458450" y="2273300"/>
          <p14:tracePt t="72678" x="10458450" y="2286000"/>
          <p14:tracePt t="72695" x="10458450" y="2292350"/>
          <p14:tracePt t="72711" x="10458450" y="2330450"/>
          <p14:tracePt t="72728" x="10452100" y="2355850"/>
          <p14:tracePt t="72746" x="10452100" y="2374900"/>
          <p14:tracePt t="72778" x="10452100" y="2400300"/>
          <p14:tracePt t="72795" x="10452100" y="2425700"/>
          <p14:tracePt t="72828" x="10452100" y="2451100"/>
          <p14:tracePt t="72845" x="10452100" y="2476500"/>
          <p14:tracePt t="72861" x="10452100" y="2501900"/>
          <p14:tracePt t="72895" x="10452100" y="2527300"/>
          <p14:tracePt t="72911" x="10452100" y="2552700"/>
          <p14:tracePt t="72928" x="10452100" y="2590800"/>
          <p14:tracePt t="72961" x="10452100" y="2616200"/>
          <p14:tracePt t="72978" x="10458450" y="2641600"/>
          <p14:tracePt t="72995" x="10464800" y="2667000"/>
          <p14:tracePt t="73028" x="10471150" y="2686050"/>
          <p14:tracePt t="73044" x="10471150" y="2698750"/>
          <p14:tracePt t="73061" x="10471150" y="2724150"/>
          <p14:tracePt t="73095" x="10471150" y="2736850"/>
          <p14:tracePt t="73111" x="10471150" y="2762250"/>
          <p14:tracePt t="73128" x="10471150" y="2774950"/>
          <p14:tracePt t="73144" x="10471150" y="2794000"/>
          <p14:tracePt t="73161" x="10471150" y="2819400"/>
          <p14:tracePt t="73178" x="10477500" y="2844800"/>
          <p14:tracePt t="73212" x="10483850" y="2870200"/>
          <p14:tracePt t="73229" x="10490200" y="2889250"/>
          <p14:tracePt t="73245" x="10496550" y="2908300"/>
          <p14:tracePt t="73279" x="10509250" y="2940050"/>
          <p14:tracePt t="73295" x="10521950" y="2971800"/>
          <p14:tracePt t="73312" x="10528300" y="3003550"/>
          <p14:tracePt t="73331" x="10547350" y="3041650"/>
          <p14:tracePt t="73362" x="10553700" y="3060700"/>
          <p14:tracePt t="73379" x="10560050" y="3079750"/>
          <p14:tracePt t="73412" x="10566400" y="3098800"/>
          <p14:tracePt t="73428" x="10566400" y="3130550"/>
          <p14:tracePt t="73445" x="10572750" y="3155950"/>
          <p14:tracePt t="73479" x="10591800" y="3194050"/>
          <p14:tracePt t="73495" x="10591800" y="3206750"/>
          <p14:tracePt t="73512" x="10598150" y="3225800"/>
          <p14:tracePt t="73545" x="10604500" y="3244850"/>
          <p14:tracePt t="73562" x="10604500" y="3270250"/>
          <p14:tracePt t="73578" x="10604500" y="3282950"/>
          <p14:tracePt t="73595" x="10604500" y="3289300"/>
          <p14:tracePt t="73612" x="10604500" y="3327400"/>
          <p14:tracePt t="73629" x="10604500" y="3352800"/>
          <p14:tracePt t="73645" x="10604500" y="3359150"/>
          <p14:tracePt t="73662" x="10604500" y="3384550"/>
          <p14:tracePt t="73679" x="10604500" y="3397250"/>
          <p14:tracePt t="73712" x="10604500" y="3409950"/>
          <p14:tracePt t="73729" x="10604500" y="3416300"/>
          <p14:tracePt t="73762" x="10604500" y="3429000"/>
          <p14:tracePt t="73779" x="10604500" y="3435350"/>
          <p14:tracePt t="73795" x="10604500" y="3441700"/>
          <p14:tracePt t="73829" x="10604500" y="3448050"/>
          <p14:tracePt t="73881" x="10604500" y="3454400"/>
          <p14:tracePt t="74163" x="10604500" y="3460750"/>
          <p14:tracePt t="74197" x="10604500" y="3441700"/>
          <p14:tracePt t="74211" x="10604500" y="3429000"/>
          <p14:tracePt t="74231" x="10604500" y="3397250"/>
          <p14:tracePt t="74255" x="10604500" y="3378200"/>
          <p14:tracePt t="74277" x="10604500" y="3359150"/>
          <p14:tracePt t="74299" x="10604500" y="3340100"/>
          <p14:tracePt t="74324" x="10604500" y="3314700"/>
          <p14:tracePt t="74343" x="10604500" y="3302000"/>
          <p14:tracePt t="74355" x="10604500" y="3289300"/>
          <p14:tracePt t="74385" x="10604500" y="3270250"/>
          <p14:tracePt t="74402" x="10604500" y="3232150"/>
          <p14:tracePt t="74435" x="10604500" y="3206750"/>
          <p14:tracePt t="74452" x="10604500" y="3181350"/>
          <p14:tracePt t="74469" x="10604500" y="3162300"/>
          <p14:tracePt t="74502" x="10604500" y="3155950"/>
          <p14:tracePt t="74519" x="10604500" y="3130550"/>
          <p14:tracePt t="74535" x="10604500" y="3079750"/>
          <p14:tracePt t="74569" x="10604500" y="3035300"/>
          <p14:tracePt t="74586" x="10604500" y="2997200"/>
          <p14:tracePt t="74619" x="10604500" y="2984500"/>
          <p14:tracePt t="74635" x="10604500" y="2978150"/>
          <p14:tracePt t="74652" x="10604500" y="2965450"/>
          <p14:tracePt t="74669" x="10604500" y="2927350"/>
          <p14:tracePt t="74685" x="10591800" y="2857500"/>
          <p14:tracePt t="74702" x="10591800" y="2838450"/>
          <p14:tracePt t="74719" x="10591800" y="2813050"/>
          <p14:tracePt t="74736" x="10591800" y="2768600"/>
          <p14:tracePt t="74753" x="10591800" y="2736850"/>
          <p14:tracePt t="74773" x="10591800" y="2705100"/>
          <p14:tracePt t="74794" x="10591800" y="2679700"/>
          <p14:tracePt t="74815" x="10591800" y="2641600"/>
          <p14:tracePt t="74840" x="10598150" y="2616200"/>
          <p14:tracePt t="74860" x="10604500" y="2603500"/>
          <p14:tracePt t="74886" x="10610850" y="2584450"/>
          <p14:tracePt t="74919" x="10610850" y="2565400"/>
          <p14:tracePt t="74936" x="10610850" y="2552700"/>
          <p14:tracePt t="74956" x="10617200" y="2520950"/>
          <p14:tracePt t="74974" x="10623550" y="2470150"/>
          <p14:tracePt t="74994" x="10629900" y="2457450"/>
          <p14:tracePt t="75002" x="10629900" y="2451100"/>
          <p14:tracePt t="75019" x="10636250" y="2432050"/>
          <p14:tracePt t="75052" x="10642600" y="2413000"/>
          <p14:tracePt t="75069" x="10642600" y="2400300"/>
          <p14:tracePt t="75103" x="10642600" y="2381250"/>
          <p14:tracePt t="75119" x="10642600" y="2374900"/>
          <p14:tracePt t="75136" x="10642600" y="2368550"/>
          <p14:tracePt t="75169" x="10642600" y="2349500"/>
          <p14:tracePt t="75203" x="10648950" y="2343150"/>
          <p14:tracePt t="75219" x="10661650" y="2324100"/>
          <p14:tracePt t="75236" x="10668000" y="2305050"/>
          <p14:tracePt t="75270" x="10674350" y="2279650"/>
          <p14:tracePt t="75303" x="10674350" y="2260600"/>
          <p14:tracePt t="75319" x="10680700" y="2247900"/>
          <p14:tracePt t="75336" x="10680700" y="2241550"/>
          <p14:tracePt t="75390" x="10680700" y="2228850"/>
          <p14:tracePt t="75480" x="10680700" y="2222500"/>
          <p14:tracePt t="76267" x="10680700" y="2216150"/>
          <p14:tracePt t="76291" x="10680700" y="2209800"/>
          <p14:tracePt t="80455" x="10496550" y="2578100"/>
          <p14:tracePt t="80475" x="10496550" y="2749550"/>
          <p14:tracePt t="80483" x="10477500" y="3270250"/>
          <p14:tracePt t="80493" x="10439400" y="3454400"/>
          <p14:tracePt t="80510" x="10401300" y="3530600"/>
          <p14:tracePt t="80543" x="10382250" y="3581400"/>
          <p14:tracePt t="80560" x="10337800" y="3632200"/>
          <p14:tracePt t="80576" x="10293350" y="3702050"/>
          <p14:tracePt t="80610" x="10274300" y="3721100"/>
          <p14:tracePt t="80627" x="10267950" y="3727450"/>
          <p14:tracePt t="80688" x="10267950" y="3733800"/>
          <p14:tracePt t="80700" x="10280650" y="3733800"/>
          <p14:tracePt t="80722" x="10293350" y="3733800"/>
          <p14:tracePt t="80747" x="10312400" y="3733800"/>
          <p14:tracePt t="80981" x="10318750" y="3733800"/>
          <p14:tracePt t="81004" x="10363200" y="3727450"/>
          <p14:tracePt t="81026" x="10414000" y="3714750"/>
          <p14:tracePt t="81049" x="10439400" y="3708400"/>
          <p14:tracePt t="81150" x="10452100" y="3702050"/>
          <p14:tracePt t="81318" x="10458450" y="3695700"/>
          <p14:tracePt t="81343" x="10496550" y="3651250"/>
          <p14:tracePt t="81364" x="10528300" y="3632200"/>
          <p14:tracePt t="81397" x="10534650" y="3625850"/>
          <p14:tracePt t="81431" x="10547350" y="3613150"/>
          <p14:tracePt t="81453" x="10553700" y="3606800"/>
          <p14:tracePt t="81477" x="10572750" y="3600450"/>
          <p14:tracePt t="81521" x="10579100" y="3594100"/>
          <p14:tracePt t="83107" x="10591800" y="3594100"/>
          <p14:tracePt t="83130" x="10604500" y="3613150"/>
          <p14:tracePt t="83133" x="10604500" y="3619500"/>
          <p14:tracePt t="83163" x="10617200" y="3632200"/>
          <p14:tracePt t="83185" x="10623550" y="3638550"/>
          <p14:tracePt t="83197" x="10642600" y="3644900"/>
          <p14:tracePt t="83230" x="10655300" y="3644900"/>
          <p14:tracePt t="83254" x="10693400" y="3594100"/>
          <p14:tracePt t="83276" x="10718800" y="3556000"/>
          <p14:tracePt t="83300" x="10744200" y="3530600"/>
          <p14:tracePt t="83321" x="10750550" y="3492500"/>
          <p14:tracePt t="83344" x="10763250" y="3435350"/>
          <p14:tracePt t="83367" x="10801350" y="3333750"/>
          <p14:tracePt t="83389" x="10845800" y="3187700"/>
          <p14:tracePt t="83412" x="10871200" y="3098800"/>
          <p14:tracePt t="83433" x="10877550" y="3073400"/>
          <p14:tracePt t="83446" x="10877550" y="3035300"/>
          <p14:tracePt t="83480" x="10877550" y="2952750"/>
          <p14:tracePt t="83496" x="10858500" y="2832100"/>
          <p14:tracePt t="83513" x="10858500" y="2705100"/>
          <p14:tracePt t="83546" x="10858500" y="2603500"/>
          <p14:tracePt t="83563" x="10871200" y="2540000"/>
          <p14:tracePt t="83580" x="10883900" y="2514600"/>
          <p14:tracePt t="83596" x="10883900" y="2489200"/>
          <p14:tracePt t="83613" x="10883900" y="2425700"/>
          <p14:tracePt t="83629" x="10845800" y="2349500"/>
          <p14:tracePt t="83662" x="10788650" y="2298700"/>
          <p14:tracePt t="83679" x="10693400" y="2203450"/>
          <p14:tracePt t="83696" x="10610850" y="2108200"/>
          <p14:tracePt t="83714" x="10585450" y="2051050"/>
          <p14:tracePt t="83729" x="10566400" y="2019300"/>
          <p14:tracePt t="83746" x="10553700" y="2012950"/>
          <p14:tracePt t="83763" x="10534650" y="2012950"/>
          <p14:tracePt t="83780" x="10496550" y="2012950"/>
          <p14:tracePt t="83796" x="10426700" y="2012950"/>
          <p14:tracePt t="83812" x="10331450" y="2038350"/>
          <p14:tracePt t="83830" x="10312400" y="2044700"/>
          <p14:tracePt t="83872" x="10299700" y="2063750"/>
          <p14:tracePt t="83897" x="10293350" y="2101850"/>
          <p14:tracePt t="83930" x="10293350" y="2120900"/>
          <p14:tracePt t="83947" x="10293350" y="2139950"/>
          <p14:tracePt t="83963" x="10293350" y="2178050"/>
          <p14:tracePt t="83997" x="10293350" y="2228850"/>
          <p14:tracePt t="84014" x="10299700" y="2298700"/>
          <p14:tracePt t="84030" x="10306050" y="2324100"/>
          <p14:tracePt t="84047" x="10318750" y="2368550"/>
          <p14:tracePt t="84063" x="10331450" y="2444750"/>
          <p14:tracePt t="84080" x="10344150" y="2495550"/>
          <p14:tracePt t="84097" x="10344150" y="2514600"/>
          <p14:tracePt t="84100" x="10350500" y="2559050"/>
          <p14:tracePt t="84120" x="10363200" y="2597150"/>
          <p14:tracePt t="84143" x="10382250" y="2654300"/>
          <p14:tracePt t="84166" x="10382250" y="2736850"/>
          <p14:tracePt t="84187" x="10388600" y="2813050"/>
          <p14:tracePt t="84213" x="10414000" y="2889250"/>
          <p14:tracePt t="84247" x="10414000" y="2952750"/>
          <p14:tracePt t="84263" x="10420350" y="2997200"/>
          <p14:tracePt t="84280" x="10426700" y="3028950"/>
          <p14:tracePt t="84313" x="10433050" y="3073400"/>
          <p14:tracePt t="84330" x="10452100" y="3117850"/>
          <p14:tracePt t="84347" x="10483850" y="3155950"/>
          <p14:tracePt t="84380" x="10547350" y="3181350"/>
          <p14:tracePt t="84397" x="10579100" y="3213100"/>
          <p14:tracePt t="84413" x="10648950" y="3263900"/>
          <p14:tracePt t="84447" x="10718800" y="3333750"/>
          <p14:tracePt t="84480" x="10737850" y="3352800"/>
          <p14:tracePt t="84514" x="10750550" y="3365500"/>
          <p14:tracePt t="84530" x="10782300" y="3365500"/>
          <p14:tracePt t="84547" x="10795000" y="3352800"/>
          <p14:tracePt t="84549" x="10833100" y="3314700"/>
          <p14:tracePt t="84581" x="10909300" y="3225800"/>
          <p14:tracePt t="84597" x="10979150" y="3073400"/>
          <p14:tracePt t="84614" x="11017250" y="2997200"/>
          <p14:tracePt t="84630" x="11049000" y="2927350"/>
          <p14:tracePt t="84647" x="11099800" y="2851150"/>
          <p14:tracePt t="84664" x="11112500" y="2806700"/>
          <p14:tracePt t="84682" x="11112500" y="2730500"/>
          <p14:tracePt t="84714" x="11093450" y="2584450"/>
          <p14:tracePt t="84730" x="11029950" y="2451100"/>
          <p14:tracePt t="84764" x="11004550" y="2368550"/>
          <p14:tracePt t="84780" x="10966450" y="2324100"/>
          <p14:tracePt t="84797" x="10953750" y="2298700"/>
          <p14:tracePt t="84814" x="10864850" y="2216150"/>
          <p14:tracePt t="84830" x="10731500" y="2089150"/>
          <p14:tracePt t="84864" x="10598150" y="1968500"/>
          <p14:tracePt t="84880" x="10566400" y="1930400"/>
          <p14:tracePt t="84952" x="10566400" y="2012950"/>
          <p14:tracePt t="84974" x="10566400" y="2178050"/>
          <p14:tracePt t="84997" x="10566400" y="2355850"/>
          <p14:tracePt t="85019" x="10566400" y="2571750"/>
          <p14:tracePt t="85048" x="10566400" y="2749550"/>
          <p14:tracePt t="85065" x="10566400" y="2813050"/>
          <p14:tracePt t="85081" x="10566400" y="2876550"/>
          <p14:tracePt t="85098" x="10579100" y="2959100"/>
          <p14:tracePt t="85114" x="10591800" y="3016250"/>
          <p14:tracePt t="85133" x="10617200" y="3079750"/>
          <p14:tracePt t="85165" x="10642600" y="3130550"/>
          <p14:tracePt t="85181" x="10687050" y="3162300"/>
          <p14:tracePt t="85215" x="10756900" y="3187700"/>
          <p14:tracePt t="85231" x="10871200" y="3232150"/>
          <p14:tracePt t="85248" x="10934700" y="3270250"/>
          <p14:tracePt t="85266" x="10953750" y="3295650"/>
          <p14:tracePt t="85281" x="10953750" y="3308350"/>
          <p14:tracePt t="85298" x="10972800" y="3321050"/>
          <p14:tracePt t="85392" x="10972800" y="3238500"/>
          <p14:tracePt t="85414" x="10972800" y="3048000"/>
          <p14:tracePt t="85437" x="10922000" y="2838450"/>
          <p14:tracePt t="85459" x="10871200" y="2667000"/>
          <p14:tracePt t="85482" x="10769600" y="2432050"/>
          <p14:tracePt t="85504" x="10636250" y="2133600"/>
          <p14:tracePt t="85526" x="10566400" y="1968500"/>
          <p14:tracePt t="85549" x="10547350" y="1936750"/>
          <p14:tracePt t="85556" x="10534650" y="1917700"/>
          <p14:tracePt t="85572" x="10515600" y="1911350"/>
          <p14:tracePt t="85594" x="10483850" y="1911350"/>
          <p14:tracePt t="85616" x="10426700" y="1930400"/>
          <p14:tracePt t="85639" x="10318750" y="2038350"/>
          <p14:tracePt t="85663" x="10217150" y="2203450"/>
          <p14:tracePt t="85685" x="10166350" y="2349500"/>
          <p14:tracePt t="85706" x="10166350" y="2501900"/>
          <p14:tracePt t="85729" x="10153650" y="2705100"/>
          <p14:tracePt t="85751" x="10153650" y="2895600"/>
          <p14:tracePt t="85781" x="10160000" y="3048000"/>
          <p14:tracePt t="85799" x="10210800" y="3149600"/>
          <p14:tracePt t="85831" x="10236200" y="3175000"/>
          <p14:tracePt t="85848" x="10242550" y="3194050"/>
          <p14:tracePt t="85865" x="10248900" y="3200400"/>
          <p14:tracePt t="85900" x="10255250" y="3213100"/>
          <p14:tracePt t="85932" x="10261600" y="3225800"/>
          <p14:tracePt t="85975" x="10267950" y="3238500"/>
          <p14:tracePt t="85998" x="10274300" y="3244850"/>
          <p14:tracePt t="87292" x="10217150" y="3333750"/>
          <p14:tracePt t="87317" x="10102850" y="3454400"/>
          <p14:tracePt t="87338" x="9944100" y="3587750"/>
          <p14:tracePt t="87360" x="9728200" y="3784600"/>
          <p14:tracePt t="87384" x="9480550" y="3994150"/>
          <p14:tracePt t="87405" x="9258300" y="4171950"/>
          <p14:tracePt t="87427" x="9067800" y="4298950"/>
          <p14:tracePt t="87451" x="8915400" y="4387850"/>
          <p14:tracePt t="87473" x="8813800" y="4451350"/>
          <p14:tracePt t="87495" x="8756650" y="4495800"/>
          <p14:tracePt t="87519" x="8737600" y="4508500"/>
          <p14:tracePt t="87540" x="8731250" y="4521200"/>
          <p14:tracePt t="87563" x="8718550" y="4533900"/>
          <p14:tracePt t="87584" x="8718550" y="4546600"/>
          <p14:tracePt t="87590" x="8712200" y="4565650"/>
          <p14:tracePt t="87607" x="8705850" y="4629150"/>
          <p14:tracePt t="87619" x="8693150" y="4673600"/>
          <p14:tracePt t="87641" x="8686800" y="4705350"/>
          <p14:tracePt t="87686" x="8680450" y="4737100"/>
          <p14:tracePt t="87709" x="8680450" y="4775200"/>
          <p14:tracePt t="87731" x="8674100" y="4787900"/>
          <p14:tracePt t="88338" x="8661400" y="4806950"/>
          <p14:tracePt t="88364" x="8648700" y="4838700"/>
          <p14:tracePt t="88385" x="8629650" y="4870450"/>
          <p14:tracePt t="88406" x="8616950" y="4895850"/>
          <p14:tracePt t="88428" x="8597900" y="4921250"/>
          <p14:tracePt t="88450" x="8591550" y="4927600"/>
          <p14:tracePt t="88460" x="8572500" y="4940300"/>
          <p14:tracePt t="88477" x="8483600" y="4997450"/>
          <p14:tracePt t="88510" x="8382000" y="5073650"/>
          <p14:tracePt t="88527" x="8274050" y="5181600"/>
          <p14:tracePt t="88543" x="8248650" y="5213350"/>
          <p14:tracePt t="88577" x="8216900" y="5251450"/>
          <p14:tracePt t="88593" x="8204200" y="5276850"/>
          <p14:tracePt t="88610" x="8185150" y="5346700"/>
          <p14:tracePt t="88631" x="8166100" y="5441950"/>
          <p14:tracePt t="88652" x="8153400" y="5492750"/>
          <p14:tracePt t="88660" x="8153400" y="5537200"/>
          <p14:tracePt t="88677" x="8147050" y="5575300"/>
          <p14:tracePt t="88710" x="8147050" y="5594350"/>
          <p14:tracePt t="88727" x="8153400" y="5619750"/>
          <p14:tracePt t="88744" x="8185150" y="5670550"/>
          <p14:tracePt t="88777" x="8235950" y="5753100"/>
          <p14:tracePt t="88794" x="8324850" y="5867400"/>
          <p14:tracePt t="88812" x="8356600" y="5905500"/>
          <p14:tracePt t="88816" x="8388350" y="5981700"/>
          <p14:tracePt t="88844" x="8439150" y="6178550"/>
          <p14:tracePt t="88860" x="8426450" y="6337300"/>
          <p14:tracePt t="88894" x="8331200" y="6419850"/>
          <p14:tracePt t="88910" x="8261350" y="6426200"/>
          <p14:tracePt t="88927" x="8172450" y="6426200"/>
          <p14:tracePt t="88945" x="8121650" y="6426200"/>
          <p14:tracePt t="88961" x="8070850" y="6426200"/>
          <p14:tracePt t="88977" x="8013700" y="6426200"/>
          <p14:tracePt t="88994" x="8007350" y="6426200"/>
          <p14:tracePt t="89027" x="8001000" y="6426200"/>
          <p14:tracePt t="89137" x="8001000" y="6400800"/>
          <p14:tracePt t="89160" x="8001000" y="6343650"/>
          <p14:tracePt t="89181" x="8007350" y="6305550"/>
          <p14:tracePt t="89187" x="8032750" y="6267450"/>
          <p14:tracePt t="89205" x="8134350" y="6203950"/>
          <p14:tracePt t="89228" x="8350250" y="6121400"/>
          <p14:tracePt t="89261" x="8661400" y="6032500"/>
          <p14:tracePt t="89278" x="8877300" y="5994400"/>
          <p14:tracePt t="89296" x="8985250" y="5975350"/>
          <p14:tracePt t="89312" x="9048750" y="5975350"/>
          <p14:tracePt t="89329" x="9105900" y="5975350"/>
          <p14:tracePt t="89345" x="9118600" y="5975350"/>
          <p14:tracePt t="89378" x="9131300" y="6000750"/>
          <p14:tracePt t="89395" x="9131300" y="6026150"/>
          <p14:tracePt t="89412" x="9131300" y="6051550"/>
          <p14:tracePt t="89445" x="9131300" y="6070600"/>
          <p14:tracePt t="89465" x="9112250" y="6115050"/>
          <p14:tracePt t="89486" x="9067800" y="6159500"/>
          <p14:tracePt t="89509" x="9036050" y="6178550"/>
          <p14:tracePt t="89531" x="9029700" y="6191250"/>
          <p14:tracePt t="89554" x="9023350" y="6216650"/>
          <p14:tracePt t="89578" x="8985250" y="6254750"/>
          <p14:tracePt t="89611" x="8928100" y="6292850"/>
          <p14:tracePt t="89628" x="8807450" y="6350000"/>
          <p14:tracePt t="89645" x="8686800" y="6388100"/>
          <p14:tracePt t="89678" x="8477250" y="6438900"/>
          <p14:tracePt t="89695" x="8223250" y="6496050"/>
          <p14:tracePt t="89711" x="8026400" y="6534150"/>
          <p14:tracePt t="89745" x="7937500" y="6553200"/>
          <p14:tracePt t="89762" x="7905750" y="6553200"/>
          <p14:tracePt t="89778" x="7893050" y="6553200"/>
          <p14:tracePt t="89795" x="7874000" y="6553200"/>
          <p14:tracePt t="89812" x="7854950" y="6553200"/>
          <p14:tracePt t="89829" x="7848600" y="6534150"/>
          <p14:tracePt t="89846" x="7848600" y="6496050"/>
          <p14:tracePt t="89878" x="7848600" y="6413500"/>
          <p14:tracePt t="89895" x="7874000" y="6343650"/>
          <p14:tracePt t="89929" x="7874000" y="6318250"/>
          <p14:tracePt t="89945" x="7874000" y="6299200"/>
          <p14:tracePt t="89962" x="7874000" y="6286500"/>
          <p14:tracePt t="89995" x="7874000" y="6267450"/>
          <p14:tracePt t="90012" x="7912100" y="6210300"/>
          <p14:tracePt t="90029" x="7988300" y="6159500"/>
          <p14:tracePt t="90062" x="8083550" y="6127750"/>
          <p14:tracePt t="90079" x="8242300" y="6089650"/>
          <p14:tracePt t="90096" x="8401050" y="6064250"/>
          <p14:tracePt t="90129" x="8578850" y="6057900"/>
          <p14:tracePt t="90146" x="8756650" y="6057900"/>
          <p14:tracePt t="90162" x="8883650" y="6057900"/>
          <p14:tracePt t="90196" x="8947150" y="6070600"/>
          <p14:tracePt t="90213" x="8978900" y="6108700"/>
          <p14:tracePt t="90229" x="8997950" y="6121400"/>
          <p14:tracePt t="90232" x="9004300" y="6140450"/>
          <p14:tracePt t="90246" x="9010650" y="6172200"/>
          <p14:tracePt t="90263" x="9023350" y="6191250"/>
          <p14:tracePt t="90280" x="9023350" y="6223000"/>
          <p14:tracePt t="90296" x="9023350" y="6299200"/>
          <p14:tracePt t="90313" x="9004300" y="6369050"/>
          <p14:tracePt t="90330" x="8991600" y="6388100"/>
          <p14:tracePt t="90346" x="8972550" y="6413500"/>
          <p14:tracePt t="90363" x="8921750" y="6432550"/>
          <p14:tracePt t="90379" x="8763000" y="6483350"/>
          <p14:tracePt t="90398" x="8578850" y="6515100"/>
          <p14:tracePt t="90419" x="8426450" y="6521450"/>
          <p14:tracePt t="90446" x="8293100" y="6540500"/>
          <p14:tracePt t="90479" x="8140700" y="6553200"/>
          <p14:tracePt t="90496" x="7988300" y="6553200"/>
          <p14:tracePt t="90513" x="7905750" y="6553200"/>
          <p14:tracePt t="90546" x="7899400" y="6553200"/>
          <p14:tracePt t="90562" x="7899400" y="6527800"/>
          <p14:tracePt t="90579" x="7924800" y="6502400"/>
          <p14:tracePt t="90612" x="7937500" y="6489700"/>
          <p14:tracePt t="91017" x="7924800" y="6489700"/>
          <p14:tracePt t="105248" x="8134350" y="6407150"/>
          <p14:tracePt t="105270" x="8147050" y="6407150"/>
          <p14:tracePt t="105277" x="8070850" y="6407150"/>
          <p14:tracePt t="105293" x="7842250" y="6445250"/>
          <p14:tracePt t="105315" x="7569200" y="6477000"/>
          <p14:tracePt t="105338" x="7448550" y="6496050"/>
          <p14:tracePt t="105393" x="7442200" y="6457950"/>
          <p14:tracePt t="105416" x="7480300" y="6356350"/>
          <p14:tracePt t="105439" x="7505700" y="6248400"/>
          <p14:tracePt t="105461" x="7537450" y="6083300"/>
          <p14:tracePt t="105473" x="7556500" y="6000750"/>
          <p14:tracePt t="105503" x="7588250" y="5822950"/>
          <p14:tracePt t="105520" x="7588250" y="5683250"/>
          <p14:tracePt t="105553" x="7569200" y="5600700"/>
          <p14:tracePt t="105570" x="7531100" y="5537200"/>
          <p14:tracePt t="105586" x="7499350" y="5492750"/>
          <p14:tracePt t="105606" x="7499350" y="5486400"/>
          <p14:tracePt t="105608" x="7499350" y="5467350"/>
          <p14:tracePt t="105636" x="7493000" y="5429250"/>
          <p14:tracePt t="105653" x="7493000" y="5378450"/>
          <p14:tracePt t="105687" x="7493000" y="5334000"/>
          <p14:tracePt t="105703" x="7493000" y="5251450"/>
          <p14:tracePt t="105722" x="7518400" y="5219700"/>
          <p14:tracePt t="105737" x="7537450" y="5187950"/>
          <p14:tracePt t="105753" x="7550150" y="5162550"/>
          <p14:tracePt t="105770" x="7562850" y="5143500"/>
          <p14:tracePt t="105787" x="7569200" y="5130800"/>
          <p14:tracePt t="105804" x="7581900" y="5092700"/>
          <p14:tracePt t="105821" x="7613650" y="4946650"/>
          <p14:tracePt t="105837" x="7651750" y="4749800"/>
          <p14:tracePt t="105856" x="7658100" y="4648200"/>
          <p14:tracePt t="105891" x="7658100" y="4641850"/>
          <p14:tracePt t="108330" x="7664450" y="4616450"/>
          <p14:tracePt t="109736" x="7645400" y="4711700"/>
          <p14:tracePt t="109760" x="7639050" y="4870450"/>
          <p14:tracePt t="109781" x="7550150" y="5092700"/>
          <p14:tracePt t="109804" x="7340600" y="5480050"/>
          <p14:tracePt t="109829" x="7099300" y="6045200"/>
          <p14:tracePt t="109849" x="6819900" y="6642100"/>
          <p14:tracePt t="109906" x="6137275" y="282575"/>
          <p14:tracePt t="109927" x="5341938" y="1204913"/>
          <p14:tracePt t="109948" x="4932363" y="1525588"/>
          <p14:tracePt t="109951" x="4621213" y="1762125"/>
          <p14:tracePt t="109971" x="4411663" y="1871663"/>
          <p14:tracePt t="109973" x="4292600" y="1927225"/>
          <p14:tracePt t="109994" x="4246563" y="1944688"/>
          <p14:tracePt t="110006" x="4229100" y="1944688"/>
          <p14:tracePt t="110027" x="4210050" y="1944688"/>
          <p14:tracePt t="110062" x="4200525" y="1944688"/>
          <p14:tracePt t="110084" x="4192588" y="1944688"/>
          <p14:tracePt t="110097" x="4192588" y="1935163"/>
          <p14:tracePt t="110118" x="4192588" y="1908175"/>
          <p14:tracePt t="110186" x="4156075" y="1898650"/>
          <p14:tracePt t="110208" x="4119563" y="1898650"/>
          <p14:tracePt t="110210" x="4064000" y="1898650"/>
          <p14:tracePt t="110231" x="3881438" y="1898650"/>
          <p14:tracePt t="110253" x="3725863" y="1898650"/>
          <p14:tracePt t="110277" x="3652838" y="1898650"/>
          <p14:tracePt t="110298" x="3635375" y="1898650"/>
          <p14:tracePt t="110299" x="3625850" y="1898650"/>
          <p14:tracePt t="110311" x="3598863" y="1898650"/>
          <p14:tracePt t="110321" x="3533775" y="1898650"/>
          <p14:tracePt t="110344" x="2830513" y="2009775"/>
          <p14:tracePt t="110365" x="2182813" y="2082800"/>
          <p14:tracePt t="110377" x="657225" y="2355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A8B33BD-FBBE-4346-81D6-B404F926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6" t="7140" r="2370" b="40133"/>
          <a:stretch/>
        </p:blipFill>
        <p:spPr>
          <a:xfrm>
            <a:off x="304801" y="1640349"/>
            <a:ext cx="4854658" cy="4249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B66C1-0991-4578-8783-6A0DD202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 confinement time drops to ~</a:t>
            </a:r>
            <a:r>
              <a:rPr lang="en-US" dirty="0" err="1"/>
              <a:t>μs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90B52A-4CF5-453B-8677-1FF188CF1ACE}"/>
              </a:ext>
            </a:extLst>
          </p:cNvPr>
          <p:cNvSpPr txBox="1"/>
          <p:nvPr/>
        </p:nvSpPr>
        <p:spPr>
          <a:xfrm>
            <a:off x="1290060" y="3664539"/>
            <a:ext cx="23662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Fastest rate of RE losses is just prior to current spike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4AC8B4-FF2B-4075-A46B-5FAB147DB329}"/>
              </a:ext>
            </a:extLst>
          </p:cNvPr>
          <p:cNvCxnSpPr>
            <a:cxnSpLocks/>
          </p:cNvCxnSpPr>
          <p:nvPr/>
        </p:nvCxnSpPr>
        <p:spPr>
          <a:xfrm flipV="1">
            <a:off x="3656347" y="3401282"/>
            <a:ext cx="831737" cy="57348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3607992-2C4E-40CE-B7B5-5B1718974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9" t="8882" r="2244" b="11560"/>
          <a:stretch/>
        </p:blipFill>
        <p:spPr>
          <a:xfrm>
            <a:off x="7095350" y="1914785"/>
            <a:ext cx="5025560" cy="30838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207D8B-0709-42E3-8632-679676F8F90B}"/>
              </a:ext>
            </a:extLst>
          </p:cNvPr>
          <p:cNvSpPr txBox="1"/>
          <p:nvPr/>
        </p:nvSpPr>
        <p:spPr>
          <a:xfrm>
            <a:off x="9213908" y="4998650"/>
            <a:ext cx="184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</a:t>
            </a:r>
            <a:r>
              <a:rPr lang="en-US" sz="2000" b="1" baseline="-25000" dirty="0">
                <a:sym typeface="Symbol" panose="05050102010706020507" pitchFamily="18" charset="2"/>
              </a:rPr>
              <a:t>N</a:t>
            </a:r>
            <a:r>
              <a:rPr lang="en-US" sz="2000" b="1" dirty="0">
                <a:sym typeface="Symbol" panose="05050102010706020507" pitchFamily="18" charset="2"/>
              </a:rPr>
              <a:t> (eq)</a:t>
            </a:r>
            <a:endParaRPr lang="en-US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0CBFBF-16C1-4234-A620-936CBACF7E4C}"/>
              </a:ext>
            </a:extLst>
          </p:cNvPr>
          <p:cNvSpPr txBox="1"/>
          <p:nvPr/>
        </p:nvSpPr>
        <p:spPr>
          <a:xfrm>
            <a:off x="762700" y="1311518"/>
            <a:ext cx="450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 test particle losses vs. time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BDAE110-6659-4E02-8796-990858DFA63F}"/>
              </a:ext>
            </a:extLst>
          </p:cNvPr>
          <p:cNvCxnSpPr>
            <a:cxnSpLocks/>
          </p:cNvCxnSpPr>
          <p:nvPr/>
        </p:nvCxnSpPr>
        <p:spPr>
          <a:xfrm>
            <a:off x="3656347" y="3974763"/>
            <a:ext cx="831737" cy="35880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AD26B5-BF48-4C8A-9A0D-D156DAAFE848}"/>
              </a:ext>
            </a:extLst>
          </p:cNvPr>
          <p:cNvSpPr txBox="1"/>
          <p:nvPr/>
        </p:nvSpPr>
        <p:spPr>
          <a:xfrm>
            <a:off x="5509169" y="1653175"/>
            <a:ext cx="174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~</a:t>
            </a:r>
            <a:r>
              <a:rPr lang="en-US" sz="1400" b="1" dirty="0" err="1"/>
              <a:t>ms</a:t>
            </a:r>
            <a:r>
              <a:rPr lang="en-US" sz="1400" b="1" dirty="0"/>
              <a:t> confinement (at speed of light)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1E611-9EF2-41C0-9F87-0C76384B994B}"/>
              </a:ext>
            </a:extLst>
          </p:cNvPr>
          <p:cNvSpPr txBox="1"/>
          <p:nvPr/>
        </p:nvSpPr>
        <p:spPr>
          <a:xfrm>
            <a:off x="5532344" y="4475430"/>
            <a:ext cx="174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~</a:t>
            </a:r>
            <a:r>
              <a:rPr lang="en-US" sz="1400" b="1" dirty="0" err="1"/>
              <a:t>μs</a:t>
            </a:r>
            <a:r>
              <a:rPr lang="en-US" sz="1400" b="1" dirty="0"/>
              <a:t> confinement (at speed of light)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EA15E2-182E-4E89-95FA-A514A729EE3D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7254842" y="1914785"/>
            <a:ext cx="323594" cy="5097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F4F5CB-251B-4F7F-8D7A-B41DB2300FB1}"/>
              </a:ext>
            </a:extLst>
          </p:cNvPr>
          <p:cNvCxnSpPr>
            <a:cxnSpLocks/>
          </p:cNvCxnSpPr>
          <p:nvPr/>
        </p:nvCxnSpPr>
        <p:spPr>
          <a:xfrm flipV="1">
            <a:off x="7227130" y="3974763"/>
            <a:ext cx="423772" cy="7801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32F82C4-ED87-4A2C-B007-96EF79DBF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6144"/>
      </p:ext>
    </p:extLst>
  </p:cSld>
  <p:clrMapOvr>
    <a:masterClrMapping/>
  </p:clrMapOvr>
  <p:transition advTm="95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08" x="5137150" y="2686050"/>
          <p14:tracePt t="8043" x="4546600" y="2730500"/>
          <p14:tracePt t="8048" x="3606800" y="2730500"/>
          <p14:tracePt t="8064" x="3213100" y="2692400"/>
          <p14:tracePt t="8098" x="2978150" y="2660650"/>
          <p14:tracePt t="8099" x="2901950" y="2641600"/>
          <p14:tracePt t="8131" x="2730500" y="2635250"/>
          <p14:tracePt t="8147" x="2514600" y="2603500"/>
          <p14:tracePt t="8180" x="2336800" y="2603500"/>
          <p14:tracePt t="8197" x="2146300" y="2590800"/>
          <p14:tracePt t="8214" x="1968500" y="2590800"/>
          <p14:tracePt t="8231" x="1892300" y="2590800"/>
          <p14:tracePt t="8247" x="1816100" y="2590800"/>
          <p14:tracePt t="8264" x="1720850" y="2590800"/>
          <p14:tracePt t="8280" x="1701800" y="2584450"/>
          <p14:tracePt t="8297" x="1689100" y="2578100"/>
          <p14:tracePt t="8314" x="1651000" y="2571750"/>
          <p14:tracePt t="8347" x="1606550" y="2565400"/>
          <p14:tracePt t="8364" x="1568450" y="2559050"/>
          <p14:tracePt t="8381" x="1543050" y="2533650"/>
          <p14:tracePt t="8414" x="1536700" y="2508250"/>
          <p14:tracePt t="8431" x="1524000" y="2482850"/>
          <p14:tracePt t="8447" x="1498600" y="2432050"/>
          <p14:tracePt t="8481" x="1479550" y="2393950"/>
          <p14:tracePt t="8498" x="1460500" y="2368550"/>
          <p14:tracePt t="8514" x="1460500" y="2362200"/>
          <p14:tracePt t="8571" x="1460500" y="2343150"/>
          <p14:tracePt t="8593" x="1460500" y="2311400"/>
          <p14:tracePt t="8617" x="1460500" y="2292350"/>
          <p14:tracePt t="8637" x="1460500" y="2266950"/>
          <p14:tracePt t="8739" x="1441450" y="2260600"/>
          <p14:tracePt t="8762" x="1384300" y="2260600"/>
          <p14:tracePt t="8784" x="1339850" y="2260600"/>
          <p14:tracePt t="8798" x="1250950" y="2260600"/>
          <p14:tracePt t="8831" x="1212850" y="2247900"/>
          <p14:tracePt t="8862" x="1200150" y="2247900"/>
          <p14:tracePt t="8885" x="1193800" y="2241550"/>
          <p14:tracePt t="9258" x="1187450" y="2241550"/>
          <p14:tracePt t="9278" x="1200150" y="2241550"/>
          <p14:tracePt t="9291" x="1206500" y="2241550"/>
          <p14:tracePt t="9314" x="1219200" y="2241550"/>
          <p14:tracePt t="9368" x="1225550" y="2241550"/>
          <p14:tracePt t="9392" x="1238250" y="2241550"/>
          <p14:tracePt t="9413" x="1250950" y="2241550"/>
          <p14:tracePt t="9448" x="1257300" y="2241550"/>
          <p14:tracePt t="9470" x="1270000" y="2241550"/>
          <p14:tracePt t="9492" x="1276350" y="2241550"/>
          <p14:tracePt t="9498" x="1289050" y="2241550"/>
          <p14:tracePt t="9515" x="1320800" y="2235200"/>
          <p14:tracePt t="9538" x="1346200" y="2235200"/>
          <p14:tracePt t="9562" x="1365250" y="2235200"/>
          <p14:tracePt t="9582" x="1371600" y="2235200"/>
          <p14:tracePt t="9639" x="1390650" y="2235200"/>
          <p14:tracePt t="9673" x="1397000" y="2235200"/>
          <p14:tracePt t="9680" x="1403350" y="2235200"/>
          <p14:tracePt t="9695" x="1409700" y="2235200"/>
          <p14:tracePt t="9741" x="1416050" y="2235200"/>
          <p14:tracePt t="9763" x="1428750" y="2235200"/>
          <p14:tracePt t="9786" x="1447800" y="2235200"/>
          <p14:tracePt t="9808" x="1460500" y="2235200"/>
          <p14:tracePt t="9830" x="1498600" y="2235200"/>
          <p14:tracePt t="9853" x="1517650" y="2235200"/>
          <p14:tracePt t="9877" x="1530350" y="2235200"/>
          <p14:tracePt t="9909" x="1536700" y="2235200"/>
          <p14:tracePt t="9932" x="1555750" y="2235200"/>
          <p14:tracePt t="9955" x="1581150" y="2235200"/>
          <p14:tracePt t="9977" x="1625600" y="2235200"/>
          <p14:tracePt t="9999" x="1657350" y="2235200"/>
          <p14:tracePt t="10022" x="1708150" y="2235200"/>
          <p14:tracePt t="10045" x="1739900" y="2235200"/>
          <p14:tracePt t="10057" x="1765300" y="2235200"/>
          <p14:tracePt t="10078" x="1771650" y="2235200"/>
          <p14:tracePt t="10099" x="1784350" y="2235200"/>
          <p14:tracePt t="10106" x="1790700" y="2235200"/>
          <p14:tracePt t="10122" x="1797050" y="2241550"/>
          <p14:tracePt t="10449" x="1809750" y="2241550"/>
          <p14:tracePt t="10474" x="1822450" y="2254250"/>
          <p14:tracePt t="10494" x="1835150" y="2254250"/>
          <p14:tracePt t="10516" x="1841500" y="2260600"/>
          <p14:tracePt t="10786" x="1860550" y="2260600"/>
          <p14:tracePt t="10810" x="1873250" y="2266950"/>
          <p14:tracePt t="10832" x="1892300" y="2266950"/>
          <p14:tracePt t="10854" x="1911350" y="2266950"/>
          <p14:tracePt t="10878" x="1917700" y="2273300"/>
          <p14:tracePt t="11147" x="1943100" y="2273300"/>
          <p14:tracePt t="11171" x="1993900" y="2273300"/>
          <p14:tracePt t="11191" x="2025650" y="2273300"/>
          <p14:tracePt t="11214" x="2038350" y="2273300"/>
          <p14:tracePt t="11249" x="2044700" y="2279650"/>
          <p14:tracePt t="11271" x="2057400" y="2279650"/>
          <p14:tracePt t="11304" x="2076450" y="2286000"/>
          <p14:tracePt t="11327" x="2089150" y="2292350"/>
          <p14:tracePt t="11349" x="2108200" y="2305050"/>
          <p14:tracePt t="11372" x="2133600" y="2324100"/>
          <p14:tracePt t="11402" x="2152650" y="2343150"/>
          <p14:tracePt t="11441" x="2165350" y="2349500"/>
          <p14:tracePt t="11460" x="2171700" y="2355850"/>
          <p14:tracePt t="11506" x="2178050" y="2362200"/>
          <p14:tracePt t="11551" x="2190750" y="2374900"/>
          <p14:tracePt t="11574" x="2197100" y="2374900"/>
          <p14:tracePt t="11596" x="2216150" y="2381250"/>
          <p14:tracePt t="11619" x="2241550" y="2387600"/>
          <p14:tracePt t="11642" x="2254250" y="2393950"/>
          <p14:tracePt t="11686" x="2260600" y="2406650"/>
          <p14:tracePt t="11709" x="2273300" y="2413000"/>
          <p14:tracePt t="11731" x="2292350" y="2425700"/>
          <p14:tracePt t="11757" x="2305050" y="2432050"/>
          <p14:tracePt t="11776" x="2336800" y="2444750"/>
          <p14:tracePt t="11810" x="2355850" y="2463800"/>
          <p14:tracePt t="11832" x="2355850" y="2470150"/>
          <p14:tracePt t="11856" x="2374900" y="2482850"/>
          <p14:tracePt t="11878" x="2406650" y="2501900"/>
          <p14:tracePt t="11911" x="2419350" y="2514600"/>
          <p14:tracePt t="11934" x="2444750" y="2527300"/>
          <p14:tracePt t="11958" x="2463800" y="2540000"/>
          <p14:tracePt t="11979" x="2495550" y="2559050"/>
          <p14:tracePt t="12002" x="2527300" y="2571750"/>
          <p14:tracePt t="12024" x="2552700" y="2584450"/>
          <p14:tracePt t="12047" x="2571750" y="2597150"/>
          <p14:tracePt t="12071" x="2584450" y="2603500"/>
          <p14:tracePt t="12091" x="2597150" y="2616200"/>
          <p14:tracePt t="12125" x="2609850" y="2622550"/>
          <p14:tracePt t="12148" x="2622550" y="2635250"/>
          <p14:tracePt t="12173" x="2622550" y="2641600"/>
          <p14:tracePt t="12206" x="2635250" y="2660650"/>
          <p14:tracePt t="12237" x="2641600" y="2667000"/>
          <p14:tracePt t="12294" x="2673350" y="2686050"/>
          <p14:tracePt t="12328" x="2730500" y="2711450"/>
          <p14:tracePt t="12350" x="2781300" y="2749550"/>
          <p14:tracePt t="12375" x="2806700" y="2762250"/>
          <p14:tracePt t="12395" x="2825750" y="2768600"/>
          <p14:tracePt t="12419" x="2838450" y="2787650"/>
          <p14:tracePt t="12439" x="2844800" y="2787650"/>
          <p14:tracePt t="12445" x="2851150" y="2794000"/>
          <p14:tracePt t="12461" x="2863850" y="2800350"/>
          <p14:tracePt t="12469" x="2876550" y="2806700"/>
          <p14:tracePt t="12503" x="2895600" y="2819400"/>
          <p14:tracePt t="12520" x="2908300" y="2825750"/>
          <p14:tracePt t="12553" x="2921000" y="2838450"/>
          <p14:tracePt t="12570" x="2940050" y="2857500"/>
          <p14:tracePt t="12603" x="2952750" y="2863850"/>
          <p14:tracePt t="12620" x="2965450" y="2876550"/>
          <p14:tracePt t="12636" x="2990850" y="2889250"/>
          <p14:tracePt t="12653" x="2997200" y="2895600"/>
          <p14:tracePt t="12670" x="3022600" y="2901950"/>
          <p14:tracePt t="12690" x="3028950" y="2908300"/>
          <p14:tracePt t="12732" x="3035300" y="2914650"/>
          <p14:tracePt t="12768" x="3048000" y="2927350"/>
          <p14:tracePt t="12823" x="3067050" y="2940050"/>
          <p14:tracePt t="12845" x="3086100" y="2952750"/>
          <p14:tracePt t="12869" x="3130550" y="2965450"/>
          <p14:tracePt t="12890" x="3149600" y="2984500"/>
          <p14:tracePt t="12913" x="3187700" y="2997200"/>
          <p14:tracePt t="12936" x="3200400" y="3009900"/>
          <p14:tracePt t="12957" x="3213100" y="3022600"/>
          <p14:tracePt t="12981" x="3219450" y="3028950"/>
          <p14:tracePt t="13002" x="3225800" y="3035300"/>
          <p14:tracePt t="13036" x="3244850" y="3041650"/>
          <p14:tracePt t="13071" x="3251200" y="3048000"/>
          <p14:tracePt t="13076" x="3257550" y="3054350"/>
          <p14:tracePt t="13104" x="3263900" y="3060700"/>
          <p14:tracePt t="13111" x="3270250" y="3067050"/>
          <p14:tracePt t="13149" x="3276600" y="3073400"/>
          <p14:tracePt t="13183" x="3295650" y="3086100"/>
          <p14:tracePt t="13216" x="3314700" y="3092450"/>
          <p14:tracePt t="13241" x="3327400" y="3092450"/>
          <p14:tracePt t="13272" x="3333750" y="3098800"/>
          <p14:tracePt t="13296" x="3340100" y="3098800"/>
          <p14:tracePt t="13328" x="3346450" y="3098800"/>
          <p14:tracePt t="13722" x="3365500" y="3098800"/>
          <p14:tracePt t="13758" x="3378200" y="3105150"/>
          <p14:tracePt t="13790" x="3384550" y="3105150"/>
          <p14:tracePt t="13823" x="3390900" y="3105150"/>
          <p14:tracePt t="13858" x="3397250" y="3111500"/>
          <p14:tracePt t="13903" x="3403600" y="3111500"/>
          <p14:tracePt t="13925" x="3409950" y="3111500"/>
          <p14:tracePt t="13993" x="3422650" y="3111500"/>
          <p14:tracePt t="14014" x="3429000" y="3111500"/>
          <p14:tracePt t="14019" x="3441700" y="3111500"/>
          <p14:tracePt t="14039" x="3460750" y="3105150"/>
          <p14:tracePt t="14060" x="3479800" y="3092450"/>
          <p14:tracePt t="14081" x="3498850" y="3092450"/>
          <p14:tracePt t="14084" x="3505200" y="3086100"/>
          <p14:tracePt t="14104" x="3524250" y="3079750"/>
          <p14:tracePt t="14127" x="3536950" y="3079750"/>
          <p14:tracePt t="14144" x="3543300" y="3079750"/>
          <p14:tracePt t="14161" x="3556000" y="3079750"/>
          <p14:tracePt t="14178" x="3568700" y="3079750"/>
          <p14:tracePt t="14211" x="3594100" y="3079750"/>
          <p14:tracePt t="14244" x="3600450" y="3092450"/>
          <p14:tracePt t="14499" x="3600450" y="3105150"/>
          <p14:tracePt t="14566" x="3606800" y="3111500"/>
          <p14:tracePt t="14656" x="3613150" y="3111500"/>
          <p14:tracePt t="14679" x="3625850" y="3117850"/>
          <p14:tracePt t="14713" x="3638550" y="3117850"/>
          <p14:tracePt t="14837" x="3651250" y="3117850"/>
          <p14:tracePt t="14882" x="3663950" y="3124200"/>
          <p14:tracePt t="14916" x="3676650" y="3130550"/>
          <p14:tracePt t="15017" x="3683000" y="3136900"/>
          <p14:tracePt t="15050" x="3689350" y="3136900"/>
          <p14:tracePt t="15084" x="3708400" y="3136900"/>
          <p14:tracePt t="15107" x="3714750" y="3136900"/>
          <p14:tracePt t="15128" x="3727450" y="3136900"/>
          <p14:tracePt t="15131" x="3740150" y="3143250"/>
          <p14:tracePt t="15309" x="3752850" y="3149600"/>
          <p14:tracePt t="15331" x="3759200" y="3155950"/>
          <p14:tracePt t="15355" x="3771900" y="3155950"/>
          <p14:tracePt t="15398" x="3778250" y="3155950"/>
          <p14:tracePt t="15523" x="3784600" y="3155950"/>
          <p14:tracePt t="15545" x="3810000" y="3162300"/>
          <p14:tracePt t="15567" x="3829050" y="3168650"/>
          <p14:tracePt t="15592" x="3848100" y="3168650"/>
          <p14:tracePt t="15615" x="3867150" y="3168650"/>
          <p14:tracePt t="15635" x="3886200" y="3168650"/>
          <p14:tracePt t="15781" x="3892550" y="3168650"/>
          <p14:tracePt t="15806" x="3905250" y="3168650"/>
          <p14:tracePt t="16051" x="3924300" y="3168650"/>
          <p14:tracePt t="16074" x="3943350" y="3168650"/>
          <p14:tracePt t="16209" x="3949700" y="3168650"/>
          <p14:tracePt t="16230" x="3956050" y="3168650"/>
          <p14:tracePt t="16298" x="3962400" y="3168650"/>
          <p14:tracePt t="16355" x="3968750" y="3175000"/>
          <p14:tracePt t="16434" x="3981450" y="3181350"/>
          <p14:tracePt t="16457" x="3987800" y="3181350"/>
          <p14:tracePt t="16489" x="3994150" y="3181350"/>
          <p14:tracePt t="16506" x="4000500" y="3181350"/>
          <p14:tracePt t="16523" x="4000500" y="3187700"/>
          <p14:tracePt t="16540" x="4006850" y="3187700"/>
          <p14:tracePt t="16573" x="4013200" y="3194050"/>
          <p14:tracePt t="16648" x="4025900" y="3200400"/>
          <p14:tracePt t="16670" x="4038600" y="3206750"/>
          <p14:tracePt t="16705" x="4057650" y="3206750"/>
          <p14:tracePt t="16748" x="4064000" y="3206750"/>
          <p14:tracePt t="16771" x="4076700" y="3206750"/>
          <p14:tracePt t="16795" x="4089400" y="3213100"/>
          <p14:tracePt t="16940" x="4095750" y="3213100"/>
          <p14:tracePt t="16963" x="4108450" y="3219450"/>
          <p14:tracePt t="17076" x="4121150" y="3219450"/>
          <p14:tracePt t="17097" x="4127500" y="3219450"/>
          <p14:tracePt t="17120" x="4127500" y="3225800"/>
          <p14:tracePt t="17144" x="4133850" y="3225800"/>
          <p14:tracePt t="17176" x="4140200" y="3225800"/>
          <p14:tracePt t="17212" x="4152900" y="3225800"/>
          <p14:tracePt t="17232" x="4159250" y="3225800"/>
          <p14:tracePt t="17300" x="4171950" y="3225800"/>
          <p14:tracePt t="17334" x="4184650" y="3225800"/>
          <p14:tracePt t="17379" x="4191000" y="3225800"/>
          <p14:tracePt t="17412" x="4203700" y="3225800"/>
          <p14:tracePt t="17446" x="4210050" y="3232150"/>
          <p14:tracePt t="17513" x="4222750" y="3232150"/>
          <p14:tracePt t="17548" x="4235450" y="3232150"/>
          <p14:tracePt t="17581" x="4241800" y="3232150"/>
          <p14:tracePt t="17907" x="4254500" y="3232150"/>
          <p14:tracePt t="17998" x="4267200" y="3232150"/>
          <p14:tracePt t="18031" x="4273550" y="3232150"/>
          <p14:tracePt t="18054" x="4286250" y="3232150"/>
          <p14:tracePt t="18075" x="4292600" y="3232150"/>
          <p14:tracePt t="18268" x="4305300" y="3232150"/>
          <p14:tracePt t="18313" x="4324350" y="3232150"/>
          <p14:tracePt t="18335" x="4337050" y="3232150"/>
          <p14:tracePt t="18358" x="4343400" y="3232150"/>
          <p14:tracePt t="18448" x="4356100" y="3232150"/>
          <p14:tracePt t="18560" x="4362450" y="3232150"/>
          <p14:tracePt t="18695" x="4368800" y="3232150"/>
          <p14:tracePt t="18751" x="4375150" y="3232150"/>
          <p14:tracePt t="19066" x="4394200" y="3238500"/>
          <p14:tracePt t="19112" x="4406900" y="3244850"/>
          <p14:tracePt t="19134" x="4419600" y="3251200"/>
          <p14:tracePt t="19158" x="4438650" y="3257550"/>
          <p14:tracePt t="19179" x="4464050" y="3257550"/>
          <p14:tracePt t="19201" x="4476750" y="3263900"/>
          <p14:tracePt t="19223" x="4483100" y="3270250"/>
          <p14:tracePt t="19238" x="4495800" y="3276600"/>
          <p14:tracePt t="19254" x="4514850" y="3295650"/>
          <p14:tracePt t="19271" x="4527550" y="3314700"/>
          <p14:tracePt t="19304" x="4533900" y="3340100"/>
          <p14:tracePt t="19321" x="4533900" y="3352800"/>
          <p14:tracePt t="19338" x="4533900" y="3359150"/>
          <p14:tracePt t="19371" x="4533900" y="3371850"/>
          <p14:tracePt t="19388" x="4533900" y="3390900"/>
          <p14:tracePt t="19422" x="4527550" y="3403600"/>
          <p14:tracePt t="19439" x="4527550" y="3409950"/>
          <p14:tracePt t="19775" x="4527550" y="3403600"/>
          <p14:tracePt t="19798" x="4527550" y="3384550"/>
          <p14:tracePt t="19804" x="4527550" y="3359150"/>
          <p14:tracePt t="19819" x="4527550" y="3346450"/>
          <p14:tracePt t="19830" x="4527550" y="3327400"/>
          <p14:tracePt t="19846" x="4527550" y="3321050"/>
          <p14:tracePt t="19880" x="4521200" y="3302000"/>
          <p14:tracePt t="19896" x="4489450" y="3270250"/>
          <p14:tracePt t="19913" x="4464050" y="3257550"/>
          <p14:tracePt t="19930" x="4445000" y="3244850"/>
          <p14:tracePt t="19967" x="4438650" y="3244850"/>
          <p14:tracePt t="20057" x="4445000" y="3244850"/>
          <p14:tracePt t="20079" x="4489450" y="3276600"/>
          <p14:tracePt t="20102" x="4514850" y="3302000"/>
          <p14:tracePt t="20124" x="4540250" y="3346450"/>
          <p14:tracePt t="20148" x="4540250" y="3435350"/>
          <p14:tracePt t="20170" x="4540250" y="3536950"/>
          <p14:tracePt t="20192" x="4514850" y="3600450"/>
          <p14:tracePt t="20214" x="4502150" y="3625850"/>
          <p14:tracePt t="20222" x="4495800" y="3638550"/>
          <p14:tracePt t="20236" x="4483100" y="3651250"/>
          <p14:tracePt t="20259" x="4476750" y="3651250"/>
          <p14:tracePt t="20900" x="4476750" y="3657600"/>
          <p14:tracePt t="20922" x="4476750" y="3663950"/>
          <p14:tracePt t="25446" x="4387850" y="3848100"/>
          <p14:tracePt t="25490" x="4381500" y="3905250"/>
          <p14:tracePt t="25497" x="4337050" y="4076700"/>
          <p14:tracePt t="25504" x="4292600" y="4279900"/>
          <p14:tracePt t="25518" x="4279900" y="4330700"/>
          <p14:tracePt t="25551" x="4260850" y="4375150"/>
          <p14:tracePt t="25568" x="4222750" y="4419600"/>
          <p14:tracePt t="25584" x="4178300" y="4451350"/>
          <p14:tracePt t="25617" x="4152900" y="4470400"/>
          <p14:tracePt t="25636" x="4140200" y="4470400"/>
          <p14:tracePt t="25682" x="4121150" y="4483100"/>
          <p14:tracePt t="25705" x="4051300" y="4514850"/>
          <p14:tracePt t="25727" x="3962400" y="4578350"/>
          <p14:tracePt t="25749" x="3911600" y="4629150"/>
          <p14:tracePt t="25772" x="3879850" y="4635500"/>
          <p14:tracePt t="25801" x="3778250" y="4641850"/>
          <p14:tracePt t="25818" x="3695700" y="4667250"/>
          <p14:tracePt t="25851" x="3524250" y="4711700"/>
          <p14:tracePt t="25868" x="3378200" y="4756150"/>
          <p14:tracePt t="25884" x="3308350" y="4787900"/>
          <p14:tracePt t="25900" x="3200400" y="4794250"/>
          <p14:tracePt t="25917" x="3054350" y="4832350"/>
          <p14:tracePt t="25950" x="2844800" y="4902200"/>
          <p14:tracePt t="25967" x="2616200" y="4965700"/>
          <p14:tracePt t="25984" x="2559050" y="4972050"/>
          <p14:tracePt t="26000" x="2457450" y="4984750"/>
          <p14:tracePt t="26017" x="2343150" y="5003800"/>
          <p14:tracePt t="26018" x="2298700" y="5010150"/>
          <p14:tracePt t="26039" x="2279650" y="5016500"/>
          <p14:tracePt t="26050" x="2266950" y="5022850"/>
          <p14:tracePt t="26067" x="2228850" y="5029200"/>
          <p14:tracePt t="26100" x="2209800" y="5035550"/>
          <p14:tracePt t="26117" x="2146300" y="5035550"/>
          <p14:tracePt t="26134" x="2076450" y="5035550"/>
          <p14:tracePt t="26167" x="2019300" y="5035550"/>
          <p14:tracePt t="26184" x="1981200" y="5029200"/>
          <p14:tracePt t="26201" x="1949450" y="5022850"/>
          <p14:tracePt t="26234" x="1911350" y="5016500"/>
          <p14:tracePt t="26251" x="1847850" y="5003800"/>
          <p14:tracePt t="26267" x="1797050" y="4978400"/>
          <p14:tracePt t="26301" x="1778000" y="4914900"/>
          <p14:tracePt t="26317" x="1790700" y="4845050"/>
          <p14:tracePt t="26334" x="1866900" y="4775200"/>
          <p14:tracePt t="26367" x="1993900" y="4737100"/>
          <p14:tracePt t="26384" x="2184400" y="4686300"/>
          <p14:tracePt t="26401" x="2578100" y="4597400"/>
          <p14:tracePt t="26434" x="3149600" y="4438650"/>
          <p14:tracePt t="26451" x="3702050" y="4324350"/>
          <p14:tracePt t="26467" x="3892550" y="4311650"/>
          <p14:tracePt t="26484" x="4032250" y="4305300"/>
          <p14:tracePt t="26501" x="4248150" y="4292600"/>
          <p14:tracePt t="26518" x="4464050" y="4349750"/>
          <p14:tracePt t="26534" x="4546600" y="4400550"/>
          <p14:tracePt t="26551" x="4654550" y="4457700"/>
          <p14:tracePt t="26568" x="4768850" y="4521200"/>
          <p14:tracePt t="26584" x="4800600" y="4584700"/>
          <p14:tracePt t="26602" x="4800600" y="4648200"/>
          <p14:tracePt t="26618" x="4800600" y="4737100"/>
          <p14:tracePt t="26635" x="4794250" y="4978400"/>
          <p14:tracePt t="26651" x="4699000" y="5187950"/>
          <p14:tracePt t="26671" x="4591050" y="5302250"/>
          <p14:tracePt t="26702" x="4349750" y="5391150"/>
          <p14:tracePt t="26718" x="3790950" y="5530850"/>
          <p14:tracePt t="26752" x="3225800" y="5575300"/>
          <p14:tracePt t="26769" x="2686050" y="5575300"/>
          <p14:tracePt t="26786" x="2190750" y="5575300"/>
          <p14:tracePt t="26819" x="1835150" y="5511800"/>
          <p14:tracePt t="26836" x="1625600" y="5391150"/>
          <p14:tracePt t="26852" x="1511300" y="5194300"/>
          <p14:tracePt t="26885" x="1530350" y="4686300"/>
          <p14:tracePt t="26908" x="1657350" y="4489450"/>
          <p14:tracePt t="26930" x="1968500" y="4349750"/>
          <p14:tracePt t="26952" x="2286000" y="4254500"/>
          <p14:tracePt t="26969" x="2565400" y="4171950"/>
          <p14:tracePt t="26986" x="3263900" y="4076700"/>
          <p14:tracePt t="27003" x="3695700" y="4057650"/>
          <p14:tracePt t="27036" x="3873500" y="4152900"/>
          <p14:tracePt t="27052" x="3937000" y="4375150"/>
          <p14:tracePt t="27069" x="3943350" y="4552950"/>
          <p14:tracePt t="27102" x="3943350" y="4718050"/>
          <p14:tracePt t="27119" x="3816350" y="4908550"/>
          <p14:tracePt t="27136" x="3543300" y="5130800"/>
          <p14:tracePt t="27169" x="3009900" y="5334000"/>
          <p14:tracePt t="27186" x="2393950" y="5480050"/>
          <p14:tracePt t="27203" x="2076450" y="5492750"/>
          <p14:tracePt t="27236" x="1860550" y="5486400"/>
          <p14:tracePt t="27253" x="1752600" y="5378450"/>
          <p14:tracePt t="27269" x="1670050" y="5207000"/>
          <p14:tracePt t="27303" x="1625600" y="5003800"/>
          <p14:tracePt t="27319" x="1631950" y="4832350"/>
          <p14:tracePt t="27336" x="1797050" y="4724400"/>
          <p14:tracePt t="27369" x="2228850" y="4641850"/>
          <p14:tracePt t="27386" x="2641600" y="4591050"/>
          <p14:tracePt t="27403" x="2832100" y="4578350"/>
          <p14:tracePt t="27419" x="3060700" y="4578350"/>
          <p14:tracePt t="27437" x="3130550" y="4622800"/>
          <p14:tracePt t="27438" x="3162300" y="4724400"/>
          <p14:tracePt t="27469" x="3194050" y="4965700"/>
          <p14:tracePt t="27486" x="3168650" y="5162550"/>
          <p14:tracePt t="27504" x="3060700" y="5283200"/>
          <p14:tracePt t="27536" x="2921000" y="5353050"/>
          <p14:tracePt t="27553" x="2844800" y="5359400"/>
          <p14:tracePt t="27586" x="2800350" y="5359400"/>
          <p14:tracePt t="27639" x="2794000" y="5359400"/>
          <p14:tracePt t="27661" x="2781300" y="5353050"/>
          <p14:tracePt t="28168" x="3048000" y="5353050"/>
          <p14:tracePt t="28196" x="3359150" y="5346700"/>
          <p14:tracePt t="28212" x="3378200" y="5340350"/>
          <p14:tracePt t="28258" x="3333750" y="5340350"/>
          <p14:tracePt t="28280" x="3219450" y="5340350"/>
          <p14:tracePt t="28303" x="3092450" y="5353050"/>
          <p14:tracePt t="28326" x="2933700" y="5378450"/>
          <p14:tracePt t="28348" x="2882900" y="5378450"/>
          <p14:tracePt t="28370" x="2844800" y="5384800"/>
          <p14:tracePt t="28393" x="2819400" y="5391150"/>
          <p14:tracePt t="28407" x="2774950" y="5410200"/>
          <p14:tracePt t="28440" x="2711450" y="5429250"/>
          <p14:tracePt t="28457" x="2679700" y="5441950"/>
          <p14:tracePt t="28473" x="2647950" y="5441950"/>
          <p14:tracePt t="28506" x="2603500" y="5441950"/>
          <p14:tracePt t="28523" x="2584450" y="5441950"/>
          <p14:tracePt t="28539" x="2546350" y="5441950"/>
          <p14:tracePt t="28556" x="2501900" y="5441950"/>
          <p14:tracePt t="28573" x="2444750" y="5441950"/>
          <p14:tracePt t="28606" x="2387600" y="5441950"/>
          <p14:tracePt t="28623" x="2298700" y="5441950"/>
          <p14:tracePt t="28640" x="2247900" y="5441950"/>
          <p14:tracePt t="28656" x="2159000" y="5441950"/>
          <p14:tracePt t="28673" x="1962150" y="5416550"/>
          <p14:tracePt t="28690" x="1854200" y="5372100"/>
          <p14:tracePt t="28723" x="1790700" y="5302250"/>
          <p14:tracePt t="28757" x="1752600" y="5295900"/>
          <p14:tracePt t="28773" x="1727200" y="5289550"/>
          <p14:tracePt t="28831" x="1701800" y="5289550"/>
          <p14:tracePt t="28853" x="1606550" y="5276850"/>
          <p14:tracePt t="28876" x="1473200" y="5245100"/>
          <p14:tracePt t="28898" x="1384300" y="5181600"/>
          <p14:tracePt t="28923" x="1352550" y="5156200"/>
          <p14:tracePt t="28956" x="1339850" y="5149850"/>
          <p14:tracePt t="29114" x="1352550" y="5143500"/>
          <p14:tracePt t="29136" x="1358900" y="5143500"/>
          <p14:tracePt t="29143" x="1377950" y="5143500"/>
          <p14:tracePt t="29159" x="1428750" y="5143500"/>
          <p14:tracePt t="29180" x="1492250" y="5143500"/>
          <p14:tracePt t="29202" x="1543050" y="5143500"/>
          <p14:tracePt t="29210" x="1581150" y="5137150"/>
          <p14:tracePt t="29226" x="1701800" y="5124450"/>
          <p14:tracePt t="29248" x="1803400" y="5118100"/>
          <p14:tracePt t="29272" x="1898650" y="5105400"/>
          <p14:tracePt t="29293" x="1981200" y="5099050"/>
          <p14:tracePt t="29316" x="2082800" y="5092700"/>
          <p14:tracePt t="29337" x="2178050" y="5073650"/>
          <p14:tracePt t="29360" x="2260600" y="5073650"/>
          <p14:tracePt t="29386" x="2311400" y="5073650"/>
          <p14:tracePt t="29419" x="2349500" y="5073650"/>
          <p14:tracePt t="29436" x="2406650" y="5073650"/>
          <p14:tracePt t="29452" x="2514600" y="5073650"/>
          <p14:tracePt t="29485" x="2654300" y="5073650"/>
          <p14:tracePt t="29502" x="2794000" y="5073650"/>
          <p14:tracePt t="29519" x="2844800" y="5073650"/>
          <p14:tracePt t="29536" x="2971800" y="5073650"/>
          <p14:tracePt t="29552" x="3092450" y="5073650"/>
          <p14:tracePt t="29586" x="3168650" y="5073650"/>
          <p14:tracePt t="29603" x="3213100" y="5073650"/>
          <p14:tracePt t="29619" x="3289300" y="5073650"/>
          <p14:tracePt t="29652" x="3403600" y="5073650"/>
          <p14:tracePt t="29669" x="3454400" y="5073650"/>
          <p14:tracePt t="29686" x="3568700" y="5073650"/>
          <p14:tracePt t="29702" x="3702050" y="5060950"/>
          <p14:tracePt t="29719" x="3790950" y="5041900"/>
          <p14:tracePt t="29720" x="3841750" y="5041900"/>
          <p14:tracePt t="29753" x="3924300" y="5035550"/>
          <p14:tracePt t="29770" x="3943350" y="5029200"/>
          <p14:tracePt t="29786" x="3987800" y="5022850"/>
          <p14:tracePt t="29803" x="4032250" y="5022850"/>
          <p14:tracePt t="29836" x="4102100" y="5016500"/>
          <p14:tracePt t="29853" x="4159250" y="5016500"/>
          <p14:tracePt t="29870" x="4191000" y="5016500"/>
          <p14:tracePt t="29903" x="4210050" y="5010150"/>
          <p14:tracePt t="29957" x="4191000" y="5003800"/>
          <p14:tracePt t="29979" x="4095750" y="5003800"/>
          <p14:tracePt t="30001" x="3956050" y="5003800"/>
          <p14:tracePt t="30023" x="3854450" y="5022850"/>
          <p14:tracePt t="30029" x="3771900" y="5035550"/>
          <p14:tracePt t="30047" x="3556000" y="5086350"/>
          <p14:tracePt t="30069" x="3333750" y="5130800"/>
          <p14:tracePt t="30092" x="3054350" y="5207000"/>
          <p14:tracePt t="30114" x="2921000" y="5226050"/>
          <p14:tracePt t="30137" x="2851150" y="5245100"/>
          <p14:tracePt t="30145" x="2813050" y="5245100"/>
          <p14:tracePt t="30159" x="2743200" y="5245100"/>
          <p14:tracePt t="30182" x="2698750" y="5245100"/>
          <p14:tracePt t="30204" x="2686050" y="5245100"/>
          <p14:tracePt t="30260" x="2667000" y="5238750"/>
          <p14:tracePt t="30283" x="2647950" y="5238750"/>
          <p14:tracePt t="30307" x="2609850" y="5238750"/>
          <p14:tracePt t="30327" x="2590800" y="5238750"/>
          <p14:tracePt t="30350" x="2584450" y="5238750"/>
          <p14:tracePt t="30418" x="2667000" y="5207000"/>
          <p14:tracePt t="30441" x="2832100" y="5187950"/>
          <p14:tracePt t="30470" x="2952750" y="5156200"/>
          <p14:tracePt t="30486" x="3048000" y="5149850"/>
          <p14:tracePt t="30520" x="3098800" y="5149850"/>
          <p14:tracePt t="30537" x="3175000" y="5149850"/>
          <p14:tracePt t="30553" x="3232150" y="5149850"/>
          <p14:tracePt t="30586" x="3308350" y="5149850"/>
          <p14:tracePt t="30603" x="3403600" y="5130800"/>
          <p14:tracePt t="30620" x="3511550" y="5111750"/>
          <p14:tracePt t="30654" x="3581400" y="5105400"/>
          <p14:tracePt t="30671" x="3594100" y="5105400"/>
          <p14:tracePt t="30687" x="3600450" y="5105400"/>
          <p14:tracePt t="30689" x="3619500" y="5105400"/>
          <p14:tracePt t="30721" x="3657600" y="5105400"/>
          <p14:tracePt t="30737" x="3714750" y="5105400"/>
          <p14:tracePt t="30771" x="3784600" y="5105400"/>
          <p14:tracePt t="30787" x="3854450" y="5105400"/>
          <p14:tracePt t="30804" x="3905250" y="5099050"/>
          <p14:tracePt t="30823" x="3937000" y="5092700"/>
          <p14:tracePt t="30854" x="3943350" y="5086350"/>
          <p14:tracePt t="30887" x="3962400" y="5086350"/>
          <p14:tracePt t="30904" x="3975100" y="5086350"/>
          <p14:tracePt t="30937" x="3987800" y="5086350"/>
          <p14:tracePt t="31014" x="3943350" y="5086350"/>
          <p14:tracePt t="31037" x="3822700" y="5086350"/>
          <p14:tracePt t="31060" x="3644900" y="5086350"/>
          <p14:tracePt t="31081" x="3416300" y="5086350"/>
          <p14:tracePt t="31103" x="3225800" y="5073650"/>
          <p14:tracePt t="31126" x="3048000" y="5073650"/>
          <p14:tracePt t="31148" x="2844800" y="5080000"/>
          <p14:tracePt t="31170" x="2730500" y="5086350"/>
          <p14:tracePt t="31187" x="2616200" y="5111750"/>
          <p14:tracePt t="31203" x="2362200" y="5156200"/>
          <p14:tracePt t="31220" x="2057400" y="5187950"/>
          <p14:tracePt t="31237" x="1930400" y="5207000"/>
          <p14:tracePt t="31253" x="1854200" y="5207000"/>
          <p14:tracePt t="31270" x="1765300" y="5213350"/>
          <p14:tracePt t="31287" x="1727200" y="5232400"/>
          <p14:tracePt t="31320" x="1689100" y="5251450"/>
          <p14:tracePt t="31337" x="1682750" y="5257800"/>
          <p14:tracePt t="31353" x="1676400" y="5264150"/>
          <p14:tracePt t="31462" x="1676400" y="5270500"/>
          <p14:tracePt t="31464" x="1701800" y="5270500"/>
          <p14:tracePt t="31485" x="1727200" y="5270500"/>
          <p14:tracePt t="31487" x="1797050" y="5270500"/>
          <p14:tracePt t="31521" x="1955800" y="5251450"/>
          <p14:tracePt t="31537" x="2216150" y="5207000"/>
          <p14:tracePt t="31554" x="2495550" y="5175250"/>
          <p14:tracePt t="31587" x="2749550" y="5137150"/>
          <p14:tracePt t="31604" x="2908300" y="5111750"/>
          <p14:tracePt t="31621" x="3016250" y="5099050"/>
          <p14:tracePt t="31654" x="3067050" y="5099050"/>
          <p14:tracePt t="31671" x="3098800" y="5099050"/>
          <p14:tracePt t="31687" x="3117850" y="5099050"/>
          <p14:tracePt t="31704" x="3155950" y="5099050"/>
          <p14:tracePt t="31721" x="3270250" y="5099050"/>
          <p14:tracePt t="31737" x="3422650" y="5099050"/>
          <p14:tracePt t="31755" x="3517900" y="5073650"/>
          <p14:tracePt t="31755" x="3594100" y="5054600"/>
          <p14:tracePt t="31787" x="3702050" y="5048250"/>
          <p14:tracePt t="31804" x="3759200" y="5035550"/>
          <p14:tracePt t="31837" x="3778250" y="5035550"/>
          <p14:tracePt t="31854" x="3797300" y="5035550"/>
          <p14:tracePt t="31871" x="3803650" y="5035550"/>
          <p14:tracePt t="31946" x="3810000" y="5035550"/>
          <p14:tracePt t="31968" x="3790950" y="5035550"/>
          <p14:tracePt t="31970" x="3727450" y="5035550"/>
          <p14:tracePt t="31991" x="3606800" y="5048250"/>
          <p14:tracePt t="31993" x="3498850" y="5048250"/>
          <p14:tracePt t="32013" x="3359150" y="5060950"/>
          <p14:tracePt t="32021" x="3200400" y="5060950"/>
          <p14:tracePt t="32038" x="2908300" y="5092700"/>
          <p14:tracePt t="32071" x="2698750" y="5092700"/>
          <p14:tracePt t="32088" x="2590800" y="5099050"/>
          <p14:tracePt t="32104" x="2540000" y="5099050"/>
          <p14:tracePt t="32138" x="2527300" y="5099050"/>
          <p14:tracePt t="32155" x="2520950" y="5099050"/>
          <p14:tracePt t="32216" x="2527300" y="5092700"/>
          <p14:tracePt t="32217" x="2597150" y="5073650"/>
          <p14:tracePt t="32238" x="2660650" y="5073650"/>
          <p14:tracePt t="32241" x="2736850" y="5073650"/>
          <p14:tracePt t="32260" x="2863850" y="5054600"/>
          <p14:tracePt t="32271" x="2965450" y="5041900"/>
          <p14:tracePt t="32288" x="3155950" y="5035550"/>
          <p14:tracePt t="32321" x="3302000" y="5035550"/>
          <p14:tracePt t="32338" x="3441700" y="5035550"/>
          <p14:tracePt t="32355" x="3505200" y="5035550"/>
          <p14:tracePt t="32388" x="3562350" y="5035550"/>
          <p14:tracePt t="32405" x="3587750" y="5035550"/>
          <p14:tracePt t="32421" x="3613150" y="5035550"/>
          <p14:tracePt t="32455" x="3619500" y="5035550"/>
          <p14:tracePt t="32509" x="3638550" y="5035550"/>
          <p14:tracePt t="32531" x="3663950" y="5035550"/>
          <p14:tracePt t="32532" x="3689350" y="5035550"/>
          <p14:tracePt t="32553" x="3721100" y="5035550"/>
          <p14:tracePt t="32555" x="3740150" y="5029200"/>
          <p14:tracePt t="32588" x="3746500" y="5029200"/>
          <p14:tracePt t="32622" x="3752850" y="5022850"/>
          <p14:tracePt t="32734" x="3778250" y="5022850"/>
          <p14:tracePt t="32756" x="3810000" y="5022850"/>
          <p14:tracePt t="32757" x="3816350" y="5022850"/>
          <p14:tracePt t="33341" x="3835400" y="5022850"/>
          <p14:tracePt t="33363" x="3873500" y="5022850"/>
          <p14:tracePt t="33386" x="3879850" y="5022850"/>
          <p14:tracePt t="33521" x="3886200" y="5022850"/>
          <p14:tracePt t="33544" x="3911600" y="5022850"/>
          <p14:tracePt t="33577" x="3924300" y="5022850"/>
          <p14:tracePt t="33580" x="3930650" y="5022850"/>
          <p14:tracePt t="33779" x="3943350" y="5022850"/>
          <p14:tracePt t="33802" x="3949700" y="5022850"/>
          <p14:tracePt t="33805" x="3962400" y="5022850"/>
          <p14:tracePt t="33824" x="3968750" y="5022850"/>
          <p14:tracePt t="33847" x="3981450" y="5022850"/>
          <p14:tracePt t="33903" x="3994150" y="5022850"/>
          <p14:tracePt t="33905" x="4006850" y="5022850"/>
          <p14:tracePt t="33926" x="4006850" y="5029200"/>
          <p14:tracePt t="33935" x="4019550" y="5035550"/>
          <p14:tracePt t="33952" x="4044950" y="5035550"/>
          <p14:tracePt t="33985" x="4064000" y="5035550"/>
          <p14:tracePt t="34002" x="4070350" y="5035550"/>
          <p14:tracePt t="34400" x="4076700" y="5035550"/>
          <p14:tracePt t="34423" x="4089400" y="5048250"/>
          <p14:tracePt t="34429" x="4095750" y="5054600"/>
          <p14:tracePt t="34445" x="4114800" y="5054600"/>
          <p14:tracePt t="34467" x="4159250" y="5073650"/>
          <p14:tracePt t="34491" x="4184650" y="5073650"/>
          <p14:tracePt t="34581" x="4191000" y="5073650"/>
          <p14:tracePt t="34603" x="4203700" y="5073650"/>
          <p14:tracePt t="34625" x="4216400" y="5073650"/>
          <p14:tracePt t="34647" x="4229100" y="5073650"/>
          <p14:tracePt t="34738" x="4235450" y="5073650"/>
          <p14:tracePt t="34762" x="4254500" y="5073650"/>
          <p14:tracePt t="34794" x="4273550" y="5080000"/>
          <p14:tracePt t="34816" x="4279900" y="5080000"/>
          <p14:tracePt t="34906" x="4292600" y="5086350"/>
          <p14:tracePt t="34928" x="4311650" y="5099050"/>
          <p14:tracePt t="34938" x="4318000" y="5105400"/>
          <p14:tracePt t="34956" x="4356100" y="5124450"/>
          <p14:tracePt t="34989" x="4387850" y="5143500"/>
          <p14:tracePt t="35006" x="4394200" y="5149850"/>
          <p14:tracePt t="35022" x="4413250" y="5162550"/>
          <p14:tracePt t="35086" x="4432300" y="5162550"/>
          <p14:tracePt t="35109" x="4470400" y="5162550"/>
          <p14:tracePt t="35130" x="4483100" y="5162550"/>
          <p14:tracePt t="35165" x="4489450" y="5162550"/>
          <p14:tracePt t="35209" x="4502150" y="5162550"/>
          <p14:tracePt t="35232" x="4514850" y="5124450"/>
          <p14:tracePt t="35256" x="4514850" y="5092700"/>
          <p14:tracePt t="35289" x="4521200" y="5029200"/>
          <p14:tracePt t="35306" x="4521200" y="4902200"/>
          <p14:tracePt t="35322" x="4521200" y="4851400"/>
          <p14:tracePt t="35339" x="4521200" y="4787900"/>
          <p14:tracePt t="35356" x="4559300" y="4692650"/>
          <p14:tracePt t="35373" x="4559300" y="4552950"/>
          <p14:tracePt t="35390" x="4533900" y="4445000"/>
          <p14:tracePt t="35406" x="4502150" y="4330700"/>
          <p14:tracePt t="35423" x="4451350" y="4171950"/>
          <p14:tracePt t="35440" x="4445000" y="4127500"/>
          <p14:tracePt t="41627" x="4552950" y="4133850"/>
          <p14:tracePt t="41644" x="4559300" y="4133850"/>
          <p14:tracePt t="41679" x="4502150" y="4140200"/>
          <p14:tracePt t="41702" x="4406900" y="4152900"/>
          <p14:tracePt t="41731" x="4381500" y="4159250"/>
          <p14:tracePt t="41748" x="4368800" y="4159250"/>
          <p14:tracePt t="41859" x="4413250" y="4159250"/>
          <p14:tracePt t="41881" x="4559300" y="4140200"/>
          <p14:tracePt t="41905" x="4635500" y="4133850"/>
          <p14:tracePt t="41927" x="4673600" y="4127500"/>
          <p14:tracePt t="41948" x="4679950" y="4127500"/>
          <p14:tracePt t="41994" x="4603750" y="4127500"/>
          <p14:tracePt t="42016" x="4502150" y="4140200"/>
          <p14:tracePt t="42022" x="4464050" y="4140200"/>
          <p14:tracePt t="42039" x="4419600" y="4146550"/>
          <p14:tracePt t="42118" x="4445000" y="4146550"/>
          <p14:tracePt t="42140" x="4457700" y="4146550"/>
          <p14:tracePt t="42164" x="4464050" y="4146550"/>
          <p14:tracePt t="42241" x="4470400" y="4146550"/>
          <p14:tracePt t="45369" x="4641850" y="4121150"/>
          <p14:tracePt t="45397" x="4819650" y="4083050"/>
          <p14:tracePt t="45399" x="4851400" y="4070350"/>
          <p14:tracePt t="45405" x="4914900" y="4070350"/>
          <p14:tracePt t="45425" x="4933950" y="4070350"/>
          <p14:tracePt t="45441" x="4940300" y="4070350"/>
          <p14:tracePt t="45457" x="4959350" y="4070350"/>
          <p14:tracePt t="45474" x="4997450" y="4064000"/>
          <p14:tracePt t="45507" x="5029200" y="4051300"/>
          <p14:tracePt t="45524" x="5060950" y="4038600"/>
          <p14:tracePt t="45541" x="5092700" y="4032250"/>
          <p14:tracePt t="45575" x="5111750" y="4025900"/>
          <p14:tracePt t="45591" x="5130800" y="4019550"/>
          <p14:tracePt t="45608" x="5149850" y="4013200"/>
          <p14:tracePt t="45641" x="5200650" y="4013200"/>
          <p14:tracePt t="45675" x="5334000" y="4013200"/>
          <p14:tracePt t="45691" x="5511800" y="4000500"/>
          <p14:tracePt t="45708" x="5683250" y="3981450"/>
          <p14:tracePt t="45741" x="5740400" y="3981450"/>
          <p14:tracePt t="45785" x="5746750" y="3981450"/>
          <p14:tracePt t="45897" x="5759450" y="3981450"/>
          <p14:tracePt t="45931" x="5772150" y="3981450"/>
          <p14:tracePt t="46021" x="5778500" y="3981450"/>
          <p14:tracePt t="46133" x="5784850" y="3981450"/>
          <p14:tracePt t="46202" x="5791200" y="3981450"/>
          <p14:tracePt t="46224" x="5835650" y="3981450"/>
          <p14:tracePt t="46248" x="5949950" y="3981450"/>
          <p14:tracePt t="46270" x="6165850" y="3981450"/>
          <p14:tracePt t="46291" x="6445250" y="3981450"/>
          <p14:tracePt t="46315" x="6680200" y="3981450"/>
          <p14:tracePt t="46336" x="6896100" y="3981450"/>
          <p14:tracePt t="46359" x="7035800" y="3981450"/>
          <p14:tracePt t="46365" x="7213600" y="3968750"/>
          <p14:tracePt t="46382" x="7416800" y="3917950"/>
          <p14:tracePt t="46394" x="7651750" y="3854450"/>
          <p14:tracePt t="46409" x="7753350" y="3829050"/>
          <p14:tracePt t="46426" x="7912100" y="3797300"/>
          <p14:tracePt t="46459" x="7931150" y="3797300"/>
          <p14:tracePt t="46476" x="7956550" y="3778250"/>
          <p14:tracePt t="46494" x="8026400" y="3638550"/>
          <p14:tracePt t="46525" x="8140700" y="3441700"/>
          <p14:tracePt t="46542" x="8172450" y="3194050"/>
          <p14:tracePt t="46575" x="8159750" y="2940050"/>
          <p14:tracePt t="46593" x="8039100" y="2705100"/>
          <p14:tracePt t="46610" x="7823200" y="2559050"/>
          <p14:tracePt t="46642" x="7346950" y="2540000"/>
          <p14:tracePt t="46676" x="7188200" y="2692400"/>
          <p14:tracePt t="46693" x="7219950" y="2832100"/>
          <p14:tracePt t="46709" x="7664450" y="3105150"/>
          <p14:tracePt t="46743" x="8413750" y="3486150"/>
          <p14:tracePt t="46759" x="8712200" y="3619500"/>
          <p14:tracePt t="46777" x="9042400" y="3740150"/>
          <p14:tracePt t="46793" x="9163050" y="3765550"/>
          <p14:tracePt t="46810" x="9232900" y="3765550"/>
          <p14:tracePt t="46832" x="9512300" y="3575050"/>
          <p14:tracePt t="46854" x="10198100" y="3009900"/>
          <p14:tracePt t="46877" x="10509250" y="2787650"/>
          <p14:tracePt t="46883" x="10744200" y="2616200"/>
          <p14:tracePt t="46899" x="10826750" y="2425700"/>
          <p14:tracePt t="46922" x="10744200" y="2355850"/>
          <p14:tracePt t="46945" x="10464800" y="2343150"/>
          <p14:tracePt t="46966" x="9931400" y="2368550"/>
          <p14:tracePt t="46990" x="9702800" y="2457450"/>
          <p14:tracePt t="47014" x="9556750" y="2609850"/>
          <p14:tracePt t="47034" x="9518650" y="2698750"/>
          <p14:tracePt t="47057" x="9518650" y="2743200"/>
          <p14:tracePt t="47080" x="9550400" y="2781300"/>
          <p14:tracePt t="47111" x="9556750" y="2781300"/>
          <p14:tracePt t="49880" x="9563100" y="2813050"/>
          <p14:tracePt t="49902" x="9563100" y="2832100"/>
          <p14:tracePt t="49909" x="9563100" y="2844800"/>
          <p14:tracePt t="49926" x="9563100" y="2863850"/>
          <p14:tracePt t="49948" x="9531350" y="2895600"/>
          <p14:tracePt t="49971" x="9505950" y="2908300"/>
          <p14:tracePt t="49993" x="9486900" y="2927350"/>
          <p14:tracePt t="50015" x="9486900" y="2940050"/>
          <p14:tracePt t="50040" x="9486900" y="2978150"/>
          <p14:tracePt t="50061" x="9486900" y="2984500"/>
          <p14:tracePt t="50081" x="9486900" y="2990850"/>
          <p14:tracePt t="50251" x="9486900" y="3003550"/>
          <p14:tracePt t="50285" x="9486900" y="3016250"/>
          <p14:tracePt t="50319" x="9493250" y="3035300"/>
          <p14:tracePt t="50340" x="9493250" y="3048000"/>
          <p14:tracePt t="50342" x="9493250" y="3054350"/>
          <p14:tracePt t="50362" x="9499600" y="3067050"/>
          <p14:tracePt t="50369" x="9499600" y="3079750"/>
          <p14:tracePt t="50386" x="9499600" y="3086100"/>
          <p14:tracePt t="50402" x="9505950" y="3098800"/>
          <p14:tracePt t="50419" x="9512300" y="3105150"/>
          <p14:tracePt t="50532" x="9531350" y="3105150"/>
          <p14:tracePt t="50556" x="9537700" y="3130550"/>
          <p14:tracePt t="50578" x="9544050" y="3162300"/>
          <p14:tracePt t="50600" x="9588500" y="3200400"/>
          <p14:tracePt t="50622" x="9652000" y="3206750"/>
          <p14:tracePt t="50636" x="9702800" y="3206750"/>
          <p14:tracePt t="50653" x="9753600" y="3219450"/>
          <p14:tracePt t="50669" x="9861550" y="3206750"/>
          <p14:tracePt t="50686" x="9937750" y="3162300"/>
          <p14:tracePt t="50703" x="10052050" y="3079750"/>
          <p14:tracePt t="50736" x="10229850" y="2952750"/>
          <p14:tracePt t="50753" x="10496550" y="2736850"/>
          <p14:tracePt t="50769" x="10617200" y="2628900"/>
          <p14:tracePt t="50786" x="10845800" y="2413000"/>
          <p14:tracePt t="50803" x="10953750" y="2273300"/>
          <p14:tracePt t="50836" x="10966450" y="2241550"/>
          <p14:tracePt t="50853" x="10979150" y="2222500"/>
          <p14:tracePt t="50869" x="10979150" y="2216150"/>
          <p14:tracePt t="50886" x="10991850" y="2203450"/>
          <p14:tracePt t="50903" x="10998200" y="2190750"/>
          <p14:tracePt t="50919" x="11010900" y="2178050"/>
          <p14:tracePt t="50936" x="11017250" y="2152650"/>
          <p14:tracePt t="50953" x="11036300" y="2120900"/>
          <p14:tracePt t="50987" x="11074400" y="2070100"/>
          <p14:tracePt t="51003" x="11080750" y="2070100"/>
          <p14:tracePt t="51107" x="11061700" y="2101850"/>
          <p14:tracePt t="51130" x="11036300" y="2165350"/>
          <p14:tracePt t="51151" x="11036300" y="2235200"/>
          <p14:tracePt t="51175" x="11036300" y="2298700"/>
          <p14:tracePt t="51187" x="11055350" y="2330450"/>
          <p14:tracePt t="51220" x="11080750" y="2419350"/>
          <p14:tracePt t="51237" x="11080750" y="2451100"/>
          <p14:tracePt t="51254" x="11080750" y="2489200"/>
          <p14:tracePt t="51287" x="11080750" y="2508250"/>
          <p14:tracePt t="51303" x="11080750" y="2533650"/>
          <p14:tracePt t="51320" x="11106150" y="2565400"/>
          <p14:tracePt t="51354" x="11163300" y="2628900"/>
          <p14:tracePt t="51370" x="11207750" y="2667000"/>
          <p14:tracePt t="51387" x="11226800" y="2679700"/>
          <p14:tracePt t="51404" x="11252200" y="2705100"/>
          <p14:tracePt t="51420" x="11258550" y="2730500"/>
          <p14:tracePt t="51437" x="11277600" y="2755900"/>
          <p14:tracePt t="51470" x="11277600" y="2768600"/>
          <p14:tracePt t="51488" x="11277600" y="2774950"/>
          <p14:tracePt t="51504" x="11277600" y="2787650"/>
          <p14:tracePt t="51537" x="11277600" y="2819400"/>
          <p14:tracePt t="51571" x="11277600" y="2838450"/>
          <p14:tracePt t="51587" x="11277600" y="2844800"/>
          <p14:tracePt t="52028" x="11277600" y="2851150"/>
          <p14:tracePt t="52153" x="11271250" y="2901950"/>
          <p14:tracePt t="52175" x="11195050" y="3016250"/>
          <p14:tracePt t="52198" x="11137900" y="3130550"/>
          <p14:tracePt t="52221" x="11099800" y="3181350"/>
          <p14:tracePt t="52242" x="11093450" y="3219450"/>
          <p14:tracePt t="52267" x="11093450" y="3225800"/>
          <p14:tracePt t="52300" x="11093450" y="3251200"/>
          <p14:tracePt t="52317" x="11093450" y="3282950"/>
          <p14:tracePt t="52334" x="11093450" y="3333750"/>
          <p14:tracePt t="52367" x="11093450" y="3371850"/>
          <p14:tracePt t="52401" x="11093450" y="3397250"/>
          <p14:tracePt t="52418" x="11093450" y="3416300"/>
          <p14:tracePt t="52434" x="11093450" y="3435350"/>
          <p14:tracePt t="52437" x="11093450" y="3473450"/>
          <p14:tracePt t="52457" x="11093450" y="3524250"/>
          <p14:tracePt t="52479" x="11093450" y="3556000"/>
          <p14:tracePt t="52502" x="11099800" y="3568700"/>
          <p14:tracePt t="52510" x="11125200" y="3581400"/>
          <p14:tracePt t="52523" x="11182350" y="3594100"/>
          <p14:tracePt t="52534" x="11271250" y="3613150"/>
          <p14:tracePt t="52551" x="11366500" y="3733800"/>
          <p14:tracePt t="52584" x="11366500" y="4013200"/>
          <p14:tracePt t="52601" x="11112500" y="4489450"/>
          <p14:tracePt t="52618" x="10966450" y="4743450"/>
          <p14:tracePt t="52636" x="10915650" y="4813300"/>
          <p14:tracePt t="52667" x="10909300" y="4813300"/>
          <p14:tracePt t="52701" x="10890250" y="4813300"/>
          <p14:tracePt t="52718" x="10871200" y="4775200"/>
          <p14:tracePt t="52752" x="10871200" y="4737100"/>
          <p14:tracePt t="52768" x="10871200" y="4699000"/>
          <p14:tracePt t="52785" x="10871200" y="4686300"/>
          <p14:tracePt t="52818" x="10871200" y="4660900"/>
          <p14:tracePt t="52835" x="10820400" y="4641850"/>
          <p14:tracePt t="52852" x="10680700" y="4641850"/>
          <p14:tracePt t="52885" x="10426700" y="4641850"/>
          <p14:tracePt t="52901" x="10210800" y="4667250"/>
          <p14:tracePt t="52918" x="10064750" y="4686300"/>
          <p14:tracePt t="52952" x="9899650" y="4718050"/>
          <p14:tracePt t="52968" x="9620250" y="4762500"/>
          <p14:tracePt t="52986" x="9448800" y="4787900"/>
          <p14:tracePt t="52988" x="9188450" y="4845050"/>
          <p14:tracePt t="53018" x="8775700" y="4902200"/>
          <p14:tracePt t="53036" x="8509000" y="4959350"/>
          <p14:tracePt t="53068" x="8356600" y="4978400"/>
          <p14:tracePt t="53085" x="8248650" y="4991100"/>
          <p14:tracePt t="53102" x="8159750" y="4991100"/>
          <p14:tracePt t="53135" x="8140700" y="4991100"/>
          <p14:tracePt t="53177" x="8089900" y="4991100"/>
          <p14:tracePt t="53199" x="7893050" y="5035550"/>
          <p14:tracePt t="53222" x="7772400" y="5048250"/>
          <p14:tracePt t="53251" x="7766050" y="5048250"/>
          <p14:tracePt t="53291" x="7880350" y="5048250"/>
          <p14:tracePt t="53311" x="8013700" y="5029200"/>
          <p14:tracePt t="53334" x="8089900" y="5003800"/>
          <p14:tracePt t="53357" x="8115300" y="4997450"/>
          <p14:tracePt t="53390" x="8178800" y="4991100"/>
          <p14:tracePt t="53413" x="8420100" y="4978400"/>
          <p14:tracePt t="53435" x="8839200" y="4940300"/>
          <p14:tracePt t="53459" x="9296400" y="4895850"/>
          <p14:tracePt t="53480" x="9588500" y="4857750"/>
          <p14:tracePt t="53504" x="9690100" y="4845050"/>
          <p14:tracePt t="53507" x="9766300" y="4838700"/>
          <p14:tracePt t="53525" x="9823450" y="4826000"/>
          <p14:tracePt t="53535" x="9899650" y="4826000"/>
          <p14:tracePt t="53552" x="9963150" y="4826000"/>
          <p14:tracePt t="53568" x="10179050" y="4800600"/>
          <p14:tracePt t="53586" x="10414000" y="4768850"/>
          <p14:tracePt t="53603" x="10502900" y="4743450"/>
          <p14:tracePt t="53619" x="10579100" y="4737100"/>
          <p14:tracePt t="53636" x="10699750" y="4718050"/>
          <p14:tracePt t="53653" x="10826750" y="4718050"/>
          <p14:tracePt t="53686" x="11017250" y="4718050"/>
          <p14:tracePt t="53702" x="11195050" y="4705350"/>
          <p14:tracePt t="53719" x="11309350" y="4705350"/>
          <p14:tracePt t="53752" x="11360150" y="4705350"/>
          <p14:tracePt t="53769" x="11430000" y="4699000"/>
          <p14:tracePt t="53785" x="11499850" y="4692650"/>
          <p14:tracePt t="53818" x="11525250" y="4692650"/>
          <p14:tracePt t="53908" x="11557000" y="4692650"/>
          <p14:tracePt t="53929" x="11563350" y="4692650"/>
          <p14:tracePt t="53935" x="11576050" y="4692650"/>
          <p14:tracePt t="54009" x="11468100" y="4705350"/>
          <p14:tracePt t="54032" x="11182350" y="4781550"/>
          <p14:tracePt t="54056" x="10464800" y="4972050"/>
          <p14:tracePt t="54075" x="9988550" y="5022850"/>
          <p14:tracePt t="54078" x="9531350" y="5099050"/>
          <p14:tracePt t="54098" x="9105900" y="5149850"/>
          <p14:tracePt t="54102" x="8743950" y="5168900"/>
          <p14:tracePt t="54136" x="8299450" y="5168900"/>
          <p14:tracePt t="54152" x="8102600" y="5124450"/>
          <p14:tracePt t="54169" x="7981950" y="5054600"/>
          <p14:tracePt t="54202" x="7880350" y="5029200"/>
          <p14:tracePt t="54219" x="7702550" y="5029200"/>
          <p14:tracePt t="54236" x="7632700" y="5029200"/>
          <p14:tracePt t="54358" x="7626350" y="5022850"/>
          <p14:tracePt t="54380" x="7626350" y="5010150"/>
          <p14:tracePt t="54458" x="7620000" y="5010150"/>
          <p14:tracePt t="54482" x="7613650" y="4997450"/>
          <p14:tracePt t="54504" x="7607300" y="4991100"/>
          <p14:tracePt t="55033" x="7639050" y="4991100"/>
          <p14:tracePt t="55055" x="7696200" y="4991100"/>
          <p14:tracePt t="55071" x="7785100" y="4991100"/>
          <p14:tracePt t="55088" x="7893050" y="4984750"/>
          <p14:tracePt t="55104" x="8020050" y="4984750"/>
          <p14:tracePt t="55124" x="8147050" y="4984750"/>
          <p14:tracePt t="55154" x="8375650" y="4984750"/>
          <p14:tracePt t="55171" x="8724900" y="4984750"/>
          <p14:tracePt t="55204" x="9093200" y="4984750"/>
          <p14:tracePt t="55221" x="9340850" y="4946650"/>
          <p14:tracePt t="55238" x="9480550" y="4946650"/>
          <p14:tracePt t="55271" x="9594850" y="4946650"/>
          <p14:tracePt t="55288" x="9772650" y="4946650"/>
          <p14:tracePt t="55304" x="10020300" y="4940300"/>
          <p14:tracePt t="55338" x="10274300" y="4914900"/>
          <p14:tracePt t="55354" x="10464800" y="4908550"/>
          <p14:tracePt t="55371" x="10617200" y="4895850"/>
          <p14:tracePt t="55404" x="10833100" y="4895850"/>
          <p14:tracePt t="55421" x="11099800" y="4883150"/>
          <p14:tracePt t="55438" x="11290300" y="4883150"/>
          <p14:tracePt t="55471" x="11379200" y="4883150"/>
          <p14:tracePt t="55488" x="11385550" y="4883150"/>
          <p14:tracePt t="56720" x="11391900" y="4883150"/>
          <p14:tracePt t="56799" x="11379200" y="4876800"/>
          <p14:tracePt t="56823" x="11353800" y="4857750"/>
          <p14:tracePt t="56845" x="11328400" y="4845050"/>
          <p14:tracePt t="56867" x="11303000" y="4813300"/>
          <p14:tracePt t="56889" x="11277600" y="4800600"/>
          <p14:tracePt t="56914" x="11239500" y="4781550"/>
          <p14:tracePt t="56934" x="11182350" y="4743450"/>
          <p14:tracePt t="56956" x="11137900" y="4699000"/>
          <p14:tracePt t="56976" x="11099800" y="4667250"/>
          <p14:tracePt t="56992" x="11055350" y="4610100"/>
          <p14:tracePt t="57009" x="11042650" y="4597400"/>
          <p14:tracePt t="57026" x="11017250" y="4584700"/>
          <p14:tracePt t="57042" x="10960100" y="4559300"/>
          <p14:tracePt t="57059" x="10852150" y="4502150"/>
          <p14:tracePt t="57092" x="10668000" y="4343400"/>
          <p14:tracePt t="57109" x="10452100" y="4114800"/>
          <p14:tracePt t="57126" x="10337800" y="3917950"/>
          <p14:tracePt t="57159" x="10280650" y="3695700"/>
          <p14:tracePt t="57176" x="10223500" y="3378200"/>
          <p14:tracePt t="57193" x="10185400" y="3225800"/>
          <p14:tracePt t="57209" x="10140950" y="3067050"/>
          <p14:tracePt t="57226" x="10039350" y="2927350"/>
          <p14:tracePt t="57242" x="9906000" y="2876550"/>
          <p14:tracePt t="57276" x="9652000" y="2876550"/>
          <p14:tracePt t="57293" x="9232900" y="2927350"/>
          <p14:tracePt t="57309" x="8750300" y="2965450"/>
          <p14:tracePt t="57328" x="8267700" y="2997200"/>
          <p14:tracePt t="57359" x="7829550" y="2997200"/>
          <p14:tracePt t="57376" x="7524750" y="2971800"/>
          <p14:tracePt t="57409" x="7404100" y="2914650"/>
          <p14:tracePt t="57426" x="7385050" y="2908300"/>
          <p14:tracePt t="57642" x="7385050" y="2895600"/>
          <p14:tracePt t="57667" x="7499350" y="2819400"/>
          <p14:tracePt t="57688" x="7632700" y="2781300"/>
          <p14:tracePt t="57710" x="7753350" y="2755900"/>
          <p14:tracePt t="57732" x="7785100" y="2755900"/>
          <p14:tracePt t="57755" x="7804150" y="2755900"/>
          <p14:tracePt t="57781" x="7816850" y="2755900"/>
          <p14:tracePt t="57798" x="7886700" y="2730500"/>
          <p14:tracePt t="57814" x="7969250" y="2692400"/>
          <p14:tracePt t="57848" x="8089900" y="2673350"/>
          <p14:tracePt t="57864" x="8248650" y="2654300"/>
          <p14:tracePt t="57881" x="8324850" y="2647950"/>
          <p14:tracePt t="57914" x="8388350" y="2647950"/>
          <p14:tracePt t="57947" x="8464550" y="2647950"/>
          <p14:tracePt t="57964" x="8616950" y="2647950"/>
          <p14:tracePt t="57981" x="8794750" y="2647950"/>
          <p14:tracePt t="58014" x="8947150" y="2647950"/>
          <p14:tracePt t="58031" x="9010650" y="2647950"/>
          <p14:tracePt t="58048" x="9137650" y="2641600"/>
          <p14:tracePt t="58064" x="9309100" y="2635250"/>
          <p14:tracePt t="58081" x="9423400" y="2622550"/>
          <p14:tracePt t="58082" x="9525000" y="2609850"/>
          <p14:tracePt t="58114" x="9740900" y="2584450"/>
          <p14:tracePt t="58131" x="9944100" y="2552700"/>
          <p14:tracePt t="58147" x="10026650" y="2540000"/>
          <p14:tracePt t="58164" x="10109200" y="2533650"/>
          <p14:tracePt t="58197" x="10160000" y="2533650"/>
          <p14:tracePt t="58214" x="10198100" y="2533650"/>
          <p14:tracePt t="58231" x="10242550" y="2533650"/>
          <p14:tracePt t="58249" x="10261600" y="2527300"/>
          <p14:tracePt t="58264" x="10299700" y="2508250"/>
          <p14:tracePt t="58281" x="10325100" y="2495550"/>
          <p14:tracePt t="58298" x="10426700" y="2457450"/>
          <p14:tracePt t="58314" x="10477500" y="2451100"/>
          <p14:tracePt t="58331" x="10502900" y="2451100"/>
          <p14:tracePt t="58543" x="10496550" y="2451100"/>
          <p14:tracePt t="58566" x="10464800" y="2451100"/>
          <p14:tracePt t="58571" x="10420350" y="2451100"/>
          <p14:tracePt t="58598" x="10312400" y="2457450"/>
          <p14:tracePt t="58615" x="10096500" y="2489200"/>
          <p14:tracePt t="58632" x="9956800" y="2495550"/>
          <p14:tracePt t="58634" x="9817100" y="2508250"/>
          <p14:tracePt t="58665" x="9499600" y="2520950"/>
          <p14:tracePt t="58681" x="9290050" y="2520950"/>
          <p14:tracePt t="58714" x="9086850" y="2520950"/>
          <p14:tracePt t="58731" x="8966200" y="2520950"/>
          <p14:tracePt t="58748" x="8801100" y="2495550"/>
          <p14:tracePt t="58765" x="8737600" y="2495550"/>
          <p14:tracePt t="58781" x="8655050" y="2482850"/>
          <p14:tracePt t="58798" x="8553450" y="2482850"/>
          <p14:tracePt t="58816" x="8509000" y="2482850"/>
          <p14:tracePt t="58834" x="8470900" y="2482850"/>
          <p14:tracePt t="58849" x="8439150" y="2482850"/>
          <p14:tracePt t="58866" x="8337550" y="2489200"/>
          <p14:tracePt t="58881" x="8191500" y="2508250"/>
          <p14:tracePt t="58915" x="8140700" y="2514600"/>
          <p14:tracePt t="58993" x="8128000" y="2514600"/>
          <p14:tracePt t="59105" x="8108950" y="2514600"/>
          <p14:tracePt t="59128" x="8070850" y="2514600"/>
          <p14:tracePt t="59151" x="8039100" y="2514600"/>
          <p14:tracePt t="59161" x="8020050" y="2514600"/>
          <p14:tracePt t="59207" x="8001000" y="2514600"/>
          <p14:tracePt t="59229" x="7988300" y="2514600"/>
          <p14:tracePt t="59252" x="7969250" y="2514600"/>
          <p14:tracePt t="59273" x="7962900" y="2514600"/>
          <p14:tracePt t="59342" x="8108950" y="2520950"/>
          <p14:tracePt t="59364" x="8362950" y="2520950"/>
          <p14:tracePt t="59386" x="8540750" y="2520950"/>
          <p14:tracePt t="59408" x="8566150" y="2520950"/>
          <p14:tracePt t="59416" x="8591550" y="2520950"/>
          <p14:tracePt t="59432" x="8604250" y="2520950"/>
          <p14:tracePt t="59466" x="8636000" y="2520950"/>
          <p14:tracePt t="59532" x="8572500" y="2540000"/>
          <p14:tracePt t="59554" x="8483600" y="2546350"/>
          <p14:tracePt t="59566" x="8305800" y="2559050"/>
          <p14:tracePt t="59582" x="7994650" y="2571750"/>
          <p14:tracePt t="59599" x="7759700" y="2571750"/>
          <p14:tracePt t="59601" x="7550150" y="2571750"/>
          <p14:tracePt t="59633" x="7239000" y="2571750"/>
          <p14:tracePt t="59649" x="6978650" y="2540000"/>
          <p14:tracePt t="59667" x="6813550" y="2540000"/>
          <p14:tracePt t="59699" x="6711950" y="2540000"/>
          <p14:tracePt t="59716" x="6661150" y="2540000"/>
          <p14:tracePt t="59734" x="6648450" y="2540000"/>
          <p14:tracePt t="59766" x="6629400" y="2540000"/>
          <p14:tracePt t="59783" x="6597650" y="2540000"/>
          <p14:tracePt t="59801" x="6559550" y="2540000"/>
          <p14:tracePt t="59817" x="6489700" y="2546350"/>
          <p14:tracePt t="59833" x="6261100" y="2590800"/>
          <p14:tracePt t="59849" x="6032500" y="2597150"/>
          <p14:tracePt t="59868" x="5956300" y="2597150"/>
          <p14:tracePt t="59883" x="5892800" y="2597150"/>
          <p14:tracePt t="59899" x="5803900" y="2540000"/>
          <p14:tracePt t="59916" x="5797550" y="2527300"/>
          <p14:tracePt t="59933" x="5778500" y="2457450"/>
          <p14:tracePt t="59949" x="5721350" y="2324100"/>
          <p14:tracePt t="59983" x="5676900" y="2184400"/>
          <p14:tracePt t="60000" x="5638800" y="2063750"/>
          <p14:tracePt t="60016" x="5638800" y="2038350"/>
          <p14:tracePt t="60017" x="5626100" y="2025650"/>
          <p14:tracePt t="60050" x="5619750" y="2006600"/>
          <p14:tracePt t="60066" x="5619750" y="1974850"/>
          <p14:tracePt t="60083" x="5619750" y="1949450"/>
          <p14:tracePt t="60084" x="5619750" y="1930400"/>
          <p14:tracePt t="60117" x="5721350" y="1841500"/>
          <p14:tracePt t="60134" x="5892800" y="1778000"/>
          <p14:tracePt t="60152" x="6076950" y="1727200"/>
          <p14:tracePt t="60184" x="6210300" y="1689100"/>
          <p14:tracePt t="60200" x="6356350" y="1663700"/>
          <p14:tracePt t="60234" x="6521450" y="1651000"/>
          <p14:tracePt t="60250" x="6737350" y="1657350"/>
          <p14:tracePt t="60267" x="6921500" y="1714500"/>
          <p14:tracePt t="60284" x="7004050" y="1778000"/>
          <p14:tracePt t="60300" x="7042150" y="1822450"/>
          <p14:tracePt t="60317" x="7099300" y="1962150"/>
          <p14:tracePt t="60333" x="7131050" y="2070100"/>
          <p14:tracePt t="60353" x="7131050" y="2120900"/>
          <p14:tracePt t="60367" x="7131050" y="2184400"/>
          <p14:tracePt t="60383" x="7067550" y="2324100"/>
          <p14:tracePt t="60400" x="6997700" y="2393950"/>
          <p14:tracePt t="60417" x="6794500" y="2489200"/>
          <p14:tracePt t="60434" x="6483350" y="2495550"/>
          <p14:tracePt t="60467" x="5988050" y="2495550"/>
          <p14:tracePt t="60484" x="5549900" y="2393950"/>
          <p14:tracePt t="60501" x="5346700" y="2273300"/>
          <p14:tracePt t="60534" x="5245100" y="2095500"/>
          <p14:tracePt t="60537" x="5245100" y="2006600"/>
          <p14:tracePt t="60555" x="5245100" y="1892300"/>
          <p14:tracePt t="60567" x="5245100" y="1752600"/>
          <p14:tracePt t="60583" x="5365750" y="1543050"/>
          <p14:tracePt t="60600" x="5486400" y="1460500"/>
          <p14:tracePt t="60617" x="5657850" y="1441450"/>
          <p14:tracePt t="60634" x="6184900" y="1422400"/>
          <p14:tracePt t="60650" x="6496050" y="1422400"/>
          <p14:tracePt t="60667" x="6965950" y="1555750"/>
          <p14:tracePt t="60684" x="7258050" y="1873250"/>
          <p14:tracePt t="60702" x="7327900" y="2152650"/>
          <p14:tracePt t="60734" x="7327900" y="2286000"/>
          <p14:tracePt t="60751" x="7251700" y="2336800"/>
          <p14:tracePt t="60768" x="7213600" y="2336800"/>
          <p14:tracePt t="60784" x="7124700" y="2336800"/>
          <p14:tracePt t="60817" x="7016750" y="2336800"/>
          <p14:tracePt t="60834" x="6959600" y="2336800"/>
          <p14:tracePt t="60917" x="6927850" y="2330450"/>
          <p14:tracePt t="60938" x="6902450" y="2330450"/>
          <p14:tracePt t="60943" x="6896100" y="2330450"/>
          <p14:tracePt t="60960" x="6870700" y="2324100"/>
          <p14:tracePt t="63632" x="6908800" y="2324100"/>
          <p14:tracePt t="64032" x="6902450" y="2324100"/>
          <p14:tracePt t="64066" x="6902450" y="2349500"/>
          <p14:tracePt t="64090" x="6902450" y="2368550"/>
          <p14:tracePt t="64111" x="6946900" y="2387600"/>
          <p14:tracePt t="64134" x="6972300" y="2387600"/>
          <p14:tracePt t="64157" x="7004050" y="2393950"/>
          <p14:tracePt t="64179" x="7099300" y="2400300"/>
          <p14:tracePt t="64204" x="7213600" y="2413000"/>
          <p14:tracePt t="64225" x="7315200" y="2413000"/>
          <p14:tracePt t="64247" x="7346950" y="2413000"/>
          <p14:tracePt t="64259" x="7385050" y="2413000"/>
          <p14:tracePt t="64287" x="7410450" y="2413000"/>
          <p14:tracePt t="64304" x="7435850" y="2413000"/>
          <p14:tracePt t="64337" x="7473950" y="2413000"/>
          <p14:tracePt t="64354" x="7524750" y="2413000"/>
          <p14:tracePt t="64371" x="7556500" y="2413000"/>
          <p14:tracePt t="64404" x="7575550" y="2413000"/>
          <p14:tracePt t="64421" x="7581900" y="2413000"/>
          <p14:tracePt t="64572" x="7600950" y="2413000"/>
          <p14:tracePt t="64595" x="7620000" y="2413000"/>
          <p14:tracePt t="64618" x="7632700" y="2406650"/>
          <p14:tracePt t="64640" x="7639050" y="2406650"/>
          <p14:tracePt t="64655" x="7651750" y="2406650"/>
          <p14:tracePt t="64685" x="7658100" y="2406650"/>
          <p14:tracePt t="64708" x="7664450" y="2406650"/>
          <p14:tracePt t="64731" x="7683500" y="2406650"/>
          <p14:tracePt t="64966" x="7696200" y="2406650"/>
          <p14:tracePt t="64991" x="7797800" y="2387600"/>
          <p14:tracePt t="65012" x="7943850" y="2368550"/>
          <p14:tracePt t="65034" x="8064500" y="2349500"/>
          <p14:tracePt t="65056" x="8147050" y="2336800"/>
          <p14:tracePt t="65088" x="8166100" y="2336800"/>
          <p14:tracePt t="65105" x="8204200" y="2330450"/>
          <p14:tracePt t="65138" x="8223250" y="2330450"/>
          <p14:tracePt t="65156" x="8286750" y="2317750"/>
          <p14:tracePt t="65172" x="8394700" y="2298700"/>
          <p14:tracePt t="65205" x="8540750" y="2273300"/>
          <p14:tracePt t="65221" x="8686800" y="2241550"/>
          <p14:tracePt t="65238" x="8750300" y="2235200"/>
          <p14:tracePt t="65271" x="8788400" y="2222500"/>
          <p14:tracePt t="65289" x="8820150" y="2222500"/>
          <p14:tracePt t="65305" x="8896350" y="2222500"/>
          <p14:tracePt t="65339" x="9055100" y="2203450"/>
          <p14:tracePt t="65356" x="9169400" y="2184400"/>
          <p14:tracePt t="65372" x="9277350" y="2178050"/>
          <p14:tracePt t="65405" x="9359900" y="2171700"/>
          <p14:tracePt t="65422" x="9486900" y="2171700"/>
          <p14:tracePt t="65439" x="9563100" y="2171700"/>
          <p14:tracePt t="65455" x="9652000" y="2171700"/>
          <p14:tracePt t="65472" x="9817100" y="2171700"/>
          <p14:tracePt t="65489" x="10007600" y="2171700"/>
          <p14:tracePt t="65522" x="10160000" y="2171700"/>
          <p14:tracePt t="65539" x="10261600" y="2171700"/>
          <p14:tracePt t="65556" x="10344150" y="2178050"/>
          <p14:tracePt t="65589" x="10445750" y="2216150"/>
          <p14:tracePt t="65606" x="10502900" y="2228850"/>
          <p14:tracePt t="65621" x="10553700" y="2235200"/>
          <p14:tracePt t="65655" x="10629900" y="2235200"/>
          <p14:tracePt t="65672" x="10725150" y="2235200"/>
          <p14:tracePt t="65688" x="10814050" y="2235200"/>
          <p14:tracePt t="65722" x="10902950" y="2235200"/>
          <p14:tracePt t="65739" x="10966450" y="2235200"/>
          <p14:tracePt t="65756" x="10979150" y="2235200"/>
          <p14:tracePt t="65789" x="10985500" y="2247900"/>
          <p14:tracePt t="65823" x="11004550" y="2254250"/>
          <p14:tracePt t="65839" x="11023600" y="2273300"/>
          <p14:tracePt t="65856" x="11023600" y="2305050"/>
          <p14:tracePt t="65889" x="11010900" y="2368550"/>
          <p14:tracePt t="65906" x="10934700" y="2425700"/>
          <p14:tracePt t="65923" x="10922000" y="2432050"/>
          <p14:tracePt t="65924" x="10909300" y="2444750"/>
          <p14:tracePt t="65956" x="10902950" y="2451100"/>
          <p14:tracePt t="65979" x="10883900" y="2425700"/>
          <p14:tracePt t="66001" x="10883900" y="2393950"/>
          <p14:tracePt t="66013" x="10902950" y="2324100"/>
          <p14:tracePt t="66034" x="10991850" y="2241550"/>
          <p14:tracePt t="66059" x="11080750" y="2209800"/>
          <p14:tracePt t="66079" x="11093450" y="2209800"/>
          <p14:tracePt t="66101" x="11099800" y="2209800"/>
          <p14:tracePt t="66105" x="11106150" y="2216150"/>
          <p14:tracePt t="66125" x="11093450" y="2266950"/>
          <p14:tracePt t="66139" x="11010900" y="2349500"/>
          <p14:tracePt t="66157" x="10991850" y="2374900"/>
          <p14:tracePt t="66172" x="10960100" y="2400300"/>
          <p14:tracePt t="66189" x="10947400" y="2406650"/>
          <p14:tracePt t="66222" x="10922000" y="2413000"/>
          <p14:tracePt t="66239" x="10864850" y="2413000"/>
          <p14:tracePt t="66272" x="10814050" y="2413000"/>
          <p14:tracePt t="66289" x="10712450" y="2413000"/>
          <p14:tracePt t="66306" x="10521950" y="2444750"/>
          <p14:tracePt t="66339" x="10312400" y="2476500"/>
          <p14:tracePt t="66356" x="10121900" y="2514600"/>
          <p14:tracePt t="66372" x="10083800" y="2514600"/>
          <p14:tracePt t="66389" x="10052050" y="2514600"/>
          <p14:tracePt t="66406" x="10045700" y="2514600"/>
          <p14:tracePt t="66439" x="10039350" y="2514600"/>
          <p14:tracePt t="66456" x="10007600" y="2527300"/>
          <p14:tracePt t="66489" x="9982200" y="2533650"/>
          <p14:tracePt t="66506" x="9963150" y="2540000"/>
          <p14:tracePt t="66553" x="9931400" y="2540000"/>
          <p14:tracePt t="66576" x="9861550" y="2540000"/>
          <p14:tracePt t="66655" x="9874250" y="2540000"/>
          <p14:tracePt t="66677" x="10077450" y="2520950"/>
          <p14:tracePt t="66699" x="10318750" y="2520950"/>
          <p14:tracePt t="66722" x="10560050" y="2520950"/>
          <p14:tracePt t="66744" x="10661650" y="2559050"/>
          <p14:tracePt t="66767" x="10706100" y="2616200"/>
          <p14:tracePt t="66789" x="10763250" y="2717800"/>
          <p14:tracePt t="66813" x="10864850" y="2825750"/>
          <p14:tracePt t="66834" x="11010900" y="3003550"/>
          <p14:tracePt t="66857" x="11118850" y="3187700"/>
          <p14:tracePt t="66880" x="11176000" y="3346450"/>
          <p14:tracePt t="66902" x="11195050" y="3467100"/>
          <p14:tracePt t="66925" x="11195050" y="3562350"/>
          <p14:tracePt t="66957" x="11093450" y="3727450"/>
          <p14:tracePt t="66974" x="11004550" y="3937000"/>
          <p14:tracePt t="67007" x="10934700" y="4095750"/>
          <p14:tracePt t="67023" x="10877550" y="4210050"/>
          <p14:tracePt t="67040" x="10845800" y="4235450"/>
          <p14:tracePt t="67073" x="10737850" y="4298950"/>
          <p14:tracePt t="67090" x="10490200" y="4375150"/>
          <p14:tracePt t="67107" x="10261600" y="4375150"/>
          <p14:tracePt t="67140" x="10115550" y="4375150"/>
          <p14:tracePt t="67174" x="10064750" y="4362450"/>
          <p14:tracePt t="67190" x="10020300" y="4305300"/>
          <p14:tracePt t="67206" x="9925050" y="4241800"/>
          <p14:tracePt t="67239" x="9772650" y="4140200"/>
          <p14:tracePt t="67256" x="9690100" y="4076700"/>
          <p14:tracePt t="67273" x="9525000" y="3943350"/>
          <p14:tracePt t="67290" x="9417050" y="3822700"/>
          <p14:tracePt t="67308" x="9353550" y="3638550"/>
          <p14:tracePt t="67329" x="9334500" y="3460750"/>
          <p14:tracePt t="67351" x="9283700" y="3314700"/>
          <p14:tracePt t="67374" x="9277350" y="3257550"/>
          <p14:tracePt t="67390" x="9232900" y="3168650"/>
          <p14:tracePt t="67408" x="9213850" y="3117850"/>
          <p14:tracePt t="67409" x="9201150" y="3092450"/>
          <p14:tracePt t="67441" x="9182100" y="3041650"/>
          <p14:tracePt t="67457" x="9163050" y="2971800"/>
          <p14:tracePt t="67491" x="9144000" y="2844800"/>
          <p14:tracePt t="67508" x="9169400" y="2774950"/>
          <p14:tracePt t="67524" x="9258300" y="2692400"/>
          <p14:tracePt t="67541" x="9334500" y="2667000"/>
          <p14:tracePt t="67557" x="9417050" y="2660650"/>
          <p14:tracePt t="67577" x="9480550" y="2647950"/>
          <p14:tracePt t="67607" x="9563100" y="2647950"/>
          <p14:tracePt t="67624" x="9721850" y="2647950"/>
          <p14:tracePt t="67657" x="9848850" y="2647950"/>
          <p14:tracePt t="67691" x="9906000" y="2647950"/>
          <p14:tracePt t="67708" x="10001250" y="2667000"/>
          <p14:tracePt t="67724" x="10090150" y="2705100"/>
          <p14:tracePt t="67757" x="10185400" y="2749550"/>
          <p14:tracePt t="67774" x="10267950" y="2806700"/>
          <p14:tracePt t="67791" x="10325100" y="2863850"/>
          <p14:tracePt t="67825" x="10388600" y="2908300"/>
          <p14:tracePt t="67841" x="10490200" y="3003550"/>
          <p14:tracePt t="67858" x="10623550" y="3111500"/>
          <p14:tracePt t="67891" x="10725150" y="3219450"/>
          <p14:tracePt t="67908" x="10820400" y="3359150"/>
          <p14:tracePt t="67925" x="10852150" y="3403600"/>
          <p14:tracePt t="67928" x="10890250" y="3435350"/>
          <p14:tracePt t="67958" x="10915650" y="3498850"/>
          <p14:tracePt t="67975" x="10928350" y="3568700"/>
          <p14:tracePt t="68008" x="10928350" y="3670300"/>
          <p14:tracePt t="68026" x="10928350" y="3740150"/>
          <p14:tracePt t="68041" x="10928350" y="3765550"/>
          <p14:tracePt t="68075" x="10928350" y="3797300"/>
          <p14:tracePt t="68091" x="10896600" y="3835400"/>
          <p14:tracePt t="68108" x="10864850" y="3873500"/>
          <p14:tracePt t="68141" x="10744200" y="3930650"/>
          <p14:tracePt t="68158" x="10521950" y="3968750"/>
          <p14:tracePt t="68175" x="10223500" y="3981450"/>
          <p14:tracePt t="68208" x="10020300" y="3981450"/>
          <p14:tracePt t="68225" x="9912350" y="3949700"/>
          <p14:tracePt t="68241" x="9867900" y="3848100"/>
          <p14:tracePt t="68275" x="9804400" y="3663950"/>
          <p14:tracePt t="68291" x="9734550" y="3505200"/>
          <p14:tracePt t="68308" x="9683750" y="3403600"/>
          <p14:tracePt t="68342" x="9658350" y="3365500"/>
          <p14:tracePt t="68358" x="9613900" y="3314700"/>
          <p14:tracePt t="68375" x="9582150" y="3270250"/>
          <p14:tracePt t="68392" x="9505950" y="3194050"/>
          <p14:tracePt t="68408" x="9480550" y="3149600"/>
          <p14:tracePt t="68425" x="9455150" y="3111500"/>
          <p14:tracePt t="68442" x="9442450" y="3041650"/>
          <p14:tracePt t="68458" x="9429750" y="2933700"/>
          <p14:tracePt t="68476" x="9429750" y="2857500"/>
          <p14:tracePt t="68492" x="9429750" y="2806700"/>
          <p14:tracePt t="68509" x="9429750" y="2749550"/>
          <p14:tracePt t="68525" x="9429750" y="2711450"/>
          <p14:tracePt t="68542" x="9461500" y="2686050"/>
          <p14:tracePt t="68558" x="9512300" y="2654300"/>
          <p14:tracePt t="68592" x="9556750" y="2616200"/>
          <p14:tracePt t="68609" x="9613900" y="2571750"/>
          <p14:tracePt t="68625" x="9747250" y="2540000"/>
          <p14:tracePt t="68658" x="9867900" y="2514600"/>
          <p14:tracePt t="68675" x="9912350" y="2514600"/>
          <p14:tracePt t="68692" x="9982200" y="2514600"/>
          <p14:tracePt t="68709" x="10020300" y="2514600"/>
          <p14:tracePt t="68726" x="10102850" y="2520950"/>
          <p14:tracePt t="68758" x="10198100" y="2540000"/>
          <p14:tracePt t="68775" x="10312400" y="2559050"/>
          <p14:tracePt t="68792" x="10382250" y="2590800"/>
          <p14:tracePt t="68825" x="10433050" y="2622550"/>
          <p14:tracePt t="68842" x="10483850" y="2660650"/>
          <p14:tracePt t="68858" x="10560050" y="2711450"/>
          <p14:tracePt t="68892" x="10610850" y="2755900"/>
          <p14:tracePt t="68909" x="10617200" y="2768600"/>
          <p14:tracePt t="68926" x="10642600" y="2832100"/>
          <p14:tracePt t="68942" x="10687050" y="2908300"/>
          <p14:tracePt t="68975" x="10756900" y="3022600"/>
          <p14:tracePt t="68991" x="10845800" y="3162300"/>
          <p14:tracePt t="69008" x="10871200" y="3295650"/>
          <p14:tracePt t="69041" x="10871200" y="3409950"/>
          <p14:tracePt t="69058" x="10871200" y="3492500"/>
          <p14:tracePt t="69075" x="10852150" y="3562350"/>
          <p14:tracePt t="69108" x="10826750" y="3606800"/>
          <p14:tracePt t="69126" x="10775950" y="3657600"/>
          <p14:tracePt t="69142" x="10744200" y="3702050"/>
          <p14:tracePt t="69176" x="10706100" y="3746500"/>
          <p14:tracePt t="69192" x="10648950" y="3784600"/>
          <p14:tracePt t="69210" x="10591800" y="3816350"/>
          <p14:tracePt t="69242" x="10483850" y="3841750"/>
          <p14:tracePt t="69259" x="10350500" y="3860800"/>
          <p14:tracePt t="69276" x="10134600" y="3860800"/>
          <p14:tracePt t="69309" x="9918700" y="3860800"/>
          <p14:tracePt t="69326" x="9740900" y="3829050"/>
          <p14:tracePt t="69342" x="9658350" y="3784600"/>
          <p14:tracePt t="69359" x="9588500" y="3746500"/>
          <p14:tracePt t="69376" x="9442450" y="3581400"/>
          <p14:tracePt t="69393" x="9340850" y="3397250"/>
          <p14:tracePt t="69409" x="9315450" y="3276600"/>
          <p14:tracePt t="69426" x="9283700" y="3175000"/>
          <p14:tracePt t="69443" x="9251950" y="3067050"/>
          <p14:tracePt t="69459" x="9207500" y="2978150"/>
          <p14:tracePt t="69493" x="9175750" y="2844800"/>
          <p14:tracePt t="69509" x="9175750" y="2705100"/>
          <p14:tracePt t="69526" x="9194800" y="2597150"/>
          <p14:tracePt t="69544" x="9232900" y="2559050"/>
          <p14:tracePt t="69559" x="9239250" y="2552700"/>
          <p14:tracePt t="69576" x="9283700" y="2540000"/>
          <p14:tracePt t="69593" x="9417050" y="2540000"/>
          <p14:tracePt t="69626" x="9556750" y="2533650"/>
          <p14:tracePt t="69643" x="9683750" y="2533650"/>
          <p14:tracePt t="69660" x="9740900" y="2533650"/>
          <p14:tracePt t="69693" x="9798050" y="2533650"/>
          <p14:tracePt t="69709" x="9867900" y="2533650"/>
          <p14:tracePt t="69726" x="10020300" y="2533650"/>
          <p14:tracePt t="69759" x="10191750" y="2578100"/>
          <p14:tracePt t="69776" x="10325100" y="2635250"/>
          <p14:tracePt t="69793" x="10401300" y="2686050"/>
          <p14:tracePt t="69826" x="10528300" y="2743200"/>
          <p14:tracePt t="69843" x="10668000" y="2819400"/>
          <p14:tracePt t="69860" x="10750550" y="2882900"/>
          <p14:tracePt t="69876" x="10820400" y="2952750"/>
          <p14:tracePt t="69893" x="10896600" y="3079750"/>
          <p14:tracePt t="69910" x="10941050" y="3155950"/>
          <p14:tracePt t="69927" x="10947400" y="3263900"/>
          <p14:tracePt t="69960" x="10947400" y="3403600"/>
          <p14:tracePt t="69976" x="10928350" y="3524250"/>
          <p14:tracePt t="70010" x="10871200" y="3651250"/>
          <p14:tracePt t="70027" x="10833100" y="3721100"/>
          <p14:tracePt t="70043" x="10775950" y="3790950"/>
          <p14:tracePt t="70076" x="10687050" y="3841750"/>
          <p14:tracePt t="70093" x="10541000" y="3898900"/>
          <p14:tracePt t="70110" x="10312400" y="3911600"/>
          <p14:tracePt t="70143" x="9715500" y="3898900"/>
          <p14:tracePt t="70177" x="9359900" y="3765550"/>
          <p14:tracePt t="70194" x="9194800" y="3619500"/>
          <p14:tracePt t="70210" x="9074150" y="3359150"/>
          <p14:tracePt t="70243" x="8997950" y="3117850"/>
          <p14:tracePt t="70260" x="8985250" y="2863850"/>
          <p14:tracePt t="70277" x="9055100" y="2641600"/>
          <p14:tracePt t="70311" x="9169400" y="2451100"/>
          <p14:tracePt t="70327" x="9264650" y="2355850"/>
          <p14:tracePt t="70344" x="9309100" y="2336800"/>
          <p14:tracePt t="70361" x="9340850" y="2330450"/>
          <p14:tracePt t="70377" x="9442450" y="2330450"/>
          <p14:tracePt t="70394" x="9544050" y="2336800"/>
          <p14:tracePt t="70411" x="9607550" y="2393950"/>
          <p14:tracePt t="70427" x="9652000" y="2432050"/>
          <p14:tracePt t="70444" x="9817100" y="2597150"/>
          <p14:tracePt t="70477" x="10045700" y="2838450"/>
          <p14:tracePt t="70494" x="10204450" y="2990850"/>
          <p14:tracePt t="70527" x="10287000" y="3155950"/>
          <p14:tracePt t="70544" x="10312400" y="3289300"/>
          <p14:tracePt t="70560" x="10325100" y="3416300"/>
          <p14:tracePt t="70579" x="10325100" y="3467100"/>
          <p14:tracePt t="70594" x="10325100" y="3498850"/>
          <p14:tracePt t="70610" x="10280650" y="3562350"/>
          <p14:tracePt t="70627" x="10248900" y="3594100"/>
          <p14:tracePt t="70644" x="10191750" y="3644900"/>
          <p14:tracePt t="70660" x="10052050" y="3708400"/>
          <p14:tracePt t="70694" x="9918700" y="3740150"/>
          <p14:tracePt t="70711" x="9702800" y="3746500"/>
          <p14:tracePt t="70727" x="9474200" y="3625850"/>
          <p14:tracePt t="70761" x="9099550" y="3384550"/>
          <p14:tracePt t="70777" x="8832850" y="3200400"/>
          <p14:tracePt t="70794" x="8750300" y="3028950"/>
          <p14:tracePt t="70827" x="8763000" y="2781300"/>
          <p14:tracePt t="70844" x="9023350" y="2393950"/>
          <p14:tracePt t="70861" x="9137650" y="2254250"/>
          <p14:tracePt t="70878" x="9239250" y="2209800"/>
          <p14:tracePt t="70894" x="9448800" y="2190750"/>
          <p14:tracePt t="70911" x="9664700" y="2216150"/>
          <p14:tracePt t="70928" x="9804400" y="2311400"/>
          <p14:tracePt t="70929" x="9969500" y="2432050"/>
          <p14:tracePt t="70961" x="10204450" y="2692400"/>
          <p14:tracePt t="70978" x="10306050" y="2870200"/>
          <p14:tracePt t="70997" x="10356850" y="3016250"/>
          <p14:tracePt t="71028" x="10363200" y="3168650"/>
          <p14:tracePt t="71044" x="10363200" y="3302000"/>
          <p14:tracePt t="71078" x="10312400" y="3409950"/>
          <p14:tracePt t="71095" x="10242550" y="3479800"/>
          <p14:tracePt t="71111" x="10121900" y="3511550"/>
          <p14:tracePt t="71145" x="9867900" y="3498850"/>
          <p14:tracePt t="71178" x="9759950" y="3403600"/>
          <p14:tracePt t="71195" x="9740900" y="3270250"/>
          <p14:tracePt t="71212" x="9747250" y="3105150"/>
          <p14:tracePt t="71233" x="9848850" y="2952750"/>
          <p14:tracePt t="71254" x="9867900" y="2927350"/>
          <p14:tracePt t="71266" x="9906000" y="2914650"/>
          <p14:tracePt t="71288" x="9937750" y="2914650"/>
          <p14:tracePt t="71316" x="10026650" y="3009900"/>
          <p14:tracePt t="71334" x="10128250" y="3162300"/>
          <p14:tracePt t="71356" x="10147300" y="3295650"/>
          <p14:tracePt t="71382" x="10134600" y="3441700"/>
          <p14:tracePt t="71400" x="10096500" y="3486150"/>
          <p14:tracePt t="71411" x="10071100" y="3530600"/>
          <p14:tracePt t="71428" x="9975850" y="3562350"/>
          <p14:tracePt t="71462" x="9766300" y="3587750"/>
          <p14:tracePt t="71478" x="9632950" y="3543300"/>
          <p14:tracePt t="71495" x="9550400" y="3422650"/>
          <p14:tracePt t="71528" x="9474200" y="3225800"/>
          <p14:tracePt t="71545" x="9455150" y="3048000"/>
          <p14:tracePt t="71562" x="9455150" y="2978150"/>
          <p14:tracePt t="71626" x="9455150" y="2971800"/>
          <p14:tracePt t="71649" x="9461500" y="2971800"/>
          <p14:tracePt t="71874" x="9467850" y="2971800"/>
          <p14:tracePt t="73449" x="9486900" y="2959100"/>
          <p14:tracePt t="73472" x="9499600" y="2946400"/>
          <p14:tracePt t="73493" x="9505950" y="2940050"/>
          <p14:tracePt t="73989" x="9531350" y="2940050"/>
          <p14:tracePt t="74012" x="9556750" y="2933700"/>
          <p14:tracePt t="74034" x="9671050" y="2882900"/>
          <p14:tracePt t="74057" x="9836150" y="2813050"/>
          <p14:tracePt t="74080" x="9988550" y="2787650"/>
          <p14:tracePt t="74100" x="10109200" y="2755900"/>
          <p14:tracePt t="74112" x="10356850" y="2686050"/>
          <p14:tracePt t="74135" x="10572750" y="2679700"/>
          <p14:tracePt t="74157" x="10706100" y="2667000"/>
          <p14:tracePt t="74181" x="10731500" y="2667000"/>
          <p14:tracePt t="74204" x="10744200" y="2667000"/>
          <p14:tracePt t="74224" x="10775950" y="2667000"/>
          <p14:tracePt t="74248" x="10902950" y="2673350"/>
          <p14:tracePt t="74269" x="11029950" y="2673350"/>
          <p14:tracePt t="74294" x="11176000" y="2698750"/>
          <p14:tracePt t="74311" x="11214100" y="2698750"/>
          <p14:tracePt t="74327" x="11264900" y="2724150"/>
          <p14:tracePt t="74361" x="11277600" y="2736850"/>
          <p14:tracePt t="74394" x="11277600" y="2755900"/>
          <p14:tracePt t="74427" x="11277600" y="2768600"/>
          <p14:tracePt t="74444" x="11277600" y="2794000"/>
          <p14:tracePt t="74461" x="11277600" y="2813050"/>
          <p14:tracePt t="74462" x="11258550" y="2825750"/>
          <p14:tracePt t="74495" x="11226800" y="2844800"/>
          <p14:tracePt t="74511" x="11125200" y="2882900"/>
          <p14:tracePt t="74544" x="11036300" y="2914650"/>
          <p14:tracePt t="74561" x="10953750" y="2940050"/>
          <p14:tracePt t="74578" x="10934700" y="2940050"/>
          <p14:tracePt t="74597" x="10915650" y="2927350"/>
          <p14:tracePt t="74627" x="10909300" y="2774950"/>
          <p14:tracePt t="74644" x="10909300" y="2667000"/>
          <p14:tracePt t="74677" x="10960100" y="2609850"/>
          <p14:tracePt t="74694" x="11055350" y="2584450"/>
          <p14:tracePt t="74711" x="11245850" y="2584450"/>
          <p14:tracePt t="74744" x="11487150" y="2641600"/>
          <p14:tracePt t="74761" x="11709400" y="2730500"/>
          <p14:tracePt t="74778" x="11874500" y="2819400"/>
          <p14:tracePt t="74811" x="11957050" y="2889250"/>
          <p14:tracePt t="74828" x="11950700" y="2952750"/>
          <p14:tracePt t="74845" x="11836400" y="3035300"/>
          <p14:tracePt t="74878" x="11639550" y="3130550"/>
          <p14:tracePt t="74894" x="11283950" y="3194050"/>
          <p14:tracePt t="74911" x="11169650" y="3194050"/>
          <p14:tracePt t="74928" x="11106150" y="3194050"/>
          <p14:tracePt t="74945" x="11068050" y="3155950"/>
          <p14:tracePt t="74961" x="11080750" y="3035300"/>
          <p14:tracePt t="74978" x="11125200" y="2952750"/>
          <p14:tracePt t="74979" x="11195050" y="2844800"/>
          <p14:tracePt t="75011" x="11322050" y="2692400"/>
          <p14:tracePt t="75028" x="11455400" y="2622550"/>
          <p14:tracePt t="75061" x="11626850" y="2590800"/>
          <p14:tracePt t="75078" x="11722100" y="2622550"/>
          <p14:tracePt t="75095" x="11747500" y="2717800"/>
          <p14:tracePt t="75128" x="11715750" y="2838450"/>
          <p14:tracePt t="75145" x="11601450" y="2952750"/>
          <p14:tracePt t="75161" x="11468100" y="2990850"/>
          <p14:tracePt t="75195" x="11442700" y="2997200"/>
          <p14:tracePt t="75214" x="11442700" y="2978150"/>
          <p14:tracePt t="75228" x="11468100" y="2927350"/>
          <p14:tracePt t="75245" x="11531600" y="2832100"/>
          <p14:tracePt t="75262" x="11544300" y="2832100"/>
          <p14:tracePt t="75339" x="11550650" y="2832100"/>
          <p14:tracePt t="75857" x="11455400" y="2908300"/>
          <p14:tracePt t="75880" x="11182350" y="3048000"/>
          <p14:tracePt t="75911" x="10534650" y="3263900"/>
          <p14:tracePt t="75928" x="9861550" y="3454400"/>
          <p14:tracePt t="75961" x="9588500" y="3511550"/>
          <p14:tracePt t="75977" x="9544050" y="3511550"/>
          <p14:tracePt t="75994" x="9518650" y="3486150"/>
          <p14:tracePt t="76012" x="9486900" y="3416300"/>
          <p14:tracePt t="76028" x="9474200" y="3384550"/>
          <p14:tracePt t="76044" x="9429750" y="3308350"/>
          <p14:tracePt t="76061" x="9366250" y="3219450"/>
          <p14:tracePt t="76095" x="9277350" y="3111500"/>
          <p14:tracePt t="76111" x="9271000" y="2997200"/>
          <p14:tracePt t="76128" x="9271000" y="2895600"/>
          <p14:tracePt t="76161" x="9271000" y="2851150"/>
          <p14:tracePt t="76178" x="9264650" y="2825750"/>
          <p14:tracePt t="76195" x="9251950" y="2806700"/>
          <p14:tracePt t="76216" x="9220200" y="2774950"/>
          <p14:tracePt t="76239" x="9213850" y="2762250"/>
          <p14:tracePt t="76296" x="9213850" y="2755900"/>
          <p14:tracePt t="76352" x="9296400" y="2755900"/>
          <p14:tracePt t="76374" x="9461500" y="2832100"/>
          <p14:tracePt t="76400" x="9664700" y="2851150"/>
          <p14:tracePt t="76419" x="9893300" y="2851150"/>
          <p14:tracePt t="76441" x="10229850" y="2806700"/>
          <p14:tracePt t="76465" x="10509250" y="2762250"/>
          <p14:tracePt t="76487" x="10610850" y="2724150"/>
          <p14:tracePt t="76509" x="10636250" y="2698750"/>
          <p14:tracePt t="76532" x="10642600" y="2635250"/>
          <p14:tracePt t="76553" x="10668000" y="2584450"/>
          <p14:tracePt t="76578" x="10674350" y="2527300"/>
          <p14:tracePt t="76612" x="10661650" y="2451100"/>
          <p14:tracePt t="76628" x="10572750" y="2374900"/>
          <p14:tracePt t="76645" x="10471150" y="2330450"/>
          <p14:tracePt t="76679" x="10344150" y="2330450"/>
          <p14:tracePt t="76695" x="10020300" y="2400300"/>
          <p14:tracePt t="76712" x="9334500" y="2673350"/>
          <p14:tracePt t="76745" x="8559800" y="2882900"/>
          <p14:tracePt t="76762" x="8331200" y="2933700"/>
          <p14:tracePt t="76836" x="8324850" y="2921000"/>
          <p14:tracePt t="76858" x="8318500" y="2851150"/>
          <p14:tracePt t="76882" x="8318500" y="2794000"/>
          <p14:tracePt t="76904" x="8318500" y="2768600"/>
          <p14:tracePt t="76925" x="8318500" y="2762250"/>
          <p14:tracePt t="77015" x="8318500" y="2743200"/>
          <p14:tracePt t="77049" x="8318500" y="2736850"/>
          <p14:tracePt t="77172" x="8318500" y="2730500"/>
          <p14:tracePt t="77275" x="8337550" y="2749550"/>
          <p14:tracePt t="77297" x="8362950" y="2794000"/>
          <p14:tracePt t="77303" x="8382000" y="2832100"/>
          <p14:tracePt t="77319" x="8407400" y="2908300"/>
          <p14:tracePt t="77342" x="8407400" y="3009900"/>
          <p14:tracePt t="77364" x="8407400" y="3111500"/>
          <p14:tracePt t="77387" x="8407400" y="3251200"/>
          <p14:tracePt t="77408" x="8407400" y="3409950"/>
          <p14:tracePt t="77433" x="8413750" y="3524250"/>
          <p14:tracePt t="77453" x="8432800" y="3606800"/>
          <p14:tracePt t="77479" x="8451850" y="3727450"/>
          <p14:tracePt t="77513" x="8470900" y="3892550"/>
          <p14:tracePt t="77530" x="8502650" y="4089400"/>
          <p14:tracePt t="77547" x="8553450" y="4292600"/>
          <p14:tracePt t="77580" x="8591550" y="4489450"/>
          <p14:tracePt t="77597" x="8642350" y="4622800"/>
          <p14:tracePt t="77613" x="8655050" y="4686300"/>
          <p14:tracePt t="77646" x="8667750" y="4699000"/>
          <p14:tracePt t="77702" x="8648700" y="4686300"/>
          <p14:tracePt t="77725" x="8636000" y="4667250"/>
          <p14:tracePt t="81527" x="8667750" y="4565650"/>
          <p14:tracePt t="81560" x="8674100" y="4546600"/>
          <p14:tracePt t="81567" x="8674100" y="4508500"/>
          <p14:tracePt t="81582" x="8674100" y="4483100"/>
          <p14:tracePt t="81598" x="8655050" y="4464050"/>
          <p14:tracePt t="81615" x="8616950" y="4425950"/>
          <p14:tracePt t="81632" x="8616950" y="4406900"/>
          <p14:tracePt t="81665" x="8610600" y="4400550"/>
          <p14:tracePt t="81682" x="8604250" y="4394200"/>
          <p14:tracePt t="81739" x="8604250" y="4387850"/>
          <p14:tracePt t="81750" x="8604250" y="4375150"/>
          <p14:tracePt t="82010" x="8604250" y="4368800"/>
          <p14:tracePt t="82066" x="8616950" y="4362450"/>
          <p14:tracePt t="82876" x="8623300" y="4362450"/>
          <p14:tracePt t="82899" x="8636000" y="4362450"/>
          <p14:tracePt t="82905" x="8642350" y="4362450"/>
          <p14:tracePt t="82921" x="8655050" y="4362450"/>
          <p14:tracePt t="83045" x="8667750" y="4356100"/>
          <p14:tracePt t="83068" x="8674100" y="4337050"/>
          <p14:tracePt t="83135" x="8674100" y="4330700"/>
          <p14:tracePt t="83158" x="8686800" y="4324350"/>
          <p14:tracePt t="83191" x="8699500" y="4324350"/>
          <p14:tracePt t="83214" x="8712200" y="4324350"/>
          <p14:tracePt t="83270" x="8718550" y="4324350"/>
          <p14:tracePt t="83507" x="8731250" y="4330700"/>
          <p14:tracePt t="83530" x="8743950" y="4337050"/>
          <p14:tracePt t="83562" x="8750300" y="4343400"/>
          <p14:tracePt t="83799" x="8763000" y="4343400"/>
          <p14:tracePt t="83822" x="8794750" y="4362450"/>
          <p14:tracePt t="83828" x="8870950" y="4368800"/>
          <p14:tracePt t="83854" x="9525000" y="4368800"/>
          <p14:tracePt t="83871" x="10160000" y="4260850"/>
          <p14:tracePt t="83887" x="11398250" y="4083050"/>
          <p14:tracePt t="83904" x="12071350" y="3879850"/>
          <p14:tracePt t="83937" x="12128500" y="3841750"/>
          <p14:tracePt t="83971" x="12090400" y="3822700"/>
          <p14:tracePt t="83987" x="11918950" y="3771900"/>
          <p14:tracePt t="84004" x="11760200" y="3689350"/>
          <p14:tracePt t="84037" x="11601450" y="3644900"/>
          <p14:tracePt t="84054" x="11449050" y="3530600"/>
          <p14:tracePt t="84071" x="11334750" y="3390900"/>
          <p14:tracePt t="84104" x="11283950" y="3289300"/>
          <p14:tracePt t="84137" x="11283950" y="3282950"/>
          <p14:tracePt t="84171" x="11252200" y="3276600"/>
          <p14:tracePt t="84205" x="11303000" y="3143250"/>
          <p14:tracePt t="84225" x="11391900" y="3016250"/>
          <p14:tracePt t="84228" x="11468100" y="2940050"/>
          <p14:tracePt t="84247" x="11487150" y="2921000"/>
          <p14:tracePt t="84254" x="11499850" y="2914650"/>
          <p14:tracePt t="84293" x="11518900" y="2914650"/>
          <p14:tracePt t="84320" x="11544300" y="3003550"/>
          <p14:tracePt t="84353" x="11550650" y="3111500"/>
          <p14:tracePt t="84370" x="11550650" y="3175000"/>
          <p14:tracePt t="84387" x="11544300" y="3187700"/>
          <p14:tracePt t="84405" x="11537950" y="3187700"/>
          <p14:tracePt t="84406" x="11518900" y="3187700"/>
          <p14:tracePt t="84427" x="11468100" y="3136900"/>
          <p14:tracePt t="84437" x="11417300" y="3079750"/>
          <p14:tracePt t="84454" x="11347450" y="2901950"/>
          <p14:tracePt t="84472" x="11334750" y="2863850"/>
          <p14:tracePt t="84487" x="11303000" y="2806700"/>
          <p14:tracePt t="84504" x="11303000" y="2774950"/>
          <p14:tracePt t="84562" x="11322050" y="2800350"/>
          <p14:tracePt t="84565" x="11341100" y="2863850"/>
          <p14:tracePt t="84587" x="11430000" y="2978150"/>
          <p14:tracePt t="84608" x="11442700" y="3003550"/>
          <p14:tracePt t="84615" x="11442700" y="3009900"/>
          <p14:tracePt t="84663" x="11442700" y="3003550"/>
          <p14:tracePt t="84668" x="11430000" y="2965450"/>
          <p14:tracePt t="84688" x="11417300" y="2889250"/>
          <p14:tracePt t="84800" x="11410950" y="2882900"/>
          <p14:tracePt t="84825" x="11258550" y="2940050"/>
          <p14:tracePt t="84845" x="10788650" y="3206750"/>
          <p14:tracePt t="84867" x="10363200" y="3416300"/>
          <p14:tracePt t="84879" x="9836150" y="3657600"/>
          <p14:tracePt t="84902" x="9766300" y="3721100"/>
          <p14:tracePt t="84925" x="9766300" y="3740150"/>
          <p14:tracePt t="84947" x="9791700" y="3752850"/>
          <p14:tracePt t="84991" x="9829800" y="3765550"/>
          <p14:tracePt t="85014" x="9861550" y="3765550"/>
          <p14:tracePt t="85038" x="9906000" y="3771900"/>
          <p14:tracePt t="85058" x="9925050" y="3784600"/>
          <p14:tracePt t="85082" x="9925050" y="3835400"/>
          <p14:tracePt t="85104" x="9899650" y="3917950"/>
          <p14:tracePt t="85127" x="9810750" y="4006850"/>
          <p14:tracePt t="85149" x="9620250" y="4133850"/>
          <p14:tracePt t="85172" x="9436100" y="4229100"/>
          <p14:tracePt t="85194" x="9321800" y="4267200"/>
          <p14:tracePt t="85216" x="9296400" y="4267200"/>
          <p14:tracePt t="85374" x="9309100" y="4267200"/>
          <p14:tracePt t="85385" x="9315450" y="4273550"/>
          <p14:tracePt t="85554" x="9290050" y="4298950"/>
          <p14:tracePt t="85579" x="9271000" y="4305300"/>
          <p14:tracePt t="85599" x="9264650" y="4311650"/>
          <p14:tracePt t="85621" x="9245600" y="4311650"/>
          <p14:tracePt t="85644" x="9194800" y="4311650"/>
          <p14:tracePt t="85666" x="9150350" y="4311650"/>
          <p14:tracePt t="85692" x="9131300" y="4311650"/>
          <p14:tracePt t="85725" x="9124950" y="4311650"/>
          <p14:tracePt t="85742" x="9118600" y="4311650"/>
          <p14:tracePt t="85758" x="9112250" y="4311650"/>
          <p14:tracePt t="85792" x="9099550" y="4305300"/>
          <p14:tracePt t="85858" x="9048750" y="4305300"/>
          <p14:tracePt t="85881" x="8947150" y="4292600"/>
          <p14:tracePt t="85903" x="8794750" y="4292600"/>
          <p14:tracePt t="85926" x="8604250" y="4286250"/>
          <p14:tracePt t="85949" x="8394700" y="4260850"/>
          <p14:tracePt t="85969" x="8331200" y="4254500"/>
          <p14:tracePt t="85973" x="8255000" y="4254500"/>
          <p14:tracePt t="85992" x="8204200" y="4254500"/>
          <p14:tracePt t="85997" x="8128000" y="4254500"/>
          <p14:tracePt t="86014" x="7956550" y="4279900"/>
          <p14:tracePt t="86042" x="7797800" y="4337050"/>
          <p14:tracePt t="86059" x="7778750" y="4349750"/>
          <p14:tracePt t="86076" x="7753350" y="4362450"/>
          <p14:tracePt t="86109" x="7747000" y="4387850"/>
          <p14:tracePt t="86142" x="7747000" y="4413250"/>
          <p14:tracePt t="86159" x="7747000" y="4445000"/>
          <p14:tracePt t="86176" x="7766050" y="4508500"/>
          <p14:tracePt t="86209" x="7766050" y="4648200"/>
          <p14:tracePt t="86226" x="7766050" y="4813300"/>
          <p14:tracePt t="86242" x="7753350" y="4965700"/>
          <p14:tracePt t="86276" x="7708900" y="5048250"/>
          <p14:tracePt t="86293" x="7664450" y="5099050"/>
          <p14:tracePt t="86309" x="7448550" y="5207000"/>
          <p14:tracePt t="86343" x="7264400" y="5226050"/>
          <p14:tracePt t="86359" x="7124700" y="5238750"/>
          <p14:tracePt t="86376" x="7086600" y="5238750"/>
          <p14:tracePt t="86393" x="7048500" y="5238750"/>
          <p14:tracePt t="86409" x="6997700" y="5238750"/>
          <p14:tracePt t="86443" x="6953250" y="5238750"/>
          <p14:tracePt t="86459" x="6889750" y="5226050"/>
          <p14:tracePt t="86476" x="6858000" y="5213350"/>
          <p14:tracePt t="86493" x="6826250" y="5194300"/>
          <p14:tracePt t="86509" x="6750050" y="5149850"/>
          <p14:tracePt t="86526" x="6711950" y="5105400"/>
          <p14:tracePt t="86543" x="6673850" y="5099050"/>
          <p14:tracePt t="86544" x="6610350" y="5099050"/>
          <p14:tracePt t="86566" x="6318250" y="5105400"/>
          <p14:tracePt t="86593" x="5746750" y="5181600"/>
          <p14:tracePt t="86626" x="5245100" y="5200650"/>
          <p14:tracePt t="86642" x="4978400" y="5194300"/>
          <p14:tracePt t="86660" x="4857750" y="5105400"/>
          <p14:tracePt t="86693" x="4845050" y="5060950"/>
          <p14:tracePt t="86713" x="4845050" y="5035550"/>
          <p14:tracePt t="86743" x="4883150" y="5003800"/>
          <p14:tracePt t="86760" x="4927600" y="4927600"/>
          <p14:tracePt t="86793" x="5029200" y="4775200"/>
          <p14:tracePt t="86810" x="5149850" y="4622800"/>
          <p14:tracePt t="86827" x="5327650" y="4521200"/>
          <p14:tracePt t="86860" x="5448300" y="4483100"/>
          <p14:tracePt t="86877" x="5549900" y="4445000"/>
          <p14:tracePt t="86893" x="5670550" y="4419600"/>
          <p14:tracePt t="86927" x="5861050" y="4400550"/>
          <p14:tracePt t="86943" x="6108700" y="4343400"/>
          <p14:tracePt t="86960" x="6413500" y="4311650"/>
          <p14:tracePt t="86993" x="6711950" y="4260850"/>
          <p14:tracePt t="87010" x="6896100" y="4254500"/>
          <p14:tracePt t="87027" x="6934200" y="4254500"/>
          <p14:tracePt t="87028" x="6972300" y="4254500"/>
          <p14:tracePt t="87060" x="7016750" y="4298950"/>
          <p14:tracePt t="87077" x="7099300" y="4381500"/>
          <p14:tracePt t="87110" x="7219950" y="4489450"/>
          <p14:tracePt t="87128" x="7264400" y="4533900"/>
          <p14:tracePt t="87144" x="7346950" y="4597400"/>
          <p14:tracePt t="87160" x="7435850" y="4679950"/>
          <p14:tracePt t="87177" x="7461250" y="4775200"/>
          <p14:tracePt t="87196" x="7461250" y="4876800"/>
          <p14:tracePt t="87227" x="7423150" y="4991100"/>
          <p14:tracePt t="87244" x="7366000" y="5048250"/>
          <p14:tracePt t="87277" x="7251700" y="5124450"/>
          <p14:tracePt t="87294" x="7080250" y="5181600"/>
          <p14:tracePt t="87310" x="6832600" y="5226050"/>
          <p14:tracePt t="87344" x="6578600" y="5257800"/>
          <p14:tracePt t="87360" x="6311900" y="5257800"/>
          <p14:tracePt t="87377" x="6083300" y="5251450"/>
          <p14:tracePt t="87411" x="5861050" y="5181600"/>
          <p14:tracePt t="87427" x="5708650" y="5048250"/>
          <p14:tracePt t="87444" x="5613400" y="4857750"/>
          <p14:tracePt t="87477" x="5613400" y="4718050"/>
          <p14:tracePt t="87494" x="5670550" y="4508500"/>
          <p14:tracePt t="87511" x="5740400" y="4425950"/>
          <p14:tracePt t="87512" x="5861050" y="4311650"/>
          <p14:tracePt t="87544" x="6191250" y="4114800"/>
          <p14:tracePt t="87561" x="6673850" y="4000500"/>
          <p14:tracePt t="87579" x="7213600" y="3937000"/>
          <p14:tracePt t="87611" x="7613650" y="3924300"/>
          <p14:tracePt t="87627" x="7893050" y="4000500"/>
          <p14:tracePt t="87661" x="8083550" y="4159250"/>
          <p14:tracePt t="87677" x="8216900" y="4425950"/>
          <p14:tracePt t="87694" x="8286750" y="4686300"/>
          <p14:tracePt t="87712" x="8286750" y="4787900"/>
          <p14:tracePt t="87728" x="8248650" y="4889500"/>
          <p14:tracePt t="87744" x="7950200" y="5200650"/>
          <p14:tracePt t="87761" x="7213600" y="5461000"/>
          <p14:tracePt t="87780" x="6813550" y="5530850"/>
          <p14:tracePt t="87782" x="6464300" y="5581650"/>
          <p14:tracePt t="87811" x="6229350" y="5581650"/>
          <p14:tracePt t="87828" x="6210300" y="5530850"/>
          <p14:tracePt t="87861" x="6369050" y="5334000"/>
          <p14:tracePt t="87878" x="6546850" y="5219700"/>
          <p14:tracePt t="87894" x="6597650" y="5200650"/>
          <p14:tracePt t="89514" x="6610350" y="5200650"/>
          <p14:tracePt t="89885" x="6623050" y="5200650"/>
          <p14:tracePt t="90425" x="6629400" y="5207000"/>
          <p14:tracePt t="90450" x="6629400" y="5213350"/>
          <p14:tracePt t="90470" x="6629400" y="5238750"/>
          <p14:tracePt t="90493" x="6629400" y="5257800"/>
          <p14:tracePt t="90517" x="6629400" y="5270500"/>
          <p14:tracePt t="90538" x="6629400" y="5283200"/>
          <p14:tracePt t="90564" x="6629400" y="5302250"/>
          <p14:tracePt t="90751" x="6623050" y="5308600"/>
          <p14:tracePt t="90775" x="6616700" y="5314950"/>
          <p14:tracePt t="90796" x="6610350" y="5314950"/>
          <p14:tracePt t="90853" x="6591300" y="5314950"/>
          <p14:tracePt t="90876" x="6578600" y="5314950"/>
          <p14:tracePt t="90898" x="6553200" y="5314950"/>
          <p14:tracePt t="90920" x="6521450" y="5314950"/>
          <p14:tracePt t="90943" x="6502400" y="5314950"/>
          <p14:tracePt t="90965" x="6483350" y="5314950"/>
          <p14:tracePt t="90987" x="6477000" y="5314950"/>
          <p14:tracePt t="91012" x="6464300" y="5327650"/>
          <p14:tracePt t="91157" x="6451600" y="5334000"/>
          <p14:tracePt t="91163" x="6413500" y="5334000"/>
          <p14:tracePt t="91180" x="6362700" y="5334000"/>
          <p14:tracePt t="91183" x="6330950" y="5314950"/>
          <p14:tracePt t="91202" x="6324600" y="5302250"/>
          <p14:tracePt t="91229" x="6343650" y="5276850"/>
          <p14:tracePt t="91262" x="6375400" y="5251450"/>
          <p14:tracePt t="91291" x="6362700" y="5270500"/>
          <p14:tracePt t="91314" x="6356350" y="5270500"/>
          <p14:tracePt t="91393" x="6305550" y="5289550"/>
          <p14:tracePt t="91416" x="6178550" y="5283200"/>
          <p14:tracePt t="91438" x="6102350" y="5270500"/>
          <p14:tracePt t="91460" x="6096000" y="5257800"/>
          <p14:tracePt t="91483" x="6108700" y="5232400"/>
          <p14:tracePt t="91529" x="6083300" y="5232400"/>
          <p14:tracePt t="91549" x="6057900" y="5232400"/>
          <p14:tracePt t="91555" x="6019800" y="5232400"/>
          <p14:tracePt t="91573" x="5981700" y="5232400"/>
          <p14:tracePt t="91596" x="5969000" y="5232400"/>
          <p14:tracePt t="91651" x="5962650" y="5232400"/>
          <p14:tracePt t="91708" x="5911850" y="5232400"/>
          <p14:tracePt t="91731" x="5746750" y="5232400"/>
          <p14:tracePt t="91754" x="5416550" y="5137150"/>
          <p14:tracePt t="91775" x="4864100" y="4857750"/>
          <p14:tracePt t="91799" x="4362450" y="4578350"/>
          <p14:tracePt t="91820" x="4102100" y="4362450"/>
          <p14:tracePt t="91843" x="3759200" y="3987800"/>
          <p14:tracePt t="91867" x="3238500" y="3397250"/>
          <p14:tracePt t="91888" x="2838450" y="3009900"/>
          <p14:tracePt t="91910" x="2470150" y="2889250"/>
          <p14:tracePt t="91933" x="2165350" y="2876550"/>
          <p14:tracePt t="91963" x="1905000" y="2940050"/>
          <p14:tracePt t="91980" x="1619250" y="2959100"/>
          <p14:tracePt t="92013" x="1454150" y="2927350"/>
          <p14:tracePt t="92030" x="1397000" y="2825750"/>
          <p14:tracePt t="92046" x="1377950" y="2622550"/>
          <p14:tracePt t="92080" x="1377950" y="2419350"/>
          <p14:tracePt t="92096" x="1377950" y="2203450"/>
          <p14:tracePt t="92113" x="1377950" y="2089150"/>
          <p14:tracePt t="92130" x="1377950" y="1974850"/>
          <p14:tracePt t="92147" x="1333500" y="1758950"/>
          <p14:tracePt t="92163" x="1289050" y="1498600"/>
          <p14:tracePt t="92179" x="1250950" y="1384300"/>
          <p14:tracePt t="92180" x="1193800" y="1276350"/>
          <p14:tracePt t="92213" x="1003300" y="1047750"/>
          <p14:tracePt t="92229" x="825500" y="838200"/>
          <p14:tracePt t="92247" x="641350" y="609600"/>
          <p14:tracePt t="92269" x="571500" y="488950"/>
          <p14:tracePt t="92296" x="501650" y="419100"/>
          <p14:tracePt t="92329" x="406400" y="336550"/>
          <p14:tracePt t="92347" x="292100" y="215900"/>
          <p14:tracePt t="92363" x="95250" y="57150"/>
          <p14:tracePt t="92382" x="25400" y="0"/>
          <p14:tracePt t="92397" x="0" y="0"/>
          <p14:tracePt t="92844" x="63500" y="107950"/>
          <p14:tracePt t="92869" x="209550" y="323850"/>
          <p14:tracePt t="92889" x="317500" y="463550"/>
          <p14:tracePt t="92912" x="317500" y="482600"/>
          <p14:tracePt t="92934" x="323850" y="495300"/>
          <p14:tracePt t="92956" x="323850" y="508000"/>
          <p14:tracePt t="92964" x="311150" y="527050"/>
          <p14:tracePt t="92981" x="254000" y="615950"/>
          <p14:tracePt t="93015" x="196850" y="730250"/>
          <p14:tracePt t="93032" x="184150" y="920750"/>
          <p14:tracePt t="93049" x="158750" y="1136650"/>
          <p14:tracePt t="93065" x="50800" y="1181100"/>
          <p14:tracePt t="93082" x="0" y="1073150"/>
          <p14:tracePt t="93115" x="0" y="654050"/>
          <p14:tracePt t="93131" x="0" y="431800"/>
          <p14:tracePt t="93148" x="0" y="171450"/>
          <p14:tracePt t="93182" x="0" y="0"/>
          <p14:tracePt t="93374" x="38100" y="44450"/>
          <p14:tracePt t="93396" x="101600" y="139700"/>
          <p14:tracePt t="93429" x="222250" y="292100"/>
          <p14:tracePt t="93446" x="482600" y="552450"/>
          <p14:tracePt t="93463" x="819150" y="781050"/>
          <p14:tracePt t="93479" x="1270000" y="1193800"/>
          <p14:tracePt t="93496" x="1962150" y="1924050"/>
          <p14:tracePt t="93513" x="2355850" y="2540000"/>
          <p14:tracePt t="93530" x="2381250" y="2800350"/>
          <p14:tracePt t="93562" x="2374900" y="3016250"/>
          <p14:tracePt t="93579" x="2355850" y="3244850"/>
          <p14:tracePt t="93612" x="2355850" y="3467100"/>
          <p14:tracePt t="93629" x="2336800" y="3587750"/>
          <p14:tracePt t="93646" x="2298700" y="3695700"/>
          <p14:tracePt t="93665" x="2279650" y="3740150"/>
          <p14:tracePt t="93680" x="2228850" y="3848100"/>
          <p14:tracePt t="93696" x="2146300" y="4019550"/>
          <p14:tracePt t="93713" x="2019300" y="4133850"/>
          <p14:tracePt t="93746" x="1860550" y="4152900"/>
          <p14:tracePt t="93763" x="1752600" y="4133850"/>
          <p14:tracePt t="93779" x="1733550" y="4121150"/>
          <p14:tracePt t="93834" x="1733550" y="4114800"/>
          <p14:tracePt t="93856" x="1733550" y="3860800"/>
          <p14:tracePt t="93879" x="1733550" y="3365500"/>
          <p14:tracePt t="93902" x="1765300" y="3079750"/>
          <p14:tracePt t="93923" x="1797050" y="3035300"/>
          <p14:tracePt t="93958" x="1866900" y="3340100"/>
          <p14:tracePt t="93980" x="1898650" y="3683000"/>
          <p14:tracePt t="93986" x="1987550" y="4114800"/>
          <p14:tracePt t="94003" x="2139950" y="5073650"/>
          <p14:tracePt t="94025" x="2171700" y="5905500"/>
          <p14:tracePt t="94050" x="2190750" y="6711950"/>
          <p14:tracePt t="94113" x="401638" y="639763"/>
          <p14:tracePt t="94116" x="401638" y="839788"/>
          <p14:tracePt t="94136" x="355600" y="1050925"/>
          <p14:tracePt t="94138" x="319088" y="1196975"/>
          <p14:tracePt t="94158" x="282575" y="1296988"/>
          <p14:tracePt t="94159" x="255588" y="1387475"/>
          <p14:tracePt t="94183" x="209550" y="1562100"/>
          <p14:tracePt t="94206" x="201613" y="1625600"/>
          <p14:tracePt t="94226" x="201613" y="1635125"/>
          <p14:tracePt t="94229" x="201613" y="1652588"/>
          <p14:tracePt t="94249" x="201613" y="1679575"/>
          <p14:tracePt t="94252" x="192088" y="1689100"/>
          <p14:tracePt t="94271" x="136525" y="1689100"/>
          <p14:tracePt t="94272" x="63500" y="16891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CA6C-D82D-4980-9838-421E190A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100% RE loss is not typical for DIII-D rapid shutdown simulations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450F9-D9E4-43AA-9C7D-13A01CB00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6" t="21616" r="18443" b="26852"/>
          <a:stretch/>
        </p:blipFill>
        <p:spPr>
          <a:xfrm>
            <a:off x="355600" y="1344467"/>
            <a:ext cx="7224071" cy="4548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9396F-0F63-4C93-BA86-FFADB1DD2EEF}"/>
              </a:ext>
            </a:extLst>
          </p:cNvPr>
          <p:cNvSpPr txBox="1"/>
          <p:nvPr/>
        </p:nvSpPr>
        <p:spPr>
          <a:xfrm>
            <a:off x="7975600" y="1905000"/>
            <a:ext cx="3975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Simulations with uniform or edge-localized impurity delivery in DIII-D typically retain some fraction of RE test particles after flux surfaces re-heal at end of TQ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A59601-E49F-4043-96DB-C93DDCC4DAC4}"/>
              </a:ext>
            </a:extLst>
          </p:cNvPr>
          <p:cNvCxnSpPr>
            <a:cxnSpLocks/>
          </p:cNvCxnSpPr>
          <p:nvPr/>
        </p:nvCxnSpPr>
        <p:spPr>
          <a:xfrm flipH="1">
            <a:off x="6972300" y="2362200"/>
            <a:ext cx="1003301" cy="129540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0C3486B-47FD-4370-90A0-9573EDB42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1966"/>
      </p:ext>
    </p:extLst>
  </p:cSld>
  <p:clrMapOvr>
    <a:masterClrMapping/>
  </p:clrMapOvr>
  <p:transition advTm="33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" x="1735138" y="3497263"/>
          <p14:tracePt t="534" x="1844675" y="3560763"/>
          <p14:tracePt t="536" x="1871663" y="3589338"/>
          <p14:tracePt t="539" x="1900238" y="3625850"/>
          <p14:tracePt t="555" x="1927225" y="3633788"/>
          <p14:tracePt t="566" x="1954213" y="3652838"/>
          <p14:tracePt t="569" x="2017713" y="3689350"/>
          <p14:tracePt t="589" x="2063750" y="3706813"/>
          <p14:tracePt t="590" x="2127250" y="3735388"/>
          <p14:tracePt t="613" x="2209800" y="3779838"/>
          <p14:tracePt t="634" x="2246313" y="3789363"/>
          <p14:tracePt t="636" x="2265363" y="3798888"/>
          <p14:tracePt t="656" x="2282825" y="3808413"/>
          <p14:tracePt t="658" x="2319338" y="3816350"/>
          <p14:tracePt t="680" x="2382838" y="3844925"/>
          <p14:tracePt t="692" x="2411413" y="3871913"/>
          <p14:tracePt t="714" x="2438400" y="3898900"/>
          <p14:tracePt t="715" x="2447925" y="3944938"/>
          <p14:tracePt t="735" x="2447925" y="3971925"/>
          <p14:tracePt t="736" x="2447925" y="3990975"/>
          <p14:tracePt t="758" x="2457450" y="4000500"/>
          <p14:tracePt t="781" x="2457450" y="4027488"/>
          <p14:tracePt t="802" x="2457450" y="4054475"/>
          <p14:tracePt t="814" x="2457450" y="4110038"/>
          <p14:tracePt t="814" x="2457450" y="4219575"/>
          <p14:tracePt t="836" x="2382838" y="4373563"/>
          <p14:tracePt t="837" x="2374900" y="4465638"/>
          <p14:tracePt t="858" x="2374900" y="4511675"/>
          <p14:tracePt t="881" x="2374900" y="4519613"/>
          <p14:tracePt t="972" x="2365375" y="4519613"/>
          <p14:tracePt t="973" x="2355850" y="4519613"/>
          <p14:tracePt t="1005" x="2346325" y="4519613"/>
          <p14:tracePt t="10524" x="2265363" y="4556125"/>
          <p14:tracePt t="10579" x="2265363" y="4565650"/>
          <p14:tracePt t="10581" x="2282825" y="4648200"/>
          <p14:tracePt t="10582" x="2392363" y="4702175"/>
          <p14:tracePt t="10586" x="2776538" y="4767263"/>
          <p14:tracePt t="10603" x="3297238" y="4821238"/>
          <p14:tracePt t="10625" x="3716338" y="4821238"/>
          <p14:tracePt t="10646" x="3898900" y="4821238"/>
          <p14:tracePt t="10648" x="4027488" y="4840288"/>
          <p14:tracePt t="10668" x="4137025" y="4848225"/>
          <p14:tracePt t="10670" x="4229100" y="4867275"/>
          <p14:tracePt t="10692" x="4448175" y="4867275"/>
          <p14:tracePt t="10714" x="4521200" y="4867275"/>
          <p14:tracePt t="10716" x="4638675" y="4857750"/>
          <p14:tracePt t="10736" x="4748213" y="4803775"/>
          <p14:tracePt t="10738" x="4903788" y="4694238"/>
          <p14:tracePt t="10760" x="5205413" y="4446588"/>
          <p14:tracePt t="10781" x="5397500" y="4273550"/>
          <p14:tracePt t="10793" x="5735638" y="3908425"/>
          <p14:tracePt t="10816" x="5862638" y="3743325"/>
          <p14:tracePt t="10818" x="5908675" y="3652838"/>
          <p14:tracePt t="10837" x="5918200" y="3589338"/>
          <p14:tracePt t="10840" x="5918200" y="3543300"/>
          <p14:tracePt t="10860" x="5818188" y="3487738"/>
          <p14:tracePt t="10861" x="5662613" y="3433763"/>
          <p14:tracePt t="10882" x="5534025" y="3370263"/>
          <p14:tracePt t="10883" x="5397500" y="3314700"/>
          <p14:tracePt t="10905" x="5251450" y="3278188"/>
          <p14:tracePt t="10916" x="5141913" y="3268663"/>
          <p14:tracePt t="10918" x="5095875" y="3268663"/>
          <p14:tracePt t="10940" x="4949825" y="3414713"/>
          <p14:tracePt t="10961" x="4903788" y="3597275"/>
          <p14:tracePt t="10963" x="4830763" y="3835400"/>
          <p14:tracePt t="10983" x="4803775" y="4081463"/>
          <p14:tracePt t="10985" x="4767263" y="4329113"/>
          <p14:tracePt t="11007" x="4767263" y="4483100"/>
          <p14:tracePt t="11028" x="4794250" y="4492625"/>
          <p14:tracePt t="11041" x="5251450" y="4373563"/>
          <p14:tracePt t="11062" x="5670550" y="4227513"/>
          <p14:tracePt t="11064" x="6073775" y="4117975"/>
          <p14:tracePt t="11085" x="6529388" y="3954463"/>
          <p14:tracePt t="11086" x="6940550" y="3835400"/>
          <p14:tracePt t="11108" x="7077075" y="3743325"/>
          <p14:tracePt t="11110" x="7159625" y="3662363"/>
          <p14:tracePt t="11130" x="7186613" y="3516313"/>
          <p14:tracePt t="11131" x="7186613" y="3387725"/>
          <p14:tracePt t="11152" x="7096125" y="3232150"/>
          <p14:tracePt t="11163" x="6959600" y="3159125"/>
          <p14:tracePt t="11164" x="6821488" y="3114675"/>
          <p14:tracePt t="11186" x="6694488" y="3114675"/>
          <p14:tracePt t="11187" x="6446838" y="3122613"/>
          <p14:tracePt t="11209" x="6100763" y="3251200"/>
          <p14:tracePt t="11210" x="5964238" y="3324225"/>
          <p14:tracePt t="11231" x="5918200" y="3370263"/>
          <p14:tracePt t="11232" x="5918200" y="3387725"/>
          <p14:tracePt t="11253" x="5981700" y="3414713"/>
          <p14:tracePt t="11254" x="6110288" y="3414713"/>
          <p14:tracePt t="11276" x="6246813" y="3414713"/>
          <p14:tracePt t="11287" x="6346825" y="3414713"/>
          <p14:tracePt t="11288" x="6356350" y="3414713"/>
          <p14:tracePt t="11333" x="6365875" y="3424238"/>
          <p14:tracePt t="11335" x="6346825" y="3443288"/>
          <p14:tracePt t="11345" x="6300788" y="3479800"/>
          <p14:tracePt t="11366" x="6273800" y="3506788"/>
          <p14:tracePt t="12875" x="6273800" y="3516313"/>
          <p14:tracePt t="12898" x="6219825" y="3560763"/>
          <p14:tracePt t="12920" x="6164263" y="3597275"/>
          <p14:tracePt t="12949" x="6100763" y="3652838"/>
          <p14:tracePt t="12965" x="6027738" y="3725863"/>
          <p14:tracePt t="12986" x="6000750" y="3743325"/>
          <p14:tracePt t="12987" x="6000750" y="3752850"/>
          <p14:tracePt t="13008" x="5964238" y="3779838"/>
          <p14:tracePt t="13011" x="5935663" y="3825875"/>
          <p14:tracePt t="13030" x="5908675" y="3844925"/>
          <p14:tracePt t="13032" x="5881688" y="3881438"/>
          <p14:tracePt t="13053" x="5854700" y="3908425"/>
          <p14:tracePt t="13054" x="5826125" y="3927475"/>
          <p14:tracePt t="13076" x="5808663" y="3944938"/>
          <p14:tracePt t="13088" x="5808663" y="3954463"/>
          <p14:tracePt t="13089" x="5808663" y="3981450"/>
          <p14:tracePt t="13111" x="5781675" y="4044950"/>
          <p14:tracePt t="13132" x="5781675" y="4073525"/>
          <p14:tracePt t="13133" x="5781675" y="4090988"/>
          <p14:tracePt t="13154" x="5781675" y="4117975"/>
          <p14:tracePt t="13156" x="5772150" y="4127500"/>
          <p14:tracePt t="13177" x="5772150" y="4137025"/>
          <p14:tracePt t="13178" x="5772150" y="4164013"/>
          <p14:tracePt t="13200" x="5772150" y="4183063"/>
          <p14:tracePt t="13200" x="5772150" y="4200525"/>
          <p14:tracePt t="13212" x="5772150" y="4210050"/>
          <p14:tracePt t="13245" x="5772150" y="4227513"/>
          <p14:tracePt t="13246" x="5772150" y="4237038"/>
          <p14:tracePt t="13267" x="5772150" y="4256088"/>
          <p14:tracePt t="13268" x="5772150" y="4283075"/>
          <p14:tracePt t="13290" x="5753100" y="4300538"/>
          <p14:tracePt t="13291" x="5753100" y="4310063"/>
          <p14:tracePt t="13312" x="5745163" y="4329113"/>
          <p14:tracePt t="13313" x="5735638" y="4337050"/>
          <p14:tracePt t="13368" x="5735638" y="4346575"/>
          <p14:tracePt t="13370" x="5735638" y="4373563"/>
          <p14:tracePt t="13391" x="5735638" y="4410075"/>
          <p14:tracePt t="13393" x="5716588" y="4456113"/>
          <p14:tracePt t="13413" x="5699125" y="4475163"/>
          <p14:tracePt t="13415" x="5699125" y="4492625"/>
          <p14:tracePt t="13436" x="5689600" y="4511675"/>
          <p14:tracePt t="13437" x="5680075" y="4519613"/>
          <p14:tracePt t="13470" x="5670550" y="4529138"/>
          <p14:tracePt t="13492" x="5653088" y="4538663"/>
          <p14:tracePt t="13495" x="5634038" y="4548188"/>
          <p14:tracePt t="13515" x="5626100" y="4548188"/>
          <p14:tracePt t="13537" x="5616575" y="4548188"/>
          <p14:tracePt t="13560" x="5597525" y="4556125"/>
          <p14:tracePt t="13563" x="5597525" y="4565650"/>
          <p14:tracePt t="13582" x="5580063" y="4575175"/>
          <p14:tracePt t="13583" x="5570538" y="4584700"/>
          <p14:tracePt t="13650" x="5570538" y="4602163"/>
          <p14:tracePt t="13672" x="5570538" y="4611688"/>
          <p14:tracePt t="13674" x="5570538" y="4621213"/>
          <p14:tracePt t="13695" x="5616575" y="4638675"/>
          <p14:tracePt t="13717" x="5643563" y="4648200"/>
          <p14:tracePt t="13719" x="5653088" y="4648200"/>
          <p14:tracePt t="13730" x="5680075" y="4648200"/>
          <p14:tracePt t="13751" x="5708650" y="4648200"/>
          <p14:tracePt t="13752" x="5745163" y="4648200"/>
          <p14:tracePt t="13764" x="5799138" y="4648200"/>
          <p14:tracePt t="13785" x="5881688" y="4648200"/>
          <p14:tracePt t="13786" x="5954713" y="4648200"/>
          <p14:tracePt t="13807" x="6045200" y="4648200"/>
          <p14:tracePt t="13810" x="6100763" y="4648200"/>
          <p14:tracePt t="13830" x="6146800" y="4621213"/>
          <p14:tracePt t="13831" x="6164263" y="4621213"/>
          <p14:tracePt t="13954" x="6154738" y="4638675"/>
          <p14:tracePt t="13965" x="6073775" y="4657725"/>
          <p14:tracePt t="13966" x="5991225" y="4684713"/>
          <p14:tracePt t="13988" x="5918200" y="4684713"/>
          <p14:tracePt t="13990" x="5835650" y="4694238"/>
          <p14:tracePt t="14010" x="5781675" y="4702175"/>
          <p14:tracePt t="14012" x="5735638" y="4711700"/>
          <p14:tracePt t="14032" x="5716588" y="4711700"/>
          <p14:tracePt t="14033" x="5708650" y="4711700"/>
          <p14:tracePt t="14112" x="5772150" y="4711700"/>
          <p14:tracePt t="14134" x="5862638" y="4711700"/>
          <p14:tracePt t="14135" x="5972175" y="4694238"/>
          <p14:tracePt t="14156" x="6091238" y="4684713"/>
          <p14:tracePt t="14158" x="6164263" y="4684713"/>
          <p14:tracePt t="14179" x="6237288" y="4657725"/>
          <p14:tracePt t="14180" x="6256338" y="4657725"/>
          <p14:tracePt t="14201" x="6264275" y="4657725"/>
          <p14:tracePt t="14382" x="6273800" y="4657725"/>
          <p14:tracePt t="14842" x="6273800" y="4665663"/>
          <p14:tracePt t="15079" x="6273800" y="4657725"/>
          <p14:tracePt t="15082" x="6300788" y="4602163"/>
          <p14:tracePt t="15101" x="6346825" y="4529138"/>
          <p14:tracePt t="15104" x="6392863" y="4438650"/>
          <p14:tracePt t="15124" x="6438900" y="4319588"/>
          <p14:tracePt t="15125" x="6465888" y="4237038"/>
          <p14:tracePt t="15147" x="6511925" y="4081463"/>
          <p14:tracePt t="15168" x="6511925" y="4044950"/>
          <p14:tracePt t="15170" x="6511925" y="4027488"/>
          <p14:tracePt t="15191" x="6538913" y="4008438"/>
          <p14:tracePt t="15213" x="6538913" y="4000500"/>
          <p14:tracePt t="15237" x="6538913" y="3981450"/>
          <p14:tracePt t="15258" x="6548438" y="3963988"/>
          <p14:tracePt t="15260" x="6548438" y="3944938"/>
          <p14:tracePt t="15281" x="6548438" y="3917950"/>
          <p14:tracePt t="15282" x="6584950" y="3852863"/>
          <p14:tracePt t="15303" x="6594475" y="3816350"/>
          <p14:tracePt t="15304" x="6611938" y="3779838"/>
          <p14:tracePt t="15326" x="6611938" y="3762375"/>
          <p14:tracePt t="15328" x="6621463" y="3752850"/>
          <p14:tracePt t="15406" x="6621463" y="3743325"/>
          <p14:tracePt t="15427" x="6621463" y="3716338"/>
          <p14:tracePt t="15429" x="6630988" y="3706813"/>
          <p14:tracePt t="15450" x="6630988" y="3698875"/>
          <p14:tracePt t="15596" x="6630988" y="3716338"/>
          <p14:tracePt t="15599" x="6621463" y="3789363"/>
          <p14:tracePt t="15619" x="6602413" y="3852863"/>
          <p14:tracePt t="15621" x="6575425" y="3944938"/>
          <p14:tracePt t="15641" x="6529388" y="4044950"/>
          <p14:tracePt t="15643" x="6492875" y="4110038"/>
          <p14:tracePt t="15665" x="6429375" y="4237038"/>
          <p14:tracePt t="15686" x="6402388" y="4292600"/>
          <p14:tracePt t="15687" x="6383338" y="4337050"/>
          <p14:tracePt t="15708" x="6365875" y="4373563"/>
          <p14:tracePt t="15720" x="6329363" y="4419600"/>
          <p14:tracePt t="15721" x="6292850" y="4483100"/>
          <p14:tracePt t="15742" x="6246813" y="4548188"/>
          <p14:tracePt t="15743" x="6219825" y="4575175"/>
          <p14:tracePt t="15765" x="6183313" y="4638675"/>
          <p14:tracePt t="15766" x="6173788" y="4684713"/>
          <p14:tracePt t="15787" x="6164263" y="4702175"/>
          <p14:tracePt t="15810" x="6164263" y="4711700"/>
          <p14:tracePt t="15812" x="6154738" y="4711700"/>
          <p14:tracePt t="15990" x="6154738" y="4721225"/>
          <p14:tracePt t="16012" x="6154738" y="4684713"/>
          <p14:tracePt t="16013" x="6183313" y="4575175"/>
          <p14:tracePt t="16035" x="6210300" y="4438650"/>
          <p14:tracePt t="16036" x="6256338" y="4292600"/>
          <p14:tracePt t="16057" x="6300788" y="4137025"/>
          <p14:tracePt t="16058" x="6346825" y="4008438"/>
          <p14:tracePt t="16081" x="6456363" y="3789363"/>
          <p14:tracePt t="16102" x="6502400" y="3706813"/>
          <p14:tracePt t="16104" x="6511925" y="3670300"/>
          <p14:tracePt t="16125" x="6521450" y="3625850"/>
          <p14:tracePt t="16126" x="6521450" y="3589338"/>
          <p14:tracePt t="16148" x="6521450" y="3560763"/>
          <p14:tracePt t="16183" x="6521450" y="3543300"/>
          <p14:tracePt t="16351" x="6521450" y="3533775"/>
          <p14:tracePt t="16352" x="6521450" y="3543300"/>
          <p14:tracePt t="16373" x="6521450" y="3579813"/>
          <p14:tracePt t="16397" x="6502400" y="3616325"/>
          <p14:tracePt t="16418" x="6502400" y="3643313"/>
          <p14:tracePt t="16419" x="6465888" y="3706813"/>
          <p14:tracePt t="16441" x="6402388" y="3835400"/>
          <p14:tracePt t="16464" x="6373813" y="3917950"/>
          <p14:tracePt t="16485" x="6346825" y="3981450"/>
          <p14:tracePt t="16487" x="6329363" y="4008438"/>
          <p14:tracePt t="16507" x="6292850" y="4073525"/>
          <p14:tracePt t="16509" x="6264275" y="4137025"/>
          <p14:tracePt t="16531" x="6237288" y="4173538"/>
          <p14:tracePt t="16533" x="6219825" y="4237038"/>
          <p14:tracePt t="16552" x="6183313" y="4283075"/>
          <p14:tracePt t="16554" x="6173788" y="4329113"/>
          <p14:tracePt t="16575" x="6164263" y="4346575"/>
          <p14:tracePt t="16576" x="6154738" y="4373563"/>
          <p14:tracePt t="16599" x="6118225" y="4456113"/>
          <p14:tracePt t="16619" x="6110288" y="4483100"/>
          <p14:tracePt t="16620" x="6091238" y="4502150"/>
          <p14:tracePt t="16642" x="6064250" y="4548188"/>
          <p14:tracePt t="16643" x="6045200" y="4575175"/>
          <p14:tracePt t="16665" x="6037263" y="4584700"/>
          <p14:tracePt t="16666" x="6037263" y="4592638"/>
          <p14:tracePt t="16687" x="6027738" y="4602163"/>
          <p14:tracePt t="16732" x="6018213" y="4602163"/>
          <p14:tracePt t="16777" x="5991225" y="4621213"/>
          <p14:tracePt t="16890" x="5981700" y="4629150"/>
          <p14:tracePt t="16946" x="5981700" y="4648200"/>
          <p14:tracePt t="16970" x="5981700" y="4665663"/>
          <p14:tracePt t="16991" x="5981700" y="4675188"/>
          <p14:tracePt t="17025" x="5981700" y="4684713"/>
          <p14:tracePt t="17239" x="5972175" y="4684713"/>
          <p14:tracePt t="17475" x="5972175" y="4665663"/>
          <p14:tracePt t="17478" x="5972175" y="4638675"/>
          <p14:tracePt t="17498" x="5991225" y="4602163"/>
          <p14:tracePt t="17500" x="6008688" y="4575175"/>
          <p14:tracePt t="17520" x="6027738" y="4548188"/>
          <p14:tracePt t="17521" x="6064250" y="4502150"/>
          <p14:tracePt t="17542" x="6073775" y="4456113"/>
          <p14:tracePt t="17543" x="6091238" y="4410075"/>
          <p14:tracePt t="17566" x="6137275" y="4337050"/>
          <p14:tracePt t="17587" x="6154738" y="4273550"/>
          <p14:tracePt t="17588" x="6173788" y="4246563"/>
          <p14:tracePt t="17610" x="6183313" y="4227513"/>
          <p14:tracePt t="17610" x="6200775" y="4200525"/>
          <p14:tracePt t="17632" x="6210300" y="4183063"/>
          <p14:tracePt t="17633" x="6210300" y="4173538"/>
          <p14:tracePt t="17654" x="6219825" y="4154488"/>
          <p14:tracePt t="17656" x="6227763" y="4127500"/>
          <p14:tracePt t="17677" x="6246813" y="4064000"/>
          <p14:tracePt t="17678" x="6246813" y="4037013"/>
          <p14:tracePt t="17699" x="6283325" y="3963988"/>
          <p14:tracePt t="17701" x="6310313" y="3898900"/>
          <p14:tracePt t="17722" x="6319838" y="3844925"/>
          <p14:tracePt t="17723" x="6346825" y="3762375"/>
          <p14:tracePt t="17744" x="6356350" y="3743325"/>
          <p14:tracePt t="17768" x="6365875" y="3735388"/>
          <p14:tracePt t="17858" x="6373813" y="3698875"/>
          <p14:tracePt t="17870" x="6373813" y="3670300"/>
          <p14:tracePt t="17892" x="6383338" y="3652838"/>
          <p14:tracePt t="17893" x="6392863" y="3625850"/>
          <p14:tracePt t="17916" x="6402388" y="3616325"/>
          <p14:tracePt t="18566" x="6373813" y="3643313"/>
          <p14:tracePt t="18569" x="6356350" y="3689350"/>
          <p14:tracePt t="18589" x="6300788" y="3771900"/>
          <p14:tracePt t="18592" x="6237288" y="3871913"/>
          <p14:tracePt t="18612" x="6146800" y="4073525"/>
          <p14:tracePt t="18636" x="6081713" y="4210050"/>
          <p14:tracePt t="18657" x="6045200" y="4319588"/>
          <p14:tracePt t="18679" x="6018213" y="4365625"/>
          <p14:tracePt t="18682" x="6018213" y="4402138"/>
          <p14:tracePt t="18703" x="5991225" y="4438650"/>
          <p14:tracePt t="18747" x="5991225" y="4446588"/>
          <p14:tracePt t="18770" x="5981700" y="4475163"/>
          <p14:tracePt t="18792" x="5964238" y="4492625"/>
          <p14:tracePt t="18794" x="5964238" y="4511675"/>
          <p14:tracePt t="18814" x="5954713" y="4519613"/>
          <p14:tracePt t="18892" x="5954713" y="4538663"/>
          <p14:tracePt t="18894" x="5945188" y="4538663"/>
          <p14:tracePt t="18915" x="5945188" y="4565650"/>
          <p14:tracePt t="18918" x="5945188" y="4575175"/>
          <p14:tracePt t="18937" x="5945188" y="4584700"/>
          <p14:tracePt t="18939" x="5935663" y="4592638"/>
          <p14:tracePt t="19049" x="5945188" y="4575175"/>
          <p14:tracePt t="19051" x="5964238" y="4556125"/>
          <p14:tracePt t="19072" x="5981700" y="4538663"/>
          <p14:tracePt t="19073" x="6018213" y="4475163"/>
          <p14:tracePt t="19094" x="6037263" y="4446588"/>
          <p14:tracePt t="19095" x="6073775" y="4383088"/>
          <p14:tracePt t="19117" x="6127750" y="4292600"/>
          <p14:tracePt t="19118" x="6164263" y="4227513"/>
          <p14:tracePt t="19139" x="6210300" y="4154488"/>
          <p14:tracePt t="19140" x="6246813" y="4090988"/>
          <p14:tracePt t="19162" x="6283325" y="4044950"/>
          <p14:tracePt t="19163" x="6329363" y="3981450"/>
          <p14:tracePt t="19184" x="6383338" y="3898900"/>
          <p14:tracePt t="19185" x="6429375" y="3798888"/>
          <p14:tracePt t="19207" x="6483350" y="3698875"/>
          <p14:tracePt t="19208" x="6538913" y="3616325"/>
          <p14:tracePt t="19229" x="6557963" y="3589338"/>
          <p14:tracePt t="19578" x="6557963" y="3579813"/>
          <p14:tracePt t="19624" x="6548438" y="3579813"/>
          <p14:tracePt t="19690" x="6538913" y="3579813"/>
          <p14:tracePt t="19803" x="6521450" y="3579813"/>
          <p14:tracePt t="22064" x="6521450" y="3589338"/>
          <p14:tracePt t="22177" x="6502400" y="3597275"/>
          <p14:tracePt t="22335" x="6521450" y="3570288"/>
          <p14:tracePt t="22336" x="6548438" y="3552825"/>
          <p14:tracePt t="22357" x="6575425" y="3533775"/>
          <p14:tracePt t="22358" x="6584950" y="3524250"/>
          <p14:tracePt t="22447" x="6602413" y="3524250"/>
          <p14:tracePt t="22448" x="6621463" y="3524250"/>
          <p14:tracePt t="23527" x="6648450" y="3524250"/>
          <p14:tracePt t="23549" x="6694488" y="3560763"/>
          <p14:tracePt t="23551" x="6757988" y="3589338"/>
          <p14:tracePt t="23572" x="6784975" y="3606800"/>
          <p14:tracePt t="23573" x="6821488" y="3616325"/>
          <p14:tracePt t="23594" x="6850063" y="3633788"/>
          <p14:tracePt t="23596" x="6858000" y="3633788"/>
          <p14:tracePt t="23617" x="6894513" y="3662363"/>
          <p14:tracePt t="23618" x="6977063" y="3689350"/>
          <p14:tracePt t="23639" x="7086600" y="3735388"/>
          <p14:tracePt t="23640" x="7223125" y="3762375"/>
          <p14:tracePt t="23662" x="7305675" y="3808413"/>
          <p14:tracePt t="23663" x="7388225" y="3862388"/>
          <p14:tracePt t="23684" x="7451725" y="3908425"/>
          <p14:tracePt t="23685" x="7497763" y="3944938"/>
          <p14:tracePt t="23707" x="7516813" y="3971925"/>
          <p14:tracePt t="23708" x="7543800" y="3981450"/>
          <p14:tracePt t="23729" x="7570788" y="4008438"/>
          <p14:tracePt t="23730" x="7589838" y="4017963"/>
          <p14:tracePt t="23752" x="7616825" y="4027488"/>
          <p14:tracePt t="23774" x="7626350" y="4037013"/>
          <p14:tracePt t="23775" x="7643813" y="4054475"/>
          <p14:tracePt t="23820" x="7643813" y="4073525"/>
          <p14:tracePt t="23822" x="7643813" y="4081463"/>
          <p14:tracePt t="23977" x="7643813" y="4090988"/>
          <p14:tracePt t="23999" x="7634288" y="4090988"/>
          <p14:tracePt t="24001" x="7626350" y="4090988"/>
          <p14:tracePt t="24023" x="7616825" y="4090988"/>
          <p14:tracePt t="25813" x="7616825" y="4073525"/>
          <p14:tracePt t="25834" x="7616825" y="4054475"/>
          <p14:tracePt t="25857" x="7626350" y="4037013"/>
          <p14:tracePt t="25913" x="7643813" y="4037013"/>
          <p14:tracePt t="26194" x="7653338" y="4037013"/>
          <p14:tracePt t="26701" x="7616825" y="4037013"/>
          <p14:tracePt t="26724" x="7589838" y="4037013"/>
          <p14:tracePt t="26726" x="7561263" y="4037013"/>
          <p14:tracePt t="26747" x="7534275" y="4037013"/>
          <p14:tracePt t="26768" x="7524750" y="4037013"/>
          <p14:tracePt t="26812" x="7516813" y="4037013"/>
          <p14:tracePt t="26814" x="7480300" y="4037013"/>
          <p14:tracePt t="26835" x="7451725" y="4037013"/>
          <p14:tracePt t="26837" x="7424738" y="4044950"/>
          <p14:tracePt t="26858" x="7378700" y="4064000"/>
          <p14:tracePt t="26861" x="7361238" y="4064000"/>
          <p14:tracePt t="26880" x="7305675" y="4090988"/>
          <p14:tracePt t="26881" x="7259638" y="4100513"/>
          <p14:tracePt t="26902" x="7215188" y="4137025"/>
          <p14:tracePt t="26903" x="7186613" y="4146550"/>
          <p14:tracePt t="26925" x="7123113" y="4164013"/>
          <p14:tracePt t="26926" x="7096125" y="4183063"/>
          <p14:tracePt t="26947" x="7040563" y="4200525"/>
          <p14:tracePt t="26948" x="7032625" y="4200525"/>
          <p14:tracePt t="26969" x="6996113" y="4219575"/>
          <p14:tracePt t="26970" x="6977063" y="4219575"/>
          <p14:tracePt t="26993" x="6913563" y="4227513"/>
          <p14:tracePt t="27014" x="6886575" y="4227513"/>
          <p14:tracePt t="27015" x="6840538" y="4237038"/>
          <p14:tracePt t="27037" x="6784975" y="4256088"/>
          <p14:tracePt t="27038" x="6704013" y="4264025"/>
          <p14:tracePt t="27059" x="6611938" y="4283075"/>
          <p14:tracePt t="27061" x="6521450" y="4310063"/>
          <p14:tracePt t="27083" x="6392863" y="4319588"/>
          <p14:tracePt t="27105" x="6310313" y="4329113"/>
          <p14:tracePt t="27106" x="6237288" y="4329113"/>
          <p14:tracePt t="27127" x="6164263" y="4329113"/>
          <p14:tracePt t="27128" x="6054725" y="4329113"/>
          <p14:tracePt t="27150" x="5927725" y="4346575"/>
          <p14:tracePt t="27150" x="5762625" y="4346575"/>
          <p14:tracePt t="27172" x="5561013" y="4346575"/>
          <p14:tracePt t="27174" x="5378450" y="4346575"/>
          <p14:tracePt t="27195" x="5251450" y="4346575"/>
          <p14:tracePt t="27195" x="5178425" y="4346575"/>
          <p14:tracePt t="27217" x="5122863" y="4346575"/>
          <p14:tracePt t="27218" x="5086350" y="4346575"/>
          <p14:tracePt t="27240" x="5032375" y="4346575"/>
          <p14:tracePt t="27241" x="4968875" y="4346575"/>
          <p14:tracePt t="27262" x="4913313" y="4356100"/>
          <p14:tracePt t="27263" x="4821238" y="4356100"/>
          <p14:tracePt t="27284" x="4721225" y="4373563"/>
          <p14:tracePt t="27286" x="4648200" y="4383088"/>
          <p14:tracePt t="27307" x="4575175" y="4383088"/>
          <p14:tracePt t="27309" x="4529138" y="4383088"/>
          <p14:tracePt t="27329" x="4492625" y="4383088"/>
          <p14:tracePt t="27330" x="4438650" y="4383088"/>
          <p14:tracePt t="27352" x="4346575" y="4383088"/>
          <p14:tracePt t="27353" x="4273550" y="4383088"/>
          <p14:tracePt t="27374" x="4200525" y="4383088"/>
          <p14:tracePt t="27376" x="4110038" y="4383088"/>
          <p14:tracePt t="27397" x="4027488" y="4383088"/>
          <p14:tracePt t="27398" x="3954463" y="4383088"/>
          <p14:tracePt t="27419" x="3917950" y="4383088"/>
          <p14:tracePt t="27421" x="3844925" y="4383088"/>
          <p14:tracePt t="27443" x="3752850" y="4383088"/>
          <p14:tracePt t="27444" x="3643313" y="4383088"/>
          <p14:tracePt t="27476" x="3497263" y="4383088"/>
          <p14:tracePt t="27477" x="3333750" y="4410075"/>
          <p14:tracePt t="27478" x="3187700" y="4429125"/>
          <p14:tracePt t="27498" x="3078163" y="4429125"/>
          <p14:tracePt t="27500" x="3005138" y="4429125"/>
          <p14:tracePt t="27521" x="2940050" y="4429125"/>
          <p14:tracePt t="27522" x="2895600" y="4402138"/>
          <p14:tracePt t="27543" x="2849563" y="4383088"/>
          <p14:tracePt t="27544" x="2840038" y="4373563"/>
          <p14:tracePt t="27567" x="2830513" y="4373563"/>
          <p14:tracePt t="27588" x="2822575" y="4365625"/>
          <p14:tracePt t="27589" x="2803525" y="4346575"/>
          <p14:tracePt t="27633" x="2786063" y="4329113"/>
          <p14:tracePt t="27656" x="2776538" y="4319588"/>
          <p14:tracePt t="29107" x="2803525" y="4319588"/>
          <p14:tracePt t="29110" x="2830513" y="4319588"/>
          <p14:tracePt t="29130" x="2903538" y="4319588"/>
          <p14:tracePt t="29132" x="3013075" y="4310063"/>
          <p14:tracePt t="29152" x="3078163" y="4283075"/>
          <p14:tracePt t="29154" x="3086100" y="4283075"/>
          <p14:tracePt t="29233" x="3095625" y="4283075"/>
          <p14:tracePt t="29333" x="3105150" y="4283075"/>
          <p14:tracePt t="30987" x="3141663" y="4283075"/>
          <p14:tracePt t="30990" x="3297238" y="4346575"/>
          <p14:tracePt t="31009" x="3506788" y="4410075"/>
          <p14:tracePt t="31011" x="3708400" y="4492625"/>
          <p14:tracePt t="31031" x="3808413" y="4519613"/>
          <p14:tracePt t="31033" x="3890963" y="4548188"/>
          <p14:tracePt t="31200" x="3862388" y="4575175"/>
          <p14:tracePt t="31202" x="3789363" y="4575175"/>
          <p14:tracePt t="31222" x="3762375" y="4584700"/>
          <p14:tracePt t="31224" x="3725863" y="4584700"/>
          <p14:tracePt t="31301" x="3789363" y="4575175"/>
          <p14:tracePt t="31303" x="3817938" y="4575175"/>
          <p14:tracePt t="31323" x="3835400" y="4575175"/>
          <p14:tracePt t="31325" x="3844925" y="4575175"/>
          <p14:tracePt t="31369" x="3844925" y="4556125"/>
          <p14:tracePt t="31370" x="3817938" y="4519613"/>
          <p14:tracePt t="31391" x="3798888" y="4465638"/>
          <p14:tracePt t="31393" x="3771900" y="4402138"/>
          <p14:tracePt t="31415" x="3689350" y="4237038"/>
          <p14:tracePt t="31436" x="3643313" y="4191000"/>
          <p14:tracePt t="31438" x="3635375" y="4191000"/>
          <p14:tracePt t="31458" x="3625850" y="4191000"/>
          <p14:tracePt t="31459" x="3616325" y="4191000"/>
          <p14:tracePt t="31482" x="3552825" y="4191000"/>
          <p14:tracePt t="31503" x="3525838" y="4191000"/>
          <p14:tracePt t="31505" x="3470275" y="4210050"/>
          <p14:tracePt t="31526" x="3387725" y="4219575"/>
          <p14:tracePt t="31527" x="3297238" y="4264025"/>
          <p14:tracePt t="31548" x="3141663" y="4310063"/>
          <p14:tracePt t="31550" x="2995613" y="4337050"/>
          <p14:tracePt t="31570" x="2767013" y="4356100"/>
          <p14:tracePt t="31572" x="2530475" y="4365625"/>
          <p14:tracePt t="31593" x="2328863" y="4365625"/>
          <p14:tracePt t="31595" x="2063750" y="4292600"/>
          <p14:tracePt t="31616" x="1835150" y="4117975"/>
          <p14:tracePt t="31617" x="1589088" y="3889375"/>
          <p14:tracePt t="31638" x="1370013" y="3589338"/>
          <p14:tracePt t="31639" x="1204913" y="3305175"/>
          <p14:tracePt t="31661" x="1141413" y="2940050"/>
          <p14:tracePt t="31662" x="1050925" y="2465388"/>
          <p14:tracePt t="31683" x="1004888" y="1973263"/>
          <p14:tracePt t="31684" x="922338" y="1360488"/>
          <p14:tracePt t="31706" x="904875" y="720725"/>
          <p14:tracePt t="31707" x="904875" y="2016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9DD3-D4E0-4C61-9DD4-1043AC17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Part 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297AD-8750-4B83-8D42-DA9BC89F5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1"/>
            <a:ext cx="10744200" cy="45259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Inside out TQ characterized by rapid loss of core thermal energy followed by slow drop in edge </a:t>
            </a:r>
            <a:r>
              <a:rPr lang="en-US" b="1" dirty="0" err="1">
                <a:latin typeface="Century Gothic" panose="020B0502020202020204" pitchFamily="34" charset="0"/>
              </a:rPr>
              <a:t>T</a:t>
            </a:r>
            <a:r>
              <a:rPr lang="en-US" b="1" baseline="-25000" dirty="0" err="1">
                <a:latin typeface="Century Gothic" panose="020B0502020202020204" pitchFamily="34" charset="0"/>
              </a:rPr>
              <a:t>e</a:t>
            </a:r>
            <a:endParaRPr lang="en-US" b="1" baseline="-25000" dirty="0">
              <a:latin typeface="Century Gothic" panose="020B0502020202020204" pitchFamily="34" charset="0"/>
            </a:endParaRPr>
          </a:p>
          <a:p>
            <a:endParaRPr lang="en-US" b="1" baseline="-25000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Ring of reversed current forms outside of current channel and expands outward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Destabilization and loss of reversed current ring at end of TQ produces current spike, large magnetic fluctuations, and very rapid loss of remaining RE population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F80736-8BBF-4F8B-80D4-CE06694E4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3170"/>
      </p:ext>
    </p:extLst>
  </p:cSld>
  <p:clrMapOvr>
    <a:masterClrMapping/>
  </p:clrMapOvr>
  <p:transition advTm="28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7" x="11471275" y="3178175"/>
          <p14:tracePt t="407" x="10775950" y="3114675"/>
          <p14:tracePt t="429" x="10510838" y="3114675"/>
          <p14:tracePt t="431" x="10155238" y="3078163"/>
          <p14:tracePt t="453" x="9424988" y="3013075"/>
          <p14:tracePt t="474" x="8959850" y="2940050"/>
          <p14:tracePt t="487" x="7981950" y="2776538"/>
          <p14:tracePt t="508" x="7589838" y="2703513"/>
          <p14:tracePt t="510" x="7278688" y="2684463"/>
          <p14:tracePt t="530" x="7069138" y="2657475"/>
          <p14:tracePt t="532" x="6821488" y="2620963"/>
          <p14:tracePt t="554" x="6419850" y="2584450"/>
          <p14:tracePt t="576" x="6091238" y="2528888"/>
          <p14:tracePt t="598" x="5964238" y="2501900"/>
          <p14:tracePt t="609" x="5845175" y="2455863"/>
          <p14:tracePt t="611" x="5781675" y="2447925"/>
          <p14:tracePt t="631" x="5745163" y="2428875"/>
          <p14:tracePt t="632" x="5699125" y="2419350"/>
          <p14:tracePt t="655" x="5626100" y="2411413"/>
          <p14:tracePt t="676" x="5543550" y="2411413"/>
          <p14:tracePt t="678" x="5434013" y="2411413"/>
          <p14:tracePt t="698" x="5268913" y="2419350"/>
          <p14:tracePt t="700" x="5141913" y="2428875"/>
          <p14:tracePt t="722" x="5068888" y="2428875"/>
          <p14:tracePt t="732" x="5041900" y="2428875"/>
          <p14:tracePt t="734" x="5022850" y="2428875"/>
          <p14:tracePt t="789" x="5005388" y="2428875"/>
          <p14:tracePt t="790" x="4986338" y="2428875"/>
          <p14:tracePt t="811" x="4932363" y="2428875"/>
          <p14:tracePt t="813" x="4840288" y="2428875"/>
          <p14:tracePt t="834" x="4757738" y="2484438"/>
          <p14:tracePt t="836" x="4703763" y="2484438"/>
          <p14:tracePt t="856" x="4667250" y="2484438"/>
          <p14:tracePt t="912" x="4657725" y="2484438"/>
          <p14:tracePt t="935" x="4648200" y="2484438"/>
          <p14:tracePt t="993" x="4684713" y="2484438"/>
          <p14:tracePt t="1388" x="4511675" y="2447925"/>
          <p14:tracePt t="1410" x="4192588" y="2365375"/>
          <p14:tracePt t="1431" x="3898900" y="2273300"/>
          <p14:tracePt t="1454" x="3562350" y="2119313"/>
          <p14:tracePt t="1475" x="3333750" y="1944688"/>
          <p14:tracePt t="1488" x="2859088" y="1360488"/>
          <p14:tracePt t="1509" x="2657475" y="1031875"/>
          <p14:tracePt t="1512" x="2501900" y="647700"/>
          <p14:tracePt t="1532" x="2382838" y="238125"/>
          <p14:tracePt t="1645" x="3778250" y="6705600"/>
          <p14:tracePt t="1667" x="3778250" y="6686550"/>
          <p14:tracePt t="1690" x="3797300" y="6673850"/>
          <p14:tracePt t="1736" x="3810000" y="6673850"/>
          <p14:tracePt t="1758" x="3810000" y="6788150"/>
          <p14:tracePt t="1847" x="2813050" y="912813"/>
          <p14:tracePt t="1858" x="2813050" y="1241425"/>
          <p14:tracePt t="1860" x="2830513" y="1416050"/>
          <p14:tracePt t="1880" x="2859088" y="1506538"/>
          <p14:tracePt t="1882" x="2886075" y="1589088"/>
          <p14:tracePt t="1904" x="2895600" y="1616075"/>
          <p14:tracePt t="1982" x="2903538" y="1616075"/>
          <p14:tracePt t="2004" x="2903538" y="1543050"/>
          <p14:tracePt t="2006" x="2903538" y="1452563"/>
          <p14:tracePt t="2027" x="2903538" y="1397000"/>
          <p14:tracePt t="2028" x="2903538" y="1379538"/>
          <p14:tracePt t="2083" x="2903538" y="1370013"/>
          <p14:tracePt t="2140" x="2903538" y="1452563"/>
          <p14:tracePt t="2161" x="2903538" y="1616075"/>
          <p14:tracePt t="2164" x="2895600" y="1781175"/>
          <p14:tracePt t="2184" x="2895600" y="1927225"/>
          <p14:tracePt t="2186" x="2867025" y="2027238"/>
          <p14:tracePt t="2208" x="2849563" y="2136775"/>
          <p14:tracePt t="2229" x="2840038" y="2155825"/>
          <p14:tracePt t="2466" x="2840038" y="2146300"/>
          <p14:tracePt t="4975" x="2867025" y="2173288"/>
          <p14:tracePt t="5000" x="3022600" y="2365375"/>
          <p14:tracePt t="5002" x="3041650" y="2492375"/>
          <p14:tracePt t="5019" x="3041650" y="2501900"/>
          <p14:tracePt t="5023" x="3041650" y="2511425"/>
          <p14:tracePt t="5041" x="3168650" y="2484438"/>
          <p14:tracePt t="5043" x="3343275" y="2438400"/>
          <p14:tracePt t="5064" x="3433763" y="2411413"/>
          <p14:tracePt t="5065" x="3579813" y="2392363"/>
          <p14:tracePt t="5086" x="3652838" y="2392363"/>
          <p14:tracePt t="5087" x="3689350" y="2392363"/>
          <p14:tracePt t="5190" x="3662363" y="2374900"/>
          <p14:tracePt t="5212" x="3616325" y="2328863"/>
          <p14:tracePt t="5234" x="3606800" y="2255838"/>
          <p14:tracePt t="5258" x="3606800" y="2246313"/>
          <p14:tracePt t="5280" x="3606800" y="2209800"/>
          <p14:tracePt t="5301" x="3606800" y="2200275"/>
          <p14:tracePt t="5302" x="3598863" y="2192338"/>
          <p14:tracePt t="5323" x="3589338" y="2182813"/>
          <p14:tracePt t="5346" x="3579813" y="2163763"/>
          <p14:tracePt t="5368" x="3562350" y="2155825"/>
          <p14:tracePt t="5392" x="3525838" y="2155825"/>
          <p14:tracePt t="5413" x="3497263" y="2155825"/>
          <p14:tracePt t="5416" x="3479800" y="2155825"/>
          <p14:tracePt t="5458" x="3470275" y="2155825"/>
          <p14:tracePt t="5492" x="3460750" y="2155825"/>
          <p14:tracePt t="5494" x="3460750" y="2163763"/>
          <p14:tracePt t="5514" x="3452813" y="2182813"/>
          <p14:tracePt t="5537" x="3452813" y="2192338"/>
          <p14:tracePt t="5571" x="3433763" y="2209800"/>
          <p14:tracePt t="5683" x="3424238" y="2219325"/>
          <p14:tracePt t="5729" x="3416300" y="2228850"/>
          <p14:tracePt t="5829" x="3406775" y="2236788"/>
          <p14:tracePt t="5999" x="3406775" y="2246313"/>
          <p14:tracePt t="6077" x="3406775" y="2255838"/>
          <p14:tracePt t="6371" x="3406775" y="2265363"/>
          <p14:tracePt t="6953" x="3406775" y="2273300"/>
          <p14:tracePt t="7405" x="3397250" y="2246313"/>
          <p14:tracePt t="7540" x="3387725" y="2246313"/>
          <p14:tracePt t="7562" x="3387725" y="2255838"/>
          <p14:tracePt t="7585" x="3387725" y="2273300"/>
          <p14:tracePt t="9946" x="3387725" y="2282825"/>
          <p14:tracePt t="10002" x="3387725" y="2265363"/>
          <p14:tracePt t="10025" x="3387725" y="2255838"/>
          <p14:tracePt t="10139" x="3387725" y="2273300"/>
          <p14:tracePt t="10184" x="3387725" y="2292350"/>
          <p14:tracePt t="10217" x="3387725" y="2301875"/>
          <p14:tracePt t="10476" x="3397250" y="2309813"/>
          <p14:tracePt t="10499" x="3397250" y="2319338"/>
          <p14:tracePt t="10501" x="3397250" y="2328863"/>
          <p14:tracePt t="10521" x="3397250" y="2346325"/>
          <p14:tracePt t="10543" x="3397250" y="2365375"/>
          <p14:tracePt t="10545" x="3397250" y="2382838"/>
          <p14:tracePt t="10566" x="3397250" y="2411413"/>
          <p14:tracePt t="10588" x="3397250" y="2419350"/>
          <p14:tracePt t="10724" x="3397250" y="2428875"/>
          <p14:tracePt t="10747" x="3387725" y="2501900"/>
          <p14:tracePt t="10749" x="3360738" y="2611438"/>
          <p14:tracePt t="10770" x="3278188" y="2840038"/>
          <p14:tracePt t="10791" x="3232150" y="2986088"/>
          <p14:tracePt t="10814" x="3214688" y="3068638"/>
          <p14:tracePt t="10835" x="3214688" y="3141663"/>
          <p14:tracePt t="10837" x="3214688" y="3232150"/>
          <p14:tracePt t="10857" x="3260725" y="3351213"/>
          <p14:tracePt t="10859" x="3314700" y="3414713"/>
          <p14:tracePt t="10883" x="3406775" y="3451225"/>
          <p14:tracePt t="10902" x="3452813" y="3487738"/>
          <p14:tracePt t="10904" x="3479800" y="3487738"/>
          <p14:tracePt t="10925" x="3489325" y="3487738"/>
          <p14:tracePt t="10959" x="3497263" y="3487738"/>
          <p14:tracePt t="11107" x="3460750" y="3414713"/>
          <p14:tracePt t="11129" x="3452813" y="3351213"/>
          <p14:tracePt t="11174" x="3433763" y="3341688"/>
          <p14:tracePt t="11230" x="3406775" y="3341688"/>
          <p14:tracePt t="11232" x="3343275" y="3333750"/>
          <p14:tracePt t="11253" x="3232150" y="3333750"/>
          <p14:tracePt t="11276" x="3168650" y="3333750"/>
          <p14:tracePt t="11299" x="3151188" y="3333750"/>
          <p14:tracePt t="11320" x="3114675" y="3333750"/>
          <p14:tracePt t="11341" x="3086100" y="3333750"/>
          <p14:tracePt t="11343" x="3032125" y="3333750"/>
          <p14:tracePt t="11365" x="2986088" y="3333750"/>
          <p14:tracePt t="11386" x="2976563" y="3333750"/>
          <p14:tracePt t="11431" x="2968625" y="3333750"/>
          <p14:tracePt t="11454" x="2949575" y="3333750"/>
          <p14:tracePt t="11456" x="2903538" y="3341688"/>
          <p14:tracePt t="11477" x="2886075" y="3351213"/>
          <p14:tracePt t="11479" x="2849563" y="3351213"/>
          <p14:tracePt t="11499" x="2830513" y="3351213"/>
          <p14:tracePt t="11521" x="2822575" y="3351213"/>
          <p14:tracePt t="11523" x="2813050" y="3351213"/>
          <p14:tracePt t="11555" x="2803525" y="3351213"/>
          <p14:tracePt t="11557" x="2786063" y="3351213"/>
          <p14:tracePt t="11577" x="2767013" y="3341688"/>
          <p14:tracePt t="11579" x="2757488" y="3341688"/>
          <p14:tracePt t="11600" x="2730500" y="3333750"/>
          <p14:tracePt t="11645" x="2720975" y="3333750"/>
          <p14:tracePt t="11881" x="2713038" y="3333750"/>
          <p14:tracePt t="11926" x="2703513" y="3333750"/>
          <p14:tracePt t="11929" x="2684463" y="3333750"/>
          <p14:tracePt t="12016" x="2657475" y="3333750"/>
          <p14:tracePt t="12018" x="2574925" y="3305175"/>
          <p14:tracePt t="12039" x="2392363" y="3305175"/>
          <p14:tracePt t="12040" x="2209800" y="3278188"/>
          <p14:tracePt t="12061" x="2054225" y="3260725"/>
          <p14:tracePt t="12062" x="1981200" y="3260725"/>
          <p14:tracePt t="12084" x="1973263" y="3260725"/>
          <p14:tracePt t="12151" x="1963738" y="3241675"/>
          <p14:tracePt t="12153" x="1954213" y="3241675"/>
          <p14:tracePt t="12185" x="1936750" y="3241675"/>
          <p14:tracePt t="13199" x="1927225" y="3241675"/>
          <p14:tracePt t="13222" x="1944688" y="3241675"/>
          <p14:tracePt t="13243" x="1954213" y="3241675"/>
          <p14:tracePt t="13287" x="1963738" y="3241675"/>
          <p14:tracePt t="13290" x="1981200" y="3241675"/>
          <p14:tracePt t="13310" x="2027238" y="3241675"/>
          <p14:tracePt t="13312" x="2063750" y="3241675"/>
          <p14:tracePt t="13334" x="2146300" y="3241675"/>
          <p14:tracePt t="13355" x="2182813" y="3251200"/>
          <p14:tracePt t="13357" x="2209800" y="3260725"/>
          <p14:tracePt t="13377" x="2228850" y="3268663"/>
          <p14:tracePt t="13379" x="2246313" y="3297238"/>
          <p14:tracePt t="13400" x="2265363" y="3341688"/>
          <p14:tracePt t="13403" x="2292350" y="3387725"/>
          <p14:tracePt t="13423" x="2292350" y="3406775"/>
          <p14:tracePt t="13424" x="2309813" y="3433763"/>
          <p14:tracePt t="13445" x="2319338" y="3470275"/>
          <p14:tracePt t="13446" x="2328863" y="3506788"/>
          <p14:tracePt t="13468" x="2338388" y="3524250"/>
          <p14:tracePt t="13470" x="2338388" y="3552825"/>
          <p14:tracePt t="13490" x="2355850" y="3570288"/>
          <p14:tracePt t="13513" x="2355850" y="3579813"/>
          <p14:tracePt t="13569" x="2355850" y="3589338"/>
          <p14:tracePt t="13571" x="2365375" y="3616325"/>
          <p14:tracePt t="13591" x="2365375" y="3625850"/>
          <p14:tracePt t="13593" x="2374900" y="3643313"/>
          <p14:tracePt t="13614" x="2382838" y="3670300"/>
          <p14:tracePt t="13615" x="2392363" y="3698875"/>
          <p14:tracePt t="13637" x="2419350" y="3771900"/>
          <p14:tracePt t="13660" x="2428875" y="3844925"/>
          <p14:tracePt t="13682" x="2438400" y="3871913"/>
          <p14:tracePt t="13684" x="2447925" y="3917950"/>
          <p14:tracePt t="13705" x="2457450" y="4000500"/>
          <p14:tracePt t="13727" x="2457450" y="4037013"/>
          <p14:tracePt t="13749" x="2457450" y="4054475"/>
          <p14:tracePt t="13805" x="2465388" y="4064000"/>
          <p14:tracePt t="13998" x="2474913" y="4064000"/>
          <p14:tracePt t="14021" x="2474913" y="4054475"/>
          <p14:tracePt t="14673" x="2474913" y="4044950"/>
          <p14:tracePt t="14707" x="2474913" y="4027488"/>
          <p14:tracePt t="14728" x="2474913" y="4008438"/>
          <p14:tracePt t="15110" x="2474913" y="3990975"/>
          <p14:tracePt t="15133" x="2493963" y="3963988"/>
          <p14:tracePt t="15155" x="2538413" y="3908425"/>
          <p14:tracePt t="15158" x="2584450" y="3852863"/>
          <p14:tracePt t="15178" x="2676525" y="3771900"/>
          <p14:tracePt t="15180" x="2730500" y="3706813"/>
          <p14:tracePt t="15201" x="2776538" y="3670300"/>
          <p14:tracePt t="15204" x="2786063" y="3662363"/>
          <p14:tracePt t="15391" x="2786063" y="3652838"/>
          <p14:tracePt t="16348" x="2786063" y="3643313"/>
          <p14:tracePt t="16473" x="2767013" y="3643313"/>
          <p14:tracePt t="16494" x="2749550" y="3662363"/>
          <p14:tracePt t="16496" x="2740025" y="3679825"/>
          <p14:tracePt t="16517" x="2730500" y="3689350"/>
          <p14:tracePt t="16519" x="2713038" y="3716338"/>
          <p14:tracePt t="16540" x="2630488" y="3835400"/>
          <p14:tracePt t="16561" x="2593975" y="3889375"/>
          <p14:tracePt t="16563" x="2574925" y="3927475"/>
          <p14:tracePt t="16584" x="2547938" y="3954463"/>
          <p14:tracePt t="16587" x="2520950" y="4000500"/>
          <p14:tracePt t="16607" x="2474913" y="4183063"/>
          <p14:tracePt t="16629" x="2438400" y="4283075"/>
          <p14:tracePt t="16631" x="2438400" y="4356100"/>
          <p14:tracePt t="16652" x="2438400" y="4410075"/>
          <p14:tracePt t="16655" x="2428875" y="4456113"/>
          <p14:tracePt t="16674" x="2428875" y="4511675"/>
          <p14:tracePt t="16675" x="2428875" y="4529138"/>
          <p14:tracePt t="16696" x="2411413" y="4565650"/>
          <p14:tracePt t="16720" x="2411413" y="4584700"/>
          <p14:tracePt t="16721" x="2411413" y="4592638"/>
          <p14:tracePt t="16754" x="2411413" y="4602163"/>
          <p14:tracePt t="16911" x="2411413" y="4638675"/>
          <p14:tracePt t="16933" x="2419350" y="4694238"/>
          <p14:tracePt t="16956" x="2419350" y="4721225"/>
          <p14:tracePt t="16958" x="2419350" y="4738688"/>
          <p14:tracePt t="16978" x="2438400" y="4757738"/>
          <p14:tracePt t="17000" x="2447925" y="4767263"/>
          <p14:tracePt t="17002" x="2465388" y="4775200"/>
          <p14:tracePt t="17024" x="2574925" y="4775200"/>
          <p14:tracePt t="17046" x="2703513" y="4775200"/>
          <p14:tracePt t="17068" x="2749550" y="4775200"/>
          <p14:tracePt t="17070" x="2786063" y="4775200"/>
          <p14:tracePt t="17091" x="2813050" y="4775200"/>
          <p14:tracePt t="17113" x="2822575" y="4775200"/>
          <p14:tracePt t="17136" x="2830513" y="4775200"/>
          <p14:tracePt t="17138" x="2840038" y="4775200"/>
          <p14:tracePt t="17159" x="2859088" y="4775200"/>
          <p14:tracePt t="17161" x="2903538" y="4775200"/>
          <p14:tracePt t="17180" x="2976563" y="4775200"/>
          <p14:tracePt t="17181" x="3095625" y="4775200"/>
          <p14:tracePt t="17204" x="3224213" y="4775200"/>
          <p14:tracePt t="17205" x="3351213" y="4775200"/>
          <p14:tracePt t="17225" x="3497263" y="4775200"/>
          <p14:tracePt t="17227" x="3625850" y="4775200"/>
          <p14:tracePt t="17247" x="3781425" y="4821238"/>
          <p14:tracePt t="17249" x="3944938" y="4867275"/>
          <p14:tracePt t="17272" x="4302125" y="4976813"/>
          <p14:tracePt t="17293" x="4721225" y="5013325"/>
          <p14:tracePt t="17295" x="5059363" y="5013325"/>
          <p14:tracePt t="17316" x="5597525" y="4830763"/>
          <p14:tracePt t="17339" x="5762625" y="4767263"/>
          <p14:tracePt t="17360" x="5835650" y="4730750"/>
          <p14:tracePt t="17362" x="5845175" y="4730750"/>
          <p14:tracePt t="17563" x="5826125" y="4738688"/>
          <p14:tracePt t="17565" x="5789613" y="4748213"/>
          <p14:tracePt t="17585" x="5680075" y="4748213"/>
          <p14:tracePt t="17588" x="5597525" y="4738688"/>
          <p14:tracePt t="17608" x="5561013" y="4738688"/>
          <p14:tracePt t="17610" x="5553075" y="4738688"/>
          <p14:tracePt t="17631" x="5516563" y="4738688"/>
          <p14:tracePt t="17653" x="5487988" y="4738688"/>
          <p14:tracePt t="17656" x="5461000" y="4738688"/>
          <p14:tracePt t="17675" x="5443538" y="4738688"/>
          <p14:tracePt t="17676" x="5387975" y="4757738"/>
          <p14:tracePt t="17698" x="5305425" y="4784725"/>
          <p14:tracePt t="17699" x="5224463" y="4811713"/>
          <p14:tracePt t="17722" x="5159375" y="4848225"/>
          <p14:tracePt t="17810" x="5178425" y="4848225"/>
          <p14:tracePt t="17812" x="5224463" y="4848225"/>
          <p14:tracePt t="17833" x="5260975" y="4848225"/>
          <p14:tracePt t="17835" x="5351463" y="4830763"/>
          <p14:tracePt t="17856" x="5443538" y="4821238"/>
          <p14:tracePt t="17858" x="5580063" y="4775200"/>
          <p14:tracePt t="17878" x="5726113" y="4730750"/>
          <p14:tracePt t="17880" x="5881688" y="4684713"/>
          <p14:tracePt t="17900" x="6027738" y="4638675"/>
          <p14:tracePt t="17901" x="6081713" y="4638675"/>
          <p14:tracePt t="17923" x="6110288" y="4629150"/>
          <p14:tracePt t="17926" x="6118225" y="4629150"/>
          <p14:tracePt t="18238" x="6127750" y="4621213"/>
          <p14:tracePt t="18272" x="6137275" y="4584700"/>
          <p14:tracePt t="18294" x="6146800" y="4548188"/>
          <p14:tracePt t="18296" x="6173788" y="4502150"/>
          <p14:tracePt t="18317" x="6256338" y="4283075"/>
          <p14:tracePt t="18340" x="6292850" y="4173538"/>
          <p14:tracePt t="18361" x="6300788" y="4146550"/>
          <p14:tracePt t="18364" x="6310313" y="4137025"/>
          <p14:tracePt t="18733" x="6310313" y="4146550"/>
          <p14:tracePt t="18756" x="6310313" y="4137025"/>
          <p14:tracePt t="18778" x="6310313" y="4117975"/>
          <p14:tracePt t="18935" x="6300788" y="4117975"/>
          <p14:tracePt t="18959" x="6300788" y="4137025"/>
          <p14:tracePt t="18991" x="6300788" y="4146550"/>
          <p14:tracePt t="21614" x="6292850" y="4146550"/>
          <p14:tracePt t="21760" x="6283325" y="4137025"/>
          <p14:tracePt t="21783" x="6283325" y="4164013"/>
          <p14:tracePt t="21804" x="6283325" y="4173538"/>
          <p14:tracePt t="21828" x="6283325" y="4183063"/>
          <p14:tracePt t="21984" x="6283325" y="4191000"/>
          <p14:tracePt t="23334" x="6283325" y="4173538"/>
          <p14:tracePt t="23357" x="6283325" y="4164013"/>
          <p14:tracePt t="23358" x="6273800" y="4154488"/>
          <p14:tracePt t="25564" x="6264275" y="4237038"/>
          <p14:tracePt t="25585" x="6219825" y="4502150"/>
          <p14:tracePt t="25588" x="6127750" y="4803775"/>
          <p14:tracePt t="25590" x="6045200" y="5049838"/>
          <p14:tracePt t="25608" x="6000750" y="5287963"/>
          <p14:tracePt t="25630" x="5981700" y="5534025"/>
          <p14:tracePt t="25651" x="5972175" y="5624513"/>
          <p14:tracePt t="25653" x="5972175" y="5697538"/>
          <p14:tracePt t="25674" x="5972175" y="5770563"/>
          <p14:tracePt t="25675" x="5972175" y="5862638"/>
          <p14:tracePt t="25697" x="5991225" y="6072188"/>
          <p14:tracePt t="25719" x="6118225" y="6227763"/>
          <p14:tracePt t="25721" x="6256338" y="6473825"/>
          <p14:tracePt t="26540" x="5881688" y="6529388"/>
          <p14:tracePt t="26542" x="5881688" y="6437313"/>
          <p14:tracePt t="26563" x="5881688" y="6327775"/>
          <p14:tracePt t="26565" x="5881688" y="6237288"/>
          <p14:tracePt t="26585" x="5881688" y="6145213"/>
          <p14:tracePt t="26587" x="5854700" y="6045200"/>
          <p14:tracePt t="26608" x="5826125" y="5935663"/>
          <p14:tracePt t="26632" x="5781675" y="5862638"/>
          <p14:tracePt t="26653" x="5772150" y="5816600"/>
          <p14:tracePt t="26654" x="5745163" y="5770563"/>
          <p14:tracePt t="26675" x="5716588" y="5680075"/>
          <p14:tracePt t="26677" x="5680075" y="5561013"/>
          <p14:tracePt t="26699" x="5680075" y="5305425"/>
          <p14:tracePt t="26720" x="5680075" y="5232400"/>
          <p14:tracePt t="26722" x="5708650" y="5149850"/>
          <p14:tracePt t="26742" x="5762625" y="5068888"/>
          <p14:tracePt t="26744" x="5808663" y="5022850"/>
          <p14:tracePt t="26765" x="5872163" y="4986338"/>
          <p14:tracePt t="26768" x="6008688" y="4903788"/>
          <p14:tracePt t="26788" x="6164263" y="4811713"/>
          <p14:tracePt t="26789" x="6319838" y="4738688"/>
          <p14:tracePt t="26811" x="6731000" y="4611688"/>
          <p14:tracePt t="26833" x="7023100" y="4529138"/>
          <p14:tracePt t="26835" x="7415213" y="4483100"/>
          <p14:tracePt t="26855" x="7935913" y="4483100"/>
          <p14:tracePt t="26856" x="8529638" y="4483100"/>
          <p14:tracePt t="26877" x="9086850" y="4483100"/>
          <p14:tracePt t="26878" x="9534525" y="4483100"/>
          <p14:tracePt t="26901" x="10264775" y="4538663"/>
          <p14:tracePt t="26923" x="10393363" y="4538663"/>
          <p14:tracePt t="26925" x="10539413" y="4538663"/>
          <p14:tracePt t="26945" x="10639425" y="4519613"/>
          <p14:tracePt t="26947" x="10731500" y="4483100"/>
          <p14:tracePt t="26967" x="10795000" y="4465638"/>
          <p14:tracePt t="26968" x="10858500" y="4429125"/>
          <p14:tracePt t="26989" x="10931525" y="4429125"/>
          <p14:tracePt t="26991" x="10995025" y="4402138"/>
          <p14:tracePt t="27012" x="11031538" y="4402138"/>
          <p14:tracePt t="27014" x="11077575" y="4392613"/>
          <p14:tracePt t="27035" x="11133138" y="4392613"/>
          <p14:tracePt t="27036" x="11177588" y="4383088"/>
          <p14:tracePt t="27057" x="11269663" y="4356100"/>
          <p14:tracePt t="27058" x="11388725" y="4329113"/>
          <p14:tracePt t="27080" x="11571288" y="4300538"/>
          <p14:tracePt t="27081" x="11661775" y="4283075"/>
          <p14:tracePt t="27102" x="11890375" y="4264025"/>
          <p14:tracePt t="27103" x="12055475" y="42640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DC54-946B-4948-891B-E102A1AA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75A5C-FA45-4055-AC21-FCB65BF7F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21" y="1442854"/>
            <a:ext cx="10744200" cy="452596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Part I: Phenomenology of an inside out TQ</a:t>
            </a:r>
          </a:p>
          <a:p>
            <a:endParaRPr lang="en-US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Simulation results with constant shell ablation rate, 	near-axis payload delivery</a:t>
            </a:r>
          </a:p>
          <a:p>
            <a:endParaRPr lang="en-US" b="1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Part II: Preliminary results with plasma parameter dependent ablation rates</a:t>
            </a:r>
          </a:p>
          <a:p>
            <a:endParaRPr lang="en-US" b="1" dirty="0">
              <a:solidFill>
                <a:schemeClr val="tx1"/>
              </a:solidFill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	 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Dual shell pellet injection simulations</a:t>
            </a:r>
            <a:endParaRPr lang="en-US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A44E3D-B8AD-468D-AAC9-C3199338F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8501"/>
      </p:ext>
    </p:extLst>
  </p:cSld>
  <p:clrMapOvr>
    <a:masterClrMapping/>
  </p:clrMapOvr>
  <p:transition advTm="21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9" x="10410825" y="4064000"/>
          <p14:tracePt t="250" x="10018713" y="4100513"/>
          <p14:tracePt t="252" x="9451975" y="4154488"/>
          <p14:tracePt t="272" x="8848725" y="4200525"/>
          <p14:tracePt t="275" x="8064500" y="4200525"/>
          <p14:tracePt t="297" x="6210300" y="4227513"/>
          <p14:tracePt t="318" x="5434013" y="4227513"/>
          <p14:tracePt t="319" x="4876800" y="4227513"/>
          <p14:tracePt t="340" x="4492625" y="4200525"/>
          <p14:tracePt t="342" x="4319588" y="4164013"/>
          <p14:tracePt t="364" x="4219575" y="4164013"/>
          <p14:tracePt t="384" x="4200525" y="4164013"/>
          <p14:tracePt t="2591" x="4192588" y="4173538"/>
          <p14:tracePt t="2904" x="4192588" y="4183063"/>
          <p14:tracePt t="2907" x="4192588" y="4191000"/>
          <p14:tracePt t="2927" x="4192588" y="4200525"/>
          <p14:tracePt t="3220" x="4192588" y="4219575"/>
          <p14:tracePt t="3243" x="4183063" y="4227513"/>
          <p14:tracePt t="3310" x="4183063" y="4237038"/>
          <p14:tracePt t="3501" x="4173538" y="4237038"/>
          <p14:tracePt t="3525" x="4173538" y="4210050"/>
          <p14:tracePt t="3549" x="4173538" y="4146550"/>
          <p14:tracePt t="3570" x="4164013" y="4044950"/>
          <p14:tracePt t="3592" x="4137025" y="3927475"/>
          <p14:tracePt t="3615" x="4127500" y="3825875"/>
          <p14:tracePt t="3637" x="4127500" y="3789363"/>
          <p14:tracePt t="3639" x="4127500" y="3752850"/>
          <p14:tracePt t="3659" x="4127500" y="3725863"/>
          <p14:tracePt t="3661" x="4127500" y="3706813"/>
          <p14:tracePt t="3683" x="4137025" y="3662363"/>
          <p14:tracePt t="3716" x="4146550" y="3643313"/>
          <p14:tracePt t="3749" x="4146550" y="3633788"/>
          <p14:tracePt t="3805" x="4156075" y="3625850"/>
          <p14:tracePt t="3827" x="4164013" y="3625850"/>
          <p14:tracePt t="3830" x="4173538" y="3625850"/>
          <p14:tracePt t="3872" x="4183063" y="3625850"/>
          <p14:tracePt t="3940" x="4192588" y="3625850"/>
          <p14:tracePt t="4481" x="4200525" y="3625850"/>
          <p14:tracePt t="4502" x="4200525" y="3633788"/>
          <p14:tracePt t="4504" x="4210050" y="3643313"/>
          <p14:tracePt t="4615" x="4219575" y="3652838"/>
          <p14:tracePt t="4617" x="4229100" y="3662363"/>
          <p14:tracePt t="4637" x="4237038" y="3662363"/>
          <p14:tracePt t="4639" x="4237038" y="3670300"/>
          <p14:tracePt t="4660" x="4265613" y="3698875"/>
          <p14:tracePt t="4683" x="4273550" y="3716338"/>
          <p14:tracePt t="4685" x="4292600" y="3735388"/>
          <p14:tracePt t="4717" x="4319588" y="3771900"/>
          <p14:tracePt t="4719" x="4329113" y="3779838"/>
          <p14:tracePt t="4739" x="4346575" y="3808413"/>
          <p14:tracePt t="4740" x="4383088" y="3835400"/>
          <p14:tracePt t="4761" x="4383088" y="3844925"/>
          <p14:tracePt t="4762" x="4402138" y="3871913"/>
          <p14:tracePt t="4785" x="4419600" y="3927475"/>
          <p14:tracePt t="4806" x="4429125" y="3963988"/>
          <p14:tracePt t="4808" x="4438650" y="3990975"/>
          <p14:tracePt t="4829" x="4438650" y="4000500"/>
          <p14:tracePt t="4830" x="4448175" y="4017963"/>
          <p14:tracePt t="4874" x="4456113" y="4037013"/>
          <p14:tracePt t="4896" x="4456113" y="4044950"/>
          <p14:tracePt t="4918" x="4456113" y="4054475"/>
          <p14:tracePt t="4919" x="4456113" y="4073525"/>
          <p14:tracePt t="4940" x="4456113" y="4100513"/>
          <p14:tracePt t="4942" x="4456113" y="4110038"/>
          <p14:tracePt t="4964" x="4456113" y="4117975"/>
          <p14:tracePt t="4967" x="4456113" y="4127500"/>
          <p14:tracePt t="4986" x="4456113" y="4137025"/>
          <p14:tracePt t="5042" x="4456113" y="4146550"/>
          <p14:tracePt t="5044" x="4456113" y="4154488"/>
          <p14:tracePt t="5066" x="4456113" y="4164013"/>
          <p14:tracePt t="5087" x="4456113" y="4173538"/>
          <p14:tracePt t="5132" x="4456113" y="4183063"/>
          <p14:tracePt t="5134" x="4456113" y="4191000"/>
          <p14:tracePt t="5200" x="4456113" y="4200525"/>
          <p14:tracePt t="5256" x="4456113" y="4210050"/>
          <p14:tracePt t="5954" x="4456113" y="4219575"/>
          <p14:tracePt t="7507" x="4456113" y="4227513"/>
          <p14:tracePt t="9555" x="4465638" y="4227513"/>
          <p14:tracePt t="9713" x="4465638" y="4219575"/>
          <p14:tracePt t="9734" x="4465638" y="4210050"/>
          <p14:tracePt t="9757" x="4465638" y="4200525"/>
          <p14:tracePt t="10094" x="4465638" y="4191000"/>
          <p14:tracePt t="10118" x="4465638" y="4173538"/>
          <p14:tracePt t="10307" x="4465638" y="4164013"/>
          <p14:tracePt t="10747" x="4465638" y="4154488"/>
          <p14:tracePt t="11613" x="4465638" y="4164013"/>
          <p14:tracePt t="12603" x="4465638" y="4173538"/>
          <p14:tracePt t="12637" x="4465638" y="4191000"/>
          <p14:tracePt t="12660" x="4492625" y="4264025"/>
          <p14:tracePt t="12681" x="4492625" y="4319588"/>
          <p14:tracePt t="12683" x="4492625" y="4346575"/>
          <p14:tracePt t="12704" x="4492625" y="4373563"/>
          <p14:tracePt t="12705" x="4492625" y="4402138"/>
          <p14:tracePt t="12727" x="4492625" y="4475163"/>
          <p14:tracePt t="12749" x="4492625" y="4511675"/>
          <p14:tracePt t="12750" x="4492625" y="4556125"/>
          <p14:tracePt t="12771" x="4492625" y="4584700"/>
          <p14:tracePt t="12774" x="4492625" y="4629150"/>
          <p14:tracePt t="12794" x="4492625" y="4711700"/>
          <p14:tracePt t="12816" x="4492625" y="4811713"/>
          <p14:tracePt t="12818" x="4492625" y="4903788"/>
          <p14:tracePt t="12839" x="4502150" y="4995863"/>
          <p14:tracePt t="12841" x="4502150" y="5086350"/>
          <p14:tracePt t="12851" x="4502150" y="5159375"/>
          <p14:tracePt t="12873" x="4521200" y="5222875"/>
          <p14:tracePt t="12875" x="4529138" y="5259388"/>
          <p14:tracePt t="12895" x="4529138" y="5295900"/>
          <p14:tracePt t="12897" x="4529138" y="5305425"/>
          <p14:tracePt t="12917" x="4529138" y="5324475"/>
          <p14:tracePt t="12919" x="4529138" y="5360988"/>
          <p14:tracePt t="12941" x="4529138" y="5424488"/>
          <p14:tracePt t="12962" x="4529138" y="5441950"/>
          <p14:tracePt t="12964" x="4529138" y="5451475"/>
          <p14:tracePt t="12985" x="4529138" y="5470525"/>
          <p14:tracePt t="13030" x="4529138" y="5478463"/>
          <p14:tracePt t="13031" x="4529138" y="5497513"/>
          <p14:tracePt t="13053" x="4529138" y="5524500"/>
          <p14:tracePt t="13054" x="4529138" y="5561013"/>
          <p14:tracePt t="13076" x="4529138" y="5607050"/>
          <p14:tracePt t="13077" x="4529138" y="5616575"/>
          <p14:tracePt t="13099" x="4529138" y="5624513"/>
          <p14:tracePt t="13142" x="4529138" y="5634038"/>
          <p14:tracePt t="13198" x="4529138" y="5661025"/>
          <p14:tracePt t="13201" x="4529138" y="5689600"/>
          <p14:tracePt t="13221" x="4529138" y="5716588"/>
          <p14:tracePt t="13223" x="4529138" y="5762625"/>
          <p14:tracePt t="13244" x="4521200" y="5780088"/>
          <p14:tracePt t="13277" x="4521200" y="5789613"/>
          <p14:tracePt t="13334" x="4492625" y="5816600"/>
          <p14:tracePt t="13336" x="4429125" y="5853113"/>
          <p14:tracePt t="13357" x="4292600" y="5945188"/>
          <p14:tracePt t="13358" x="4156075" y="6008688"/>
          <p14:tracePt t="13369" x="4008438" y="6081713"/>
          <p14:tracePt t="13391" x="3789363" y="6154738"/>
          <p14:tracePt t="13412" x="3698875" y="6210300"/>
          <p14:tracePt t="13415" x="3635375" y="6246813"/>
          <p14:tracePt t="13435" x="3589338" y="6264275"/>
          <p14:tracePt t="13437" x="3516313" y="6319838"/>
          <p14:tracePt t="13458" x="3406775" y="6392863"/>
          <p14:tracePt t="13480" x="3343275" y="6437313"/>
          <p14:tracePt t="13482" x="3314700" y="6456363"/>
          <p14:tracePt t="13502" x="3287713" y="6465888"/>
          <p14:tracePt t="13503" x="3278188" y="6465888"/>
          <p14:tracePt t="13592" x="3270250" y="6456363"/>
          <p14:tracePt t="13595" x="3306763" y="6383338"/>
          <p14:tracePt t="13615" x="3443288" y="6273800"/>
          <p14:tracePt t="13617" x="3643313" y="6173788"/>
          <p14:tracePt t="13637" x="4017963" y="6045200"/>
          <p14:tracePt t="13638" x="4538663" y="5889625"/>
          <p14:tracePt t="13661" x="5699125" y="5716588"/>
          <p14:tracePt t="13682" x="6118225" y="5670550"/>
          <p14:tracePt t="13684" x="6383338" y="5670550"/>
          <p14:tracePt t="13705" x="6529388" y="5670550"/>
          <p14:tracePt t="13707" x="6611938" y="5707063"/>
          <p14:tracePt t="13729" x="6675438" y="5743575"/>
          <p14:tracePt t="13750" x="6684963" y="5780088"/>
          <p14:tracePt t="13773" x="6684963" y="5835650"/>
          <p14:tracePt t="13776" x="6684963" y="5908675"/>
          <p14:tracePt t="13795" x="6684963" y="5999163"/>
          <p14:tracePt t="13796" x="6602413" y="6118225"/>
          <p14:tracePt t="13817" x="6521450" y="6200775"/>
          <p14:tracePt t="13818" x="6446838" y="6254750"/>
          <p14:tracePt t="13841" x="6300788" y="6319838"/>
          <p14:tracePt t="13842" x="6137275" y="6346825"/>
          <p14:tracePt t="13863" x="5799138" y="6410325"/>
          <p14:tracePt t="13885" x="5616575" y="6410325"/>
          <p14:tracePt t="13887" x="5287963" y="6410325"/>
          <p14:tracePt t="13908" x="4638675" y="6419850"/>
          <p14:tracePt t="13929" x="4484688" y="6373813"/>
          <p14:tracePt t="13931" x="4383088" y="6291263"/>
          <p14:tracePt t="13952" x="4329113" y="6218238"/>
          <p14:tracePt t="13953" x="4329113" y="6127750"/>
          <p14:tracePt t="13974" x="4329113" y="6091238"/>
          <p14:tracePt t="13977" x="4356100" y="6045200"/>
          <p14:tracePt t="13997" x="4419600" y="6008688"/>
          <p14:tracePt t="13998" x="4521200" y="5962650"/>
          <p14:tracePt t="14019" x="4667250" y="5935663"/>
          <p14:tracePt t="14020" x="4886325" y="5853113"/>
          <p14:tracePt t="14042" x="5260975" y="5743575"/>
          <p14:tracePt t="14044" x="5808663" y="5616575"/>
          <p14:tracePt t="14064" x="6584950" y="5424488"/>
          <p14:tracePt t="14065" x="7269163" y="5314950"/>
          <p14:tracePt t="14087" x="7889875" y="5214938"/>
          <p14:tracePt t="14088" x="8347075" y="5168900"/>
          <p14:tracePt t="14110" x="8639175" y="5132388"/>
          <p14:tracePt t="14132" x="8648700" y="5132388"/>
          <p14:tracePt t="14154" x="8639175" y="5168900"/>
          <p14:tracePt t="14156" x="8556625" y="5251450"/>
          <p14:tracePt t="14177" x="8383588" y="5351463"/>
          <p14:tracePt t="14178" x="8137525" y="5461000"/>
          <p14:tracePt t="14199" x="7772400" y="5543550"/>
          <p14:tracePt t="14200" x="7397750" y="5653088"/>
          <p14:tracePt t="14222" x="7050088" y="5697538"/>
          <p14:tracePt t="14223" x="6813550" y="5716588"/>
          <p14:tracePt t="14244" x="6704013" y="5716588"/>
          <p14:tracePt t="14245" x="6667500" y="5716588"/>
          <p14:tracePt t="14989" x="6667500" y="5707063"/>
          <p14:tracePt t="15012" x="6757988" y="5670550"/>
          <p14:tracePt t="15032" x="6923088" y="5607050"/>
          <p14:tracePt t="15034" x="7150100" y="5524500"/>
          <p14:tracePt t="15054" x="7451725" y="5424488"/>
          <p14:tracePt t="15055" x="7743825" y="5341938"/>
          <p14:tracePt t="15077" x="8118475" y="5251450"/>
          <p14:tracePt t="15078" x="8447088" y="5168900"/>
          <p14:tracePt t="15099" x="8556625" y="5159375"/>
          <p14:tracePt t="15100" x="8575675" y="5149850"/>
          <p14:tracePt t="15223" x="8585200" y="5141913"/>
          <p14:tracePt t="15246" x="8585200" y="5132388"/>
          <p14:tracePt t="15403" x="8575675" y="5132388"/>
          <p14:tracePt t="15561" x="8566150" y="5132388"/>
          <p14:tracePt t="19520" x="8758238" y="5122863"/>
          <p14:tracePt t="19543" x="8821738" y="5122863"/>
          <p14:tracePt t="19544" x="8867775" y="5141913"/>
          <p14:tracePt t="19546" x="8885238" y="5149850"/>
          <p14:tracePt t="19547" x="8904288" y="5159375"/>
          <p14:tracePt t="19549" x="8921750" y="5159375"/>
          <p14:tracePt t="19550" x="8967788" y="5159375"/>
          <p14:tracePt t="19555" x="8986838" y="5159375"/>
          <p14:tracePt t="19556" x="9004300" y="5159375"/>
          <p14:tracePt t="19576" x="9023350" y="5149850"/>
          <p14:tracePt t="19577" x="9069388" y="5113338"/>
          <p14:tracePt t="19599" x="9132888" y="5059363"/>
          <p14:tracePt t="19600" x="9232900" y="4976813"/>
          <p14:tracePt t="19621" x="9388475" y="4884738"/>
          <p14:tracePt t="19623" x="9571038" y="4748213"/>
          <p14:tracePt t="19644" x="9790113" y="4621213"/>
          <p14:tracePt t="19645" x="10072688" y="4456113"/>
          <p14:tracePt t="19666" x="10393363" y="4310063"/>
          <p14:tracePt t="19668" x="10748963" y="4154488"/>
          <p14:tracePt t="19689" x="11141075" y="3944938"/>
          <p14:tracePt t="19690" x="11498263" y="3789363"/>
          <p14:tracePt t="19712" x="11807825" y="3662363"/>
          <p14:tracePt t="19714" x="11972925" y="3606800"/>
          <p14:tracePt t="19734" x="12055475" y="3589338"/>
          <p14:tracePt t="19993" x="12072938" y="3589338"/>
          <p14:tracePt t="19994" x="12099925" y="3589338"/>
          <p14:tracePt t="20017" x="12165013" y="3589338"/>
          <p14:tracePt t="20038" x="12182475" y="3625850"/>
          <p14:tracePt t="20128" x="12026900" y="4183063"/>
          <p14:tracePt t="20129" x="11817350" y="4392613"/>
          <p14:tracePt t="20150" x="11580813" y="4592638"/>
          <p14:tracePt t="20151" x="11415713" y="4748213"/>
          <p14:tracePt t="20173" x="11279188" y="4848225"/>
          <p14:tracePt t="20174" x="11187113" y="4922838"/>
          <p14:tracePt t="20195" x="11160125" y="4959350"/>
          <p14:tracePt t="20197" x="11150600" y="4959350"/>
          <p14:tracePt t="20251" x="11150600" y="4967288"/>
          <p14:tracePt t="20253" x="11187113" y="4959350"/>
          <p14:tracePt t="20274" x="11306175" y="4867275"/>
          <p14:tracePt t="20275" x="11388725" y="4803775"/>
          <p14:tracePt t="20297" x="11571288" y="4665663"/>
          <p14:tracePt t="20299" x="11726863" y="4575175"/>
          <p14:tracePt t="20309" x="11936413" y="4438650"/>
          <p14:tracePt t="20331" x="12063413" y="43830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9BF7-16D7-4DF1-BF0C-4CACECE2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pellet ablation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623C5-4E26-432C-92AC-BBF0A938A3BC}"/>
              </a:ext>
            </a:extLst>
          </p:cNvPr>
          <p:cNvSpPr txBox="1"/>
          <p:nvPr/>
        </p:nvSpPr>
        <p:spPr>
          <a:xfrm>
            <a:off x="711695" y="1430650"/>
            <a:ext cx="1052780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Temperature and density dependent shell ablation given as:</a:t>
            </a:r>
            <a:endParaRPr lang="en-US" sz="2800" dirty="0"/>
          </a:p>
          <a:p>
            <a:pPr>
              <a:spcAft>
                <a:spcPts val="1800"/>
              </a:spcAft>
            </a:pPr>
            <a:r>
              <a:rPr lang="en-US" sz="2800" dirty="0" err="1">
                <a:latin typeface="Arial Black" panose="020B0A04020102020204" pitchFamily="34" charset="0"/>
              </a:rPr>
              <a:t>dN</a:t>
            </a:r>
            <a:r>
              <a:rPr lang="en-US" sz="2800" dirty="0">
                <a:latin typeface="Arial Black" panose="020B0A04020102020204" pitchFamily="34" charset="0"/>
              </a:rPr>
              <a:t>/dt (atoms/s)  = </a:t>
            </a:r>
            <a:r>
              <a:rPr lang="en-US" sz="2800" dirty="0" err="1">
                <a:latin typeface="Arial Black" panose="020B0A04020102020204" pitchFamily="34" charset="0"/>
              </a:rPr>
              <a:t>C</a:t>
            </a:r>
            <a:r>
              <a:rPr lang="en-US" sz="2800" baseline="-25000" dirty="0" err="1">
                <a:latin typeface="Arial Black" panose="020B0A04020102020204" pitchFamily="34" charset="0"/>
              </a:rPr>
              <a:t>abl</a:t>
            </a:r>
            <a:r>
              <a:rPr lang="en-US" sz="2800" dirty="0">
                <a:latin typeface="Arial Black" panose="020B0A04020102020204" pitchFamily="34" charset="0"/>
              </a:rPr>
              <a:t> T</a:t>
            </a:r>
            <a:r>
              <a:rPr lang="en-US" sz="2800" baseline="30000" dirty="0">
                <a:latin typeface="Arial Black" panose="020B0A04020102020204" pitchFamily="34" charset="0"/>
              </a:rPr>
              <a:t>5/3 </a:t>
            </a:r>
            <a:r>
              <a:rPr lang="en-US" sz="2800" dirty="0">
                <a:latin typeface="Arial Black" panose="020B0A04020102020204" pitchFamily="34" charset="0"/>
              </a:rPr>
              <a:t>n</a:t>
            </a:r>
            <a:r>
              <a:rPr lang="en-US" sz="2800" baseline="30000" dirty="0">
                <a:latin typeface="Arial Black" panose="020B0A04020102020204" pitchFamily="34" charset="0"/>
              </a:rPr>
              <a:t>1/3 *  </a:t>
            </a:r>
          </a:p>
          <a:p>
            <a:pPr>
              <a:spcAft>
                <a:spcPts val="1800"/>
              </a:spcAft>
            </a:pPr>
            <a:r>
              <a:rPr lang="en-US" sz="2400" b="1" dirty="0" err="1"/>
              <a:t>r</a:t>
            </a:r>
            <a:r>
              <a:rPr lang="en-US" sz="2400" b="1" baseline="-25000" dirty="0" err="1"/>
              <a:t>p</a:t>
            </a:r>
            <a:r>
              <a:rPr lang="en-US" sz="2400" dirty="0"/>
              <a:t> (pellet radius) dependence neglected due to thin shell, payload delivery triggered by total ablated quantity threshold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Coefficient is presently a free parameter: With T in eV, n in cm</a:t>
            </a:r>
            <a:r>
              <a:rPr lang="en-US" sz="2400" baseline="30000" dirty="0"/>
              <a:t>-3</a:t>
            </a:r>
            <a:r>
              <a:rPr lang="en-US" sz="2400" dirty="0"/>
              <a:t>, </a:t>
            </a:r>
            <a:r>
              <a:rPr lang="en-US" sz="2400" dirty="0" err="1"/>
              <a:t>C</a:t>
            </a:r>
            <a:r>
              <a:rPr lang="en-US" sz="2400" baseline="-25000" dirty="0" err="1"/>
              <a:t>abl</a:t>
            </a:r>
            <a:r>
              <a:rPr lang="en-US" sz="2400" dirty="0"/>
              <a:t>=1.2x10</a:t>
            </a:r>
            <a:r>
              <a:rPr lang="en-US" sz="2400" baseline="30000" dirty="0"/>
              <a:t>13  </a:t>
            </a:r>
            <a:r>
              <a:rPr lang="en-US" sz="2400" dirty="0"/>
              <a:t>chosen for payload delivery near axis @ 200 m/s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NGS* (H pellet) with M</a:t>
            </a:r>
            <a:r>
              <a:rPr lang="en-US" sz="2400" baseline="-25000" dirty="0"/>
              <a:t>i</a:t>
            </a:r>
            <a:r>
              <a:rPr lang="en-US" sz="2400" dirty="0"/>
              <a:t>=12, </a:t>
            </a:r>
            <a:r>
              <a:rPr lang="en-US" sz="2400" dirty="0" err="1"/>
              <a:t>r</a:t>
            </a:r>
            <a:r>
              <a:rPr lang="en-US" sz="2400" baseline="-25000" dirty="0" err="1"/>
              <a:t>p</a:t>
            </a:r>
            <a:r>
              <a:rPr lang="en-US" sz="2400" dirty="0"/>
              <a:t>=0.36cm gives </a:t>
            </a:r>
            <a:r>
              <a:rPr lang="en-US" sz="2400" dirty="0" err="1"/>
              <a:t>C</a:t>
            </a:r>
            <a:r>
              <a:rPr lang="en-US" sz="2400" baseline="-25000" dirty="0" err="1"/>
              <a:t>abl</a:t>
            </a:r>
            <a:r>
              <a:rPr lang="en-US" sz="2400" dirty="0"/>
              <a:t>=1.25x10</a:t>
            </a:r>
            <a:r>
              <a:rPr lang="en-US" sz="2400" baseline="30000" dirty="0"/>
              <a:t>15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*</a:t>
            </a:r>
            <a:r>
              <a:rPr lang="en-US" dirty="0"/>
              <a:t>P. B. Parks, and R. J. Turnbull, The Physics of Fluids </a:t>
            </a:r>
            <a:r>
              <a:rPr lang="en-US" b="1" dirty="0"/>
              <a:t>21</a:t>
            </a:r>
            <a:r>
              <a:rPr lang="en-US" dirty="0"/>
              <a:t>, 1735 (1978); </a:t>
            </a:r>
            <a:r>
              <a:rPr lang="en-US" dirty="0" err="1"/>
              <a:t>doi</a:t>
            </a:r>
            <a:r>
              <a:rPr lang="en-US" dirty="0"/>
              <a:t>: 10.1063/1.862088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EACB14-F54C-47FF-8FC8-22A4CDFBF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17936"/>
      </p:ext>
    </p:extLst>
  </p:cSld>
  <p:clrMapOvr>
    <a:masterClrMapping/>
  </p:clrMapOvr>
  <p:transition advTm="47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9" x="3270250" y="2995613"/>
          <p14:tracePt t="382" x="3251200" y="2995613"/>
          <p14:tracePt t="404" x="3232150" y="3005138"/>
          <p14:tracePt t="406" x="3224213" y="3005138"/>
          <p14:tracePt t="426" x="3214688" y="3013075"/>
          <p14:tracePt t="427" x="3205163" y="3013075"/>
          <p14:tracePt t="449" x="3195638" y="3022600"/>
          <p14:tracePt t="450" x="3187700" y="3032125"/>
          <p14:tracePt t="540" x="3178175" y="3032125"/>
          <p14:tracePt t="562" x="3168650" y="3032125"/>
          <p14:tracePt t="842" x="3159125" y="3032125"/>
          <p14:tracePt t="2565" x="3151188" y="3041650"/>
          <p14:tracePt t="2587" x="3132138" y="3041650"/>
          <p14:tracePt t="2589" x="3114675" y="3041650"/>
          <p14:tracePt t="2610" x="3086100" y="3022600"/>
          <p14:tracePt t="2613" x="3086100" y="3013075"/>
          <p14:tracePt t="2632" x="3086100" y="3005138"/>
          <p14:tracePt t="2633" x="3086100" y="2995613"/>
          <p14:tracePt t="2654" x="3086100" y="2986088"/>
          <p14:tracePt t="2688" x="3086100" y="2976563"/>
          <p14:tracePt t="2789" x="3105150" y="2976563"/>
          <p14:tracePt t="2791" x="3114675" y="2968625"/>
          <p14:tracePt t="2811" x="3122613" y="2968625"/>
          <p14:tracePt t="2813" x="3141663" y="2959100"/>
          <p14:tracePt t="2834" x="3151188" y="2949575"/>
          <p14:tracePt t="2835" x="3178175" y="2922588"/>
          <p14:tracePt t="2857" x="3195638" y="2903538"/>
          <p14:tracePt t="2859" x="3241675" y="2867025"/>
          <p14:tracePt t="2879" x="3287713" y="2830513"/>
          <p14:tracePt t="2880" x="3306763" y="2813050"/>
          <p14:tracePt t="2913" x="3314700" y="2803525"/>
          <p14:tracePt t="3263" x="3324225" y="2794000"/>
          <p14:tracePt t="3286" x="3387725" y="2757488"/>
          <p14:tracePt t="3307" x="3470275" y="2747963"/>
          <p14:tracePt t="3309" x="3598863" y="2747963"/>
          <p14:tracePt t="3329" x="3708400" y="2747963"/>
          <p14:tracePt t="3331" x="3835400" y="2747963"/>
          <p14:tracePt t="3352" x="3981450" y="2747963"/>
          <p14:tracePt t="3353" x="4127500" y="2794000"/>
          <p14:tracePt t="3374" x="4302125" y="2857500"/>
          <p14:tracePt t="3375" x="4429125" y="2913063"/>
          <p14:tracePt t="3396" x="4584700" y="2949575"/>
          <p14:tracePt t="3397" x="4675188" y="2986088"/>
          <p14:tracePt t="3419" x="4757738" y="3032125"/>
          <p14:tracePt t="3420" x="4776788" y="3049588"/>
          <p14:tracePt t="3453" x="4784725" y="3049588"/>
          <p14:tracePt t="3544" x="4794250" y="3049588"/>
          <p14:tracePt t="3545" x="4803775" y="3041650"/>
          <p14:tracePt t="3566" x="4813300" y="3032125"/>
          <p14:tracePt t="3589" x="4840288" y="3005138"/>
          <p14:tracePt t="3590" x="4867275" y="2976563"/>
          <p14:tracePt t="3612" x="4968875" y="2903538"/>
          <p14:tracePt t="3633" x="5041900" y="2857500"/>
          <p14:tracePt t="3636" x="5122863" y="2840038"/>
          <p14:tracePt t="3656" x="5195888" y="2820988"/>
          <p14:tracePt t="3659" x="5260975" y="2813050"/>
          <p14:tracePt t="3679" x="5324475" y="2784475"/>
          <p14:tracePt t="3681" x="5414963" y="2776538"/>
          <p14:tracePt t="3700" x="5480050" y="2757488"/>
          <p14:tracePt t="3702" x="5570538" y="2730500"/>
          <p14:tracePt t="3723" x="5616575" y="2711450"/>
          <p14:tracePt t="3724" x="5680075" y="2684463"/>
          <p14:tracePt t="3745" x="5708650" y="2674938"/>
          <p14:tracePt t="3747" x="5726113" y="2667000"/>
          <p14:tracePt t="3768" x="5762625" y="2647950"/>
          <p14:tracePt t="3769" x="5781675" y="2638425"/>
          <p14:tracePt t="3790" x="5781675" y="2630488"/>
          <p14:tracePt t="3813" x="5789613" y="2620963"/>
          <p14:tracePt t="4309" x="5753100" y="2574925"/>
          <p14:tracePt t="4330" x="5699125" y="2511425"/>
          <p14:tracePt t="4332" x="5643563" y="2428875"/>
          <p14:tracePt t="4353" x="5597525" y="2346325"/>
          <p14:tracePt t="4355" x="5561013" y="2282825"/>
          <p14:tracePt t="4376" x="5507038" y="2200275"/>
          <p14:tracePt t="4378" x="5497513" y="2163763"/>
          <p14:tracePt t="4398" x="5487988" y="2063750"/>
          <p14:tracePt t="4399" x="5487988" y="1954213"/>
          <p14:tracePt t="4420" x="5487988" y="1844675"/>
          <p14:tracePt t="4421" x="5507038" y="1752600"/>
          <p14:tracePt t="4444" x="5597525" y="1589088"/>
          <p14:tracePt t="4465" x="5680075" y="1543050"/>
          <p14:tracePt t="4467" x="5735638" y="1543050"/>
          <p14:tracePt t="4488" x="5772150" y="1543050"/>
          <p14:tracePt t="4489" x="5789613" y="1543050"/>
          <p14:tracePt t="4511" x="5835650" y="1552575"/>
          <p14:tracePt t="4512" x="5872163" y="1616075"/>
          <p14:tracePt t="4533" x="5899150" y="1708150"/>
          <p14:tracePt t="4534" x="5927725" y="1825625"/>
          <p14:tracePt t="4555" x="5954713" y="1881188"/>
          <p14:tracePt t="4556" x="5954713" y="1963738"/>
          <p14:tracePt t="4578" x="5954713" y="2036763"/>
          <p14:tracePt t="4581" x="5954713" y="2090738"/>
          <p14:tracePt t="4601" x="5935663" y="2163763"/>
          <p14:tracePt t="4602" x="5881688" y="2236788"/>
          <p14:tracePt t="4623" x="5845175" y="2301875"/>
          <p14:tracePt t="4624" x="5781675" y="2346325"/>
          <p14:tracePt t="4646" x="5716588" y="2365375"/>
          <p14:tracePt t="4647" x="5643563" y="2392363"/>
          <p14:tracePt t="4668" x="5597525" y="2401888"/>
          <p14:tracePt t="4669" x="5543550" y="2411413"/>
          <p14:tracePt t="4691" x="5480050" y="2411413"/>
          <p14:tracePt t="4693" x="5443538" y="2411413"/>
          <p14:tracePt t="4713" x="5407025" y="2392363"/>
          <p14:tracePt t="4714" x="5360988" y="2355850"/>
          <p14:tracePt t="4736" x="5314950" y="2309813"/>
          <p14:tracePt t="4737" x="5297488" y="2301875"/>
          <p14:tracePt t="4758" x="5287963" y="2292350"/>
          <p14:tracePt t="4803" x="5278438" y="2282825"/>
          <p14:tracePt t="4838" x="5297488" y="2219325"/>
          <p14:tracePt t="4859" x="5360988" y="2155825"/>
          <p14:tracePt t="4861" x="5434013" y="2063750"/>
          <p14:tracePt t="4882" x="5516563" y="2000250"/>
          <p14:tracePt t="4883" x="5735638" y="1908175"/>
          <p14:tracePt t="4904" x="6100763" y="1825625"/>
          <p14:tracePt t="4905" x="6465888" y="1744663"/>
          <p14:tracePt t="4928" x="7059613" y="1698625"/>
          <p14:tracePt t="4949" x="7132638" y="1698625"/>
          <p14:tracePt t="4951" x="7169150" y="1698625"/>
          <p14:tracePt t="4972" x="7205663" y="1716088"/>
          <p14:tracePt t="4973" x="7232650" y="1762125"/>
          <p14:tracePt t="4995" x="7232650" y="1890713"/>
          <p14:tracePt t="5016" x="7215188" y="1981200"/>
          <p14:tracePt t="5018" x="7178675" y="2082800"/>
          <p14:tracePt t="5039" x="7086600" y="2182813"/>
          <p14:tracePt t="5040" x="7032625" y="2246313"/>
          <p14:tracePt t="5063" x="6886575" y="2392363"/>
          <p14:tracePt t="5084" x="6804025" y="2447925"/>
          <p14:tracePt t="5086" x="6704013" y="2484438"/>
          <p14:tracePt t="5106" x="6657975" y="2511425"/>
          <p14:tracePt t="5107" x="6611938" y="2528888"/>
          <p14:tracePt t="5131" x="6565900" y="2538413"/>
          <p14:tracePt t="5151" x="6557963" y="2538413"/>
          <p14:tracePt t="5153" x="6538913" y="2538413"/>
          <p14:tracePt t="5174" x="6511925" y="2520950"/>
          <p14:tracePt t="5175" x="6502400" y="2511425"/>
          <p14:tracePt t="5197" x="6475413" y="2465388"/>
          <p14:tracePt t="5219" x="6475413" y="2447925"/>
          <p14:tracePt t="5220" x="6465888" y="2411413"/>
          <p14:tracePt t="5252" x="6456363" y="2411413"/>
          <p14:tracePt t="5254" x="6456363" y="2401888"/>
          <p14:tracePt t="5287" x="6456363" y="2392363"/>
          <p14:tracePt t="5309" x="6456363" y="2382838"/>
          <p14:tracePt t="5669" x="6456363" y="2401888"/>
          <p14:tracePt t="5671" x="6446838" y="2428875"/>
          <p14:tracePt t="5692" x="6438900" y="2455863"/>
          <p14:tracePt t="5694" x="6419850" y="2492375"/>
          <p14:tracePt t="5715" x="6383338" y="2528888"/>
          <p14:tracePt t="5737" x="6356350" y="2547938"/>
          <p14:tracePt t="5739" x="6300788" y="2557463"/>
          <p14:tracePt t="5759" x="6227763" y="2557463"/>
          <p14:tracePt t="5761" x="6154738" y="2557463"/>
          <p14:tracePt t="5783" x="6018213" y="2557463"/>
          <p14:tracePt t="5805" x="5964238" y="2528888"/>
          <p14:tracePt t="5806" x="5899150" y="2492375"/>
          <p14:tracePt t="5827" x="5872163" y="2474913"/>
          <p14:tracePt t="5830" x="5845175" y="2428875"/>
          <p14:tracePt t="5849" x="5818188" y="2382838"/>
          <p14:tracePt t="5850" x="5772150" y="2255838"/>
          <p14:tracePt t="5872" x="5762625" y="2155825"/>
          <p14:tracePt t="5873" x="5745163" y="2027238"/>
          <p14:tracePt t="5895" x="5745163" y="1881188"/>
          <p14:tracePt t="5897" x="5753100" y="1752600"/>
          <p14:tracePt t="5917" x="5808663" y="1616075"/>
          <p14:tracePt t="5919" x="5918200" y="1479550"/>
          <p14:tracePt t="5940" x="6037263" y="1406525"/>
          <p14:tracePt t="5941" x="6137275" y="1379538"/>
          <p14:tracePt t="5963" x="6356350" y="1379538"/>
          <p14:tracePt t="5984" x="6392863" y="1379538"/>
          <p14:tracePt t="5986" x="6410325" y="1387475"/>
          <p14:tracePt t="6007" x="6465888" y="1460500"/>
          <p14:tracePt t="6008" x="6502400" y="1579563"/>
          <p14:tracePt t="6030" x="6521450" y="1689100"/>
          <p14:tracePt t="6032" x="6529388" y="1808163"/>
          <p14:tracePt t="6052" x="6529388" y="1917700"/>
          <p14:tracePt t="6053" x="6511925" y="2046288"/>
          <p14:tracePt t="6074" x="6438900" y="2182813"/>
          <p14:tracePt t="6075" x="6319838" y="2319338"/>
          <p14:tracePt t="6097" x="6191250" y="2438400"/>
          <p14:tracePt t="6098" x="6045200" y="2511425"/>
          <p14:tracePt t="6119" x="5891213" y="2557463"/>
          <p14:tracePt t="6120" x="5781675" y="2557463"/>
          <p14:tracePt t="6141" x="5670550" y="2557463"/>
          <p14:tracePt t="6143" x="5616575" y="2557463"/>
          <p14:tracePt t="6164" x="5580063" y="2547938"/>
          <p14:tracePt t="6165" x="5570538" y="2528888"/>
          <p14:tracePt t="6198" x="5570538" y="2520950"/>
          <p14:tracePt t="6199" x="5570538" y="2501900"/>
          <p14:tracePt t="6220" x="5570538" y="2474913"/>
          <p14:tracePt t="6221" x="5589588" y="2447925"/>
          <p14:tracePt t="6242" x="5616575" y="2401888"/>
          <p14:tracePt t="6244" x="5643563" y="2365375"/>
          <p14:tracePt t="6265" x="5653088" y="2355850"/>
          <p14:tracePt t="7312" x="5662613" y="2355850"/>
          <p14:tracePt t="7334" x="5716588" y="2365375"/>
          <p14:tracePt t="7336" x="5826125" y="2419350"/>
          <p14:tracePt t="7357" x="5899150" y="2492375"/>
          <p14:tracePt t="7359" x="5954713" y="2557463"/>
          <p14:tracePt t="7381" x="5981700" y="2757488"/>
          <p14:tracePt t="7402" x="5981700" y="2886075"/>
          <p14:tracePt t="7404" x="5972175" y="3032125"/>
          <p14:tracePt t="7424" x="5899150" y="3278188"/>
          <p14:tracePt t="7426" x="5753100" y="3597275"/>
          <p14:tracePt t="7448" x="5324475" y="4292600"/>
          <p14:tracePt t="7459" x="5105400" y="4629150"/>
          <p14:tracePt t="7482" x="4630738" y="5214938"/>
          <p14:tracePt t="7503" x="4383088" y="5461000"/>
          <p14:tracePt t="7505" x="4200525" y="5634038"/>
          <p14:tracePt t="7525" x="4064000" y="5770563"/>
          <p14:tracePt t="7526" x="3908425" y="5881688"/>
          <p14:tracePt t="7548" x="3735388" y="5972175"/>
          <p14:tracePt t="7551" x="3552825" y="6091238"/>
          <p14:tracePt t="7571" x="3379788" y="6173788"/>
          <p14:tracePt t="7572" x="3251200" y="6246813"/>
          <p14:tracePt t="7593" x="3195638" y="6283325"/>
          <p14:tracePt t="7594" x="3159125" y="6300788"/>
          <p14:tracePt t="7707" x="3195638" y="6264275"/>
          <p14:tracePt t="7728" x="3260725" y="6210300"/>
          <p14:tracePt t="7730" x="3306763" y="6173788"/>
          <p14:tracePt t="7752" x="3406775" y="6127750"/>
          <p14:tracePt t="7773" x="3424238" y="6108700"/>
          <p14:tracePt t="7775" x="3443288" y="6081713"/>
          <p14:tracePt t="7796" x="3443288" y="6064250"/>
          <p14:tracePt t="7799" x="3452813" y="6054725"/>
          <p14:tracePt t="7819" x="3452813" y="6045200"/>
          <p14:tracePt t="7840" x="3452813" y="6035675"/>
          <p14:tracePt t="8752" x="3470275" y="5991225"/>
          <p14:tracePt t="8754" x="3516313" y="5926138"/>
          <p14:tracePt t="8774" x="3552825" y="5862638"/>
          <p14:tracePt t="8777" x="3579813" y="5780088"/>
          <p14:tracePt t="8796" x="3606800" y="5653088"/>
          <p14:tracePt t="8798" x="3652838" y="5487988"/>
          <p14:tracePt t="8819" x="3725863" y="5214938"/>
          <p14:tracePt t="8820" x="3898900" y="4894263"/>
          <p14:tracePt t="8841" x="4044950" y="4575175"/>
          <p14:tracePt t="8842" x="4256088" y="4300538"/>
          <p14:tracePt t="8864" x="4402138" y="4137025"/>
          <p14:tracePt t="8865" x="4511675" y="3981450"/>
          <p14:tracePt t="8886" x="4621213" y="3844925"/>
          <p14:tracePt t="8887" x="4675188" y="3725863"/>
          <p14:tracePt t="8909" x="4767263" y="3597275"/>
          <p14:tracePt t="8910" x="4813300" y="3497263"/>
          <p14:tracePt t="8931" x="4849813" y="3414713"/>
          <p14:tracePt t="8933" x="4867275" y="3397250"/>
          <p14:tracePt t="8965" x="4876800" y="3387725"/>
          <p14:tracePt t="18417" x="5370513" y="3443288"/>
          <p14:tracePt t="18430" x="5580063" y="3487738"/>
          <p14:tracePt t="18432" x="6475413" y="3670300"/>
          <p14:tracePt t="18434" x="6711950" y="3670300"/>
          <p14:tracePt t="18440" x="6757988" y="3670300"/>
          <p14:tracePt t="18539" x="6777038" y="3670300"/>
          <p14:tracePt t="18541" x="6784975" y="3670300"/>
          <p14:tracePt t="18562" x="6831013" y="3670300"/>
          <p14:tracePt t="18563" x="6867525" y="3670300"/>
          <p14:tracePt t="18584" x="6986588" y="3652838"/>
          <p14:tracePt t="18585" x="7196138" y="3606800"/>
          <p14:tracePt t="18606" x="7516813" y="3560763"/>
          <p14:tracePt t="18607" x="7826375" y="3524250"/>
          <p14:tracePt t="18629" x="8018463" y="3497263"/>
          <p14:tracePt t="18631" x="8164513" y="3497263"/>
          <p14:tracePt t="18651" x="8201025" y="3497263"/>
          <p14:tracePt t="18764" x="8210550" y="3497263"/>
          <p14:tracePt t="18766" x="8210550" y="3516313"/>
          <p14:tracePt t="18786" x="8210550" y="3533775"/>
          <p14:tracePt t="18788" x="8210550" y="3543300"/>
          <p14:tracePt t="18831" x="8210550" y="3560763"/>
          <p14:tracePt t="18865" x="8210550" y="3570288"/>
          <p14:tracePt t="19013" x="8072438" y="3616325"/>
          <p14:tracePt t="19035" x="7707313" y="3662363"/>
          <p14:tracePt t="19057" x="7443788" y="3662363"/>
          <p14:tracePt t="19059" x="7169150" y="3679825"/>
          <p14:tracePt t="19080" x="6748463" y="3689350"/>
          <p14:tracePt t="19102" x="6410325" y="3689350"/>
          <p14:tracePt t="19104" x="6183313" y="3689350"/>
          <p14:tracePt t="19125" x="5745163" y="3633788"/>
          <p14:tracePt t="19137" x="5524500" y="3589338"/>
          <p14:tracePt t="19158" x="5224463" y="3479800"/>
          <p14:tracePt t="19161" x="5078413" y="3424238"/>
          <p14:tracePt t="19180" x="4976813" y="3397250"/>
          <p14:tracePt t="19181" x="4813300" y="3333750"/>
          <p14:tracePt t="19203" x="4711700" y="3324225"/>
          <p14:tracePt t="19204" x="4630738" y="3278188"/>
          <p14:tracePt t="19226" x="4538663" y="3224213"/>
          <p14:tracePt t="19229" x="4502150" y="3205163"/>
          <p14:tracePt t="19248" x="4475163" y="3159125"/>
          <p14:tracePt t="19249" x="4465638" y="3141663"/>
          <p14:tracePt t="19271" x="4465638" y="3114675"/>
          <p14:tracePt t="19272" x="4465638" y="3068638"/>
          <p14:tracePt t="19294" x="4475163" y="2949575"/>
          <p14:tracePt t="19315" x="4484688" y="2922588"/>
          <p14:tracePt t="19317" x="4502150" y="2867025"/>
          <p14:tracePt t="19338" x="4521200" y="2784475"/>
          <p14:tracePt t="19339" x="4557713" y="2740025"/>
          <p14:tracePt t="19361" x="4602163" y="2674938"/>
          <p14:tracePt t="19364" x="4638675" y="2611438"/>
          <p14:tracePt t="19383" x="4675188" y="2547938"/>
          <p14:tracePt t="19384" x="4730750" y="2447925"/>
          <p14:tracePt t="19405" x="4757738" y="2401888"/>
          <p14:tracePt t="19407" x="4776788" y="2355850"/>
          <p14:tracePt t="19429" x="4776788" y="2328863"/>
          <p14:tracePt t="19431" x="4776788" y="2292350"/>
          <p14:tracePt t="19450" x="4784725" y="2246313"/>
          <p14:tracePt t="19451" x="4784725" y="2228850"/>
          <p14:tracePt t="19473" x="4794250" y="2200275"/>
          <p14:tracePt t="19474" x="4821238" y="2163763"/>
          <p14:tracePt t="19497" x="4840288" y="2127250"/>
          <p14:tracePt t="19519" x="4849813" y="2119313"/>
          <p14:tracePt t="19732" x="4876800" y="2119313"/>
          <p14:tracePt t="19734" x="4922838" y="2119313"/>
          <p14:tracePt t="19755" x="4976813" y="2136775"/>
          <p14:tracePt t="19757" x="5005388" y="2182813"/>
          <p14:tracePt t="19778" x="5041900" y="2273300"/>
          <p14:tracePt t="19800" x="5041900" y="2355850"/>
          <p14:tracePt t="19822" x="4959350" y="2484438"/>
          <p14:tracePt t="19845" x="4867275" y="2557463"/>
          <p14:tracePt t="19847" x="4757738" y="2611438"/>
          <p14:tracePt t="19867" x="4638675" y="2638425"/>
          <p14:tracePt t="19869" x="4529138" y="2657475"/>
          <p14:tracePt t="19889" x="4456113" y="2657475"/>
          <p14:tracePt t="19891" x="4338638" y="2620963"/>
          <p14:tracePt t="19913" x="4273550" y="2557463"/>
          <p14:tracePt t="19915" x="4237038" y="2492375"/>
          <p14:tracePt t="19934" x="4210050" y="2411413"/>
          <p14:tracePt t="19935" x="4200525" y="2365375"/>
          <p14:tracePt t="19957" x="4200525" y="2309813"/>
          <p14:tracePt t="19958" x="4200525" y="2273300"/>
          <p14:tracePt t="19980" x="4210050" y="2228850"/>
          <p14:tracePt t="19981" x="4283075" y="2146300"/>
          <p14:tracePt t="20002" x="4383088" y="2073275"/>
          <p14:tracePt t="20004" x="4511675" y="2009775"/>
          <p14:tracePt t="20024" x="4630738" y="1973263"/>
          <p14:tracePt t="20025" x="4794250" y="1935163"/>
          <p14:tracePt t="20048" x="4949825" y="1890713"/>
          <p14:tracePt t="20093" x="4959350" y="1890713"/>
          <p14:tracePt t="20125" x="4968875" y="1890713"/>
          <p14:tracePt t="20128" x="4976813" y="1898650"/>
          <p14:tracePt t="21656" x="4976813" y="1917700"/>
          <p14:tracePt t="21658" x="4976813" y="1927225"/>
          <p14:tracePt t="21769" x="4976813" y="1935163"/>
          <p14:tracePt t="21792" x="4959350" y="1981200"/>
          <p14:tracePt t="21814" x="4932363" y="2009775"/>
          <p14:tracePt t="21836" x="4913313" y="2017713"/>
          <p14:tracePt t="21838" x="4903788" y="2027238"/>
          <p14:tracePt t="21858" x="4895850" y="2036763"/>
          <p14:tracePt t="21881" x="4895850" y="2046288"/>
          <p14:tracePt t="21948" x="4886325" y="2054225"/>
          <p14:tracePt t="21982" x="4876800" y="2063750"/>
          <p14:tracePt t="21984" x="4867275" y="2082800"/>
          <p14:tracePt t="22027" x="4867275" y="2090738"/>
          <p14:tracePt t="22061" x="4867275" y="2100263"/>
          <p14:tracePt t="22105" x="4867275" y="2109788"/>
          <p14:tracePt t="22128" x="4867275" y="2119313"/>
          <p14:tracePt t="22151" x="4867275" y="2146300"/>
          <p14:tracePt t="22173" x="4867275" y="2155825"/>
          <p14:tracePt t="22175" x="4867275" y="2163763"/>
          <p14:tracePt t="22186" x="4867275" y="2182813"/>
          <p14:tracePt t="22225" x="4867275" y="2219325"/>
          <p14:tracePt t="22230" x="4867275" y="2236788"/>
          <p14:tracePt t="22262" x="4867275" y="2246313"/>
          <p14:tracePt t="22264" x="4867275" y="2265363"/>
          <p14:tracePt t="22286" x="4857750" y="2292350"/>
          <p14:tracePt t="22307" x="4840288" y="2309813"/>
          <p14:tracePt t="22308" x="4830763" y="2319338"/>
          <p14:tracePt t="22330" x="4821238" y="2328863"/>
          <p14:tracePt t="22352" x="4803775" y="2328863"/>
          <p14:tracePt t="22353" x="4794250" y="2328863"/>
          <p14:tracePt t="22375" x="4757738" y="2328863"/>
          <p14:tracePt t="22376" x="4721225" y="2328863"/>
          <p14:tracePt t="22398" x="4675188" y="2328863"/>
          <p14:tracePt t="22399" x="4648200" y="2328863"/>
          <p14:tracePt t="22420" x="4594225" y="2319338"/>
          <p14:tracePt t="22421" x="4565650" y="2255838"/>
          <p14:tracePt t="22442" x="4557713" y="2155825"/>
          <p14:tracePt t="22443" x="4538663" y="2063750"/>
          <p14:tracePt t="22466" x="4538663" y="2009775"/>
          <p14:tracePt t="22467" x="4584700" y="1927225"/>
          <p14:tracePt t="22487" x="4602163" y="1917700"/>
          <p14:tracePt t="22488" x="4648200" y="1917700"/>
          <p14:tracePt t="22510" x="4703763" y="1917700"/>
          <p14:tracePt t="22511" x="4784725" y="1963738"/>
          <p14:tracePt t="22532" x="4940300" y="2090738"/>
          <p14:tracePt t="22534" x="5032375" y="2209800"/>
          <p14:tracePt t="22555" x="5195888" y="2447925"/>
          <p14:tracePt t="22556" x="5251450" y="2557463"/>
          <p14:tracePt t="22577" x="5278438" y="2620963"/>
          <p14:tracePt t="22578" x="5278438" y="2630488"/>
          <p14:tracePt t="22611" x="5251450" y="2638425"/>
          <p14:tracePt t="22613" x="5068888" y="2638425"/>
          <p14:tracePt t="22634" x="4803775" y="2574925"/>
          <p14:tracePt t="22635" x="4557713" y="2465388"/>
          <p14:tracePt t="22656" x="4419600" y="2392363"/>
          <p14:tracePt t="22657" x="4329113" y="2346325"/>
          <p14:tracePt t="22679" x="4273550" y="2309813"/>
          <p14:tracePt t="22680" x="4256088" y="2309813"/>
          <p14:tracePt t="22736" x="4256088" y="2328863"/>
          <p14:tracePt t="22757" x="4265613" y="2346325"/>
          <p14:tracePt t="22814" x="4273550" y="2355850"/>
          <p14:tracePt t="22858" x="4283075" y="2346325"/>
          <p14:tracePt t="22860" x="4338638" y="2255838"/>
          <p14:tracePt t="22882" x="4365625" y="2236788"/>
          <p14:tracePt t="25065" x="4557713" y="2638425"/>
          <p14:tracePt t="25097" x="4657725" y="2740025"/>
          <p14:tracePt t="25100" x="4932363" y="2968625"/>
          <p14:tracePt t="25101" x="5032375" y="3049588"/>
          <p14:tracePt t="25102" x="5132388" y="3122613"/>
          <p14:tracePt t="25103" x="5187950" y="3187700"/>
          <p14:tracePt t="25105" x="5214938" y="3251200"/>
          <p14:tracePt t="25110" x="5251450" y="3333750"/>
          <p14:tracePt t="25111" x="5251450" y="3406775"/>
          <p14:tracePt t="25112" x="5251450" y="3479800"/>
          <p14:tracePt t="25114" x="5251450" y="3589338"/>
          <p14:tracePt t="25115" x="5251450" y="3679825"/>
          <p14:tracePt t="25119" x="5251450" y="3779838"/>
          <p14:tracePt t="25121" x="5251450" y="3908425"/>
          <p14:tracePt t="25122" x="5251450" y="4183063"/>
          <p14:tracePt t="25142" x="5232400" y="4310063"/>
          <p14:tracePt t="25143" x="5195888" y="4392613"/>
          <p14:tracePt t="25166" x="5151438" y="4456113"/>
          <p14:tracePt t="25169" x="5122863" y="4483100"/>
          <p14:tracePt t="25187" x="5105400" y="4511675"/>
          <p14:tracePt t="25210" x="5105400" y="4529138"/>
          <p14:tracePt t="25211" x="5105400" y="4538663"/>
          <p14:tracePt t="25233" x="5105400" y="4584700"/>
          <p14:tracePt t="25235" x="5105400" y="4611688"/>
          <p14:tracePt t="25255" x="5095875" y="4638675"/>
          <p14:tracePt t="28630" x="5872163" y="4684713"/>
          <p14:tracePt t="28653" x="6127750" y="4684713"/>
          <p14:tracePt t="28654" x="6410325" y="4638675"/>
          <p14:tracePt t="28655" x="6538913" y="4621213"/>
          <p14:tracePt t="28656" x="6721475" y="4611688"/>
          <p14:tracePt t="28657" x="6877050" y="4565650"/>
          <p14:tracePt t="28658" x="6977063" y="4519613"/>
          <p14:tracePt t="28660" x="7050088" y="4511675"/>
          <p14:tracePt t="28665" x="7077075" y="4502150"/>
          <p14:tracePt t="28686" x="7096125" y="4492625"/>
          <p14:tracePt t="28708" x="7113588" y="4483100"/>
          <p14:tracePt t="28754" x="7123113" y="4483100"/>
          <p14:tracePt t="28755" x="7132638" y="4483100"/>
          <p14:tracePt t="28766" x="7169150" y="4475163"/>
          <p14:tracePt t="28787" x="7223125" y="4475163"/>
          <p14:tracePt t="28789" x="7242175" y="4475163"/>
          <p14:tracePt t="28901" x="7288213" y="4446588"/>
          <p14:tracePt t="28903" x="7334250" y="4429125"/>
          <p14:tracePt t="28924" x="7370763" y="4402138"/>
          <p14:tracePt t="32165" x="7004050" y="4402138"/>
          <p14:tracePt t="32220" x="6986588" y="4402138"/>
          <p14:tracePt t="32478" x="6967538" y="4402138"/>
          <p14:tracePt t="33008" x="6967538" y="4392613"/>
          <p14:tracePt t="33010" x="6967538" y="4383088"/>
          <p14:tracePt t="33032" x="6967538" y="4356100"/>
          <p14:tracePt t="33053" x="6967538" y="4337050"/>
          <p14:tracePt t="33076" x="6950075" y="4319588"/>
          <p14:tracePt t="33078" x="6923088" y="4283075"/>
          <p14:tracePt t="33097" x="6923088" y="4273550"/>
          <p14:tracePt t="33119" x="6913563" y="4256088"/>
          <p14:tracePt t="33121" x="6894513" y="4237038"/>
          <p14:tracePt t="33143" x="6886575" y="4227513"/>
          <p14:tracePt t="33176" x="6886575" y="4219575"/>
          <p14:tracePt t="33178" x="6886575" y="4200525"/>
          <p14:tracePt t="33266" x="6877050" y="4191000"/>
          <p14:tracePt t="33268" x="6794500" y="4246563"/>
          <p14:tracePt t="33289" x="6711950" y="4292600"/>
          <p14:tracePt t="33291" x="6584950" y="4337050"/>
          <p14:tracePt t="33311" x="6456363" y="4365625"/>
          <p14:tracePt t="33312" x="6365875" y="4365625"/>
          <p14:tracePt t="33333" x="6246813" y="4365625"/>
          <p14:tracePt t="33615" x="6137275" y="4392613"/>
          <p14:tracePt t="33636" x="6054725" y="4429125"/>
          <p14:tracePt t="33638" x="6037263" y="4446588"/>
          <p14:tracePt t="33659" x="5991225" y="4456113"/>
          <p14:tracePt t="33661" x="5972175" y="4465638"/>
          <p14:tracePt t="33681" x="5954713" y="4475163"/>
          <p14:tracePt t="33682" x="5927725" y="4475163"/>
          <p14:tracePt t="33704" x="5881688" y="4511675"/>
          <p14:tracePt t="33705" x="5854700" y="4519613"/>
          <p14:tracePt t="33760" x="5845175" y="4519613"/>
          <p14:tracePt t="33828" x="5835650" y="4519613"/>
          <p14:tracePt t="33841" x="5826125" y="4519613"/>
          <p14:tracePt t="33873" x="5818188" y="4519613"/>
          <p14:tracePt t="33896" x="5762625" y="4492625"/>
          <p14:tracePt t="33918" x="5745163" y="4475163"/>
          <p14:tracePt t="33919" x="5735638" y="4465638"/>
          <p14:tracePt t="34695" x="5716588" y="4456113"/>
          <p14:tracePt t="34718" x="5708650" y="4419600"/>
          <p14:tracePt t="34740" x="5699125" y="4402138"/>
          <p14:tracePt t="34773" x="5689600" y="4392613"/>
          <p14:tracePt t="34931" x="5680075" y="4383088"/>
          <p14:tracePt t="34933" x="5653088" y="4373563"/>
          <p14:tracePt t="34953" x="5626100" y="4373563"/>
          <p14:tracePt t="34956" x="5589588" y="4373563"/>
          <p14:tracePt t="34976" x="5507038" y="4402138"/>
          <p14:tracePt t="34979" x="5424488" y="4429125"/>
          <p14:tracePt t="35000" x="5214938" y="4502150"/>
          <p14:tracePt t="35021" x="5159375" y="4511675"/>
          <p14:tracePt t="35022" x="5114925" y="4519613"/>
          <p14:tracePt t="35044" x="5068888" y="4538663"/>
          <p14:tracePt t="35065" x="5041900" y="4538663"/>
          <p14:tracePt t="35067" x="4986338" y="4538663"/>
          <p14:tracePt t="35089" x="4813300" y="4548188"/>
          <p14:tracePt t="35112" x="4602163" y="4602163"/>
          <p14:tracePt t="35133" x="4529138" y="4629150"/>
          <p14:tracePt t="35135" x="4411663" y="4675188"/>
          <p14:tracePt t="35146" x="4346575" y="4711700"/>
          <p14:tracePt t="35167" x="4283075" y="4748213"/>
          <p14:tracePt t="35168" x="4256088" y="4784725"/>
          <p14:tracePt t="35189" x="4200525" y="4830763"/>
          <p14:tracePt t="35191" x="4173538" y="4867275"/>
          <p14:tracePt t="35214" x="4090988" y="5003800"/>
          <p14:tracePt t="35234" x="4090988" y="5049838"/>
          <p14:tracePt t="35236" x="4100513" y="5076825"/>
          <p14:tracePt t="35257" x="4200525" y="5086350"/>
          <p14:tracePt t="35258" x="4346575" y="5105400"/>
          <p14:tracePt t="35281" x="4694238" y="5095875"/>
          <p14:tracePt t="35302" x="4903788" y="5032375"/>
          <p14:tracePt t="35304" x="5141913" y="4940300"/>
          <p14:tracePt t="35324" x="5397500" y="4884738"/>
          <p14:tracePt t="35325" x="5597525" y="4803775"/>
          <p14:tracePt t="35348" x="5662613" y="4794250"/>
          <p14:tracePt t="35380" x="5534025" y="4830763"/>
          <p14:tracePt t="35382" x="5268913" y="4894263"/>
          <p14:tracePt t="35402" x="4857750" y="5013325"/>
          <p14:tracePt t="35404" x="4411663" y="5149850"/>
          <p14:tracePt t="35425" x="4008438" y="5241925"/>
          <p14:tracePt t="35426" x="3762375" y="5278438"/>
          <p14:tracePt t="35447" x="3635375" y="5305425"/>
          <p14:tracePt t="35448" x="3552825" y="5324475"/>
          <p14:tracePt t="35470" x="3543300" y="5324475"/>
          <p14:tracePt t="36493" x="3552825" y="5324475"/>
          <p14:tracePt t="36516" x="3625850" y="5351463"/>
          <p14:tracePt t="36527" x="3689350" y="5360988"/>
          <p14:tracePt t="36529" x="3708400" y="5360988"/>
          <p14:tracePt t="37157" x="3771900" y="5378450"/>
          <p14:tracePt t="37180" x="3935413" y="5378450"/>
          <p14:tracePt t="37181" x="4219575" y="5397500"/>
          <p14:tracePt t="37202" x="4684713" y="5332413"/>
          <p14:tracePt t="37204" x="5041900" y="5268913"/>
          <p14:tracePt t="37225" x="5407025" y="5205413"/>
          <p14:tracePt t="37226" x="5616575" y="5168900"/>
          <p14:tracePt t="37249" x="5708650" y="5168900"/>
          <p14:tracePt t="37348" x="5616575" y="5178425"/>
          <p14:tracePt t="37350" x="5470525" y="5186363"/>
          <p14:tracePt t="37371" x="5205413" y="5241925"/>
          <p14:tracePt t="37372" x="4794250" y="5360988"/>
          <p14:tracePt t="37394" x="4392613" y="5441950"/>
          <p14:tracePt t="37395" x="4000500" y="5514975"/>
          <p14:tracePt t="37416" x="3798888" y="5524500"/>
          <p14:tracePt t="37417" x="3708400" y="5543550"/>
          <p14:tracePt t="37439" x="3698875" y="5551488"/>
          <p14:tracePt t="37477" x="3990975" y="5470525"/>
          <p14:tracePt t="37484" x="4329113" y="5368925"/>
          <p14:tracePt t="37485" x="4803775" y="5251450"/>
          <p14:tracePt t="37506" x="5195888" y="5178425"/>
          <p14:tracePt t="37507" x="5634038" y="5086350"/>
          <p14:tracePt t="37529" x="6073775" y="4995863"/>
          <p14:tracePt t="37530" x="6365875" y="4940300"/>
          <p14:tracePt t="37541" x="6475413" y="4922838"/>
          <p14:tracePt t="37585" x="6373813" y="4922838"/>
          <p14:tracePt t="37586" x="6137275" y="4986338"/>
          <p14:tracePt t="37607" x="5735638" y="5049838"/>
          <p14:tracePt t="37609" x="5297488" y="5141913"/>
          <p14:tracePt t="37630" x="4913313" y="5186363"/>
          <p14:tracePt t="37633" x="4748213" y="5214938"/>
          <p14:tracePt t="37652" x="4667250" y="5232400"/>
          <p14:tracePt t="37654" x="4638675" y="5241925"/>
          <p14:tracePt t="37699" x="4703763" y="5241925"/>
          <p14:tracePt t="37700" x="4794250" y="5232400"/>
          <p14:tracePt t="37720" x="4940300" y="5186363"/>
          <p14:tracePt t="37721" x="5105400" y="5159375"/>
          <p14:tracePt t="37742" x="5287963" y="5141913"/>
          <p14:tracePt t="37743" x="5443538" y="5095875"/>
          <p14:tracePt t="37766" x="5516563" y="5095875"/>
          <p14:tracePt t="37832" x="5497513" y="5113338"/>
          <p14:tracePt t="37834" x="5487988" y="5113338"/>
          <p14:tracePt t="37855" x="5480050" y="5113338"/>
          <p14:tracePt t="37856" x="5470525" y="5122863"/>
          <p14:tracePt t="37877" x="5451475" y="5132388"/>
          <p14:tracePt t="37900" x="5443538" y="5141913"/>
          <p14:tracePt t="38047" x="5387975" y="5149850"/>
          <p14:tracePt t="38047" x="5168900" y="5205413"/>
          <p14:tracePt t="38068" x="4730750" y="5314950"/>
          <p14:tracePt t="38070" x="4064000" y="5478463"/>
          <p14:tracePt t="38091" x="3460750" y="5551488"/>
          <p14:tracePt t="38092" x="2657475" y="5661025"/>
          <p14:tracePt t="38114" x="2027238" y="5689600"/>
          <p14:tracePt t="38116" x="1543050" y="5689600"/>
          <p14:tracePt t="38136" x="1150938" y="5653088"/>
          <p14:tracePt t="38147" x="895350" y="5597525"/>
          <p14:tracePt t="38149" x="803275" y="5561013"/>
          <p14:tracePt t="38170" x="720725" y="5514975"/>
          <p14:tracePt t="38171" x="657225" y="5497513"/>
          <p14:tracePt t="38192" x="630238" y="5478463"/>
          <p14:tracePt t="38226" x="620713" y="5478463"/>
          <p14:tracePt t="38227" x="620713" y="5461000"/>
          <p14:tracePt t="38250" x="766763" y="5324475"/>
          <p14:tracePt t="38271" x="912813" y="5251450"/>
          <p14:tracePt t="38272" x="1095375" y="5205413"/>
          <p14:tracePt t="38293" x="1296988" y="5205413"/>
          <p14:tracePt t="38295" x="1479550" y="5205413"/>
          <p14:tracePt t="38316" x="1606550" y="5205413"/>
          <p14:tracePt t="38317" x="1708150" y="5232400"/>
          <p14:tracePt t="38338" x="1790700" y="5324475"/>
          <p14:tracePt t="38340" x="1808163" y="5414963"/>
          <p14:tracePt t="38361" x="1817688" y="5524500"/>
          <p14:tracePt t="38362" x="1817688" y="5588000"/>
          <p14:tracePt t="38384" x="1790700" y="5634038"/>
          <p14:tracePt t="38385" x="1717675" y="5634038"/>
          <p14:tracePt t="38406" x="1681163" y="5634038"/>
          <p14:tracePt t="38407" x="1616075" y="5616575"/>
          <p14:tracePt t="38429" x="1570038" y="5597525"/>
          <p14:tracePt t="38430" x="1525588" y="5561013"/>
          <p14:tracePt t="38451" x="1497013" y="5543550"/>
          <p14:tracePt t="38452" x="1479550" y="5514975"/>
          <p14:tracePt t="38507" x="1470025" y="5514975"/>
          <p14:tracePt t="38620" x="1460500" y="5507038"/>
          <p14:tracePt t="38642" x="1452563" y="5487988"/>
          <p14:tracePt t="38644" x="1423988" y="5478463"/>
          <p14:tracePt t="38665" x="1379538" y="5470525"/>
          <p14:tracePt t="38667" x="1360488" y="5461000"/>
          <p14:tracePt t="39396" x="1360488" y="5451475"/>
          <p14:tracePt t="39419" x="1379538" y="5451475"/>
          <p14:tracePt t="39420" x="1397000" y="5451475"/>
          <p14:tracePt t="39441" x="1423988" y="5451475"/>
          <p14:tracePt t="39443" x="1433513" y="5451475"/>
          <p14:tracePt t="39463" x="1452563" y="5434013"/>
          <p14:tracePt t="39465" x="1489075" y="5424488"/>
          <p14:tracePt t="39486" x="1525588" y="5397500"/>
          <p14:tracePt t="39487" x="1562100" y="5387975"/>
          <p14:tracePt t="39508" x="1570038" y="5378450"/>
          <p14:tracePt t="39587" x="1579563" y="5378450"/>
          <p14:tracePt t="39588" x="1625600" y="5378450"/>
          <p14:tracePt t="39610" x="1790700" y="5368925"/>
          <p14:tracePt t="39611" x="1973263" y="5324475"/>
          <p14:tracePt t="39632" x="2236788" y="5287963"/>
          <p14:tracePt t="39635" x="2520950" y="5251450"/>
          <p14:tracePt t="39655" x="2667000" y="5222875"/>
          <p14:tracePt t="39656" x="2886075" y="5222875"/>
          <p14:tracePt t="39677" x="3049588" y="5241925"/>
          <p14:tracePt t="39678" x="3241675" y="5287963"/>
          <p14:tracePt t="39701" x="3351213" y="5314950"/>
          <p14:tracePt t="39702" x="3452813" y="5368925"/>
          <p14:tracePt t="39722" x="3543300" y="5387975"/>
          <p14:tracePt t="39723" x="3606800" y="5424488"/>
          <p14:tracePt t="39745" x="3689350" y="5461000"/>
          <p14:tracePt t="39746" x="3771900" y="5507038"/>
          <p14:tracePt t="39768" x="3862388" y="5534025"/>
          <p14:tracePt t="39769" x="3944938" y="5543550"/>
          <p14:tracePt t="39790" x="4027488" y="5588000"/>
          <p14:tracePt t="39791" x="4083050" y="5597525"/>
          <p14:tracePt t="39812" x="4127500" y="5607050"/>
          <p14:tracePt t="39814" x="4146550" y="5616575"/>
          <p14:tracePt t="39835" x="4156075" y="5616575"/>
          <p14:tracePt t="40006" x="4237038" y="5616575"/>
          <p14:tracePt t="40026" x="4402138" y="5597525"/>
          <p14:tracePt t="40028" x="4521200" y="5580063"/>
          <p14:tracePt t="40050" x="4667250" y="5570538"/>
          <p14:tracePt t="40072" x="4711700" y="5570538"/>
          <p14:tracePt t="40074" x="4721225" y="5570538"/>
          <p14:tracePt t="40139" x="4730750" y="5570538"/>
          <p14:tracePt t="40555" x="4757738" y="5570538"/>
          <p14:tracePt t="40578" x="4840288" y="5570538"/>
          <p14:tracePt t="40581" x="4886325" y="5570538"/>
          <p14:tracePt t="40601" x="4940300" y="5570538"/>
          <p14:tracePt t="40602" x="4959350" y="5570538"/>
          <p14:tracePt t="40623" x="4976813" y="5570538"/>
          <p14:tracePt t="40625" x="5013325" y="5570538"/>
          <p14:tracePt t="40646" x="5086350" y="5514975"/>
          <p14:tracePt t="40648" x="5151438" y="5478463"/>
          <p14:tracePt t="40669" x="5187950" y="5451475"/>
          <p14:tracePt t="40671" x="5195888" y="5414963"/>
          <p14:tracePt t="40692" x="5195888" y="5405438"/>
          <p14:tracePt t="40803" x="5224463" y="5387975"/>
          <p14:tracePt t="40804" x="5305425" y="5368925"/>
          <p14:tracePt t="40825" x="5443538" y="5341938"/>
          <p14:tracePt t="40827" x="5553075" y="5314950"/>
          <p14:tracePt t="40848" x="5662613" y="5305425"/>
          <p14:tracePt t="40849" x="5735638" y="5305425"/>
          <p14:tracePt t="40870" x="5818188" y="5305425"/>
          <p14:tracePt t="40871" x="5891213" y="5305425"/>
          <p14:tracePt t="40892" x="5927725" y="5305425"/>
          <p14:tracePt t="40894" x="5981700" y="5305425"/>
          <p14:tracePt t="40915" x="6073775" y="5305425"/>
          <p14:tracePt t="40917" x="6137275" y="5314950"/>
          <p14:tracePt t="40937" x="6210300" y="5332413"/>
          <p14:tracePt t="40939" x="6273800" y="5368925"/>
          <p14:tracePt t="40960" x="6300788" y="5387975"/>
          <p14:tracePt t="40961" x="6310313" y="5414963"/>
          <p14:tracePt t="40983" x="6329363" y="5461000"/>
          <p14:tracePt t="40984" x="6329363" y="5478463"/>
          <p14:tracePt t="41005" x="6337300" y="5507038"/>
          <p14:tracePt t="41006" x="6365875" y="5551488"/>
          <p14:tracePt t="41028" x="6365875" y="5570538"/>
          <p14:tracePt t="41029" x="6392863" y="5607050"/>
          <p14:tracePt t="41051" x="6402388" y="5607050"/>
          <p14:tracePt t="41053" x="6438900" y="5616575"/>
          <p14:tracePt t="41073" x="6511925" y="5634038"/>
          <p14:tracePt t="41074" x="6621463" y="5634038"/>
          <p14:tracePt t="41095" x="6767513" y="5634038"/>
          <p14:tracePt t="41096" x="6931025" y="5634038"/>
          <p14:tracePt t="41117" x="7113588" y="5634038"/>
          <p14:tracePt t="41120" x="7315200" y="5607050"/>
          <p14:tracePt t="41140" x="7507288" y="5580063"/>
          <p14:tracePt t="41141" x="7762875" y="5524500"/>
          <p14:tracePt t="41162" x="7954963" y="5478463"/>
          <p14:tracePt t="41164" x="8137525" y="5414963"/>
          <p14:tracePt t="41186" x="8420100" y="5295900"/>
          <p14:tracePt t="41187" x="8593138" y="5205413"/>
          <p14:tracePt t="41207" x="8785225" y="5059363"/>
          <p14:tracePt t="41209" x="8967788" y="4884738"/>
          <p14:tracePt t="41230" x="9215438" y="4638675"/>
          <p14:tracePt t="41231" x="9305925" y="4456113"/>
          <p14:tracePt t="41254" x="9351963" y="4337050"/>
          <p14:tracePt t="41275" x="9288463" y="4310063"/>
          <p14:tracePt t="41276" x="9105900" y="4300538"/>
          <p14:tracePt t="41298" x="8821738" y="4310063"/>
          <p14:tracePt t="41299" x="8410575" y="4419600"/>
          <p14:tracePt t="41321" x="8137525" y="4538663"/>
          <p14:tracePt t="41322" x="7926388" y="4648200"/>
          <p14:tracePt t="41343" x="7845425" y="4730750"/>
          <p14:tracePt t="41344" x="7799388" y="4811713"/>
          <p14:tracePt t="41365" x="7772400" y="4903788"/>
          <p14:tracePt t="41366" x="7772400" y="5013325"/>
          <p14:tracePt t="41388" x="7780338" y="5132388"/>
          <p14:tracePt t="41399" x="7853363" y="5214938"/>
          <p14:tracePt t="41401" x="7908925" y="5241925"/>
          <p14:tracePt t="41421" x="8027988" y="5251450"/>
          <p14:tracePt t="41423" x="8154988" y="5251450"/>
          <p14:tracePt t="41444" x="8337550" y="5232400"/>
          <p14:tracePt t="41445" x="8483600" y="5186363"/>
          <p14:tracePt t="41467" x="8593138" y="5159375"/>
          <p14:tracePt t="41468" x="8629650" y="5149850"/>
          <p14:tracePt t="41501" x="8621713" y="5122863"/>
          <p14:tracePt t="41523" x="8529638" y="5086350"/>
          <p14:tracePt t="41524" x="8483600" y="5049838"/>
          <p14:tracePt t="41545" x="8447088" y="5013325"/>
          <p14:tracePt t="41681" x="8447088" y="5003800"/>
          <p14:tracePt t="43132" x="8439150" y="5003800"/>
          <p14:tracePt t="43157" x="8520113" y="4949825"/>
          <p14:tracePt t="43177" x="8539163" y="4930775"/>
          <p14:tracePt t="43179" x="8556625" y="4930775"/>
          <p14:tracePt t="43200" x="8593138" y="4922838"/>
          <p14:tracePt t="43222" x="8602663" y="4922838"/>
          <p14:tracePt t="43436" x="8612188" y="4922838"/>
          <p14:tracePt t="43437" x="8629650" y="4922838"/>
          <p14:tracePt t="43470" x="8658225" y="4940300"/>
          <p14:tracePt t="43751" x="8666163" y="4949825"/>
          <p14:tracePt t="43774" x="8685213" y="4967288"/>
          <p14:tracePt t="43829" x="8694738" y="4976813"/>
          <p14:tracePt t="43832" x="8702675" y="4976813"/>
          <p14:tracePt t="43852" x="8712200" y="4986338"/>
          <p14:tracePt t="43943" x="8721725" y="4995863"/>
          <p14:tracePt t="43964" x="8731250" y="4995863"/>
          <p14:tracePt t="43966" x="8739188" y="4995863"/>
          <p14:tracePt t="43988" x="8748713" y="4995863"/>
          <p14:tracePt t="44009" x="8758238" y="4995863"/>
          <p14:tracePt t="44032" x="8775700" y="4995863"/>
          <p14:tracePt t="44054" x="8785225" y="5003800"/>
          <p14:tracePt t="44056" x="8804275" y="5022850"/>
          <p14:tracePt t="44088" x="8831263" y="5022850"/>
          <p14:tracePt t="44110" x="8840788" y="5022850"/>
          <p14:tracePt t="44201" x="8848725" y="5022850"/>
          <p14:tracePt t="44224" x="8858250" y="5022850"/>
          <p14:tracePt t="44279" x="8867775" y="5022850"/>
          <p14:tracePt t="44282" x="8885238" y="5022850"/>
          <p14:tracePt t="44302" x="8921750" y="5022850"/>
          <p14:tracePt t="44303" x="8950325" y="5022850"/>
          <p14:tracePt t="44325" x="8996363" y="5022850"/>
          <p14:tracePt t="44380" x="9013825" y="5022850"/>
          <p14:tracePt t="44382" x="9023350" y="5022850"/>
          <p14:tracePt t="44404" x="9040813" y="5022850"/>
          <p14:tracePt t="44407" x="9059863" y="5022850"/>
          <p14:tracePt t="44426" x="9069388" y="5022850"/>
          <p14:tracePt t="44428" x="9105900" y="5022850"/>
          <p14:tracePt t="44448" x="9132888" y="5022850"/>
          <p14:tracePt t="44449" x="9169400" y="5022850"/>
          <p14:tracePt t="44472" x="9288463" y="5003800"/>
          <p14:tracePt t="44493" x="9315450" y="5003800"/>
          <p14:tracePt t="44495" x="9351963" y="4995863"/>
          <p14:tracePt t="44515" x="9361488" y="4995863"/>
          <p14:tracePt t="44517" x="9378950" y="4995863"/>
          <p14:tracePt t="44831" x="9405938" y="4995863"/>
          <p14:tracePt t="44853" x="9415463" y="4995863"/>
          <p14:tracePt t="45494" x="9424988" y="4976813"/>
          <p14:tracePt t="45517" x="9442450" y="4967288"/>
          <p14:tracePt t="45652" x="9451975" y="4967288"/>
          <p14:tracePt t="45675" x="9461500" y="4976813"/>
          <p14:tracePt t="45787" x="9442450" y="4976813"/>
          <p14:tracePt t="45789" x="9361488" y="4976813"/>
          <p14:tracePt t="45810" x="9232900" y="4959350"/>
          <p14:tracePt t="45811" x="9040813" y="4930775"/>
          <p14:tracePt t="45832" x="8831263" y="4867275"/>
          <p14:tracePt t="45834" x="8575675" y="4811713"/>
          <p14:tracePt t="45855" x="8220075" y="4657725"/>
          <p14:tracePt t="45858" x="7845425" y="4519613"/>
          <p14:tracePt t="45877" x="7424738" y="4356100"/>
          <p14:tracePt t="45878" x="6940550" y="4210050"/>
          <p14:tracePt t="45900" x="5981700" y="3816350"/>
          <p14:tracePt t="45923" x="5434013" y="3479800"/>
          <p14:tracePt t="45925" x="4840288" y="3105150"/>
          <p14:tracePt t="45945" x="4183063" y="2720975"/>
          <p14:tracePt t="45945" x="3679825" y="2465388"/>
          <p14:tracePt t="45967" x="3397250" y="2319338"/>
          <p14:tracePt t="45969" x="3224213" y="2246313"/>
          <p14:tracePt t="45991" x="2922588" y="2136775"/>
          <p14:tracePt t="46013" x="2786063" y="2063750"/>
          <p14:tracePt t="46015" x="2566988" y="1981200"/>
          <p14:tracePt t="46034" x="2382838" y="1862138"/>
          <p14:tracePt t="46036" x="2282825" y="1781175"/>
          <p14:tracePt t="46057" x="2228850" y="1725613"/>
          <p14:tracePt t="46060" x="2200275" y="1635125"/>
          <p14:tracePt t="46079" x="2127250" y="1533525"/>
          <p14:tracePt t="46080" x="2063750" y="1460500"/>
          <p14:tracePt t="46102" x="1963738" y="1387475"/>
          <p14:tracePt t="46103" x="1863725" y="1306513"/>
          <p14:tracePt t="46125" x="1735138" y="1168400"/>
          <p14:tracePt t="46127" x="1635125" y="1014413"/>
          <p14:tracePt t="46147" x="1470025" y="803275"/>
          <p14:tracePt t="46148" x="1250950" y="465138"/>
          <p14:tracePt t="46169" x="1077913" y="1460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36189F-ED8B-4762-9686-1BA1D5CF9DC7}"/>
              </a:ext>
            </a:extLst>
          </p:cNvPr>
          <p:cNvSpPr txBox="1"/>
          <p:nvPr/>
        </p:nvSpPr>
        <p:spPr>
          <a:xfrm>
            <a:off x="381000" y="76200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Two simultaneous shell pellets separated by 180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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are launched with 5% difference in velocity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89889-A685-4CFE-A453-E1D1C1C57A2A}"/>
              </a:ext>
            </a:extLst>
          </p:cNvPr>
          <p:cNvSpPr txBox="1"/>
          <p:nvPr/>
        </p:nvSpPr>
        <p:spPr>
          <a:xfrm>
            <a:off x="457200" y="16002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Q. Will payload release of the faster pellet prevent payload release of the slower pellet?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447568D-B1E1-4E27-BC39-402A8FBAAFE0}"/>
              </a:ext>
            </a:extLst>
          </p:cNvPr>
          <p:cNvGraphicFramePr>
            <a:graphicFrameLocks noGrp="1"/>
          </p:cNvGraphicFramePr>
          <p:nvPr/>
        </p:nvGraphicFramePr>
        <p:xfrm>
          <a:off x="7620000" y="1252823"/>
          <a:ext cx="4114800" cy="2633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val="2845825323"/>
                    </a:ext>
                  </a:extLst>
                </a:gridCol>
                <a:gridCol w="1525906">
                  <a:extLst>
                    <a:ext uri="{9D8B030D-6E8A-4147-A177-3AD203B41FA5}">
                      <a16:colId xmlns:a16="http://schemas.microsoft.com/office/drawing/2014/main" val="7275172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953200383"/>
                    </a:ext>
                  </a:extLst>
                </a:gridCol>
              </a:tblGrid>
              <a:tr h="66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Pellet 1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Pellet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878716"/>
                  </a:ext>
                </a:extLst>
              </a:tr>
              <a:tr h="392923">
                <a:tc>
                  <a:txBody>
                    <a:bodyPr/>
                    <a:lstStyle/>
                    <a:p>
                      <a:r>
                        <a:rPr lang="en-US" dirty="0">
                          <a:sym typeface="Symbol" panose="05050102010706020507" pitchFamily="18" charset="2"/>
                        </a:rPr>
                        <a:t> (deg)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889873"/>
                  </a:ext>
                </a:extLst>
              </a:tr>
              <a:tr h="508392">
                <a:tc>
                  <a:txBody>
                    <a:bodyPr/>
                    <a:lstStyle/>
                    <a:p>
                      <a:r>
                        <a:rPr lang="en-US" dirty="0"/>
                        <a:t>V (m/s)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049013"/>
                  </a:ext>
                </a:extLst>
              </a:tr>
              <a:tr h="392923">
                <a:tc>
                  <a:txBody>
                    <a:bodyPr/>
                    <a:lstStyle/>
                    <a:p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shell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835136"/>
                  </a:ext>
                </a:extLst>
              </a:tr>
              <a:tr h="66957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payload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26573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833122-9CC0-4F93-897C-DC0ED8CBE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0997"/>
      </p:ext>
    </p:extLst>
  </p:cSld>
  <p:clrMapOvr>
    <a:masterClrMapping/>
  </p:clrMapOvr>
  <p:transition advTm="50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" x="1635125" y="2949575"/>
          <p14:tracePt t="627" x="1644650" y="2922588"/>
          <p14:tracePt t="649" x="1708150" y="2820988"/>
          <p14:tracePt t="651" x="1781175" y="2684463"/>
          <p14:tracePt t="671" x="1871663" y="2528888"/>
          <p14:tracePt t="672" x="1973263" y="2428875"/>
          <p14:tracePt t="693" x="2109788" y="2338388"/>
          <p14:tracePt t="695" x="2246313" y="2292350"/>
          <p14:tracePt t="717" x="2411413" y="2219325"/>
          <p14:tracePt t="719" x="2566988" y="2173288"/>
          <p14:tracePt t="738" x="2730500" y="2109788"/>
          <p14:tracePt t="740" x="2903538" y="2036763"/>
          <p14:tracePt t="761" x="3032125" y="1954213"/>
          <p14:tracePt t="762" x="3187700" y="1881188"/>
          <p14:tracePt t="784" x="3287713" y="1798638"/>
          <p14:tracePt t="785" x="3387725" y="1725613"/>
          <p14:tracePt t="806" x="3452813" y="1671638"/>
          <p14:tracePt t="807" x="3479800" y="1652588"/>
          <p14:tracePt t="828" x="3489325" y="1635125"/>
          <p14:tracePt t="830" x="3489325" y="1616075"/>
          <p14:tracePt t="851" x="3470275" y="1579563"/>
          <p14:tracePt t="853" x="3443288" y="1552575"/>
          <p14:tracePt t="873" x="3424238" y="1533525"/>
          <p14:tracePt t="874" x="3406775" y="1516063"/>
          <p14:tracePt t="896" x="3387725" y="1470025"/>
          <p14:tracePt t="897" x="3379788" y="1443038"/>
          <p14:tracePt t="941" x="3379788" y="1433513"/>
          <p14:tracePt t="943" x="3379788" y="1423988"/>
          <p14:tracePt t="963" x="3379788" y="1416050"/>
          <p14:tracePt t="965" x="3379788" y="1406525"/>
          <p14:tracePt t="986" x="3387725" y="1406525"/>
          <p14:tracePt t="22857" x="3616325" y="1423988"/>
          <p14:tracePt t="22902" x="3643313" y="1433513"/>
          <p14:tracePt t="22906" x="3716338" y="1489075"/>
          <p14:tracePt t="22909" x="4044950" y="1643063"/>
          <p14:tracePt t="22914" x="4200525" y="1725613"/>
          <p14:tracePt t="22916" x="4502150" y="1844675"/>
          <p14:tracePt t="22918" x="4694238" y="1908175"/>
          <p14:tracePt t="22919" x="4821238" y="1917700"/>
          <p14:tracePt t="22927" x="5013325" y="2000250"/>
          <p14:tracePt t="22947" x="5268913" y="2054225"/>
          <p14:tracePt t="22948" x="5470525" y="2136775"/>
          <p14:tracePt t="22969" x="5653088" y="2236788"/>
          <p14:tracePt t="22971" x="5808663" y="2328863"/>
          <p14:tracePt t="22993" x="6000750" y="2411413"/>
          <p14:tracePt t="23014" x="6054725" y="2428875"/>
          <p14:tracePt t="23017" x="6100763" y="2447925"/>
          <p14:tracePt t="23037" x="6146800" y="2455863"/>
          <p14:tracePt t="23038" x="6173788" y="2474913"/>
          <p14:tracePt t="23060" x="6256338" y="2520950"/>
          <p14:tracePt t="23082" x="6300788" y="2538413"/>
          <p14:tracePt t="23084" x="6329363" y="2557463"/>
          <p14:tracePt t="23104" x="6373813" y="2574925"/>
          <p14:tracePt t="23105" x="6383338" y="2574925"/>
          <p14:tracePt t="23128" x="6475413" y="2574925"/>
          <p14:tracePt t="23149" x="6548438" y="2547938"/>
          <p14:tracePt t="23161" x="6877050" y="2419350"/>
          <p14:tracePt t="23183" x="7059613" y="2374900"/>
          <p14:tracePt t="23186" x="7415213" y="2236788"/>
          <p14:tracePt t="23206" x="7726363" y="2136775"/>
          <p14:tracePt t="23210" x="8101013" y="2027238"/>
          <p14:tracePt t="23228" x="8393113" y="1944688"/>
          <p14:tracePt t="23230" x="8602663" y="1917700"/>
          <p14:tracePt t="23251" x="8785225" y="1917700"/>
          <p14:tracePt t="23252" x="8913813" y="1917700"/>
          <p14:tracePt t="23275" x="9132888" y="1917700"/>
          <p14:tracePt t="23295" x="9242425" y="1917700"/>
          <p14:tracePt t="23299" x="9315450" y="1917700"/>
          <p14:tracePt t="23318" x="9351963" y="1927225"/>
          <p14:tracePt t="23342" x="9361488" y="1944688"/>
          <p14:tracePt t="23364" x="9196388" y="2073275"/>
          <p14:tracePt t="23386" x="9096375" y="2146300"/>
          <p14:tracePt t="23388" x="9032875" y="2192338"/>
          <p14:tracePt t="23408" x="8967788" y="2265363"/>
          <p14:tracePt t="23411" x="8940800" y="2309813"/>
          <p14:tracePt t="23430" x="8931275" y="2346325"/>
          <p14:tracePt t="23432" x="8931275" y="2392363"/>
          <p14:tracePt t="23464" x="8940800" y="2411413"/>
          <p14:tracePt t="23467" x="8986838" y="2419350"/>
          <p14:tracePt t="23487" x="9040813" y="2428875"/>
          <p14:tracePt t="23488" x="9123363" y="2428875"/>
          <p14:tracePt t="23511" x="9205913" y="2428875"/>
          <p14:tracePt t="23532" x="9215438" y="2428875"/>
          <p14:tracePt t="23555" x="9223375" y="2428875"/>
          <p14:tracePt t="23578" x="9232900" y="2428875"/>
          <p14:tracePt t="23599" x="9232900" y="2411413"/>
          <p14:tracePt t="23602" x="9232900" y="2401888"/>
          <p14:tracePt t="23644" x="9232900" y="2392363"/>
          <p14:tracePt t="23647" x="9223375" y="2392363"/>
          <p14:tracePt t="24218" x="9242425" y="2392363"/>
          <p14:tracePt t="24221" x="9259888" y="2392363"/>
          <p14:tracePt t="24242" x="9278938" y="2392363"/>
          <p14:tracePt t="24264" x="9288463" y="2392363"/>
          <p14:tracePt t="24266" x="9315450" y="2392363"/>
          <p14:tracePt t="24286" x="9342438" y="2392363"/>
          <p14:tracePt t="24288" x="9378950" y="2382838"/>
          <p14:tracePt t="24309" x="9471025" y="2365375"/>
          <p14:tracePt t="24331" x="9544050" y="2338388"/>
          <p14:tracePt t="24332" x="9661525" y="2319338"/>
          <p14:tracePt t="24354" x="9899650" y="2309813"/>
          <p14:tracePt t="24375" x="9972675" y="2309813"/>
          <p14:tracePt t="24379" x="10055225" y="2338388"/>
          <p14:tracePt t="24399" x="10137775" y="2355850"/>
          <p14:tracePt t="24421" x="10201275" y="2355850"/>
          <p14:tracePt t="24423" x="10255250" y="2346325"/>
          <p14:tracePt t="24443" x="10291763" y="2346325"/>
          <p14:tracePt t="24634" x="10283825" y="2346325"/>
          <p14:tracePt t="24637" x="10182225" y="2355850"/>
          <p14:tracePt t="24657" x="10118725" y="2374900"/>
          <p14:tracePt t="24662" x="10018713" y="2401888"/>
          <p14:tracePt t="24679" x="9991725" y="2401888"/>
          <p14:tracePt t="24681" x="9955213" y="2419350"/>
          <p14:tracePt t="24701" x="9890125" y="2447925"/>
          <p14:tracePt t="24702" x="9790113" y="2455863"/>
          <p14:tracePt t="24724" x="9753600" y="2455863"/>
          <p14:tracePt t="24726" x="9734550" y="2455863"/>
          <p14:tracePt t="24746" x="9707563" y="2455863"/>
          <p14:tracePt t="24747" x="9690100" y="2455863"/>
          <p14:tracePt t="24769" x="9661525" y="2455863"/>
          <p14:tracePt t="24770" x="9644063" y="2455863"/>
          <p14:tracePt t="24792" x="9625013" y="2447925"/>
          <p14:tracePt t="24814" x="9617075" y="2447925"/>
          <p14:tracePt t="24816" x="9617075" y="2428875"/>
          <p14:tracePt t="24893" x="9617075" y="2419350"/>
          <p14:tracePt t="24915" x="9617075" y="2411413"/>
          <p14:tracePt t="24937" x="9617075" y="2401888"/>
          <p14:tracePt t="25017" x="9607550" y="2392363"/>
          <p14:tracePt t="25073" x="9598025" y="2392363"/>
          <p14:tracePt t="25118" x="9598025" y="2382838"/>
          <p14:tracePt t="25141" x="9598025" y="2374900"/>
          <p14:tracePt t="25145" x="9598025" y="2365375"/>
          <p14:tracePt t="25165" x="9598025" y="2355850"/>
          <p14:tracePt t="25186" x="9598025" y="2346325"/>
          <p14:tracePt t="25219" x="9598025" y="2338388"/>
          <p14:tracePt t="25242" x="9598025" y="2309813"/>
          <p14:tracePt t="25264" x="9598025" y="2301875"/>
          <p14:tracePt t="25287" x="9598025" y="2273300"/>
          <p14:tracePt t="25309" x="9598025" y="2265363"/>
          <p14:tracePt t="25311" x="9598025" y="2246313"/>
          <p14:tracePt t="25332" x="9598025" y="2236788"/>
          <p14:tracePt t="25334" x="9598025" y="2219325"/>
          <p14:tracePt t="25354" x="9598025" y="2209800"/>
          <p14:tracePt t="25356" x="9598025" y="2200275"/>
          <p14:tracePt t="25388" x="9598025" y="2192338"/>
          <p14:tracePt t="25737" x="9598025" y="2182813"/>
          <p14:tracePt t="25770" x="9598025" y="2173288"/>
          <p14:tracePt t="25794" x="9598025" y="2163763"/>
          <p14:tracePt t="25861" x="9598025" y="2155825"/>
          <p14:tracePt t="25883" x="9607550" y="2155825"/>
          <p14:tracePt t="25886" x="9625013" y="2136775"/>
          <p14:tracePt t="25905" x="9644063" y="2127250"/>
          <p14:tracePt t="25916" x="9717088" y="2119313"/>
          <p14:tracePt t="25919" x="9809163" y="2090738"/>
          <p14:tracePt t="25939" x="9972675" y="2046288"/>
          <p14:tracePt t="25940" x="10145713" y="2000250"/>
          <p14:tracePt t="25963" x="10437813" y="1954213"/>
          <p14:tracePt t="25985" x="10510838" y="1954213"/>
          <p14:tracePt t="25988" x="10539413" y="1954213"/>
          <p14:tracePt t="26018" x="10556875" y="1954213"/>
          <p14:tracePt t="26143" x="10547350" y="1973263"/>
          <p14:tracePt t="26166" x="10510838" y="2000250"/>
          <p14:tracePt t="26187" x="10493375" y="2017713"/>
          <p14:tracePt t="26189" x="10456863" y="2027238"/>
          <p14:tracePt t="26210" x="10374313" y="2073275"/>
          <p14:tracePt t="26211" x="10274300" y="2109788"/>
          <p14:tracePt t="26232" x="10164763" y="2127250"/>
          <p14:tracePt t="26235" x="10045700" y="2155825"/>
          <p14:tracePt t="26255" x="9955213" y="2192338"/>
          <p14:tracePt t="26256" x="9872663" y="2192338"/>
          <p14:tracePt t="26278" x="9790113" y="2219325"/>
          <p14:tracePt t="26299" x="9780588" y="2219325"/>
          <p14:tracePt t="26322" x="9772650" y="2219325"/>
          <p14:tracePt t="26400" x="9790113" y="2219325"/>
          <p14:tracePt t="26411" x="9890125" y="2200275"/>
          <p14:tracePt t="26413" x="10082213" y="2136775"/>
          <p14:tracePt t="26434" x="10247313" y="2063750"/>
          <p14:tracePt t="26437" x="10401300" y="2017713"/>
          <p14:tracePt t="26457" x="10585450" y="1954213"/>
          <p14:tracePt t="26460" x="10702925" y="1908175"/>
          <p14:tracePt t="26480" x="10795000" y="1881188"/>
          <p14:tracePt t="26482" x="10821988" y="1871663"/>
          <p14:tracePt t="26502" x="10841038" y="1862138"/>
          <p14:tracePt t="26885" x="10841038" y="1871663"/>
          <p14:tracePt t="27413" x="10831513" y="1871663"/>
          <p14:tracePt t="27414" x="10831513" y="1881188"/>
          <p14:tracePt t="27437" x="10831513" y="1908175"/>
          <p14:tracePt t="27469" x="10831513" y="1944688"/>
          <p14:tracePt t="27473" x="10821988" y="1973263"/>
          <p14:tracePt t="27493" x="10804525" y="2000250"/>
          <p14:tracePt t="27515" x="10768013" y="2046288"/>
          <p14:tracePt t="27537" x="10748963" y="2063750"/>
          <p14:tracePt t="27540" x="10712450" y="2082800"/>
          <p14:tracePt t="27559" x="10702925" y="2090738"/>
          <p14:tracePt t="27564" x="10675938" y="2109788"/>
          <p14:tracePt t="27583" x="10629900" y="2146300"/>
          <p14:tracePt t="27604" x="10585450" y="2182813"/>
          <p14:tracePt t="27627" x="10502900" y="2209800"/>
          <p14:tracePt t="27632" x="10410825" y="2265363"/>
          <p14:tracePt t="27649" x="10255250" y="2309813"/>
          <p14:tracePt t="27653" x="10109200" y="2355850"/>
          <p14:tracePt t="27672" x="9999663" y="2374900"/>
          <p14:tracePt t="27674" x="9845675" y="2382838"/>
          <p14:tracePt t="27697" x="9571038" y="2382838"/>
          <p14:tracePt t="27717" x="9451975" y="2382838"/>
          <p14:tracePt t="27720" x="9369425" y="2382838"/>
          <p14:tracePt t="27739" x="9324975" y="2374900"/>
          <p14:tracePt t="27740" x="9305925" y="2355850"/>
          <p14:tracePt t="27762" x="9296400" y="2309813"/>
          <p14:tracePt t="27784" x="9305925" y="2255838"/>
          <p14:tracePt t="27796" x="9451975" y="2127250"/>
          <p14:tracePt t="27818" x="9571038" y="2073275"/>
          <p14:tracePt t="27820" x="9698038" y="2027238"/>
          <p14:tracePt t="27841" x="9890125" y="1990725"/>
          <p14:tracePt t="27842" x="10045700" y="1990725"/>
          <p14:tracePt t="27863" x="10228263" y="1990725"/>
          <p14:tracePt t="27866" x="10374313" y="1990725"/>
          <p14:tracePt t="27885" x="10502900" y="1990725"/>
          <p14:tracePt t="27886" x="10621963" y="2009775"/>
          <p14:tracePt t="27907" x="10748963" y="2073275"/>
          <p14:tracePt t="27919" x="10868025" y="2163763"/>
          <p14:tracePt t="27920" x="10941050" y="2246313"/>
          <p14:tracePt t="27942" x="10968038" y="2328863"/>
          <p14:tracePt t="27942" x="10977563" y="2419350"/>
          <p14:tracePt t="27965" x="10995025" y="2601913"/>
          <p14:tracePt t="27986" x="10987088" y="2703513"/>
          <p14:tracePt t="27989" x="10904538" y="2820988"/>
          <p14:tracePt t="28009" x="10795000" y="2940050"/>
          <p14:tracePt t="28010" x="10585450" y="3095625"/>
          <p14:tracePt t="28032" x="10264775" y="3241675"/>
          <p14:tracePt t="28034" x="9872663" y="3451225"/>
          <p14:tracePt t="28044" x="9551988" y="3497263"/>
          <p14:tracePt t="28066" x="9150350" y="3516313"/>
          <p14:tracePt t="28088" x="9105900" y="3470275"/>
          <p14:tracePt t="28089" x="9096375" y="3433763"/>
          <p14:tracePt t="28110" x="9096375" y="3305175"/>
          <p14:tracePt t="28114" x="9123363" y="3187700"/>
          <p14:tracePt t="28133" x="9215438" y="3049588"/>
          <p14:tracePt t="28134" x="9305925" y="2913063"/>
          <p14:tracePt t="28165" x="9471025" y="2711450"/>
          <p14:tracePt t="28178" x="9525000" y="2593975"/>
          <p14:tracePt t="28182" x="9625013" y="2492375"/>
          <p14:tracePt t="28200" x="9726613" y="2401888"/>
          <p14:tracePt t="28201" x="9809163" y="2346325"/>
          <p14:tracePt t="28223" x="9845675" y="2328863"/>
          <p14:tracePt t="28224" x="9872663" y="2328863"/>
          <p14:tracePt t="28268" x="9882188" y="2328863"/>
          <p14:tracePt t="28271" x="9882188" y="2355850"/>
          <p14:tracePt t="28291" x="9882188" y="2438400"/>
          <p14:tracePt t="28313" x="9872663" y="2484438"/>
          <p14:tracePt t="28315" x="9836150" y="2528888"/>
          <p14:tracePt t="28335" x="9826625" y="2538413"/>
          <p14:tracePt t="28337" x="9817100" y="2547938"/>
          <p14:tracePt t="28538" x="9799638" y="2557463"/>
          <p14:tracePt t="28540" x="9772650" y="2557463"/>
          <p14:tracePt t="28560" x="9744075" y="2565400"/>
          <p14:tracePt t="28563" x="9607550" y="2601913"/>
          <p14:tracePt t="28582" x="9442450" y="2647950"/>
          <p14:tracePt t="28585" x="9278938" y="2693988"/>
          <p14:tracePt t="28605" x="9186863" y="2693988"/>
          <p14:tracePt t="28606" x="9142413" y="2693988"/>
          <p14:tracePt t="28628" x="9132888" y="2693988"/>
          <p14:tracePt t="28697" x="9123363" y="2684463"/>
          <p14:tracePt t="28718" x="9123363" y="2667000"/>
          <p14:tracePt t="28721" x="9132888" y="2647950"/>
          <p14:tracePt t="28740" x="9269413" y="2620963"/>
          <p14:tracePt t="28743" x="9571038" y="2601913"/>
          <p14:tracePt t="28764" x="10566400" y="2538413"/>
          <p14:tracePt t="28785" x="10968038" y="2538413"/>
          <p14:tracePt t="28788" x="11269663" y="2538413"/>
          <p14:tracePt t="28808" x="11434763" y="2538413"/>
          <p14:tracePt t="28809" x="11561763" y="2538413"/>
          <p14:tracePt t="28831" x="11580813" y="2557463"/>
          <p14:tracePt t="28835" x="11588750" y="2574925"/>
          <p14:tracePt t="28853" x="11588750" y="2611438"/>
          <p14:tracePt t="28854" x="11580813" y="2630488"/>
          <p14:tracePt t="28875" x="11552238" y="2647950"/>
          <p14:tracePt t="28876" x="11525250" y="2657475"/>
          <p14:tracePt t="28899" x="11479213" y="2674938"/>
          <p14:tracePt t="28900" x="11388725" y="2674938"/>
          <p14:tracePt t="28920" x="11269663" y="2703513"/>
          <p14:tracePt t="28923" x="11123613" y="2740025"/>
          <p14:tracePt t="28943" x="10941050" y="2747963"/>
          <p14:tracePt t="28944" x="10812463" y="2747963"/>
          <p14:tracePt t="28966" x="10739438" y="2747963"/>
          <p14:tracePt t="28968" x="10648950" y="2747963"/>
          <p14:tracePt t="28988" x="10612438" y="2730500"/>
          <p14:tracePt t="28989" x="10585450" y="2703513"/>
          <p14:tracePt t="29010" x="10566400" y="2684463"/>
          <p14:tracePt t="29068" x="10639425" y="2684463"/>
          <p14:tracePt t="29089" x="10748963" y="2684463"/>
          <p14:tracePt t="29092" x="10914063" y="2684463"/>
          <p14:tracePt t="29101" x="11060113" y="2684463"/>
          <p14:tracePt t="29123" x="11114088" y="2684463"/>
          <p14:tracePt t="29126" x="11141075" y="2684463"/>
          <p14:tracePt t="29180" x="11123613" y="2684463"/>
          <p14:tracePt t="29181" x="11087100" y="2693988"/>
          <p14:tracePt t="29202" x="11004550" y="2711450"/>
          <p14:tracePt t="29205" x="10977563" y="2711450"/>
          <p14:tracePt t="29224" x="10877550" y="2711450"/>
          <p14:tracePt t="29227" x="10712450" y="2720975"/>
          <p14:tracePt t="29248" x="10301288" y="2740025"/>
          <p14:tracePt t="29269" x="10137775" y="2757488"/>
          <p14:tracePt t="29272" x="10009188" y="2757488"/>
          <p14:tracePt t="29292" x="9955213" y="2757488"/>
          <p14:tracePt t="29293" x="9945688" y="2757488"/>
          <p14:tracePt t="29394" x="9918700" y="2757488"/>
          <p14:tracePt t="29417" x="9899650" y="2757488"/>
          <p14:tracePt t="29449" x="9882188" y="2757488"/>
          <p14:tracePt t="29453" x="9863138" y="2757488"/>
          <p14:tracePt t="29472" x="9817100" y="2757488"/>
          <p14:tracePt t="29475" x="9780588" y="2767013"/>
          <p14:tracePt t="29494" x="9698038" y="2776538"/>
          <p14:tracePt t="29496" x="9625013" y="2776538"/>
          <p14:tracePt t="29517" x="9498013" y="2794000"/>
          <p14:tracePt t="29539" x="9405938" y="2794000"/>
          <p14:tracePt t="29540" x="9361488" y="2794000"/>
          <p14:tracePt t="29562" x="9305925" y="2794000"/>
          <p14:tracePt t="29563" x="9269413" y="2794000"/>
          <p14:tracePt t="29585" x="9215438" y="2794000"/>
          <p14:tracePt t="29586" x="9150350" y="2794000"/>
          <p14:tracePt t="29607" x="9113838" y="2794000"/>
          <p14:tracePt t="29608" x="9077325" y="2794000"/>
          <p14:tracePt t="29629" x="9059863" y="2794000"/>
          <p14:tracePt t="29634" x="9050338" y="2794000"/>
          <p14:tracePt t="29652" x="9032875" y="2794000"/>
          <p14:tracePt t="29686" x="9013825" y="2794000"/>
          <p14:tracePt t="29687" x="8986838" y="2794000"/>
          <p14:tracePt t="29708" x="8959850" y="2794000"/>
          <p14:tracePt t="29712" x="8921750" y="2803525"/>
          <p14:tracePt t="29732" x="8894763" y="2813050"/>
          <p14:tracePt t="29736" x="8877300" y="2813050"/>
          <p14:tracePt t="29753" x="8858250" y="2820988"/>
          <p14:tracePt t="29787" x="8848725" y="2830513"/>
          <p14:tracePt t="29790" x="8840788" y="2840038"/>
          <p14:tracePt t="29809" x="8831263" y="2840038"/>
          <p14:tracePt t="30160" x="8831263" y="2830513"/>
          <p14:tracePt t="30203" x="8831263" y="2820988"/>
          <p14:tracePt t="30225" x="8831263" y="2813050"/>
          <p14:tracePt t="30227" x="8831263" y="2803525"/>
          <p14:tracePt t="30250" x="8812213" y="2784475"/>
          <p14:tracePt t="30270" x="8804275" y="2776538"/>
          <p14:tracePt t="30292" x="8804275" y="2767013"/>
          <p14:tracePt t="30294" x="8794750" y="2747963"/>
          <p14:tracePt t="30349" x="8785225" y="2740025"/>
          <p14:tracePt t="30372" x="8785225" y="2730500"/>
          <p14:tracePt t="30463" x="8785225" y="2720975"/>
          <p14:tracePt t="30700" x="8821738" y="2720975"/>
          <p14:tracePt t="30722" x="9113838" y="2730500"/>
          <p14:tracePt t="30743" x="9361488" y="2730500"/>
          <p14:tracePt t="30746" x="9588500" y="2730500"/>
          <p14:tracePt t="30766" x="9899650" y="2730500"/>
          <p14:tracePt t="30788" x="10028238" y="2730500"/>
          <p14:tracePt t="30791" x="10064750" y="2730500"/>
          <p14:tracePt t="30812" x="10101263" y="2730500"/>
          <p14:tracePt t="30812" x="10128250" y="2730500"/>
          <p14:tracePt t="30833" x="10155238" y="2730500"/>
          <p14:tracePt t="30836" x="10174288" y="2730500"/>
          <p14:tracePt t="30855" x="10201275" y="2730500"/>
          <p14:tracePt t="30856" x="10274300" y="2730500"/>
          <p14:tracePt t="30878" x="10347325" y="2730500"/>
          <p14:tracePt t="30879" x="10420350" y="2730500"/>
          <p14:tracePt t="30901" x="10539413" y="2730500"/>
          <p14:tracePt t="30923" x="10593388" y="2730500"/>
          <p14:tracePt t="30926" x="10621963" y="2730500"/>
          <p14:tracePt t="30945" x="10648950" y="2730500"/>
          <p14:tracePt t="30946" x="10685463" y="2730500"/>
          <p14:tracePt t="32768" x="10685463" y="2740025"/>
          <p14:tracePt t="32848" x="10685463" y="2767013"/>
          <p14:tracePt t="32870" x="10685463" y="2776538"/>
          <p14:tracePt t="32892" x="10675938" y="2776538"/>
          <p14:tracePt t="32896" x="10666413" y="2784475"/>
          <p14:tracePt t="32914" x="10658475" y="2794000"/>
          <p14:tracePt t="32971" x="10658475" y="2813050"/>
          <p14:tracePt t="32974" x="10658475" y="2830513"/>
          <p14:tracePt t="32993" x="10658475" y="2840038"/>
          <p14:tracePt t="32995" x="10658475" y="2849563"/>
          <p14:tracePt t="33016" x="10694988" y="2913063"/>
          <p14:tracePt t="33017" x="10731500" y="2959100"/>
          <p14:tracePt t="33039" x="10748963" y="3022600"/>
          <p14:tracePt t="33043" x="10748963" y="3059113"/>
          <p14:tracePt t="33062" x="10795000" y="3214688"/>
          <p14:tracePt t="33084" x="10812463" y="3305175"/>
          <p14:tracePt t="33089" x="10812463" y="3397250"/>
          <p14:tracePt t="33106" x="10804525" y="3460750"/>
          <p14:tracePt t="33109" x="10785475" y="3524250"/>
          <p14:tracePt t="33128" x="10768013" y="3560763"/>
          <p14:tracePt t="33130" x="10768013" y="3570288"/>
          <p14:tracePt t="33151" x="10748963" y="3589338"/>
          <p14:tracePt t="33186" x="10748963" y="3597275"/>
          <p14:tracePt t="33218" x="10768013" y="3597275"/>
          <p14:tracePt t="33274" x="10768013" y="3589338"/>
          <p14:tracePt t="33279" x="10768013" y="3552825"/>
          <p14:tracePt t="33298" x="10768013" y="3424238"/>
          <p14:tracePt t="33320" x="10768013" y="3351213"/>
          <p14:tracePt t="33323" x="10768013" y="3278188"/>
          <p14:tracePt t="33341" x="10768013" y="3205163"/>
          <p14:tracePt t="33344" x="10775950" y="3141663"/>
          <p14:tracePt t="33364" x="10775950" y="3132138"/>
          <p14:tracePt t="33365" x="10775950" y="3114675"/>
          <p14:tracePt t="33421" x="10768013" y="3095625"/>
          <p14:tracePt t="33442" x="10712450" y="3095625"/>
          <p14:tracePt t="33445" x="10658475" y="3095625"/>
          <p14:tracePt t="33465" x="10575925" y="3095625"/>
          <p14:tracePt t="33468" x="10502900" y="3078163"/>
          <p14:tracePt t="33488" x="10393363" y="3068638"/>
          <p14:tracePt t="33490" x="10320338" y="3068638"/>
          <p14:tracePt t="33510" x="10237788" y="3049588"/>
          <p14:tracePt t="33511" x="10182225" y="3049588"/>
          <p14:tracePt t="33523" x="10164763" y="3041650"/>
          <p14:tracePt t="33544" x="10137775" y="3032125"/>
          <p14:tracePt t="33545" x="10109200" y="3032125"/>
          <p14:tracePt t="33566" x="10072688" y="3032125"/>
          <p14:tracePt t="33571" x="9991725" y="3032125"/>
          <p14:tracePt t="33589" x="9899650" y="3032125"/>
          <p14:tracePt t="33590" x="9772650" y="3032125"/>
          <p14:tracePt t="33611" x="9607550" y="3032125"/>
          <p14:tracePt t="33613" x="9442450" y="3068638"/>
          <p14:tracePt t="33624" x="9361488" y="3086100"/>
          <p14:tracePt t="33645" x="9269413" y="3114675"/>
          <p14:tracePt t="33646" x="9259888" y="3114675"/>
          <p14:tracePt t="33669" x="9242425" y="3122613"/>
          <p14:tracePt t="33690" x="9232900" y="3141663"/>
          <p14:tracePt t="33693" x="9215438" y="3159125"/>
          <p14:tracePt t="33713" x="9205913" y="3195638"/>
          <p14:tracePt t="33714" x="9169400" y="3251200"/>
          <p14:tracePt t="33735" x="9142413" y="3297238"/>
          <p14:tracePt t="33738" x="9105900" y="3360738"/>
          <p14:tracePt t="33758" x="9069388" y="3406775"/>
          <p14:tracePt t="33759" x="9069388" y="3433763"/>
          <p14:tracePt t="33780" x="9050338" y="3479800"/>
          <p14:tracePt t="33781" x="9040813" y="3516313"/>
          <p14:tracePt t="33804" x="9040813" y="3560763"/>
          <p14:tracePt t="33807" x="9032875" y="3589338"/>
          <p14:tracePt t="33825" x="9004300" y="3652838"/>
          <p14:tracePt t="33826" x="9004300" y="3679825"/>
          <p14:tracePt t="33847" x="9004300" y="3716338"/>
          <p14:tracePt t="33849" x="9004300" y="3743325"/>
          <p14:tracePt t="33871" x="9004300" y="3752850"/>
          <p14:tracePt t="33872" x="9004300" y="3771900"/>
          <p14:tracePt t="33893" x="9023350" y="3779838"/>
          <p14:tracePt t="33896" x="9069388" y="3789363"/>
          <p14:tracePt t="33915" x="9142413" y="3808413"/>
          <p14:tracePt t="33916" x="9186863" y="3816350"/>
          <p14:tracePt t="33939" x="9288463" y="3852863"/>
          <p14:tracePt t="33960" x="9351963" y="3881438"/>
          <p14:tracePt t="33963" x="9369425" y="3881438"/>
          <p14:tracePt t="33983" x="9405938" y="3881438"/>
          <p14:tracePt t="33984" x="9478963" y="3881438"/>
          <p14:tracePt t="34005" x="9551988" y="3881438"/>
          <p14:tracePt t="34008" x="9644063" y="3881438"/>
          <p14:tracePt t="34028" x="9763125" y="3852863"/>
          <p14:tracePt t="34029" x="9890125" y="3844925"/>
          <p14:tracePt t="34050" x="9945688" y="3835400"/>
          <p14:tracePt t="34055" x="10028238" y="3816350"/>
          <p14:tracePt t="34072" x="10082213" y="3816350"/>
          <p14:tracePt t="34074" x="10137775" y="3808413"/>
          <p14:tracePt t="34095" x="10201275" y="3779838"/>
          <p14:tracePt t="34096" x="10264775" y="3771900"/>
          <p14:tracePt t="34118" x="10320338" y="3762375"/>
          <p14:tracePt t="34120" x="10364788" y="3743325"/>
          <p14:tracePt t="34140" x="10429875" y="3725863"/>
          <p14:tracePt t="34143" x="10483850" y="3706813"/>
          <p14:tracePt t="34171" x="10547350" y="3698875"/>
          <p14:tracePt t="34186" x="10585450" y="3679825"/>
          <p14:tracePt t="34207" x="10602913" y="3662363"/>
          <p14:tracePt t="34210" x="10648950" y="3625850"/>
          <p14:tracePt t="34230" x="10685463" y="3579813"/>
          <p14:tracePt t="34231" x="10748963" y="3524250"/>
          <p14:tracePt t="34253" x="10821988" y="3443288"/>
          <p14:tracePt t="34256" x="10848975" y="3397250"/>
          <p14:tracePt t="34275" x="10877550" y="3370263"/>
          <p14:tracePt t="34276" x="10895013" y="3324225"/>
          <p14:tracePt t="34298" x="10914063" y="3305175"/>
          <p14:tracePt t="34299" x="10914063" y="3287713"/>
          <p14:tracePt t="34321" x="10922000" y="3241675"/>
          <p14:tracePt t="34325" x="10931525" y="3214688"/>
          <p14:tracePt t="34344" x="10950575" y="3187700"/>
          <p14:tracePt t="34345" x="10950575" y="3178175"/>
          <p14:tracePt t="34365" x="10950575" y="3159125"/>
          <p14:tracePt t="34479" x="10950575" y="3141663"/>
          <p14:tracePt t="34502" x="10904538" y="3122613"/>
          <p14:tracePt t="34525" x="10795000" y="3114675"/>
          <p14:tracePt t="34546" x="10739438" y="3114675"/>
          <p14:tracePt t="34548" x="10639425" y="3086100"/>
          <p14:tracePt t="34559" x="10547350" y="3068638"/>
          <p14:tracePt t="34579" x="10474325" y="3059113"/>
          <p14:tracePt t="34582" x="10356850" y="3049588"/>
          <p14:tracePt t="34602" x="10264775" y="3049588"/>
          <p14:tracePt t="34603" x="10191750" y="3032125"/>
          <p14:tracePt t="34624" x="10082213" y="3032125"/>
          <p14:tracePt t="34626" x="9945688" y="2986088"/>
          <p14:tracePt t="34646" x="9836150" y="2976563"/>
          <p14:tracePt t="34647" x="9671050" y="2959100"/>
          <p14:tracePt t="34659" x="9580563" y="2949575"/>
          <p14:tracePt t="34680" x="9488488" y="2949575"/>
          <p14:tracePt t="34681" x="9424988" y="2930525"/>
          <p14:tracePt t="34703" x="9369425" y="2922588"/>
          <p14:tracePt t="34707" x="9324975" y="2922588"/>
          <p14:tracePt t="34725" x="9296400" y="2922588"/>
          <p14:tracePt t="34727" x="9278938" y="2922588"/>
          <p14:tracePt t="34748" x="9259888" y="2922588"/>
          <p14:tracePt t="34749" x="9251950" y="2922588"/>
          <p14:tracePt t="34770" x="9232900" y="2922588"/>
          <p14:tracePt t="34793" x="9215438" y="2922588"/>
          <p14:tracePt t="34796" x="9205913" y="2940050"/>
          <p14:tracePt t="34806" x="9186863" y="2959100"/>
          <p14:tracePt t="34827" x="9178925" y="2995613"/>
          <p14:tracePt t="34828" x="9159875" y="3005138"/>
          <p14:tracePt t="34852" x="9150350" y="3013075"/>
          <p14:tracePt t="34873" x="9132888" y="3049588"/>
          <p14:tracePt t="34894" x="9123363" y="3068638"/>
          <p14:tracePt t="34896" x="9113838" y="3078163"/>
          <p14:tracePt t="34916" x="9086850" y="3114675"/>
          <p14:tracePt t="34917" x="9069388" y="3151188"/>
          <p14:tracePt t="34940" x="9040813" y="3224213"/>
          <p14:tracePt t="34961" x="9023350" y="3260725"/>
          <p14:tracePt t="34964" x="9013825" y="3287713"/>
          <p14:tracePt t="35018" x="9004300" y="3287713"/>
          <p14:tracePt t="35021" x="9004300" y="3297238"/>
          <p14:tracePt t="35040" x="9004300" y="3305175"/>
          <p14:tracePt t="35062" x="9004300" y="3324225"/>
          <p14:tracePt t="35066" x="9004300" y="3333750"/>
          <p14:tracePt t="35086" x="9004300" y="3360738"/>
          <p14:tracePt t="35089" x="9004300" y="3378200"/>
          <p14:tracePt t="35109" x="9004300" y="3406775"/>
          <p14:tracePt t="35130" x="9004300" y="3443288"/>
          <p14:tracePt t="35131" x="9013825" y="3443288"/>
          <p14:tracePt t="35154" x="9023350" y="3460750"/>
          <p14:tracePt t="35175" x="9023350" y="3497263"/>
          <p14:tracePt t="35177" x="9040813" y="3524250"/>
          <p14:tracePt t="35198" x="9059863" y="3543300"/>
          <p14:tracePt t="35199" x="9059863" y="3552825"/>
          <p14:tracePt t="35220" x="9077325" y="3579813"/>
          <p14:tracePt t="35224" x="9086850" y="3606800"/>
          <p14:tracePt t="35243" x="9113838" y="3625850"/>
          <p14:tracePt t="35243" x="9113838" y="3633788"/>
          <p14:tracePt t="35265" x="9132888" y="3652838"/>
          <p14:tracePt t="35266" x="9132888" y="3662363"/>
          <p14:tracePt t="35289" x="9150350" y="3689350"/>
          <p14:tracePt t="35292" x="9159875" y="3698875"/>
          <p14:tracePt t="35310" x="9178925" y="3716338"/>
          <p14:tracePt t="35311" x="9186863" y="3716338"/>
          <p14:tracePt t="35333" x="9215438" y="3725863"/>
          <p14:tracePt t="35334" x="9242425" y="3743325"/>
          <p14:tracePt t="35356" x="9296400" y="3752850"/>
          <p14:tracePt t="35358" x="9405938" y="3752850"/>
          <p14:tracePt t="35378" x="9498013" y="3752850"/>
          <p14:tracePt t="35379" x="9625013" y="3752850"/>
          <p14:tracePt t="35400" x="9690100" y="3752850"/>
          <p14:tracePt t="35401" x="9780588" y="3752850"/>
          <p14:tracePt t="35423" x="9853613" y="3752850"/>
          <p14:tracePt t="35426" x="9926638" y="3752850"/>
          <p14:tracePt t="35445" x="9999663" y="3752850"/>
          <p14:tracePt t="35446" x="10055225" y="3752850"/>
          <p14:tracePt t="35468" x="10091738" y="3752850"/>
          <p14:tracePt t="35469" x="10155238" y="3752850"/>
          <p14:tracePt t="35490" x="10182225" y="3752850"/>
          <p14:tracePt t="35491" x="10228263" y="3752850"/>
          <p14:tracePt t="35513" x="10274300" y="3735388"/>
          <p14:tracePt t="35514" x="10310813" y="3725863"/>
          <p14:tracePt t="35535" x="10374313" y="3689350"/>
          <p14:tracePt t="35539" x="10401300" y="3689350"/>
          <p14:tracePt t="35558" x="10437813" y="3670300"/>
          <p14:tracePt t="35559" x="10456863" y="3652838"/>
          <p14:tracePt t="35580" x="10520363" y="3597275"/>
          <p14:tracePt t="35603" x="10547350" y="3570288"/>
          <p14:tracePt t="35604" x="10575925" y="3533775"/>
          <p14:tracePt t="35625" x="10593388" y="3516313"/>
          <p14:tracePt t="35628" x="10602913" y="3487738"/>
          <p14:tracePt t="35649" x="10621963" y="3414713"/>
          <p14:tracePt t="35671" x="10621963" y="3360738"/>
          <p14:tracePt t="35672" x="10621963" y="3314700"/>
          <p14:tracePt t="35693" x="10621963" y="3278188"/>
          <p14:tracePt t="35695" x="10621963" y="3241675"/>
          <p14:tracePt t="35707" x="10621963" y="3224213"/>
          <p14:tracePt t="35726" x="10621963" y="3214688"/>
          <p14:tracePt t="35749" x="10621963" y="3195638"/>
          <p14:tracePt t="35772" x="10621963" y="3187700"/>
          <p14:tracePt t="35776" x="10621963" y="3168650"/>
          <p14:tracePt t="35794" x="10621963" y="3151188"/>
          <p14:tracePt t="35795" x="10593388" y="3122613"/>
          <p14:tracePt t="35807" x="10556875" y="3105150"/>
          <p14:tracePt t="35828" x="10529888" y="3086100"/>
          <p14:tracePt t="35829" x="10510838" y="3068638"/>
          <p14:tracePt t="35850" x="10502900" y="3059113"/>
          <p14:tracePt t="35851" x="10493375" y="3059113"/>
          <p14:tracePt t="35874" x="10474325" y="3059113"/>
          <p14:tracePt t="35895" x="10456863" y="3059113"/>
          <p14:tracePt t="35899" x="10437813" y="3059113"/>
          <p14:tracePt t="35918" x="10410825" y="3049588"/>
          <p14:tracePt t="35919" x="10393363" y="3049588"/>
          <p14:tracePt t="35940" x="10374313" y="3049588"/>
          <p14:tracePt t="35943" x="10337800" y="3049588"/>
          <p14:tracePt t="35963" x="10320338" y="3049588"/>
          <p14:tracePt t="35964" x="10291763" y="3049588"/>
          <p14:tracePt t="35985" x="10274300" y="3049588"/>
          <p14:tracePt t="35987" x="10247313" y="3049588"/>
          <p14:tracePt t="36008" x="10228263" y="3049588"/>
          <p14:tracePt t="36009" x="10191750" y="3049588"/>
          <p14:tracePt t="36030" x="10182225" y="3049588"/>
          <p14:tracePt t="36041" x="10137775" y="3049588"/>
          <p14:tracePt t="36042" x="10109200" y="3049588"/>
          <p14:tracePt t="36064" x="10064750" y="3049588"/>
          <p14:tracePt t="36065" x="10009188" y="3049588"/>
          <p14:tracePt t="36087" x="9972675" y="3049588"/>
          <p14:tracePt t="36088" x="9918700" y="3059113"/>
          <p14:tracePt t="36109" x="9890125" y="3059113"/>
          <p14:tracePt t="36112" x="9845675" y="3068638"/>
          <p14:tracePt t="36131" x="9826625" y="3078163"/>
          <p14:tracePt t="36132" x="9799638" y="3086100"/>
          <p14:tracePt t="36155" x="9734550" y="3114675"/>
          <p14:tracePt t="36176" x="9690100" y="3141663"/>
          <p14:tracePt t="36179" x="9661525" y="3151188"/>
          <p14:tracePt t="36199" x="9625013" y="3159125"/>
          <p14:tracePt t="36200" x="9598025" y="3168650"/>
          <p14:tracePt t="36222" x="9580563" y="3178175"/>
          <p14:tracePt t="36244" x="9571038" y="3178175"/>
          <p14:tracePt t="36246" x="9551988" y="3178175"/>
          <p14:tracePt t="36266" x="9544050" y="3187700"/>
          <p14:tracePt t="36267" x="9544050" y="3195638"/>
          <p14:tracePt t="36289" x="9534525" y="3205163"/>
          <p14:tracePt t="36293" x="9515475" y="3224213"/>
          <p14:tracePt t="36311" x="9498013" y="3241675"/>
          <p14:tracePt t="36312" x="9461500" y="3268663"/>
          <p14:tracePt t="36334" x="9424988" y="3314700"/>
          <p14:tracePt t="36335" x="9388475" y="3370263"/>
          <p14:tracePt t="36358" x="9351963" y="3424238"/>
          <p14:tracePt t="36379" x="9332913" y="3460750"/>
          <p14:tracePt t="36401" x="9332913" y="3479800"/>
          <p14:tracePt t="36424" x="9332913" y="3487738"/>
          <p14:tracePt t="36427" x="9332913" y="3497263"/>
          <p14:tracePt t="36447" x="9332913" y="3516313"/>
          <p14:tracePt t="36449" x="9342438" y="3552825"/>
          <p14:tracePt t="36469" x="9361488" y="3570288"/>
          <p14:tracePt t="36470" x="9405938" y="3606800"/>
          <p14:tracePt t="36492" x="9515475" y="3679825"/>
          <p14:tracePt t="36514" x="9598025" y="3716338"/>
          <p14:tracePt t="36515" x="9661525" y="3743325"/>
          <p14:tracePt t="36537" x="9707563" y="3762375"/>
          <p14:tracePt t="36541" x="9726613" y="3779838"/>
          <p14:tracePt t="36559" x="9799638" y="3798888"/>
          <p14:tracePt t="36560" x="9872663" y="3808413"/>
          <p14:tracePt t="36581" x="9963150" y="3808413"/>
          <p14:tracePt t="36582" x="10036175" y="3808413"/>
          <p14:tracePt t="36604" x="10109200" y="3808413"/>
          <p14:tracePt t="36606" x="10174288" y="3808413"/>
          <p14:tracePt t="36626" x="10228263" y="3808413"/>
          <p14:tracePt t="36629" x="10255250" y="3808413"/>
          <p14:tracePt t="36649" x="10264775" y="3808413"/>
          <p14:tracePt t="36650" x="10283825" y="3808413"/>
          <p14:tracePt t="36673" x="10291763" y="3808413"/>
          <p14:tracePt t="36694" x="10310813" y="3808413"/>
          <p14:tracePt t="36697" x="10364788" y="3798888"/>
          <p14:tracePt t="36717" x="10410825" y="3779838"/>
          <p14:tracePt t="36717" x="10456863" y="3771900"/>
          <p14:tracePt t="36739" x="10510838" y="3762375"/>
          <p14:tracePt t="36743" x="10556875" y="3725863"/>
          <p14:tracePt t="36763" x="10602913" y="3706813"/>
          <p14:tracePt t="36764" x="10666413" y="3662363"/>
          <p14:tracePt t="36784" x="10694988" y="3633788"/>
          <p14:tracePt t="36785" x="10721975" y="3606800"/>
          <p14:tracePt t="36807" x="10775950" y="3516313"/>
          <p14:tracePt t="36810" x="10804525" y="3479800"/>
          <p14:tracePt t="36829" x="10812463" y="3443288"/>
          <p14:tracePt t="36830" x="10841038" y="3397250"/>
          <p14:tracePt t="36851" x="10858500" y="3360738"/>
          <p14:tracePt t="36852" x="10868025" y="3341688"/>
          <p14:tracePt t="36874" x="10877550" y="3324225"/>
          <p14:tracePt t="36877" x="10877550" y="3305175"/>
          <p14:tracePt t="36896" x="10877550" y="3287713"/>
          <p14:tracePt t="36898" x="10877550" y="3278188"/>
          <p14:tracePt t="36919" x="10877550" y="3251200"/>
          <p14:tracePt t="36920" x="10877550" y="3232150"/>
          <p14:tracePt t="36941" x="10858500" y="3205163"/>
          <p14:tracePt t="36944" x="10848975" y="3168650"/>
          <p14:tracePt t="36964" x="10821988" y="3141663"/>
          <p14:tracePt t="36965" x="10758488" y="3105150"/>
          <p14:tracePt t="36987" x="10712450" y="3095625"/>
          <p14:tracePt t="36988" x="10658475" y="3078163"/>
          <p14:tracePt t="37009" x="10593388" y="3078163"/>
          <p14:tracePt t="37010" x="10520363" y="3078163"/>
          <p14:tracePt t="37031" x="10493375" y="3078163"/>
          <p14:tracePt t="37032" x="10437813" y="3078163"/>
          <p14:tracePt t="37055" x="10383838" y="3086100"/>
          <p14:tracePt t="37058" x="10320338" y="3105150"/>
          <p14:tracePt t="37078" x="10255250" y="3132138"/>
          <p14:tracePt t="37079" x="10210800" y="3141663"/>
          <p14:tracePt t="37099" x="10174288" y="3151188"/>
          <p14:tracePt t="37122" x="10164763" y="3151188"/>
          <p14:tracePt t="37155" x="10155238" y="3151188"/>
          <p14:tracePt t="37178" x="10145713" y="3151188"/>
          <p14:tracePt t="37181" x="10128250" y="3141663"/>
          <p14:tracePt t="37200" x="10118725" y="3132138"/>
          <p14:tracePt t="37203" x="10118725" y="3114675"/>
          <p14:tracePt t="37234" x="10118725" y="3105150"/>
          <p14:tracePt t="37237" x="10109200" y="3095625"/>
          <p14:tracePt t="37394" x="10109200" y="3114675"/>
          <p14:tracePt t="37415" x="10118725" y="3141663"/>
          <p14:tracePt t="37438" x="10128250" y="3159125"/>
          <p14:tracePt t="37493" x="10128250" y="3178175"/>
          <p14:tracePt t="37497" x="10137775" y="3187700"/>
          <p14:tracePt t="37706" x="10137775" y="3168650"/>
          <p14:tracePt t="37752" x="10118725" y="3168650"/>
          <p14:tracePt t="37755" x="10109200" y="3168650"/>
          <p14:tracePt t="37785" x="10101263" y="3168650"/>
          <p14:tracePt t="37921" x="10091738" y="3168650"/>
          <p14:tracePt t="37927" x="10064750" y="3178175"/>
          <p14:tracePt t="37944" x="10045700" y="3214688"/>
          <p14:tracePt t="37966" x="10028238" y="3241675"/>
          <p14:tracePt t="37970" x="10018713" y="3260725"/>
          <p14:tracePt t="37988" x="10009188" y="3287713"/>
          <p14:tracePt t="37994" x="9999663" y="3297238"/>
          <p14:tracePt t="38011" x="9991725" y="3324225"/>
          <p14:tracePt t="38012" x="9963150" y="3370263"/>
          <p14:tracePt t="38034" x="9926638" y="3414713"/>
          <p14:tracePt t="38034" x="9909175" y="3433763"/>
          <p14:tracePt t="38056" x="9899650" y="3443288"/>
          <p14:tracePt t="38078" x="9890125" y="3443288"/>
          <p14:tracePt t="38168" x="9882188" y="3451225"/>
          <p14:tracePt t="38427" x="9882188" y="3460750"/>
          <p14:tracePt t="38686" x="9890125" y="3460750"/>
          <p14:tracePt t="38709" x="9890125" y="3470275"/>
          <p14:tracePt t="38731" x="9890125" y="3479800"/>
          <p14:tracePt t="38735" x="9890125" y="3487738"/>
          <p14:tracePt t="38752" x="9890125" y="3497263"/>
          <p14:tracePt t="38776" x="9890125" y="3524250"/>
          <p14:tracePt t="38922" x="9882188" y="3533775"/>
          <p14:tracePt t="39934" x="9872663" y="3533775"/>
          <p14:tracePt t="39938" x="9863138" y="3533775"/>
          <p14:tracePt t="39968" x="9845675" y="3533775"/>
          <p14:tracePt t="40002" x="9836150" y="3533775"/>
          <p14:tracePt t="40006" x="9826625" y="3533775"/>
          <p14:tracePt t="40035" x="9817100" y="3533775"/>
          <p14:tracePt t="40040" x="9809163" y="3533775"/>
          <p14:tracePt t="40069" x="9799638" y="3533775"/>
          <p14:tracePt t="40093" x="9772650" y="3533775"/>
          <p14:tracePt t="40115" x="9763125" y="3533775"/>
          <p14:tracePt t="40137" x="9753600" y="3533775"/>
          <p14:tracePt t="40159" x="9726613" y="3533775"/>
          <p14:tracePt t="40163" x="9717088" y="3533775"/>
          <p14:tracePt t="40181" x="9707563" y="3533775"/>
          <p14:tracePt t="40204" x="9698038" y="3533775"/>
          <p14:tracePt t="40206" x="9680575" y="3533775"/>
          <p14:tracePt t="40216" x="9644063" y="3533775"/>
          <p14:tracePt t="40238" x="9588500" y="3533775"/>
          <p14:tracePt t="40238" x="9544050" y="3516313"/>
          <p14:tracePt t="40261" x="9478963" y="3470275"/>
          <p14:tracePt t="40263" x="9451975" y="3470275"/>
          <p14:tracePt t="40282" x="9442450" y="3470275"/>
          <p14:tracePt t="40283" x="9424988" y="3470275"/>
          <p14:tracePt t="40329" x="9398000" y="3487738"/>
          <p14:tracePt t="40350" x="9398000" y="3497263"/>
          <p14:tracePt t="40353" x="9398000" y="3506788"/>
          <p14:tracePt t="40373" x="9378950" y="3533775"/>
          <p14:tracePt t="40376" x="9369425" y="3543300"/>
          <p14:tracePt t="40395" x="9369425" y="3552825"/>
          <p14:tracePt t="40398" x="9369425" y="3560763"/>
          <p14:tracePt t="40509" x="9361488" y="3560763"/>
          <p14:tracePt t="40543" x="9332913" y="3560763"/>
          <p14:tracePt t="40565" x="9315450" y="3560763"/>
          <p14:tracePt t="40566" x="9259888" y="3579813"/>
          <p14:tracePt t="40587" x="9169400" y="3606800"/>
          <p14:tracePt t="40594" x="9004300" y="3616325"/>
          <p14:tracePt t="40612" x="8447088" y="3616325"/>
          <p14:tracePt t="40631" x="7962900" y="3616325"/>
          <p14:tracePt t="40635" x="7388225" y="3552825"/>
          <p14:tracePt t="40654" x="6850063" y="3479800"/>
          <p14:tracePt t="40655" x="6419850" y="3433763"/>
          <p14:tracePt t="40676" x="6037263" y="3414713"/>
          <p14:tracePt t="40680" x="5708650" y="3414713"/>
          <p14:tracePt t="40699" x="5370513" y="3414713"/>
          <p14:tracePt t="40700" x="4959350" y="3414713"/>
          <p14:tracePt t="40722" x="4292600" y="3414713"/>
          <p14:tracePt t="40723" x="3735388" y="3414713"/>
          <p14:tracePt t="40744" x="3241675" y="3387725"/>
          <p14:tracePt t="40749" x="3078163" y="3333750"/>
          <p14:tracePt t="40767" x="2940050" y="3251200"/>
          <p14:tracePt t="40767" x="2859088" y="3195638"/>
          <p14:tracePt t="40789" x="2757488" y="3168650"/>
          <p14:tracePt t="40790" x="2740025" y="3141663"/>
          <p14:tracePt t="40812" x="2740025" y="3122613"/>
          <p14:tracePt t="40813" x="2740025" y="3105150"/>
          <p14:tracePt t="40834" x="2740025" y="3095625"/>
          <p14:tracePt t="40838" x="2740025" y="3059113"/>
          <p14:tracePt t="40857" x="2720975" y="3022600"/>
          <p14:tracePt t="40858" x="2703513" y="2976563"/>
          <p14:tracePt t="40879" x="2640013" y="2913063"/>
          <p14:tracePt t="40883" x="2538413" y="2840038"/>
          <p14:tracePt t="40902" x="2382838" y="2776538"/>
          <p14:tracePt t="40903" x="2236788" y="2711450"/>
          <p14:tracePt t="40924" x="2136775" y="2657475"/>
          <p14:tracePt t="40925" x="2073275" y="2638425"/>
          <p14:tracePt t="40946" x="2046288" y="2601913"/>
          <p14:tracePt t="40948" x="2046288" y="2593975"/>
          <p14:tracePt t="40969" x="2046288" y="2574925"/>
          <p14:tracePt t="40970" x="2046288" y="2557463"/>
          <p14:tracePt t="40994" x="2054225" y="2547938"/>
          <p14:tracePt t="48014" x="2776538" y="2740025"/>
          <p14:tracePt t="48048" x="3314700" y="2849563"/>
          <p14:tracePt t="48050" x="3443288" y="2857500"/>
          <p14:tracePt t="48060" x="4886325" y="3049588"/>
          <p14:tracePt t="48061" x="5305425" y="3086100"/>
          <p14:tracePt t="48080" x="5662613" y="3132138"/>
          <p14:tracePt t="48080" x="6000750" y="3151188"/>
          <p14:tracePt t="48102" x="6383338" y="3168650"/>
          <p14:tracePt t="48107" x="6694488" y="3195638"/>
          <p14:tracePt t="48124" x="7077075" y="3214688"/>
          <p14:tracePt t="48129" x="7443788" y="3214688"/>
          <p14:tracePt t="48147" x="7780338" y="3214688"/>
          <p14:tracePt t="48157" x="8228013" y="3214688"/>
          <p14:tracePt t="48158" x="8393113" y="3214688"/>
          <p14:tracePt t="48180" x="8639175" y="3214688"/>
          <p14:tracePt t="48181" x="8821738" y="3241675"/>
          <p14:tracePt t="48203" x="8940800" y="3260725"/>
          <p14:tracePt t="48205" x="9150350" y="3305175"/>
          <p14:tracePt t="48225" x="9315450" y="3305175"/>
          <p14:tracePt t="48226" x="9515475" y="3341688"/>
          <p14:tracePt t="48247" x="9661525" y="3341688"/>
          <p14:tracePt t="48248" x="9890125" y="3351213"/>
          <p14:tracePt t="48270" x="10201275" y="3370263"/>
          <p14:tracePt t="48281" x="10547350" y="3397250"/>
          <p14:tracePt t="48282" x="10775950" y="3414713"/>
          <p14:tracePt t="48304" x="10995025" y="3460750"/>
          <p14:tracePt t="48306" x="11196638" y="3460750"/>
          <p14:tracePt t="48326" x="11306175" y="3479800"/>
          <p14:tracePt t="48327" x="11388725" y="3487738"/>
          <p14:tracePt t="48349" x="11442700" y="3487738"/>
          <p14:tracePt t="48371" x="11452225" y="3487738"/>
          <p14:tracePt t="48405" x="11479213" y="3487738"/>
          <p14:tracePt t="48407" x="11534775" y="3487738"/>
          <p14:tracePt t="48427" x="11607800" y="3487738"/>
          <p14:tracePt t="48430" x="11734800" y="3487738"/>
          <p14:tracePt t="48450" x="11899900" y="3470275"/>
          <p14:tracePt t="48454" x="12009438" y="3451225"/>
          <p14:tracePt t="48472" x="12128500" y="34242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36189F-ED8B-4762-9686-1BA1D5CF9DC7}"/>
              </a:ext>
            </a:extLst>
          </p:cNvPr>
          <p:cNvSpPr txBox="1"/>
          <p:nvPr/>
        </p:nvSpPr>
        <p:spPr>
          <a:xfrm>
            <a:off x="381000" y="76200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Two simultaneous shell pellets separated by 180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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are launched with 5% difference in velocity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E89889-A685-4CFE-A453-E1D1C1C57A2A}"/>
              </a:ext>
            </a:extLst>
          </p:cNvPr>
          <p:cNvSpPr txBox="1"/>
          <p:nvPr/>
        </p:nvSpPr>
        <p:spPr>
          <a:xfrm>
            <a:off x="457200" y="1600200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Q. Will payload release of the faster pellet prevent payload release of the slower pellet?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A. The slower pellet released its payload first!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447568D-B1E1-4E27-BC39-402A8FBAAFE0}"/>
              </a:ext>
            </a:extLst>
          </p:cNvPr>
          <p:cNvGraphicFramePr>
            <a:graphicFrameLocks noGrp="1"/>
          </p:cNvGraphicFramePr>
          <p:nvPr/>
        </p:nvGraphicFramePr>
        <p:xfrm>
          <a:off x="6858000" y="1252823"/>
          <a:ext cx="4267200" cy="3587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84582532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7275172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53200383"/>
                    </a:ext>
                  </a:extLst>
                </a:gridCol>
              </a:tblGrid>
              <a:tr h="626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Pellet 1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Pellet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878716"/>
                  </a:ext>
                </a:extLst>
              </a:tr>
              <a:tr h="367773">
                <a:tc>
                  <a:txBody>
                    <a:bodyPr/>
                    <a:lstStyle/>
                    <a:p>
                      <a:r>
                        <a:rPr lang="en-US" dirty="0">
                          <a:sym typeface="Symbol" panose="05050102010706020507" pitchFamily="18" charset="2"/>
                        </a:rPr>
                        <a:t> (deg)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889873"/>
                  </a:ext>
                </a:extLst>
              </a:tr>
              <a:tr h="475852">
                <a:tc>
                  <a:txBody>
                    <a:bodyPr/>
                    <a:lstStyle/>
                    <a:p>
                      <a:r>
                        <a:rPr lang="en-US" dirty="0"/>
                        <a:t>V (m/s)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049013"/>
                  </a:ext>
                </a:extLst>
              </a:tr>
              <a:tr h="652976">
                <a:tc>
                  <a:txBody>
                    <a:bodyPr/>
                    <a:lstStyle/>
                    <a:p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shell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835136"/>
                  </a:ext>
                </a:extLst>
              </a:tr>
              <a:tr h="603403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payload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26573"/>
                  </a:ext>
                </a:extLst>
              </a:tr>
              <a:tr h="44525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873669"/>
                  </a:ext>
                </a:extLst>
              </a:tr>
              <a:tr h="34480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err="1"/>
                        <a:t>t</a:t>
                      </a:r>
                      <a:r>
                        <a:rPr lang="en-US" b="1" baseline="-25000" dirty="0" err="1"/>
                        <a:t>payload</a:t>
                      </a:r>
                      <a:r>
                        <a:rPr lang="en-US" b="1" baseline="-25000" dirty="0"/>
                        <a:t> </a:t>
                      </a:r>
                      <a:r>
                        <a:rPr lang="en-US" b="1" dirty="0"/>
                        <a:t>(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1.09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1.21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353876"/>
                  </a:ext>
                </a:extLst>
              </a:tr>
            </a:tbl>
          </a:graphicData>
        </a:graphic>
      </p:graphicFrame>
      <p:pic>
        <p:nvPicPr>
          <p:cNvPr id="1026" name="Picture 2" descr="Surprised Face Emoji (com imagens) | Emojis novos, Decoração de ...">
            <a:extLst>
              <a:ext uri="{FF2B5EF4-FFF2-40B4-BE49-F238E27FC236}">
                <a16:creationId xmlns:a16="http://schemas.microsoft.com/office/drawing/2014/main" id="{96FADC5B-761C-42E2-B5B2-3697A39A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0819"/>
            <a:ext cx="1376362" cy="13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135516-E800-4D58-8F04-4FDD0BA7A5CA}"/>
              </a:ext>
            </a:extLst>
          </p:cNvPr>
          <p:cNvCxnSpPr/>
          <p:nvPr/>
        </p:nvCxnSpPr>
        <p:spPr>
          <a:xfrm>
            <a:off x="1447800" y="1447800"/>
            <a:ext cx="2133600" cy="12930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A27C6-69C4-41F3-BCD5-5DB32F65E36B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1447800" y="1600200"/>
            <a:ext cx="1752600" cy="1371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F02CAB9-ADE8-4AF4-A9B0-0AC1FCC62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57775"/>
      </p:ext>
    </p:extLst>
  </p:cSld>
  <p:clrMapOvr>
    <a:masterClrMapping/>
  </p:clrMapOvr>
  <p:transition advTm="18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" x="10274300" y="4008438"/>
          <p14:tracePt t="319" x="9296400" y="4127500"/>
          <p14:tracePt t="341" x="7451725" y="4292600"/>
          <p14:tracePt t="362" x="6638925" y="4292600"/>
          <p14:tracePt t="365" x="5972175" y="4292600"/>
          <p14:tracePt t="385" x="5378450" y="4292600"/>
          <p14:tracePt t="388" x="4821238" y="4292600"/>
          <p14:tracePt t="407" x="4411663" y="4292600"/>
          <p14:tracePt t="408" x="4100513" y="4283075"/>
          <p14:tracePt t="430" x="3808413" y="4227513"/>
          <p14:tracePt t="431" x="3598863" y="4191000"/>
          <p14:tracePt t="452" x="3370263" y="4127500"/>
          <p14:tracePt t="455" x="3205163" y="4044950"/>
          <p14:tracePt t="474" x="3068638" y="4000500"/>
          <p14:tracePt t="475" x="2922588" y="4000500"/>
          <p14:tracePt t="497" x="2830513" y="4000500"/>
          <p14:tracePt t="499" x="2684463" y="4000500"/>
          <p14:tracePt t="522" x="2574925" y="4000500"/>
          <p14:tracePt t="523" x="2447925" y="4017963"/>
          <p14:tracePt t="542" x="2282825" y="4054475"/>
          <p14:tracePt t="543" x="2100263" y="4081463"/>
          <p14:tracePt t="565" x="1973263" y="4081463"/>
          <p14:tracePt t="568" x="1900238" y="4081463"/>
          <p14:tracePt t="588" x="1890713" y="4081463"/>
          <p14:tracePt t="2534" x="1871663" y="4081463"/>
          <p14:tracePt t="2568" x="1863725" y="4081463"/>
          <p14:tracePt t="2770" x="1844675" y="4081463"/>
          <p14:tracePt t="2826" x="1835150" y="4090988"/>
          <p14:tracePt t="6753" x="1817688" y="4064000"/>
          <p14:tracePt t="6775" x="1817688" y="4054475"/>
          <p14:tracePt t="6798" x="1827213" y="4054475"/>
          <p14:tracePt t="6820" x="1835150" y="4054475"/>
          <p14:tracePt t="6823" x="1854200" y="4054475"/>
          <p14:tracePt t="6843" x="1881188" y="4054475"/>
          <p14:tracePt t="6844" x="1908175" y="4054475"/>
          <p14:tracePt t="6865" x="1944688" y="4064000"/>
          <p14:tracePt t="6868" x="1973263" y="4090988"/>
          <p14:tracePt t="7112" x="1981200" y="4090988"/>
          <p14:tracePt t="7136" x="1973263" y="4073525"/>
          <p14:tracePt t="7157" x="1963738" y="4064000"/>
          <p14:tracePt t="7191" x="1944688" y="4044950"/>
          <p14:tracePt t="7214" x="1936750" y="4037013"/>
          <p14:tracePt t="7236" x="1936750" y="4027488"/>
          <p14:tracePt t="7239" x="1936750" y="4017963"/>
          <p14:tracePt t="7439" x="1944688" y="4044950"/>
          <p14:tracePt t="7442" x="1954213" y="4064000"/>
          <p14:tracePt t="7462" x="2017713" y="4110038"/>
          <p14:tracePt t="7463" x="2063750" y="4164013"/>
          <p14:tracePt t="7484" x="2182813" y="4219575"/>
          <p14:tracePt t="7487" x="2319338" y="4273550"/>
          <p14:tracePt t="7506" x="2538413" y="4365625"/>
          <p14:tracePt t="7507" x="2786063" y="4475163"/>
          <p14:tracePt t="7530" x="3598863" y="4848225"/>
          <p14:tracePt t="7551" x="4064000" y="5040313"/>
          <p14:tracePt t="7554" x="4521200" y="5232400"/>
          <p14:tracePt t="7573" x="4895850" y="5341938"/>
          <p14:tracePt t="7574" x="5260975" y="5434013"/>
          <p14:tracePt t="7597" x="5480050" y="5478463"/>
          <p14:tracePt t="7599" x="5626100" y="5514975"/>
          <p14:tracePt t="7619" x="5735638" y="5514975"/>
          <p14:tracePt t="7620" x="5789613" y="5514975"/>
          <p14:tracePt t="7641" x="5835650" y="5514975"/>
          <p14:tracePt t="7645" x="5862638" y="5514975"/>
          <p14:tracePt t="7664" x="5908675" y="5514975"/>
          <p14:tracePt t="7666" x="5945188" y="5497513"/>
          <p14:tracePt t="7686" x="6008688" y="5478463"/>
          <p14:tracePt t="7689" x="6054725" y="5451475"/>
          <p14:tracePt t="7709" x="6127750" y="5451475"/>
          <p14:tracePt t="7710" x="6246813" y="5441950"/>
          <p14:tracePt t="7732" x="6594475" y="5405438"/>
          <p14:tracePt t="7754" x="6784975" y="5405438"/>
          <p14:tracePt t="7756" x="6967538" y="5405438"/>
          <p14:tracePt t="7775" x="7132638" y="5405438"/>
          <p14:tracePt t="7777" x="7259638" y="5378450"/>
          <p14:tracePt t="7798" x="7378700" y="5351463"/>
          <p14:tracePt t="7800" x="7488238" y="5324475"/>
          <p14:tracePt t="7820" x="7580313" y="5324475"/>
          <p14:tracePt t="7822" x="7616825" y="5314950"/>
          <p14:tracePt t="7843" x="7634288" y="5314950"/>
          <p14:tracePt t="7844" x="7662863" y="5305425"/>
          <p14:tracePt t="7865" x="7680325" y="5295900"/>
          <p14:tracePt t="7867" x="7707313" y="5295900"/>
          <p14:tracePt t="7899" x="7726363" y="5295900"/>
          <p14:tracePt t="7901" x="7743825" y="5287963"/>
          <p14:tracePt t="7922" x="7772400" y="5278438"/>
          <p14:tracePt t="7923" x="7826375" y="5278438"/>
          <p14:tracePt t="7944" x="7962900" y="5259388"/>
          <p14:tracePt t="7946" x="8108950" y="5259388"/>
          <p14:tracePt t="7967" x="8247063" y="5259388"/>
          <p14:tracePt t="7969" x="8356600" y="5259388"/>
          <p14:tracePt t="7990" x="8502650" y="5259388"/>
          <p14:tracePt t="7990" x="8566150" y="5259388"/>
          <p14:tracePt t="8012" x="8593138" y="5259388"/>
          <p14:tracePt t="8014" x="8612188" y="5259388"/>
          <p14:tracePt t="8049" x="8621713" y="5251450"/>
          <p14:tracePt t="8068" x="8621713" y="5241925"/>
          <p14:tracePt t="8071" x="8621713" y="5195888"/>
          <p14:tracePt t="8091" x="8621713" y="5122863"/>
          <p14:tracePt t="8092" x="8621713" y="5032375"/>
          <p14:tracePt t="8114" x="8621713" y="4922838"/>
          <p14:tracePt t="8115" x="8602663" y="4803775"/>
          <p14:tracePt t="8136" x="8566150" y="4694238"/>
          <p14:tracePt t="8138" x="8502650" y="4575175"/>
          <p14:tracePt t="8158" x="8439150" y="4492625"/>
          <p14:tracePt t="8159" x="8347075" y="4419600"/>
          <p14:tracePt t="8171" x="8274050" y="4383088"/>
          <p14:tracePt t="8192" x="8191500" y="4337050"/>
          <p14:tracePt t="8193" x="8137525" y="4337050"/>
          <p14:tracePt t="8215" x="8101013" y="4337050"/>
          <p14:tracePt t="8217" x="8081963" y="4337050"/>
          <p14:tracePt t="8237" x="8054975" y="4337050"/>
          <p14:tracePt t="8238" x="7999413" y="4356100"/>
          <p14:tracePt t="8260" x="7899400" y="4438650"/>
          <p14:tracePt t="8260" x="7845425" y="4511675"/>
          <p14:tracePt t="8282" x="7826375" y="4602163"/>
          <p14:tracePt t="8284" x="7826375" y="4675188"/>
          <p14:tracePt t="8304" x="7845425" y="4738688"/>
          <p14:tracePt t="8305" x="7908925" y="4794250"/>
          <p14:tracePt t="8327" x="7999413" y="4876800"/>
          <p14:tracePt t="8328" x="8081963" y="4930775"/>
          <p14:tracePt t="8349" x="8210550" y="4986338"/>
          <p14:tracePt t="8352" x="8347075" y="5022850"/>
          <p14:tracePt t="8372" x="8475663" y="5022850"/>
          <p14:tracePt t="8373" x="8548688" y="5022850"/>
          <p14:tracePt t="8384" x="8629650" y="4940300"/>
          <p14:tracePt t="8406" x="8694738" y="4811713"/>
          <p14:tracePt t="8407" x="8794750" y="4611688"/>
          <p14:tracePt t="8428" x="8821738" y="4483100"/>
          <p14:tracePt t="8429" x="8867775" y="4346575"/>
          <p14:tracePt t="8450" x="8877300" y="4273550"/>
          <p14:tracePt t="8453" x="8877300" y="4237038"/>
          <p14:tracePt t="8507" x="8785225" y="4264025"/>
          <p14:tracePt t="8509" x="8666163" y="4373563"/>
          <p14:tracePt t="8530" x="8548688" y="4511675"/>
          <p14:tracePt t="8532" x="8493125" y="4611688"/>
          <p14:tracePt t="8552" x="8447088" y="4694238"/>
          <p14:tracePt t="8554" x="8447088" y="4721225"/>
          <p14:tracePt t="8811" x="8447088" y="4730750"/>
          <p14:tracePt t="10612" x="8520113" y="3944938"/>
          <p14:tracePt t="10624" x="8520113" y="3743325"/>
          <p14:tracePt t="10645" x="8539163" y="3652838"/>
          <p14:tracePt t="10648" x="8575675" y="3552825"/>
          <p14:tracePt t="10668" x="8575675" y="3516313"/>
          <p14:tracePt t="10669" x="8585200" y="3470275"/>
          <p14:tracePt t="10690" x="8612188" y="3378200"/>
          <p14:tracePt t="10691" x="8675688" y="3241675"/>
          <p14:tracePt t="10712" x="8721725" y="3122613"/>
          <p14:tracePt t="10716" x="8775700" y="2995613"/>
          <p14:tracePt t="10735" x="8840788" y="2876550"/>
          <p14:tracePt t="10736" x="8858250" y="2794000"/>
          <p14:tracePt t="10757" x="8877300" y="2767013"/>
          <p14:tracePt t="10758" x="8885238" y="2720975"/>
          <p14:tracePt t="10781" x="8885238" y="2703513"/>
          <p14:tracePt t="10802" x="8885238" y="2684463"/>
          <p14:tracePt t="10805" x="8885238" y="2657475"/>
          <p14:tracePt t="10825" x="8885238" y="2638425"/>
          <p14:tracePt t="10828" x="8885238" y="2630488"/>
          <p14:tracePt t="10859" x="8885238" y="2611438"/>
          <p14:tracePt t="11073" x="8885238" y="2601913"/>
          <p14:tracePt t="11096" x="8885238" y="2703513"/>
          <p14:tracePt t="11120" x="8885238" y="3068638"/>
          <p14:tracePt t="11141" x="8867775" y="3589338"/>
          <p14:tracePt t="11162" x="8831263" y="3871913"/>
          <p14:tracePt t="11166" x="8775700" y="4090988"/>
          <p14:tracePt t="11186" x="8702675" y="4383088"/>
          <p14:tracePt t="11207" x="8694738" y="4429125"/>
          <p14:tracePt t="11211" x="8666163" y="4492625"/>
          <p14:tracePt t="11230" x="8658225" y="4519613"/>
          <p14:tracePt t="11231" x="8648700" y="4538663"/>
          <p14:tracePt t="11253" x="8648700" y="4556125"/>
          <p14:tracePt t="11275" x="8639175" y="4575175"/>
          <p14:tracePt t="11278" x="8639175" y="4584700"/>
          <p14:tracePt t="11297" x="8639175" y="4592638"/>
          <p14:tracePt t="11320" x="8639175" y="4602163"/>
          <p14:tracePt t="11500" x="8639175" y="4611688"/>
          <p14:tracePt t="11739" x="8767763" y="4684713"/>
          <p14:tracePt t="11760" x="8977313" y="4757738"/>
          <p14:tracePt t="11781" x="9096375" y="4803775"/>
          <p14:tracePt t="11786" x="9123363" y="4803775"/>
          <p14:tracePt t="11803" x="9169400" y="4821238"/>
          <p14:tracePt t="12647" x="9159875" y="4821238"/>
          <p14:tracePt t="12650" x="9169400" y="4830763"/>
          <p14:tracePt t="12670" x="9186863" y="4840288"/>
          <p14:tracePt t="12673" x="9205913" y="4857750"/>
          <p14:tracePt t="12704" x="9251950" y="4867275"/>
          <p14:tracePt t="12706" x="9269413" y="4894263"/>
          <p14:tracePt t="12737" x="9296400" y="4903788"/>
          <p14:tracePt t="12760" x="9305925" y="4913313"/>
          <p14:tracePt t="12762" x="9332913" y="4913313"/>
          <p14:tracePt t="12782" x="9351963" y="4922838"/>
          <p14:tracePt t="12783" x="9378950" y="4922838"/>
          <p14:tracePt t="12804" x="9424988" y="4922838"/>
          <p14:tracePt t="12807" x="9451975" y="4922838"/>
          <p14:tracePt t="12827" x="9471025" y="4922838"/>
          <p14:tracePt t="12828" x="9498013" y="4922838"/>
          <p14:tracePt t="12850" x="9515475" y="4930775"/>
          <p14:tracePt t="12852" x="9534525" y="4930775"/>
          <p14:tracePt t="12873" x="9607550" y="4940300"/>
          <p14:tracePt t="12895" x="9625013" y="4940300"/>
          <p14:tracePt t="12896" x="9644063" y="4949825"/>
          <p14:tracePt t="12918" x="9671050" y="4949825"/>
          <p14:tracePt t="12940" x="9680575" y="4949825"/>
          <p14:tracePt t="12942" x="9698038" y="4949825"/>
          <p14:tracePt t="12962" x="9707563" y="4949825"/>
          <p14:tracePt t="12963" x="9717088" y="4949825"/>
          <p14:tracePt t="12988" x="9780588" y="4949825"/>
          <p14:tracePt t="13007" x="9836150" y="4949825"/>
          <p14:tracePt t="13010" x="9853613" y="4949825"/>
          <p14:tracePt t="13030" x="9890125" y="4949825"/>
          <p14:tracePt t="13031" x="9909175" y="4949825"/>
          <p14:tracePt t="13052" x="9936163" y="4959350"/>
          <p14:tracePt t="13086" x="9955213" y="4959350"/>
          <p14:tracePt t="13089" x="9972675" y="4959350"/>
          <p14:tracePt t="13108" x="9991725" y="4940300"/>
          <p14:tracePt t="13110" x="10082213" y="4848225"/>
          <p14:tracePt t="13131" x="10210800" y="4730750"/>
          <p14:tracePt t="13134" x="10264775" y="4575175"/>
          <p14:tracePt t="13154" x="10337800" y="4438650"/>
          <p14:tracePt t="13155" x="10383838" y="4292600"/>
          <p14:tracePt t="13176" x="10410825" y="4173538"/>
          <p14:tracePt t="13177" x="10410825" y="4117975"/>
          <p14:tracePt t="13198" x="10410825" y="4064000"/>
          <p14:tracePt t="13202" x="10410825" y="4044950"/>
          <p14:tracePt t="13221" x="10393363" y="4027488"/>
          <p14:tracePt t="13222" x="10364788" y="4027488"/>
          <p14:tracePt t="13243" x="10291763" y="4027488"/>
          <p14:tracePt t="13245" x="10164763" y="4027488"/>
          <p14:tracePt t="13266" x="9945688" y="4037013"/>
          <p14:tracePt t="13267" x="9717088" y="4100513"/>
          <p14:tracePt t="13288" x="9561513" y="4146550"/>
          <p14:tracePt t="13289" x="9498013" y="4200525"/>
          <p14:tracePt t="13311" x="9451975" y="4246563"/>
          <p14:tracePt t="13312" x="9451975" y="4283075"/>
          <p14:tracePt t="13334" x="9461500" y="4337050"/>
          <p14:tracePt t="13337" x="9534525" y="4419600"/>
          <p14:tracePt t="13356" x="9617075" y="4511675"/>
          <p14:tracePt t="13357" x="9717088" y="4611688"/>
          <p14:tracePt t="13378" x="9790113" y="4694238"/>
          <p14:tracePt t="13382" x="9890125" y="4784725"/>
          <p14:tracePt t="13401" x="9955213" y="4830763"/>
          <p14:tracePt t="13402" x="10055225" y="4857750"/>
          <p14:tracePt t="13423" x="10118725" y="4884738"/>
          <p14:tracePt t="13424" x="10164763" y="4913313"/>
          <p14:tracePt t="13446" x="10218738" y="4913313"/>
          <p14:tracePt t="13449" x="10247313" y="4913313"/>
          <p14:tracePt t="13469" x="10274300" y="4913313"/>
          <p14:tracePt t="13471" x="10283825" y="4913313"/>
          <p14:tracePt t="13491" x="10310813" y="4913313"/>
          <p14:tracePt t="13492" x="10310813" y="4894263"/>
          <p14:tracePt t="13504" x="10310813" y="4876800"/>
          <p14:tracePt t="13525" x="10310813" y="4840288"/>
          <p14:tracePt t="13526" x="10310813" y="4830763"/>
          <p14:tracePt t="14189" x="10320338" y="4840288"/>
          <p14:tracePt t="14212" x="10328275" y="4848225"/>
          <p14:tracePt t="14245" x="10347325" y="4867275"/>
          <p14:tracePt t="14267" x="10356850" y="4876800"/>
          <p14:tracePt t="14272" x="10364788" y="4894263"/>
          <p14:tracePt t="14302" x="10364788" y="4913313"/>
          <p14:tracePt t="14323" x="10374313" y="4922838"/>
          <p14:tracePt t="14345" x="10383838" y="4930775"/>
          <p14:tracePt t="14348" x="10383838" y="4940300"/>
          <p14:tracePt t="14391" x="10383838" y="4949825"/>
          <p14:tracePt t="14424" x="10383838" y="4967288"/>
          <p14:tracePt t="15584" x="10374313" y="4967288"/>
          <p14:tracePt t="15590" x="10364788" y="4940300"/>
          <p14:tracePt t="15608" x="10328275" y="4922838"/>
          <p14:tracePt t="15629" x="10301288" y="4913313"/>
          <p14:tracePt t="15633" x="10274300" y="4903788"/>
          <p14:tracePt t="15651" x="10201275" y="4894263"/>
          <p14:tracePt t="15652" x="10036175" y="4894263"/>
          <p14:tracePt t="15663" x="9817100" y="4894263"/>
          <p14:tracePt t="15685" x="9332913" y="4894263"/>
          <p14:tracePt t="15686" x="9069388" y="4894263"/>
          <p14:tracePt t="15707" x="8840788" y="4894263"/>
          <p14:tracePt t="15710" x="8639175" y="4894263"/>
          <p14:tracePt t="15730" x="8475663" y="4894263"/>
          <p14:tracePt t="15730" x="8293100" y="4867275"/>
          <p14:tracePt t="15752" x="8128000" y="4848225"/>
          <p14:tracePt t="15753" x="7926388" y="4811713"/>
          <p14:tracePt t="15774" x="7699375" y="4748213"/>
          <p14:tracePt t="15777" x="7269163" y="4556125"/>
          <p14:tracePt t="15797" x="6840538" y="4337050"/>
          <p14:tracePt t="15798" x="6264275" y="4054475"/>
          <p14:tracePt t="15820" x="5643563" y="3735388"/>
          <p14:tracePt t="15822" x="5032375" y="3470275"/>
          <p14:tracePt t="15842" x="4575175" y="3268663"/>
          <p14:tracePt t="15845" x="4273550" y="3168650"/>
          <p14:tracePt t="15865" x="4137025" y="3095625"/>
          <p14:tracePt t="15866" x="4073525" y="3041650"/>
          <p14:tracePt t="15892" x="3935413" y="2922588"/>
          <p14:tracePt t="15910" x="3844925" y="2803525"/>
          <p14:tracePt t="15913" x="3725863" y="2647950"/>
          <p14:tracePt t="15932" x="3460750" y="2365375"/>
          <p14:tracePt t="15933" x="3032125" y="1935163"/>
          <p14:tracePt t="15955" x="2703513" y="1606550"/>
          <p14:tracePt t="15957" x="2392363" y="1343025"/>
          <p14:tracePt t="15977" x="2146300" y="1204913"/>
          <p14:tracePt t="15980" x="1973263" y="1160463"/>
          <p14:tracePt t="16000" x="1762125" y="1114425"/>
          <p14:tracePt t="16001" x="1652588" y="1068388"/>
          <p14:tracePt t="16024" x="1533525" y="1041400"/>
          <p14:tracePt t="16024" x="1423988" y="1014413"/>
          <p14:tracePt t="16045" x="1323975" y="985838"/>
          <p14:tracePt t="16047" x="1260475" y="949325"/>
          <p14:tracePt t="16067" x="1233488" y="931863"/>
          <p14:tracePt t="16068" x="1214438" y="895350"/>
          <p14:tracePt t="16091" x="1187450" y="885825"/>
          <p14:tracePt t="16112" x="1160463" y="866775"/>
          <p14:tracePt t="16115" x="1131888" y="858838"/>
          <p14:tracePt t="16135" x="1087438" y="858838"/>
          <p14:tracePt t="16136" x="1031875" y="858838"/>
          <p14:tracePt t="16157" x="904875" y="858838"/>
          <p14:tracePt t="16160" x="812800" y="858838"/>
          <p14:tracePt t="16179" x="703263" y="849313"/>
          <p14:tracePt t="16180" x="611188" y="849313"/>
          <p14:tracePt t="16202" x="493713" y="866775"/>
          <p14:tracePt t="16203" x="411163" y="903288"/>
          <p14:tracePt t="16225" x="401638" y="903288"/>
          <p14:tracePt t="16227" x="338138" y="903288"/>
          <p14:tracePt t="16247" x="338138" y="885825"/>
          <p14:tracePt t="16248" x="338138" y="876300"/>
          <p14:tracePt t="16529" x="282575" y="931863"/>
          <p14:tracePt t="16534" x="265113" y="949325"/>
          <p14:tracePt t="16551" x="255588" y="958850"/>
          <p14:tracePt t="16552" x="246063" y="968375"/>
          <p14:tracePt t="16576" x="165100" y="9953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744D-FEF7-486A-A9C6-CB1ACA92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0668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Sudden increase of slow pellet ablation rate corresponding to growth of unstable MHD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1FD6B5-5585-44AC-A5E9-BC1CBF171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1" t="11905" r="6473" b="16890"/>
          <a:stretch/>
        </p:blipFill>
        <p:spPr>
          <a:xfrm>
            <a:off x="2209800" y="1371600"/>
            <a:ext cx="720969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8780A1-F83D-4085-9EC9-6FFC22C76936}"/>
              </a:ext>
            </a:extLst>
          </p:cNvPr>
          <p:cNvSpPr/>
          <p:nvPr/>
        </p:nvSpPr>
        <p:spPr>
          <a:xfrm>
            <a:off x="7543800" y="1769931"/>
            <a:ext cx="944110" cy="272586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13A4E-3951-43F7-9512-C923996ECBF4}"/>
              </a:ext>
            </a:extLst>
          </p:cNvPr>
          <p:cNvSpPr txBox="1"/>
          <p:nvPr/>
        </p:nvSpPr>
        <p:spPr>
          <a:xfrm>
            <a:off x="6348619" y="4038600"/>
            <a:ext cx="239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Slower Pellet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FA2FD-7B12-4EF1-8EEF-D22585B3FA3B}"/>
              </a:ext>
            </a:extLst>
          </p:cNvPr>
          <p:cNvSpPr txBox="1"/>
          <p:nvPr/>
        </p:nvSpPr>
        <p:spPr>
          <a:xfrm>
            <a:off x="5252512" y="2971800"/>
            <a:ext cx="204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Faster Pellet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A297584-E709-4D11-80EB-FD681FE5B543}"/>
              </a:ext>
            </a:extLst>
          </p:cNvPr>
          <p:cNvCxnSpPr>
            <a:cxnSpLocks/>
          </p:cNvCxnSpPr>
          <p:nvPr/>
        </p:nvCxnSpPr>
        <p:spPr>
          <a:xfrm flipH="1" flipV="1">
            <a:off x="7315200" y="3733800"/>
            <a:ext cx="228600" cy="3810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79C24F-C75B-42ED-9EBB-2F32D902D986}"/>
              </a:ext>
            </a:extLst>
          </p:cNvPr>
          <p:cNvCxnSpPr>
            <a:cxnSpLocks/>
          </p:cNvCxnSpPr>
          <p:nvPr/>
        </p:nvCxnSpPr>
        <p:spPr>
          <a:xfrm>
            <a:off x="6252524" y="3308475"/>
            <a:ext cx="304800" cy="46886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A5952E5-AA5B-4C87-BD3E-3C24DEEC8F5F}"/>
              </a:ext>
            </a:extLst>
          </p:cNvPr>
          <p:cNvSpPr txBox="1"/>
          <p:nvPr/>
        </p:nvSpPr>
        <p:spPr>
          <a:xfrm>
            <a:off x="245782" y="2609671"/>
            <a:ext cx="204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 Black" panose="020B0A04020102020204" pitchFamily="34" charset="0"/>
              </a:rPr>
              <a:t>Total ablated material from each pellet (# atoms)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1462D6-AEB9-4AB4-9740-1DE9138B495C}"/>
              </a:ext>
            </a:extLst>
          </p:cNvPr>
          <p:cNvSpPr txBox="1"/>
          <p:nvPr/>
        </p:nvSpPr>
        <p:spPr>
          <a:xfrm>
            <a:off x="5334000" y="5040868"/>
            <a:ext cx="204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Time [</a:t>
            </a:r>
            <a:r>
              <a:rPr lang="en-US" dirty="0" err="1">
                <a:latin typeface="Arial Black" panose="020B0A04020102020204" pitchFamily="34" charset="0"/>
              </a:rPr>
              <a:t>ms</a:t>
            </a:r>
            <a:r>
              <a:rPr lang="en-US" dirty="0">
                <a:latin typeface="Arial Black" panose="020B0A04020102020204" pitchFamily="34" charset="0"/>
              </a:rPr>
              <a:t>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BB21C3-FBEA-4C32-9544-DA56D2181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3331"/>
      </p:ext>
    </p:extLst>
  </p:cSld>
  <p:clrMapOvr>
    <a:masterClrMapping/>
  </p:clrMapOvr>
  <p:transition advTm="19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8" x="5626100" y="4410075"/>
          <p14:tracePt t="1351" x="5607050" y="4402138"/>
          <p14:tracePt t="1352" x="5570538" y="4392613"/>
          <p14:tracePt t="1355" x="5497513" y="4200525"/>
          <p14:tracePt t="1358" x="5497513" y="4090988"/>
          <p14:tracePt t="1359" x="5516563" y="4017963"/>
          <p14:tracePt t="1364" x="5561013" y="3954463"/>
          <p14:tracePt t="1384" x="5580063" y="3917950"/>
          <p14:tracePt t="1386" x="5589588" y="3917950"/>
          <p14:tracePt t="1407" x="5597525" y="3917950"/>
          <p14:tracePt t="1408" x="5616575" y="3917950"/>
          <p14:tracePt t="1430" x="5689600" y="3917950"/>
          <p14:tracePt t="1452" x="5735638" y="3889375"/>
          <p14:tracePt t="1453" x="5799138" y="3852863"/>
          <p14:tracePt t="1475" x="5845175" y="3798888"/>
          <p14:tracePt t="1479" x="5899150" y="3706813"/>
          <p14:tracePt t="1497" x="5981700" y="3560763"/>
          <p14:tracePt t="1519" x="6037263" y="3479800"/>
          <p14:tracePt t="1521" x="6091238" y="3424238"/>
          <p14:tracePt t="1543" x="6173788" y="3297238"/>
          <p14:tracePt t="1564" x="6246813" y="3232150"/>
          <p14:tracePt t="1566" x="6346825" y="3141663"/>
          <p14:tracePt t="1587" x="6465888" y="3068638"/>
          <p14:tracePt t="1588" x="6584950" y="2995613"/>
          <p14:tracePt t="1611" x="6831013" y="2940050"/>
          <p14:tracePt t="1632" x="6923088" y="2913063"/>
          <p14:tracePt t="1634" x="6996113" y="2913063"/>
          <p14:tracePt t="1655" x="7113588" y="2913063"/>
          <p14:tracePt t="1677" x="7178675" y="2949575"/>
          <p14:tracePt t="1680" x="7251700" y="3032125"/>
          <p14:tracePt t="1699" x="7315200" y="3122613"/>
          <p14:tracePt t="1711" x="7361238" y="3214688"/>
          <p14:tracePt t="1713" x="7397750" y="3297238"/>
          <p14:tracePt t="1733" x="7415213" y="3378200"/>
          <p14:tracePt t="1734" x="7424738" y="3451225"/>
          <p14:tracePt t="1756" x="7443788" y="3543300"/>
          <p14:tracePt t="1757" x="7451725" y="3606800"/>
          <p14:tracePt t="1780" x="7451725" y="3689350"/>
          <p14:tracePt t="1801" x="7451725" y="3752850"/>
          <p14:tracePt t="1823" x="7434263" y="3816350"/>
          <p14:tracePt t="1834" x="7351713" y="3917950"/>
          <p14:tracePt t="1837" x="7296150" y="4000500"/>
          <p14:tracePt t="1857" x="7215188" y="4073525"/>
          <p14:tracePt t="1859" x="7159625" y="4117975"/>
          <p14:tracePt t="1879" x="7077075" y="4164013"/>
          <p14:tracePt t="1880" x="7013575" y="4183063"/>
          <p14:tracePt t="1892" x="6986588" y="4191000"/>
          <p14:tracePt t="1913" x="6967538" y="4191000"/>
          <p14:tracePt t="1914" x="6913563" y="4210050"/>
          <p14:tracePt t="1935" x="6867525" y="4219575"/>
          <p14:tracePt t="1936" x="6840538" y="4219575"/>
          <p14:tracePt t="1958" x="6767513" y="4227513"/>
          <p14:tracePt t="1960" x="6694488" y="4227513"/>
          <p14:tracePt t="1980" x="6667500" y="4227513"/>
          <p14:tracePt t="1981" x="6565900" y="4200525"/>
          <p14:tracePt t="1993" x="6446838" y="4127500"/>
          <p14:tracePt t="2014" x="6383338" y="4073525"/>
          <p14:tracePt t="2015" x="6319838" y="4008438"/>
          <p14:tracePt t="2036" x="6264275" y="3971925"/>
          <p14:tracePt t="2037" x="6219825" y="3917950"/>
          <p14:tracePt t="2060" x="6110288" y="3735388"/>
          <p14:tracePt t="2082" x="6045200" y="3589338"/>
          <p14:tracePt t="2083" x="6000750" y="3487738"/>
          <p14:tracePt t="2104" x="5972175" y="3324225"/>
          <p14:tracePt t="2105" x="5972175" y="3159125"/>
          <p14:tracePt t="2126" x="5981700" y="3013075"/>
          <p14:tracePt t="2129" x="6054725" y="2913063"/>
          <p14:tracePt t="2149" x="6137275" y="2840038"/>
          <p14:tracePt t="2150" x="6227763" y="2813050"/>
          <p14:tracePt t="2171" x="6337300" y="2813050"/>
          <p14:tracePt t="2172" x="6429375" y="2813050"/>
          <p14:tracePt t="2194" x="6565900" y="2820988"/>
          <p14:tracePt t="2196" x="6711950" y="2876550"/>
          <p14:tracePt t="2217" x="6867525" y="2976563"/>
          <p14:tracePt t="2217" x="7023100" y="3095625"/>
          <p14:tracePt t="2239" x="7159625" y="3224213"/>
          <p14:tracePt t="2240" x="7232650" y="3341688"/>
          <p14:tracePt t="2262" x="7305675" y="3589338"/>
          <p14:tracePt t="2284" x="7324725" y="3662363"/>
          <p14:tracePt t="2285" x="7315200" y="3752850"/>
          <p14:tracePt t="2306" x="7278688" y="3852863"/>
          <p14:tracePt t="2307" x="7232650" y="3935413"/>
          <p14:tracePt t="2330" x="6959600" y="4146550"/>
          <p14:tracePt t="2351" x="6850063" y="4210050"/>
          <p14:tracePt t="2353" x="6694488" y="4246563"/>
          <p14:tracePt t="2374" x="6548438" y="4264025"/>
          <p14:tracePt t="2375" x="6419850" y="4264025"/>
          <p14:tracePt t="2396" x="6310313" y="4264025"/>
          <p14:tracePt t="2397" x="6173788" y="4183063"/>
          <p14:tracePt t="2420" x="6091238" y="4110038"/>
          <p14:tracePt t="2421" x="6008688" y="4027488"/>
          <p14:tracePt t="2442" x="5972175" y="4000500"/>
          <p14:tracePt t="2444" x="5935663" y="3898900"/>
          <p14:tracePt t="2464" x="5935663" y="3808413"/>
          <p14:tracePt t="2465" x="5918200" y="3725863"/>
          <p14:tracePt t="2486" x="5908675" y="3670300"/>
          <p14:tracePt t="2487" x="5908675" y="3643313"/>
          <p14:tracePt t="2510" x="5908675" y="3606800"/>
          <p14:tracePt t="2599" x="5908675" y="3597275"/>
          <p14:tracePt t="2601" x="5927725" y="3606800"/>
          <p14:tracePt t="2622" x="5927725" y="3616325"/>
          <p14:tracePt t="2623" x="5935663" y="3625850"/>
          <p14:tracePt t="2644" x="5945188" y="3633788"/>
          <p14:tracePt t="2779" x="5945188" y="3643313"/>
          <p14:tracePt t="4265" x="5954713" y="3662363"/>
          <p14:tracePt t="4288" x="6018213" y="3725863"/>
          <p14:tracePt t="4309" x="6027738" y="3743325"/>
          <p14:tracePt t="4312" x="6045200" y="3771900"/>
          <p14:tracePt t="4332" x="6045200" y="3779838"/>
          <p14:tracePt t="4333" x="6045200" y="3789363"/>
          <p14:tracePt t="4354" x="6045200" y="3808413"/>
          <p14:tracePt t="4356" x="6045200" y="3816350"/>
          <p14:tracePt t="4366" x="6045200" y="3835400"/>
          <p14:tracePt t="4399" x="6045200" y="3844925"/>
          <p14:tracePt t="4422" x="6045200" y="3852863"/>
          <p14:tracePt t="4424" x="6045200" y="3862388"/>
          <p14:tracePt t="4456" x="6045200" y="3889375"/>
          <p14:tracePt t="4458" x="6045200" y="3908425"/>
          <p14:tracePt t="4478" x="6045200" y="3927475"/>
          <p14:tracePt t="4479" x="6045200" y="3935413"/>
          <p14:tracePt t="4534" x="6045200" y="3944938"/>
          <p14:tracePt t="4636" x="6045200" y="3954463"/>
          <p14:tracePt t="4658" x="6037263" y="3954463"/>
          <p14:tracePt t="4660" x="6027738" y="3963988"/>
          <p14:tracePt t="4725" x="6018213" y="3971925"/>
          <p14:tracePt t="4783" x="6018213" y="4008438"/>
          <p14:tracePt t="4804" x="6027738" y="4017963"/>
          <p14:tracePt t="4826" x="6037263" y="4027488"/>
          <p14:tracePt t="4838" x="6054725" y="4044950"/>
          <p14:tracePt t="4839" x="6064250" y="4044950"/>
          <p14:tracePt t="4872" x="6064250" y="4054475"/>
          <p14:tracePt t="4874" x="6073775" y="4064000"/>
          <p14:tracePt t="5018" x="6081713" y="4064000"/>
          <p14:tracePt t="5020" x="6110288" y="4037013"/>
          <p14:tracePt t="5041" x="6127750" y="4017963"/>
          <p14:tracePt t="5043" x="6164263" y="3971925"/>
          <p14:tracePt t="5064" x="6219825" y="3927475"/>
          <p14:tracePt t="5085" x="6237288" y="3898900"/>
          <p14:tracePt t="5087" x="6256338" y="3881438"/>
          <p14:tracePt t="5108" x="6273800" y="3871913"/>
          <p14:tracePt t="5109" x="6300788" y="3862388"/>
          <p14:tracePt t="5131" x="6329363" y="3852863"/>
          <p14:tracePt t="5133" x="6365875" y="3844925"/>
          <p14:tracePt t="5153" x="6419850" y="3844925"/>
          <p14:tracePt t="5155" x="6446838" y="3844925"/>
          <p14:tracePt t="5186" x="6475413" y="3844925"/>
          <p14:tracePt t="5188" x="6492875" y="3844925"/>
          <p14:tracePt t="5189" x="6521450" y="3844925"/>
          <p14:tracePt t="5209" x="6538913" y="3844925"/>
          <p14:tracePt t="5210" x="6557963" y="3844925"/>
          <p14:tracePt t="5243" x="6565900" y="3844925"/>
          <p14:tracePt t="5289" x="6575425" y="3835400"/>
          <p14:tracePt t="5313" x="6594475" y="3816350"/>
          <p14:tracePt t="5344" x="6611938" y="3808413"/>
          <p14:tracePt t="5366" x="6621463" y="3808413"/>
          <p14:tracePt t="5369" x="6621463" y="3798888"/>
          <p14:tracePt t="5389" x="6638925" y="3779838"/>
          <p14:tracePt t="5391" x="6648450" y="3743325"/>
          <p14:tracePt t="5412" x="6684963" y="3716338"/>
          <p14:tracePt t="5414" x="6704013" y="3689350"/>
          <p14:tracePt t="5434" x="6740525" y="3643313"/>
          <p14:tracePt t="5435" x="6748463" y="3625850"/>
          <p14:tracePt t="5457" x="6767513" y="3606800"/>
          <p14:tracePt t="5458" x="6777038" y="3597275"/>
          <p14:tracePt t="5490" x="6794500" y="3579813"/>
          <p14:tracePt t="5514" x="6804025" y="3560763"/>
          <p14:tracePt t="5535" x="6821488" y="3552825"/>
          <p14:tracePt t="5537" x="6831013" y="3543300"/>
          <p14:tracePt t="5558" x="6850063" y="3533775"/>
          <p14:tracePt t="5559" x="6867525" y="3533775"/>
          <p14:tracePt t="5580" x="6877050" y="3533775"/>
          <p14:tracePt t="5583" x="6894513" y="3533775"/>
          <p14:tracePt t="5604" x="6913563" y="3533775"/>
          <p14:tracePt t="5625" x="6923088" y="3533775"/>
          <p14:tracePt t="5626" x="6931025" y="3533775"/>
          <p14:tracePt t="5648" x="6940550" y="3533775"/>
          <p14:tracePt t="5651" x="6959600" y="3533775"/>
          <p14:tracePt t="5670" x="6977063" y="3524250"/>
          <p14:tracePt t="5671" x="6996113" y="3516313"/>
          <p14:tracePt t="5693" x="7023100" y="3506788"/>
          <p14:tracePt t="5694" x="7077075" y="3497263"/>
          <p14:tracePt t="5716" x="7186613" y="3451225"/>
          <p14:tracePt t="5738" x="7215188" y="3443288"/>
          <p14:tracePt t="5740" x="7251700" y="3414713"/>
          <p14:tracePt t="5760" x="7269163" y="3406775"/>
          <p14:tracePt t="5795" x="7278688" y="3406775"/>
          <p14:tracePt t="5817" x="7288213" y="3406775"/>
          <p14:tracePt t="5819" x="7305675" y="3387725"/>
          <p14:tracePt t="5839" x="7315200" y="3370263"/>
          <p14:tracePt t="5841" x="7324725" y="3360738"/>
          <p14:tracePt t="5862" x="7342188" y="3341688"/>
          <p14:tracePt t="5865" x="7351713" y="3324225"/>
          <p14:tracePt t="5884" x="7361238" y="3305175"/>
          <p14:tracePt t="5907" x="7370763" y="3297238"/>
          <p14:tracePt t="5940" x="7370763" y="3287713"/>
          <p14:tracePt t="5942" x="7370763" y="3278188"/>
          <p14:tracePt t="5964" x="7378700" y="3268663"/>
          <p14:tracePt t="5965" x="7388225" y="3251200"/>
          <p14:tracePt t="6314" x="7424738" y="3287713"/>
          <p14:tracePt t="6336" x="7480300" y="3324225"/>
          <p14:tracePt t="6358" x="7534275" y="3360738"/>
          <p14:tracePt t="6379" x="7580313" y="3406775"/>
          <p14:tracePt t="6382" x="7643813" y="3443288"/>
          <p14:tracePt t="6392" x="7753350" y="3479800"/>
          <p14:tracePt t="6413" x="7853363" y="3516313"/>
          <p14:tracePt t="6416" x="7981950" y="3533775"/>
          <p14:tracePt t="6435" x="8027988" y="3570288"/>
          <p14:tracePt t="6437" x="8101013" y="3606800"/>
          <p14:tracePt t="6458" x="8147050" y="3652838"/>
          <p14:tracePt t="6459" x="8147050" y="3670300"/>
          <p14:tracePt t="6482" x="8147050" y="3735388"/>
          <p14:tracePt t="6503" x="8108950" y="3779838"/>
          <p14:tracePt t="6505" x="8064500" y="3825875"/>
          <p14:tracePt t="6525" x="8027988" y="3852863"/>
          <p14:tracePt t="6526" x="8018463" y="3862388"/>
          <p14:tracePt t="6548" x="7991475" y="3881438"/>
          <p14:tracePt t="6571" x="7962900" y="3898900"/>
          <p14:tracePt t="6582" x="7945438" y="3908425"/>
          <p14:tracePt t="6583" x="7935913" y="3908425"/>
          <p14:tracePt t="6616" x="7926388" y="3908425"/>
          <p14:tracePt t="6618" x="7899400" y="3917950"/>
          <p14:tracePt t="6649" x="7881938" y="3935413"/>
          <p14:tracePt t="6652" x="7872413" y="3944938"/>
          <p14:tracePt t="6672" x="7845425" y="3971925"/>
          <p14:tracePt t="6674" x="7789863" y="4027488"/>
          <p14:tracePt t="6694" x="7743825" y="4073525"/>
          <p14:tracePt t="6705" x="7726363" y="4110038"/>
          <p14:tracePt t="6706" x="7707313" y="4127500"/>
          <p14:tracePt t="6728" x="7699375" y="4146550"/>
          <p14:tracePt t="6762" x="7699375" y="4154488"/>
          <p14:tracePt t="6795" x="7699375" y="4164013"/>
          <p14:tracePt t="6797" x="7699375" y="4173538"/>
          <p14:tracePt t="6818" x="7699375" y="4183063"/>
          <p14:tracePt t="6820" x="7699375" y="4200525"/>
          <p14:tracePt t="6840" x="7699375" y="4227513"/>
          <p14:tracePt t="6841" x="7716838" y="4264025"/>
          <p14:tracePt t="6863" x="7726363" y="4283075"/>
          <p14:tracePt t="6885" x="7743825" y="4310063"/>
          <p14:tracePt t="6908" x="7743825" y="4319588"/>
          <p14:tracePt t="6910" x="7753350" y="4329113"/>
          <p14:tracePt t="6953" x="7753350" y="4337050"/>
          <p14:tracePt t="6987" x="7753350" y="4346575"/>
          <p14:tracePt t="7088" x="7743825" y="4319588"/>
          <p14:tracePt t="7090" x="7743825" y="4283075"/>
          <p14:tracePt t="7110" x="7735888" y="4219575"/>
          <p14:tracePt t="7112" x="7735888" y="4146550"/>
          <p14:tracePt t="7133" x="7716838" y="4073525"/>
          <p14:tracePt t="7135" x="7689850" y="3971925"/>
          <p14:tracePt t="7155" x="7680325" y="3898900"/>
          <p14:tracePt t="7156" x="7653338" y="3816350"/>
          <p14:tracePt t="7178" x="7643813" y="3743325"/>
          <p14:tracePt t="7179" x="7643813" y="3652838"/>
          <p14:tracePt t="7202" x="7626350" y="3460750"/>
          <p14:tracePt t="7223" x="7626350" y="3351213"/>
          <p14:tracePt t="7225" x="7626350" y="3260725"/>
          <p14:tracePt t="7245" x="7626350" y="3187700"/>
          <p14:tracePt t="7246" x="7626350" y="3114675"/>
          <p14:tracePt t="7268" x="7626350" y="3041650"/>
          <p14:tracePt t="7270" x="7626350" y="2995613"/>
          <p14:tracePt t="7290" x="7626350" y="2940050"/>
          <p14:tracePt t="7291" x="7626350" y="2886075"/>
          <p14:tracePt t="7313" x="7634288" y="2840038"/>
          <p14:tracePt t="7314" x="7653338" y="2767013"/>
          <p14:tracePt t="7336" x="7653338" y="2674938"/>
          <p14:tracePt t="7336" x="7653338" y="2620963"/>
          <p14:tracePt t="7358" x="7653338" y="2538413"/>
          <p14:tracePt t="7359" x="7653338" y="2484438"/>
          <p14:tracePt t="7380" x="7653338" y="2447925"/>
          <p14:tracePt t="7383" x="7653338" y="2401888"/>
          <p14:tracePt t="7403" x="7653338" y="2346325"/>
          <p14:tracePt t="7404" x="7653338" y="2319338"/>
          <p14:tracePt t="7425" x="7653338" y="2292350"/>
          <p14:tracePt t="7426" x="7653338" y="2246313"/>
          <p14:tracePt t="7449" x="7653338" y="2192338"/>
          <p14:tracePt t="7471" x="7653338" y="2163763"/>
          <p14:tracePt t="7473" x="7653338" y="2146300"/>
          <p14:tracePt t="7493" x="7653338" y="2136775"/>
          <p14:tracePt t="7662" x="7653338" y="2155825"/>
          <p14:tracePt t="7663" x="7626350" y="2228850"/>
          <p14:tracePt t="7685" x="7616825" y="2355850"/>
          <p14:tracePt t="7706" x="7616825" y="2392363"/>
          <p14:tracePt t="7708" x="7616825" y="2419350"/>
          <p14:tracePt t="7729" x="7616825" y="2447925"/>
          <p14:tracePt t="7730" x="7616825" y="2474913"/>
          <p14:tracePt t="7752" x="7616825" y="2501900"/>
          <p14:tracePt t="7754" x="7616825" y="2547938"/>
          <p14:tracePt t="7774" x="7607300" y="2601913"/>
          <p14:tracePt t="7775" x="7607300" y="2647950"/>
          <p14:tracePt t="7797" x="7589838" y="2703513"/>
          <p14:tracePt t="7798" x="7589838" y="2757488"/>
          <p14:tracePt t="7819" x="7589838" y="2794000"/>
          <p14:tracePt t="7820" x="7589838" y="2849563"/>
          <p14:tracePt t="7842" x="7589838" y="2894013"/>
          <p14:tracePt t="7843" x="7589838" y="2922588"/>
          <p14:tracePt t="7865" x="7589838" y="2968625"/>
          <p14:tracePt t="7868" x="7589838" y="2995613"/>
          <p14:tracePt t="7886" x="7589838" y="3013075"/>
          <p14:tracePt t="7888" x="7589838" y="3032125"/>
          <p14:tracePt t="7909" x="7589838" y="3068638"/>
          <p14:tracePt t="7910" x="7580313" y="3086100"/>
          <p14:tracePt t="7932" x="7580313" y="3114675"/>
          <p14:tracePt t="7933" x="7580313" y="3159125"/>
          <p14:tracePt t="7954" x="7580313" y="3195638"/>
          <p14:tracePt t="7956" x="7580313" y="3232150"/>
          <p14:tracePt t="7977" x="7589838" y="3268663"/>
          <p14:tracePt t="7978" x="7597775" y="3314700"/>
          <p14:tracePt t="8000" x="7607300" y="3443288"/>
          <p14:tracePt t="8021" x="7607300" y="3506788"/>
          <p14:tracePt t="8023" x="7616825" y="3579813"/>
          <p14:tracePt t="8044" x="7616825" y="3625850"/>
          <p14:tracePt t="8045" x="7634288" y="3662363"/>
          <p14:tracePt t="8067" x="7634288" y="3706813"/>
          <p14:tracePt t="8069" x="7634288" y="3725863"/>
          <p14:tracePt t="8089" x="7634288" y="3735388"/>
          <p14:tracePt t="8090" x="7634288" y="3779838"/>
          <p14:tracePt t="8111" x="7634288" y="3808413"/>
          <p14:tracePt t="8112" x="7634288" y="3862388"/>
          <p14:tracePt t="8134" x="7634288" y="3908425"/>
          <p14:tracePt t="8136" x="7634288" y="3927475"/>
          <p14:tracePt t="8156" x="7634288" y="3935413"/>
          <p14:tracePt t="8157" x="7634288" y="3944938"/>
          <p14:tracePt t="8224" x="7634288" y="3954463"/>
          <p14:tracePt t="8280" x="7634288" y="3963988"/>
          <p14:tracePt t="8282" x="7634288" y="3971925"/>
          <p14:tracePt t="8303" x="7634288" y="3981450"/>
          <p14:tracePt t="8305" x="7634288" y="4008438"/>
          <p14:tracePt t="8325" x="7634288" y="4017963"/>
          <p14:tracePt t="8326" x="7634288" y="4037013"/>
          <p14:tracePt t="8348" x="7634288" y="4054475"/>
          <p14:tracePt t="8351" x="7634288" y="4073525"/>
          <p14:tracePt t="8370" x="7634288" y="4090988"/>
          <p14:tracePt t="8371" x="7634288" y="4117975"/>
          <p14:tracePt t="8393" x="7634288" y="4137025"/>
          <p14:tracePt t="8394" x="7634288" y="4164013"/>
          <p14:tracePt t="8416" x="7634288" y="4173538"/>
          <p14:tracePt t="8417" x="7634288" y="4200525"/>
          <p14:tracePt t="8438" x="7634288" y="4227513"/>
          <p14:tracePt t="8440" x="7634288" y="4264025"/>
          <p14:tracePt t="8460" x="7634288" y="4292600"/>
          <p14:tracePt t="8461" x="7626350" y="4300538"/>
          <p14:tracePt t="8629" x="7626350" y="4310063"/>
          <p14:tracePt t="8652" x="7626350" y="4329113"/>
          <p14:tracePt t="8708" x="7616825" y="4337050"/>
          <p14:tracePt t="8710" x="7616825" y="4346575"/>
          <p14:tracePt t="8741" x="7616825" y="4356100"/>
          <p14:tracePt t="8775" x="7616825" y="4365625"/>
          <p14:tracePt t="9856" x="7607300" y="4373563"/>
          <p14:tracePt t="10024" x="7607300" y="4383088"/>
          <p14:tracePt t="10059" x="7607300" y="4392613"/>
          <p14:tracePt t="10081" x="7607300" y="4402138"/>
          <p14:tracePt t="10666" x="7607300" y="4410075"/>
          <p14:tracePt t="11082" x="7607300" y="4402138"/>
          <p14:tracePt t="11104" x="7607300" y="4392613"/>
          <p14:tracePt t="11138" x="7597775" y="4383088"/>
          <p14:tracePt t="11386" x="7580313" y="4383088"/>
          <p14:tracePt t="11407" x="7570788" y="4383088"/>
          <p14:tracePt t="11430" x="7561263" y="4383088"/>
          <p14:tracePt t="11432" x="7553325" y="4383088"/>
          <p14:tracePt t="11453" x="7543800" y="4383088"/>
          <p14:tracePt t="11455" x="7524750" y="4373563"/>
          <p14:tracePt t="11475" x="7507288" y="4346575"/>
          <p14:tracePt t="11476" x="7497763" y="4346575"/>
          <p14:tracePt t="11497" x="7488238" y="4329113"/>
          <p14:tracePt t="11498" x="7434263" y="4319588"/>
          <p14:tracePt t="11520" x="7370763" y="4292600"/>
          <p14:tracePt t="11522" x="7315200" y="4283075"/>
          <p14:tracePt t="11542" x="7269163" y="4246563"/>
          <p14:tracePt t="11543" x="7205663" y="4219575"/>
          <p14:tracePt t="11565" x="7142163" y="4183063"/>
          <p14:tracePt t="11566" x="7077075" y="4137025"/>
          <p14:tracePt t="11588" x="7032625" y="4117975"/>
          <p14:tracePt t="11589" x="6986588" y="4100513"/>
          <p14:tracePt t="11610" x="6940550" y="4100513"/>
          <p14:tracePt t="11611" x="6913563" y="4073525"/>
          <p14:tracePt t="11632" x="6840538" y="4037013"/>
          <p14:tracePt t="11633" x="6777038" y="4017963"/>
          <p14:tracePt t="11655" x="6694488" y="3971925"/>
          <p14:tracePt t="11656" x="6611938" y="3917950"/>
          <p14:tracePt t="11677" x="6529388" y="3881438"/>
          <p14:tracePt t="11678" x="6502400" y="3825875"/>
          <p14:tracePt t="11700" x="6446838" y="3798888"/>
          <p14:tracePt t="11701" x="6402388" y="3743325"/>
          <p14:tracePt t="11723" x="6373813" y="3725863"/>
          <p14:tracePt t="11724" x="6356350" y="3725863"/>
          <p14:tracePt t="11745" x="6337300" y="3725863"/>
          <p14:tracePt t="11746" x="6329363" y="3725863"/>
          <p14:tracePt t="11767" x="6310313" y="3725863"/>
          <p14:tracePt t="11769" x="6273800" y="3725863"/>
          <p14:tracePt t="11790" x="6227763" y="3725863"/>
          <p14:tracePt t="11791" x="6154738" y="3725863"/>
          <p14:tracePt t="11812" x="6081713" y="3725863"/>
          <p14:tracePt t="11813" x="6027738" y="3725863"/>
          <p14:tracePt t="11835" x="5954713" y="3725863"/>
          <p14:tracePt t="11837" x="5927725" y="3725863"/>
          <p14:tracePt t="11858" x="5899150" y="3725863"/>
          <p14:tracePt t="11859" x="5881688" y="3725863"/>
          <p14:tracePt t="11881" x="5845175" y="3716338"/>
          <p14:tracePt t="11881" x="5789613" y="3670300"/>
          <p14:tracePt t="11905" x="5634038" y="3497263"/>
          <p14:tracePt t="11925" x="5580063" y="3397250"/>
          <p14:tracePt t="11928" x="5534025" y="3278188"/>
          <p14:tracePt t="11948" x="5534025" y="3187700"/>
          <p14:tracePt t="11949" x="5534025" y="3095625"/>
          <p14:tracePt t="11971" x="5670550" y="2976563"/>
          <p14:tracePt t="11993" x="5854700" y="2930525"/>
          <p14:tracePt t="11995" x="6018213" y="2903538"/>
          <p14:tracePt t="12016" x="6183313" y="2903538"/>
          <p14:tracePt t="12017" x="6383338" y="2903538"/>
          <p14:tracePt t="12039" x="6529388" y="2903538"/>
          <p14:tracePt t="12041" x="6630988" y="2930525"/>
          <p14:tracePt t="12060" x="6740525" y="3005138"/>
          <p14:tracePt t="12062" x="6784975" y="3122613"/>
          <p14:tracePt t="12083" x="6804025" y="3232150"/>
          <p14:tracePt t="12084" x="6804025" y="3341688"/>
          <p14:tracePt t="12106" x="6731000" y="3479800"/>
          <p14:tracePt t="12108" x="6594475" y="3616325"/>
          <p14:tracePt t="12130" x="6246813" y="3808413"/>
          <p14:tracePt t="12150" x="6081713" y="3825875"/>
          <p14:tracePt t="12151" x="5991225" y="3825875"/>
          <p14:tracePt t="12174" x="5881688" y="3771900"/>
          <p14:tracePt t="12195" x="5881688" y="3679825"/>
          <p14:tracePt t="12197" x="5862638" y="3560763"/>
          <p14:tracePt t="12218" x="5862638" y="3470275"/>
          <p14:tracePt t="12220" x="5872163" y="3360738"/>
          <p14:tracePt t="12242" x="5964238" y="3178175"/>
          <p14:tracePt t="12263" x="6037263" y="3095625"/>
          <p14:tracePt t="12264" x="6081713" y="3086100"/>
          <p14:tracePt t="12285" x="6110288" y="3086100"/>
          <p14:tracePt t="12287" x="6127750" y="3086100"/>
          <p14:tracePt t="12308" x="6137275" y="3114675"/>
          <p14:tracePt t="12309" x="6137275" y="3195638"/>
          <p14:tracePt t="12330" x="6054725" y="3351213"/>
          <p14:tracePt t="12342" x="5918200" y="3524250"/>
          <p14:tracePt t="12364" x="5908675" y="3524250"/>
          <p14:tracePt t="12398" x="5891213" y="3524250"/>
          <p14:tracePt t="12400" x="5891213" y="3487738"/>
          <p14:tracePt t="12422" x="5908675" y="3414713"/>
          <p14:tracePt t="12443" x="5945188" y="3397250"/>
          <p14:tracePt t="12477" x="5964238" y="3397250"/>
          <p14:tracePt t="12510" x="5981700" y="3397250"/>
          <p14:tracePt t="14198" x="6000750" y="3397250"/>
          <p14:tracePt t="14221" x="6008688" y="3406775"/>
          <p14:tracePt t="14254" x="6018213" y="3414713"/>
          <p14:tracePt t="14257" x="6037263" y="3424238"/>
          <p14:tracePt t="14299" x="6045200" y="3433763"/>
          <p14:tracePt t="14412" x="6054725" y="3433763"/>
          <p14:tracePt t="14434" x="6054725" y="3443288"/>
          <p14:tracePt t="14468" x="6054725" y="3451225"/>
          <p14:tracePt t="14513" x="6054725" y="3460750"/>
          <p14:tracePt t="14516" x="6054725" y="3470275"/>
          <p14:tracePt t="14547" x="6054725" y="3479800"/>
          <p14:tracePt t="14549" x="6054725" y="3487738"/>
          <p14:tracePt t="14570" x="6064250" y="3506788"/>
          <p14:tracePt t="14571" x="6064250" y="3524250"/>
          <p14:tracePt t="14593" x="6110288" y="3560763"/>
          <p14:tracePt t="14614" x="6127750" y="3579813"/>
          <p14:tracePt t="14617" x="6146800" y="3606800"/>
          <p14:tracePt t="14637" x="6154738" y="3616325"/>
          <p14:tracePt t="14639" x="6173788" y="3633788"/>
          <p14:tracePt t="14659" x="6191250" y="3643313"/>
          <p14:tracePt t="14661" x="6219825" y="3643313"/>
          <p14:tracePt t="14681" x="6237288" y="3652838"/>
          <p14:tracePt t="14682" x="6256338" y="3662363"/>
          <p14:tracePt t="14704" x="6283325" y="3670300"/>
          <p14:tracePt t="14715" x="6319838" y="3706813"/>
          <p14:tracePt t="14716" x="6337300" y="3706813"/>
          <p14:tracePt t="14738" x="6356350" y="3725863"/>
          <p14:tracePt t="14739" x="6365875" y="3735388"/>
          <p14:tracePt t="14760" x="6373813" y="3743325"/>
          <p14:tracePt t="14761" x="6383338" y="3743325"/>
          <p14:tracePt t="14908" x="6383338" y="3752850"/>
          <p14:tracePt t="14910" x="6383338" y="3762375"/>
          <p14:tracePt t="14941" x="6383338" y="3779838"/>
          <p14:tracePt t="14963" x="6383338" y="3798888"/>
          <p14:tracePt t="14986" x="6383338" y="3816350"/>
          <p14:tracePt t="15019" x="6383338" y="3835400"/>
          <p14:tracePt t="15022" x="6383338" y="3844925"/>
          <p14:tracePt t="15041" x="6383338" y="3862388"/>
          <p14:tracePt t="15044" x="6383338" y="3871913"/>
          <p14:tracePt t="15064" x="6383338" y="3889375"/>
          <p14:tracePt t="15067" x="6383338" y="3908425"/>
          <p14:tracePt t="15086" x="6383338" y="3935413"/>
          <p14:tracePt t="15088" x="6383338" y="3954463"/>
          <p14:tracePt t="15109" x="6383338" y="3981450"/>
          <p14:tracePt t="15111" x="6383338" y="4000500"/>
          <p14:tracePt t="15131" x="6383338" y="4017963"/>
          <p14:tracePt t="15132" x="6383338" y="4037013"/>
          <p14:tracePt t="15154" x="6383338" y="4064000"/>
          <p14:tracePt t="15155" x="6383338" y="4090988"/>
          <p14:tracePt t="15188" x="6383338" y="4110038"/>
          <p14:tracePt t="15210" x="6383338" y="4117975"/>
          <p14:tracePt t="15212" x="6383338" y="4127500"/>
          <p14:tracePt t="15233" x="6383338" y="4137025"/>
          <p14:tracePt t="15235" x="6383338" y="4173538"/>
          <p14:tracePt t="15255" x="6402388" y="4210050"/>
          <p14:tracePt t="15256" x="6410325" y="4227513"/>
          <p14:tracePt t="15277" x="6410325" y="4246563"/>
          <p14:tracePt t="15279" x="6429375" y="4264025"/>
          <p14:tracePt t="15311" x="6438900" y="4264025"/>
          <p14:tracePt t="15345" x="6446838" y="4264025"/>
          <p14:tracePt t="15368" x="6456363" y="4264025"/>
          <p14:tracePt t="15369" x="6465888" y="4264025"/>
          <p14:tracePt t="15391" x="6475413" y="4256088"/>
          <p14:tracePt t="15392" x="6483350" y="4246563"/>
          <p14:tracePt t="15413" x="6502400" y="4237038"/>
          <p14:tracePt t="15414" x="6538913" y="4227513"/>
          <p14:tracePt t="15435" x="6565900" y="4219575"/>
          <p14:tracePt t="15436" x="6602413" y="4210050"/>
          <p14:tracePt t="15458" x="6675438" y="4183063"/>
          <p14:tracePt t="15460" x="6721475" y="4164013"/>
          <p14:tracePt t="15480" x="6794500" y="4137025"/>
          <p14:tracePt t="15481" x="6877050" y="4090988"/>
          <p14:tracePt t="15503" x="6923088" y="4081463"/>
          <p14:tracePt t="15504" x="6950075" y="4064000"/>
          <p14:tracePt t="15526" x="6959600" y="4054475"/>
          <p14:tracePt t="15527" x="6977063" y="4054475"/>
          <p14:tracePt t="15548" x="6996113" y="4037013"/>
          <p14:tracePt t="15570" x="7004050" y="4027488"/>
          <p14:tracePt t="15571" x="7040563" y="4017963"/>
          <p14:tracePt t="15593" x="7050088" y="4008438"/>
          <p14:tracePt t="15615" x="7069138" y="4000500"/>
          <p14:tracePt t="15617" x="7077075" y="4000500"/>
          <p14:tracePt t="15638" x="7096125" y="3990975"/>
          <p14:tracePt t="15639" x="7123113" y="3971925"/>
          <p14:tracePt t="15661" x="7169150" y="3963988"/>
          <p14:tracePt t="15661" x="7196138" y="3944938"/>
          <p14:tracePt t="15683" x="7242175" y="3908425"/>
          <p14:tracePt t="15684" x="7288213" y="3881438"/>
          <p14:tracePt t="15705" x="7334250" y="3862388"/>
          <p14:tracePt t="15716" x="7370763" y="3844925"/>
          <p14:tracePt t="16180" x="7378700" y="3844925"/>
          <p14:tracePt t="16202" x="7424738" y="3844925"/>
          <p14:tracePt t="16224" x="7497763" y="3808413"/>
          <p14:tracePt t="16246" x="7516813" y="3798888"/>
          <p14:tracePt t="16471" x="7524750" y="3798888"/>
          <p14:tracePt t="16741" x="7524750" y="3779838"/>
          <p14:tracePt t="16743" x="7524750" y="3771900"/>
          <p14:tracePt t="16775" x="7524750" y="3762375"/>
          <p14:tracePt t="17989" x="7524750" y="3752850"/>
          <p14:tracePt t="18540" x="7534275" y="3752850"/>
          <p14:tracePt t="18564" x="7616825" y="3752850"/>
          <p14:tracePt t="18585" x="7662863" y="3752850"/>
          <p14:tracePt t="18586" x="7726363" y="3752850"/>
          <p14:tracePt t="18608" x="7799388" y="3752850"/>
          <p14:tracePt t="18609" x="7835900" y="3752850"/>
          <p14:tracePt t="18631" x="7862888" y="3752850"/>
          <p14:tracePt t="18632" x="7872413" y="3752850"/>
          <p14:tracePt t="18686" x="7872413" y="3743325"/>
          <p14:tracePt t="18688" x="7872413" y="3716338"/>
          <p14:tracePt t="18709" x="7872413" y="3679825"/>
          <p14:tracePt t="18711" x="7816850" y="3589338"/>
          <p14:tracePt t="18731" x="7626350" y="3506788"/>
          <p14:tracePt t="18733" x="7142163" y="3333750"/>
          <p14:tracePt t="18754" x="6319838" y="3078163"/>
          <p14:tracePt t="18755" x="5507038" y="2830513"/>
          <p14:tracePt t="18777" x="4575175" y="2511425"/>
          <p14:tracePt t="18780" x="3890963" y="2236788"/>
          <p14:tracePt t="18799" x="3214688" y="1935163"/>
          <p14:tracePt t="18800" x="2493963" y="1635125"/>
          <p14:tracePt t="18821" x="2054225" y="1387475"/>
          <p14:tracePt t="18822" x="1470025" y="1068388"/>
          <p14:tracePt t="18845" x="630238" y="566738"/>
          <p14:tracePt t="18866" x="347663" y="420688"/>
          <p14:tracePt t="18868" x="82550" y="3476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744D-FEF7-486A-A9C6-CB1ACA92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0668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Increase of slow pellet ablation rate corresponding to growth of unstable MHD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8A8A1B-5F69-4F66-9863-1C8732E54E3C}"/>
              </a:ext>
            </a:extLst>
          </p:cNvPr>
          <p:cNvSpPr/>
          <p:nvPr/>
        </p:nvSpPr>
        <p:spPr>
          <a:xfrm>
            <a:off x="3962400" y="1600200"/>
            <a:ext cx="685800" cy="175260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CB9DFD-3D06-4E22-92F8-2878E53B1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7" t="13113" r="7276" b="10806"/>
          <a:stretch/>
        </p:blipFill>
        <p:spPr>
          <a:xfrm>
            <a:off x="1926936" y="1333500"/>
            <a:ext cx="8338128" cy="5191665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1FD6B5-5585-44AC-A5E9-BC1CBF1712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1" t="11905" r="6473" b="16890"/>
          <a:stretch/>
        </p:blipFill>
        <p:spPr>
          <a:xfrm>
            <a:off x="4305301" y="1600200"/>
            <a:ext cx="3689180" cy="1600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9B90A7-C958-4639-AA00-3B2E4C660277}"/>
              </a:ext>
            </a:extLst>
          </p:cNvPr>
          <p:cNvSpPr/>
          <p:nvPr/>
        </p:nvSpPr>
        <p:spPr>
          <a:xfrm>
            <a:off x="6934200" y="1828800"/>
            <a:ext cx="522432" cy="1257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68664-99BB-47A1-8C95-4C4877D1194F}"/>
              </a:ext>
            </a:extLst>
          </p:cNvPr>
          <p:cNvSpPr/>
          <p:nvPr/>
        </p:nvSpPr>
        <p:spPr>
          <a:xfrm>
            <a:off x="7971290" y="1447800"/>
            <a:ext cx="1248910" cy="439233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FF220-D1B4-4DE9-8B9A-A0F8CD304FB9}"/>
              </a:ext>
            </a:extLst>
          </p:cNvPr>
          <p:cNvSpPr txBox="1"/>
          <p:nvPr/>
        </p:nvSpPr>
        <p:spPr>
          <a:xfrm>
            <a:off x="1622136" y="267718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ym typeface="Symbol" panose="05050102010706020507" pitchFamily="18" charset="2"/>
              </a:rPr>
              <a:t>B/B</a:t>
            </a:r>
            <a:endParaRPr lang="en-US" sz="2800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984BFE-9DFD-454D-B690-2A0248EAF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51464"/>
      </p:ext>
    </p:extLst>
  </p:cSld>
  <p:clrMapOvr>
    <a:masterClrMapping/>
  </p:clrMapOvr>
  <p:transition advTm="15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" x="6686550" y="3930650"/>
          <p14:tracePt t="479" x="6705600" y="3930650"/>
          <p14:tracePt t="513" x="6711950" y="3930650"/>
          <p14:tracePt t="515" x="6718300" y="3930650"/>
          <p14:tracePt t="2066" x="6743700" y="3930650"/>
          <p14:tracePt t="2088" x="6864350" y="3930650"/>
          <p14:tracePt t="2090" x="7086600" y="3867150"/>
          <p14:tracePt t="2111" x="7296150" y="3810000"/>
          <p14:tracePt t="2120" x="7499350" y="3695700"/>
          <p14:tracePt t="2137" x="7861300" y="3530600"/>
          <p14:tracePt t="2170" x="8159750" y="3371850"/>
          <p14:tracePt t="2187" x="8324850" y="3251200"/>
          <p14:tracePt t="2204" x="8426450" y="3143250"/>
          <p14:tracePt t="2237" x="8451850" y="3117850"/>
          <p14:tracePt t="2291" x="8458200" y="3117850"/>
          <p14:tracePt t="2292" x="8458200" y="3111500"/>
          <p14:tracePt t="2313" x="8458200" y="3105150"/>
          <p14:tracePt t="2321" x="8483600" y="3079750"/>
          <p14:tracePt t="2337" x="8534400" y="3041650"/>
          <p14:tracePt t="2371" x="8604250" y="3028950"/>
          <p14:tracePt t="2387" x="8674100" y="3035300"/>
          <p14:tracePt t="2404" x="8775700" y="3086100"/>
          <p14:tracePt t="2438" x="8858250" y="3181350"/>
          <p14:tracePt t="2454" x="8928100" y="3270250"/>
          <p14:tracePt t="2471" x="8966200" y="3314700"/>
          <p14:tracePt t="2487" x="8991600" y="3352800"/>
          <p14:tracePt t="2504" x="9010650" y="3422650"/>
          <p14:tracePt t="2521" x="8940800" y="3524250"/>
          <p14:tracePt t="2554" x="8794750" y="3556000"/>
          <p14:tracePt t="2571" x="8661400" y="3517900"/>
          <p14:tracePt t="2588" x="8585200" y="3390900"/>
          <p14:tracePt t="2621" x="8566150" y="3225800"/>
          <p14:tracePt t="2638" x="8597900" y="3092450"/>
          <p14:tracePt t="2654" x="8763000" y="2990850"/>
          <p14:tracePt t="2688" x="8902700" y="2978150"/>
          <p14:tracePt t="2704" x="9029700" y="2984500"/>
          <p14:tracePt t="2721" x="9067800" y="3003550"/>
          <p14:tracePt t="2738" x="9067800" y="3041650"/>
          <p14:tracePt t="2775" x="9061450" y="3054350"/>
          <p14:tracePt t="2788" x="9055100" y="3054350"/>
          <p14:tracePt t="2821" x="9029700" y="3054350"/>
          <p14:tracePt t="2838" x="9010650" y="3035300"/>
          <p14:tracePt t="2855" x="8997950" y="3028950"/>
          <p14:tracePt t="3145" x="8985250" y="3028950"/>
          <p14:tracePt t="3449" x="8978900" y="3028950"/>
          <p14:tracePt t="3472" x="8959850" y="3073400"/>
          <p14:tracePt t="3474" x="8928100" y="3194050"/>
          <p14:tracePt t="3494" x="8845550" y="3403600"/>
          <p14:tracePt t="3504" x="8718550" y="3670300"/>
          <p14:tracePt t="3520" x="8305800" y="4203700"/>
          <p14:tracePt t="3554" x="8001000" y="4400550"/>
          <p14:tracePt t="3571" x="7804150" y="4470400"/>
          <p14:tracePt t="3588" x="7727950" y="4489450"/>
          <p14:tracePt t="3621" x="7670800" y="4521200"/>
          <p14:tracePt t="3638" x="7524750" y="4559300"/>
          <p14:tracePt t="3655" x="7423150" y="4603750"/>
          <p14:tracePt t="3688" x="7391400" y="4616450"/>
          <p14:tracePt t="3705" x="7366000" y="4622800"/>
          <p14:tracePt t="3721" x="7346950" y="4648200"/>
          <p14:tracePt t="3754" x="7302500" y="4679950"/>
          <p14:tracePt t="3771" x="7283450" y="4686300"/>
          <p14:tracePt t="3811" x="7270750" y="4686300"/>
          <p14:tracePt t="3832" x="7258050" y="4692650"/>
          <p14:tracePt t="3837" x="7232650" y="4699000"/>
          <p14:tracePt t="3871" x="7188200" y="4718050"/>
          <p14:tracePt t="3888" x="7162800" y="4724400"/>
          <p14:tracePt t="3905" x="7124700" y="4781550"/>
          <p14:tracePt t="3938" x="6934200" y="5067300"/>
          <p14:tracePt t="3955" x="6661150" y="5505450"/>
          <p14:tracePt t="3972" x="6546850" y="5676900"/>
          <p14:tracePt t="4005" x="6515100" y="5715000"/>
          <p14:tracePt t="4021" x="6508750" y="5727700"/>
          <p14:tracePt t="4038" x="6496050" y="5734050"/>
          <p14:tracePt t="4071" x="6489700" y="5734050"/>
          <p14:tracePt t="4088" x="6483350" y="5734050"/>
          <p14:tracePt t="4125" x="6470650" y="5734050"/>
          <p14:tracePt t="4147" x="6457950" y="5740400"/>
          <p14:tracePt t="4154" x="6451600" y="5746750"/>
          <p14:tracePt t="4272" x="6438900" y="5746750"/>
          <p14:tracePt t="4339" x="6432550" y="5746750"/>
          <p14:tracePt t="4342" x="6419850" y="5746750"/>
          <p14:tracePt t="4361" x="6400800" y="5746750"/>
          <p14:tracePt t="4372" x="6350000" y="5772150"/>
          <p14:tracePt t="4388" x="6311900" y="5772150"/>
          <p14:tracePt t="4422" x="6267450" y="5772150"/>
          <p14:tracePt t="4438" x="6254750" y="5772150"/>
          <p14:tracePt t="4472" x="6248400" y="5772150"/>
          <p14:tracePt t="4676" x="6242050" y="5772150"/>
          <p14:tracePt t="4699" x="6229350" y="5765800"/>
          <p14:tracePt t="4702" x="6203950" y="5759450"/>
          <p14:tracePt t="4720" x="6197600" y="5759450"/>
          <p14:tracePt t="4731" x="6172200" y="5759450"/>
          <p14:tracePt t="4748" x="6134100" y="5753100"/>
          <p14:tracePt t="4766" x="6115050" y="5740400"/>
          <p14:tracePt t="4767" x="6102350" y="5740400"/>
          <p14:tracePt t="4803" x="6096000" y="5740400"/>
          <p14:tracePt t="4846" x="6089650" y="5740400"/>
          <p14:tracePt t="4948" x="6096000" y="5721350"/>
          <p14:tracePt t="4972" x="6115050" y="5702300"/>
          <p14:tracePt t="4992" x="6140450" y="5657850"/>
          <p14:tracePt t="5014" x="6153150" y="5638800"/>
          <p14:tracePt t="5037" x="6178550" y="5568950"/>
          <p14:tracePt t="5059" x="6229350" y="5435600"/>
          <p14:tracePt t="5082" x="6267450" y="5365750"/>
          <p14:tracePt t="5099" x="6311900" y="5308600"/>
          <p14:tracePt t="5115" x="6381750" y="5264150"/>
          <p14:tracePt t="5132" x="6407150" y="5257800"/>
          <p14:tracePt t="5149" x="6413500" y="5257800"/>
          <p14:tracePt t="5165" x="6426200" y="5251450"/>
          <p14:tracePt t="5182" x="6470650" y="5226050"/>
          <p14:tracePt t="5199" x="6553200" y="5130800"/>
          <p14:tracePt t="5217" x="6673850" y="4978400"/>
          <p14:tracePt t="5249" x="6800850" y="4870450"/>
          <p14:tracePt t="5266" x="6870700" y="4819650"/>
          <p14:tracePt t="5300" x="6896100" y="4794250"/>
          <p14:tracePt t="5316" x="6908800" y="4749800"/>
          <p14:tracePt t="5332" x="6972300" y="4591050"/>
          <p14:tracePt t="5366" x="7061200" y="4425950"/>
          <p14:tracePt t="5382" x="7194550" y="4260850"/>
          <p14:tracePt t="5399" x="7283450" y="4203700"/>
          <p14:tracePt t="5433" x="7308850" y="4184650"/>
          <p14:tracePt t="5453" x="7315200" y="4184650"/>
          <p14:tracePt t="5522" x="7321550" y="4152900"/>
          <p14:tracePt t="5544" x="7353300" y="4108450"/>
          <p14:tracePt t="5600" x="7359650" y="4102100"/>
          <p14:tracePt t="5634" x="7366000" y="4076700"/>
          <p14:tracePt t="5713" x="7302500" y="4165600"/>
          <p14:tracePt t="5736" x="7226300" y="4337050"/>
          <p14:tracePt t="5757" x="7073900" y="4565650"/>
          <p14:tracePt t="5783" x="6832600" y="4889500"/>
          <p14:tracePt t="5817" x="6686550" y="5054600"/>
          <p14:tracePt t="5833" x="6610350" y="5149850"/>
          <p14:tracePt t="5850" x="6565900" y="5245100"/>
          <p14:tracePt t="5883" x="6496050" y="5397500"/>
          <p14:tracePt t="5900" x="6426200" y="5581650"/>
          <p14:tracePt t="5917" x="6381750" y="5689600"/>
          <p14:tracePt t="5950" x="6369050" y="5753100"/>
          <p14:tracePt t="6106" x="6375400" y="5734050"/>
          <p14:tracePt t="6130" x="6413500" y="5676900"/>
          <p14:tracePt t="6156" x="6477000" y="5607050"/>
          <p14:tracePt t="6190" x="6565900" y="5524500"/>
          <p14:tracePt t="6207" x="6718300" y="5403850"/>
          <p14:tracePt t="6223" x="6908800" y="5264150"/>
          <p14:tracePt t="6256" x="7067550" y="5118100"/>
          <p14:tracePt t="6273" x="7181850" y="5003800"/>
          <p14:tracePt t="6290" x="7245350" y="4921250"/>
          <p14:tracePt t="6322" x="7264400" y="4889500"/>
          <p14:tracePt t="6339" x="7308850" y="4851400"/>
          <p14:tracePt t="6355" x="7366000" y="4813300"/>
          <p14:tracePt t="6389" x="7397750" y="4794250"/>
          <p14:tracePt t="6406" x="7435850" y="4749800"/>
          <p14:tracePt t="6439" x="7454900" y="4737100"/>
          <p14:tracePt t="6476" x="7473950" y="4711700"/>
          <p14:tracePt t="6506" x="7505700" y="4591050"/>
          <p14:tracePt t="6523" x="7556500" y="4445000"/>
          <p14:tracePt t="6556" x="7588250" y="4356100"/>
          <p14:tracePt t="6573" x="7600950" y="4349750"/>
          <p14:tracePt t="9483" x="7924800" y="4572000"/>
          <p14:tracePt t="9516" x="8058150" y="5054600"/>
          <p14:tracePt t="9523" x="8115300" y="5327650"/>
          <p14:tracePt t="9538" x="8121650" y="5346700"/>
          <p14:tracePt t="9583" x="8128000" y="5359400"/>
          <p14:tracePt t="9604" x="8134350" y="5365750"/>
          <p14:tracePt t="9649" x="8140700" y="5372100"/>
          <p14:tracePt t="9729" x="8140700" y="5384800"/>
          <p14:tracePt t="9751" x="8147050" y="5397500"/>
          <p14:tracePt t="9796" x="8172450" y="5384800"/>
          <p14:tracePt t="9818" x="8178800" y="5372100"/>
          <p14:tracePt t="9853" x="8172450" y="5365750"/>
          <p14:tracePt t="9919" x="8147050" y="5391150"/>
          <p14:tracePt t="9943" x="8070850" y="5537200"/>
          <p14:tracePt t="9965" x="8032750" y="5613400"/>
          <p14:tracePt t="9987" x="8032750" y="5619750"/>
          <p14:tracePt t="10004" x="8032750" y="5626100"/>
          <p14:tracePt t="10037" x="8045450" y="5651500"/>
          <p14:tracePt t="10054" x="8077200" y="5664200"/>
          <p14:tracePt t="10071" x="8096250" y="5670550"/>
          <p14:tracePt t="10088" x="8121650" y="5670550"/>
          <p14:tracePt t="10105" x="8134350" y="5670550"/>
          <p14:tracePt t="10121" x="8140700" y="5670550"/>
          <p14:tracePt t="10138" x="8159750" y="5670550"/>
          <p14:tracePt t="10155" x="8229600" y="5619750"/>
          <p14:tracePt t="10171" x="8248650" y="5600700"/>
          <p14:tracePt t="10205" x="8267700" y="5562600"/>
          <p14:tracePt t="10221" x="8305800" y="5454650"/>
          <p14:tracePt t="10238" x="8324850" y="5403850"/>
          <p14:tracePt t="10255" x="8375650" y="5251450"/>
          <p14:tracePt t="10271" x="8401050" y="5168900"/>
          <p14:tracePt t="10305" x="8407400" y="5130800"/>
          <p14:tracePt t="10321" x="8407400" y="5092700"/>
          <p14:tracePt t="10337" x="8407400" y="5010150"/>
          <p14:tracePt t="10371" x="8407400" y="4889500"/>
          <p14:tracePt t="10388" x="8407400" y="4787900"/>
          <p14:tracePt t="10405" x="8413750" y="4699000"/>
          <p14:tracePt t="10438" x="8420100" y="4616450"/>
          <p14:tracePt t="10455" x="8420100" y="4451350"/>
          <p14:tracePt t="10471" x="8420100" y="4286250"/>
          <p14:tracePt t="10505" x="8407400" y="4076700"/>
          <p14:tracePt t="10521" x="8413750" y="3937000"/>
          <p14:tracePt t="10538" x="8426450" y="3905250"/>
          <p14:tracePt t="10555" x="8426450" y="3886200"/>
          <p14:tracePt t="10571" x="8445500" y="3867150"/>
          <p14:tracePt t="10588" x="8470900" y="3841750"/>
          <p14:tracePt t="10605" x="8483600" y="3829050"/>
          <p14:tracePt t="10606" x="8496300" y="3829050"/>
          <p14:tracePt t="10638" x="8540750" y="3803650"/>
          <p14:tracePt t="10655" x="8616950" y="3752850"/>
          <p14:tracePt t="10688" x="8705850" y="3663950"/>
          <p14:tracePt t="10705" x="8794750" y="3562350"/>
          <p14:tracePt t="10721" x="8832850" y="3429000"/>
          <p14:tracePt t="10755" x="8832850" y="3327400"/>
          <p14:tracePt t="10772" x="8832850" y="3282950"/>
          <p14:tracePt t="10788" x="8820150" y="3244850"/>
          <p14:tracePt t="10821" x="8807450" y="3194050"/>
          <p14:tracePt t="10838" x="8801100" y="3143250"/>
          <p14:tracePt t="10855" x="8801100" y="3092450"/>
          <p14:tracePt t="10888" x="8801100" y="3079750"/>
          <p14:tracePt t="10966" x="8813800" y="3079750"/>
          <p14:tracePt t="10987" x="8845550" y="3079750"/>
          <p14:tracePt t="10988" x="8851900" y="3079750"/>
          <p14:tracePt t="11022" x="8864600" y="3079750"/>
          <p14:tracePt t="11044" x="8883650" y="3086100"/>
          <p14:tracePt t="11055" x="8883650" y="3098800"/>
          <p14:tracePt t="11072" x="8890000" y="3200400"/>
          <p14:tracePt t="11089" x="8890000" y="3251200"/>
          <p14:tracePt t="11090" x="8896350" y="3289300"/>
          <p14:tracePt t="11122" x="8909050" y="3371850"/>
          <p14:tracePt t="11139" x="8940800" y="3467100"/>
          <p14:tracePt t="11172" x="8985250" y="3556000"/>
          <p14:tracePt t="11189" x="8991600" y="3670300"/>
          <p14:tracePt t="11206" x="8991600" y="3848100"/>
          <p14:tracePt t="11239" x="8991600" y="4064000"/>
          <p14:tracePt t="11256" x="8978900" y="4305300"/>
          <p14:tracePt t="11272" x="8877300" y="4495800"/>
          <p14:tracePt t="11292" x="8775700" y="4660900"/>
          <p14:tracePt t="11322" x="8699500" y="4775200"/>
          <p14:tracePt t="11339" x="8655050" y="4838700"/>
          <p14:tracePt t="11372" x="8642350" y="4864100"/>
          <p14:tracePt t="11389" x="8642350" y="4889500"/>
          <p14:tracePt t="11406" x="8642350" y="4940300"/>
          <p14:tracePt t="11439" x="8642350" y="5060950"/>
          <p14:tracePt t="11456" x="8623300" y="5187950"/>
          <p14:tracePt t="11472" x="8585200" y="5289550"/>
          <p14:tracePt t="11489" x="8559800" y="5334000"/>
          <p14:tracePt t="11506" x="8553450" y="5372100"/>
          <p14:tracePt t="11522" x="8515350" y="5441950"/>
          <p14:tracePt t="11539" x="8477250" y="5562600"/>
          <p14:tracePt t="11556" x="8413750" y="5715000"/>
          <p14:tracePt t="11572" x="8401050" y="5746750"/>
          <p14:tracePt t="11589" x="8394700" y="5753100"/>
          <p14:tracePt t="11629" x="8394700" y="5721350"/>
          <p14:tracePt t="11639" x="8394700" y="5670550"/>
          <p14:tracePt t="11656" x="8394700" y="5518150"/>
          <p14:tracePt t="11689" x="8401050" y="5289550"/>
          <p14:tracePt t="11706" x="8401050" y="4953000"/>
          <p14:tracePt t="11723" x="8413750" y="4533900"/>
          <p14:tracePt t="11756" x="8509000" y="4102100"/>
          <p14:tracePt t="11773" x="8648700" y="3790950"/>
          <p14:tracePt t="11789" x="8769350" y="3505200"/>
          <p14:tracePt t="11806" x="8832850" y="3384550"/>
          <p14:tracePt t="11823" x="8934450" y="3251200"/>
          <p14:tracePt t="11856" x="8966200" y="3225800"/>
          <p14:tracePt t="11890" x="8978900" y="3219450"/>
          <p14:tracePt t="11906" x="8997950" y="3206750"/>
          <p14:tracePt t="11923" x="9029700" y="3194050"/>
          <p14:tracePt t="11956" x="9055100" y="3187700"/>
          <p14:tracePt t="11973" x="9067800" y="3187700"/>
          <p14:tracePt t="12006" x="9080500" y="3187700"/>
          <p14:tracePt t="12023" x="9118600" y="3251200"/>
          <p14:tracePt t="12040" x="9137650" y="3346450"/>
          <p14:tracePt t="12056" x="9137650" y="3409950"/>
          <p14:tracePt t="12057" x="9137650" y="3473450"/>
          <p14:tracePt t="12090" x="9137650" y="3606800"/>
          <p14:tracePt t="12107" x="9093200" y="3810000"/>
          <p14:tracePt t="12140" x="8972550" y="4114800"/>
          <p14:tracePt t="12156" x="8864600" y="4349750"/>
          <p14:tracePt t="12173" x="8801100" y="4451350"/>
          <p14:tracePt t="12191" x="8769350" y="4521200"/>
          <p14:tracePt t="12207" x="8743950" y="4578350"/>
          <p14:tracePt t="12223" x="8667750" y="4749800"/>
          <p14:tracePt t="12240" x="8616950" y="4845050"/>
          <p14:tracePt t="12257" x="8572500" y="4940300"/>
          <p14:tracePt t="12273" x="8534400" y="4984750"/>
          <p14:tracePt t="12293" x="8534400" y="5003800"/>
          <p14:tracePt t="12306" x="8509000" y="5054600"/>
          <p14:tracePt t="12323" x="8343900" y="5270500"/>
          <p14:tracePt t="12340" x="8134350" y="5505450"/>
          <p14:tracePt t="12373" x="8026400" y="5600700"/>
          <p14:tracePt t="12390" x="8020050" y="5600700"/>
          <p14:tracePt t="12429" x="8026400" y="5575300"/>
          <p14:tracePt t="12451" x="8064500" y="5473700"/>
          <p14:tracePt t="12473" x="8077200" y="5372100"/>
          <p14:tracePt t="12490" x="8096250" y="5257800"/>
          <p14:tracePt t="12507" x="8172450" y="4889500"/>
          <p14:tracePt t="12523" x="8293100" y="4546600"/>
          <p14:tracePt t="12540" x="8343900" y="4451350"/>
          <p14:tracePt t="12557" x="8350250" y="4400550"/>
          <p14:tracePt t="12573" x="8401050" y="4318000"/>
          <p14:tracePt t="12590" x="8420100" y="4292600"/>
          <p14:tracePt t="12608" x="8445500" y="4222750"/>
          <p14:tracePt t="12641" x="8521700" y="4051300"/>
          <p14:tracePt t="12657" x="8597900" y="3924300"/>
          <p14:tracePt t="12691" x="8623300" y="3892550"/>
          <p14:tracePt t="12707" x="8642350" y="3873500"/>
          <p14:tracePt t="12744" x="8655050" y="3873500"/>
          <p14:tracePt t="12766" x="8667750" y="3873500"/>
          <p14:tracePt t="12878" x="8661400" y="3848100"/>
          <p14:tracePt t="12901" x="8648700" y="3771900"/>
          <p14:tracePt t="12923" x="8616950" y="3613150"/>
          <p14:tracePt t="12946" x="8610600" y="3409950"/>
          <p14:tracePt t="12958" x="8610600" y="3295650"/>
          <p14:tracePt t="12991" x="8610600" y="3117850"/>
          <p14:tracePt t="13008" x="8629650" y="2984500"/>
          <p14:tracePt t="13024" x="8642350" y="2965450"/>
          <p14:tracePt t="13041" x="8648700" y="2959100"/>
          <p14:tracePt t="13074" x="8680450" y="2914650"/>
          <p14:tracePt t="13108" x="8731250" y="2851150"/>
          <p14:tracePt t="13125" x="8756650" y="2819400"/>
          <p14:tracePt t="13128" x="8851900" y="2736850"/>
          <p14:tracePt t="13148" x="8934450" y="2717800"/>
          <p14:tracePt t="13171" x="8953500" y="2711450"/>
          <p14:tracePt t="13204" x="8959850" y="2711450"/>
          <p14:tracePt t="13228" x="8978900" y="2711450"/>
          <p14:tracePt t="13249" x="8991600" y="2711450"/>
          <p14:tracePt t="13272" x="9023350" y="2717800"/>
          <p14:tracePt t="13296" x="9055100" y="2743200"/>
          <p14:tracePt t="13316" x="9074150" y="2755900"/>
          <p14:tracePt t="13324" x="9080500" y="2768600"/>
          <p14:tracePt t="13341" x="9086850" y="2825750"/>
          <p14:tracePt t="13374" x="9093200" y="2895600"/>
          <p14:tracePt t="13391" x="9099550" y="2933700"/>
          <p14:tracePt t="13408" x="9099550" y="2952750"/>
          <p14:tracePt t="13531" x="9048750" y="2959100"/>
          <p14:tracePt t="13554" x="8896350" y="2895600"/>
          <p14:tracePt t="13578" x="8769350" y="2813050"/>
          <p14:tracePt t="13599" x="8731250" y="2755900"/>
          <p14:tracePt t="13611" x="8724900" y="2736850"/>
          <p14:tracePt t="13632" x="8724900" y="2667000"/>
          <p14:tracePt t="13658" x="8801100" y="2540000"/>
          <p14:tracePt t="13692" x="8947150" y="2419350"/>
          <p14:tracePt t="13708" x="9201150" y="2374900"/>
          <p14:tracePt t="13725" x="9442450" y="2381250"/>
          <p14:tracePt t="13744" x="9525000" y="2413000"/>
          <p14:tracePt t="13758" x="9620250" y="2495550"/>
          <p14:tracePt t="13791" x="9582150" y="2667000"/>
          <p14:tracePt t="13808" x="9334500" y="2908300"/>
          <p14:tracePt t="13824" x="9061450" y="2959100"/>
          <p14:tracePt t="13858" x="8883650" y="2959100"/>
          <p14:tracePt t="13875" x="8820150" y="2940050"/>
          <p14:tracePt t="14127" x="8813800" y="2927350"/>
          <p14:tracePt t="14395" x="8807450" y="2933700"/>
          <p14:tracePt t="14398" x="8807450" y="2952750"/>
          <p14:tracePt t="14419" x="8807450" y="2978150"/>
          <p14:tracePt t="14451" x="8807450" y="2990850"/>
          <p14:tracePt t="14542" x="8794750" y="3009900"/>
          <p14:tracePt t="14544" x="8782050" y="3016250"/>
          <p14:tracePt t="14564" x="8763000" y="3028950"/>
          <p14:tracePt t="14568" x="8756650" y="3035300"/>
          <p14:tracePt t="14601" x="8743950" y="3067050"/>
          <p14:tracePt t="14618" x="8743950" y="3073400"/>
          <p14:tracePt t="15228" x="8737600" y="3079750"/>
          <p14:tracePt t="15251" x="8718550" y="3079750"/>
          <p14:tracePt t="15254" x="8712200" y="3079750"/>
          <p14:tracePt t="15295" x="8705850" y="3079750"/>
          <p14:tracePt t="15318" x="8699500" y="3079750"/>
          <p14:tracePt t="15385" x="8686800" y="3079750"/>
          <p14:tracePt t="15387" x="8674100" y="3079750"/>
          <p14:tracePt t="15408" x="8661400" y="3079750"/>
          <p14:tracePt t="15430" x="8655050" y="3079750"/>
          <p14:tracePt t="15434" x="8648700" y="30797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0297-8162-4BFA-8EED-63257A5E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DSP Concept for Disruption Mitigation*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473D86-ACF9-4EAD-A7EF-BE2DBFE28DF8}"/>
              </a:ext>
            </a:extLst>
          </p:cNvPr>
          <p:cNvSpPr/>
          <p:nvPr/>
        </p:nvSpPr>
        <p:spPr>
          <a:xfrm>
            <a:off x="914400" y="2438400"/>
            <a:ext cx="2286000" cy="228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47BCEE-A8EF-4A6C-BA1D-9773DAEE0126}"/>
              </a:ext>
            </a:extLst>
          </p:cNvPr>
          <p:cNvSpPr/>
          <p:nvPr/>
        </p:nvSpPr>
        <p:spPr>
          <a:xfrm>
            <a:off x="1066800" y="2590800"/>
            <a:ext cx="1981200" cy="19812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ED202-F25E-49AD-ABF5-DC700C814DF7}"/>
              </a:ext>
            </a:extLst>
          </p:cNvPr>
          <p:cNvSpPr txBox="1"/>
          <p:nvPr/>
        </p:nvSpPr>
        <p:spPr>
          <a:xfrm>
            <a:off x="149666" y="1576754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Thin low-Z shell (diamond)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F834A-33FC-412D-99F3-2BE404AEECDE}"/>
              </a:ext>
            </a:extLst>
          </p:cNvPr>
          <p:cNvSpPr txBox="1"/>
          <p:nvPr/>
        </p:nvSpPr>
        <p:spPr>
          <a:xfrm>
            <a:off x="457200" y="5124381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Dispersive payload (boron dust)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E8E45C18-8D7E-44EB-AEFB-724D7C8A3D10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 rot="5400000">
            <a:off x="1857410" y="2238409"/>
            <a:ext cx="399981" cy="12700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8016C6CE-6AF3-4EF2-B75C-322C3632281C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1609760" y="4257641"/>
            <a:ext cx="1314381" cy="419100"/>
          </a:xfrm>
          <a:prstGeom prst="curvedConnector3">
            <a:avLst>
              <a:gd name="adj1" fmla="val 95487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84FF004-B148-42DB-ABAA-27C54D814560}"/>
                  </a:ext>
                </a:extLst>
              </p14:cNvPr>
              <p14:cNvContentPartPr/>
              <p14:nvPr/>
            </p14:nvContentPartPr>
            <p14:xfrm>
              <a:off x="5388600" y="1898862"/>
              <a:ext cx="360" cy="3730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84FF004-B148-42DB-ABAA-27C54D8145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79960" y="1889862"/>
                <a:ext cx="18000" cy="37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FC4A158-1F9C-4E05-8311-5CB6BA08439D}"/>
                  </a:ext>
                </a:extLst>
              </p14:cNvPr>
              <p14:cNvContentPartPr/>
              <p14:nvPr/>
            </p14:nvContentPartPr>
            <p14:xfrm>
              <a:off x="5181600" y="5317782"/>
              <a:ext cx="296784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FC4A158-1F9C-4E05-8311-5CB6BA0843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2960" y="5309142"/>
                <a:ext cx="2985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96070CF-525E-46D8-8279-B6C232911B55}"/>
                  </a:ext>
                </a:extLst>
              </p14:cNvPr>
              <p14:cNvContentPartPr/>
              <p14:nvPr/>
            </p14:nvContentPartPr>
            <p14:xfrm>
              <a:off x="8879926" y="4044102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96070CF-525E-46D8-8279-B6C232911B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1286" y="40354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3AFFA2D-529C-46CB-8195-D826F9F01A6E}"/>
                  </a:ext>
                </a:extLst>
              </p14:cNvPr>
              <p14:cNvContentPartPr/>
              <p14:nvPr/>
            </p14:nvContentPartPr>
            <p14:xfrm>
              <a:off x="7689231" y="4710702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3AFFA2D-529C-46CB-8195-D826F9F01A6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80591" y="47020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9892B25-2511-4734-8239-DBC452E44BAB}"/>
                  </a:ext>
                </a:extLst>
              </p14:cNvPr>
              <p14:cNvContentPartPr/>
              <p14:nvPr/>
            </p14:nvContentPartPr>
            <p14:xfrm>
              <a:off x="8897760" y="1905000"/>
              <a:ext cx="360" cy="3730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9892B25-2511-4734-8239-DBC452E44B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89120" y="1896000"/>
                <a:ext cx="18000" cy="37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3A52283-5CD2-4C0E-9A98-E3B992C08ED0}"/>
                  </a:ext>
                </a:extLst>
              </p14:cNvPr>
              <p14:cNvContentPartPr/>
              <p14:nvPr/>
            </p14:nvContentPartPr>
            <p14:xfrm>
              <a:off x="8690760" y="5323920"/>
              <a:ext cx="296784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3A52283-5CD2-4C0E-9A98-E3B992C08E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82120" y="5315280"/>
                <a:ext cx="2985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F61DE01-B81D-40D1-AB48-8F4FBB9271EF}"/>
                  </a:ext>
                </a:extLst>
              </p14:cNvPr>
              <p14:cNvContentPartPr/>
              <p14:nvPr/>
            </p14:nvContentPartPr>
            <p14:xfrm>
              <a:off x="10027440" y="5316360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F61DE01-B81D-40D1-AB48-8F4FBB9271E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18800" y="5307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0ABF281-6458-4B5B-B5B0-1EF8F493DE4F}"/>
                  </a:ext>
                </a:extLst>
              </p14:cNvPr>
              <p14:cNvContentPartPr/>
              <p14:nvPr/>
            </p14:nvContentPartPr>
            <p14:xfrm>
              <a:off x="5450566" y="2725062"/>
              <a:ext cx="2534400" cy="24436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0ABF281-6458-4B5B-B5B0-1EF8F493DE4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14926" y="2689062"/>
                <a:ext cx="2606040" cy="251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90A6988-7CDB-4C05-8CF3-8D230EC25F30}"/>
                  </a:ext>
                </a:extLst>
              </p14:cNvPr>
              <p14:cNvContentPartPr/>
              <p14:nvPr/>
            </p14:nvContentPartPr>
            <p14:xfrm>
              <a:off x="8971800" y="2743200"/>
              <a:ext cx="2534400" cy="24436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90A6988-7CDB-4C05-8CF3-8D230EC25F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35800" y="2707200"/>
                <a:ext cx="2606040" cy="251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82C4166-CEEA-4197-BE6F-3D04D2D039A5}"/>
                  </a:ext>
                </a:extLst>
              </p14:cNvPr>
              <p14:cNvContentPartPr/>
              <p14:nvPr/>
            </p14:nvContentPartPr>
            <p14:xfrm>
              <a:off x="4431046" y="2901102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82C4166-CEEA-4197-BE6F-3D04D2D039A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22406" y="28921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CBF9FC2-A25C-4E7B-B945-2723314228A3}"/>
                  </a:ext>
                </a:extLst>
              </p14:cNvPr>
              <p14:cNvContentPartPr/>
              <p14:nvPr/>
            </p14:nvContentPartPr>
            <p14:xfrm>
              <a:off x="8895766" y="3780222"/>
              <a:ext cx="1707840" cy="1145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CBF9FC2-A25C-4E7B-B945-2723314228A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59766" y="3744582"/>
                <a:ext cx="1779480" cy="1216800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7BE76B86-F2E0-4033-98F1-7DA2BC2EE53A}"/>
              </a:ext>
            </a:extLst>
          </p:cNvPr>
          <p:cNvSpPr txBox="1"/>
          <p:nvPr/>
        </p:nvSpPr>
        <p:spPr>
          <a:xfrm>
            <a:off x="5281246" y="1447800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Pre-Thermal Quench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20B445F-0886-4D45-9BB8-C6B9B54B737E}"/>
              </a:ext>
            </a:extLst>
          </p:cNvPr>
          <p:cNvSpPr txBox="1"/>
          <p:nvPr/>
        </p:nvSpPr>
        <p:spPr>
          <a:xfrm>
            <a:off x="9011606" y="1447800"/>
            <a:ext cx="249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Thermal Quench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E6EF37A-97EA-4EF4-91AF-F487F9A196A1}"/>
              </a:ext>
            </a:extLst>
          </p:cNvPr>
          <p:cNvSpPr/>
          <p:nvPr/>
        </p:nvSpPr>
        <p:spPr>
          <a:xfrm>
            <a:off x="7380746" y="3962400"/>
            <a:ext cx="239254" cy="2286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E3608CAA-B7AD-4C48-B941-FD9E38D30276}"/>
              </a:ext>
            </a:extLst>
          </p:cNvPr>
          <p:cNvSpPr/>
          <p:nvPr/>
        </p:nvSpPr>
        <p:spPr>
          <a:xfrm flipH="1" flipV="1">
            <a:off x="6781800" y="4033098"/>
            <a:ext cx="457774" cy="8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8071D51D-D11A-4A9C-92BA-D259E4946F48}"/>
              </a:ext>
            </a:extLst>
          </p:cNvPr>
          <p:cNvSpPr/>
          <p:nvPr/>
        </p:nvSpPr>
        <p:spPr>
          <a:xfrm>
            <a:off x="9204646" y="3973553"/>
            <a:ext cx="929954" cy="598447"/>
          </a:xfrm>
          <a:prstGeom prst="cloud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EE5DA04-B3DC-432B-8BC6-33E362C439F0}"/>
              </a:ext>
            </a:extLst>
          </p:cNvPr>
          <p:cNvSpPr txBox="1"/>
          <p:nvPr/>
        </p:nvSpPr>
        <p:spPr>
          <a:xfrm>
            <a:off x="6511135" y="5404338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r/a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288B89C-89B1-4543-98F8-4D3E809A1B71}"/>
              </a:ext>
            </a:extLst>
          </p:cNvPr>
          <p:cNvSpPr txBox="1"/>
          <p:nvPr/>
        </p:nvSpPr>
        <p:spPr>
          <a:xfrm>
            <a:off x="10104842" y="5323920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r/a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800FA7D-A4FE-4038-A76A-309768B0CD90}"/>
              </a:ext>
            </a:extLst>
          </p:cNvPr>
          <p:cNvSpPr txBox="1"/>
          <p:nvPr/>
        </p:nvSpPr>
        <p:spPr>
          <a:xfrm>
            <a:off x="4787455" y="3517326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e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20B0502040204020203" pitchFamily="66" charset="0"/>
              <a:ea typeface="+mn-ea"/>
              <a:cs typeface="Cavolini" panose="020B0502040204020203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0045DE-8C46-41D1-B288-BA92C6C10361}"/>
              </a:ext>
            </a:extLst>
          </p:cNvPr>
          <p:cNvSpPr txBox="1"/>
          <p:nvPr/>
        </p:nvSpPr>
        <p:spPr>
          <a:xfrm>
            <a:off x="8385230" y="358140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e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volini" panose="020B0502040204020203" pitchFamily="66" charset="0"/>
              <a:ea typeface="+mn-ea"/>
              <a:cs typeface="Cavolini" panose="020B0502040204020203" pitchFamily="66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A7B406-91CC-4F65-A687-7B6C3A846993}"/>
              </a:ext>
            </a:extLst>
          </p:cNvPr>
          <p:cNvSpPr txBox="1"/>
          <p:nvPr/>
        </p:nvSpPr>
        <p:spPr>
          <a:xfrm>
            <a:off x="5943600" y="4419600"/>
            <a:ext cx="1682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shell ablates in edge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D97FC06-4319-4960-B994-07E8312D55B2}"/>
              </a:ext>
            </a:extLst>
          </p:cNvPr>
          <p:cNvSpPr txBox="1"/>
          <p:nvPr/>
        </p:nvSpPr>
        <p:spPr>
          <a:xfrm>
            <a:off x="9931352" y="4611469"/>
            <a:ext cx="126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Payload disperses in core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547330-4001-4AE2-8F14-6158F9C13DDC}"/>
              </a:ext>
            </a:extLst>
          </p:cNvPr>
          <p:cNvSpPr/>
          <p:nvPr/>
        </p:nvSpPr>
        <p:spPr>
          <a:xfrm>
            <a:off x="3397989" y="5908327"/>
            <a:ext cx="845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*P. B. Parks, “METHODS AND APPARATUS FOR DISRUPTION MITIGATION IN FUSION DEVICES,” U.S. Patent Application Attorney Docket No.: 074915-8030.US00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2BAD20-E248-47F0-8CC4-027365148937}"/>
              </a:ext>
            </a:extLst>
          </p:cNvPr>
          <p:cNvSpPr txBox="1"/>
          <p:nvPr/>
        </p:nvSpPr>
        <p:spPr>
          <a:xfrm>
            <a:off x="6005147" y="1816100"/>
            <a:ext cx="2877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(don’t perturb edge flux surfaces, reduce conduction to divertor)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0C371A-D80E-42FB-9C4A-8971217EA851}"/>
              </a:ext>
            </a:extLst>
          </p:cNvPr>
          <p:cNvSpPr txBox="1"/>
          <p:nvPr/>
        </p:nvSpPr>
        <p:spPr>
          <a:xfrm>
            <a:off x="8849947" y="1765300"/>
            <a:ext cx="3342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(</a:t>
            </a:r>
            <a:r>
              <a:rPr lang="en-US" sz="2000" dirty="0">
                <a:solidFill>
                  <a:prstClr val="black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inward heat flux, </a:t>
            </a:r>
            <a:r>
              <a:rPr lang="en-US" sz="2000" dirty="0">
                <a:solidFill>
                  <a:prstClr val="black"/>
                </a:solidFill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high radiation fraction, assimilation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20B0502040204020203" pitchFamily="66" charset="0"/>
                <a:ea typeface="+mn-ea"/>
                <a:cs typeface="Cavolini" panose="020B0502040204020203" pitchFamily="66" charset="0"/>
              </a:rPr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63C110-A160-4FF1-A4F3-BC447C0C8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6681"/>
      </p:ext>
    </p:extLst>
  </p:cSld>
  <p:clrMapOvr>
    <a:masterClrMapping/>
  </p:clrMapOvr>
  <p:transition advTm="538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9" x="10201275" y="4210050"/>
          <p14:tracePt t="549" x="9561513" y="4237038"/>
          <p14:tracePt t="551" x="9077325" y="4237038"/>
          <p14:tracePt t="571" x="8556625" y="4237038"/>
          <p14:tracePt t="573" x="8035925" y="4237038"/>
          <p14:tracePt t="594" x="7553325" y="4237038"/>
          <p14:tracePt t="596" x="7105650" y="4237038"/>
          <p14:tracePt t="617" x="6877050" y="4237038"/>
          <p14:tracePt t="617" x="6648450" y="4227513"/>
          <p14:tracePt t="639" x="6475413" y="4200525"/>
          <p14:tracePt t="640" x="6310313" y="4154488"/>
          <p14:tracePt t="661" x="6137275" y="4081463"/>
          <p14:tracePt t="663" x="5991225" y="4017963"/>
          <p14:tracePt t="684" x="5872163" y="3963988"/>
          <p14:tracePt t="685" x="5745163" y="3898900"/>
          <p14:tracePt t="706" x="5643563" y="3871913"/>
          <p14:tracePt t="707" x="5516563" y="3844925"/>
          <p14:tracePt t="729" x="5397500" y="3825875"/>
          <p14:tracePt t="731" x="5305425" y="3798888"/>
          <p14:tracePt t="751" x="5159375" y="3771900"/>
          <p14:tracePt t="752" x="5041900" y="3725863"/>
          <p14:tracePt t="774" x="4940300" y="3689350"/>
          <p14:tracePt t="778" x="4813300" y="3625850"/>
          <p14:tracePt t="796" x="4694238" y="3570288"/>
          <p14:tracePt t="797" x="4557713" y="3497263"/>
          <p14:tracePt t="819" x="4448175" y="3451225"/>
          <p14:tracePt t="820" x="4310063" y="3378200"/>
          <p14:tracePt t="842" x="4229100" y="3333750"/>
          <p14:tracePt t="843" x="4127500" y="3278188"/>
          <p14:tracePt t="864" x="4064000" y="3241675"/>
          <p14:tracePt t="866" x="3963988" y="3187700"/>
          <p14:tracePt t="894" x="3698875" y="3032125"/>
          <p14:tracePt t="910" x="3460750" y="2840038"/>
          <p14:tracePt t="931" x="3379788" y="2720975"/>
          <p14:tracePt t="934" x="3343275" y="2620963"/>
          <p14:tracePt t="955" x="3297238" y="2346325"/>
          <p14:tracePt t="966" x="3287713" y="2255838"/>
          <p14:tracePt t="987" x="3287713" y="2163763"/>
          <p14:tracePt t="988" x="3287713" y="2119313"/>
          <p14:tracePt t="1010" x="3287713" y="2090738"/>
          <p14:tracePt t="1013" x="3287713" y="2073275"/>
          <p14:tracePt t="1033" x="3287713" y="2046288"/>
          <p14:tracePt t="1034" x="3270250" y="2000250"/>
          <p14:tracePt t="1055" x="3205163" y="1917700"/>
          <p14:tracePt t="1056" x="3132138" y="1854200"/>
          <p14:tracePt t="1078" x="3068638" y="1752600"/>
          <p14:tracePt t="1080" x="3005138" y="1652588"/>
          <p14:tracePt t="1100" x="2968625" y="1552575"/>
          <p14:tracePt t="1101" x="2932113" y="1489075"/>
          <p14:tracePt t="1122" x="2895600" y="1443038"/>
          <p14:tracePt t="1145" x="2876550" y="1443038"/>
          <p14:tracePt t="1148" x="2867025" y="1433513"/>
          <p14:tracePt t="1180" x="2859088" y="1423988"/>
          <p14:tracePt t="1203" x="2849563" y="1406525"/>
          <p14:tracePt t="1224" x="2849563" y="1397000"/>
          <p14:tracePt t="1271" x="2849563" y="1379538"/>
          <p14:tracePt t="1292" x="2849563" y="1370013"/>
          <p14:tracePt t="1314" x="2849563" y="1360488"/>
          <p14:tracePt t="1318" x="2849563" y="1350963"/>
          <p14:tracePt t="1348" x="2849563" y="1343025"/>
          <p14:tracePt t="1371" x="2859088" y="1314450"/>
          <p14:tracePt t="1394" x="2867025" y="1296988"/>
          <p14:tracePt t="1417" x="2867025" y="1277938"/>
          <p14:tracePt t="1438" x="2867025" y="1250950"/>
          <p14:tracePt t="1441" x="2867025" y="1233488"/>
          <p14:tracePt t="1461" x="2867025" y="1160463"/>
          <p14:tracePt t="1483" x="2859088" y="1131888"/>
          <p14:tracePt t="1487" x="2849563" y="1095375"/>
          <p14:tracePt t="1506" x="2840038" y="1068388"/>
          <p14:tracePt t="7413" x="3178175" y="3005138"/>
          <p14:tracePt t="7469" x="3151188" y="3141663"/>
          <p14:tracePt t="7470" x="3141663" y="3187700"/>
          <p14:tracePt t="7476" x="3132138" y="3387725"/>
          <p14:tracePt t="7537" x="3041650" y="3479800"/>
          <p14:tracePt t="7560" x="2959100" y="3552825"/>
          <p14:tracePt t="7581" x="2949575" y="3560763"/>
          <p14:tracePt t="7582" x="2940050" y="3570288"/>
          <p14:tracePt t="7649" x="2940050" y="3589338"/>
          <p14:tracePt t="7670" x="2922588" y="3606800"/>
          <p14:tracePt t="7673" x="2903538" y="3606800"/>
          <p14:tracePt t="7694" x="2895600" y="3606800"/>
          <p14:tracePt t="7726" x="2895600" y="3597275"/>
          <p14:tracePt t="7729" x="2903538" y="3570288"/>
          <p14:tracePt t="7749" x="2932113" y="3543300"/>
          <p14:tracePt t="7752" x="2968625" y="3506788"/>
          <p14:tracePt t="7772" x="2976563" y="3497263"/>
          <p14:tracePt t="7775" x="2986088" y="3470275"/>
          <p14:tracePt t="7794" x="2995613" y="3470275"/>
          <p14:tracePt t="7795" x="3005138" y="3451225"/>
          <p14:tracePt t="7816" x="3013075" y="3433763"/>
          <p14:tracePt t="7817" x="3013075" y="3414713"/>
          <p14:tracePt t="7839" x="3013075" y="3397250"/>
          <p14:tracePt t="7841" x="3013075" y="3378200"/>
          <p14:tracePt t="7861" x="3013075" y="3370263"/>
          <p14:tracePt t="7863" x="3022600" y="3351213"/>
          <p14:tracePt t="7890" x="3032125" y="3324225"/>
          <p14:tracePt t="7907" x="3041650" y="3305175"/>
          <p14:tracePt t="7909" x="3041650" y="3287713"/>
          <p14:tracePt t="7929" x="3041650" y="3278188"/>
          <p14:tracePt t="7996" x="3041650" y="3268663"/>
          <p14:tracePt t="8042" x="3041650" y="3260725"/>
          <p14:tracePt t="8064" x="3041650" y="3251200"/>
          <p14:tracePt t="8088" x="3041650" y="3224213"/>
          <p14:tracePt t="8121" x="3041650" y="3214688"/>
          <p14:tracePt t="8189" x="3059113" y="3214688"/>
          <p14:tracePt t="8211" x="3078163" y="3214688"/>
          <p14:tracePt t="8233" x="3086100" y="3214688"/>
          <p14:tracePt t="8279" x="3095625" y="3214688"/>
          <p14:tracePt t="8301" x="3114675" y="3232150"/>
          <p14:tracePt t="8324" x="3132138" y="3278188"/>
          <p14:tracePt t="8345" x="3132138" y="3314700"/>
          <p14:tracePt t="8348" x="3132138" y="3370263"/>
          <p14:tracePt t="8368" x="3132138" y="3378200"/>
          <p14:tracePt t="8371" x="3132138" y="3424238"/>
          <p14:tracePt t="8390" x="3132138" y="3451225"/>
          <p14:tracePt t="8393" x="3132138" y="3479800"/>
          <p14:tracePt t="8413" x="3132138" y="3516313"/>
          <p14:tracePt t="8414" x="3132138" y="3543300"/>
          <p14:tracePt t="8435" x="3122613" y="3579813"/>
          <p14:tracePt t="8439" x="3114675" y="3643313"/>
          <p14:tracePt t="8458" x="3095625" y="3689350"/>
          <p14:tracePt t="8459" x="3095625" y="3743325"/>
          <p14:tracePt t="8480" x="3095625" y="3798888"/>
          <p14:tracePt t="8481" x="3086100" y="3852863"/>
          <p14:tracePt t="8504" x="3059113" y="3963988"/>
          <p14:tracePt t="8525" x="3049588" y="3990975"/>
          <p14:tracePt t="8528" x="3041650" y="4000500"/>
          <p14:tracePt t="8547" x="3032125" y="4017963"/>
          <p14:tracePt t="8581" x="3022600" y="4054475"/>
          <p14:tracePt t="8584" x="3005138" y="4081463"/>
          <p14:tracePt t="8604" x="2976563" y="4110038"/>
          <p14:tracePt t="8607" x="2949575" y="4137025"/>
          <p14:tracePt t="8626" x="2922588" y="4173538"/>
          <p14:tracePt t="8627" x="2913063" y="4183063"/>
          <p14:tracePt t="8649" x="2895600" y="4210050"/>
          <p14:tracePt t="8650" x="2886075" y="4210050"/>
          <p14:tracePt t="8672" x="2867025" y="4237038"/>
          <p14:tracePt t="8674" x="2849563" y="4264025"/>
          <p14:tracePt t="8694" x="2813050" y="4319588"/>
          <p14:tracePt t="8695" x="2749550" y="4383088"/>
          <p14:tracePt t="8716" x="2684463" y="4456113"/>
          <p14:tracePt t="8717" x="2593975" y="4538663"/>
          <p14:tracePt t="8740" x="2465388" y="4657725"/>
          <p14:tracePt t="8761" x="2428875" y="4675188"/>
          <p14:tracePt t="8764" x="2411413" y="4684713"/>
          <p14:tracePt t="8784" x="2382838" y="4702175"/>
          <p14:tracePt t="8785" x="2355850" y="4711700"/>
          <p14:tracePt t="8807" x="2292350" y="4721225"/>
          <p14:tracePt t="8829" x="2228850" y="4721225"/>
          <p14:tracePt t="8831" x="2127250" y="4730750"/>
          <p14:tracePt t="8851" x="2036763" y="4730750"/>
          <p14:tracePt t="8852" x="1944688" y="4748213"/>
          <p14:tracePt t="8874" x="1871663" y="4748213"/>
          <p14:tracePt t="8875" x="1817688" y="4748213"/>
          <p14:tracePt t="8896" x="1771650" y="4748213"/>
          <p14:tracePt t="8897" x="1735138" y="4748213"/>
          <p14:tracePt t="8919" x="1725613" y="4748213"/>
          <p14:tracePt t="8922" x="1717675" y="4748213"/>
          <p14:tracePt t="8942" x="1698625" y="4748213"/>
          <p14:tracePt t="8965" x="1662113" y="4730750"/>
          <p14:tracePt t="8986" x="1644650" y="4711700"/>
          <p14:tracePt t="8987" x="1635125" y="4702175"/>
          <p14:tracePt t="9009" x="1606550" y="4684713"/>
          <p14:tracePt t="9013" x="1562100" y="4675188"/>
          <p14:tracePt t="9031" x="1562100" y="4665663"/>
          <p14:tracePt t="9032" x="1552575" y="4657725"/>
          <p14:tracePt t="9055" x="1516063" y="4638675"/>
          <p14:tracePt t="9076" x="1497013" y="4629150"/>
          <p14:tracePt t="9079" x="1470025" y="4611688"/>
          <p14:tracePt t="9099" x="1460500" y="4602163"/>
          <p14:tracePt t="9100" x="1452563" y="4584700"/>
          <p14:tracePt t="9121" x="1433513" y="4565650"/>
          <p14:tracePt t="9124" x="1433513" y="4548188"/>
          <p14:tracePt t="9144" x="1433513" y="4529138"/>
          <p14:tracePt t="9145" x="1423988" y="4492625"/>
          <p14:tracePt t="9168" x="1423988" y="4446588"/>
          <p14:tracePt t="9169" x="1416050" y="4419600"/>
          <p14:tracePt t="9190" x="1397000" y="4373563"/>
          <p14:tracePt t="9192" x="1387475" y="4346575"/>
          <p14:tracePt t="9212" x="1379538" y="4300538"/>
          <p14:tracePt t="9213" x="1370013" y="4300538"/>
          <p14:tracePt t="9234" x="1360488" y="4283075"/>
          <p14:tracePt t="9235" x="1350963" y="4246563"/>
          <p14:tracePt t="9257" x="1350963" y="4183063"/>
          <p14:tracePt t="9269" x="1343025" y="4146550"/>
          <p14:tracePt t="9290" x="1343025" y="4117975"/>
          <p14:tracePt t="9293" x="1343025" y="4081463"/>
          <p14:tracePt t="9313" x="1343025" y="4054475"/>
          <p14:tracePt t="9314" x="1343025" y="3981450"/>
          <p14:tracePt t="9335" x="1343025" y="3908425"/>
          <p14:tracePt t="9337" x="1343025" y="3852863"/>
          <p14:tracePt t="9358" x="1343025" y="3808413"/>
          <p14:tracePt t="9359" x="1343025" y="3752850"/>
          <p14:tracePt t="9373" x="1343025" y="3725863"/>
          <p14:tracePt t="9391" x="1343025" y="3679825"/>
          <p14:tracePt t="9392" x="1343025" y="3652838"/>
          <p14:tracePt t="9414" x="1343025" y="3616325"/>
          <p14:tracePt t="9415" x="1343025" y="3560763"/>
          <p14:tracePt t="9437" x="1343025" y="3470275"/>
          <p14:tracePt t="9440" x="1343025" y="3414713"/>
          <p14:tracePt t="9459" x="1350963" y="3333750"/>
          <p14:tracePt t="9460" x="1360488" y="3305175"/>
          <p14:tracePt t="9481" x="1360488" y="3287713"/>
          <p14:tracePt t="9482" x="1360488" y="3278188"/>
          <p14:tracePt t="9527" x="1370013" y="3251200"/>
          <p14:tracePt t="9549" x="1370013" y="3241675"/>
          <p14:tracePt t="9551" x="1387475" y="3214688"/>
          <p14:tracePt t="9572" x="1416050" y="3195638"/>
          <p14:tracePt t="9574" x="1433513" y="3159125"/>
          <p14:tracePt t="9594" x="1443038" y="3151188"/>
          <p14:tracePt t="9597" x="1470025" y="3122613"/>
          <p14:tracePt t="9616" x="1489075" y="3105150"/>
          <p14:tracePt t="9617" x="1506538" y="3078163"/>
          <p14:tracePt t="9640" x="1516063" y="3078163"/>
          <p14:tracePt t="9642" x="1525588" y="3068638"/>
          <p14:tracePt t="9661" x="1552575" y="3049588"/>
          <p14:tracePt t="9662" x="1562100" y="3041650"/>
          <p14:tracePt t="9685" x="1579563" y="3022600"/>
          <p14:tracePt t="9686" x="1606550" y="2995613"/>
          <p14:tracePt t="9707" x="1616075" y="2986088"/>
          <p14:tracePt t="9729" x="1635125" y="2976563"/>
          <p14:tracePt t="9774" x="1652588" y="2959100"/>
          <p14:tracePt t="9776" x="1662113" y="2949575"/>
          <p14:tracePt t="9797" x="1681163" y="2930525"/>
          <p14:tracePt t="9799" x="1698625" y="2913063"/>
          <p14:tracePt t="9819" x="1744663" y="2876550"/>
          <p14:tracePt t="9820" x="1771650" y="2857500"/>
          <p14:tracePt t="9841" x="1798638" y="2849563"/>
          <p14:tracePt t="9844" x="1844675" y="2813050"/>
          <p14:tracePt t="9865" x="1908175" y="2776538"/>
          <p14:tracePt t="9886" x="1973263" y="2740025"/>
          <p14:tracePt t="9890" x="1981200" y="2740025"/>
          <p14:tracePt t="9921" x="2000250" y="2730500"/>
          <p14:tracePt t="9922" x="2017713" y="2730500"/>
          <p14:tracePt t="9943" x="2046288" y="2730500"/>
          <p14:tracePt t="9967" x="2100263" y="2730500"/>
          <p14:tracePt t="9989" x="2219325" y="2711450"/>
          <p14:tracePt t="10010" x="2292350" y="2711450"/>
          <p14:tracePt t="10013" x="2365375" y="2711450"/>
          <p14:tracePt t="10033" x="2457450" y="2711450"/>
          <p14:tracePt t="10035" x="2547938" y="2711450"/>
          <p14:tracePt t="10056" x="2584450" y="2711450"/>
          <p14:tracePt t="10057" x="2657475" y="2711450"/>
          <p14:tracePt t="10078" x="2676525" y="2711450"/>
          <p14:tracePt t="10080" x="2693988" y="2711450"/>
          <p14:tracePt t="10100" x="2713038" y="2711450"/>
          <p14:tracePt t="10101" x="2720975" y="2711450"/>
          <p14:tracePt t="10123" x="2749550" y="2720975"/>
          <p14:tracePt t="10126" x="2767013" y="2740025"/>
          <p14:tracePt t="10145" x="2776538" y="2747963"/>
          <p14:tracePt t="10146" x="2794000" y="2776538"/>
          <p14:tracePt t="10158" x="2803525" y="2794000"/>
          <p14:tracePt t="10179" x="2822575" y="2820988"/>
          <p14:tracePt t="10180" x="2830513" y="2849563"/>
          <p14:tracePt t="10201" x="2867025" y="2894013"/>
          <p14:tracePt t="10203" x="2886075" y="2930525"/>
          <p14:tracePt t="10225" x="2986088" y="3022600"/>
          <p14:tracePt t="10246" x="3032125" y="3078163"/>
          <p14:tracePt t="10249" x="3041650" y="3105150"/>
          <p14:tracePt t="10269" x="3068638" y="3141663"/>
          <p14:tracePt t="10270" x="3086100" y="3195638"/>
          <p14:tracePt t="10292" x="3095625" y="3224213"/>
          <p14:tracePt t="10294" x="3105150" y="3268663"/>
          <p14:tracePt t="10313" x="3132138" y="3333750"/>
          <p14:tracePt t="10315" x="3141663" y="3351213"/>
          <p14:tracePt t="10336" x="3151188" y="3387725"/>
          <p14:tracePt t="10337" x="3151188" y="3414713"/>
          <p14:tracePt t="10359" x="3168650" y="3433763"/>
          <p14:tracePt t="10359" x="3178175" y="3479800"/>
          <p14:tracePt t="10382" x="3195638" y="3524250"/>
          <p14:tracePt t="10404" x="3205163" y="3570288"/>
          <p14:tracePt t="10407" x="3205163" y="3606800"/>
          <p14:tracePt t="10426" x="3205163" y="3643313"/>
          <p14:tracePt t="10427" x="3205163" y="3670300"/>
          <p14:tracePt t="10449" x="3205163" y="3698875"/>
          <p14:tracePt t="10450" x="3205163" y="3725863"/>
          <p14:tracePt t="10472" x="3205163" y="3789363"/>
          <p14:tracePt t="10494" x="3205163" y="3816350"/>
          <p14:tracePt t="10495" x="3205163" y="3835400"/>
          <p14:tracePt t="10516" x="3205163" y="3852863"/>
          <p14:tracePt t="10517" x="3195638" y="3889375"/>
          <p14:tracePt t="10539" x="3159125" y="3944938"/>
          <p14:tracePt t="10541" x="3151188" y="3971925"/>
          <p14:tracePt t="10561" x="3122613" y="4000500"/>
          <p14:tracePt t="10562" x="3105150" y="4044950"/>
          <p14:tracePt t="10584" x="3095625" y="4064000"/>
          <p14:tracePt t="10584" x="3068638" y="4110038"/>
          <p14:tracePt t="10606" x="3068638" y="4117975"/>
          <p14:tracePt t="10609" x="3059113" y="4137025"/>
          <p14:tracePt t="10629" x="3041650" y="4154488"/>
          <p14:tracePt t="10629" x="3013075" y="4200525"/>
          <p14:tracePt t="10651" x="2986088" y="4227513"/>
          <p14:tracePt t="10652" x="2968625" y="4246563"/>
          <p14:tracePt t="10674" x="2932113" y="4264025"/>
          <p14:tracePt t="10676" x="2913063" y="4292600"/>
          <p14:tracePt t="10696" x="2895600" y="4319588"/>
          <p14:tracePt t="10697" x="2886075" y="4337050"/>
          <p14:tracePt t="10719" x="2849563" y="4365625"/>
          <p14:tracePt t="10720" x="2840038" y="4373563"/>
          <p14:tracePt t="10741" x="2813050" y="4402138"/>
          <p14:tracePt t="10743" x="2794000" y="4419600"/>
          <p14:tracePt t="10764" x="2767013" y="4456113"/>
          <p14:tracePt t="10765" x="2757488" y="4465638"/>
          <p14:tracePt t="10786" x="2703513" y="4492625"/>
          <p14:tracePt t="10787" x="2667000" y="4502150"/>
          <p14:tracePt t="10808" x="2647950" y="4519613"/>
          <p14:tracePt t="10810" x="2584450" y="4538663"/>
          <p14:tracePt t="10831" x="2547938" y="4548188"/>
          <p14:tracePt t="10832" x="2484438" y="4556125"/>
          <p14:tracePt t="10854" x="2411413" y="4556125"/>
          <p14:tracePt t="10855" x="2319338" y="4584700"/>
          <p14:tracePt t="10876" x="2246313" y="4584700"/>
          <p14:tracePt t="10877" x="2173288" y="4621213"/>
          <p14:tracePt t="10899" x="2100263" y="4638675"/>
          <p14:tracePt t="10900" x="2009775" y="4648200"/>
          <p14:tracePt t="10921" x="1927225" y="4665663"/>
          <p14:tracePt t="10924" x="1854200" y="4675188"/>
          <p14:tracePt t="10944" x="1744663" y="4675188"/>
          <p14:tracePt t="10945" x="1698625" y="4675188"/>
          <p14:tracePt t="10967" x="1616075" y="4675188"/>
          <p14:tracePt t="10967" x="1525588" y="4675188"/>
          <p14:tracePt t="10990" x="1379538" y="4665663"/>
          <p14:tracePt t="11011" x="1296988" y="4648200"/>
          <p14:tracePt t="11013" x="1233488" y="4602163"/>
          <p14:tracePt t="11034" x="1168400" y="4565650"/>
          <p14:tracePt t="11035" x="1141413" y="4548188"/>
          <p14:tracePt t="11056" x="1104900" y="4483100"/>
          <p14:tracePt t="11067" x="1095375" y="4446588"/>
          <p14:tracePt t="11068" x="1068388" y="4402138"/>
          <p14:tracePt t="11090" x="1050925" y="4373563"/>
          <p14:tracePt t="11092" x="1041400" y="4337050"/>
          <p14:tracePt t="11112" x="1014413" y="4310063"/>
          <p14:tracePt t="11114" x="1004888" y="4283075"/>
          <p14:tracePt t="11135" x="995363" y="4246563"/>
          <p14:tracePt t="11136" x="995363" y="4191000"/>
          <p14:tracePt t="11158" x="995363" y="4164013"/>
          <p14:tracePt t="11159" x="985838" y="4117975"/>
          <p14:tracePt t="11193" x="977900" y="4081463"/>
          <p14:tracePt t="11216" x="968375" y="4044950"/>
          <p14:tracePt t="11237" x="958850" y="3963988"/>
          <p14:tracePt t="11260" x="958850" y="3852863"/>
          <p14:tracePt t="11283" x="958850" y="3779838"/>
          <p14:tracePt t="11284" x="958850" y="3716338"/>
          <p14:tracePt t="11305" x="1004888" y="3560763"/>
          <p14:tracePt t="11328" x="1087438" y="3397250"/>
          <p14:tracePt t="11349" x="1123950" y="3324225"/>
          <p14:tracePt t="11353" x="1168400" y="3241675"/>
          <p14:tracePt t="11374" x="1250950" y="2995613"/>
          <p14:tracePt t="11394" x="1277938" y="2894013"/>
          <p14:tracePt t="11398" x="1287463" y="2849563"/>
          <p14:tracePt t="11417" x="1323975" y="2803525"/>
          <p14:tracePt t="11420" x="1323975" y="2794000"/>
          <p14:tracePt t="11439" x="1333500" y="2784475"/>
          <p14:tracePt t="11442" x="1343025" y="2776538"/>
          <p14:tracePt t="11461" x="1350963" y="2767013"/>
          <p14:tracePt t="11462" x="1350963" y="2757488"/>
          <p14:tracePt t="11476" x="1379538" y="2730500"/>
          <p14:tracePt t="11495" x="1397000" y="2711450"/>
          <p14:tracePt t="11496" x="1416050" y="2674938"/>
          <p14:tracePt t="11518" x="1460500" y="2657475"/>
          <p14:tracePt t="11518" x="1525588" y="2630488"/>
          <p14:tracePt t="11540" x="1552575" y="2611438"/>
          <p14:tracePt t="11543" x="1616075" y="2574925"/>
          <p14:tracePt t="11564" x="1635125" y="2574925"/>
          <p14:tracePt t="11585" x="1662113" y="2574925"/>
          <p14:tracePt t="11586" x="1689100" y="2565400"/>
          <p14:tracePt t="11608" x="1717675" y="2557463"/>
          <p14:tracePt t="11611" x="1744663" y="2547938"/>
          <p14:tracePt t="11631" x="1844675" y="2501900"/>
          <p14:tracePt t="11652" x="1908175" y="2492375"/>
          <p14:tracePt t="11653" x="1944688" y="2492375"/>
          <p14:tracePt t="11676" x="1973263" y="2492375"/>
          <p14:tracePt t="11677" x="2009775" y="2492375"/>
          <p14:tracePt t="11698" x="2027238" y="2492375"/>
          <p14:tracePt t="11701" x="2036763" y="2492375"/>
          <p14:tracePt t="11720" x="2073275" y="2492375"/>
          <p14:tracePt t="11721" x="2109788" y="2492375"/>
          <p14:tracePt t="11743" x="2155825" y="2492375"/>
          <p14:tracePt t="11745" x="2219325" y="2492375"/>
          <p14:tracePt t="11765" x="2273300" y="2492375"/>
          <p14:tracePt t="11766" x="2319338" y="2492375"/>
          <p14:tracePt t="11787" x="2355850" y="2492375"/>
          <p14:tracePt t="11788" x="2401888" y="2492375"/>
          <p14:tracePt t="11810" x="2419350" y="2492375"/>
          <p14:tracePt t="11814" x="2438400" y="2492375"/>
          <p14:tracePt t="11833" x="2457450" y="2492375"/>
          <p14:tracePt t="11855" x="2484438" y="2492375"/>
          <p14:tracePt t="11856" x="2493963" y="2492375"/>
          <p14:tracePt t="11878" x="2511425" y="2501900"/>
          <p14:tracePt t="11879" x="2520950" y="2511425"/>
          <p14:tracePt t="11895" x="2538413" y="2520950"/>
          <p14:tracePt t="11911" x="2566988" y="2528888"/>
          <p14:tracePt t="11912" x="2584450" y="2547938"/>
          <p14:tracePt t="11934" x="2603500" y="2547938"/>
          <p14:tracePt t="11946" x="2640013" y="2565400"/>
          <p14:tracePt t="11968" x="2657475" y="2565400"/>
          <p14:tracePt t="11969" x="2676525" y="2565400"/>
          <p14:tracePt t="11991" x="2713038" y="2584450"/>
          <p14:tracePt t="12013" x="2730500" y="2593975"/>
          <p14:tracePt t="12015" x="2740025" y="2593975"/>
          <p14:tracePt t="12035" x="2749550" y="2601913"/>
          <p14:tracePt t="12036" x="2757488" y="2601913"/>
          <p14:tracePt t="12058" x="2776538" y="2620963"/>
          <p14:tracePt t="12069" x="2776538" y="2630488"/>
          <p14:tracePt t="12070" x="2794000" y="2657475"/>
          <p14:tracePt t="12091" x="2794000" y="2667000"/>
          <p14:tracePt t="12094" x="2794000" y="2674938"/>
          <p14:tracePt t="12114" x="2803525" y="2693988"/>
          <p14:tracePt t="12115" x="2813050" y="2711450"/>
          <p14:tracePt t="12148" x="2822575" y="2730500"/>
          <p14:tracePt t="12170" x="2822575" y="2747963"/>
          <p14:tracePt t="12172" x="2830513" y="2747963"/>
          <p14:tracePt t="12204" x="2830513" y="2757488"/>
          <p14:tracePt t="12238" x="2840038" y="2767013"/>
          <p14:tracePt t="12271" x="2849563" y="2784475"/>
          <p14:tracePt t="12666" x="2859088" y="2784475"/>
          <p14:tracePt t="12689" x="2867025" y="2794000"/>
          <p14:tracePt t="12694" x="2867025" y="2803525"/>
          <p14:tracePt t="12724" x="2867025" y="2813050"/>
          <p14:tracePt t="14702" x="2867025" y="2830513"/>
          <p14:tracePt t="14726" x="2867025" y="2867025"/>
          <p14:tracePt t="14747" x="2859088" y="2886075"/>
          <p14:tracePt t="14770" x="2859088" y="2903538"/>
          <p14:tracePt t="14793" x="2849563" y="2922588"/>
          <p14:tracePt t="14815" x="2849563" y="2940050"/>
          <p14:tracePt t="14839" x="2849563" y="2949575"/>
          <p14:tracePt t="14840" x="2849563" y="2976563"/>
          <p14:tracePt t="14860" x="2849563" y="3022600"/>
          <p14:tracePt t="14883" x="2849563" y="3095625"/>
          <p14:tracePt t="14906" x="2830513" y="3214688"/>
          <p14:tracePt t="14928" x="2830513" y="3333750"/>
          <p14:tracePt t="14949" x="2830513" y="3370263"/>
          <p14:tracePt t="14952" x="2830513" y="3397250"/>
          <p14:tracePt t="14971" x="2830513" y="3433763"/>
          <p14:tracePt t="14974" x="2830513" y="3460750"/>
          <p14:tracePt t="14995" x="2822575" y="3487738"/>
          <p14:tracePt t="15016" x="2786063" y="3543300"/>
          <p14:tracePt t="15028" x="2767013" y="3560763"/>
          <p14:tracePt t="15029" x="2720975" y="3606800"/>
          <p14:tracePt t="15051" x="2676525" y="3643313"/>
          <p14:tracePt t="15052" x="2630488" y="3652838"/>
          <p14:tracePt t="15074" x="2574925" y="3670300"/>
          <p14:tracePt t="15095" x="2538413" y="3706813"/>
          <p14:tracePt t="15098" x="2520950" y="3706813"/>
          <p14:tracePt t="15118" x="2447925" y="3735388"/>
          <p14:tracePt t="15121" x="2355850" y="3762375"/>
          <p14:tracePt t="15140" x="2246313" y="3771900"/>
          <p14:tracePt t="15144" x="2109788" y="3798888"/>
          <p14:tracePt t="15162" x="1963738" y="3816350"/>
          <p14:tracePt t="15164" x="1871663" y="3825875"/>
          <p14:tracePt t="15185" x="1798638" y="3844925"/>
          <p14:tracePt t="15186" x="1735138" y="3844925"/>
          <p14:tracePt t="15208" x="1662113" y="3844925"/>
          <p14:tracePt t="15209" x="1625600" y="3844925"/>
          <p14:tracePt t="15230" x="1579563" y="3844925"/>
          <p14:tracePt t="15233" x="1552575" y="3835400"/>
          <p14:tracePt t="15253" x="1525588" y="3816350"/>
          <p14:tracePt t="15254" x="1497013" y="3798888"/>
          <p14:tracePt t="15276" x="1489075" y="3743325"/>
          <p14:tracePt t="15286" x="1489075" y="3652838"/>
          <p14:tracePt t="15288" x="1489075" y="3543300"/>
          <p14:tracePt t="15309" x="1489075" y="3414713"/>
          <p14:tracePt t="15312" x="1525588" y="3287713"/>
          <p14:tracePt t="15331" x="1579563" y="3187700"/>
          <p14:tracePt t="15333" x="1635125" y="3086100"/>
          <p14:tracePt t="15354" x="1689100" y="3032125"/>
          <p14:tracePt t="15355" x="1725613" y="2986088"/>
          <p14:tracePt t="15377" x="1771650" y="2949575"/>
          <p14:tracePt t="15380" x="1835150" y="2913063"/>
          <p14:tracePt t="15399" x="1917700" y="2876550"/>
          <p14:tracePt t="15400" x="1990725" y="2876550"/>
          <p14:tracePt t="15421" x="2119313" y="2857500"/>
          <p14:tracePt t="15422" x="2282825" y="2840038"/>
          <p14:tracePt t="15444" x="2374900" y="2840038"/>
          <p14:tracePt t="15447" x="2484438" y="2840038"/>
          <p14:tracePt t="15466" x="2557463" y="2840038"/>
          <p14:tracePt t="15467" x="2593975" y="2840038"/>
          <p14:tracePt t="15490" x="2620963" y="2894013"/>
          <p14:tracePt t="15512" x="2620963" y="2968625"/>
          <p14:tracePt t="15514" x="2620963" y="3022600"/>
          <p14:tracePt t="15534" x="2620963" y="3078163"/>
          <p14:tracePt t="15536" x="2620963" y="3132138"/>
          <p14:tracePt t="15556" x="2574925" y="3251200"/>
          <p14:tracePt t="15558" x="2493963" y="3333750"/>
          <p14:tracePt t="15580" x="2346325" y="3506788"/>
          <p14:tracePt t="15601" x="2265363" y="3589338"/>
          <p14:tracePt t="15603" x="2219325" y="3625850"/>
          <p14:tracePt t="15624" x="2119313" y="3698875"/>
          <p14:tracePt t="15628" x="2017713" y="3752850"/>
          <p14:tracePt t="15646" x="1917700" y="3779838"/>
          <p14:tracePt t="15647" x="1827213" y="3808413"/>
          <p14:tracePt t="15670" x="1762125" y="3816350"/>
          <p14:tracePt t="15671" x="1735138" y="3816350"/>
          <p14:tracePt t="15692" x="1725613" y="3816350"/>
          <p14:tracePt t="15714" x="1725613" y="3798888"/>
          <p14:tracePt t="15715" x="1725613" y="3743325"/>
          <p14:tracePt t="15736" x="1717675" y="3679825"/>
          <p14:tracePt t="15737" x="1717675" y="3625850"/>
          <p14:tracePt t="15759" x="1717675" y="3589338"/>
          <p14:tracePt t="15792" x="1717675" y="3579813"/>
          <p14:tracePt t="15815" x="1725613" y="3560763"/>
          <p14:tracePt t="15817" x="1762125" y="3560763"/>
          <p14:tracePt t="15837" x="1854200" y="3560763"/>
          <p14:tracePt t="15839" x="1908175" y="3560763"/>
          <p14:tracePt t="15860" x="1981200" y="3560763"/>
          <p14:tracePt t="15862" x="2009775" y="3570288"/>
          <p14:tracePt t="15882" x="2027238" y="3606800"/>
          <p14:tracePt t="15883" x="2027238" y="3643313"/>
          <p14:tracePt t="15905" x="2027238" y="3679825"/>
          <p14:tracePt t="15906" x="2009775" y="3706813"/>
          <p14:tracePt t="15917" x="1981200" y="3735388"/>
          <p14:tracePt t="15938" x="1973263" y="3743325"/>
          <p14:tracePt t="15940" x="1954213" y="3762375"/>
          <p14:tracePt t="15961" x="1936750" y="3771900"/>
          <p14:tracePt t="15963" x="1917700" y="3779838"/>
          <p14:tracePt t="15984" x="1900238" y="3789363"/>
          <p14:tracePt t="15985" x="1844675" y="3789363"/>
          <p14:tracePt t="16007" x="1798638" y="3798888"/>
          <p14:tracePt t="16009" x="1762125" y="3798888"/>
          <p14:tracePt t="16029" x="1754188" y="3798888"/>
          <p14:tracePt t="16030" x="1744663" y="3798888"/>
          <p14:tracePt t="16085" x="1754188" y="3798888"/>
          <p14:tracePt t="16087" x="1781175" y="3771900"/>
          <p14:tracePt t="16107" x="1817688" y="3762375"/>
          <p14:tracePt t="16109" x="1817688" y="3752850"/>
          <p14:tracePt t="16130" x="1827213" y="3752850"/>
          <p14:tracePt t="16132" x="1835150" y="3743325"/>
          <p14:tracePt t="21186" x="1890713" y="3789363"/>
          <p14:tracePt t="21205" x="1890713" y="3808413"/>
          <p14:tracePt t="21361" x="1890713" y="3825875"/>
          <p14:tracePt t="21364" x="1900238" y="3844925"/>
          <p14:tracePt t="21385" x="1936750" y="3871913"/>
          <p14:tracePt t="21406" x="1973263" y="3889375"/>
          <p14:tracePt t="21409" x="2027238" y="3908425"/>
          <p14:tracePt t="21429" x="2063750" y="3917950"/>
          <p14:tracePt t="21430" x="2127250" y="3935413"/>
          <p14:tracePt t="21452" x="2346325" y="3935413"/>
          <p14:tracePt t="21455" x="2693988" y="3963988"/>
          <p14:tracePt t="21474" x="3105150" y="3963988"/>
          <p14:tracePt t="21475" x="3589338" y="3963988"/>
          <p14:tracePt t="21496" x="4037013" y="3963988"/>
          <p14:tracePt t="21497" x="4411663" y="3963988"/>
          <p14:tracePt t="21519" x="4575175" y="3990975"/>
          <p14:tracePt t="21522" x="4648200" y="3990975"/>
          <p14:tracePt t="21541" x="4675188" y="3990975"/>
          <p14:tracePt t="21543" x="4684713" y="4000500"/>
          <p14:tracePt t="21575" x="4694238" y="4000500"/>
          <p14:tracePt t="21579" x="4740275" y="4000500"/>
          <p14:tracePt t="21598" x="4903788" y="4000500"/>
          <p14:tracePt t="21599" x="5122863" y="4000500"/>
          <p14:tracePt t="21621" x="5726113" y="4000500"/>
          <p14:tracePt t="21644" x="6018213" y="4008438"/>
          <p14:tracePt t="21665" x="6045200" y="4017963"/>
          <p14:tracePt t="21667" x="6064250" y="4037013"/>
          <p14:tracePt t="21698" x="6073775" y="4037013"/>
          <p14:tracePt t="21700" x="6081713" y="4044950"/>
          <p14:tracePt t="21721" x="6100763" y="4073525"/>
          <p14:tracePt t="21722" x="6137275" y="4110038"/>
          <p14:tracePt t="21743" x="6191250" y="4127500"/>
          <p14:tracePt t="21745" x="6273800" y="4154488"/>
          <p14:tracePt t="21766" x="6365875" y="4173538"/>
          <p14:tracePt t="21768" x="6446838" y="4183063"/>
          <p14:tracePt t="21789" x="6611938" y="4210050"/>
          <p14:tracePt t="21811" x="6694488" y="4210050"/>
          <p14:tracePt t="21813" x="6784975" y="4219575"/>
          <p14:tracePt t="21834" x="6858000" y="4219575"/>
          <p14:tracePt t="21838" x="6931025" y="4219575"/>
          <p14:tracePt t="21856" x="7023100" y="4219575"/>
          <p14:tracePt t="21857" x="7096125" y="4219575"/>
          <p14:tracePt t="21888" x="7305675" y="4219575"/>
          <p14:tracePt t="21902" x="7470775" y="4219575"/>
          <p14:tracePt t="21924" x="7561263" y="4219575"/>
          <p14:tracePt t="21927" x="7597775" y="4219575"/>
          <p14:tracePt t="21947" x="7634288" y="4219575"/>
          <p14:tracePt t="21948" x="7643813" y="4219575"/>
          <p14:tracePt t="21971" x="7653338" y="4219575"/>
          <p14:tracePt t="21992" x="7662863" y="4219575"/>
          <p14:tracePt t="21995" x="7689850" y="4219575"/>
          <p14:tracePt t="22014" x="7743825" y="4210050"/>
          <p14:tracePt t="22015" x="7808913" y="4200525"/>
          <p14:tracePt t="22037" x="7899400" y="4200525"/>
          <p14:tracePt t="22040" x="7991475" y="4173538"/>
          <p14:tracePt t="22059" x="8108950" y="4154488"/>
          <p14:tracePt t="22060" x="8237538" y="4146550"/>
          <p14:tracePt t="22082" x="8347075" y="4117975"/>
          <p14:tracePt t="22083" x="8475663" y="4117975"/>
          <p14:tracePt t="22105" x="8694738" y="4117975"/>
          <p14:tracePt t="22127" x="8748713" y="4117975"/>
          <p14:tracePt t="22129" x="8767763" y="4117975"/>
          <p14:tracePt t="22173" x="8748713" y="4117975"/>
          <p14:tracePt t="22194" x="8712200" y="4117975"/>
          <p14:tracePt t="22262" x="8702675" y="4110038"/>
          <p14:tracePt t="22307" x="8702675" y="4100513"/>
          <p14:tracePt t="22342" x="8666163" y="4100513"/>
          <p14:tracePt t="22364" x="8566150" y="4100513"/>
          <p14:tracePt t="22388" x="8420100" y="4100513"/>
          <p14:tracePt t="22408" x="8393113" y="4100513"/>
          <p14:tracePt t="22412" x="8383588" y="4100513"/>
          <p14:tracePt t="22475" x="8374063" y="4100513"/>
          <p14:tracePt t="22478" x="8366125" y="4100513"/>
          <p14:tracePt t="22510" x="8347075" y="4100513"/>
          <p14:tracePt t="22532" x="8329613" y="4100513"/>
          <p14:tracePt t="22555" x="8320088" y="4100513"/>
          <p14:tracePt t="22612" x="8293100" y="4100513"/>
          <p14:tracePt t="22633" x="8264525" y="4100513"/>
          <p14:tracePt t="22635" x="8228013" y="4100513"/>
          <p14:tracePt t="22657" x="8147050" y="4110038"/>
          <p14:tracePt t="22678" x="8108950" y="4110038"/>
          <p14:tracePt t="22681" x="8081963" y="4110038"/>
          <p14:tracePt t="22734" x="8072438" y="4110038"/>
          <p14:tracePt t="22769" x="8064500" y="4110038"/>
          <p14:tracePt t="22770" x="8045450" y="4110038"/>
          <p14:tracePt t="22791" x="8008938" y="4110038"/>
          <p14:tracePt t="22814" x="7945438" y="4117975"/>
          <p14:tracePt t="22838" x="7889875" y="4127500"/>
          <p14:tracePt t="22858" x="7872413" y="4137025"/>
          <p14:tracePt t="22882" x="7835900" y="4137025"/>
          <p14:tracePt t="22905" x="7799388" y="4146550"/>
          <p14:tracePt t="22926" x="7753350" y="4154488"/>
          <p14:tracePt t="22971" x="7735888" y="4154488"/>
          <p14:tracePt t="22993" x="7726363" y="4154488"/>
          <p14:tracePt t="23016" x="7707313" y="4164013"/>
          <p14:tracePt t="23041" x="7662863" y="4164013"/>
          <p14:tracePt t="23062" x="7626350" y="4164013"/>
          <p14:tracePt t="23083" x="7597775" y="4164013"/>
          <p14:tracePt t="23085" x="7570788" y="4164013"/>
          <p14:tracePt t="23106" x="7524750" y="4164013"/>
          <p14:tracePt t="23128" x="7516813" y="4164013"/>
          <p14:tracePt t="23130" x="7497763" y="4164013"/>
          <p14:tracePt t="23173" x="7488238" y="4164013"/>
          <p14:tracePt t="23175" x="7480300" y="4164013"/>
          <p14:tracePt t="23195" x="7461250" y="4164013"/>
          <p14:tracePt t="23207" x="7407275" y="4164013"/>
          <p14:tracePt t="23209" x="7388225" y="4164013"/>
          <p14:tracePt t="23229" x="7334250" y="4164013"/>
          <p14:tracePt t="23229" x="7324725" y="4164013"/>
          <p14:tracePt t="23308" x="7315200" y="4164013"/>
          <p14:tracePt t="23342" x="7305675" y="4164013"/>
          <p14:tracePt t="23345" x="7296150" y="4164013"/>
          <p14:tracePt t="23376" x="7288213" y="4164013"/>
          <p14:tracePt t="23398" x="7259638" y="4164013"/>
          <p14:tracePt t="23421" x="7215188" y="4164013"/>
          <p14:tracePt t="23422" x="7178675" y="4164013"/>
          <p14:tracePt t="23443" x="7150100" y="4164013"/>
          <p14:tracePt t="23447" x="7105650" y="4164013"/>
          <p14:tracePt t="23467" x="7086600" y="4164013"/>
          <p14:tracePt t="23488" x="7077075" y="4164013"/>
          <p14:tracePt t="23510" x="7059613" y="4164013"/>
          <p14:tracePt t="23533" x="7059613" y="4154488"/>
          <p14:tracePt t="23536" x="7050088" y="4154488"/>
          <p14:tracePt t="23556" x="7040563" y="4154488"/>
          <p14:tracePt t="23612" x="7032625" y="4154488"/>
          <p14:tracePt t="23615" x="7023100" y="4154488"/>
          <p14:tracePt t="23646" x="7013575" y="4154488"/>
          <p14:tracePt t="23668" x="7004050" y="4154488"/>
          <p14:tracePt t="23671" x="6986588" y="4154488"/>
          <p14:tracePt t="23691" x="6977063" y="4154488"/>
          <p14:tracePt t="23693" x="6967538" y="4154488"/>
          <p14:tracePt t="23758" x="6950075" y="4154488"/>
          <p14:tracePt t="23761" x="6940550" y="4154488"/>
          <p14:tracePt t="23780" x="6931025" y="4154488"/>
          <p14:tracePt t="23784" x="6894513" y="4154488"/>
          <p14:tracePt t="23803" x="6867525" y="4154488"/>
          <p14:tracePt t="23805" x="6840538" y="4154488"/>
          <p14:tracePt t="23825" x="6821488" y="4154488"/>
          <p14:tracePt t="23848" x="6813550" y="4154488"/>
          <p14:tracePt t="23884" x="6804025" y="4154488"/>
          <p14:tracePt t="23961" x="6794500" y="4154488"/>
          <p14:tracePt t="23996" x="6784975" y="4154488"/>
          <p14:tracePt t="24085" x="6777038" y="4154488"/>
          <p14:tracePt t="24152" x="6767513" y="4154488"/>
          <p14:tracePt t="24187" x="6757988" y="4154488"/>
          <p14:tracePt t="24231" x="6731000" y="4154488"/>
          <p14:tracePt t="24264" x="6704013" y="4154488"/>
          <p14:tracePt t="24298" x="6694488" y="4154488"/>
          <p14:tracePt t="24334" x="6694488" y="4146550"/>
          <p14:tracePt t="24376" x="6684963" y="4146550"/>
          <p14:tracePt t="24422" x="6675438" y="4146550"/>
          <p14:tracePt t="24445" x="6667500" y="4146550"/>
          <p14:tracePt t="24895" x="6657975" y="4137025"/>
          <p14:tracePt t="24918" x="6648450" y="4127500"/>
          <p14:tracePt t="24920" x="6630988" y="4127500"/>
          <p14:tracePt t="24951" x="6630988" y="4117975"/>
          <p14:tracePt t="26121" x="6621463" y="4117975"/>
          <p14:tracePt t="26155" x="6630988" y="4127500"/>
          <p14:tracePt t="26178" x="6630988" y="4137025"/>
          <p14:tracePt t="26503" x="6630988" y="4146550"/>
          <p14:tracePt t="26583" x="6630988" y="4137025"/>
          <p14:tracePt t="26627" x="6630988" y="4127500"/>
          <p14:tracePt t="26673" x="6630988" y="4100513"/>
          <p14:tracePt t="26696" x="6630988" y="4081463"/>
          <p14:tracePt t="26718" x="6638925" y="4044950"/>
          <p14:tracePt t="26740" x="6657975" y="4017963"/>
          <p14:tracePt t="26762" x="6667500" y="4000500"/>
          <p14:tracePt t="26765" x="6667500" y="3990975"/>
          <p14:tracePt t="26784" x="6667500" y="3971925"/>
          <p14:tracePt t="26787" x="6684963" y="3944938"/>
          <p14:tracePt t="26806" x="6684963" y="3927475"/>
          <p14:tracePt t="26807" x="6704013" y="3881438"/>
          <p14:tracePt t="26829" x="6721475" y="3816350"/>
          <p14:tracePt t="26832" x="6721475" y="3743325"/>
          <p14:tracePt t="26851" x="6711950" y="3616325"/>
          <p14:tracePt t="26852" x="6667500" y="3487738"/>
          <p14:tracePt t="26874" x="6621463" y="3333750"/>
          <p14:tracePt t="26876" x="6575425" y="3205163"/>
          <p14:tracePt t="26900" x="6538913" y="2976563"/>
          <p14:tracePt t="26919" x="6538913" y="2867025"/>
          <p14:tracePt t="26920" x="6538913" y="2776538"/>
          <p14:tracePt t="26942" x="6557963" y="2657475"/>
          <p14:tracePt t="26945" x="6565900" y="2601913"/>
          <p14:tracePt t="26965" x="6630988" y="2520950"/>
          <p14:tracePt t="26987" x="6630988" y="2511425"/>
          <p14:tracePt t="27471" x="6611938" y="2511425"/>
          <p14:tracePt t="27505" x="6594475" y="2520950"/>
          <p14:tracePt t="27662" x="6584950" y="2528888"/>
          <p14:tracePt t="27665" x="6575425" y="2528888"/>
          <p14:tracePt t="27688" x="6575425" y="2547938"/>
          <p14:tracePt t="27708" x="6575425" y="2574925"/>
          <p14:tracePt t="27730" x="6565900" y="2593975"/>
          <p14:tracePt t="27752" x="6565900" y="2601913"/>
          <p14:tracePt t="27755" x="6565900" y="2620963"/>
          <p14:tracePt t="27774" x="6565900" y="2630488"/>
          <p14:tracePt t="27776" x="6557963" y="2638425"/>
          <p14:tracePt t="27966" x="6548438" y="2647950"/>
          <p14:tracePt t="28045" x="6548438" y="2657475"/>
          <p14:tracePt t="28157" x="6538913" y="2657475"/>
          <p14:tracePt t="28191" x="6538913" y="2667000"/>
          <p14:tracePt t="28213" x="6529388" y="2674938"/>
          <p14:tracePt t="28237" x="6521450" y="2693988"/>
          <p14:tracePt t="28281" x="6521450" y="2703513"/>
          <p14:tracePt t="28305" x="6521450" y="2711450"/>
          <p14:tracePt t="28360" x="6502400" y="2730500"/>
          <p14:tracePt t="28506" x="6502400" y="2740025"/>
          <p14:tracePt t="28530" x="6502400" y="2747963"/>
          <p14:tracePt t="28641" x="6502400" y="2757488"/>
          <p14:tracePt t="28674" x="6492875" y="2767013"/>
          <p14:tracePt t="28742" x="6483350" y="2784475"/>
          <p14:tracePt t="28776" x="6483350" y="2794000"/>
          <p14:tracePt t="28822" x="6475413" y="2803525"/>
          <p14:tracePt t="29069" x="6475413" y="2813050"/>
          <p14:tracePt t="29093" x="6475413" y="2820988"/>
          <p14:tracePt t="29138" x="6475413" y="2830513"/>
          <p14:tracePt t="29181" x="6475413" y="2840038"/>
          <p14:tracePt t="29260" x="6465888" y="2849563"/>
          <p14:tracePt t="29429" x="6446838" y="2857500"/>
          <p14:tracePt t="29485" x="6446838" y="2867025"/>
          <p14:tracePt t="29597" x="6446838" y="2876550"/>
          <p14:tracePt t="36124" x="6300788" y="3068638"/>
          <p14:tracePt t="36144" x="6300788" y="3078163"/>
          <p14:tracePt t="36151" x="6594475" y="2959100"/>
          <p14:tracePt t="36158" x="6721475" y="2930525"/>
          <p14:tracePt t="36181" x="7123113" y="2849563"/>
          <p14:tracePt t="36200" x="7388225" y="2813050"/>
          <p14:tracePt t="36202" x="7570788" y="2784475"/>
          <p14:tracePt t="36223" x="7772400" y="2747963"/>
          <p14:tracePt t="36224" x="7908925" y="2740025"/>
          <p14:tracePt t="36245" x="8035925" y="2703513"/>
          <p14:tracePt t="36247" x="8147050" y="2674938"/>
          <p14:tracePt t="36268" x="8191500" y="2667000"/>
          <p14:tracePt t="36269" x="8237538" y="2657475"/>
          <p14:tracePt t="36290" x="8264525" y="2657475"/>
          <p14:tracePt t="36291" x="8274050" y="2657475"/>
          <p14:tracePt t="36314" x="8337550" y="2647950"/>
          <p14:tracePt t="36335" x="8374063" y="2638425"/>
          <p14:tracePt t="36337" x="8420100" y="2630488"/>
          <p14:tracePt t="36358" x="8475663" y="2630488"/>
          <p14:tracePt t="36359" x="8548688" y="2630488"/>
          <p14:tracePt t="36382" x="8612188" y="2601913"/>
          <p14:tracePt t="36384" x="8694738" y="2584450"/>
          <p14:tracePt t="36403" x="8721725" y="2584450"/>
          <p14:tracePt t="36404" x="8748713" y="2584450"/>
          <p14:tracePt t="36425" x="8794750" y="2574925"/>
          <p14:tracePt t="36426" x="8831263" y="2565400"/>
          <p14:tracePt t="36449" x="8894763" y="2557463"/>
          <p14:tracePt t="36470" x="8931275" y="2547938"/>
          <p14:tracePt t="36472" x="8977313" y="2520950"/>
          <p14:tracePt t="36493" x="9023350" y="2511425"/>
          <p14:tracePt t="36494" x="9132888" y="2484438"/>
          <p14:tracePt t="36516" x="9361488" y="2428875"/>
          <p14:tracePt t="36537" x="9478963" y="2401888"/>
          <p14:tracePt t="36540" x="9644063" y="2401888"/>
          <p14:tracePt t="36560" x="9780588" y="2401888"/>
          <p14:tracePt t="36561" x="9863138" y="2401888"/>
          <p14:tracePt t="36583" x="9918700" y="2401888"/>
          <p14:tracePt t="36585" x="9936163" y="2401888"/>
          <p14:tracePt t="36605" x="9945688" y="2401888"/>
          <p14:tracePt t="36639" x="9945688" y="2411413"/>
          <p14:tracePt t="36775" x="9936163" y="2411413"/>
          <p14:tracePt t="36955" x="9926638" y="2411413"/>
          <p14:tracePt t="36956" x="9899650" y="2411413"/>
          <p14:tracePt t="36979" x="9882188" y="2411413"/>
          <p14:tracePt t="36999" x="9882188" y="2401888"/>
          <p14:tracePt t="38396" x="9882188" y="2438400"/>
          <p14:tracePt t="38419" x="9882188" y="2465388"/>
          <p14:tracePt t="38440" x="9882188" y="2538413"/>
          <p14:tracePt t="38463" x="9882188" y="2647950"/>
          <p14:tracePt t="38486" x="9863138" y="2767013"/>
          <p14:tracePt t="38507" x="9863138" y="2820988"/>
          <p14:tracePt t="38508" x="9863138" y="2876550"/>
          <p14:tracePt t="38529" x="9863138" y="2922588"/>
          <p14:tracePt t="38531" x="9863138" y="2986088"/>
          <p14:tracePt t="38552" x="9863138" y="3095625"/>
          <p14:tracePt t="38556" x="9863138" y="3178175"/>
          <p14:tracePt t="38574" x="9863138" y="3305175"/>
          <p14:tracePt t="38576" x="9836150" y="3414713"/>
          <p14:tracePt t="38596" x="9780588" y="3552825"/>
          <p14:tracePt t="38597" x="9717088" y="3698875"/>
          <p14:tracePt t="38619" x="9661525" y="3816350"/>
          <p14:tracePt t="38621" x="9634538" y="3927475"/>
          <p14:tracePt t="38641" x="9634538" y="4017963"/>
          <p14:tracePt t="38642" x="9617075" y="4137025"/>
          <p14:tracePt t="38665" x="9617075" y="4246563"/>
          <p14:tracePt t="38666" x="9625013" y="4373563"/>
          <p14:tracePt t="38687" x="9625013" y="4483100"/>
          <p14:tracePt t="38689" x="9625013" y="4592638"/>
          <p14:tracePt t="38709" x="9625013" y="4665663"/>
          <p14:tracePt t="38710" x="9625013" y="4711700"/>
          <p14:tracePt t="38732" x="9625013" y="4721225"/>
          <p14:tracePt t="38844" x="9625013" y="4702175"/>
          <p14:tracePt t="38846" x="9625013" y="4694238"/>
          <p14:tracePt t="38878" x="9625013" y="4684713"/>
          <p14:tracePt t="42695" x="10247313" y="4519613"/>
          <p14:tracePt t="42715" x="10520363" y="4356100"/>
          <p14:tracePt t="42718" x="10602913" y="4310063"/>
          <p14:tracePt t="42723" x="10675938" y="4273550"/>
          <p14:tracePt t="42737" x="10666413" y="4246563"/>
          <p14:tracePt t="42740" x="10629900" y="4191000"/>
          <p14:tracePt t="42759" x="10602913" y="4090988"/>
          <p14:tracePt t="42761" x="10585450" y="3981450"/>
          <p14:tracePt t="42782" x="10585450" y="3908425"/>
          <p14:tracePt t="42782" x="10585450" y="3825875"/>
          <p14:tracePt t="42804" x="10585450" y="3798888"/>
          <p14:tracePt t="42807" x="10585450" y="3789363"/>
          <p14:tracePt t="42816" x="10585450" y="3779838"/>
          <p14:tracePt t="42940" x="10585450" y="3771900"/>
          <p14:tracePt t="43189" x="10585450" y="3779838"/>
          <p14:tracePt t="43190" x="10585450" y="3808413"/>
          <p14:tracePt t="43210" x="10585450" y="3844925"/>
          <p14:tracePt t="43233" x="10585450" y="3871913"/>
          <p14:tracePt t="43246" x="10585450" y="3881438"/>
          <p14:tracePt t="43267" x="10585450" y="3927475"/>
          <p14:tracePt t="43288" x="10585450" y="3944938"/>
          <p14:tracePt t="43290" x="10585450" y="3971925"/>
          <p14:tracePt t="43311" x="10585450" y="4008438"/>
          <p14:tracePt t="43317" x="10566400" y="4037013"/>
          <p14:tracePt t="43333" x="10556875" y="4081463"/>
          <p14:tracePt t="43335" x="10520363" y="4110038"/>
          <p14:tracePt t="43356" x="10456863" y="4191000"/>
          <p14:tracePt t="43380" x="10356850" y="4292600"/>
          <p14:tracePt t="43401" x="10255250" y="4392613"/>
          <p14:tracePt t="43423" x="10228263" y="4419600"/>
          <p14:tracePt t="43424" x="10174288" y="4483100"/>
          <p14:tracePt t="43447" x="10055225" y="4575175"/>
          <p14:tracePt t="43469" x="9926638" y="4648200"/>
          <p14:tracePt t="43481" x="9853613" y="4675188"/>
          <p14:tracePt t="43503" x="9707563" y="4757738"/>
          <p14:tracePt t="43525" x="9598025" y="4803775"/>
          <p14:tracePt t="43548" x="9551988" y="4830763"/>
          <p14:tracePt t="43570" x="9544050" y="4840288"/>
          <p14:tracePt t="43626" x="9507538" y="4867275"/>
          <p14:tracePt t="43649" x="9498013" y="4876800"/>
          <p14:tracePt t="43671" x="9488488" y="488473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11219D-CD21-4A2C-9043-8B126C297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61" y="1269823"/>
            <a:ext cx="8125239" cy="5130977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480DDD06-F4CE-4C1E-B7AC-B6FD9927BC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2661" y="2781300"/>
            <a:ext cx="914400" cy="381000"/>
          </a:xfrm>
          <a:prstGeom prst="curvedConnector3">
            <a:avLst>
              <a:gd name="adj1" fmla="val 1042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81BC213E-1786-47F8-8E63-26257F725FA6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04961" y="4343400"/>
            <a:ext cx="990600" cy="685800"/>
          </a:xfrm>
          <a:prstGeom prst="curvedConnector3">
            <a:avLst>
              <a:gd name="adj1" fmla="val 962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9D44C3F-6FFC-46AE-82D1-04AA1FF225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06" t="6666" r="2149" b="8889"/>
          <a:stretch/>
        </p:blipFill>
        <p:spPr>
          <a:xfrm>
            <a:off x="247563" y="1447800"/>
            <a:ext cx="3275118" cy="45256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F539644-71A7-4461-986C-136D1CCC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0668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Unstable modes distort/shift hot core away from faster pellet toward slower pellet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66FD8-399C-47F2-8CCD-191CBFF5819C}"/>
              </a:ext>
            </a:extLst>
          </p:cNvPr>
          <p:cNvSpPr txBox="1"/>
          <p:nvPr/>
        </p:nvSpPr>
        <p:spPr>
          <a:xfrm>
            <a:off x="7058439" y="1230868"/>
            <a:ext cx="239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Slower Pellet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A6656-0707-4079-B06F-C73EF5B881CE}"/>
              </a:ext>
            </a:extLst>
          </p:cNvPr>
          <p:cNvSpPr txBox="1"/>
          <p:nvPr/>
        </p:nvSpPr>
        <p:spPr>
          <a:xfrm>
            <a:off x="6096000" y="3810000"/>
            <a:ext cx="239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Faster Pellet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EECD67-21E9-4EF2-B3C1-847E7686A622}"/>
              </a:ext>
            </a:extLst>
          </p:cNvPr>
          <p:cNvCxnSpPr>
            <a:cxnSpLocks/>
          </p:cNvCxnSpPr>
          <p:nvPr/>
        </p:nvCxnSpPr>
        <p:spPr>
          <a:xfrm>
            <a:off x="8382000" y="1600200"/>
            <a:ext cx="685800" cy="87544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B6352D-3A5A-4157-98B6-2F424EACF3BB}"/>
              </a:ext>
            </a:extLst>
          </p:cNvPr>
          <p:cNvCxnSpPr>
            <a:cxnSpLocks/>
          </p:cNvCxnSpPr>
          <p:nvPr/>
        </p:nvCxnSpPr>
        <p:spPr>
          <a:xfrm flipH="1">
            <a:off x="6289900" y="4190999"/>
            <a:ext cx="672461" cy="66717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E8A637-49D4-4E09-A723-A8514358EE96}"/>
              </a:ext>
            </a:extLst>
          </p:cNvPr>
          <p:cNvSpPr txBox="1"/>
          <p:nvPr/>
        </p:nvSpPr>
        <p:spPr>
          <a:xfrm>
            <a:off x="1524000" y="28956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n=3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3EEF77-4B6A-4527-968A-D015158B8C14}"/>
              </a:ext>
            </a:extLst>
          </p:cNvPr>
          <p:cNvSpPr txBox="1"/>
          <p:nvPr/>
        </p:nvSpPr>
        <p:spPr>
          <a:xfrm rot="5400000">
            <a:off x="10191837" y="4006333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Temperature (eV)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BA9569-674E-43BC-B5B6-E0496E48D6A9}"/>
              </a:ext>
            </a:extLst>
          </p:cNvPr>
          <p:cNvSpPr txBox="1"/>
          <p:nvPr/>
        </p:nvSpPr>
        <p:spPr>
          <a:xfrm>
            <a:off x="4205080" y="1334869"/>
            <a:ext cx="239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Time = 0.95 </a:t>
            </a:r>
            <a:r>
              <a:rPr lang="en-US" dirty="0" err="1">
                <a:latin typeface="Arial Black" panose="020B0A04020102020204" pitchFamily="34" charset="0"/>
              </a:rPr>
              <a:t>ms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sym typeface="Symbol" panose="05050102010706020507" pitchFamily="18" charset="2"/>
              </a:rPr>
              <a:t>=180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638D92-D064-4647-8303-5B61CF35A2B1}"/>
              </a:ext>
            </a:extLst>
          </p:cNvPr>
          <p:cNvSpPr txBox="1"/>
          <p:nvPr/>
        </p:nvSpPr>
        <p:spPr>
          <a:xfrm>
            <a:off x="10134600" y="1672130"/>
            <a:ext cx="73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  <a:sym typeface="Symbol" panose="05050102010706020507" pitchFamily="18" charset="2"/>
              </a:rPr>
              <a:t>=0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9490ED-723C-4FC1-935D-EED3470E8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28925"/>
      </p:ext>
    </p:extLst>
  </p:cSld>
  <p:clrMapOvr>
    <a:masterClrMapping/>
  </p:clrMapOvr>
  <p:transition advTm="35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" x="8636000" y="3079750"/>
          <p14:tracePt t="53" x="8636000" y="3086100"/>
          <p14:tracePt t="86" x="8629650" y="3086100"/>
          <p14:tracePt t="706" x="8623300" y="3086100"/>
          <p14:tracePt t="740" x="8616950" y="3079750"/>
          <p14:tracePt t="784" x="8616950" y="3073400"/>
          <p14:tracePt t="1111" x="8616950" y="3067050"/>
          <p14:tracePt t="1135" x="8616950" y="3079750"/>
          <p14:tracePt t="1141" x="8616950" y="3086100"/>
          <p14:tracePt t="1158" x="8623300" y="3111500"/>
          <p14:tracePt t="1179" x="8636000" y="3117850"/>
          <p14:tracePt t="1204" x="8636000" y="3149600"/>
          <p14:tracePt t="1223" x="8610600" y="3181350"/>
          <p14:tracePt t="1250" x="8528050" y="3187700"/>
          <p14:tracePt t="1283" x="8305800" y="3117850"/>
          <p14:tracePt t="1300" x="8070850" y="3035300"/>
          <p14:tracePt t="1317" x="7861300" y="2990850"/>
          <p14:tracePt t="1350" x="7721600" y="2971800"/>
          <p14:tracePt t="1367" x="7613650" y="2952750"/>
          <p14:tracePt t="1383" x="7423150" y="2933700"/>
          <p14:tracePt t="1417" x="6915150" y="2882900"/>
          <p14:tracePt t="1433" x="6223000" y="2800350"/>
          <p14:tracePt t="1450" x="5588000" y="2673350"/>
          <p14:tracePt t="1483" x="5219700" y="2501900"/>
          <p14:tracePt t="1500" x="5048250" y="2343150"/>
          <p14:tracePt t="1517" x="4718050" y="2120900"/>
          <p14:tracePt t="1550" x="4019550" y="1784350"/>
          <p14:tracePt t="1567" x="3263900" y="1409700"/>
          <p14:tracePt t="1584" x="2952750" y="1206500"/>
          <p14:tracePt t="1586" x="2686050" y="965200"/>
          <p14:tracePt t="1606" x="2540000" y="736600"/>
          <p14:tracePt t="1634" x="2520950" y="628650"/>
          <p14:tracePt t="1650" x="2520950" y="615950"/>
          <p14:tracePt t="1667" x="2520950" y="609600"/>
          <p14:tracePt t="1700" x="2520950" y="603250"/>
          <p14:tracePt t="3150" x="2533650" y="603250"/>
          <p14:tracePt t="3156" x="2552700" y="603250"/>
          <p14:tracePt t="3171" x="2590800" y="603250"/>
          <p14:tracePt t="3188" x="2660650" y="609600"/>
          <p14:tracePt t="3204" x="2787650" y="609600"/>
          <p14:tracePt t="3221" x="2908300" y="590550"/>
          <p14:tracePt t="3238" x="2959100" y="584200"/>
          <p14:tracePt t="3254" x="2965450" y="584200"/>
          <p14:tracePt t="3271" x="2984500" y="584200"/>
          <p14:tracePt t="3316" x="2997200" y="584200"/>
          <p14:tracePt t="3519" x="3003550" y="584200"/>
          <p14:tracePt t="3553" x="3028950" y="584200"/>
          <p14:tracePt t="3577" x="3054350" y="590550"/>
          <p14:tracePt t="3598" x="3073400" y="609600"/>
          <p14:tracePt t="3621" x="3098800" y="628650"/>
          <p14:tracePt t="3644" x="3117850" y="641350"/>
          <p14:tracePt t="3688" x="3124200" y="647700"/>
          <p14:tracePt t="3711" x="3149600" y="654050"/>
          <p14:tracePt t="3732" x="3155950" y="660400"/>
          <p14:tracePt t="3754" x="3162300" y="666750"/>
          <p14:tracePt t="3757" x="3181350" y="679450"/>
          <p14:tracePt t="3791" x="3225800" y="698500"/>
          <p14:tracePt t="3824" x="3238500" y="711200"/>
          <p14:tracePt t="3841" x="3238500" y="717550"/>
          <p14:tracePt t="3889" x="3244850" y="723900"/>
          <p14:tracePt t="4352" x="3251200" y="723900"/>
          <p14:tracePt t="4408" x="3251200" y="730250"/>
          <p14:tracePt t="4430" x="3263900" y="742950"/>
          <p14:tracePt t="4452" x="3276600" y="749300"/>
          <p14:tracePt t="4456" x="3289300" y="749300"/>
          <p14:tracePt t="4490" x="3327400" y="762000"/>
          <p14:tracePt t="4506" x="3435350" y="768350"/>
          <p14:tracePt t="4523" x="3689350" y="768350"/>
          <p14:tracePt t="4541" x="3810000" y="768350"/>
          <p14:tracePt t="4543" x="3917950" y="781050"/>
          <p14:tracePt t="4564" x="4038600" y="793750"/>
          <p14:tracePt t="4573" x="4121150" y="800100"/>
          <p14:tracePt t="4590" x="4235450" y="800100"/>
          <p14:tracePt t="4623" x="4248150" y="800100"/>
          <p14:tracePt t="4677" x="4260850" y="800100"/>
          <p14:tracePt t="4699" x="4292600" y="800100"/>
          <p14:tracePt t="4707" x="4381500" y="800100"/>
          <p14:tracePt t="4723" x="4451350" y="781050"/>
          <p14:tracePt t="4740" x="4540250" y="781050"/>
          <p14:tracePt t="4757" x="4908550" y="755650"/>
          <p14:tracePt t="4774" x="5422900" y="698500"/>
          <p14:tracePt t="4790" x="5988050" y="635000"/>
          <p14:tracePt t="4823" x="6597650" y="603250"/>
          <p14:tracePt t="4840" x="6858000" y="590550"/>
          <p14:tracePt t="4857" x="6927850" y="590550"/>
          <p14:tracePt t="4874" x="6978650" y="590550"/>
          <p14:tracePt t="4890" x="6985000" y="590550"/>
          <p14:tracePt t="4937" x="7016750" y="590550"/>
          <p14:tracePt t="4959" x="7061200" y="590550"/>
          <p14:tracePt t="4980" x="7092950" y="590550"/>
          <p14:tracePt t="4990" x="7131050" y="590550"/>
          <p14:tracePt t="5007" x="7232650" y="596900"/>
          <p14:tracePt t="5041" x="7486650" y="603250"/>
          <p14:tracePt t="5057" x="7854950" y="628650"/>
          <p14:tracePt t="5074" x="8235950" y="666750"/>
          <p14:tracePt t="5092" x="8337550" y="666750"/>
          <p14:tracePt t="5107" x="8420100" y="685800"/>
          <p14:tracePt t="5124" x="8464550" y="711200"/>
          <p14:tracePt t="5141" x="8470900" y="717550"/>
          <p14:tracePt t="5207" x="8458200" y="717550"/>
          <p14:tracePt t="5228" x="8413750" y="717550"/>
          <p14:tracePt t="5251" x="8375650" y="698500"/>
          <p14:tracePt t="5284" x="8362950" y="698500"/>
          <p14:tracePt t="5815" x="8293100" y="698500"/>
          <p14:tracePt t="5838" x="8140700" y="711200"/>
          <p14:tracePt t="5860" x="7651750" y="869950"/>
          <p14:tracePt t="5881" x="6978650" y="1073150"/>
          <p14:tracePt t="5905" x="6438900" y="1212850"/>
          <p14:tracePt t="5926" x="6184900" y="1270000"/>
          <p14:tracePt t="5949" x="6032500" y="1327150"/>
          <p14:tracePt t="5973" x="5918200" y="1358900"/>
          <p14:tracePt t="5993" x="5848350" y="1377950"/>
          <p14:tracePt t="6003" x="5797550" y="1384300"/>
          <p14:tracePt t="6019" x="5689600" y="1403350"/>
          <p14:tracePt t="6052" x="5676900" y="1403350"/>
          <p14:tracePt t="6069" x="5670550" y="1403350"/>
          <p14:tracePt t="6086" x="5664200" y="1409700"/>
          <p14:tracePt t="6119" x="5651500" y="1416050"/>
          <p14:tracePt t="6136" x="5651500" y="1422400"/>
          <p14:tracePt t="7648" x="5651500" y="1485900"/>
          <p14:tracePt t="7659" x="5651500" y="1492250"/>
          <p14:tracePt t="7673" x="5657850" y="1492250"/>
          <p14:tracePt t="7748" x="5657850" y="1498600"/>
          <p14:tracePt t="7782" x="5664200" y="1504950"/>
          <p14:tracePt t="7828" x="5676900" y="1504950"/>
          <p14:tracePt t="7851" x="5695950" y="1504950"/>
          <p14:tracePt t="7873" x="5702300" y="1504950"/>
          <p14:tracePt t="7896" x="5746750" y="1511300"/>
          <p14:tracePt t="7917" x="5765800" y="1511300"/>
          <p14:tracePt t="7920" x="5791200" y="1517650"/>
          <p14:tracePt t="7953" x="5803900" y="1517650"/>
          <p14:tracePt t="7970" x="5816600" y="1524000"/>
          <p14:tracePt t="7987" x="5829300" y="1530350"/>
          <p14:tracePt t="8020" x="5835650" y="1536700"/>
          <p14:tracePt t="8188" x="5886450" y="1549400"/>
          <p14:tracePt t="8213" x="6159500" y="1606550"/>
          <p14:tracePt t="8233" x="6756400" y="1682750"/>
          <p14:tracePt t="8255" x="7410450" y="1816100"/>
          <p14:tracePt t="8279" x="7912100" y="2063750"/>
          <p14:tracePt t="8300" x="8108950" y="2279650"/>
          <p14:tracePt t="8326" x="8185150" y="2438400"/>
          <p14:tracePt t="8359" x="8185150" y="2508250"/>
          <p14:tracePt t="8376" x="8191500" y="2520950"/>
          <p14:tracePt t="8393" x="8191500" y="2527300"/>
          <p14:tracePt t="8426" x="8197850" y="2533650"/>
          <p14:tracePt t="8442" x="8197850" y="2514600"/>
          <p14:tracePt t="8459" x="8178800" y="2489200"/>
          <p14:tracePt t="8493" x="8147050" y="2470150"/>
          <p14:tracePt t="8510" x="8102600" y="2451100"/>
          <p14:tracePt t="8526" x="8001000" y="2444750"/>
          <p14:tracePt t="8560" x="7797800" y="2444750"/>
          <p14:tracePt t="8576" x="7556500" y="2470150"/>
          <p14:tracePt t="8593" x="7410450" y="2482850"/>
          <p14:tracePt t="8626" x="7397750" y="2482850"/>
          <p14:tracePt t="8660" x="7391400" y="2489200"/>
          <p14:tracePt t="8676" x="7404100" y="2514600"/>
          <p14:tracePt t="8693" x="7442200" y="2559050"/>
          <p14:tracePt t="8710" x="7461250" y="2622550"/>
          <p14:tracePt t="8728" x="7493000" y="2673350"/>
          <p14:tracePt t="8760" x="7499350" y="2692400"/>
          <p14:tracePt t="8817" x="7493000" y="2698750"/>
          <p14:tracePt t="8820" x="7448550" y="2698750"/>
          <p14:tracePt t="8840" x="7270750" y="2698750"/>
          <p14:tracePt t="8864" x="7023100" y="2730500"/>
          <p14:tracePt t="8885" x="6794500" y="2774950"/>
          <p14:tracePt t="8910" x="6610350" y="2825750"/>
          <p14:tracePt t="8943" x="6521450" y="2851150"/>
          <p14:tracePt t="8986" x="6527800" y="2857500"/>
          <p14:tracePt t="9009" x="6559550" y="2876550"/>
          <p14:tracePt t="9032" x="6616700" y="2921000"/>
          <p14:tracePt t="9053" x="6686550" y="2990850"/>
          <p14:tracePt t="9076" x="6731000" y="3022600"/>
          <p14:tracePt t="9110" x="6743700" y="3035300"/>
          <p14:tracePt t="9126" x="6756400" y="3041650"/>
          <p14:tracePt t="9160" x="6756400" y="3060700"/>
          <p14:tracePt t="9212" x="6756400" y="3067050"/>
          <p14:tracePt t="9684" x="6756400" y="3079750"/>
          <p14:tracePt t="9707" x="6661150" y="3155950"/>
          <p14:tracePt t="9712" x="6311900" y="3467100"/>
          <p14:tracePt t="9728" x="5721350" y="3917950"/>
          <p14:tracePt t="9739" x="5016500" y="4470400"/>
          <p14:tracePt t="9755" x="4349750" y="4927600"/>
          <p14:tracePt t="9773" x="3308350" y="5499100"/>
          <p14:tracePt t="9790" x="3041650" y="5657850"/>
          <p14:tracePt t="9809" x="2927350" y="5784850"/>
          <p14:tracePt t="9831" x="2641600" y="6140450"/>
          <p14:tracePt t="9856" x="2273300" y="6388100"/>
          <p14:tracePt t="9889" x="1936750" y="6527800"/>
          <p14:tracePt t="9906" x="1765300" y="6546850"/>
          <p14:tracePt t="9923" x="1543050" y="6553200"/>
          <p14:tracePt t="9956" x="1016000" y="6546850"/>
          <p14:tracePt t="10022" x="247650" y="5448300"/>
          <p14:tracePt t="10039" x="247650" y="5403850"/>
          <p14:tracePt t="10073" x="254000" y="5365750"/>
          <p14:tracePt t="10089" x="254000" y="5232400"/>
          <p14:tracePt t="10123" x="203200" y="4921250"/>
          <p14:tracePt t="10140" x="203200" y="4635500"/>
          <p14:tracePt t="10156" x="184150" y="4546600"/>
          <p14:tracePt t="10173" x="177800" y="4489450"/>
          <p14:tracePt t="10189" x="146050" y="4298950"/>
          <p14:tracePt t="10206" x="133350" y="3886200"/>
          <p14:tracePt t="10239" x="254000" y="3448050"/>
          <p14:tracePt t="10256" x="596900" y="3162300"/>
          <p14:tracePt t="10273" x="1028700" y="3060700"/>
          <p14:tracePt t="10290" x="1187450" y="3060700"/>
          <p14:tracePt t="10306" x="1314450" y="3060700"/>
          <p14:tracePt t="10323" x="1473200" y="3092450"/>
          <p14:tracePt t="10340" x="1574800" y="3181350"/>
          <p14:tracePt t="10373" x="1676400" y="3346450"/>
          <p14:tracePt t="10390" x="1784350" y="3581400"/>
          <p14:tracePt t="10406" x="1879600" y="3771900"/>
          <p14:tracePt t="10440" x="1936750" y="3930650"/>
          <p14:tracePt t="10456" x="1949450" y="3987800"/>
          <p14:tracePt t="10489" x="1949450" y="3994150"/>
          <p14:tracePt t="10506" x="1943100" y="4019550"/>
          <p14:tracePt t="10540" x="1879600" y="4038600"/>
          <p14:tracePt t="10557" x="1841500" y="4038600"/>
          <p14:tracePt t="10573" x="1797050" y="4032250"/>
          <p14:tracePt t="10607" x="1733550" y="3981450"/>
          <p14:tracePt t="10623" x="1631950" y="3924300"/>
          <p14:tracePt t="10641" x="1574800" y="3867150"/>
          <p14:tracePt t="10657" x="1530350" y="3759200"/>
          <p14:tracePt t="10673" x="1435100" y="3460750"/>
          <p14:tracePt t="10691" x="1422400" y="3295650"/>
          <p14:tracePt t="10708" x="1466850" y="3225800"/>
          <p14:tracePt t="10740" x="1600200" y="3219450"/>
          <p14:tracePt t="10756" x="1689100" y="3206750"/>
          <p14:tracePt t="10773" x="1917700" y="3187700"/>
          <p14:tracePt t="10790" x="2171700" y="3162300"/>
          <p14:tracePt t="10808" x="2298700" y="3162300"/>
          <p14:tracePt t="10809" x="2400300" y="3162300"/>
          <p14:tracePt t="10840" x="2546350" y="3340100"/>
          <p14:tracePt t="10857" x="2590800" y="3568700"/>
          <p14:tracePt t="10890" x="2609850" y="3854450"/>
          <p14:tracePt t="10907" x="2552700" y="4089400"/>
          <p14:tracePt t="10923" x="2311400" y="4311650"/>
          <p14:tracePt t="10957" x="2063750" y="4356100"/>
          <p14:tracePt t="10974" x="1974850" y="4362450"/>
          <p14:tracePt t="10991" x="1936750" y="4292600"/>
          <p14:tracePt t="11024" x="1866900" y="4000500"/>
          <p14:tracePt t="11041" x="1822450" y="3759200"/>
          <p14:tracePt t="11057" x="1733550" y="3594100"/>
          <p14:tracePt t="11090" x="1714500" y="3536950"/>
          <p14:tracePt t="11123" x="1739900" y="3536950"/>
          <p14:tracePt t="11140" x="1835150" y="3594100"/>
          <p14:tracePt t="11157" x="1866900" y="3676650"/>
          <p14:tracePt t="11173" x="1911350" y="3752850"/>
          <p14:tracePt t="11190" x="1917700" y="3822700"/>
          <p14:tracePt t="11207" x="1892300" y="3886200"/>
          <p14:tracePt t="11225" x="1816100" y="3924300"/>
          <p14:tracePt t="11247" x="1778000" y="3924300"/>
          <p14:tracePt t="11257" x="1765300" y="3924300"/>
          <p14:tracePt t="11274" x="1771650" y="3854450"/>
          <p14:tracePt t="11307" x="1828800" y="3778250"/>
          <p14:tracePt t="11324" x="1854200" y="3746500"/>
          <p14:tracePt t="12204" x="1816100" y="3733800"/>
          <p14:tracePt t="12227" x="1727200" y="3721100"/>
          <p14:tracePt t="12249" x="1581150" y="3683000"/>
          <p14:tracePt t="12272" x="1504950" y="3632200"/>
          <p14:tracePt t="12294" x="1479550" y="3556000"/>
          <p14:tracePt t="12315" x="1479550" y="3505200"/>
          <p14:tracePt t="12325" x="1479550" y="3467100"/>
          <p14:tracePt t="12342" x="1581150" y="3340100"/>
          <p14:tracePt t="12376" x="1752600" y="3257550"/>
          <p14:tracePt t="12392" x="1905000" y="3175000"/>
          <p14:tracePt t="12409" x="1968500" y="3136900"/>
          <p14:tracePt t="12442" x="1981200" y="3124200"/>
          <p14:tracePt t="12459" x="1987550" y="3098800"/>
          <p14:tracePt t="12475" x="1993900" y="3086100"/>
          <p14:tracePt t="12509" x="2012950" y="3073400"/>
          <p14:tracePt t="12525" x="2025650" y="3073400"/>
          <p14:tracePt t="12542" x="2120900" y="3073400"/>
          <p14:tracePt t="12562" x="2184400" y="3073400"/>
          <p14:tracePt t="12575" x="2260600" y="3073400"/>
          <p14:tracePt t="12592" x="2362200" y="3073400"/>
          <p14:tracePt t="12625" x="2406650" y="3092450"/>
          <p14:tracePt t="12643" x="2432050" y="3124200"/>
          <p14:tracePt t="12660" x="2470150" y="3162300"/>
          <p14:tracePt t="12677" x="2495550" y="3194050"/>
          <p14:tracePt t="12692" x="2501900" y="3219450"/>
          <p14:tracePt t="12709" x="2514600" y="3365500"/>
          <p14:tracePt t="12726" x="2489200" y="3517900"/>
          <p14:tracePt t="12743" x="2457450" y="3651250"/>
          <p14:tracePt t="12776" x="2451100" y="3746500"/>
          <p14:tracePt t="12793" x="2413000" y="3879850"/>
          <p14:tracePt t="12826" x="2393950" y="4013200"/>
          <p14:tracePt t="12843" x="2355850" y="4184650"/>
          <p14:tracePt t="12860" x="2305050" y="4318000"/>
          <p14:tracePt t="12893" x="2203450" y="4464050"/>
          <p14:tracePt t="12926" x="2171700" y="4502150"/>
          <p14:tracePt t="12943" x="2152650" y="4527550"/>
          <p14:tracePt t="12960" x="2133600" y="4540250"/>
          <p14:tracePt t="12993" x="2038350" y="4584700"/>
          <p14:tracePt t="13026" x="2006600" y="4584700"/>
          <p14:tracePt t="13043" x="1981200" y="4584700"/>
          <p14:tracePt t="13059" x="1949450" y="4572000"/>
          <p14:tracePt t="13093" x="1905000" y="4533900"/>
          <p14:tracePt t="13109" x="1860550" y="4464050"/>
          <p14:tracePt t="13126" x="1835150" y="4445000"/>
          <p14:tracePt t="13143" x="1816100" y="4432300"/>
          <p14:tracePt t="13160" x="1758950" y="4400550"/>
          <p14:tracePt t="13177" x="1733550" y="4368800"/>
          <p14:tracePt t="13193" x="1714500" y="4349750"/>
          <p14:tracePt t="13210" x="1714500" y="4324350"/>
          <p14:tracePt t="13227" x="1695450" y="4197350"/>
          <p14:tracePt t="13244" x="1682750" y="4057650"/>
          <p14:tracePt t="13262" x="1689100" y="3917950"/>
          <p14:tracePt t="13293" x="1727200" y="3759200"/>
          <p14:tracePt t="13310" x="1727200" y="3663950"/>
          <p14:tracePt t="13344" x="1727200" y="3568700"/>
          <p14:tracePt t="13363" x="1727200" y="3511550"/>
          <p14:tracePt t="13394" x="1727200" y="3467100"/>
          <p14:tracePt t="13410" x="1727200" y="3416300"/>
          <p14:tracePt t="13444" x="1771650" y="3333750"/>
          <p14:tracePt t="13461" x="1835150" y="3232150"/>
          <p14:tracePt t="13477" x="1917700" y="3149600"/>
          <p14:tracePt t="13510" x="2006600" y="3111500"/>
          <p14:tracePt t="13527" x="2082800" y="3060700"/>
          <p14:tracePt t="13544" x="2146300" y="3022600"/>
          <p14:tracePt t="13577" x="2197100" y="2997200"/>
          <p14:tracePt t="13594" x="2209800" y="2997200"/>
          <p14:tracePt t="13627" x="2235200" y="3003550"/>
          <p14:tracePt t="13644" x="2254250" y="3054350"/>
          <p14:tracePt t="13661" x="2260600" y="3105150"/>
          <p14:tracePt t="13677" x="2298700" y="3225800"/>
          <p14:tracePt t="13694" x="2324100" y="3346450"/>
          <p14:tracePt t="13727" x="2343150" y="3416300"/>
          <p14:tracePt t="13744" x="2368550" y="3486150"/>
          <p14:tracePt t="13761" x="2393950" y="3600450"/>
          <p14:tracePt t="13780" x="2393950" y="3752850"/>
          <p14:tracePt t="13811" x="2349500" y="3886200"/>
          <p14:tracePt t="13827" x="2311400" y="3987800"/>
          <p14:tracePt t="13861" x="2273300" y="4064000"/>
          <p14:tracePt t="13877" x="2247900" y="4102100"/>
          <p14:tracePt t="13894" x="2216150" y="4191000"/>
          <p14:tracePt t="13915" x="2159000" y="4311650"/>
          <p14:tracePt t="13944" x="2089150" y="4406900"/>
          <p14:tracePt t="13961" x="2044700" y="4457700"/>
          <p14:tracePt t="13994" x="2044700" y="4470400"/>
          <p14:tracePt t="14027" x="2032000" y="4502150"/>
          <p14:tracePt t="14044" x="2012950" y="4527550"/>
          <p14:tracePt t="14061" x="2000250" y="4540250"/>
          <p14:tracePt t="14094" x="2000250" y="4546600"/>
          <p14:tracePt t="14111" x="1949450" y="4546600"/>
          <p14:tracePt t="14128" x="1917700" y="4546600"/>
          <p14:tracePt t="14144" x="1905000" y="4546600"/>
          <p14:tracePt t="14161" x="1828800" y="4546600"/>
          <p14:tracePt t="14177" x="1771650" y="4546600"/>
          <p14:tracePt t="14194" x="1733550" y="4527550"/>
          <p14:tracePt t="14211" x="1708150" y="4495800"/>
          <p14:tracePt t="14228" x="1663700" y="4394200"/>
          <p14:tracePt t="14244" x="1625600" y="4260850"/>
          <p14:tracePt t="14263" x="1612900" y="4108450"/>
          <p14:tracePt t="14294" x="1612900" y="4019550"/>
          <p14:tracePt t="14311" x="1612900" y="3924300"/>
          <p14:tracePt t="14344" x="1612900" y="3886200"/>
          <p14:tracePt t="14361" x="1612900" y="3860800"/>
          <p14:tracePt t="14378" x="1612900" y="3848100"/>
          <p14:tracePt t="14411" x="1612900" y="3829050"/>
          <p14:tracePt t="14428" x="1612900" y="3765550"/>
          <p14:tracePt t="14444" x="1612900" y="3695700"/>
          <p14:tracePt t="14478" x="1612900" y="3657600"/>
          <p14:tracePt t="14495" x="1612900" y="3619500"/>
          <p14:tracePt t="14511" x="1612900" y="3600450"/>
          <p14:tracePt t="14545" x="1612900" y="3556000"/>
          <p14:tracePt t="14562" x="1631950" y="3473450"/>
          <p14:tracePt t="14578" x="1638300" y="3422650"/>
          <p14:tracePt t="14645" x="1651000" y="3416300"/>
          <p14:tracePt t="14668" x="1746250" y="3390900"/>
          <p14:tracePt t="14690" x="1828800" y="3365500"/>
          <p14:tracePt t="14712" x="1873250" y="3352800"/>
          <p14:tracePt t="14757" x="1879600" y="3346450"/>
          <p14:tracePt t="14759" x="1885950" y="3346450"/>
          <p14:tracePt t="14782" x="1917700" y="3327400"/>
          <p14:tracePt t="14803" x="1968500" y="3327400"/>
          <p14:tracePt t="14826" x="2025650" y="3327400"/>
          <p14:tracePt t="14849" x="2076450" y="3327400"/>
          <p14:tracePt t="14871" x="2127250" y="3346450"/>
          <p14:tracePt t="14892" x="2139950" y="3371850"/>
          <p14:tracePt t="14896" x="2159000" y="3397250"/>
          <p14:tracePt t="14928" x="2171700" y="3486150"/>
          <p14:tracePt t="14945" x="2197100" y="3536950"/>
          <p14:tracePt t="14962" x="2203450" y="3562350"/>
          <p14:tracePt t="14995" x="2216150" y="3600450"/>
          <p14:tracePt t="15012" x="2222500" y="3651250"/>
          <p14:tracePt t="15028" x="2222500" y="3740150"/>
          <p14:tracePt t="15062" x="2222500" y="3835400"/>
          <p14:tracePt t="15078" x="2216150" y="3879850"/>
          <p14:tracePt t="15095" x="2209800" y="3905250"/>
          <p14:tracePt t="15096" x="2203450" y="3924300"/>
          <p14:tracePt t="15129" x="2178050" y="3994150"/>
          <p14:tracePt t="15145" x="2127250" y="4076700"/>
          <p14:tracePt t="15162" x="2089150" y="4108450"/>
          <p14:tracePt t="15164" x="2044700" y="4146550"/>
          <p14:tracePt t="15195" x="1955800" y="4191000"/>
          <p14:tracePt t="15212" x="1905000" y="4197350"/>
          <p14:tracePt t="15245" x="1866900" y="4197350"/>
          <p14:tracePt t="15262" x="1822450" y="4197350"/>
          <p14:tracePt t="15279" x="1784350" y="4197350"/>
          <p14:tracePt t="15297" x="1752600" y="4191000"/>
          <p14:tracePt t="15312" x="1720850" y="4178300"/>
          <p14:tracePt t="15329" x="1631950" y="4095750"/>
          <p14:tracePt t="15345" x="1485900" y="3937000"/>
          <p14:tracePt t="15366" x="1308100" y="3784600"/>
          <p14:tracePt t="15396" x="1263650" y="3695700"/>
          <p14:tracePt t="15412" x="1263650" y="3632200"/>
          <p14:tracePt t="15446" x="1314450" y="3530600"/>
          <p14:tracePt t="15462" x="1416050" y="3460750"/>
          <p14:tracePt t="15479" x="1549400" y="3397250"/>
          <p14:tracePt t="15512" x="1746250" y="3371850"/>
          <p14:tracePt t="15529" x="2000250" y="3346450"/>
          <p14:tracePt t="15546" x="2228850" y="3365500"/>
          <p14:tracePt t="15579" x="2406650" y="3498850"/>
          <p14:tracePt t="15596" x="2463800" y="3657600"/>
          <p14:tracePt t="15612" x="2463800" y="3746500"/>
          <p14:tracePt t="15629" x="2463800" y="3797300"/>
          <p14:tracePt t="15646" x="2444750" y="3917950"/>
          <p14:tracePt t="15662" x="2387600" y="3994150"/>
          <p14:tracePt t="15679" x="2368550" y="4019550"/>
          <p14:tracePt t="15680" x="2336800" y="4032250"/>
          <p14:tracePt t="15712" x="2286000" y="4038600"/>
          <p14:tracePt t="15729" x="2254250" y="4032250"/>
          <p14:tracePt t="15763" x="2235200" y="3994150"/>
          <p14:tracePt t="15779" x="2216150" y="3975100"/>
          <p14:tracePt t="15893" x="2216150" y="3987800"/>
          <p14:tracePt t="15927" x="2216150" y="3994150"/>
          <p14:tracePt t="15996" x="2241550" y="3968750"/>
          <p14:tracePt t="16018" x="2266950" y="3930650"/>
          <p14:tracePt t="16040" x="2273300" y="3924300"/>
          <p14:tracePt t="17188" x="2527300" y="3943350"/>
          <p14:tracePt t="17211" x="2794000" y="3956050"/>
          <p14:tracePt t="17226" x="3117850" y="4006850"/>
          <p14:tracePt t="17243" x="3841750" y="4108450"/>
          <p14:tracePt t="17261" x="4451350" y="4152900"/>
          <p14:tracePt t="17280" x="4991100" y="4197350"/>
          <p14:tracePt t="17301" x="5676900" y="4248150"/>
          <p14:tracePt t="17327" x="6610350" y="4286250"/>
          <p14:tracePt t="17360" x="7575550" y="4318000"/>
          <p14:tracePt t="17376" x="8178800" y="4349750"/>
          <p14:tracePt t="17393" x="8502650" y="4349750"/>
          <p14:tracePt t="17426" x="8642350" y="4349750"/>
          <p14:tracePt t="17443" x="8750300" y="4311650"/>
          <p14:tracePt t="17460" x="8807450" y="4273550"/>
          <p14:tracePt t="17493" x="8851900" y="4235450"/>
          <p14:tracePt t="17510" x="8896350" y="4216400"/>
          <p14:tracePt t="17559" x="8877300" y="4216400"/>
          <p14:tracePt t="17627" x="8864600" y="4216400"/>
          <p14:tracePt t="17649" x="8858250" y="4222750"/>
          <p14:tracePt t="17739" x="8851900" y="4222750"/>
          <p14:tracePt t="17763" x="8839200" y="4222750"/>
          <p14:tracePt t="17784" x="8832850" y="4171950"/>
          <p14:tracePt t="17807" x="8832850" y="4114800"/>
          <p14:tracePt t="17830" x="8858250" y="4013200"/>
          <p14:tracePt t="17852" x="8877300" y="3968750"/>
          <p14:tracePt t="17875" x="8877300" y="3917950"/>
          <p14:tracePt t="17897" x="8820150" y="3841750"/>
          <p14:tracePt t="17918" x="8712200" y="3702050"/>
          <p14:tracePt t="17943" x="8616950" y="3625850"/>
          <p14:tracePt t="17977" x="8528050" y="3556000"/>
          <p14:tracePt t="17994" x="8477250" y="3498850"/>
          <p14:tracePt t="18010" x="8470900" y="3371850"/>
          <p14:tracePt t="18032" x="8458200" y="3181350"/>
          <p14:tracePt t="18053" x="8458200" y="3105150"/>
          <p14:tracePt t="18060" x="8458200" y="3035300"/>
          <p14:tracePt t="18077" x="8464550" y="2997200"/>
          <p14:tracePt t="18110" x="8477250" y="2984500"/>
          <p14:tracePt t="18144" x="8489950" y="2971800"/>
          <p14:tracePt t="18160" x="8553450" y="2940050"/>
          <p14:tracePt t="18177" x="8585200" y="2927350"/>
          <p14:tracePt t="18194" x="8642350" y="2914650"/>
          <p14:tracePt t="18210" x="8737600" y="2882900"/>
          <p14:tracePt t="18227" x="8801100" y="2857500"/>
          <p14:tracePt t="18245" x="8807450" y="2844800"/>
          <p14:tracePt t="18277" x="8845550" y="2813050"/>
          <p14:tracePt t="18294" x="8858250" y="2800350"/>
          <p14:tracePt t="18311" x="8870950" y="2787650"/>
          <p14:tracePt t="18327" x="8883650" y="2787650"/>
          <p14:tracePt t="18402" x="8909050" y="2768600"/>
          <p14:tracePt t="18425" x="8934450" y="2755900"/>
          <p14:tracePt t="18482" x="8947150" y="2743200"/>
          <p14:tracePt t="18505" x="8966200" y="2724150"/>
          <p14:tracePt t="18527" x="8972550" y="2717800"/>
          <p14:tracePt t="18550" x="8997950" y="2717800"/>
          <p14:tracePt t="18572" x="9023350" y="2730500"/>
          <p14:tracePt t="18594" x="9067800" y="2819400"/>
          <p14:tracePt t="18616" x="9131300" y="2895600"/>
          <p14:tracePt t="18638" x="9144000" y="2940050"/>
          <p14:tracePt t="18644" x="9156700" y="2990850"/>
          <p14:tracePt t="18661" x="9163050" y="3022600"/>
          <p14:tracePt t="18663" x="9163050" y="3048000"/>
          <p14:tracePt t="18683" x="9169400" y="3117850"/>
          <p14:tracePt t="18711" x="9169400" y="3187700"/>
          <p14:tracePt t="18744" x="9150350" y="3257550"/>
          <p14:tracePt t="18761" x="9105900" y="3289300"/>
          <p14:tracePt t="18778" x="9067800" y="3289300"/>
          <p14:tracePt t="18795" x="9029700" y="3289300"/>
          <p14:tracePt t="18811" x="8991600" y="3289300"/>
          <p14:tracePt t="18828" x="8883650" y="3263900"/>
          <p14:tracePt t="18844" x="8750300" y="3225800"/>
          <p14:tracePt t="18863" x="8680450" y="3206750"/>
          <p14:tracePt t="18878" x="8578850" y="3168650"/>
          <p14:tracePt t="18895" x="8382000" y="2997200"/>
          <p14:tracePt t="18911" x="8305800" y="2857500"/>
          <p14:tracePt t="18944" x="8286750" y="2730500"/>
          <p14:tracePt t="18961" x="8286750" y="2660650"/>
          <p14:tracePt t="18978" x="8343900" y="2559050"/>
          <p14:tracePt t="19011" x="8515350" y="2368550"/>
          <p14:tracePt t="19028" x="8686800" y="2273300"/>
          <p14:tracePt t="19044" x="8845550" y="2266950"/>
          <p14:tracePt t="19078" x="8959850" y="2266950"/>
          <p14:tracePt t="19094" x="9017000" y="2336800"/>
          <p14:tracePt t="19111" x="9048750" y="2406650"/>
          <p14:tracePt t="19112" x="9080500" y="2508250"/>
          <p14:tracePt t="19144" x="9131300" y="2717800"/>
          <p14:tracePt t="19161" x="9131300" y="2870200"/>
          <p14:tracePt t="19178" x="9131300" y="2889250"/>
          <p14:tracePt t="19195" x="9131300" y="2895600"/>
          <p14:tracePt t="19212" x="9112250" y="2901950"/>
          <p14:tracePt t="19228" x="9048750" y="2851150"/>
          <p14:tracePt t="19248" x="8978900" y="2762250"/>
          <p14:tracePt t="19269" x="8972550" y="2736850"/>
          <p14:tracePt t="19292" x="8972550" y="2717800"/>
          <p14:tracePt t="19314" x="9017000" y="2717800"/>
          <p14:tracePt t="19336" x="9042400" y="2736850"/>
          <p14:tracePt t="19362" x="9067800" y="2819400"/>
          <p14:tracePt t="19395" x="9074150" y="2863850"/>
          <p14:tracePt t="19412" x="9067800" y="2876550"/>
          <p14:tracePt t="19429" x="9042400" y="2876550"/>
          <p14:tracePt t="19462" x="9010650" y="2857500"/>
          <p14:tracePt t="19479" x="9004300" y="2851150"/>
          <p14:tracePt t="19495" x="8997950" y="2851150"/>
          <p14:tracePt t="19529" x="8991600" y="2825750"/>
          <p14:tracePt t="19545" x="8991600" y="2736850"/>
          <p14:tracePt t="19562" x="9017000" y="2673350"/>
          <p14:tracePt t="19596" x="9042400" y="2673350"/>
          <p14:tracePt t="19612" x="9061450" y="2673350"/>
          <p14:tracePt t="19629" x="9067800" y="2673350"/>
          <p14:tracePt t="19646" x="9067800" y="2705100"/>
          <p14:tracePt t="19662" x="9067800" y="2755900"/>
          <p14:tracePt t="19696" x="9048750" y="2755900"/>
          <p14:tracePt t="19712" x="9023350" y="2660650"/>
          <p14:tracePt t="19745" x="9004300" y="2609850"/>
          <p14:tracePt t="19762" x="8997950" y="2603500"/>
          <p14:tracePt t="19820" x="8997950" y="2635250"/>
          <p14:tracePt t="19843" x="8991600" y="2654300"/>
          <p14:tracePt t="20000" x="8985250" y="2660650"/>
          <p14:tracePt t="20058" x="8953500" y="2724150"/>
          <p14:tracePt t="20079" x="8947150" y="2813050"/>
          <p14:tracePt t="20096" x="8883650" y="3003550"/>
          <p14:tracePt t="20113" x="8578850" y="3600450"/>
          <p14:tracePt t="20129" x="8058150" y="4191000"/>
          <p14:tracePt t="20146" x="7727950" y="4381500"/>
          <p14:tracePt t="20148" x="7416800" y="4483100"/>
          <p14:tracePt t="20180" x="7067550" y="4533900"/>
          <p14:tracePt t="20196" x="6997700" y="4533900"/>
          <p14:tracePt t="20258" x="6991350" y="4533900"/>
          <p14:tracePt t="20292" x="6972300" y="4533900"/>
          <p14:tracePt t="20317" x="6959600" y="4533900"/>
          <p14:tracePt t="20406" x="6953250" y="4533900"/>
          <p14:tracePt t="20429" x="6870700" y="4559300"/>
          <p14:tracePt t="20450" x="6781800" y="4591050"/>
          <p14:tracePt t="20456" x="6686550" y="4616450"/>
          <p14:tracePt t="20473" x="6502400" y="4679950"/>
          <p14:tracePt t="20496" x="6464300" y="4679950"/>
          <p14:tracePt t="20530" x="6451600" y="4679950"/>
          <p14:tracePt t="20546" x="6451600" y="4673600"/>
          <p14:tracePt t="20563" x="6426200" y="4673600"/>
          <p14:tracePt t="20580" x="6394450" y="4699000"/>
          <p14:tracePt t="20597" x="6362700" y="4724400"/>
          <p14:tracePt t="20613" x="6337300" y="4749800"/>
          <p14:tracePt t="20630" x="6311900" y="4768850"/>
          <p14:tracePt t="20646" x="6292850" y="4781550"/>
          <p14:tracePt t="20663" x="6254750" y="4819650"/>
          <p14:tracePt t="20680" x="6197600" y="4870450"/>
          <p14:tracePt t="20713" x="6165850" y="4889500"/>
          <p14:tracePt t="20730" x="6159500" y="4889500"/>
          <p14:tracePt t="20777" x="6280150" y="4813300"/>
          <p14:tracePt t="20800" x="6540500" y="4699000"/>
          <p14:tracePt t="20822" x="6762750" y="4616450"/>
          <p14:tracePt t="20845" x="6870700" y="4597400"/>
          <p14:tracePt t="20867" x="6902450" y="4603750"/>
          <p14:tracePt t="20897" x="6915150" y="4692650"/>
          <p14:tracePt t="20913" x="6870700" y="4864100"/>
          <p14:tracePt t="20946" x="6769100" y="5003800"/>
          <p14:tracePt t="20963" x="6654800" y="5092700"/>
          <p14:tracePt t="20980" x="6572250" y="5092700"/>
          <p14:tracePt t="21013" x="6559550" y="5092700"/>
          <p14:tracePt t="21047" x="6553200" y="5092700"/>
          <p14:tracePt t="21082" x="6559550" y="5092700"/>
          <p14:tracePt t="21124" x="6584950" y="5092700"/>
          <p14:tracePt t="21238" x="6559550" y="5092700"/>
          <p14:tracePt t="21260" x="6553200" y="5092700"/>
          <p14:tracePt t="21463" x="6521450" y="5130800"/>
          <p14:tracePt t="21486" x="6502400" y="5149850"/>
          <p14:tracePt t="21507" x="6496050" y="5156200"/>
          <p14:tracePt t="21598" x="6496050" y="5137150"/>
          <p14:tracePt t="21621" x="6527800" y="5099050"/>
          <p14:tracePt t="21642" x="6534150" y="5092700"/>
          <p14:tracePt t="21651" x="6546850" y="5080000"/>
          <p14:tracePt t="21675" x="6553200" y="5080000"/>
          <p14:tracePt t="21684" x="6565900" y="5073650"/>
          <p14:tracePt t="21701" x="6648450" y="5054600"/>
          <p14:tracePt t="21734" x="6711950" y="5022850"/>
          <p14:tracePt t="21751" x="6800850" y="4972050"/>
          <p14:tracePt t="21767" x="6978650" y="4845050"/>
          <p14:tracePt t="21801" x="7194550" y="4692650"/>
          <p14:tracePt t="21818" x="7385050" y="4591050"/>
          <p14:tracePt t="21835" x="7505700" y="4438650"/>
          <p14:tracePt t="21868" x="7594600" y="4178300"/>
          <p14:tracePt t="21885" x="7626350" y="3975100"/>
          <p14:tracePt t="21902" x="7658100" y="3879850"/>
          <p14:tracePt t="21903" x="7689850" y="3803650"/>
          <p14:tracePt t="21935" x="7753350" y="3663950"/>
          <p14:tracePt t="21952" x="7791450" y="3606800"/>
          <p14:tracePt t="21968" x="7835900" y="3517900"/>
          <p14:tracePt t="21985" x="7854950" y="3422650"/>
          <p14:tracePt t="22018" x="7854950" y="3308350"/>
          <p14:tracePt t="22035" x="7880350" y="3213100"/>
          <p14:tracePt t="22051" x="7918450" y="3155950"/>
          <p14:tracePt t="22085" x="7956550" y="3124200"/>
          <p14:tracePt t="22101" x="7981950" y="3098800"/>
          <p14:tracePt t="22118" x="8026400" y="3035300"/>
          <p14:tracePt t="22151" x="8102600" y="2921000"/>
          <p14:tracePt t="22168" x="8166100" y="2838450"/>
          <p14:tracePt t="22185" x="8204200" y="2813050"/>
          <p14:tracePt t="22218" x="8223250" y="2806700"/>
          <p14:tracePt t="22235" x="8248650" y="2806700"/>
          <p14:tracePt t="22251" x="8267700" y="2806700"/>
          <p14:tracePt t="22285" x="8286750" y="2813050"/>
          <p14:tracePt t="22302" x="8299450" y="2819400"/>
          <p14:tracePt t="22385" x="8312150" y="2819400"/>
          <p14:tracePt t="22408" x="8375650" y="2819400"/>
          <p14:tracePt t="22431" x="8540750" y="2806700"/>
          <p14:tracePt t="22453" x="8661400" y="2774950"/>
          <p14:tracePt t="22460" x="8775700" y="2755900"/>
          <p14:tracePt t="22476" x="8978900" y="2724150"/>
          <p14:tracePt t="22502" x="9086850" y="2717800"/>
          <p14:tracePt t="22535" x="9105900" y="2717800"/>
          <p14:tracePt t="22552" x="9105900" y="2749550"/>
          <p14:tracePt t="22569" x="9080500" y="2857500"/>
          <p14:tracePt t="22586" x="9055100" y="2908300"/>
          <p14:tracePt t="22602" x="9036050" y="2978150"/>
          <p14:tracePt t="22619" x="8940800" y="3143250"/>
          <p14:tracePt t="22635" x="8845550" y="3270250"/>
          <p14:tracePt t="22654" x="8775700" y="3308350"/>
          <p14:tracePt t="22669" x="8705850" y="3314700"/>
          <p14:tracePt t="22685" x="8521700" y="3314700"/>
          <p14:tracePt t="22702" x="8299450" y="3238500"/>
          <p14:tracePt t="22735" x="8121650" y="3149600"/>
          <p14:tracePt t="22752" x="8089900" y="3124200"/>
          <p14:tracePt t="22769" x="8064500" y="3105150"/>
          <p14:tracePt t="22785" x="8058150" y="3048000"/>
          <p14:tracePt t="22802" x="8058150" y="2857500"/>
          <p14:tracePt t="22835" x="8274050" y="2609850"/>
          <p14:tracePt t="22852" x="8502650" y="2463800"/>
          <p14:tracePt t="22869" x="8585200" y="2444750"/>
          <p14:tracePt t="22886" x="8686800" y="2444750"/>
          <p14:tracePt t="22902" x="8826500" y="2444750"/>
          <p14:tracePt t="22919" x="8921750" y="2476500"/>
          <p14:tracePt t="22936" x="8953500" y="2508250"/>
          <p14:tracePt t="22937" x="9004300" y="2559050"/>
          <p14:tracePt t="22958" x="9105900" y="2730500"/>
          <p14:tracePt t="22986" x="9188450" y="2895600"/>
          <p14:tracePt t="23019" x="9207500" y="2959100"/>
          <p14:tracePt t="23036" x="9207500" y="2965450"/>
          <p14:tracePt t="23069" x="9137650" y="2965450"/>
          <p14:tracePt t="23086" x="8959850" y="2921000"/>
          <p14:tracePt t="23119" x="8807450" y="2876550"/>
          <p14:tracePt t="23136" x="8718550" y="2730500"/>
          <p14:tracePt t="23153" x="8712200" y="2641600"/>
          <p14:tracePt t="23186" x="8712200" y="2616200"/>
          <p14:tracePt t="23220" x="8788400" y="2609850"/>
          <p14:tracePt t="23236" x="8858250" y="2673350"/>
          <p14:tracePt t="23253" x="8902700" y="2851150"/>
          <p14:tracePt t="23286" x="8921750" y="2984500"/>
          <p14:tracePt t="23303" x="8921750" y="3003550"/>
          <p14:tracePt t="23320" x="8877300" y="3003550"/>
          <p14:tracePt t="23353" x="8724900" y="2952750"/>
          <p14:tracePt t="23370" x="8623300" y="2889250"/>
          <p14:tracePt t="23386" x="8604250" y="2863850"/>
          <p14:tracePt t="23403" x="8597900" y="2857500"/>
          <p14:tracePt t="23419" x="8591550" y="2851150"/>
          <p14:tracePt t="23453" x="8591550" y="2832100"/>
          <p14:tracePt t="23470" x="8597900" y="2832100"/>
          <p14:tracePt t="24703" x="8604250" y="2825750"/>
          <p14:tracePt t="24726" x="8623300" y="2825750"/>
          <p14:tracePt t="24732" x="8667750" y="2825750"/>
          <p14:tracePt t="24758" x="8750300" y="2825750"/>
          <p14:tracePt t="24774" x="8845550" y="2806700"/>
          <p14:tracePt t="24792" x="8928100" y="2781300"/>
          <p14:tracePt t="24824" x="9023350" y="2749550"/>
          <p14:tracePt t="24841" x="9093200" y="2736850"/>
          <p14:tracePt t="24874" x="9150350" y="2730500"/>
          <p14:tracePt t="24891" x="9201150" y="2730500"/>
          <p14:tracePt t="24908" x="9239250" y="2724150"/>
          <p14:tracePt t="24924" x="9309100" y="2705100"/>
          <p14:tracePt t="24941" x="9359900" y="2705100"/>
          <p14:tracePt t="24975" x="9378950" y="2705100"/>
          <p14:tracePt t="24991" x="9398000" y="2705100"/>
          <p14:tracePt t="25008" x="9410700" y="2705100"/>
          <p14:tracePt t="25041" x="9429750" y="2705100"/>
          <p14:tracePt t="25095" x="9436100" y="2711450"/>
          <p14:tracePt t="25130" x="9448800" y="2736850"/>
          <p14:tracePt t="25152" x="9448800" y="2755900"/>
          <p14:tracePt t="25175" x="9455150" y="2768600"/>
          <p14:tracePt t="25192" x="9455150" y="2781300"/>
          <p14:tracePt t="25208" x="9455150" y="2825750"/>
          <p14:tracePt t="25225" x="9455150" y="2882900"/>
          <p14:tracePt t="25242" x="9448800" y="2901950"/>
          <p14:tracePt t="25275" x="9429750" y="2914650"/>
          <p14:tracePt t="25292" x="9385300" y="2914650"/>
          <p14:tracePt t="25325" x="9347200" y="2914650"/>
          <p14:tracePt t="25341" x="9309100" y="2914650"/>
          <p14:tracePt t="25358" x="9290050" y="2914650"/>
          <p14:tracePt t="25392" x="9245600" y="2876550"/>
          <p14:tracePt t="25408" x="9220200" y="2832100"/>
          <p14:tracePt t="25425" x="9220200" y="2819400"/>
          <p14:tracePt t="25442" x="9220200" y="2813050"/>
          <p14:tracePt t="25458" x="9220200" y="2787650"/>
          <p14:tracePt t="25492" x="9232900" y="2743200"/>
          <p14:tracePt t="25508" x="9290050" y="2679700"/>
          <p14:tracePt t="25525" x="9315450" y="2647950"/>
          <p14:tracePt t="25604" x="9353550" y="2647950"/>
          <p14:tracePt t="25628" x="9391650" y="2679700"/>
          <p14:tracePt t="25649" x="9417050" y="2717800"/>
          <p14:tracePt t="25671" x="9448800" y="2755900"/>
          <p14:tracePt t="25694" x="9474200" y="2800350"/>
          <p14:tracePt t="25716" x="9480550" y="2819400"/>
          <p14:tracePt t="25738" x="9480550" y="2851150"/>
          <p14:tracePt t="25763" x="9461500" y="2901950"/>
          <p14:tracePt t="25782" x="9448800" y="2921000"/>
          <p14:tracePt t="25809" x="9404350" y="2959100"/>
          <p14:tracePt t="25842" x="9359900" y="2971800"/>
          <p14:tracePt t="25859" x="9302750" y="2971800"/>
          <p14:tracePt t="25875" x="9258300" y="2971800"/>
          <p14:tracePt t="25894" x="9232900" y="2946400"/>
          <p14:tracePt t="25909" x="9207500" y="2914650"/>
          <p14:tracePt t="25925" x="9169400" y="2863850"/>
          <p14:tracePt t="25942" x="9137650" y="2800350"/>
          <p14:tracePt t="25975" x="9118600" y="2749550"/>
          <p14:tracePt t="25992" x="9112250" y="2698750"/>
          <p14:tracePt t="26009" x="9112250" y="2667000"/>
          <p14:tracePt t="26042" x="9131300" y="2647950"/>
          <p14:tracePt t="26059" x="9169400" y="2635250"/>
          <p14:tracePt t="26092" x="9188450" y="2635250"/>
          <p14:tracePt t="26126" x="9207500" y="2635250"/>
          <p14:tracePt t="26142" x="9245600" y="2660650"/>
          <p14:tracePt t="26159" x="9277350" y="2698750"/>
          <p14:tracePt t="26176" x="9296400" y="2736850"/>
          <p14:tracePt t="26192" x="9328150" y="2794000"/>
          <p14:tracePt t="26209" x="9328150" y="2921000"/>
          <p14:tracePt t="26226" x="9315450" y="2984500"/>
          <p14:tracePt t="26243" x="9302750" y="2990850"/>
          <p14:tracePt t="26259" x="9290050" y="2990850"/>
          <p14:tracePt t="26276" x="9251950" y="2990850"/>
          <p14:tracePt t="26292" x="9207500" y="2959100"/>
          <p14:tracePt t="26310" x="9194800" y="2927350"/>
          <p14:tracePt t="26326" x="9175750" y="2889250"/>
          <p14:tracePt t="26342" x="9137650" y="2743200"/>
          <p14:tracePt t="26359" x="9137650" y="2597150"/>
          <p14:tracePt t="26392" x="9144000" y="2546350"/>
          <p14:tracePt t="26409" x="9163050" y="2527300"/>
          <p14:tracePt t="26458" x="9201150" y="2584450"/>
          <p14:tracePt t="26479" x="9232900" y="2654300"/>
          <p14:tracePt t="26486" x="9232900" y="2692400"/>
          <p14:tracePt t="26503" x="9232900" y="2755900"/>
          <p14:tracePt t="26525" x="9232900" y="2794000"/>
          <p14:tracePt t="26549" x="9226550" y="2800350"/>
          <p14:tracePt t="26583" x="9207500" y="2794000"/>
          <p14:tracePt t="26605" x="9207500" y="2781300"/>
          <p14:tracePt t="26627" x="9207500" y="2768600"/>
          <p14:tracePt t="26634" x="9207500" y="2762250"/>
          <p14:tracePt t="26648" x="9207500" y="2755900"/>
          <p14:tracePt t="26671" x="9213850" y="2755900"/>
          <p14:tracePt t="26830" x="9220200" y="2743200"/>
          <p14:tracePt t="26851" x="9220200" y="2736850"/>
          <p14:tracePt t="26877" x="9213850" y="2724150"/>
          <p14:tracePt t="28573" x="9207500" y="2724150"/>
          <p14:tracePt t="28596" x="9163050" y="2743200"/>
          <p14:tracePt t="28602" x="9029700" y="2800350"/>
          <p14:tracePt t="28618" x="8197850" y="3206750"/>
          <p14:tracePt t="28640" x="7067550" y="3746500"/>
          <p14:tracePt t="28665" x="6229350" y="4165600"/>
          <p14:tracePt t="28685" x="6064250" y="4324350"/>
          <p14:tracePt t="28711" x="6108700" y="4432300"/>
          <p14:tracePt t="28744" x="6210300" y="4559300"/>
          <p14:tracePt t="28761" x="6223000" y="4654550"/>
          <p14:tracePt t="28778" x="6223000" y="4679950"/>
          <p14:tracePt t="28811" x="6223000" y="4692650"/>
          <p14:tracePt t="28845" x="6223000" y="4724400"/>
          <p14:tracePt t="28861" x="6248400" y="4756150"/>
          <p14:tracePt t="28878" x="6305550" y="4781550"/>
          <p14:tracePt t="28911" x="6381750" y="4806950"/>
          <p14:tracePt t="28928" x="6407150" y="4826000"/>
          <p14:tracePt t="28944" x="6407150" y="5029200"/>
          <p14:tracePt t="28978" x="6248400" y="5645150"/>
          <p14:tracePt t="28995" x="5905500" y="6419850"/>
          <p14:tracePt t="29011" x="5816600" y="6565900"/>
          <p14:tracePt t="29028" x="5778500" y="6623050"/>
          <p14:tracePt t="29045" x="5765800" y="6642100"/>
          <p14:tracePt t="29061" x="5759450" y="6635750"/>
          <p14:tracePt t="29079" x="5759450" y="6584950"/>
          <p14:tracePt t="29095" x="5765800" y="6457950"/>
          <p14:tracePt t="29128" x="5791200" y="6350000"/>
          <p14:tracePt t="29145" x="5816600" y="6235700"/>
          <p14:tracePt t="29161" x="5854700" y="6127750"/>
          <p14:tracePt t="29181" x="5937250" y="5981700"/>
          <p14:tracePt t="29202" x="6000750" y="5873750"/>
          <p14:tracePt t="29212" x="6064250" y="5791200"/>
          <p14:tracePt t="29228" x="6115050" y="5689600"/>
          <p14:tracePt t="29261" x="6153150" y="5670550"/>
          <p14:tracePt t="29278" x="6178550" y="5670550"/>
          <p14:tracePt t="29295" x="6191250" y="5670550"/>
          <p14:tracePt t="29328" x="6191250" y="5695950"/>
          <p14:tracePt t="29345" x="6191250" y="5721350"/>
          <p14:tracePt t="29408" x="6178550" y="5721350"/>
          <p14:tracePt t="29428" x="6172200" y="5676900"/>
          <p14:tracePt t="29451" x="6172200" y="5632450"/>
          <p14:tracePt t="29472" x="6184900" y="5600700"/>
          <p14:tracePt t="29494" x="6191250" y="5600700"/>
          <p14:tracePt t="29497" x="6197600" y="5600700"/>
          <p14:tracePt t="29550" x="6203950" y="5594350"/>
          <p14:tracePt t="29552" x="6203950" y="5588000"/>
          <p14:tracePt t="29584" x="6203950" y="5581650"/>
          <p14:tracePt t="29585" x="6203950" y="5575300"/>
          <p14:tracePt t="29607" x="6210300" y="5549900"/>
          <p14:tracePt t="29633" x="6210300" y="5530850"/>
          <p14:tracePt t="29652" x="6210300" y="5505450"/>
          <p14:tracePt t="29662" x="6210300" y="5499100"/>
          <p14:tracePt t="29679" x="6210300" y="5461000"/>
          <p14:tracePt t="29712" x="6197600" y="5410200"/>
          <p14:tracePt t="29729" x="6191250" y="5334000"/>
          <p14:tracePt t="29745" x="6184900" y="5308600"/>
          <p14:tracePt t="29844" x="6184900" y="5314950"/>
          <p14:tracePt t="30182" x="6191250" y="5314950"/>
          <p14:tracePt t="30215" x="6203950" y="5308600"/>
          <p14:tracePt t="30249" x="6203950" y="5289550"/>
          <p14:tracePt t="30294" x="6210300" y="5276850"/>
          <p14:tracePt t="30812" x="6242050" y="5283200"/>
          <p14:tracePt t="30836" x="6267450" y="5295900"/>
          <p14:tracePt t="30857" x="6292850" y="5314950"/>
          <p14:tracePt t="30880" x="6311900" y="5334000"/>
          <p14:tracePt t="30902" x="6330950" y="5340350"/>
          <p14:tracePt t="30923" x="6337300" y="5346700"/>
          <p14:tracePt t="30946" x="6343650" y="5353050"/>
          <p14:tracePt t="31049" x="6343650" y="5346700"/>
          <p14:tracePt t="31071" x="6343650" y="5334000"/>
          <p14:tracePt t="31105" x="6343650" y="5327650"/>
          <p14:tracePt t="31138" x="6343650" y="5321300"/>
          <p14:tracePt t="31228" x="6343650" y="5327650"/>
          <p14:tracePt t="31251" x="6343650" y="5346700"/>
          <p14:tracePt t="31258" x="6343650" y="5365750"/>
          <p14:tracePt t="31272" x="6330950" y="5391150"/>
          <p14:tracePt t="31300" x="6324600" y="5416550"/>
          <p14:tracePt t="31317" x="6318250" y="5429250"/>
          <p14:tracePt t="31334" x="6311900" y="5435600"/>
          <p14:tracePt t="31429" x="6305550" y="5441950"/>
          <p14:tracePt t="31656" x="6305550" y="5461000"/>
          <p14:tracePt t="31681" x="6305550" y="5467350"/>
          <p14:tracePt t="31734" x="6311900" y="5473700"/>
          <p14:tracePt t="32027" x="6318250" y="5473700"/>
          <p14:tracePt t="32072" x="6318250" y="5480050"/>
          <p14:tracePt t="32094" x="6318250" y="5486400"/>
          <p14:tracePt t="32133" x="6318250" y="5492750"/>
          <p14:tracePt t="32173" x="6318250" y="5499100"/>
          <p14:tracePt t="32263" x="6375400" y="5473700"/>
          <p14:tracePt t="32286" x="6584950" y="5314950"/>
          <p14:tracePt t="32307" x="7004050" y="4933950"/>
          <p14:tracePt t="32332" x="7505700" y="4432300"/>
          <p14:tracePt t="32365" x="7874000" y="3727450"/>
          <p14:tracePt t="32382" x="8242300" y="2825750"/>
          <p14:tracePt t="32398" x="8667750" y="2406650"/>
          <p14:tracePt t="32432" x="8934450" y="2355850"/>
          <p14:tracePt t="32448" x="9023350" y="2355850"/>
          <p14:tracePt t="32465" x="9036050" y="2374900"/>
          <p14:tracePt t="32482" x="9048750" y="2393950"/>
          <p14:tracePt t="32499" x="9061450" y="2413000"/>
          <p14:tracePt t="32555" x="9036050" y="2413000"/>
          <p14:tracePt t="32577" x="8877300" y="2438400"/>
          <p14:tracePt t="32602" x="8775700" y="2463800"/>
          <p14:tracePt t="32615" x="8534400" y="2495550"/>
          <p14:tracePt t="32649" x="8426450" y="2495550"/>
          <p14:tracePt t="32665" x="8420100" y="2438400"/>
          <p14:tracePt t="32682" x="8451850" y="2336800"/>
          <p14:tracePt t="32715" x="8502650" y="2247900"/>
          <p14:tracePt t="32732" x="8528050" y="2228850"/>
          <p14:tracePt t="32734" x="8591550" y="2228850"/>
          <p14:tracePt t="32750" x="8705850" y="2216150"/>
          <p14:tracePt t="32765" x="8896350" y="2260600"/>
          <p14:tracePt t="32782" x="9112250" y="2540000"/>
          <p14:tracePt t="32815" x="9201150" y="2990850"/>
          <p14:tracePt t="32832" x="9175750" y="3092450"/>
          <p14:tracePt t="32849" x="8978900" y="3035300"/>
          <p14:tracePt t="32882" x="8693150" y="2749550"/>
          <p14:tracePt t="32899" x="8540750" y="2527300"/>
          <p14:tracePt t="32915" x="8521700" y="2419350"/>
          <p14:tracePt t="32938" x="8572500" y="2400300"/>
          <p14:tracePt t="32960" x="8737600" y="2432050"/>
          <p14:tracePt t="32982" x="8832850" y="2508250"/>
          <p14:tracePt t="32999" x="8915400" y="2628900"/>
          <p14:tracePt t="33016" x="8966200" y="2813050"/>
          <p14:tracePt t="33032" x="8972550" y="2838450"/>
          <p14:tracePt t="33065" x="8928100" y="2832100"/>
          <p14:tracePt t="33099" x="8890000" y="2794000"/>
          <p14:tracePt t="33116" x="8864600" y="2774950"/>
          <p14:tracePt t="33133" x="8851900" y="2774950"/>
          <p14:tracePt t="33151" x="8845550" y="2774950"/>
          <p14:tracePt t="33591" x="8839200" y="2813050"/>
          <p14:tracePt t="33614" x="8839200" y="2895600"/>
          <p14:tracePt t="33646" x="8839200" y="3098800"/>
          <p14:tracePt t="33662" x="8845550" y="3416300"/>
          <p14:tracePt t="33695" x="8845550" y="3594100"/>
          <p14:tracePt t="33712" x="8845550" y="3695700"/>
          <p14:tracePt t="33729" x="8851900" y="3714750"/>
          <p14:tracePt t="33745" x="8851900" y="3784600"/>
          <p14:tracePt t="33762" x="8858250" y="3841750"/>
          <p14:tracePt t="33795" x="8858250" y="3975100"/>
          <p14:tracePt t="33812" x="8813800" y="4203700"/>
          <p14:tracePt t="33829" x="8750300" y="4438650"/>
          <p14:tracePt t="33862" x="8655050" y="4622800"/>
          <p14:tracePt t="33879" x="8591550" y="4737100"/>
          <p14:tracePt t="33895" x="8578850" y="4781550"/>
          <p14:tracePt t="33928" x="8578850" y="4787900"/>
          <p14:tracePt t="34142" x="8578850" y="4800600"/>
          <p14:tracePt t="34167" x="8559800" y="4819650"/>
          <p14:tracePt t="34186" x="8547100" y="4826000"/>
          <p14:tracePt t="34209" x="8540750" y="48260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EA36-59C6-4186-A34A-C5889D2D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 with observations of 1/1 phase in MGI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4019A-6274-4D1D-AAB4-C9313075D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7" t="20000" r="18169" b="1111"/>
          <a:stretch/>
        </p:blipFill>
        <p:spPr>
          <a:xfrm>
            <a:off x="4800600" y="1346200"/>
            <a:ext cx="7086600" cy="529630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EDC3F6A-DD27-413C-9A4B-B54990FAF73A}"/>
              </a:ext>
            </a:extLst>
          </p:cNvPr>
          <p:cNvSpPr/>
          <p:nvPr/>
        </p:nvSpPr>
        <p:spPr>
          <a:xfrm>
            <a:off x="457200" y="1371600"/>
            <a:ext cx="4953000" cy="2057400"/>
          </a:xfrm>
          <a:prstGeom prst="rightArrow">
            <a:avLst>
              <a:gd name="adj1" fmla="val 57246"/>
              <a:gd name="adj2" fmla="val 3636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From IAEA 2014 presentation on MGI simulations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F968A-3D1B-4615-A5DB-D96E183C8217}"/>
              </a:ext>
            </a:extLst>
          </p:cNvPr>
          <p:cNvSpPr txBox="1"/>
          <p:nvPr/>
        </p:nvSpPr>
        <p:spPr>
          <a:xfrm>
            <a:off x="431800" y="3855184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General finding from MGI simulations with NIMROD was that core modes triggered by gas jets tend to be phased such that they push hot core away from injected gas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9BD8EB-4AC9-4D9B-82F2-5B1F7E2B2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72677"/>
      </p:ext>
    </p:extLst>
  </p:cSld>
  <p:clrMapOvr>
    <a:masterClrMapping/>
  </p:clrMapOvr>
  <p:transition advTm="37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5" x="8528050" y="4826000"/>
          <p14:tracePt t="670" x="8489950" y="4845050"/>
          <p14:tracePt t="690" x="8331200" y="4870450"/>
          <p14:tracePt t="722" x="8210550" y="4902200"/>
          <p14:tracePt t="738" x="8039100" y="4940300"/>
          <p14:tracePt t="755" x="7975600" y="4959350"/>
          <p14:tracePt t="772" x="7886700" y="4965700"/>
          <p14:tracePt t="789" x="7766050" y="4978400"/>
          <p14:tracePt t="805" x="7727950" y="4978400"/>
          <p14:tracePt t="822" x="7537450" y="4978400"/>
          <p14:tracePt t="838" x="7308850" y="4978400"/>
          <p14:tracePt t="872" x="7016750" y="4978400"/>
          <p14:tracePt t="888" x="6737350" y="4972050"/>
          <p14:tracePt t="905" x="6578600" y="4921250"/>
          <p14:tracePt t="923" x="6521450" y="4914900"/>
          <p14:tracePt t="939" x="6502400" y="4908550"/>
          <p14:tracePt t="955" x="6489700" y="4889500"/>
          <p14:tracePt t="972" x="6534150" y="4800600"/>
          <p14:tracePt t="1005" x="6699250" y="4673600"/>
          <p14:tracePt t="1023" x="6775450" y="4616450"/>
          <p14:tracePt t="1039" x="6813550" y="4572000"/>
          <p14:tracePt t="1089" x="6699250" y="4527550"/>
          <p14:tracePt t="1105" x="6477000" y="4425950"/>
          <p14:tracePt t="1140" x="6064250" y="4260850"/>
          <p14:tracePt t="1156" x="5638800" y="4019550"/>
          <p14:tracePt t="1174" x="5137150" y="3740150"/>
          <p14:tracePt t="1207" x="4737100" y="3441700"/>
          <p14:tracePt t="1223" x="4406900" y="3098800"/>
          <p14:tracePt t="1240" x="4222750" y="2755900"/>
          <p14:tracePt t="1274" x="4171950" y="2482850"/>
          <p14:tracePt t="1290" x="4171950" y="2279650"/>
          <p14:tracePt t="1308" x="4235450" y="2120900"/>
          <p14:tracePt t="1340" x="4305300" y="2038350"/>
          <p14:tracePt t="1357" x="4400550" y="1936750"/>
          <p14:tracePt t="1374" x="4470400" y="1866900"/>
          <p14:tracePt t="1407" x="4476750" y="1854200"/>
          <p14:tracePt t="1424" x="4502150" y="1835150"/>
          <p14:tracePt t="1441" x="4514850" y="1828800"/>
          <p14:tracePt t="1457" x="4533900" y="1822450"/>
          <p14:tracePt t="1474" x="4540250" y="1822450"/>
          <p14:tracePt t="1971" x="4552950" y="1809750"/>
          <p14:tracePt t="2005" x="4692650" y="1746250"/>
          <p14:tracePt t="2019" x="4851400" y="1727200"/>
          <p14:tracePt t="2052" x="4953000" y="1695450"/>
          <p14:tracePt t="2069" x="5003800" y="1689100"/>
          <p14:tracePt t="2085" x="5035550" y="1676400"/>
          <p14:tracePt t="2119" x="5086350" y="1663700"/>
          <p14:tracePt t="2136" x="5219700" y="1625600"/>
          <p14:tracePt t="2152" x="5397500" y="1581150"/>
          <p14:tracePt t="2186" x="5549900" y="1536700"/>
          <p14:tracePt t="2203" x="5568950" y="1536700"/>
          <p14:tracePt t="2219" x="5600700" y="1517650"/>
          <p14:tracePt t="2253" x="5740400" y="1492250"/>
          <p14:tracePt t="2269" x="5994400" y="1447800"/>
          <p14:tracePt t="2286" x="6248400" y="1441450"/>
          <p14:tracePt t="2319" x="6451600" y="1441450"/>
          <p14:tracePt t="2336" x="6591300" y="1441450"/>
          <p14:tracePt t="2353" x="6775450" y="1504950"/>
          <p14:tracePt t="2386" x="7067550" y="1676400"/>
          <p14:tracePt t="2403" x="7670800" y="1993900"/>
          <p14:tracePt t="2419" x="8020050" y="2171700"/>
          <p14:tracePt t="2435" x="8477250" y="2400300"/>
          <p14:tracePt t="2452" x="9112250" y="2755900"/>
          <p14:tracePt t="2469" x="9283700" y="2952750"/>
          <p14:tracePt t="2502" x="9290050" y="3028950"/>
          <p14:tracePt t="2519" x="9290050" y="3073400"/>
          <p14:tracePt t="2536" x="9258300" y="3155950"/>
          <p14:tracePt t="2569" x="9150350" y="3289300"/>
          <p14:tracePt t="2586" x="9048750" y="3371850"/>
          <p14:tracePt t="2602" x="8870950" y="3397250"/>
          <p14:tracePt t="2636" x="8604250" y="3397250"/>
          <p14:tracePt t="2652" x="8261350" y="3390900"/>
          <p14:tracePt t="2669" x="7867650" y="3371850"/>
          <p14:tracePt t="2702" x="7289800" y="3282950"/>
          <p14:tracePt t="2719" x="6851650" y="3073400"/>
          <p14:tracePt t="2736" x="6623050" y="2851150"/>
          <p14:tracePt t="2769" x="6546850" y="2470150"/>
          <p14:tracePt t="2786" x="6546850" y="1974850"/>
          <p14:tracePt t="2803" x="6699250" y="1485900"/>
          <p14:tracePt t="2836" x="7226300" y="889000"/>
          <p14:tracePt t="2852" x="8108950" y="457200"/>
          <p14:tracePt t="2869" x="8585200" y="387350"/>
          <p14:tracePt t="2887" x="8972550" y="387350"/>
          <p14:tracePt t="2903" x="9493250" y="533400"/>
          <p14:tracePt t="2920" x="9798050" y="996950"/>
          <p14:tracePt t="2953" x="9950450" y="1638300"/>
          <p14:tracePt t="2969" x="9975850" y="2089150"/>
          <p14:tracePt t="2986" x="9880600" y="2374900"/>
          <p14:tracePt t="3020" x="9747250" y="2540000"/>
          <p14:tracePt t="3037" x="9467850" y="2667000"/>
          <p14:tracePt t="3054" x="9156700" y="2736850"/>
          <p14:tracePt t="3087" x="8902700" y="2755900"/>
          <p14:tracePt t="3103" x="8724900" y="2755900"/>
          <p14:tracePt t="3120" x="8642350" y="2749550"/>
          <p14:tracePt t="3154" x="8636000" y="2749550"/>
          <p14:tracePt t="3602" x="8610600" y="2749550"/>
          <p14:tracePt t="3625" x="8445500" y="2774950"/>
          <p14:tracePt t="3637" x="8070850" y="2825750"/>
          <p14:tracePt t="3656" x="7124700" y="2914650"/>
          <p14:tracePt t="3672" x="6350000" y="2914650"/>
          <p14:tracePt t="3704" x="5861050" y="2914650"/>
          <p14:tracePt t="3721" x="5492750" y="2965450"/>
          <p14:tracePt t="3738" x="5384800" y="3003550"/>
          <p14:tracePt t="3771" x="5378450" y="3003550"/>
          <p14:tracePt t="3929" x="5397500" y="2997200"/>
          <p14:tracePt t="3953" x="5410200" y="2990850"/>
          <p14:tracePt t="4199" x="5422900" y="2990850"/>
          <p14:tracePt t="4223" x="5435600" y="2984500"/>
          <p14:tracePt t="4243" x="5448300" y="2978150"/>
          <p14:tracePt t="10527" x="5530850" y="3028950"/>
          <p14:tracePt t="10578" x="5530850" y="3086100"/>
          <p14:tracePt t="10592" x="5613400" y="3600450"/>
          <p14:tracePt t="10614" x="5702300" y="3810000"/>
          <p14:tracePt t="10646" x="5772150" y="4044950"/>
          <p14:tracePt t="10661" x="5791200" y="4121150"/>
          <p14:tracePt t="10678" x="5873750" y="4248150"/>
          <p14:tracePt t="10695" x="5924550" y="4273550"/>
          <p14:tracePt t="10713" x="5956300" y="4279900"/>
          <p14:tracePt t="10744" x="6000750" y="4279900"/>
          <p14:tracePt t="10761" x="6064250" y="4279900"/>
          <p14:tracePt t="10778" x="6115050" y="4279900"/>
          <p14:tracePt t="10794" x="6197600" y="4286250"/>
          <p14:tracePt t="10812" x="6242050" y="4298950"/>
          <p14:tracePt t="10828" x="6261100" y="4305300"/>
          <p14:tracePt t="10845" x="6286500" y="4330700"/>
          <p14:tracePt t="10861" x="6286500" y="4368800"/>
          <p14:tracePt t="10895" x="6286500" y="4451350"/>
          <p14:tracePt t="10912" x="6286500" y="4508500"/>
          <p14:tracePt t="10928" x="6286500" y="4559300"/>
          <p14:tracePt t="10961" x="6286500" y="4572000"/>
          <p14:tracePt t="10995" x="6286500" y="4591050"/>
          <p14:tracePt t="11028" x="6267450" y="4610100"/>
          <p14:tracePt t="11045" x="6254750" y="4622800"/>
          <p14:tracePt t="11062" x="6235700" y="4641850"/>
          <p14:tracePt t="11078" x="6223000" y="4673600"/>
          <p14:tracePt t="11112" x="6203950" y="4686300"/>
          <p14:tracePt t="11128" x="6178550" y="4705350"/>
          <p14:tracePt t="11162" x="6096000" y="4730750"/>
          <p14:tracePt t="11178" x="6000750" y="4749800"/>
          <p14:tracePt t="11196" x="5924550" y="4749800"/>
          <p14:tracePt t="11228" x="5899150" y="4749800"/>
          <p14:tracePt t="11245" x="5880100" y="4737100"/>
          <p14:tracePt t="11262" x="5873750" y="4718050"/>
          <p14:tracePt t="11278" x="5873750" y="4686300"/>
          <p14:tracePt t="11295" x="5854700" y="4660900"/>
          <p14:tracePt t="11312" x="5842000" y="4654550"/>
          <p14:tracePt t="11344" x="5829300" y="4641850"/>
          <p14:tracePt t="11466" x="5822950" y="4641850"/>
          <p14:tracePt t="11657" x="5822950" y="4635500"/>
          <p14:tracePt t="11668" x="5899150" y="4597400"/>
          <p14:tracePt t="11699" x="6076950" y="4502150"/>
          <p14:tracePt t="11716" x="6362700" y="4362450"/>
          <p14:tracePt t="11748" x="6635750" y="4222750"/>
          <p14:tracePt t="11765" x="6826250" y="4095750"/>
          <p14:tracePt t="11783" x="6927850" y="4000500"/>
          <p14:tracePt t="11816" x="7004050" y="3892550"/>
          <p14:tracePt t="11832" x="7029450" y="3797300"/>
          <p14:tracePt t="11849" x="7035800" y="3778250"/>
          <p14:tracePt t="11866" x="7048500" y="3733800"/>
          <p14:tracePt t="11883" x="7048500" y="3714750"/>
          <p14:tracePt t="11916" x="7048500" y="3702050"/>
          <p14:tracePt t="11948" x="7048500" y="3689350"/>
          <p14:tracePt t="11966" x="7048500" y="3683000"/>
          <p14:tracePt t="12445" x="7048500" y="3676650"/>
          <p14:tracePt t="12470" x="6959600" y="3727450"/>
          <p14:tracePt t="12490" x="6877050" y="3854450"/>
          <p14:tracePt t="12518" x="6832600" y="3943350"/>
          <p14:tracePt t="12536" x="6788150" y="4006850"/>
          <p14:tracePt t="12570" x="6769100" y="4051300"/>
          <p14:tracePt t="12585" x="6724650" y="4108450"/>
          <p14:tracePt t="12603" x="6642100" y="4165600"/>
          <p14:tracePt t="12635" x="6584950" y="4216400"/>
          <p14:tracePt t="12652" x="6565900" y="4235450"/>
          <p14:tracePt t="12670" x="6559550" y="4241800"/>
          <p14:tracePt t="12702" x="6534150" y="4292600"/>
          <p14:tracePt t="12719" x="6432550" y="4419600"/>
          <p14:tracePt t="12737" x="6375400" y="4495800"/>
          <p14:tracePt t="12753" x="6337300" y="4540250"/>
          <p14:tracePt t="12770" x="6318250" y="4559300"/>
          <p14:tracePt t="14686" x="6318250" y="4533900"/>
          <p14:tracePt t="14706" x="6311900" y="4476750"/>
          <p14:tracePt t="15144" x="6311900" y="4470400"/>
          <p14:tracePt t="15247" x="6305550" y="4464050"/>
          <p14:tracePt t="15280" x="6299200" y="4457700"/>
          <p14:tracePt t="15313" x="6299200" y="4445000"/>
          <p14:tracePt t="15337" x="6280150" y="4425950"/>
          <p14:tracePt t="15369" x="6273800" y="4419600"/>
          <p14:tracePt t="15386" x="6261100" y="4400550"/>
          <p14:tracePt t="15419" x="6242050" y="4387850"/>
          <p14:tracePt t="15437" x="6229350" y="4381500"/>
          <p14:tracePt t="15469" x="6216650" y="4381500"/>
          <p14:tracePt t="15527" x="6197600" y="4381500"/>
          <p14:tracePt t="15552" x="6178550" y="4381500"/>
          <p14:tracePt t="15586" x="6153150" y="4381500"/>
          <p14:tracePt t="15619" x="6140450" y="4368800"/>
          <p14:tracePt t="15653" x="6140450" y="4362450"/>
          <p14:tracePt t="15742" x="6134100" y="4400550"/>
          <p14:tracePt t="15785" x="6127750" y="4406900"/>
          <p14:tracePt t="15854" x="6108700" y="4425950"/>
          <p14:tracePt t="15876" x="6083300" y="4457700"/>
          <p14:tracePt t="15903" x="6076950" y="4470400"/>
          <p14:tracePt t="15920" x="6076950" y="4476750"/>
          <p14:tracePt t="15937" x="6070600" y="4483100"/>
          <p14:tracePt t="15986" x="6057900" y="4508500"/>
          <p14:tracePt t="16003" x="6032500" y="4521200"/>
          <p14:tracePt t="16037" x="6000750" y="4527550"/>
          <p14:tracePt t="16053" x="5969000" y="4552950"/>
          <p14:tracePt t="16070" x="5930900" y="4559300"/>
          <p14:tracePt t="16156" x="5924550" y="4565650"/>
          <p14:tracePt t="16933" x="5918200" y="4572000"/>
          <p14:tracePt t="16963" x="5803900" y="4483100"/>
          <p14:tracePt t="16992" x="5568950" y="4222750"/>
          <p14:tracePt t="17008" x="5403850" y="3835400"/>
          <p14:tracePt t="17026" x="5403850" y="3473450"/>
          <p14:tracePt t="17057" x="5715000" y="3130550"/>
          <p14:tracePt t="17074" x="6527800" y="2647950"/>
          <p14:tracePt t="17092" x="7493000" y="2146300"/>
          <p14:tracePt t="17125" x="8331200" y="1797050"/>
          <p14:tracePt t="17141" x="8858250" y="1708150"/>
          <p14:tracePt t="17159" x="9124950" y="1708150"/>
          <p14:tracePt t="17191" x="9334500" y="1828800"/>
          <p14:tracePt t="17208" x="9531350" y="2044700"/>
          <p14:tracePt t="17226" x="9690100" y="2495550"/>
          <p14:tracePt t="17257" x="9785350" y="2952750"/>
          <p14:tracePt t="17274" x="9817100" y="3333750"/>
          <p14:tracePt t="17308" x="9817100" y="3613150"/>
          <p14:tracePt t="17325" x="9664700" y="3886200"/>
          <p14:tracePt t="17342" x="9467850" y="4095750"/>
          <p14:tracePt t="17374" x="9150350" y="4248150"/>
          <p14:tracePt t="17391" x="8648700" y="4337050"/>
          <p14:tracePt t="17408" x="8185150" y="4337050"/>
          <p14:tracePt t="17442" x="7645400" y="4102100"/>
          <p14:tracePt t="17475" x="7600950" y="3841750"/>
          <p14:tracePt t="17492" x="7740650" y="3473450"/>
          <p14:tracePt t="17509" x="8210550" y="2940050"/>
          <p14:tracePt t="17542" x="8826500" y="2413000"/>
          <p14:tracePt t="17558" x="9652000" y="2178050"/>
          <p14:tracePt t="17576" x="10350500" y="2178050"/>
          <p14:tracePt t="17608" x="10852150" y="2330450"/>
          <p14:tracePt t="17625" x="10998200" y="2762250"/>
          <p14:tracePt t="17642" x="10858500" y="3543300"/>
          <p14:tracePt t="17675" x="10242550" y="4445000"/>
          <p14:tracePt t="17691" x="9156700" y="5187950"/>
          <p14:tracePt t="17709" x="8540750" y="5384800"/>
          <p14:tracePt t="17726" x="7988300" y="5441950"/>
          <p14:tracePt t="17742" x="6927850" y="5480050"/>
          <p14:tracePt t="17758" x="6394450" y="5181600"/>
          <p14:tracePt t="17792" x="6286500" y="4870450"/>
          <p14:tracePt t="17808" x="6610350" y="4267200"/>
          <p14:tracePt t="17826" x="6940550" y="3917950"/>
          <p14:tracePt t="17842" x="7689850" y="3384550"/>
          <p14:tracePt t="17859" x="8140700" y="3276600"/>
          <p14:tracePt t="17892" x="8216900" y="3276600"/>
          <p14:tracePt t="18790" x="8496300" y="3276600"/>
          <p14:tracePt t="18820" x="8724900" y="3270250"/>
          <p14:tracePt t="18836" x="8483600" y="3232150"/>
          <p14:tracePt t="18869" x="7766050" y="3168650"/>
          <p14:tracePt t="18886" x="6889750" y="3041650"/>
          <p14:tracePt t="18903" x="5588000" y="2762250"/>
          <p14:tracePt t="18936" x="4406900" y="2406650"/>
          <p14:tracePt t="18953" x="3263900" y="2038350"/>
          <p14:tracePt t="18970" x="2508250" y="1898650"/>
          <p14:tracePt t="19003" x="1943100" y="1873250"/>
          <p14:tracePt t="19036" x="1746250" y="1885950"/>
          <p14:tracePt t="19053" x="1720850" y="1885950"/>
          <p14:tracePt t="19069" x="1714500" y="1885950"/>
          <p14:tracePt t="19103" x="1943100" y="1885950"/>
          <p14:tracePt t="19119" x="2768600" y="1885950"/>
          <p14:tracePt t="19153" x="3771900" y="1885950"/>
          <p14:tracePt t="19170" x="4711700" y="1936750"/>
          <p14:tracePt t="19186" x="5016500" y="2038350"/>
          <p14:tracePt t="19220" x="4813300" y="2247900"/>
          <p14:tracePt t="19236" x="3943350" y="2616200"/>
          <p14:tracePt t="19253" x="2927350" y="2825750"/>
          <p14:tracePt t="19286" x="2495550" y="2863850"/>
          <p14:tracePt t="19303" x="2482850" y="2863850"/>
          <p14:tracePt t="19902" x="2444750" y="2863850"/>
          <p14:tracePt t="19925" x="2317750" y="2863850"/>
          <p14:tracePt t="19936" x="2209800" y="2819400"/>
          <p14:tracePt t="19940" x="2165350" y="2800350"/>
          <p14:tracePt t="19973" x="2114550" y="2781300"/>
          <p14:tracePt t="19990" x="2063750" y="2749550"/>
          <p14:tracePt t="20008" x="2032000" y="2686050"/>
          <p14:tracePt t="20042" x="2044700" y="2603500"/>
          <p14:tracePt t="20058" x="2114550" y="2527300"/>
          <p14:tracePt t="20073" x="2184400" y="2482850"/>
          <p14:tracePt t="20107" x="2203450" y="2476500"/>
          <p14:tracePt t="20612" x="2222500" y="2463800"/>
          <p14:tracePt t="20635" x="2260600" y="2457450"/>
          <p14:tracePt t="20647" x="2305050" y="2438400"/>
          <p14:tracePt t="20661" x="2419350" y="2425700"/>
          <p14:tracePt t="20676" x="2489200" y="2406650"/>
          <p14:tracePt t="20689" x="2540000" y="2406650"/>
          <p14:tracePt t="20706" x="2597150" y="2400300"/>
          <p14:tracePt t="20722" x="2616200" y="2393950"/>
          <p14:tracePt t="22548" x="2667000" y="2393950"/>
          <p14:tracePt t="22571" x="2686050" y="2393950"/>
          <p14:tracePt t="22603" x="2698750" y="2413000"/>
          <p14:tracePt t="22625" x="2711450" y="2425700"/>
          <p14:tracePt t="22657" x="2730500" y="2457450"/>
          <p14:tracePt t="22674" x="2749550" y="2476500"/>
          <p14:tracePt t="22707" x="2768600" y="2546350"/>
          <p14:tracePt t="22724" x="2781300" y="2622550"/>
          <p14:tracePt t="22741" x="2819400" y="2768600"/>
          <p14:tracePt t="22758" x="2838450" y="2889250"/>
          <p14:tracePt t="22774" x="2844800" y="2990850"/>
          <p14:tracePt t="22807" x="2844800" y="3073400"/>
          <p14:tracePt t="22823" x="2844800" y="3111500"/>
          <p14:tracePt t="22840" x="2851150" y="3130550"/>
          <p14:tracePt t="22856" x="2882900" y="3162300"/>
          <p14:tracePt t="22873" x="2889250" y="3175000"/>
          <p14:tracePt t="22906" x="2921000" y="3219450"/>
          <p14:tracePt t="22923" x="2990850" y="3308350"/>
          <p14:tracePt t="22940" x="3041650" y="3365500"/>
          <p14:tracePt t="22956" x="3098800" y="3435350"/>
          <p14:tracePt t="22973" x="3282950" y="3663950"/>
          <p14:tracePt t="22990" x="3333750" y="3733800"/>
          <p14:tracePt t="23007" x="3429000" y="3905250"/>
          <p14:tracePt t="23023" x="3498850" y="4057650"/>
          <p14:tracePt t="23040" x="3536950" y="4121150"/>
          <p14:tracePt t="23057" x="3562350" y="4165600"/>
          <p14:tracePt t="23073" x="3632200" y="4229100"/>
          <p14:tracePt t="23091" x="3695700" y="4273550"/>
          <p14:tracePt t="23124" x="3771900" y="4318000"/>
          <p14:tracePt t="23140" x="3848100" y="4362450"/>
          <p14:tracePt t="23157" x="3854450" y="4368800"/>
          <p14:tracePt t="23234" x="3867150" y="4368800"/>
          <p14:tracePt t="23260" x="3905250" y="4400550"/>
          <p14:tracePt t="23291" x="3917950" y="4406900"/>
          <p14:tracePt t="23308" x="3937000" y="4419600"/>
          <p14:tracePt t="23324" x="3949700" y="4445000"/>
          <p14:tracePt t="23357" x="3949700" y="4464050"/>
          <p14:tracePt t="23394" x="3956050" y="4476750"/>
          <p14:tracePt t="23774" x="3962400" y="4476750"/>
          <p14:tracePt t="23841" x="3968750" y="4476750"/>
          <p14:tracePt t="23866" x="3981450" y="4476750"/>
          <p14:tracePt t="24741" x="3994150" y="4470400"/>
          <p14:tracePt t="24764" x="4013200" y="4438650"/>
          <p14:tracePt t="24966" x="4019550" y="4438650"/>
          <p14:tracePt t="24978" x="4038600" y="4445000"/>
          <p14:tracePt t="25009" x="4044950" y="4451350"/>
          <p14:tracePt t="30158" x="4495800" y="4502150"/>
          <p14:tracePt t="30209" x="4692650" y="4514850"/>
          <p14:tracePt t="30221" x="4756150" y="4514850"/>
          <p14:tracePt t="30355" x="4749800" y="4502150"/>
          <p14:tracePt t="35250" x="4203700" y="5207000"/>
          <p14:tracePt t="35285" x="3981450" y="5359400"/>
          <p14:tracePt t="35301" x="3448050" y="5861050"/>
          <p14:tracePt t="35320" x="3124200" y="6242050"/>
          <p14:tracePt t="35353" x="2844800" y="66357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58B0-AF30-42D3-87EF-B5EDC28F622A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Summary of Part II &amp;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Schoolbook" panose="02040604050505020304" pitchFamily="18" charset="0"/>
              </a:rPr>
              <a:t>Conclusion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ADC04A-F255-42E6-8178-30D9DFEF0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1"/>
            <a:ext cx="10744200" cy="4525963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In dual DSP simulation, both payloads are delivered 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>
                <a:latin typeface="Century Gothic" panose="020B0502020202020204" pitchFamily="34" charset="0"/>
              </a:rPr>
              <a:t>Interaction between two simultaneous shell pellets could be mediated by MHD triggered by shell material</a:t>
            </a:r>
          </a:p>
          <a:p>
            <a:endParaRPr lang="en-US" b="1" dirty="0">
              <a:latin typeface="Century Gothic" panose="020B0502020202020204" pitchFamily="34" charset="0"/>
            </a:endParaRPr>
          </a:p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DSP simulations show : radiation of core thermal energy while maintaining edge confinement , fast loss of REs at end of TQ, potential for multiple DSPs</a:t>
            </a:r>
          </a:p>
          <a:p>
            <a:pPr algn="ctr"/>
            <a:endParaRPr lang="en-US" b="1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EF927-D3CD-4D16-9F08-16D1A15DFFB6}"/>
              </a:ext>
            </a:extLst>
          </p:cNvPr>
          <p:cNvCxnSpPr/>
          <p:nvPr/>
        </p:nvCxnSpPr>
        <p:spPr>
          <a:xfrm>
            <a:off x="254000" y="3632200"/>
            <a:ext cx="11607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8E9122C-29AC-474C-BC2A-570BD79B9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337" y="6206838"/>
            <a:ext cx="2310064" cy="555913"/>
          </a:xfrm>
          <a:prstGeom prst="rect">
            <a:avLst/>
          </a:prstGeom>
          <a:effectLst>
            <a:outerShdw blurRad="25400" dist="25400" dir="10800000" algn="ctr" rotWithShape="0">
              <a:schemeClr val="tx2">
                <a:lumMod val="60000"/>
                <a:lumOff val="40000"/>
              </a:scheme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70E223-2FB5-40D2-ABAC-BE81769C6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02006"/>
      </p:ext>
    </p:extLst>
  </p:cSld>
  <p:clrMapOvr>
    <a:masterClrMapping/>
  </p:clrMapOvr>
  <p:transition advTm="45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9" x="2984500" y="1885950"/>
          <p14:tracePt t="2474" x="2990850" y="1911350"/>
          <p14:tracePt t="2501" x="2997200" y="1917700"/>
          <p14:tracePt t="2518" x="3009900" y="1917700"/>
          <p14:tracePt t="2534" x="3016250" y="1917700"/>
          <p14:tracePt t="2632" x="3003550" y="1917700"/>
          <p14:tracePt t="2654" x="2940050" y="1917700"/>
          <p14:tracePt t="2684" x="2832100" y="1943100"/>
          <p14:tracePt t="2701" x="2768600" y="1962150"/>
          <p14:tracePt t="2734" x="2768600" y="1968500"/>
          <p14:tracePt t="2751" x="2762250" y="1968500"/>
          <p14:tracePt t="2768" x="2749550" y="1968500"/>
          <p14:tracePt t="2784" x="2711450" y="1968500"/>
          <p14:tracePt t="2801" x="2660650" y="1968500"/>
          <p14:tracePt t="2834" x="2635250" y="1968500"/>
          <p14:tracePt t="2851" x="2616200" y="1968500"/>
          <p14:tracePt t="2868" x="2571750" y="1968500"/>
          <p14:tracePt t="2901" x="2508250" y="1981200"/>
          <p14:tracePt t="2918" x="2457450" y="1993900"/>
          <p14:tracePt t="3026" x="2457450" y="1987550"/>
          <p14:tracePt t="3049" x="2463800" y="1987550"/>
          <p14:tracePt t="3071" x="2482850" y="1981200"/>
          <p14:tracePt t="3101" x="2495550" y="1981200"/>
          <p14:tracePt t="3119" x="2508250" y="1981200"/>
          <p14:tracePt t="3152" x="2533650" y="1981200"/>
          <p14:tracePt t="3168" x="2571750" y="1974850"/>
          <p14:tracePt t="3262" x="2590800" y="1974850"/>
          <p14:tracePt t="3283" x="2597150" y="1974850"/>
          <p14:tracePt t="3319" x="2609850" y="1974850"/>
          <p14:tracePt t="3352" x="2635250" y="1962150"/>
          <p14:tracePt t="3384" x="2641600" y="1955800"/>
          <p14:tracePt t="3435" x="2654300" y="1955800"/>
          <p14:tracePt t="3452" x="2667000" y="1962150"/>
          <p14:tracePt t="3485" x="2673350" y="1968500"/>
          <p14:tracePt t="3723" x="2698750" y="1968500"/>
          <p14:tracePt t="3748" x="2724150" y="1955800"/>
          <p14:tracePt t="3768" x="2755900" y="1949450"/>
          <p14:tracePt t="3798" x="2774950" y="1936750"/>
          <p14:tracePt t="3814" x="2781300" y="1930400"/>
          <p14:tracePt t="3847" x="2794000" y="1930400"/>
          <p14:tracePt t="3863" x="2819400" y="1917700"/>
          <p14:tracePt t="3881" x="2844800" y="1911350"/>
          <p14:tracePt t="3914" x="2870200" y="1892300"/>
          <p14:tracePt t="3930" x="2908300" y="1892300"/>
          <p14:tracePt t="3948" x="2984500" y="1949450"/>
          <p14:tracePt t="3981" x="3060700" y="2000250"/>
          <p14:tracePt t="3998" x="3149600" y="2051050"/>
          <p14:tracePt t="4014" x="3213100" y="2076450"/>
          <p14:tracePt t="4030" x="3244850" y="2095500"/>
          <p14:tracePt t="4047" x="3276600" y="2108200"/>
          <p14:tracePt t="4063" x="3289300" y="2114550"/>
          <p14:tracePt t="4097" x="3302000" y="2114550"/>
          <p14:tracePt t="4129" x="3308350" y="2114550"/>
          <p14:tracePt t="4147" x="3321050" y="2114550"/>
          <p14:tracePt t="4163" x="3340100" y="2114550"/>
          <p14:tracePt t="4197" x="3390900" y="2114550"/>
          <p14:tracePt t="4213" x="3473450" y="2095500"/>
          <p14:tracePt t="4230" x="3606800" y="2076450"/>
          <p14:tracePt t="4263" x="3746500" y="2057400"/>
          <p14:tracePt t="4280" x="3867150" y="2044700"/>
          <p14:tracePt t="4298" x="3924300" y="2044700"/>
          <p14:tracePt t="4330" x="3949700" y="2044700"/>
          <p14:tracePt t="4347" x="3975100" y="2044700"/>
          <p14:tracePt t="4364" x="4032250" y="2044700"/>
          <p14:tracePt t="4397" x="4095750" y="2044700"/>
          <p14:tracePt t="4413" x="4165600" y="2044700"/>
          <p14:tracePt t="4430" x="4216400" y="2044700"/>
          <p14:tracePt t="4447" x="4279900" y="2038350"/>
          <p14:tracePt t="4463" x="4457700" y="2019300"/>
          <p14:tracePt t="4480" x="4546600" y="2006600"/>
          <p14:tracePt t="4497" x="4705350" y="1993900"/>
          <p14:tracePt t="4514" x="4794250" y="1993900"/>
          <p14:tracePt t="4547" x="4826000" y="1993900"/>
          <p14:tracePt t="4563" x="4832350" y="1993900"/>
          <p14:tracePt t="5309" x="4838700" y="1993900"/>
          <p14:tracePt t="5376" x="4845050" y="1987550"/>
          <p14:tracePt t="5398" x="4851400" y="1987550"/>
          <p14:tracePt t="5421" x="4857750" y="2006600"/>
          <p14:tracePt t="5427" x="4864100" y="2012950"/>
          <p14:tracePt t="5455" x="4870450" y="2025650"/>
          <p14:tracePt t="8402" x="5664200" y="2019300"/>
          <p14:tracePt t="8424" x="5822950" y="2019300"/>
          <p14:tracePt t="8429" x="6718300" y="1866900"/>
          <p14:tracePt t="8441" x="7429500" y="1816100"/>
          <p14:tracePt t="8457" x="7893050" y="1816100"/>
          <p14:tracePt t="8474" x="8496300" y="1758950"/>
          <p14:tracePt t="8491" x="9944100" y="1682750"/>
          <p14:tracePt t="8507" x="11239500" y="1638300"/>
          <p14:tracePt t="8541" x="12141200" y="1638300"/>
          <p14:tracePt t="8557" x="12185650" y="1638300"/>
          <p14:tracePt t="8638" x="12147550" y="1638300"/>
          <p14:tracePt t="8643" x="12084050" y="1644650"/>
          <p14:tracePt t="8675" x="11925300" y="1663700"/>
          <p14:tracePt t="8691" x="11696700" y="1663700"/>
          <p14:tracePt t="8708" x="11455400" y="1670050"/>
          <p14:tracePt t="8741" x="11188700" y="1695450"/>
          <p14:tracePt t="8758" x="10953750" y="1714500"/>
          <p14:tracePt t="8775" x="10718800" y="1714500"/>
          <p14:tracePt t="8808" x="10401300" y="1727200"/>
          <p14:tracePt t="8825" x="9944100" y="1765300"/>
          <p14:tracePt t="8841" x="9525000" y="1822450"/>
          <p14:tracePt t="8874" x="9258300" y="1866900"/>
          <p14:tracePt t="8891" x="8966200" y="1930400"/>
          <p14:tracePt t="8908" x="8686800" y="1981200"/>
          <p14:tracePt t="8941" x="8458200" y="1981200"/>
          <p14:tracePt t="8958" x="8286750" y="1924050"/>
          <p14:tracePt t="9017" x="8159750" y="1847850"/>
          <p14:tracePt t="10302" x="8134350" y="1841500"/>
          <p14:tracePt t="10307" x="8045450" y="1835150"/>
          <p14:tracePt t="10325" x="7931150" y="1822450"/>
          <p14:tracePt t="10342" x="7804150" y="1822450"/>
          <p14:tracePt t="10359" x="7499350" y="1841500"/>
          <p14:tracePt t="10375" x="7010400" y="1898650"/>
          <p14:tracePt t="10392" x="6750050" y="1974850"/>
          <p14:tracePt t="10409" x="6464300" y="2057400"/>
          <p14:tracePt t="10426" x="5867400" y="2235200"/>
          <p14:tracePt t="10442" x="5353050" y="2387600"/>
          <p14:tracePt t="10475" x="4813300" y="2508250"/>
          <p14:tracePt t="10492" x="4267200" y="2584450"/>
          <p14:tracePt t="10509" x="3727450" y="2660650"/>
          <p14:tracePt t="10542" x="3276600" y="2730500"/>
          <p14:tracePt t="10559" x="2933700" y="2781300"/>
          <p14:tracePt t="10576" x="2724150" y="2806700"/>
          <p14:tracePt t="10609" x="2565400" y="2857500"/>
          <p14:tracePt t="10626" x="2432050" y="2895600"/>
          <p14:tracePt t="10643" x="2349500" y="2914650"/>
          <p14:tracePt t="10675" x="2305050" y="2921000"/>
          <p14:tracePt t="10693" x="2273300" y="2927350"/>
          <p14:tracePt t="10709" x="2184400" y="2946400"/>
          <p14:tracePt t="10743" x="2146300" y="2946400"/>
          <p14:tracePt t="10760" x="2095500" y="2946400"/>
          <p14:tracePt t="10776" x="1962150" y="2946400"/>
          <p14:tracePt t="10810" x="1733550" y="2946400"/>
          <p14:tracePt t="10826" x="1593850" y="2946400"/>
          <p14:tracePt t="10843" x="1562100" y="2946400"/>
          <p14:tracePt t="10860" x="1543050" y="2940050"/>
          <p14:tracePt t="10876" x="1543050" y="2908300"/>
          <p14:tracePt t="10893" x="1543050" y="2876550"/>
          <p14:tracePt t="10927" x="1543050" y="2857500"/>
          <p14:tracePt t="10976" x="1543050" y="2851150"/>
          <p14:tracePt t="11010" x="1543050" y="2844800"/>
          <p14:tracePt t="11427" x="1543050" y="2832100"/>
          <p14:tracePt t="11517" x="1549400" y="2832100"/>
          <p14:tracePt t="11551" x="1549400" y="2825750"/>
          <p14:tracePt t="12260" x="1555750" y="2825750"/>
          <p14:tracePt t="12282" x="1574800" y="2832100"/>
          <p14:tracePt t="12287" x="1587500" y="2844800"/>
          <p14:tracePt t="12311" x="1600200" y="2857500"/>
          <p14:tracePt t="12328" x="1625600" y="2863850"/>
          <p14:tracePt t="12361" x="1657350" y="2870200"/>
          <p14:tracePt t="12378" x="1714500" y="2870200"/>
          <p14:tracePt t="12411" x="1847850" y="2844800"/>
          <p14:tracePt t="12428" x="1993900" y="2813050"/>
          <p14:tracePt t="12444" x="2679700" y="2660650"/>
          <p14:tracePt t="12461" x="3492500" y="2609850"/>
          <p14:tracePt t="12478" x="4114800" y="2609850"/>
          <p14:tracePt t="12511" x="4324350" y="2609850"/>
          <p14:tracePt t="12528" x="4356100" y="2609850"/>
          <p14:tracePt t="12561" x="4362450" y="2622550"/>
          <p14:tracePt t="12744" x="4375150" y="2635250"/>
          <p14:tracePt t="12748" x="4400550" y="2654300"/>
          <p14:tracePt t="12781" x="4483100" y="2736850"/>
          <p14:tracePt t="12798" x="4597400" y="2813050"/>
          <p14:tracePt t="12815" x="4648200" y="2844800"/>
          <p14:tracePt t="12848" x="4660900" y="2857500"/>
          <p14:tracePt t="13047" x="4667250" y="2857500"/>
          <p14:tracePt t="13052" x="4679950" y="2844800"/>
          <p14:tracePt t="13072" x="4686300" y="2838450"/>
          <p14:tracePt t="13105" x="4705350" y="2825750"/>
          <p14:tracePt t="13122" x="4756150" y="2819400"/>
          <p14:tracePt t="13139" x="4933950" y="2819400"/>
          <p14:tracePt t="13172" x="5137150" y="2819400"/>
          <p14:tracePt t="13188" x="5302250" y="2819400"/>
          <p14:tracePt t="13206" x="5340350" y="2806700"/>
          <p14:tracePt t="13221" x="5384800" y="2806700"/>
          <p14:tracePt t="13239" x="5403850" y="2800350"/>
          <p14:tracePt t="13296" x="5416550" y="2800350"/>
          <p14:tracePt t="13329" x="5422900" y="2800350"/>
          <p14:tracePt t="13338" x="5429250" y="2794000"/>
          <p14:tracePt t="13355" x="5435600" y="2794000"/>
          <p14:tracePt t="13419" x="5454650" y="2794000"/>
          <p14:tracePt t="13441" x="5473700" y="2794000"/>
          <p14:tracePt t="13455" x="5492750" y="2794000"/>
          <p14:tracePt t="13472" x="5556250" y="2819400"/>
          <p14:tracePt t="13489" x="5613400" y="2838450"/>
          <p14:tracePt t="13522" x="5664200" y="2851150"/>
          <p14:tracePt t="13538" x="5734050" y="2870200"/>
          <p14:tracePt t="13556" x="5822950" y="2908300"/>
          <p14:tracePt t="13590" x="5956300" y="2927350"/>
          <p14:tracePt t="13605" x="6115050" y="2965450"/>
          <p14:tracePt t="13623" x="6165850" y="2971800"/>
          <p14:tracePt t="13639" x="6242050" y="2984500"/>
          <p14:tracePt t="13655" x="6350000" y="3003550"/>
          <p14:tracePt t="13673" x="6362700" y="3003550"/>
          <p14:tracePt t="13733" x="6369050" y="3003550"/>
          <p14:tracePt t="13738" x="6375400" y="2997200"/>
          <p14:tracePt t="13772" x="6381750" y="2978150"/>
          <p14:tracePt t="13789" x="6388100" y="2959100"/>
          <p14:tracePt t="13806" x="6394450" y="2946400"/>
          <p14:tracePt t="13839" x="6426200" y="2940050"/>
          <p14:tracePt t="13856" x="6470650" y="2940050"/>
          <p14:tracePt t="13873" x="6502400" y="2940050"/>
          <p14:tracePt t="13891" x="6527800" y="2940050"/>
          <p14:tracePt t="13905" x="6559550" y="2940050"/>
          <p14:tracePt t="13922" x="6718300" y="2959100"/>
          <p14:tracePt t="13939" x="6889750" y="3003550"/>
          <p14:tracePt t="13973" x="7061200" y="3022600"/>
          <p14:tracePt t="13990" x="7213600" y="3041650"/>
          <p14:tracePt t="14006" x="7283450" y="3054350"/>
          <p14:tracePt t="14039" x="7289800" y="3054350"/>
          <p14:tracePt t="14577" x="7302500" y="3060700"/>
          <p14:tracePt t="14601" x="7315200" y="3067050"/>
          <p14:tracePt t="14607" x="7321550" y="3067050"/>
          <p14:tracePt t="14635" x="7353300" y="3073400"/>
          <p14:tracePt t="14652" x="7372350" y="3073400"/>
          <p14:tracePt t="14669" x="7391400" y="3079750"/>
          <p14:tracePt t="14702" x="7416800" y="3079750"/>
          <p14:tracePt t="14719" x="7442200" y="3086100"/>
          <p14:tracePt t="14735" x="7454900" y="3086100"/>
          <p14:tracePt t="14752" x="7461250" y="3086100"/>
          <p14:tracePt t="14768" x="7467600" y="3092450"/>
          <p14:tracePt t="14926" x="7473950" y="3092450"/>
          <p14:tracePt t="14949" x="7461250" y="3111500"/>
          <p14:tracePt t="14954" x="7404100" y="3149600"/>
          <p14:tracePt t="14985" x="7150100" y="3219450"/>
          <p14:tracePt t="15002" x="6642100" y="3321050"/>
          <p14:tracePt t="15018" x="6089650" y="3409950"/>
          <p14:tracePt t="15052" x="5708650" y="3448050"/>
          <p14:tracePt t="15069" x="5372100" y="3486150"/>
          <p14:tracePt t="15085" x="4927600" y="3498850"/>
          <p14:tracePt t="15119" x="4025900" y="3613150"/>
          <p14:tracePt t="15135" x="3194050" y="3733800"/>
          <p14:tracePt t="15153" x="2825750" y="3746500"/>
          <p14:tracePt t="15187" x="2711450" y="3746500"/>
          <p14:tracePt t="15203" x="2698750" y="3746500"/>
          <p14:tracePt t="15264" x="2692400" y="3746500"/>
          <p14:tracePt t="15269" x="2692400" y="3721100"/>
          <p14:tracePt t="15302" x="2724150" y="3657600"/>
          <p14:tracePt t="15319" x="2755900" y="3638550"/>
          <p14:tracePt t="15477" x="2755900" y="3632200"/>
          <p14:tracePt t="15500" x="2768600" y="3625850"/>
          <p14:tracePt t="18540" x="3937000" y="3263900"/>
          <p14:tracePt t="18562" x="4152900" y="3232150"/>
          <p14:tracePt t="18572" x="4762500" y="3162300"/>
          <p14:tracePt t="18583" x="4781550" y="3162300"/>
          <p14:tracePt t="18600" x="4826000" y="3187700"/>
          <p14:tracePt t="18617" x="4902200" y="3232150"/>
          <p14:tracePt t="18650" x="4953000" y="3270250"/>
          <p14:tracePt t="18667" x="4965700" y="3282950"/>
          <p14:tracePt t="18684" x="4972050" y="3289300"/>
          <p14:tracePt t="23098" x="4972050" y="3321050"/>
          <p14:tracePt t="23207" x="4972050" y="3327400"/>
          <p14:tracePt t="23232" x="4972050" y="3340100"/>
          <p14:tracePt t="23255" x="4972050" y="3346450"/>
          <p14:tracePt t="23274" x="4972050" y="3359150"/>
          <p14:tracePt t="23290" x="4953000" y="3390900"/>
          <p14:tracePt t="23306" x="4876800" y="3473450"/>
          <p14:tracePt t="23323" x="4794250" y="3549650"/>
          <p14:tracePt t="23356" x="4622800" y="3663950"/>
          <p14:tracePt t="23373" x="4495800" y="3746500"/>
          <p14:tracePt t="23390" x="4362450" y="3873500"/>
          <p14:tracePt t="23422" x="4165600" y="4019550"/>
          <p14:tracePt t="23440" x="4019550" y="4057650"/>
          <p14:tracePt t="23457" x="3962400" y="4057650"/>
          <p14:tracePt t="23490" x="3905250" y="4064000"/>
          <p14:tracePt t="23507" x="3867150" y="4064000"/>
          <p14:tracePt t="23523" x="3841750" y="4070350"/>
          <p14:tracePt t="23539" x="3803650" y="4070350"/>
          <p14:tracePt t="23573" x="3797300" y="4070350"/>
          <p14:tracePt t="23623" x="3784600" y="4076700"/>
          <p14:tracePt t="23681" x="3771900" y="4089400"/>
          <p14:tracePt t="23708" x="3740150" y="4140200"/>
          <p14:tracePt t="23724" x="3714750" y="4171950"/>
          <p14:tracePt t="23740" x="3689350" y="4191000"/>
          <p14:tracePt t="23757" x="3689350" y="4210050"/>
          <p14:tracePt t="23790" x="3683000" y="4235450"/>
          <p14:tracePt t="23807" x="3625850" y="4279900"/>
          <p14:tracePt t="23840" x="3479800" y="4337050"/>
          <p14:tracePt t="23857" x="3429000" y="4349750"/>
          <p14:tracePt t="23874" x="3416300" y="4349750"/>
          <p14:tracePt t="23907" x="3384550" y="4349750"/>
          <p14:tracePt t="23923" x="3308350" y="4349750"/>
          <p14:tracePt t="23940" x="3143250" y="4349750"/>
          <p14:tracePt t="23973" x="3067050" y="4349750"/>
          <p14:tracePt t="24592" x="3060700" y="4349750"/>
          <p14:tracePt t="24616" x="3054350" y="4356100"/>
          <p14:tracePt t="24794" x="3041650" y="4356100"/>
          <p14:tracePt t="25572" x="3048000" y="4349750"/>
          <p14:tracePt t="25593" x="3054350" y="4337050"/>
          <p14:tracePt t="25625" x="3060700" y="4324350"/>
          <p14:tracePt t="25641" x="3067050" y="4318000"/>
          <p14:tracePt t="25806" x="3067050" y="4330700"/>
          <p14:tracePt t="25846" x="3067050" y="4349750"/>
          <p14:tracePt t="25863" x="3067050" y="4375150"/>
          <p14:tracePt t="25896" x="3067050" y="4387850"/>
          <p14:tracePt t="26054" x="3067050" y="4381500"/>
          <p14:tracePt t="26076" x="3067050" y="4368800"/>
          <p14:tracePt t="26098" x="3067050" y="4356100"/>
          <p14:tracePt t="26132" x="3067050" y="4349750"/>
          <p14:tracePt t="26177" x="3067050" y="4343400"/>
          <p14:tracePt t="26189" x="3073400" y="4337050"/>
          <p14:tracePt t="26256" x="3079750" y="4330700"/>
          <p14:tracePt t="26415" x="3098800" y="4330700"/>
          <p14:tracePt t="26437" x="3105150" y="4330700"/>
          <p14:tracePt t="26461" x="3130550" y="4330700"/>
          <p14:tracePt t="26491" x="3143250" y="4330700"/>
          <p14:tracePt t="37248" x="3162300" y="4337050"/>
          <p14:tracePt t="37326" x="3168650" y="4337050"/>
          <p14:tracePt t="37349" x="3200400" y="4349750"/>
          <p14:tracePt t="37377" x="3238500" y="4387850"/>
          <p14:tracePt t="37394" x="3257550" y="4413250"/>
          <p14:tracePt t="37426" x="3276600" y="4432300"/>
          <p14:tracePt t="37442" x="3295650" y="4464050"/>
          <p14:tracePt t="37476" x="3295650" y="4483100"/>
          <p14:tracePt t="37509" x="3308350" y="4514850"/>
          <p14:tracePt t="37526" x="3340100" y="4559300"/>
          <p14:tracePt t="37542" x="3384550" y="4622800"/>
          <p14:tracePt t="37576" x="3397250" y="4641850"/>
          <p14:tracePt t="37593" x="3416300" y="4667250"/>
          <p14:tracePt t="37610" x="3441700" y="4699000"/>
          <p14:tracePt t="37642" x="3454400" y="4705350"/>
          <p14:tracePt t="37659" x="3460750" y="4718050"/>
          <p14:tracePt t="37693" x="3473450" y="4730750"/>
          <p14:tracePt t="37726" x="3498850" y="4756150"/>
          <p14:tracePt t="37743" x="3505200" y="4756150"/>
          <p14:tracePt t="37760" x="3530600" y="4756150"/>
          <p14:tracePt t="37777" x="3543300" y="4762500"/>
          <p14:tracePt t="38800" x="3549650" y="4762500"/>
          <p14:tracePt t="38826" x="3575050" y="4762500"/>
          <p14:tracePt t="38858" x="3581400" y="4762500"/>
          <p14:tracePt t="42592" x="3676650" y="4832350"/>
          <p14:tracePt t="42625" x="3740150" y="4845050"/>
          <p14:tracePt t="42638" x="3771900" y="4851400"/>
          <p14:tracePt t="42652" x="3848100" y="4864100"/>
          <p14:tracePt t="42684" x="4006850" y="4889500"/>
          <p14:tracePt t="42701" x="4108450" y="4927600"/>
          <p14:tracePt t="42718" x="4146550" y="4965700"/>
          <p14:tracePt t="42751" x="4146550" y="4984750"/>
          <p14:tracePt t="42784" x="4146550" y="5029200"/>
          <p14:tracePt t="42801" x="4127500" y="5048250"/>
          <p14:tracePt t="42818" x="4102100" y="5086350"/>
          <p14:tracePt t="42834" x="4095750" y="5092700"/>
          <p14:tracePt t="42852" x="4089400" y="5137150"/>
          <p14:tracePt t="42884" x="4083050" y="5194300"/>
          <p14:tracePt t="42902" x="4076700" y="5232400"/>
          <p14:tracePt t="42918" x="4076700" y="5257800"/>
          <p14:tracePt t="42933" x="4076700" y="5302250"/>
          <p14:tracePt t="42950" x="4076700" y="5327650"/>
          <p14:tracePt t="42967" x="4076700" y="5334000"/>
          <p14:tracePt t="43019" x="4076700" y="5346700"/>
          <p14:tracePt t="43051" x="4076700" y="5359400"/>
          <p14:tracePt t="43068" x="4076700" y="5365750"/>
          <p14:tracePt t="43101" x="4076700" y="5372100"/>
          <p14:tracePt t="43118" x="4076700" y="5378450"/>
          <p14:tracePt t="43134" x="4070350" y="5391150"/>
          <p14:tracePt t="43168" x="4057650" y="5403850"/>
          <p14:tracePt t="43185" x="4019550" y="5429250"/>
          <p14:tracePt t="43202" x="3962400" y="5473700"/>
          <p14:tracePt t="43235" x="3848100" y="5581650"/>
          <p14:tracePt t="43250" x="3727450" y="5715000"/>
          <p14:tracePt t="43268" x="3651250" y="5816600"/>
          <p14:tracePt t="43300" x="3543300" y="6057900"/>
          <p14:tracePt t="43334" x="3448050" y="6337300"/>
          <p14:tracePt t="43350" x="3327400" y="6756400"/>
          <p14:tracePt t="43593" x="912813" y="238125"/>
          <p14:tracePt t="43615" x="876300" y="292100"/>
          <p14:tracePt t="43636" x="868363" y="319088"/>
          <p14:tracePt t="43639" x="858838" y="355600"/>
          <p14:tracePt t="43659" x="849313" y="355600"/>
          <p14:tracePt t="43715" x="849313" y="374650"/>
          <p14:tracePt t="43718" x="831850" y="411163"/>
          <p14:tracePt t="43739" x="812800" y="428625"/>
          <p14:tracePt t="43761" x="793750" y="447675"/>
          <p14:tracePt t="43773" x="785813" y="457200"/>
          <p14:tracePt t="43795" x="749300" y="474663"/>
          <p14:tracePt t="43798" x="666750" y="501650"/>
          <p14:tracePt t="43817" x="557213" y="547688"/>
          <p14:tracePt t="43819" x="311150" y="620713"/>
          <p14:tracePt t="43839" x="46038" y="7127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7A27-7E26-49B1-9472-456C48E5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NIMROD </a:t>
            </a:r>
            <a:r>
              <a:rPr lang="en-US" dirty="0" err="1"/>
              <a:t>MHD+Radiation+RE</a:t>
            </a:r>
            <a:r>
              <a:rPr lang="en-US" dirty="0"/>
              <a:t> Model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C5DAB1-70E9-4DE0-888F-F9AC6594E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897946"/>
              </p:ext>
            </p:extLst>
          </p:nvPr>
        </p:nvGraphicFramePr>
        <p:xfrm>
          <a:off x="304800" y="1219200"/>
          <a:ext cx="11734800" cy="499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7400">
                  <a:extLst>
                    <a:ext uri="{9D8B030D-6E8A-4147-A177-3AD203B41FA5}">
                      <a16:colId xmlns:a16="http://schemas.microsoft.com/office/drawing/2014/main" val="22359419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3410565199"/>
                    </a:ext>
                  </a:extLst>
                </a:gridCol>
              </a:tblGrid>
              <a:tr h="240030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u="sng" dirty="0"/>
                        <a:t>Single fluid MHD: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temperature </a:t>
                      </a:r>
                      <a:r>
                        <a:rPr lang="en-US" sz="2000" i="1" dirty="0"/>
                        <a:t>(one energy equation, instantaneous dilution cooling due to added impurities)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velocity </a:t>
                      </a:r>
                      <a:r>
                        <a:rPr lang="en-US" sz="2000" i="1" dirty="0"/>
                        <a:t>(one momentum equation, all species are advected together)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b="1" u="sng" dirty="0"/>
                        <a:t>Free boundary, ideal wall simulation:</a:t>
                      </a:r>
                      <a:endParaRPr lang="en-US" sz="24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Simulations boundary is outside the separatrix, open flux region is included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 boundary is perfectly conducting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865222"/>
                  </a:ext>
                </a:extLst>
              </a:tr>
              <a:tr h="24003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Multiple ion species/charge states: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Deuterium ions plus two impurity ion species: </a:t>
                      </a:r>
                      <a:r>
                        <a:rPr kumimoji="0" lang="en-US" sz="20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 and Be with all charge states of each impurity tracked separately (1+7+5 = 13 continuity equations). Electron density from quasi-neutrality.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Ionization, recombination and radiation calculated for each species</a:t>
                      </a: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 orbits calculated for RE test particles: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Three equations in real space plus two in velocity space, includes E-field acceleration, slowing due to small angle collisions, synchrotron, and </a:t>
                      </a:r>
                      <a:r>
                        <a:rPr lang="en-US" sz="2000" b="1" dirty="0" err="1"/>
                        <a:t>bremmstrahlung</a:t>
                      </a:r>
                      <a:r>
                        <a:rPr lang="en-US" sz="2000" b="1" dirty="0"/>
                        <a:t> radiation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Test particles have no feedback on the MHD equations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066028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DBA3A3-E397-4FF6-A8CF-E41F37140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27822"/>
      </p:ext>
    </p:extLst>
  </p:cSld>
  <p:clrMapOvr>
    <a:masterClrMapping/>
  </p:clrMapOvr>
  <p:transition advTm="15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9" x="9955213" y="3122613"/>
          <p14:tracePt t="4011" x="8475663" y="3314700"/>
          <p14:tracePt t="4013" x="7862888" y="3387725"/>
          <p14:tracePt t="4014" x="7315200" y="3487738"/>
          <p14:tracePt t="4021" x="6904038" y="3533775"/>
          <p14:tracePt t="4040" x="6675438" y="3552825"/>
          <p14:tracePt t="4042" x="6402388" y="3570288"/>
          <p14:tracePt t="4063" x="6200775" y="3570288"/>
          <p14:tracePt t="4064" x="6018213" y="3570288"/>
          <p14:tracePt t="4075" x="5872163" y="3570288"/>
          <p14:tracePt t="4096" x="5772150" y="3543300"/>
          <p14:tracePt t="4098" x="5699125" y="3516313"/>
          <p14:tracePt t="4120" x="5662613" y="3506788"/>
          <p14:tracePt t="4141" x="5653088" y="3506788"/>
          <p14:tracePt t="4186" x="5643563" y="3497263"/>
          <p14:tracePt t="4187" x="5634038" y="3479800"/>
          <p14:tracePt t="4210" x="5616575" y="3470275"/>
          <p14:tracePt t="4211" x="5589588" y="3460750"/>
          <p14:tracePt t="4231" x="5570538" y="3460750"/>
          <p14:tracePt t="4233" x="5516563" y="3460750"/>
          <p14:tracePt t="4254" x="5370513" y="3470275"/>
          <p14:tracePt t="4255" x="5159375" y="3516313"/>
          <p14:tracePt t="4276" x="4684713" y="3606800"/>
          <p14:tracePt t="4277" x="4283075" y="3698875"/>
          <p14:tracePt t="4300" x="3735388" y="3798888"/>
          <p14:tracePt t="4301" x="3178175" y="3825875"/>
          <p14:tracePt t="4322" x="2693988" y="3825875"/>
          <p14:tracePt t="4323" x="2392363" y="3825875"/>
          <p14:tracePt t="4344" x="2155825" y="3743325"/>
          <p14:tracePt t="4346" x="2017713" y="3679825"/>
          <p14:tracePt t="4367" x="1954213" y="3625850"/>
          <p14:tracePt t="4379" x="1954213" y="3606800"/>
          <p14:tracePt t="4380" x="1954213" y="3579813"/>
          <p14:tracePt t="4400" x="1954213" y="3543300"/>
          <p14:tracePt t="4402" x="1973263" y="3497263"/>
          <p14:tracePt t="4423" x="1981200" y="3451225"/>
          <p14:tracePt t="4425" x="1990725" y="3424238"/>
          <p14:tracePt t="4445" x="2000250" y="3397250"/>
          <p14:tracePt t="4446" x="2017713" y="3360738"/>
          <p14:tracePt t="4468" x="2027238" y="3341688"/>
          <p14:tracePt t="4490" x="2036763" y="3333750"/>
          <p14:tracePt t="4512" x="2046288" y="3324225"/>
          <p14:tracePt t="4514" x="2054225" y="3297238"/>
          <p14:tracePt t="4536" x="2054225" y="3232150"/>
          <p14:tracePt t="4558" x="2063750" y="3195638"/>
          <p14:tracePt t="4560" x="2063750" y="3168650"/>
          <p14:tracePt t="4580" x="2063750" y="3159125"/>
          <p14:tracePt t="4581" x="2063750" y="3151188"/>
          <p14:tracePt t="4603" x="2063750" y="3132138"/>
          <p14:tracePt t="4605" x="2063750" y="3114675"/>
          <p14:tracePt t="4625" x="2036763" y="3078163"/>
          <p14:tracePt t="4626" x="2027238" y="3068638"/>
          <p14:tracePt t="4648" x="2017713" y="3032125"/>
          <p14:tracePt t="4649" x="2017713" y="3022600"/>
          <p14:tracePt t="4726" x="2009775" y="3013075"/>
          <p14:tracePt t="4728" x="2000250" y="3013075"/>
          <p14:tracePt t="4739" x="1963738" y="3013075"/>
          <p14:tracePt t="4760" x="1854200" y="3022600"/>
          <p14:tracePt t="4762" x="1717675" y="3068638"/>
          <p14:tracePt t="4783" x="1506538" y="3114675"/>
          <p14:tracePt t="4786" x="1323975" y="3151188"/>
          <p14:tracePt t="4805" x="1160463" y="3159125"/>
          <p14:tracePt t="4806" x="1068388" y="3159125"/>
          <p14:tracePt t="4828" x="977900" y="3159125"/>
          <p14:tracePt t="4829" x="949325" y="3159125"/>
          <p14:tracePt t="4840" x="922338" y="3141663"/>
          <p14:tracePt t="4861" x="904875" y="3086100"/>
          <p14:tracePt t="4862" x="904875" y="3013075"/>
          <p14:tracePt t="4884" x="904875" y="2940050"/>
          <p14:tracePt t="4887" x="904875" y="2830513"/>
          <p14:tracePt t="4906" x="885825" y="2730500"/>
          <p14:tracePt t="4907" x="876300" y="2657475"/>
          <p14:tracePt t="4929" x="849313" y="2557463"/>
          <p14:tracePt t="4930" x="849313" y="2465388"/>
          <p14:tracePt t="4951" x="849313" y="2355850"/>
          <p14:tracePt t="4954" x="849313" y="2246313"/>
          <p14:tracePt t="4974" x="849313" y="2119313"/>
          <p14:tracePt t="4975" x="885825" y="1973263"/>
          <p14:tracePt t="4996" x="977900" y="1798638"/>
          <p14:tracePt t="4997" x="1068388" y="1679575"/>
          <p14:tracePt t="5020" x="1204913" y="1552575"/>
          <p14:tracePt t="5021" x="1343025" y="1506538"/>
          <p14:tracePt t="5041" x="1489075" y="1497013"/>
          <p14:tracePt t="5044" x="1616075" y="1497013"/>
          <p14:tracePt t="5064" x="1744663" y="1497013"/>
          <p14:tracePt t="5065" x="1890713" y="1497013"/>
          <p14:tracePt t="5086" x="2036763" y="1543050"/>
          <p14:tracePt t="5088" x="2155825" y="1625600"/>
          <p14:tracePt t="5110" x="2428875" y="1862138"/>
          <p14:tracePt t="5132" x="2557463" y="2000250"/>
          <p14:tracePt t="5133" x="2676525" y="2146300"/>
          <p14:tracePt t="5155" x="2767013" y="2419350"/>
          <p14:tracePt t="5176" x="2767013" y="2511425"/>
          <p14:tracePt t="5180" x="2684463" y="2630488"/>
          <p14:tracePt t="5189" x="2538413" y="2693988"/>
          <p14:tracePt t="5211" x="2374900" y="2711450"/>
          <p14:tracePt t="5211" x="2192338" y="2711450"/>
          <p14:tracePt t="5233" x="2046288" y="2711450"/>
          <p14:tracePt t="5237" x="1944688" y="2703513"/>
          <p14:tracePt t="5255" x="1900238" y="2657475"/>
          <p14:tracePt t="5257" x="1863725" y="2611438"/>
          <p14:tracePt t="5278" x="1863725" y="2574925"/>
          <p14:tracePt t="5279" x="1863725" y="2520950"/>
          <p14:tracePt t="5301" x="1863725" y="2484438"/>
          <p14:tracePt t="5302" x="1917700" y="2411413"/>
          <p14:tracePt t="5323" x="2000250" y="2355850"/>
          <p14:tracePt t="5326" x="2127250" y="2309813"/>
          <p14:tracePt t="5345" x="2282825" y="2282825"/>
          <p14:tracePt t="5346" x="2411413" y="2265363"/>
          <p14:tracePt t="5369" x="2547938" y="2265363"/>
          <p14:tracePt t="5390" x="2557463" y="2265363"/>
          <p14:tracePt t="5393" x="2557463" y="2282825"/>
          <p14:tracePt t="5413" x="2557463" y="2319338"/>
          <p14:tracePt t="5414" x="2538413" y="2355850"/>
          <p14:tracePt t="5435" x="2501900" y="2374900"/>
          <p14:tracePt t="6235" x="2474913" y="2392363"/>
          <p14:tracePt t="6256" x="2438400" y="2455863"/>
          <p14:tracePt t="6259" x="2419350" y="2474913"/>
          <p14:tracePt t="6279" x="2411413" y="2484438"/>
          <p14:tracePt t="6282" x="2401888" y="2501900"/>
          <p14:tracePt t="6302" x="2392363" y="2501900"/>
          <p14:tracePt t="6303" x="2382838" y="2520950"/>
          <p14:tracePt t="6325" x="2374900" y="2528888"/>
          <p14:tracePt t="6326" x="2374900" y="2538413"/>
          <p14:tracePt t="6347" x="2365375" y="2557463"/>
          <p14:tracePt t="6414" x="2355850" y="2565400"/>
          <p14:tracePt t="10730" x="2282825" y="2703513"/>
          <p14:tracePt t="10759" x="2192338" y="2784475"/>
          <p14:tracePt t="10761" x="2136775" y="2820988"/>
          <p14:tracePt t="10763" x="2063750" y="2857500"/>
          <p14:tracePt t="10764" x="2000250" y="2886075"/>
          <p14:tracePt t="10772" x="1827213" y="2968625"/>
          <p14:tracePt t="10793" x="1790700" y="2995613"/>
          <p14:tracePt t="10812" x="1725613" y="3032125"/>
          <p14:tracePt t="10815" x="1698625" y="3049588"/>
          <p14:tracePt t="10835" x="1635125" y="3105150"/>
          <p14:tracePt t="10838" x="1589088" y="3122613"/>
          <p14:tracePt t="10857" x="1543050" y="3159125"/>
          <p14:tracePt t="10858" x="1525588" y="3178175"/>
          <p14:tracePt t="10880" x="1497013" y="3195638"/>
          <p14:tracePt t="10881" x="1489075" y="3205163"/>
          <p14:tracePt t="10903" x="1479550" y="3214688"/>
          <p14:tracePt t="10905" x="1479550" y="3224213"/>
          <p14:tracePt t="10925" x="1470025" y="3251200"/>
          <p14:tracePt t="10926" x="1460500" y="3324225"/>
          <p14:tracePt t="10956" x="1323975" y="3589338"/>
          <p14:tracePt t="10970" x="1214438" y="3771900"/>
          <p14:tracePt t="10972" x="1123950" y="3908425"/>
          <p14:tracePt t="10994" x="1031875" y="4027488"/>
          <p14:tracePt t="10996" x="1022350" y="4027488"/>
          <p14:tracePt t="11050" x="1050925" y="3990975"/>
          <p14:tracePt t="11072" x="1087438" y="3954463"/>
          <p14:tracePt t="11094" x="1114425" y="3935413"/>
          <p14:tracePt t="11096" x="1114425" y="3927475"/>
          <p14:tracePt t="11116" x="1141413" y="3889375"/>
          <p14:tracePt t="11119" x="1141413" y="3881438"/>
          <p14:tracePt t="11139" x="1141413" y="3871913"/>
          <p14:tracePt t="11140" x="1141413" y="3862388"/>
          <p14:tracePt t="11162" x="1141413" y="3852863"/>
          <p14:tracePt t="11195" x="1141413" y="3844925"/>
          <p14:tracePt t="11197" x="1141413" y="3825875"/>
          <p14:tracePt t="11229" x="1141413" y="3816350"/>
          <p14:tracePt t="11240" x="1141413" y="3798888"/>
          <p14:tracePt t="11242" x="1168400" y="3771900"/>
          <p14:tracePt t="11263" x="1168400" y="3762375"/>
          <p14:tracePt t="11263" x="1168400" y="3743325"/>
          <p14:tracePt t="11285" x="1168400" y="3716338"/>
          <p14:tracePt t="11288" x="1168400" y="3689350"/>
          <p14:tracePt t="11307" x="1168400" y="3662363"/>
          <p14:tracePt t="11310" x="1187450" y="3633788"/>
          <p14:tracePt t="11612" x="1196975" y="3625850"/>
          <p14:tracePt t="11635" x="1204913" y="3606800"/>
          <p14:tracePt t="11658" x="1214438" y="3597275"/>
          <p14:tracePt t="11893" x="1214438" y="3589338"/>
          <p14:tracePt t="11918" x="1214438" y="3579813"/>
          <p14:tracePt t="11953" x="1214438" y="3552825"/>
          <p14:tracePt t="11971" x="1214438" y="3543300"/>
          <p14:tracePt t="11974" x="1214438" y="3533775"/>
          <p14:tracePt t="12512" x="1214438" y="3524250"/>
          <p14:tracePt t="12536" x="1223963" y="3487738"/>
          <p14:tracePt t="12557" x="1241425" y="3470275"/>
          <p14:tracePt t="12580" x="1250950" y="3460750"/>
          <p14:tracePt t="12792" x="1260475" y="3460750"/>
          <p14:tracePt t="12851" x="1270000" y="3460750"/>
          <p14:tracePt t="12883" x="1277938" y="3460750"/>
          <p14:tracePt t="12916" x="1287463" y="3460750"/>
          <p14:tracePt t="12939" x="1296988" y="3460750"/>
          <p14:tracePt t="12940" x="1314450" y="3460750"/>
          <p14:tracePt t="12961" x="1323975" y="3460750"/>
          <p14:tracePt t="12965" x="1333500" y="3460750"/>
          <p14:tracePt t="12985" x="1360488" y="3460750"/>
          <p14:tracePt t="12988" x="1433513" y="3433763"/>
          <p14:tracePt t="13006" x="1533525" y="3387725"/>
          <p14:tracePt t="13007" x="1644650" y="3378200"/>
          <p14:tracePt t="13029" x="1735138" y="3351213"/>
          <p14:tracePt t="13030" x="1835150" y="3324225"/>
          <p14:tracePt t="13053" x="1990725" y="3287713"/>
          <p14:tracePt t="13074" x="2009775" y="3268663"/>
          <p14:tracePt t="13165" x="2017713" y="3268663"/>
          <p14:tracePt t="13167" x="2027238" y="3268663"/>
          <p14:tracePt t="13188" x="2090738" y="3268663"/>
          <p14:tracePt t="13210" x="2173288" y="3268663"/>
          <p14:tracePt t="13232" x="2255838" y="3268663"/>
          <p14:tracePt t="13236" x="2365375" y="3241675"/>
          <p14:tracePt t="13254" x="2465388" y="3232150"/>
          <p14:tracePt t="13257" x="2630488" y="3205163"/>
          <p14:tracePt t="13276" x="2703513" y="3205163"/>
          <p14:tracePt t="13277" x="2794000" y="3205163"/>
          <p14:tracePt t="13300" x="3032125" y="3205163"/>
          <p14:tracePt t="13321" x="3178175" y="3205163"/>
          <p14:tracePt t="13324" x="3287713" y="3205163"/>
          <p14:tracePt t="13344" x="3416300" y="3205163"/>
          <p14:tracePt t="13345" x="3506788" y="3205163"/>
          <p14:tracePt t="13367" x="3552825" y="3214688"/>
          <p14:tracePt t="13389" x="3562350" y="3214688"/>
          <p14:tracePt t="14346" x="3598863" y="3224213"/>
          <p14:tracePt t="14369" x="4694238" y="3241675"/>
          <p14:tracePt t="14391" x="6064250" y="3241675"/>
          <p14:tracePt t="14396" x="7872413" y="3241675"/>
          <p14:tracePt t="14415" x="11425238" y="30956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7A27-7E26-49B1-9472-456C48E5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NIMROD </a:t>
            </a:r>
            <a:r>
              <a:rPr lang="en-US" dirty="0" err="1"/>
              <a:t>MHD+Radiation+RE</a:t>
            </a:r>
            <a:r>
              <a:rPr lang="en-US" dirty="0"/>
              <a:t> Model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C5DAB1-70E9-4DE0-888F-F9AC6594E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463426"/>
              </p:ext>
            </p:extLst>
          </p:nvPr>
        </p:nvGraphicFramePr>
        <p:xfrm>
          <a:off x="304800" y="1219200"/>
          <a:ext cx="11734800" cy="499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7400">
                  <a:extLst>
                    <a:ext uri="{9D8B030D-6E8A-4147-A177-3AD203B41FA5}">
                      <a16:colId xmlns:a16="http://schemas.microsoft.com/office/drawing/2014/main" val="22359419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3410565199"/>
                    </a:ext>
                  </a:extLst>
                </a:gridCol>
              </a:tblGrid>
              <a:tr h="240030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u="sng" dirty="0"/>
                        <a:t>Single fluid MHD: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temperature </a:t>
                      </a:r>
                      <a:r>
                        <a:rPr lang="en-US" sz="2000" i="1" dirty="0"/>
                        <a:t>(one energy equation, instantaneous dilution cooling due to added impurities)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velocity </a:t>
                      </a:r>
                      <a:r>
                        <a:rPr lang="en-US" sz="2000" i="1" dirty="0"/>
                        <a:t>(one momentum equation, all species are advected together)</a:t>
                      </a:r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b="1" u="sng" dirty="0"/>
                        <a:t>Free boundary, ideal wall simulation:</a:t>
                      </a:r>
                      <a:endParaRPr lang="en-US" sz="24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Simulations boundary is outside the separatrix, open flux region is included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 boundary is perfectly conducting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865222"/>
                  </a:ext>
                </a:extLst>
              </a:tr>
              <a:tr h="24003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Multiple ion species/charge states: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Deuterium ions plus two impurity ion species: </a:t>
                      </a:r>
                      <a:r>
                        <a:rPr kumimoji="0" lang="en-US" sz="20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 and Be with all charge states of each impurity tracked separately (1+7+5 = 13 continuity equations). Electron density from quasi-neutrality.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Ionization, recombination and radiation calculated for each species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 orbits calculated for RE test particles: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Three equations in real space plus two in velocity space, includes E-field acceleration, slowing due to small angle collisions, synchrotron, and </a:t>
                      </a:r>
                      <a:r>
                        <a:rPr lang="en-US" sz="2000" b="1" dirty="0" err="1"/>
                        <a:t>bremmstrahlung</a:t>
                      </a:r>
                      <a:r>
                        <a:rPr lang="en-US" sz="2000" b="1" dirty="0"/>
                        <a:t> radiation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Test particles have no feedback on the MHD equations</a:t>
                      </a:r>
                    </a:p>
                  </a:txBody>
                  <a:tcP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06602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3066B4-5660-45E2-8450-726CB067D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2192"/>
      </p:ext>
    </p:extLst>
  </p:cSld>
  <p:clrMapOvr>
    <a:masterClrMapping/>
  </p:clrMapOvr>
  <p:transition advTm="11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" x="11571288" y="3114675"/>
          <p14:tracePt t="173" x="11242675" y="3049588"/>
          <p14:tracePt t="195" x="11031538" y="3022600"/>
          <p14:tracePt t="197" x="10821988" y="2986088"/>
          <p14:tracePt t="217" x="10739438" y="2959100"/>
          <p14:tracePt t="219" x="10675938" y="2913063"/>
          <p14:tracePt t="239" x="10658475" y="2857500"/>
          <p14:tracePt t="261" x="10658475" y="2820988"/>
          <p14:tracePt t="263" x="10658475" y="2794000"/>
          <p14:tracePt t="285" x="10639425" y="2740025"/>
          <p14:tracePt t="307" x="10602913" y="2720975"/>
          <p14:tracePt t="329" x="10575925" y="2711450"/>
          <p14:tracePt t="331" x="10520363" y="2711450"/>
          <p14:tracePt t="352" x="10447338" y="2711450"/>
          <p14:tracePt t="353" x="10328275" y="2703513"/>
          <p14:tracePt t="374" x="10201275" y="2684463"/>
          <p14:tracePt t="377" x="10055225" y="2674938"/>
          <p14:tracePt t="396" x="9963150" y="2657475"/>
          <p14:tracePt t="398" x="9799638" y="2611438"/>
          <p14:tracePt t="420" x="9498013" y="2538413"/>
          <p14:tracePt t="441" x="9351963" y="2538413"/>
          <p14:tracePt t="443" x="9186863" y="2511425"/>
          <p14:tracePt t="464" x="9040813" y="2492375"/>
          <p14:tracePt t="465" x="8904288" y="2447925"/>
          <p14:tracePt t="486" x="8831263" y="2447925"/>
          <p14:tracePt t="487" x="8739188" y="2447925"/>
          <p14:tracePt t="509" x="8666163" y="2447925"/>
          <p14:tracePt t="510" x="8612188" y="2447925"/>
          <p14:tracePt t="531" x="8548688" y="2447925"/>
          <p14:tracePt t="534" x="8512175" y="2447925"/>
          <p14:tracePt t="554" x="8483600" y="2447925"/>
          <p14:tracePt t="555" x="8456613" y="2447925"/>
          <p14:tracePt t="577" x="8429625" y="2447925"/>
          <p14:tracePt t="599" x="8420100" y="2447925"/>
          <p14:tracePt t="600" x="8402638" y="2447925"/>
          <p14:tracePt t="621" x="8383588" y="2447925"/>
          <p14:tracePt t="624" x="8374063" y="2455863"/>
          <p14:tracePt t="644" x="8337550" y="2465388"/>
          <p14:tracePt t="645" x="8329613" y="2465388"/>
          <p14:tracePt t="667" x="8310563" y="2484438"/>
          <p14:tracePt t="670" x="8310563" y="2492375"/>
          <p14:tracePt t="689" x="8301038" y="2501900"/>
          <p14:tracePt t="6158" x="10191750" y="2528888"/>
          <p14:tracePt t="6179" x="10785475" y="2528888"/>
          <p14:tracePt t="6185" x="11625263" y="2520950"/>
          <p14:tracePt t="6202" x="11617325" y="2484438"/>
          <p14:tracePt t="6202" x="11552238" y="2438400"/>
          <p14:tracePt t="6223" x="11507788" y="2401888"/>
          <p14:tracePt t="6225" x="11452225" y="2365375"/>
          <p14:tracePt t="6247" x="11425238" y="2338388"/>
          <p14:tracePt t="6248" x="11388725" y="2328863"/>
          <p14:tracePt t="6268" x="11287125" y="2328863"/>
          <p14:tracePt t="6270" x="11150600" y="2328863"/>
          <p14:tracePt t="6291" x="10941050" y="2355850"/>
          <p14:tracePt t="6292" x="10648950" y="2411413"/>
          <p14:tracePt t="6315" x="10009188" y="2511425"/>
          <p14:tracePt t="6336" x="9690100" y="2574925"/>
          <p14:tracePt t="6338" x="9507538" y="2574925"/>
          <p14:tracePt t="6358" x="9378950" y="2584450"/>
          <p14:tracePt t="6359" x="9332913" y="2584450"/>
          <p14:tracePt t="6381" x="9315450" y="2584450"/>
          <p14:tracePt t="6426" x="9332913" y="2584450"/>
          <p14:tracePt t="6427" x="9369425" y="2584450"/>
          <p14:tracePt t="6450" x="9378950" y="2584450"/>
          <p14:tracePt t="6494" x="9388475" y="2584450"/>
          <p14:tracePt t="6966" x="9398000" y="2584450"/>
          <p14:tracePt t="7001" x="9405938" y="2574925"/>
          <p14:tracePt t="7034" x="9405938" y="2538413"/>
          <p14:tracePt t="7037" x="9405938" y="2528888"/>
          <p14:tracePt t="7056" x="9405938" y="2492375"/>
          <p14:tracePt t="7080" x="9405938" y="2465388"/>
          <p14:tracePt t="8903" x="9342438" y="2474913"/>
          <p14:tracePt t="8925" x="9040813" y="2474913"/>
          <p14:tracePt t="8949" x="8867775" y="2511425"/>
          <p14:tracePt t="8969" x="8848725" y="2511425"/>
          <p14:tracePt t="9161" x="8858250" y="2511425"/>
          <p14:tracePt t="9239" x="8877300" y="2511425"/>
          <p14:tracePt t="9261" x="8894763" y="2511425"/>
          <p14:tracePt t="9263" x="8904288" y="2511425"/>
          <p14:tracePt t="9317" x="8913813" y="2520950"/>
          <p14:tracePt t="9476" x="8877300" y="2574925"/>
          <p14:tracePt t="9477" x="8748713" y="2611438"/>
          <p14:tracePt t="9500" x="8264525" y="2757488"/>
          <p14:tracePt t="9521" x="7597775" y="2922588"/>
          <p14:tracePt t="9544" x="6630988" y="3214688"/>
          <p14:tracePt t="9567" x="5772150" y="3470275"/>
          <p14:tracePt t="9589" x="5205413" y="3643313"/>
          <p14:tracePt t="9611" x="4867275" y="3808413"/>
          <p14:tracePt t="9633" x="4748213" y="3835400"/>
          <p14:tracePt t="9636" x="4657725" y="3871913"/>
          <p14:tracePt t="9655" x="4557713" y="3927475"/>
          <p14:tracePt t="9657" x="4419600" y="4008438"/>
          <p14:tracePt t="9677" x="4319588" y="4064000"/>
          <p14:tracePt t="9678" x="4200525" y="4137025"/>
          <p14:tracePt t="9700" x="4090988" y="4191000"/>
          <p14:tracePt t="9704" x="3990975" y="4264025"/>
          <p14:tracePt t="9722" x="3898900" y="4346575"/>
          <p14:tracePt t="9723" x="3825875" y="4465638"/>
          <p14:tracePt t="9745" x="3735388" y="4602163"/>
          <p14:tracePt t="9745" x="3679825" y="4738688"/>
          <p14:tracePt t="9768" x="3625850" y="4840288"/>
          <p14:tracePt t="9769" x="3543300" y="4959350"/>
          <p14:tracePt t="9789" x="3479800" y="5022850"/>
          <p14:tracePt t="9790" x="3443288" y="5068888"/>
          <p14:tracePt t="9812" x="3433763" y="5076825"/>
          <p14:tracePt t="9925" x="3424238" y="5076825"/>
          <p14:tracePt t="10444" x="3489325" y="5076825"/>
          <p14:tracePt t="10445" x="3716338" y="5049838"/>
          <p14:tracePt t="10468" x="4757738" y="4903788"/>
          <p14:tracePt t="10488" x="7004050" y="4665663"/>
          <p14:tracePt t="10511" x="10274300" y="44196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7A27-7E26-49B1-9472-456C48E5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NIMROD </a:t>
            </a:r>
            <a:r>
              <a:rPr lang="en-US" dirty="0" err="1"/>
              <a:t>MHD+Radiation+RE</a:t>
            </a:r>
            <a:r>
              <a:rPr lang="en-US" dirty="0"/>
              <a:t> Model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C5DAB1-70E9-4DE0-888F-F9AC6594E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93451"/>
              </p:ext>
            </p:extLst>
          </p:nvPr>
        </p:nvGraphicFramePr>
        <p:xfrm>
          <a:off x="304800" y="1219200"/>
          <a:ext cx="11734800" cy="499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7400">
                  <a:extLst>
                    <a:ext uri="{9D8B030D-6E8A-4147-A177-3AD203B41FA5}">
                      <a16:colId xmlns:a16="http://schemas.microsoft.com/office/drawing/2014/main" val="22359419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3410565199"/>
                    </a:ext>
                  </a:extLst>
                </a:gridCol>
              </a:tblGrid>
              <a:tr h="240030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u="sng" dirty="0"/>
                        <a:t>Single fluid MHD: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temperature </a:t>
                      </a:r>
                      <a:r>
                        <a:rPr lang="en-US" sz="2000" i="1" dirty="0"/>
                        <a:t>(one energy equation, instantaneous dilution cooling due to added impurities)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velocity </a:t>
                      </a:r>
                      <a:r>
                        <a:rPr lang="en-US" sz="2000" i="1" dirty="0"/>
                        <a:t>(one momentum equation, all species are advected together)</a:t>
                      </a:r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b="1" u="sng" dirty="0"/>
                        <a:t>Free boundary, ideal wall simulation:</a:t>
                      </a:r>
                      <a:endParaRPr lang="en-US" sz="24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Simulations boundary is outside the separatrix, open flux region is included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 boundary is perfectly conducting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865222"/>
                  </a:ext>
                </a:extLst>
              </a:tr>
              <a:tr h="24003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Multiple ion species/charge states: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Deuterium ions plus two impurity ion species: </a:t>
                      </a:r>
                      <a:r>
                        <a:rPr kumimoji="0" lang="en-US" sz="20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 and Be with all charge states of each impurity tracked separately (1+7+5 = 13 continuity equations). Electron density from quasi-neutrality.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Ionization, recombination and radiation calculated for each species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 orbits calculated for RE test particles: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Three equations in real space plus two in velocity space, includes E-field acceleration, slowing due to small angle collisions, synchrotron, and </a:t>
                      </a:r>
                      <a:r>
                        <a:rPr lang="en-US" sz="2000" b="1" dirty="0" err="1"/>
                        <a:t>bremmstrahlung</a:t>
                      </a:r>
                      <a:r>
                        <a:rPr lang="en-US" sz="2000" b="1" dirty="0"/>
                        <a:t> radiation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Test particles have no feedback on the MHD equations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06602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5D8EC3-1359-42A1-BC23-7DBFA9FC7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31368"/>
      </p:ext>
    </p:extLst>
  </p:cSld>
  <p:clrMapOvr>
    <a:masterClrMapping/>
  </p:clrMapOvr>
  <p:transition advTm="29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" x="11150600" y="3917950"/>
          <p14:tracePt t="217" x="10904538" y="3944938"/>
          <p14:tracePt t="218" x="10658475" y="3981450"/>
          <p14:tracePt t="240" x="10364788" y="4044950"/>
          <p14:tracePt t="245" x="9872663" y="4090988"/>
          <p14:tracePt t="262" x="8658225" y="4191000"/>
          <p14:tracePt t="285" x="6931025" y="4356100"/>
          <p14:tracePt t="307" x="5005388" y="4621213"/>
          <p14:tracePt t="329" x="4173538" y="4730750"/>
          <p14:tracePt t="331" x="3370263" y="4867275"/>
          <p14:tracePt t="351" x="2538413" y="5003800"/>
          <p14:tracePt t="353" x="1954213" y="5105400"/>
          <p14:tracePt t="374" x="1562100" y="5168900"/>
          <p14:tracePt t="377" x="1350963" y="5205413"/>
          <p14:tracePt t="396" x="1204913" y="5232400"/>
          <p14:tracePt t="397" x="1050925" y="5314950"/>
          <p14:tracePt t="419" x="904875" y="5360988"/>
          <p14:tracePt t="419" x="749300" y="5397500"/>
          <p14:tracePt t="442" x="584200" y="5441950"/>
          <p14:tracePt t="443" x="465138" y="5478463"/>
          <p14:tracePt t="464" x="411163" y="5497513"/>
          <p14:tracePt t="466" x="384175" y="5497513"/>
          <p14:tracePt t="779" x="374650" y="5497513"/>
          <p14:tracePt t="1241" x="547688" y="5424488"/>
          <p14:tracePt t="1265" x="676275" y="5324475"/>
          <p14:tracePt t="1286" x="793750" y="5222875"/>
          <p14:tracePt t="1310" x="977900" y="5059363"/>
          <p14:tracePt t="1332" x="1095375" y="5013325"/>
          <p14:tracePt t="1353" x="1104900" y="5003800"/>
          <p14:tracePt t="1455" x="1123950" y="4995863"/>
          <p14:tracePt t="1534" x="1131888" y="4995863"/>
          <p14:tracePt t="3029" x="1141413" y="4995863"/>
          <p14:tracePt t="3052" x="1160463" y="4995863"/>
          <p14:tracePt t="3056" x="1177925" y="4995863"/>
          <p14:tracePt t="4660" x="1204913" y="4995863"/>
          <p14:tracePt t="4685" x="1570038" y="4903788"/>
          <p14:tracePt t="4705" x="1671638" y="4876800"/>
          <p14:tracePt t="4707" x="1725613" y="4867275"/>
          <p14:tracePt t="4728" x="1744663" y="4867275"/>
          <p14:tracePt t="4729" x="1762125" y="4857750"/>
          <p14:tracePt t="4751" x="1798638" y="4848225"/>
          <p14:tracePt t="4773" x="1808163" y="4848225"/>
          <p14:tracePt t="4775" x="1844675" y="4848225"/>
          <p14:tracePt t="4796" x="1936750" y="4848225"/>
          <p14:tracePt t="4819" x="2090738" y="4857750"/>
          <p14:tracePt t="4841" x="2255838" y="4857750"/>
          <p14:tracePt t="4863" x="2309813" y="4857750"/>
          <p14:tracePt t="4867" x="2319338" y="4857750"/>
          <p14:tracePt t="4885" x="2328863" y="4857750"/>
          <p14:tracePt t="8984" x="2457450" y="5040313"/>
          <p14:tracePt t="9004" x="2684463" y="5141913"/>
          <p14:tracePt t="9006" x="2949575" y="5195888"/>
          <p14:tracePt t="9011" x="3324225" y="5251450"/>
          <p14:tracePt t="9016" x="3506788" y="5268913"/>
          <p14:tracePt t="9028" x="3698875" y="5287963"/>
          <p14:tracePt t="9047" x="3898900" y="5287963"/>
          <p14:tracePt t="9049" x="4164013" y="5314950"/>
          <p14:tracePt t="9070" x="4365625" y="5332413"/>
          <p14:tracePt t="9071" x="4521200" y="5332413"/>
          <p14:tracePt t="9093" x="4648200" y="5332413"/>
          <p14:tracePt t="9095" x="4730750" y="5332413"/>
          <p14:tracePt t="9115" x="4803775" y="5332413"/>
          <p14:tracePt t="9116" x="4857750" y="5332413"/>
          <p14:tracePt t="9137" x="4913313" y="5332413"/>
          <p14:tracePt t="9138" x="4986338" y="5332413"/>
          <p14:tracePt t="9161" x="5141913" y="5305425"/>
          <p14:tracePt t="9182" x="5224463" y="5278438"/>
          <p14:tracePt t="9185" x="5251450" y="5268913"/>
          <p14:tracePt t="9216" x="5251450" y="5251450"/>
          <p14:tracePt t="9219" x="5122863" y="5251450"/>
          <p14:tracePt t="9240" x="4913313" y="5195888"/>
          <p14:tracePt t="9243" x="4529138" y="5178425"/>
          <p14:tracePt t="9263" x="3725863" y="5003800"/>
          <p14:tracePt t="9284" x="3433763" y="4922838"/>
          <p14:tracePt t="9285" x="3187700" y="4884738"/>
          <p14:tracePt t="9306" x="3022600" y="4867275"/>
          <p14:tracePt t="9307" x="2895600" y="4876800"/>
          <p14:tracePt t="9329" x="2840038" y="4913313"/>
          <p14:tracePt t="9351" x="2840038" y="4959350"/>
          <p14:tracePt t="9352" x="2876550" y="5032375"/>
          <p14:tracePt t="9374" x="2995613" y="5086350"/>
          <p14:tracePt t="9378" x="3251200" y="5122863"/>
          <p14:tracePt t="9396" x="3543300" y="5186363"/>
          <p14:tracePt t="9397" x="3854450" y="5205413"/>
          <p14:tracePt t="9418" x="4156075" y="5222875"/>
          <p14:tracePt t="9420" x="4356100" y="5222875"/>
          <p14:tracePt t="9442" x="4511675" y="5222875"/>
          <p14:tracePt t="9486" x="4502150" y="5214938"/>
          <p14:tracePt t="9488" x="4438650" y="5214938"/>
          <p14:tracePt t="9509" x="4210050" y="5168900"/>
          <p14:tracePt t="9532" x="3990975" y="5168900"/>
          <p14:tracePt t="9554" x="3908425" y="5159375"/>
          <p14:tracePt t="9622" x="3881438" y="5149850"/>
          <p14:tracePt t="9626" x="3844925" y="5149850"/>
          <p14:tracePt t="9645" x="3835400" y="5149850"/>
          <p14:tracePt t="9647" x="3825875" y="5149850"/>
          <p14:tracePt t="15304" x="3698875" y="5186363"/>
          <p14:tracePt t="15337" x="3625850" y="5205413"/>
          <p14:tracePt t="15339" x="3552825" y="5222875"/>
          <p14:tracePt t="15345" x="3187700" y="5305425"/>
          <p14:tracePt t="15350" x="3049588" y="5341938"/>
          <p14:tracePt t="15370" x="2976563" y="5351463"/>
          <p14:tracePt t="15371" x="2913063" y="5378450"/>
          <p14:tracePt t="15392" x="2859088" y="5378450"/>
          <p14:tracePt t="15397" x="2813050" y="5387975"/>
          <p14:tracePt t="15415" x="2776538" y="5387975"/>
          <p14:tracePt t="15416" x="2740025" y="5397500"/>
          <p14:tracePt t="15438" x="2713038" y="5397500"/>
          <p14:tracePt t="15461" x="2676525" y="5397500"/>
          <p14:tracePt t="15482" x="2657475" y="5405438"/>
          <p14:tracePt t="15574" x="2693988" y="5414963"/>
          <p14:tracePt t="15597" x="2867025" y="5424488"/>
          <p14:tracePt t="15618" x="3168650" y="5424488"/>
          <p14:tracePt t="15641" x="3333750" y="5424488"/>
          <p14:tracePt t="15642" x="3533775" y="5424488"/>
          <p14:tracePt t="15664" x="3735388" y="5424488"/>
          <p14:tracePt t="15666" x="3954463" y="5424488"/>
          <p14:tracePt t="15685" x="4137025" y="5424488"/>
          <p14:tracePt t="15687" x="4265613" y="5424488"/>
          <p14:tracePt t="15707" x="4319588" y="5424488"/>
          <p14:tracePt t="15710" x="4329113" y="5424488"/>
          <p14:tracePt t="15844" x="4338638" y="5424488"/>
          <p14:tracePt t="16810" x="4338638" y="5414963"/>
          <p14:tracePt t="16913" x="4338638" y="5424488"/>
          <p14:tracePt t="16935" x="4329113" y="5451475"/>
          <p14:tracePt t="16936" x="4265613" y="5487988"/>
          <p14:tracePt t="16957" x="4173538" y="5507038"/>
          <p14:tracePt t="16969" x="3944938" y="5543550"/>
          <p14:tracePt t="16991" x="3844925" y="5580063"/>
          <p14:tracePt t="17013" x="3835400" y="5580063"/>
          <p14:tracePt t="17373" x="3798888" y="5588000"/>
          <p14:tracePt t="17397" x="3771900" y="5607050"/>
          <p14:tracePt t="17487" x="3744913" y="5616575"/>
          <p14:tracePt t="17509" x="3652838" y="5643563"/>
          <p14:tracePt t="17532" x="3562350" y="5680075"/>
          <p14:tracePt t="17552" x="3497263" y="5707063"/>
          <p14:tracePt t="17555" x="3433763" y="5762625"/>
          <p14:tracePt t="17575" x="3370263" y="5780088"/>
          <p14:tracePt t="17579" x="3343275" y="5816600"/>
          <p14:tracePt t="17599" x="3306763" y="5843588"/>
          <p14:tracePt t="17620" x="3306763" y="5872163"/>
          <p14:tracePt t="17623" x="3297238" y="5926138"/>
          <p14:tracePt t="17642" x="3278188" y="5972175"/>
          <p14:tracePt t="17644" x="3278188" y="5999163"/>
          <p14:tracePt t="17666" x="3278188" y="6045200"/>
          <p14:tracePt t="17699" x="3306763" y="6081713"/>
          <p14:tracePt t="17721" x="3333750" y="6081713"/>
          <p14:tracePt t="17724" x="3397250" y="6081713"/>
          <p14:tracePt t="17744" x="3525838" y="6081713"/>
          <p14:tracePt t="17749" x="3708400" y="6072188"/>
          <p14:tracePt t="17767" x="4419600" y="5918200"/>
          <p14:tracePt t="17789" x="4784725" y="5826125"/>
          <p14:tracePt t="17792" x="5105400" y="5762625"/>
          <p14:tracePt t="17811" x="5224463" y="5726113"/>
          <p14:tracePt t="17816" x="5232400" y="5716588"/>
          <p14:tracePt t="17845" x="5205413" y="5716588"/>
          <p14:tracePt t="17850" x="5059363" y="5716588"/>
          <p14:tracePt t="17868" x="4265613" y="5716588"/>
          <p14:tracePt t="17890" x="3671888" y="5716588"/>
          <p14:tracePt t="17891" x="3068638" y="5734050"/>
          <p14:tracePt t="17914" x="2255838" y="5816600"/>
          <p14:tracePt t="17935" x="2046288" y="5853113"/>
          <p14:tracePt t="17939" x="1954213" y="5881688"/>
          <p14:tracePt t="17957" x="1927225" y="5889625"/>
          <p14:tracePt t="17991" x="2027238" y="5935663"/>
          <p14:tracePt t="17995" x="2209800" y="5954713"/>
          <p14:tracePt t="18014" x="2411413" y="5972175"/>
          <p14:tracePt t="18017" x="2657475" y="5972175"/>
          <p14:tracePt t="18036" x="2859088" y="5972175"/>
          <p14:tracePt t="18038" x="3022600" y="5972175"/>
          <p14:tracePt t="18058" x="3095625" y="5972175"/>
          <p14:tracePt t="18139" x="3086100" y="5972175"/>
          <p14:tracePt t="25701" x="5561013" y="4419600"/>
          <p14:tracePt t="25721" x="5561013" y="4090988"/>
          <p14:tracePt t="25723" x="5451475" y="3990975"/>
          <p14:tracePt t="25731" x="3214688" y="4191000"/>
          <p14:tracePt t="25734" x="2282825" y="4483100"/>
          <p14:tracePt t="25755" x="1981200" y="4748213"/>
          <p14:tracePt t="25777" x="2109788" y="5040313"/>
          <p14:tracePt t="25798" x="2346325" y="5222875"/>
          <p14:tracePt t="25801" x="2603500" y="5378450"/>
          <p14:tracePt t="25821" x="2867025" y="5451475"/>
          <p14:tracePt t="25822" x="3049588" y="5470525"/>
          <p14:tracePt t="25844" x="3178175" y="5461000"/>
          <p14:tracePt t="25847" x="3333750" y="5368925"/>
          <p14:tracePt t="25866" x="3397250" y="5332413"/>
          <p14:tracePt t="25867" x="3416300" y="5314950"/>
          <p14:tracePt t="25911" x="3406775" y="5295900"/>
          <p14:tracePt t="25913" x="3360738" y="5295900"/>
          <p14:tracePt t="25934" x="3306763" y="5295900"/>
          <p14:tracePt t="25936" x="3232150" y="5295900"/>
          <p14:tracePt t="25956" x="3205163" y="5295900"/>
          <p14:tracePt t="25960" x="3187700" y="5287963"/>
          <p14:tracePt t="25990" x="3178175" y="5287963"/>
          <p14:tracePt t="25991" x="3168650" y="5287963"/>
          <p14:tracePt t="26012" x="3141663" y="5278438"/>
          <p14:tracePt t="26407" x="3178175" y="5268913"/>
          <p14:tracePt t="26408" x="3343275" y="5232400"/>
          <p14:tracePt t="26431" x="4000500" y="5186363"/>
          <p14:tracePt t="26451" x="4265613" y="5186363"/>
          <p14:tracePt t="26454" x="4338638" y="5186363"/>
          <p14:tracePt t="26473" x="4356100" y="5186363"/>
          <p14:tracePt t="26519" x="4229100" y="5241925"/>
          <p14:tracePt t="26542" x="4156075" y="5259388"/>
          <p14:tracePt t="26543" x="4127500" y="5278438"/>
          <p14:tracePt t="26564" x="4110038" y="5278438"/>
          <p14:tracePt t="26621" x="4100513" y="5278438"/>
          <p14:tracePt t="26644" x="4083050" y="5295900"/>
          <p14:tracePt t="27363" x="4017963" y="5278438"/>
          <p14:tracePt t="27386" x="3898900" y="5205413"/>
          <p14:tracePt t="27388" x="3752850" y="5113338"/>
          <p14:tracePt t="27408" x="3497263" y="4986338"/>
          <p14:tracePt t="27409" x="3105150" y="4803775"/>
          <p14:tracePt t="27430" x="2803525" y="4592638"/>
          <p14:tracePt t="27433" x="2465388" y="4365625"/>
          <p14:tracePt t="27455" x="1917700" y="3908425"/>
          <p14:tracePt t="27475" x="1735138" y="3643313"/>
          <p14:tracePt t="27479" x="1570038" y="3251200"/>
          <p14:tracePt t="27497" x="1470025" y="2949575"/>
          <p14:tracePt t="27498" x="1433513" y="2667000"/>
          <p14:tracePt t="27520" x="1397000" y="2455863"/>
          <p14:tracePt t="27524" x="1397000" y="2292350"/>
          <p14:tracePt t="27542" x="1397000" y="2182813"/>
          <p14:tracePt t="27543" x="1452563" y="2073275"/>
          <p14:tracePt t="27565" x="1552575" y="1954213"/>
          <p14:tracePt t="27566" x="1762125" y="1808163"/>
          <p14:tracePt t="27588" x="2082800" y="1643063"/>
          <p14:tracePt t="27591" x="2392363" y="1533525"/>
          <p14:tracePt t="27610" x="2676525" y="1497013"/>
          <p14:tracePt t="27611" x="2940050" y="1479550"/>
          <p14:tracePt t="27632" x="3086100" y="1479550"/>
          <p14:tracePt t="27633" x="3168650" y="1497013"/>
          <p14:tracePt t="27656" x="3178175" y="1562100"/>
          <p14:tracePt t="27677" x="3122613" y="1652588"/>
          <p14:tracePt t="27681" x="3005138" y="1789113"/>
          <p14:tracePt t="27700" x="2840038" y="1935163"/>
          <p14:tracePt t="27701" x="2703513" y="2009775"/>
          <p14:tracePt t="27722" x="2630488" y="2017713"/>
          <p14:tracePt t="27726" x="2547938" y="2017713"/>
          <p14:tracePt t="27745" x="2520950" y="2017713"/>
          <p14:tracePt t="27746" x="2501900" y="2017713"/>
          <p14:tracePt t="27904" x="2749550" y="2082800"/>
          <p14:tracePt t="27927" x="4229100" y="2455863"/>
          <p14:tracePt t="27948" x="6684963" y="3005138"/>
          <p14:tracePt t="27971" x="8154988" y="3324225"/>
          <p14:tracePt t="27972" x="9507538" y="3533775"/>
          <p14:tracePt t="27994" x="11296650" y="3625850"/>
          <p14:tracePt t="28015" x="11698288" y="3625850"/>
          <p14:tracePt t="28018" x="11780838" y="3625850"/>
          <p14:tracePt t="28037" x="11790363" y="3616325"/>
          <p14:tracePt t="28041" x="11771313" y="3579813"/>
          <p14:tracePt t="28060" x="11726863" y="3552825"/>
          <p14:tracePt t="28064" x="11671300" y="3524250"/>
          <p14:tracePt t="28083" x="11634788" y="3506788"/>
          <p14:tracePt t="28129" x="11671300" y="3487738"/>
          <p14:tracePt t="28150" x="11817350" y="3487738"/>
          <p14:tracePt t="28154" x="11982450" y="3487738"/>
          <p14:tracePt t="28172" x="12145963" y="34877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7A27-7E26-49B1-9472-456C48E5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NIMROD </a:t>
            </a:r>
            <a:r>
              <a:rPr lang="en-US" dirty="0" err="1"/>
              <a:t>MHD+Radiation+RE</a:t>
            </a:r>
            <a:r>
              <a:rPr lang="en-US" dirty="0"/>
              <a:t> Model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C5DAB1-70E9-4DE0-888F-F9AC6594E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058367"/>
              </p:ext>
            </p:extLst>
          </p:nvPr>
        </p:nvGraphicFramePr>
        <p:xfrm>
          <a:off x="304800" y="1219200"/>
          <a:ext cx="11734800" cy="499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7400">
                  <a:extLst>
                    <a:ext uri="{9D8B030D-6E8A-4147-A177-3AD203B41FA5}">
                      <a16:colId xmlns:a16="http://schemas.microsoft.com/office/drawing/2014/main" val="22359419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3410565199"/>
                    </a:ext>
                  </a:extLst>
                </a:gridCol>
              </a:tblGrid>
              <a:tr h="2400300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400" u="sng" dirty="0"/>
                        <a:t>Single fluid MHD: 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temperature </a:t>
                      </a:r>
                      <a:r>
                        <a:rPr lang="en-US" sz="2000" i="1" dirty="0"/>
                        <a:t>(one energy equation, instantaneous dilution cooling due to added impurities)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n-US" sz="2000" dirty="0"/>
                        <a:t>Single velocity </a:t>
                      </a:r>
                      <a:r>
                        <a:rPr lang="en-US" sz="2000" i="1" dirty="0"/>
                        <a:t>(one momentum equation, all species are advected together)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400" b="1" u="sng" dirty="0"/>
                        <a:t>Free boundary, ideal wall simulation:</a:t>
                      </a:r>
                      <a:endParaRPr lang="en-US" sz="2400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Simulations boundary is outside the separatrix, open flux region is included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Simulation boundary is perfectly conducting</a:t>
                      </a:r>
                      <a:endParaRPr kumimoji="0" lang="en-US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865222"/>
                  </a:ext>
                </a:extLst>
              </a:tr>
              <a:tr h="24003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Multiple ion species/charge states: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Deuterium ions plus two impurity ion species: </a:t>
                      </a:r>
                      <a:r>
                        <a:rPr kumimoji="0" lang="en-US" sz="20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 and Be with all charge states of each impurity tracked separately (1+7+5 = 13 continuity equations). Electron density from quasi-neutrality.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Ionization, recombination and radiation calculated for each species</a:t>
                      </a:r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Drift orbits calculated for RE test particles: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Three equations in real space plus two in velocity space, includes E-field acceleration, slowing due to small angle collisions, synchrotron, and </a:t>
                      </a:r>
                      <a:r>
                        <a:rPr lang="en-US" sz="2000" b="1" dirty="0" err="1"/>
                        <a:t>bremmstrahlung</a:t>
                      </a:r>
                      <a:r>
                        <a:rPr lang="en-US" sz="2000" b="1" dirty="0"/>
                        <a:t> radiation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b="1" dirty="0"/>
                        <a:t>Test particles have no feedback on the MHD equations</a:t>
                      </a: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06602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73D40C-279E-4E9F-8B8A-6CF88A3D3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58489"/>
      </p:ext>
    </p:extLst>
  </p:cSld>
  <p:clrMapOvr>
    <a:masterClrMapping/>
  </p:clrMapOvr>
  <p:transition advTm="24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4" x="10785475" y="5178425"/>
          <p14:tracePt t="287" x="10018713" y="5360988"/>
          <p14:tracePt t="308" x="9744075" y="5378450"/>
          <p14:tracePt t="312" x="9515475" y="5378450"/>
          <p14:tracePt t="331" x="9369425" y="5378450"/>
          <p14:tracePt t="332" x="9242425" y="5368925"/>
          <p14:tracePt t="354" x="9123363" y="5332413"/>
          <p14:tracePt t="376" x="9077325" y="5295900"/>
          <p14:tracePt t="379" x="9032875" y="5287963"/>
          <p14:tracePt t="398" x="8986838" y="5268913"/>
          <p14:tracePt t="402" x="8904288" y="5222875"/>
          <p14:tracePt t="421" x="8721725" y="5113338"/>
          <p14:tracePt t="443" x="8639175" y="5059363"/>
          <p14:tracePt t="446" x="8575675" y="4976813"/>
          <p14:tracePt t="466" x="8512175" y="4848225"/>
          <p14:tracePt t="488" x="8512175" y="4821238"/>
          <p14:tracePt t="490" x="8512175" y="4811713"/>
          <p14:tracePt t="11741" x="8512175" y="4884738"/>
          <p14:tracePt t="11763" x="8529638" y="4922838"/>
          <p14:tracePt t="11766" x="8593138" y="4930775"/>
          <p14:tracePt t="11769" x="8639175" y="4930775"/>
          <p14:tracePt t="11828" x="8648700" y="4930775"/>
          <p14:tracePt t="12087" x="8675688" y="4930775"/>
          <p14:tracePt t="12112" x="8758238" y="4930775"/>
          <p14:tracePt t="12133" x="8840788" y="4930775"/>
          <p14:tracePt t="12155" x="8877300" y="4930775"/>
          <p14:tracePt t="12178" x="8885238" y="4930775"/>
          <p14:tracePt t="12223" x="8921750" y="4930775"/>
          <p14:tracePt t="12245" x="9013825" y="4930775"/>
          <p14:tracePt t="12268" x="9059863" y="4930775"/>
          <p14:tracePt t="12290" x="9105900" y="4930775"/>
          <p14:tracePt t="12324" x="9132888" y="4930775"/>
          <p14:tracePt t="12347" x="9142413" y="4930775"/>
          <p14:tracePt t="12368" x="9150350" y="4930775"/>
          <p14:tracePt t="12369" x="9169400" y="4930775"/>
          <p14:tracePt t="12403" x="9186863" y="4930775"/>
          <p14:tracePt t="12425" x="9196388" y="4930775"/>
          <p14:tracePt t="12482" x="9205913" y="4930775"/>
          <p14:tracePt t="12504" x="9242425" y="4922838"/>
          <p14:tracePt t="12527" x="9288463" y="4922838"/>
          <p14:tracePt t="12529" x="9324975" y="4922838"/>
          <p14:tracePt t="12549" x="9361488" y="4922838"/>
          <p14:tracePt t="12627" x="9369425" y="4922838"/>
          <p14:tracePt t="12639" x="9398000" y="4922838"/>
          <p14:tracePt t="12663" x="9498013" y="4913313"/>
          <p14:tracePt t="12684" x="9680575" y="4884738"/>
          <p14:tracePt t="12706" x="9780588" y="4867275"/>
          <p14:tracePt t="12728" x="9790113" y="4867275"/>
          <p14:tracePt t="12965" x="9799638" y="4876800"/>
          <p14:tracePt t="12988" x="9799638" y="4884738"/>
          <p14:tracePt t="13011" x="9809163" y="4913313"/>
          <p14:tracePt t="13033" x="9826625" y="4930775"/>
          <p14:tracePt t="13037" x="9845675" y="4940300"/>
          <p14:tracePt t="13055" x="9899650" y="4967288"/>
          <p14:tracePt t="13112" x="9926638" y="4986338"/>
          <p14:tracePt t="13135" x="9945688" y="4995863"/>
          <p14:tracePt t="13156" x="9963150" y="4995863"/>
          <p14:tracePt t="13179" x="9982200" y="4995863"/>
          <p14:tracePt t="13202" x="10028238" y="4995863"/>
          <p14:tracePt t="13224" x="10091738" y="5003800"/>
          <p14:tracePt t="13225" x="10128250" y="5013325"/>
          <p14:tracePt t="13247" x="10228263" y="5022850"/>
          <p14:tracePt t="13270" x="10255250" y="5032375"/>
          <p14:tracePt t="13291" x="10264775" y="5040313"/>
          <p14:tracePt t="13294" x="10274300" y="5040313"/>
          <p14:tracePt t="13314" x="10283825" y="5049838"/>
          <p14:tracePt t="13337" x="10347325" y="5076825"/>
          <p14:tracePt t="13359" x="10410825" y="5095875"/>
          <p14:tracePt t="13382" x="10437813" y="5113338"/>
          <p14:tracePt t="13405" x="10447338" y="5132388"/>
          <p14:tracePt t="13494" x="10466388" y="5141913"/>
          <p14:tracePt t="13516" x="10493375" y="5141913"/>
          <p14:tracePt t="13522" x="10529888" y="5149850"/>
          <p14:tracePt t="13539" x="10585450" y="5168900"/>
          <p14:tracePt t="13663" x="10621963" y="5178425"/>
          <p14:tracePt t="13685" x="10639425" y="5178425"/>
          <p14:tracePt t="20548" x="10721975" y="5186363"/>
          <p14:tracePt t="20660" x="10731500" y="5195888"/>
          <p14:tracePt t="20682" x="10685463" y="5259388"/>
          <p14:tracePt t="20694" x="10547350" y="5397500"/>
          <p14:tracePt t="20717" x="10401300" y="5487988"/>
          <p14:tracePt t="20740" x="10291763" y="5561013"/>
          <p14:tracePt t="20762" x="10182225" y="5624513"/>
          <p14:tracePt t="20783" x="10101263" y="5643563"/>
          <p14:tracePt t="20787" x="10018713" y="5689600"/>
          <p14:tracePt t="20808" x="9882188" y="5716588"/>
          <p14:tracePt t="20828" x="9809163" y="5726113"/>
          <p14:tracePt t="20832" x="9763125" y="5753100"/>
          <p14:tracePt t="20851" x="9744075" y="5753100"/>
          <p14:tracePt t="20852" x="9707563" y="5762625"/>
          <p14:tracePt t="20878" x="9507538" y="5826125"/>
          <p14:tracePt t="20895" x="9361488" y="5872163"/>
          <p14:tracePt t="20898" x="9178925" y="5908675"/>
          <p14:tracePt t="20918" x="9013825" y="5918200"/>
          <p14:tracePt t="20919" x="8785225" y="5918200"/>
          <p14:tracePt t="20940" x="8648700" y="5918200"/>
          <p14:tracePt t="20941" x="8566150" y="5918200"/>
          <p14:tracePt t="20963" x="8539163" y="5881688"/>
          <p14:tracePt t="20964" x="8529638" y="5862638"/>
          <p14:tracePt t="20985" x="8529638" y="5843588"/>
          <p14:tracePt t="20986" x="8529638" y="5826125"/>
          <p14:tracePt t="21009" x="8694738" y="5753100"/>
          <p14:tracePt t="21030" x="8858250" y="5726113"/>
          <p14:tracePt t="21033" x="9040813" y="5726113"/>
          <p14:tracePt t="21053" x="9296400" y="5707063"/>
          <p14:tracePt t="21064" x="9442450" y="5707063"/>
          <p14:tracePt t="21065" x="9498013" y="5707063"/>
          <p14:tracePt t="21087" x="9507538" y="5726113"/>
          <p14:tracePt t="21091" x="9525000" y="5770563"/>
          <p14:tracePt t="21109" x="9471025" y="5853113"/>
          <p14:tracePt t="21111" x="9405938" y="5908675"/>
          <p14:tracePt t="21132" x="9288463" y="5981700"/>
          <p14:tracePt t="21133" x="9215438" y="6018213"/>
          <p14:tracePt t="21155" x="9069388" y="6081713"/>
          <p14:tracePt t="21176" x="9040813" y="6081713"/>
          <p14:tracePt t="21179" x="9023350" y="6081713"/>
          <p14:tracePt t="22257" x="9013825" y="6081713"/>
          <p14:tracePt t="22393" x="9023350" y="6072188"/>
          <p14:tracePt t="22416" x="9096375" y="6054725"/>
          <p14:tracePt t="22437" x="9132888" y="6045200"/>
          <p14:tracePt t="22440" x="9169400" y="6027738"/>
          <p14:tracePt t="22459" x="9205913" y="6018213"/>
          <p14:tracePt t="22463" x="9242425" y="6008688"/>
          <p14:tracePt t="22482" x="9269413" y="6008688"/>
          <p14:tracePt t="22787" x="9351963" y="5991225"/>
          <p14:tracePt t="22810" x="9451975" y="5991225"/>
          <p14:tracePt t="22831" x="9461500" y="5991225"/>
          <p14:tracePt t="22911" x="9451975" y="5991225"/>
          <p14:tracePt t="22922" x="9442450" y="5981700"/>
          <p14:tracePt t="23113" x="9461500" y="5972175"/>
          <p14:tracePt t="23180" x="9434513" y="5981700"/>
          <p14:tracePt t="23192" x="9159875" y="6108700"/>
          <p14:tracePt t="23214" x="8758238" y="6200775"/>
          <p14:tracePt t="23237" x="8283575" y="6300788"/>
          <p14:tracePt t="23258" x="7853363" y="6373813"/>
          <p14:tracePt t="23261" x="7388225" y="6446838"/>
          <p14:tracePt t="23280" x="6850063" y="6519863"/>
          <p14:tracePt t="23284" x="6310313" y="6592888"/>
          <p14:tracePt t="23304" x="4913313" y="6721475"/>
          <p14:tracePt t="23325" x="4283075" y="6721475"/>
          <p14:tracePt t="23328" x="3944938" y="6721475"/>
          <p14:tracePt t="23348" x="3716338" y="6721475"/>
          <p14:tracePt t="23349" x="3662363" y="6721475"/>
          <p14:tracePt t="23371" x="3635375" y="6721475"/>
          <p14:tracePt t="23375" x="3625850" y="6711950"/>
          <p14:tracePt t="23393" x="3625850" y="6684963"/>
          <p14:tracePt t="23394" x="3643313" y="6656388"/>
          <p14:tracePt t="23415" x="3662363" y="6629400"/>
          <p14:tracePt t="23416" x="3671888" y="6583363"/>
          <p14:tracePt t="23440" x="3689350" y="6465888"/>
          <p14:tracePt t="23461" x="3689350" y="6437313"/>
          <p14:tracePt t="23463" x="3698875" y="6410325"/>
          <p14:tracePt t="23483" x="3698875" y="6364288"/>
          <p14:tracePt t="23484" x="3716338" y="6319838"/>
          <p14:tracePt t="23506" x="3762375" y="6264275"/>
          <p14:tracePt t="23528" x="3762375" y="6246813"/>
          <p14:tracePt t="23531" x="3762375" y="6218238"/>
          <p14:tracePt t="23550" x="3744913" y="6173788"/>
          <p14:tracePt t="23552" x="3643313" y="6072188"/>
          <p14:tracePt t="23573" x="3516313" y="5908675"/>
          <p14:tracePt t="23574" x="3314700" y="5580063"/>
          <p14:tracePt t="23596" x="2940050" y="4986338"/>
          <p14:tracePt t="23597" x="2547938" y="4264025"/>
          <p14:tracePt t="23618" x="2090738" y="3487738"/>
          <p14:tracePt t="23619" x="1552575" y="2747963"/>
          <p14:tracePt t="23641" x="1160463" y="2255838"/>
          <p14:tracePt t="23642" x="749300" y="1789113"/>
          <p14:tracePt t="23663" x="319088" y="1360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DC54-946B-4948-891B-E102A1AA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75A5C-FA45-4055-AC21-FCB65BF7F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21" y="1442854"/>
            <a:ext cx="10744200" cy="4525963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Part I: Phenomenology of an inside out TQ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	</a:t>
            </a:r>
            <a:r>
              <a:rPr lang="en-US" b="1" dirty="0">
                <a:latin typeface="Arial Black" panose="020B0A040201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Simulation results with constant shell ablation rate, 	near-axis payload delivery</a:t>
            </a:r>
          </a:p>
          <a:p>
            <a:endParaRPr lang="en-US" b="1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Part II: Results with plasma parameter dependent ablation rates</a:t>
            </a:r>
          </a:p>
          <a:p>
            <a:endParaRPr lang="en-US" b="1" dirty="0">
              <a:solidFill>
                <a:schemeClr val="bg1">
                  <a:lumMod val="65000"/>
                </a:schemeClr>
              </a:solidFill>
              <a:latin typeface="Arial Black" panose="020B0A04020102020204" pitchFamily="34" charset="0"/>
              <a:sym typeface="Wingdings" panose="05000000000000000000" pitchFamily="2" charset="2"/>
            </a:endParaRPr>
          </a:p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	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Single and dual shell pellet injection simulations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821A18-3D59-408D-9F3D-2916E844F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37503"/>
      </p:ext>
    </p:extLst>
  </p:cSld>
  <p:clrMapOvr>
    <a:masterClrMapping/>
  </p:clrMapOvr>
  <p:transition advTm="15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1" x="311150" y="1789113"/>
          <p14:tracePt t="1084" x="593725" y="1825625"/>
          <p14:tracePt t="1104" x="968375" y="1825625"/>
          <p14:tracePt t="1105" x="1379538" y="1825625"/>
          <p14:tracePt t="1128" x="1717675" y="1871663"/>
          <p14:tracePt t="1150" x="1735138" y="1890713"/>
          <p14:tracePt t="1171" x="1735138" y="1898650"/>
          <p14:tracePt t="1173" x="1735138" y="1908175"/>
          <p14:tracePt t="1194" x="1744663" y="1927225"/>
          <p14:tracePt t="1251" x="1744663" y="1935163"/>
          <p14:tracePt t="1498" x="1744663" y="1944688"/>
          <p14:tracePt t="4989" x="1808163" y="1944688"/>
          <p14:tracePt t="5009" x="1927225" y="1944688"/>
          <p14:tracePt t="5012" x="2036763" y="1944688"/>
          <p14:tracePt t="5016" x="2640013" y="1917700"/>
          <p14:tracePt t="5021" x="2822575" y="1881188"/>
          <p14:tracePt t="5041" x="3005138" y="1881188"/>
          <p14:tracePt t="5043" x="3168650" y="1881188"/>
          <p14:tracePt t="5065" x="3406775" y="1881188"/>
          <p14:tracePt t="5076" x="3479800" y="1890713"/>
          <p14:tracePt t="5098" x="3562350" y="1898650"/>
          <p14:tracePt t="5099" x="3616325" y="1908175"/>
          <p14:tracePt t="5120" x="3698875" y="1935163"/>
          <p14:tracePt t="5122" x="3735388" y="1935163"/>
          <p14:tracePt t="5142" x="3781425" y="1963738"/>
          <p14:tracePt t="5143" x="3844925" y="1973263"/>
          <p14:tracePt t="5165" x="3854450" y="1973263"/>
          <p14:tracePt t="5167" x="3881438" y="1990725"/>
          <p14:tracePt t="5187" x="3917950" y="2000250"/>
          <p14:tracePt t="5210" x="3927475" y="2000250"/>
          <p14:tracePt t="5211" x="3935413" y="2000250"/>
          <p14:tracePt t="5232" x="3944938" y="2000250"/>
          <p14:tracePt t="5233" x="3954463" y="2000250"/>
          <p14:tracePt t="5255" x="3981450" y="2009775"/>
          <p14:tracePt t="5256" x="4027488" y="2009775"/>
          <p14:tracePt t="5278" x="4110038" y="2009775"/>
          <p14:tracePt t="5280" x="4256088" y="2009775"/>
          <p14:tracePt t="5290" x="4365625" y="2009775"/>
          <p14:tracePt t="5302" x="4492625" y="2009775"/>
          <p14:tracePt t="5323" x="4602163" y="2009775"/>
          <p14:tracePt t="5334" x="4748213" y="2009775"/>
          <p14:tracePt t="5335" x="4784725" y="2009775"/>
          <p14:tracePt t="5356" x="4813300" y="2009775"/>
          <p14:tracePt t="5357" x="4830763" y="2009775"/>
          <p14:tracePt t="5380" x="4857750" y="2009775"/>
          <p14:tracePt t="5402" x="4932363" y="2009775"/>
          <p14:tracePt t="5424" x="5013325" y="1981200"/>
          <p14:tracePt t="5425" x="5068888" y="1981200"/>
          <p14:tracePt t="5446" x="5114925" y="1981200"/>
          <p14:tracePt t="6336" x="5159375" y="1981200"/>
          <p14:tracePt t="6361" x="5195888" y="1981200"/>
          <p14:tracePt t="6381" x="5232400" y="1981200"/>
          <p14:tracePt t="6404" x="5241925" y="1981200"/>
          <p14:tracePt t="6426" x="5251450" y="1981200"/>
          <p14:tracePt t="6448" x="5260975" y="1981200"/>
          <p14:tracePt t="6461" x="5278438" y="1990725"/>
          <p14:tracePt t="6493" x="5287963" y="1990725"/>
          <p14:tracePt t="6515" x="5297488" y="2000250"/>
          <p14:tracePt t="6518" x="5305425" y="2000250"/>
          <p14:tracePt t="6538" x="5351463" y="2000250"/>
          <p14:tracePt t="6540" x="5407025" y="2009775"/>
          <p14:tracePt t="6561" x="5480050" y="2009775"/>
          <p14:tracePt t="6563" x="5553075" y="2009775"/>
          <p14:tracePt t="6582" x="5680075" y="2009775"/>
          <p14:tracePt t="6583" x="5772150" y="2009775"/>
          <p14:tracePt t="6605" x="5918200" y="2009775"/>
          <p14:tracePt t="6606" x="6118225" y="2009775"/>
          <p14:tracePt t="6628" x="6757988" y="2009775"/>
          <p14:tracePt t="6650" x="7278688" y="2009775"/>
          <p14:tracePt t="6652" x="7799388" y="2009775"/>
          <p14:tracePt t="6672" x="8247063" y="2009775"/>
          <p14:tracePt t="6674" x="8585200" y="2009775"/>
          <p14:tracePt t="6695" x="8848725" y="2009775"/>
          <p14:tracePt t="6706" x="9050338" y="2009775"/>
          <p14:tracePt t="6708" x="9086850" y="2009775"/>
          <p14:tracePt t="6729" x="9105900" y="2027238"/>
          <p14:tracePt t="6853" x="9113838" y="2027238"/>
          <p14:tracePt t="7877" x="9113838" y="2046288"/>
          <p14:tracePt t="7901" x="9040813" y="2155825"/>
          <p14:tracePt t="7922" x="9004300" y="2192338"/>
          <p14:tracePt t="7923" x="8921750" y="2255838"/>
          <p14:tracePt t="7935" x="8858250" y="2292350"/>
          <p14:tracePt t="7956" x="8758238" y="2355850"/>
          <p14:tracePt t="7957" x="8658225" y="2392363"/>
          <p14:tracePt t="7977" x="8548688" y="2438400"/>
          <p14:tracePt t="7979" x="8410575" y="2484438"/>
          <p14:tracePt t="8000" x="8228013" y="2547938"/>
          <p14:tracePt t="8002" x="7889875" y="2630488"/>
          <p14:tracePt t="8022" x="7616825" y="2747963"/>
          <p14:tracePt t="8024" x="7288213" y="2803525"/>
          <p14:tracePt t="8045" x="6923088" y="2894013"/>
          <p14:tracePt t="8046" x="6584950" y="3005138"/>
          <p14:tracePt t="8068" x="6346825" y="3013075"/>
          <p14:tracePt t="8070" x="5945188" y="3105150"/>
          <p14:tracePt t="8090" x="5799138" y="3151188"/>
          <p14:tracePt t="8091" x="5497513" y="3241675"/>
          <p14:tracePt t="8113" x="5205413" y="3324225"/>
          <p14:tracePt t="8113" x="4932363" y="3414713"/>
          <p14:tracePt t="8136" x="4557713" y="3524250"/>
          <p14:tracePt t="8137" x="4200525" y="3589338"/>
          <p14:tracePt t="8157" x="3908425" y="3652838"/>
          <p14:tracePt t="8159" x="3625850" y="3689350"/>
          <p14:tracePt t="8180" x="3460750" y="3706813"/>
          <p14:tracePt t="8181" x="3333750" y="3706813"/>
          <p14:tracePt t="8204" x="3297238" y="3706813"/>
          <p14:tracePt t="8205" x="3224213" y="3706813"/>
          <p14:tracePt t="8225" x="3168650" y="3706813"/>
          <p14:tracePt t="8226" x="3132138" y="3706813"/>
          <p14:tracePt t="8247" x="3086100" y="3706813"/>
          <p14:tracePt t="8248" x="3059113" y="3706813"/>
          <p14:tracePt t="8281" x="3049588" y="3706813"/>
          <p14:tracePt t="8315" x="3041650" y="3706813"/>
          <p14:tracePt t="8337" x="3022600" y="3706813"/>
          <p14:tracePt t="8339" x="3013075" y="3706813"/>
          <p14:tracePt t="8496" x="3195638" y="3689350"/>
          <p14:tracePt t="8519" x="3579813" y="3625850"/>
          <p14:tracePt t="8542" x="4110038" y="3552825"/>
          <p14:tracePt t="8563" x="4273550" y="3552825"/>
          <p14:tracePt t="8564" x="4310063" y="3552825"/>
          <p14:tracePt t="8585" x="4319588" y="3552825"/>
          <p14:tracePt t="8587" x="4329113" y="3552825"/>
          <p14:tracePt t="9126" x="4338638" y="3552825"/>
          <p14:tracePt t="9148" x="4338638" y="3543300"/>
          <p14:tracePt t="9171" x="4338638" y="3533775"/>
          <p14:tracePt t="11961" x="4319588" y="3516313"/>
          <p14:tracePt t="13142" x="4310063" y="3506788"/>
          <p14:tracePt t="13592" x="4292600" y="3506788"/>
          <p14:tracePt t="13616" x="4200525" y="3560763"/>
          <p14:tracePt t="13637" x="4127500" y="3579813"/>
          <p14:tracePt t="13640" x="4027488" y="3616325"/>
          <p14:tracePt t="13660" x="3817938" y="3670300"/>
          <p14:tracePt t="13682" x="3506788" y="3706813"/>
          <p14:tracePt t="13704" x="3251200" y="3725863"/>
          <p14:tracePt t="13705" x="2903538" y="3752850"/>
          <p14:tracePt t="13726" x="2493963" y="3771900"/>
          <p14:tracePt t="13728" x="2009775" y="3771900"/>
          <p14:tracePt t="13749" x="1489075" y="3771900"/>
          <p14:tracePt t="13752" x="1114425" y="3771900"/>
          <p14:tracePt t="13771" x="885825" y="3771900"/>
          <p14:tracePt t="13772" x="666750" y="3725863"/>
          <p14:tracePt t="13794" x="511175" y="3670300"/>
          <p14:tracePt t="13795" x="338138" y="3552825"/>
          <p14:tracePt t="13817" x="201613" y="3433763"/>
          <p14:tracePt t="13818" x="73025" y="32972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A4BCD02-6712-49EF-9141-4B9FE635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066800"/>
          </a:xfrm>
        </p:spPr>
        <p:txBody>
          <a:bodyPr/>
          <a:lstStyle/>
          <a:p>
            <a:r>
              <a:rPr lang="en-US" dirty="0"/>
              <a:t>Constant source rate model for shell &amp; payload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7A863-9119-4E7D-8432-48003DAE0F4F}"/>
              </a:ext>
            </a:extLst>
          </p:cNvPr>
          <p:cNvSpPr txBox="1"/>
          <p:nvPr/>
        </p:nvSpPr>
        <p:spPr>
          <a:xfrm>
            <a:off x="8920401" y="2588496"/>
            <a:ext cx="2551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Century Gothic" panose="020B0502020202020204" pitchFamily="34" charset="0"/>
            </a:endParaRPr>
          </a:p>
          <a:p>
            <a:endParaRPr lang="en-US" b="1" dirty="0">
              <a:latin typeface="Century Gothic" panose="020B0502020202020204" pitchFamily="34" charset="0"/>
            </a:endParaRPr>
          </a:p>
          <a:p>
            <a:r>
              <a:rPr lang="en-US" b="1" dirty="0" err="1">
                <a:latin typeface="Century Gothic" panose="020B0502020202020204" pitchFamily="34" charset="0"/>
              </a:rPr>
              <a:t>N</a:t>
            </a:r>
            <a:r>
              <a:rPr lang="en-US" b="1" baseline="-25000" dirty="0" err="1">
                <a:latin typeface="Century Gothic" panose="020B0502020202020204" pitchFamily="34" charset="0"/>
              </a:rPr>
              <a:t>payload</a:t>
            </a:r>
            <a:r>
              <a:rPr lang="en-US" b="1" dirty="0">
                <a:latin typeface="Century Gothic" panose="020B0502020202020204" pitchFamily="34" charset="0"/>
              </a:rPr>
              <a:t>  =  1.17x10</a:t>
            </a:r>
            <a:r>
              <a:rPr lang="en-US" b="1" baseline="30000" dirty="0">
                <a:latin typeface="Century Gothic" panose="020B0502020202020204" pitchFamily="34" charset="0"/>
              </a:rPr>
              <a:t>21 </a:t>
            </a:r>
            <a:r>
              <a:rPr lang="en-US" b="1" dirty="0">
                <a:latin typeface="Century Gothic" panose="020B0502020202020204" pitchFamily="34" charset="0"/>
              </a:rPr>
              <a:t>atoms Be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(= 100% DIII-D B payload quantity)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DEE332-3FC0-4DD7-9FDC-53CB7B0E8E76}"/>
              </a:ext>
            </a:extLst>
          </p:cNvPr>
          <p:cNvSpPr/>
          <p:nvPr/>
        </p:nvSpPr>
        <p:spPr>
          <a:xfrm>
            <a:off x="899410" y="1770090"/>
            <a:ext cx="7450112" cy="3709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02BFF-2D3E-42DE-AB55-4A244131707C}"/>
              </a:ext>
            </a:extLst>
          </p:cNvPr>
          <p:cNvCxnSpPr>
            <a:cxnSpLocks/>
          </p:cNvCxnSpPr>
          <p:nvPr/>
        </p:nvCxnSpPr>
        <p:spPr>
          <a:xfrm flipV="1">
            <a:off x="899410" y="5050838"/>
            <a:ext cx="6418287" cy="4287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C827E4-5DF7-4DD8-951C-70154159E9D2}"/>
              </a:ext>
            </a:extLst>
          </p:cNvPr>
          <p:cNvCxnSpPr>
            <a:cxnSpLocks/>
          </p:cNvCxnSpPr>
          <p:nvPr/>
        </p:nvCxnSpPr>
        <p:spPr>
          <a:xfrm flipV="1">
            <a:off x="7317697" y="1770090"/>
            <a:ext cx="1031825" cy="326277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AD6976-EB74-490A-9846-4BE2301ED873}"/>
              </a:ext>
            </a:extLst>
          </p:cNvPr>
          <p:cNvCxnSpPr>
            <a:cxnSpLocks/>
          </p:cNvCxnSpPr>
          <p:nvPr/>
        </p:nvCxnSpPr>
        <p:spPr>
          <a:xfrm>
            <a:off x="899410" y="5479542"/>
            <a:ext cx="7450112" cy="0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C0AFE-E23E-4BCC-AD1D-71B84BF260CD}"/>
              </a:ext>
            </a:extLst>
          </p:cNvPr>
          <p:cNvCxnSpPr>
            <a:cxnSpLocks/>
          </p:cNvCxnSpPr>
          <p:nvPr/>
        </p:nvCxnSpPr>
        <p:spPr>
          <a:xfrm>
            <a:off x="899410" y="1740740"/>
            <a:ext cx="7450112" cy="2935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837E5B0-521F-4653-8EE4-D7A04CC961A8}"/>
              </a:ext>
            </a:extLst>
          </p:cNvPr>
          <p:cNvSpPr txBox="1"/>
          <p:nvPr/>
        </p:nvSpPr>
        <p:spPr>
          <a:xfrm>
            <a:off x="4510787" y="5629066"/>
            <a:ext cx="945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time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F0F32B-55E9-4E27-BBFC-EAE6994841F2}"/>
              </a:ext>
            </a:extLst>
          </p:cNvPr>
          <p:cNvSpPr txBox="1"/>
          <p:nvPr/>
        </p:nvSpPr>
        <p:spPr>
          <a:xfrm>
            <a:off x="4680672" y="1324773"/>
            <a:ext cx="93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r/a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DC8AB7-63B7-4CF8-BD54-4996135B9B19}"/>
              </a:ext>
            </a:extLst>
          </p:cNvPr>
          <p:cNvSpPr txBox="1"/>
          <p:nvPr/>
        </p:nvSpPr>
        <p:spPr>
          <a:xfrm>
            <a:off x="529643" y="1301924"/>
            <a:ext cx="93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1.0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732DCD-A040-41C9-82E9-F31DB0E36FEF}"/>
              </a:ext>
            </a:extLst>
          </p:cNvPr>
          <p:cNvSpPr txBox="1"/>
          <p:nvPr/>
        </p:nvSpPr>
        <p:spPr>
          <a:xfrm>
            <a:off x="6926080" y="1371373"/>
            <a:ext cx="783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0.2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B8AC60-EAEA-4041-93E8-8CB26857F2F6}"/>
              </a:ext>
            </a:extLst>
          </p:cNvPr>
          <p:cNvSpPr txBox="1"/>
          <p:nvPr/>
        </p:nvSpPr>
        <p:spPr>
          <a:xfrm>
            <a:off x="8102815" y="1371373"/>
            <a:ext cx="783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0.0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51F5D24-3E34-4F60-BA84-ECD7F216168A}"/>
              </a:ext>
            </a:extLst>
          </p:cNvPr>
          <p:cNvSpPr/>
          <p:nvPr/>
        </p:nvSpPr>
        <p:spPr>
          <a:xfrm>
            <a:off x="1154229" y="2086344"/>
            <a:ext cx="446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Toroidally and poloidally localized source of neutral impurities propagates along outer midplane from edge to core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43485-78B3-4D3C-8FF1-7A32CFE67EAF}"/>
              </a:ext>
            </a:extLst>
          </p:cNvPr>
          <p:cNvSpPr txBox="1"/>
          <p:nvPr/>
        </p:nvSpPr>
        <p:spPr>
          <a:xfrm>
            <a:off x="1423754" y="4342952"/>
            <a:ext cx="3798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 Shell delivery rate </a:t>
            </a: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(1/s) = </a:t>
            </a:r>
            <a:r>
              <a:rPr lang="en-US" sz="2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sz="2000" b="1" baseline="-25000" dirty="0" err="1">
                <a:latin typeface="Cavolini" panose="03000502040302020204" pitchFamily="66" charset="0"/>
                <a:cs typeface="Cavolini" panose="03000502040302020204" pitchFamily="66" charset="0"/>
              </a:rPr>
              <a:t>shell</a:t>
            </a:r>
            <a:r>
              <a:rPr lang="en-US" sz="2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sz="2000" b="1" baseline="-25000" dirty="0" err="1">
                <a:latin typeface="Cavolini" panose="03000502040302020204" pitchFamily="66" charset="0"/>
                <a:cs typeface="Cavolini" panose="03000502040302020204" pitchFamily="66" charset="0"/>
              </a:rPr>
              <a:t>pellet</a:t>
            </a: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/(0.8a)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949993B-8E94-42ED-B350-41820D911D59}"/>
              </a:ext>
            </a:extLst>
          </p:cNvPr>
          <p:cNvSpPr/>
          <p:nvPr/>
        </p:nvSpPr>
        <p:spPr>
          <a:xfrm>
            <a:off x="9028968" y="5028901"/>
            <a:ext cx="2664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N</a:t>
            </a:r>
            <a:r>
              <a:rPr lang="en-US" b="1" baseline="-25000" dirty="0" err="1"/>
              <a:t>shell</a:t>
            </a:r>
            <a:r>
              <a:rPr lang="en-US" b="1" dirty="0"/>
              <a:t> = 7.525x10</a:t>
            </a:r>
            <a:r>
              <a:rPr lang="en-US" b="1" baseline="30000" dirty="0"/>
              <a:t>19 </a:t>
            </a:r>
            <a:r>
              <a:rPr lang="en-US" baseline="30000" dirty="0"/>
              <a:t> </a:t>
            </a:r>
            <a:r>
              <a:rPr lang="en-US" b="1" dirty="0"/>
              <a:t>atoms C</a:t>
            </a:r>
          </a:p>
          <a:p>
            <a:r>
              <a:rPr lang="en-US" b="1" dirty="0"/>
              <a:t>(= 25% of DIII-D nominal quantity)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C1ACC0-5CDB-4DA8-B7AB-9C900F4009A9}"/>
              </a:ext>
            </a:extLst>
          </p:cNvPr>
          <p:cNvSpPr/>
          <p:nvPr/>
        </p:nvSpPr>
        <p:spPr>
          <a:xfrm>
            <a:off x="5055434" y="2825989"/>
            <a:ext cx="29030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Be Payload delivery rate </a:t>
            </a: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(1/s) = </a:t>
            </a:r>
            <a:r>
              <a:rPr lang="en-US" sz="2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lang="en-US" sz="2000" b="1" baseline="-25000" dirty="0" err="1">
                <a:latin typeface="Cavolini" panose="03000502040302020204" pitchFamily="66" charset="0"/>
                <a:cs typeface="Cavolini" panose="03000502040302020204" pitchFamily="66" charset="0"/>
              </a:rPr>
              <a:t>payload</a:t>
            </a:r>
            <a:r>
              <a:rPr lang="en-US" sz="2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v</a:t>
            </a:r>
            <a:r>
              <a:rPr lang="en-US" sz="2000" b="1" baseline="-25000" dirty="0" err="1">
                <a:latin typeface="Cavolini" panose="03000502040302020204" pitchFamily="66" charset="0"/>
                <a:cs typeface="Cavolini" panose="03000502040302020204" pitchFamily="66" charset="0"/>
              </a:rPr>
              <a:t>pellet</a:t>
            </a:r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/(0.2a)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7F49B416-5B17-4BD3-BA4F-583D1420EC31}"/>
              </a:ext>
            </a:extLst>
          </p:cNvPr>
          <p:cNvSpPr/>
          <p:nvPr/>
        </p:nvSpPr>
        <p:spPr>
          <a:xfrm>
            <a:off x="8484434" y="5032860"/>
            <a:ext cx="450120" cy="453765"/>
          </a:xfrm>
          <a:prstGeom prst="righ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A340E8E2-8E7B-405F-AA29-B0F7E18FB139}"/>
              </a:ext>
            </a:extLst>
          </p:cNvPr>
          <p:cNvSpPr/>
          <p:nvPr/>
        </p:nvSpPr>
        <p:spPr>
          <a:xfrm>
            <a:off x="8484433" y="1740740"/>
            <a:ext cx="347268" cy="3262770"/>
          </a:xfrm>
          <a:prstGeom prst="righ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CFB6B15-0BAD-4001-A86C-D9D057BD856E}"/>
              </a:ext>
            </a:extLst>
          </p:cNvPr>
          <p:cNvCxnSpPr>
            <a:cxnSpLocks/>
          </p:cNvCxnSpPr>
          <p:nvPr/>
        </p:nvCxnSpPr>
        <p:spPr>
          <a:xfrm flipV="1">
            <a:off x="7317699" y="1788068"/>
            <a:ext cx="0" cy="370945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D319F1C7-A325-497A-B72C-852BB3780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02240"/>
      </p:ext>
    </p:extLst>
  </p:cSld>
  <p:clrMapOvr>
    <a:masterClrMapping/>
  </p:clrMapOvr>
  <p:transition advTm="66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" x="2009775" y="1370013"/>
          <p14:tracePt t="672" x="1973263" y="1360488"/>
          <p14:tracePt t="683" x="1954213" y="1350963"/>
          <p14:tracePt t="2404" x="1927225" y="1333500"/>
          <p14:tracePt t="2955" x="1917700" y="1333500"/>
          <p14:tracePt t="3000" x="1927225" y="1343025"/>
          <p14:tracePt t="3046" x="1927225" y="1350963"/>
          <p14:tracePt t="3047" x="1927225" y="1379538"/>
          <p14:tracePt t="3068" x="1908175" y="1406525"/>
          <p14:tracePt t="3069" x="1900238" y="1452563"/>
          <p14:tracePt t="3090" x="1863725" y="1516063"/>
          <p14:tracePt t="3091" x="1835150" y="1570038"/>
          <p14:tracePt t="3112" x="1798638" y="1635125"/>
          <p14:tracePt t="3114" x="1771650" y="1679575"/>
          <p14:tracePt t="3134" x="1771650" y="1716088"/>
          <p14:tracePt t="3136" x="1762125" y="1735138"/>
          <p14:tracePt t="3158" x="1762125" y="1789113"/>
          <p14:tracePt t="3179" x="1771650" y="1835150"/>
          <p14:tracePt t="3182" x="1771650" y="1854200"/>
          <p14:tracePt t="3202" x="1781175" y="1881188"/>
          <p14:tracePt t="3203" x="1781175" y="1898650"/>
          <p14:tracePt t="3225" x="1781175" y="1908175"/>
          <p14:tracePt t="3405" x="1781175" y="1917700"/>
          <p14:tracePt t="3812" x="1790700" y="1935163"/>
          <p14:tracePt t="3933" x="1790700" y="1954213"/>
          <p14:tracePt t="3979" x="1790700" y="1973263"/>
          <p14:tracePt t="4023" x="1790700" y="1981200"/>
          <p14:tracePt t="4026" x="1771650" y="2000250"/>
          <p14:tracePt t="4046" x="1754188" y="2017713"/>
          <p14:tracePt t="4049" x="1744663" y="2027238"/>
          <p14:tracePt t="4058" x="1735138" y="2046288"/>
          <p14:tracePt t="4080" x="1725613" y="2073275"/>
          <p14:tracePt t="4081" x="1717675" y="2090738"/>
          <p14:tracePt t="4103" x="1708150" y="2119313"/>
          <p14:tracePt t="4125" x="1708150" y="2136775"/>
          <p14:tracePt t="4127" x="1708150" y="2146300"/>
          <p14:tracePt t="4148" x="1708150" y="2163763"/>
          <p14:tracePt t="4214" x="1708150" y="2173288"/>
          <p14:tracePt t="4217" x="1689100" y="2182813"/>
          <p14:tracePt t="4237" x="1681163" y="2192338"/>
          <p14:tracePt t="4239" x="1662113" y="2200275"/>
          <p14:tracePt t="4259" x="1644650" y="2219325"/>
          <p14:tracePt t="4261" x="1625600" y="2228850"/>
          <p14:tracePt t="4282" x="1589088" y="2255838"/>
          <p14:tracePt t="4305" x="1562100" y="2273300"/>
          <p14:tracePt t="4307" x="1552575" y="2282825"/>
          <p14:tracePt t="4327" x="1525588" y="2292350"/>
          <p14:tracePt t="4328" x="1516063" y="2301875"/>
          <p14:tracePt t="4351" x="1489075" y="2328863"/>
          <p14:tracePt t="4372" x="1470025" y="2355850"/>
          <p14:tracePt t="4374" x="1460500" y="2365375"/>
          <p14:tracePt t="4395" x="1406525" y="2401888"/>
          <p14:tracePt t="4418" x="1343025" y="2438400"/>
          <p14:tracePt t="5160" x="1343025" y="2455863"/>
          <p14:tracePt t="5183" x="1343025" y="2492375"/>
          <p14:tracePt t="5185" x="1343025" y="2501900"/>
          <p14:tracePt t="5205" x="1343025" y="2511425"/>
          <p14:tracePt t="5588" x="1323975" y="2520950"/>
          <p14:tracePt t="5613" x="1296988" y="2520950"/>
          <p14:tracePt t="5632" x="1277938" y="2511425"/>
          <p14:tracePt t="5666" x="1270000" y="2511425"/>
          <p14:tracePt t="5834" x="1260475" y="2501900"/>
          <p14:tracePt t="5859" x="1277938" y="2474913"/>
          <p14:tracePt t="5880" x="1287463" y="2465388"/>
          <p14:tracePt t="5882" x="1296988" y="2465388"/>
          <p14:tracePt t="5925" x="1314450" y="2465388"/>
          <p14:tracePt t="5946" x="1333500" y="2465388"/>
          <p14:tracePt t="5980" x="1343025" y="2465388"/>
          <p14:tracePt t="6060" x="1350963" y="2455863"/>
          <p14:tracePt t="6084" x="1343025" y="2455863"/>
          <p14:tracePt t="6116" x="1333500" y="2455863"/>
          <p14:tracePt t="6230" x="1333500" y="2447925"/>
          <p14:tracePt t="6253" x="1360488" y="2411413"/>
          <p14:tracePt t="6274" x="1387475" y="2401888"/>
          <p14:tracePt t="6285" x="1506538" y="2374900"/>
          <p14:tracePt t="6287" x="1598613" y="2374900"/>
          <p14:tracePt t="6308" x="1725613" y="2355850"/>
          <p14:tracePt t="6312" x="1817688" y="2355850"/>
          <p14:tracePt t="6330" x="1863725" y="2355850"/>
          <p14:tracePt t="6363" x="1881188" y="2346325"/>
          <p14:tracePt t="6408" x="1890713" y="2346325"/>
          <p14:tracePt t="6431" x="1900238" y="2346325"/>
          <p14:tracePt t="6454" x="1927225" y="2365375"/>
          <p14:tracePt t="6476" x="1927225" y="2374900"/>
          <p14:tracePt t="6479" x="1927225" y="2392363"/>
          <p14:tracePt t="6499" x="1927225" y="2438400"/>
          <p14:tracePt t="6521" x="1927225" y="2455863"/>
          <p14:tracePt t="6590" x="1963738" y="2465388"/>
          <p14:tracePt t="6613" x="2265363" y="2382838"/>
          <p14:tracePt t="6633" x="2438400" y="2338388"/>
          <p14:tracePt t="6636" x="2749550" y="2282825"/>
          <p14:tracePt t="6656" x="3105150" y="2246313"/>
          <p14:tracePt t="6659" x="3525838" y="2219325"/>
          <p14:tracePt t="6679" x="4008438" y="2219325"/>
          <p14:tracePt t="6681" x="4338638" y="2219325"/>
          <p14:tracePt t="6701" x="4521200" y="2219325"/>
          <p14:tracePt t="6702" x="4594225" y="2219325"/>
          <p14:tracePt t="6723" x="4611688" y="2219325"/>
          <p14:tracePt t="6725" x="4621213" y="2219325"/>
          <p14:tracePt t="6813" x="4630738" y="2219325"/>
          <p14:tracePt t="6817" x="4630738" y="2228850"/>
          <p14:tracePt t="6847" x="4630738" y="2236788"/>
          <p14:tracePt t="6869" x="4630738" y="2255838"/>
          <p14:tracePt t="6926" x="4630738" y="2265363"/>
          <p14:tracePt t="6994" x="4648200" y="2255838"/>
          <p14:tracePt t="6997" x="4657725" y="2246313"/>
          <p14:tracePt t="7017" x="4667250" y="2236788"/>
          <p14:tracePt t="7287" x="4667250" y="2309813"/>
          <p14:tracePt t="7310" x="4621213" y="2374900"/>
          <p14:tracePt t="7311" x="4529138" y="2447925"/>
          <p14:tracePt t="7332" x="4183063" y="2557463"/>
          <p14:tracePt t="7353" x="3898900" y="2611438"/>
          <p14:tracePt t="7357" x="3543300" y="2657475"/>
          <p14:tracePt t="7377" x="3122613" y="2674938"/>
          <p14:tracePt t="7398" x="3013075" y="2674938"/>
          <p14:tracePt t="7411" x="2794000" y="2657475"/>
          <p14:tracePt t="7433" x="2749550" y="2638425"/>
          <p14:tracePt t="7434" x="2684463" y="2620963"/>
          <p14:tracePt t="7455" x="2630488" y="2601913"/>
          <p14:tracePt t="7458" x="2584450" y="2584450"/>
          <p14:tracePt t="7477" x="2520950" y="2574925"/>
          <p14:tracePt t="7480" x="2484438" y="2565400"/>
          <p14:tracePt t="7500" x="2474913" y="2565400"/>
          <p14:tracePt t="7501" x="2457450" y="2557463"/>
          <p14:tracePt t="7534" x="2428875" y="2557463"/>
          <p14:tracePt t="7557" x="2382838" y="2557463"/>
          <p14:tracePt t="7579" x="2346325" y="2565400"/>
          <p14:tracePt t="7850" x="2338388" y="2584450"/>
          <p14:tracePt t="7883" x="2338388" y="2638425"/>
          <p14:tracePt t="7908" x="2355850" y="2657475"/>
          <p14:tracePt t="7928" x="2365375" y="2674938"/>
          <p14:tracePt t="7950" x="2382838" y="2693988"/>
          <p14:tracePt t="7952" x="2401888" y="2711450"/>
          <p14:tracePt t="7977" x="2411413" y="2720975"/>
          <p14:tracePt t="8006" x="2419350" y="2730500"/>
          <p14:tracePt t="8074" x="2401888" y="2747963"/>
          <p14:tracePt t="8076" x="2355850" y="2767013"/>
          <p14:tracePt t="8096" x="2292350" y="2794000"/>
          <p14:tracePt t="8098" x="2273300" y="2803525"/>
          <p14:tracePt t="8119" x="2265363" y="2813050"/>
          <p14:tracePt t="8175" x="2255838" y="2820988"/>
          <p14:tracePt t="8177" x="2236788" y="2849563"/>
          <p14:tracePt t="8197" x="2219325" y="2876550"/>
          <p14:tracePt t="8200" x="2209800" y="2886075"/>
          <p14:tracePt t="8220" x="2192338" y="2903538"/>
          <p14:tracePt t="8479" x="2282825" y="2894013"/>
          <p14:tracePt t="8481" x="2374900" y="2886075"/>
          <p14:tracePt t="8505" x="2720975" y="2867025"/>
          <p14:tracePt t="8524" x="2903538" y="2867025"/>
          <p14:tracePt t="8538" x="3049588" y="2867025"/>
          <p14:tracePt t="8569" x="3059113" y="2867025"/>
          <p14:tracePt t="8761" x="3059113" y="2876550"/>
          <p14:tracePt t="8828" x="3059113" y="2867025"/>
          <p14:tracePt t="8906" x="3049588" y="2857500"/>
          <p14:tracePt t="8993" x="3041650" y="2857500"/>
          <p14:tracePt t="9063" x="3032125" y="2857500"/>
          <p14:tracePt t="9064" x="3032125" y="2867025"/>
          <p14:tracePt t="9085" x="3032125" y="2894013"/>
          <p14:tracePt t="9087" x="3022600" y="2922588"/>
          <p14:tracePt t="9108" x="3013075" y="2976563"/>
          <p14:tracePt t="9109" x="3013075" y="3022600"/>
          <p14:tracePt t="9130" x="3013075" y="3049588"/>
          <p14:tracePt t="9131" x="3013075" y="3068638"/>
          <p14:tracePt t="9153" x="3013075" y="3078163"/>
          <p14:tracePt t="9154" x="3005138" y="3078163"/>
          <p14:tracePt t="9188" x="2995613" y="3086100"/>
          <p14:tracePt t="9189" x="2986088" y="3086100"/>
          <p14:tracePt t="9201" x="2968625" y="3095625"/>
          <p14:tracePt t="9220" x="2932113" y="3105150"/>
          <p14:tracePt t="9221" x="2886075" y="3132138"/>
          <p14:tracePt t="9243" x="2876550" y="3132138"/>
          <p14:tracePt t="9244" x="2849563" y="3141663"/>
          <p14:tracePt t="9265" x="2822575" y="3151188"/>
          <p14:tracePt t="9267" x="2794000" y="3168650"/>
          <p14:tracePt t="9288" x="2786063" y="3178175"/>
          <p14:tracePt t="9289" x="2767013" y="3195638"/>
          <p14:tracePt t="9310" x="2720975" y="3232150"/>
          <p14:tracePt t="9311" x="2703513" y="3251200"/>
          <p14:tracePt t="9333" x="2676525" y="3278188"/>
          <p14:tracePt t="9335" x="2640013" y="3314700"/>
          <p14:tracePt t="9355" x="2620963" y="3324225"/>
          <p14:tracePt t="9379" x="2611438" y="3341688"/>
          <p14:tracePt t="9546" x="2603500" y="3341688"/>
          <p14:tracePt t="10705" x="2593975" y="3333750"/>
          <p14:tracePt t="10728" x="2593975" y="3268663"/>
          <p14:tracePt t="10841" x="2593975" y="3287713"/>
          <p14:tracePt t="10853" x="2566988" y="3314700"/>
          <p14:tracePt t="10874" x="2428875" y="3341688"/>
          <p14:tracePt t="10875" x="2292350" y="3341688"/>
          <p14:tracePt t="10896" x="2036763" y="3360738"/>
          <p14:tracePt t="10908" x="1698625" y="3360738"/>
          <p14:tracePt t="10909" x="1516063" y="3324225"/>
          <p14:tracePt t="10930" x="1323975" y="3260725"/>
          <p14:tracePt t="10932" x="1260475" y="3224213"/>
          <p14:tracePt t="10953" x="1160463" y="3151188"/>
          <p14:tracePt t="10954" x="1114425" y="3114675"/>
          <p14:tracePt t="10975" x="1058863" y="3068638"/>
          <p14:tracePt t="10976" x="1031875" y="3032125"/>
          <p14:tracePt t="10998" x="1004888" y="2968625"/>
          <p14:tracePt t="11001" x="968375" y="2894013"/>
          <p14:tracePt t="11020" x="931863" y="2740025"/>
          <p14:tracePt t="11033" x="922338" y="2411413"/>
          <p14:tracePt t="11054" x="904875" y="2265363"/>
          <p14:tracePt t="11055" x="895350" y="2209800"/>
          <p14:tracePt t="11076" x="895350" y="2200275"/>
          <p14:tracePt t="11078" x="895350" y="2192338"/>
          <p14:tracePt t="11178" x="885825" y="2182813"/>
          <p14:tracePt t="11179" x="868363" y="2163763"/>
          <p14:tracePt t="11201" x="849313" y="2127250"/>
          <p14:tracePt t="11223" x="849313" y="2090738"/>
          <p14:tracePt t="11224" x="849313" y="2054225"/>
          <p14:tracePt t="11245" x="849313" y="2017713"/>
          <p14:tracePt t="11247" x="849313" y="1973263"/>
          <p14:tracePt t="11268" x="849313" y="1935163"/>
          <p14:tracePt t="11279" x="849313" y="1862138"/>
          <p14:tracePt t="11280" x="849313" y="1825625"/>
          <p14:tracePt t="11301" x="849313" y="1808163"/>
          <p14:tracePt t="11303" x="876300" y="1762125"/>
          <p14:tracePt t="11324" x="904875" y="1735138"/>
          <p14:tracePt t="11326" x="949325" y="1698625"/>
          <p14:tracePt t="11346" x="1014413" y="1671638"/>
          <p14:tracePt t="11348" x="1058863" y="1635125"/>
          <p14:tracePt t="11370" x="1141413" y="1625600"/>
          <p14:tracePt t="11371" x="1214438" y="1625600"/>
          <p14:tracePt t="11391" x="1241425" y="1625600"/>
          <p14:tracePt t="11393" x="1314450" y="1635125"/>
          <p14:tracePt t="11414" x="1343025" y="1671638"/>
          <p14:tracePt t="11416" x="1370013" y="1744663"/>
          <p14:tracePt t="11437" x="1370013" y="1825625"/>
          <p14:tracePt t="11437" x="1370013" y="1954213"/>
          <p14:tracePt t="11459" x="1296988" y="2054225"/>
          <p14:tracePt t="11460" x="1196975" y="2136775"/>
          <p14:tracePt t="11481" x="1095375" y="2163763"/>
          <p14:tracePt t="11483" x="1022350" y="2163763"/>
          <p14:tracePt t="11504" x="958850" y="2155825"/>
          <p14:tracePt t="11505" x="931863" y="2036763"/>
          <p14:tracePt t="11526" x="931863" y="1908175"/>
          <p14:tracePt t="11528" x="941388" y="1762125"/>
          <p14:tracePt t="11549" x="995363" y="1616075"/>
          <p14:tracePt t="11552" x="1041400" y="1479550"/>
          <p14:tracePt t="11586" x="1068388" y="1397000"/>
          <p14:tracePt t="11605" x="1068388" y="1460500"/>
          <p14:tracePt t="11606" x="1022350" y="1643063"/>
          <p14:tracePt t="11627" x="1022350" y="1862138"/>
          <p14:tracePt t="11629" x="1022350" y="2063750"/>
          <p14:tracePt t="11651" x="1022350" y="2192338"/>
          <p14:tracePt t="11652" x="1031875" y="2219325"/>
          <p14:tracePt t="11707" x="1031875" y="2192338"/>
          <p14:tracePt t="11710" x="1022350" y="2100263"/>
          <p14:tracePt t="11729" x="1004888" y="2027238"/>
          <p14:tracePt t="11731" x="995363" y="1981200"/>
          <p14:tracePt t="11752" x="985838" y="1954213"/>
          <p14:tracePt t="11753" x="985838" y="1944688"/>
          <p14:tracePt t="11898" x="1004888" y="1935163"/>
          <p14:tracePt t="11899" x="1050925" y="1927225"/>
          <p14:tracePt t="11920" x="1123950" y="1917700"/>
          <p14:tracePt t="11921" x="1214438" y="1917700"/>
          <p14:tracePt t="11951" x="1525588" y="1898650"/>
          <p14:tracePt t="11965" x="1771650" y="1898650"/>
          <p14:tracePt t="11968" x="2000250" y="1898650"/>
          <p14:tracePt t="11988" x="2265363" y="1898650"/>
          <p14:tracePt t="11989" x="2603500" y="1898650"/>
          <p14:tracePt t="12010" x="2903538" y="1898650"/>
          <p14:tracePt t="12011" x="3232150" y="1898650"/>
          <p14:tracePt t="12033" x="3698875" y="1854200"/>
          <p14:tracePt t="12035" x="3971925" y="1835150"/>
          <p14:tracePt t="12055" x="4383088" y="1817688"/>
          <p14:tracePt t="12056" x="4730750" y="1798638"/>
          <p14:tracePt t="12078" x="5068888" y="1798638"/>
          <p14:tracePt t="12079" x="5407025" y="1798638"/>
          <p14:tracePt t="12101" x="5716588" y="1771650"/>
          <p14:tracePt t="12102" x="6008688" y="1771650"/>
          <p14:tracePt t="12122" x="6356350" y="1752600"/>
          <p14:tracePt t="12124" x="6711950" y="1716088"/>
          <p14:tracePt t="12145" x="6986588" y="1698625"/>
          <p14:tracePt t="12156" x="7296150" y="1652588"/>
          <p14:tracePt t="12158" x="7461250" y="1652588"/>
          <p14:tracePt t="12179" x="7689850" y="1643063"/>
          <p14:tracePt t="12180" x="7835900" y="1625600"/>
          <p14:tracePt t="12202" x="8018463" y="1606550"/>
          <p14:tracePt t="12203" x="8091488" y="1606550"/>
          <p14:tracePt t="12224" x="8118475" y="1606550"/>
          <p14:tracePt t="12246" x="8128000" y="1606550"/>
          <p14:tracePt t="12291" x="8137525" y="1606550"/>
          <p14:tracePt t="12426" x="8147050" y="1606550"/>
          <p14:tracePt t="12449" x="8147050" y="1616075"/>
          <p14:tracePt t="12451" x="8147050" y="1625600"/>
          <p14:tracePt t="12471" x="8147050" y="1635125"/>
          <p14:tracePt t="12473" x="8147050" y="1643063"/>
          <p14:tracePt t="13596" x="8147050" y="1698625"/>
          <p14:tracePt t="13619" x="8147050" y="1781175"/>
          <p14:tracePt t="13622" x="8072438" y="1844675"/>
          <p14:tracePt t="13641" x="8027988" y="1890713"/>
          <p14:tracePt t="13643" x="7962900" y="1944688"/>
          <p14:tracePt t="13664" x="7908925" y="1981200"/>
          <p14:tracePt t="13665" x="7845425" y="2036763"/>
          <p14:tracePt t="13686" x="7780338" y="2100263"/>
          <p14:tracePt t="13689" x="7707313" y="2173288"/>
          <p14:tracePt t="13709" x="7653338" y="2265363"/>
          <p14:tracePt t="13710" x="7607300" y="2382838"/>
          <p14:tracePt t="13731" x="7534275" y="2538413"/>
          <p14:tracePt t="13733" x="7470775" y="2776538"/>
          <p14:tracePt t="13755" x="7397750" y="3005138"/>
          <p14:tracePt t="13756" x="7370763" y="3168650"/>
          <p14:tracePt t="13777" x="7334250" y="3287713"/>
          <p14:tracePt t="13778" x="7315200" y="3360738"/>
          <p14:tracePt t="13799" x="7296150" y="3424238"/>
          <p14:tracePt t="13801" x="7278688" y="3487738"/>
          <p14:tracePt t="13822" x="7232650" y="3552825"/>
          <p14:tracePt t="13823" x="7150100" y="3616325"/>
          <p14:tracePt t="13844" x="7050088" y="3689350"/>
          <p14:tracePt t="13845" x="6913563" y="3779838"/>
          <p14:tracePt t="13866" x="6784975" y="3852863"/>
          <p14:tracePt t="13868" x="6648450" y="3935413"/>
          <p14:tracePt t="13889" x="6529388" y="4017963"/>
          <p14:tracePt t="13890" x="6465888" y="4054475"/>
          <p14:tracePt t="13911" x="6419850" y="4090988"/>
          <p14:tracePt t="13913" x="6365875" y="4164013"/>
          <p14:tracePt t="13938" x="6219825" y="4346575"/>
          <p14:tracePt t="13956" x="6146800" y="4465638"/>
          <p14:tracePt t="13958" x="6064250" y="4565650"/>
          <p14:tracePt t="13979" x="5972175" y="4684713"/>
          <p14:tracePt t="13980" x="5891213" y="4767263"/>
          <p14:tracePt t="14001" x="5789613" y="4821238"/>
          <p14:tracePt t="14004" x="5689600" y="4867275"/>
          <p14:tracePt t="14024" x="5580063" y="4894263"/>
          <p14:tracePt t="14025" x="5443538" y="4922838"/>
          <p14:tracePt t="14046" x="5351463" y="4949825"/>
          <p14:tracePt t="14048" x="5178425" y="4995863"/>
          <p14:tracePt t="14069" x="5032375" y="5040313"/>
          <p14:tracePt t="14072" x="4840288" y="5105400"/>
          <p14:tracePt t="14091" x="4675188" y="5149850"/>
          <p14:tracePt t="14092" x="4465638" y="5186363"/>
          <p14:tracePt t="14114" x="4338638" y="5241925"/>
          <p14:tracePt t="14115" x="4200525" y="5268913"/>
          <p14:tracePt t="14137" x="4090988" y="5268913"/>
          <p14:tracePt t="14139" x="3963988" y="5268913"/>
          <p14:tracePt t="14159" x="3871913" y="5268913"/>
          <p14:tracePt t="14160" x="3798888" y="5268913"/>
          <p14:tracePt t="14181" x="3744913" y="5268913"/>
          <p14:tracePt t="14183" x="3689350" y="5268913"/>
          <p14:tracePt t="14204" x="3562350" y="5268913"/>
          <p14:tracePt t="14206" x="3397250" y="5268913"/>
          <p14:tracePt t="14226" x="3214688" y="5305425"/>
          <p14:tracePt t="14227" x="2922588" y="5360988"/>
          <p14:tracePt t="14249" x="2684463" y="5368925"/>
          <p14:tracePt t="14250" x="2484438" y="5387975"/>
          <p14:tracePt t="14272" x="2319338" y="5387975"/>
          <p14:tracePt t="14274" x="2192338" y="5387975"/>
          <p14:tracePt t="14294" x="2100263" y="5387975"/>
          <p14:tracePt t="14295" x="2046288" y="5397500"/>
          <p14:tracePt t="14317" x="1927225" y="5414963"/>
          <p14:tracePt t="14318" x="1835150" y="5424488"/>
          <p14:tracePt t="14339" x="1762125" y="5441950"/>
          <p14:tracePt t="14341" x="1671638" y="5441950"/>
          <p14:tracePt t="14361" x="1606550" y="5441950"/>
          <p14:tracePt t="14385" x="1598613" y="5441950"/>
          <p14:tracePt t="14406" x="1589088" y="5434013"/>
          <p14:tracePt t="14408" x="1562100" y="5434013"/>
          <p14:tracePt t="14429" x="1506538" y="5434013"/>
          <p14:tracePt t="14430" x="1379538" y="5434013"/>
          <p14:tracePt t="14451" x="1306513" y="5434013"/>
          <p14:tracePt t="14453" x="1260475" y="5434013"/>
          <p14:tracePt t="14508" x="1250950" y="5414963"/>
          <p14:tracePt t="14509" x="1250950" y="5397500"/>
          <p14:tracePt t="14553" x="1250950" y="5387975"/>
          <p14:tracePt t="14575" x="1241425" y="5387975"/>
          <p14:tracePt t="14598" x="1233488" y="5378450"/>
          <p14:tracePt t="14599" x="1233488" y="5368925"/>
          <p14:tracePt t="14655" x="1214438" y="5351463"/>
          <p14:tracePt t="14744" x="1204913" y="5351463"/>
          <p14:tracePt t="14745" x="1168400" y="5360988"/>
          <p14:tracePt t="14766" x="1150938" y="5378450"/>
          <p14:tracePt t="14768" x="1131888" y="5387975"/>
          <p14:tracePt t="14834" x="1104900" y="5387975"/>
          <p14:tracePt t="14835" x="1068388" y="5405438"/>
          <p14:tracePt t="14857" x="1031875" y="5424488"/>
          <p14:tracePt t="14858" x="1014413" y="5434013"/>
          <p14:tracePt t="14879" x="1004888" y="5434013"/>
          <p14:tracePt t="14935" x="995363" y="5434013"/>
          <p14:tracePt t="14991" x="985838" y="5441950"/>
          <p14:tracePt t="14993" x="977900" y="5451475"/>
          <p14:tracePt t="15014" x="977900" y="5461000"/>
          <p14:tracePt t="15015" x="977900" y="5478463"/>
          <p14:tracePt t="16658" x="1068388" y="5497513"/>
          <p14:tracePt t="16681" x="1781175" y="5551488"/>
          <p14:tracePt t="16704" x="2876550" y="5653088"/>
          <p14:tracePt t="16727" x="3898900" y="5726113"/>
          <p14:tracePt t="16747" x="4200525" y="5726113"/>
          <p14:tracePt t="16749" x="4465638" y="5726113"/>
          <p14:tracePt t="16770" x="4784725" y="5697538"/>
          <p14:tracePt t="16773" x="5141913" y="5634038"/>
          <p14:tracePt t="16792" x="5434013" y="5570538"/>
          <p14:tracePt t="16795" x="5616575" y="5524500"/>
          <p14:tracePt t="16814" x="5708650" y="5524500"/>
          <p14:tracePt t="16816" x="5745163" y="5524500"/>
          <p14:tracePt t="16837" x="5789613" y="5514975"/>
          <p14:tracePt t="16840" x="5818188" y="5514975"/>
          <p14:tracePt t="16860" x="5845175" y="5514975"/>
          <p14:tracePt t="16861" x="5881688" y="5514975"/>
          <p14:tracePt t="16882" x="5935663" y="5507038"/>
          <p14:tracePt t="16883" x="6008688" y="5487988"/>
          <p14:tracePt t="16905" x="6210300" y="5487988"/>
          <p14:tracePt t="16927" x="6246813" y="5487988"/>
          <p14:tracePt t="16949" x="6256338" y="5487988"/>
          <p14:tracePt t="16972" x="6256338" y="5497513"/>
          <p14:tracePt t="17063" x="6300788" y="5524500"/>
          <p14:tracePt t="17086" x="6511925" y="5534025"/>
          <p14:tracePt t="17107" x="6667500" y="5534025"/>
          <p14:tracePt t="17111" x="6831013" y="5534025"/>
          <p14:tracePt t="17130" x="6940550" y="5534025"/>
          <p14:tracePt t="17133" x="7023100" y="5534025"/>
          <p14:tracePt t="17155" x="7059613" y="5534025"/>
          <p14:tracePt t="17288" x="7040563" y="5534025"/>
          <p14:tracePt t="17311" x="7032625" y="5534025"/>
          <p14:tracePt t="17481" x="7132638" y="5551488"/>
          <p14:tracePt t="17502" x="7342188" y="5580063"/>
          <p14:tracePt t="17524" x="7361238" y="5580063"/>
          <p14:tracePt t="17536" x="7388225" y="5580063"/>
          <p14:tracePt t="17636" x="7397750" y="5580063"/>
          <p14:tracePt t="17659" x="7397750" y="5570538"/>
          <p14:tracePt t="17838" x="7397750" y="5561013"/>
          <p14:tracePt t="19629" x="7378700" y="5561013"/>
          <p14:tracePt t="19652" x="6858000" y="5707063"/>
          <p14:tracePt t="19674" x="6465888" y="5799138"/>
          <p14:tracePt t="19696" x="6054725" y="5843588"/>
          <p14:tracePt t="19719" x="5835650" y="5843588"/>
          <p14:tracePt t="19740" x="5726113" y="5843588"/>
          <p14:tracePt t="19753" x="5434013" y="5807075"/>
          <p14:tracePt t="19775" x="5068888" y="5762625"/>
          <p14:tracePt t="19797" x="4529138" y="5689600"/>
          <p14:tracePt t="19820" x="4090988" y="5607050"/>
          <p14:tracePt t="19842" x="3898900" y="5543550"/>
          <p14:tracePt t="19864" x="3708400" y="5470525"/>
          <p14:tracePt t="19888" x="3479800" y="5397500"/>
          <p14:tracePt t="19910" x="3260725" y="5314950"/>
          <p14:tracePt t="19931" x="3195638" y="5278438"/>
          <p14:tracePt t="19933" x="3168650" y="5241925"/>
          <p14:tracePt t="19954" x="3141663" y="5186363"/>
          <p14:tracePt t="19954" x="3132138" y="5086350"/>
          <p14:tracePt t="19975" x="3105150" y="5032375"/>
          <p14:tracePt t="19977" x="3078163" y="4995863"/>
          <p14:tracePt t="19997" x="3013075" y="4986338"/>
          <p14:tracePt t="19999" x="2922588" y="4959350"/>
          <p14:tracePt t="20020" x="2822575" y="4940300"/>
          <p14:tracePt t="20021" x="2730500" y="4930775"/>
          <p14:tracePt t="20043" x="2667000" y="4922838"/>
          <p14:tracePt t="20044" x="2611438" y="4903788"/>
          <p14:tracePt t="20065" x="2557463" y="4903788"/>
          <p14:tracePt t="20066" x="2474913" y="4894263"/>
          <p14:tracePt t="20088" x="2346325" y="4867275"/>
          <p14:tracePt t="20089" x="2182813" y="4821238"/>
          <p14:tracePt t="20110" x="2009775" y="4775200"/>
          <p14:tracePt t="20121" x="1827213" y="4730750"/>
          <p14:tracePt t="20122" x="1725613" y="4684713"/>
          <p14:tracePt t="20144" x="1671638" y="4657725"/>
          <p14:tracePt t="20145" x="1662113" y="4648200"/>
          <p14:tracePt t="20212" x="1652588" y="4648200"/>
          <p14:tracePt t="20214" x="1625600" y="4648200"/>
          <p14:tracePt t="20234" x="1598613" y="4648200"/>
          <p14:tracePt t="20237" x="1589088" y="4648200"/>
          <p14:tracePt t="20257" x="1579563" y="4648200"/>
          <p14:tracePt t="20290" x="1570038" y="4648200"/>
          <p14:tracePt t="20314" x="1562100" y="4638675"/>
          <p14:tracePt t="20336" x="1562100" y="4621213"/>
          <p14:tracePt t="20340" x="1562100" y="4611688"/>
          <p14:tracePt t="20359" x="1562100" y="4592638"/>
          <p14:tracePt t="20370" x="1562100" y="4575175"/>
          <p14:tracePt t="20372" x="1562100" y="4548188"/>
          <p14:tracePt t="20392" x="1562100" y="4529138"/>
          <p14:tracePt t="20395" x="1562100" y="4511675"/>
          <p14:tracePt t="20415" x="1562100" y="4492625"/>
          <p14:tracePt t="20416" x="1570038" y="4483100"/>
          <p14:tracePt t="21326" x="1579563" y="4483100"/>
          <p14:tracePt t="21349" x="1606550" y="4475163"/>
          <p14:tracePt t="21371" x="1616075" y="4475163"/>
          <p14:tracePt t="21393" x="1625600" y="4465638"/>
          <p14:tracePt t="21396" x="1635125" y="4456113"/>
          <p14:tracePt t="21416" x="1644650" y="4446588"/>
          <p14:tracePt t="21418" x="1652588" y="4438650"/>
          <p14:tracePt t="21438" x="1671638" y="4429125"/>
          <p14:tracePt t="21439" x="1681163" y="4419600"/>
          <p14:tracePt t="21462" x="1708150" y="4419600"/>
          <p14:tracePt t="21484" x="1717675" y="4410075"/>
          <p14:tracePt t="21495" x="1781175" y="4392613"/>
          <p14:tracePt t="21517" x="1817688" y="4392613"/>
          <p14:tracePt t="21519" x="1863725" y="4392613"/>
          <p14:tracePt t="21540" x="1890713" y="4392613"/>
          <p14:tracePt t="21541" x="1908175" y="4383088"/>
          <p14:tracePt t="21563" x="1944688" y="4383088"/>
          <p14:tracePt t="21618" x="1954213" y="4383088"/>
          <p14:tracePt t="21621" x="1954213" y="4402138"/>
          <p14:tracePt t="21641" x="1944688" y="4419600"/>
          <p14:tracePt t="21645" x="1908175" y="4456113"/>
          <p14:tracePt t="21664" x="1854200" y="4483100"/>
          <p14:tracePt t="21686" x="1817688" y="4492625"/>
          <p14:tracePt t="21688" x="1798638" y="4492625"/>
          <p14:tracePt t="21708" x="1771650" y="4492625"/>
          <p14:tracePt t="21742" x="1762125" y="4492625"/>
          <p14:tracePt t="21753" x="1790700" y="4429125"/>
          <p14:tracePt t="21755" x="1835150" y="4392613"/>
          <p14:tracePt t="21777" x="2073275" y="4264025"/>
          <p14:tracePt t="21798" x="2292350" y="4173538"/>
          <p14:tracePt t="21801" x="2730500" y="4064000"/>
          <p14:tracePt t="21821" x="3251200" y="3908425"/>
          <p14:tracePt t="21822" x="3752850" y="3844925"/>
          <p14:tracePt t="21844" x="4164013" y="3844925"/>
          <p14:tracePt t="21847" x="4429125" y="3844925"/>
          <p14:tracePt t="21866" x="4557713" y="3844925"/>
          <p14:tracePt t="21879" x="4675188" y="3889375"/>
          <p14:tracePt t="21900" x="4694238" y="3917950"/>
          <p14:tracePt t="21901" x="4694238" y="3954463"/>
          <p14:tracePt t="21922" x="4675188" y="4008438"/>
          <p14:tracePt t="21923" x="4648200" y="4037013"/>
          <p14:tracePt t="21945" x="4594225" y="4110038"/>
          <p14:tracePt t="21946" x="4529138" y="4173538"/>
          <p14:tracePt t="21967" x="4429125" y="4210050"/>
          <p14:tracePt t="21969" x="4302125" y="4256088"/>
          <p14:tracePt t="21989" x="4110038" y="4292600"/>
          <p14:tracePt t="22001" x="3854450" y="4319588"/>
          <p14:tracePt t="22002" x="3689350" y="4337050"/>
          <p14:tracePt t="22023" x="3506788" y="4365625"/>
          <p14:tracePt t="22024" x="3379788" y="4365625"/>
          <p14:tracePt t="22046" x="3251200" y="4365625"/>
          <p14:tracePt t="22049" x="3086100" y="4365625"/>
          <p14:tracePt t="22068" x="2959100" y="4365625"/>
          <p14:tracePt t="22069" x="2830513" y="4365625"/>
          <p14:tracePt t="22091" x="2757488" y="4365625"/>
          <p14:tracePt t="22092" x="2713038" y="4356100"/>
          <p14:tracePt t="22114" x="2703513" y="4346575"/>
          <p14:tracePt t="22125" x="2693988" y="4329113"/>
          <p14:tracePt t="22126" x="2720975" y="4283075"/>
          <p14:tracePt t="22149" x="2940050" y="4183063"/>
          <p14:tracePt t="22170" x="3105150" y="4137025"/>
          <p14:tracePt t="22171" x="3270250" y="4127500"/>
          <p14:tracePt t="22182" x="3452813" y="4110038"/>
          <p14:tracePt t="22203" x="3616325" y="4110038"/>
          <p14:tracePt t="22204" x="3708400" y="4110038"/>
          <p14:tracePt t="22226" x="3744913" y="4110038"/>
          <p14:tracePt t="22227" x="3752850" y="4110038"/>
          <p14:tracePt t="22248" x="3771900" y="4127500"/>
          <p14:tracePt t="22251" x="3771900" y="4146550"/>
          <p14:tracePt t="22271" x="3771900" y="4183063"/>
          <p14:tracePt t="22272" x="3771900" y="4227513"/>
          <p14:tracePt t="22294" x="3689350" y="4283075"/>
          <p14:tracePt t="22315" x="3589338" y="4310063"/>
          <p14:tracePt t="22317" x="3460750" y="4329113"/>
          <p14:tracePt t="22338" x="3351213" y="4329113"/>
          <p14:tracePt t="22339" x="3260725" y="4329113"/>
          <p14:tracePt t="22360" x="3195638" y="4329113"/>
          <p14:tracePt t="22363" x="3168650" y="4300538"/>
          <p14:tracePt t="22383" x="3159125" y="4283075"/>
          <p14:tracePt t="22462" x="3159125" y="4273550"/>
          <p14:tracePt t="22530" x="3141663" y="4273550"/>
          <p14:tracePt t="22532" x="3132138" y="4273550"/>
          <p14:tracePt t="23430" x="3122613" y="4273550"/>
          <p14:tracePt t="23454" x="3241675" y="4273550"/>
          <p14:tracePt t="23475" x="3406775" y="4264025"/>
          <p14:tracePt t="23477" x="3616325" y="4210050"/>
          <p14:tracePt t="23499" x="4073525" y="4173538"/>
          <p14:tracePt t="23522" x="4146550" y="4173538"/>
          <p14:tracePt t="23543" x="4156075" y="4173538"/>
          <p14:tracePt t="23587" x="4164013" y="4173538"/>
          <p14:tracePt t="23824" x="4164013" y="4183063"/>
          <p14:tracePt t="23936" x="4164013" y="4191000"/>
          <p14:tracePt t="23941" x="4200525" y="4200525"/>
          <p14:tracePt t="23961" x="4383088" y="4329113"/>
          <p14:tracePt t="23981" x="4502150" y="4402138"/>
          <p14:tracePt t="23983" x="4657725" y="4492625"/>
          <p14:tracePt t="24003" x="4757738" y="4565650"/>
          <p14:tracePt t="24006" x="4857750" y="4602163"/>
          <p14:tracePt t="24026" x="4932363" y="4629150"/>
          <p14:tracePt t="24028" x="4940300" y="4629150"/>
          <p14:tracePt t="24106" x="4849813" y="4629150"/>
          <p14:tracePt t="24127" x="4740275" y="4629150"/>
          <p14:tracePt t="24130" x="4648200" y="4629150"/>
          <p14:tracePt t="24150" x="4575175" y="4629150"/>
          <p14:tracePt t="24153" x="4521200" y="4629150"/>
          <p14:tracePt t="24172" x="4511675" y="4629150"/>
          <p14:tracePt t="24207" x="4538663" y="4657725"/>
          <p14:tracePt t="24228" x="4584700" y="4684713"/>
          <p14:tracePt t="24231" x="4648200" y="4721225"/>
          <p14:tracePt t="24251" x="4667250" y="4730750"/>
          <p14:tracePt t="24341" x="4675188" y="4730750"/>
          <p14:tracePt t="24465" x="4675188" y="4757738"/>
          <p14:tracePt t="24487" x="4648200" y="4811713"/>
          <p14:tracePt t="24498" x="4611688" y="4876800"/>
          <p14:tracePt t="24500" x="4575175" y="4940300"/>
          <p14:tracePt t="24522" x="4521200" y="5022850"/>
          <p14:tracePt t="24525" x="4492625" y="5105400"/>
          <p14:tracePt t="24543" x="4419600" y="5205413"/>
          <p14:tracePt t="24544" x="4356100" y="5287963"/>
          <p14:tracePt t="24566" x="4283075" y="5368925"/>
          <p14:tracePt t="24567" x="4164013" y="5461000"/>
          <p14:tracePt t="24589" x="3825875" y="5588000"/>
          <p14:tracePt t="24611" x="3606800" y="5653088"/>
          <p14:tracePt t="24613" x="3360738" y="5707063"/>
          <p14:tracePt t="24633" x="3114675" y="5743575"/>
          <p14:tracePt t="24634" x="2840038" y="5762625"/>
          <p14:tracePt t="24657" x="2228850" y="5753100"/>
          <p14:tracePt t="24678" x="2063750" y="5716588"/>
          <p14:tracePt t="24680" x="1944688" y="5680075"/>
          <p14:tracePt t="24701" x="1890713" y="5653088"/>
          <p14:tracePt t="24702" x="1790700" y="5607050"/>
          <p14:tracePt t="24723" x="1689100" y="5570538"/>
          <p14:tracePt t="24724" x="1652588" y="5561013"/>
          <p14:tracePt t="24745" x="1616075" y="5524500"/>
          <p14:tracePt t="24746" x="1606550" y="5497513"/>
          <p14:tracePt t="24768" x="1606550" y="5451475"/>
          <p14:tracePt t="24772" x="1606550" y="5414963"/>
          <p14:tracePt t="24790" x="1644650" y="5341938"/>
          <p14:tracePt t="24792" x="1671638" y="5295900"/>
          <p14:tracePt t="24813" x="1681163" y="5251450"/>
          <p14:tracePt t="24814" x="1681163" y="5241925"/>
          <p14:tracePt t="24837" x="1635125" y="5214938"/>
          <p14:tracePt t="24858" x="1598613" y="5214938"/>
          <p14:tracePt t="24859" x="1598613" y="5205413"/>
          <p14:tracePt t="25028" x="1589088" y="5205413"/>
          <p14:tracePt t="25118" x="1598613" y="5195888"/>
          <p14:tracePt t="25142" x="1625600" y="5178425"/>
          <p14:tracePt t="25164" x="1652588" y="5168900"/>
          <p14:tracePt t="25197" x="1671638" y="5168900"/>
          <p14:tracePt t="25219" x="1671638" y="5159375"/>
          <p14:tracePt t="25224" x="1671638" y="5149850"/>
          <p14:tracePt t="25241" x="1671638" y="5141913"/>
          <p14:tracePt t="25252" x="1708150" y="5095875"/>
          <p14:tracePt t="25255" x="1725613" y="5049838"/>
          <p14:tracePt t="25274" x="1762125" y="5003800"/>
          <p14:tracePt t="25275" x="1798638" y="4949825"/>
          <p14:tracePt t="25296" x="1827213" y="4876800"/>
          <p14:tracePt t="25298" x="1844675" y="4830763"/>
          <p14:tracePt t="25320" x="1871663" y="4784725"/>
          <p14:tracePt t="25321" x="1890713" y="4738688"/>
          <p14:tracePt t="25342" x="1917700" y="4711700"/>
          <p14:tracePt t="25364" x="1944688" y="4684713"/>
          <p14:tracePt t="25376" x="1963738" y="4675188"/>
          <p14:tracePt t="25378" x="1973263" y="4675188"/>
          <p14:tracePt t="25398" x="2009775" y="4665663"/>
          <p14:tracePt t="25399" x="2046288" y="4665663"/>
          <p14:tracePt t="25421" x="2100263" y="4665663"/>
          <p14:tracePt t="25424" x="2146300" y="4665663"/>
          <p14:tracePt t="25443" x="2163763" y="4665663"/>
          <p14:tracePt t="25444" x="2173288" y="4665663"/>
          <p14:tracePt t="25466" x="2182813" y="4675188"/>
          <p14:tracePt t="25467" x="2192338" y="4721225"/>
          <p14:tracePt t="25488" x="2192338" y="4757738"/>
          <p14:tracePt t="25499" x="2209800" y="4830763"/>
          <p14:tracePt t="25500" x="2228850" y="4876800"/>
          <p14:tracePt t="25523" x="2236788" y="4949825"/>
          <p14:tracePt t="25524" x="2246313" y="5032375"/>
          <p14:tracePt t="25544" x="2246313" y="5122863"/>
          <p14:tracePt t="25547" x="2246313" y="5195888"/>
          <p14:tracePt t="25567" x="2246313" y="5251450"/>
          <p14:tracePt t="25568" x="2236788" y="5314950"/>
          <p14:tracePt t="25590" x="2173288" y="5368925"/>
          <p14:tracePt t="25612" x="2146300" y="5378450"/>
          <p14:tracePt t="25624" x="2082800" y="5387975"/>
          <p14:tracePt t="25646" x="2046288" y="5387975"/>
          <p14:tracePt t="25648" x="1990725" y="5387975"/>
          <p14:tracePt t="25668" x="1908175" y="5351463"/>
          <p14:tracePt t="25670" x="1863725" y="5314950"/>
          <p14:tracePt t="25692" x="1771650" y="5186363"/>
          <p14:tracePt t="25713" x="1754188" y="5113338"/>
          <p14:tracePt t="25714" x="1754188" y="5059363"/>
          <p14:tracePt t="25735" x="1754188" y="4995863"/>
          <p14:tracePt t="25747" x="1798638" y="4913313"/>
          <p14:tracePt t="25748" x="1854200" y="4830763"/>
          <p14:tracePt t="25769" x="1936750" y="4748213"/>
          <p14:tracePt t="25772" x="2009775" y="4684713"/>
          <p14:tracePt t="25791" x="2073275" y="4638675"/>
          <p14:tracePt t="25793" x="2146300" y="4602163"/>
          <p14:tracePt t="25814" x="2228850" y="4575175"/>
          <p14:tracePt t="25815" x="2292350" y="4548188"/>
          <p14:tracePt t="25837" x="2338388" y="4548188"/>
          <p14:tracePt t="25859" x="2346325" y="4548188"/>
          <p14:tracePt t="25861" x="2365375" y="4548188"/>
          <p14:tracePt t="25882" x="2392363" y="4575175"/>
          <p14:tracePt t="25883" x="2392363" y="4629150"/>
          <p14:tracePt t="25904" x="2392363" y="4684713"/>
          <p14:tracePt t="25906" x="2392363" y="4775200"/>
          <p14:tracePt t="25927" x="2301875" y="4867275"/>
          <p14:tracePt t="25928" x="2236788" y="4922838"/>
          <p14:tracePt t="25957" x="2127250" y="4976813"/>
          <p14:tracePt t="27008" x="2119313" y="4976813"/>
          <p14:tracePt t="27031" x="2146300" y="4976813"/>
          <p14:tracePt t="27052" x="2192338" y="4967288"/>
          <p14:tracePt t="27054" x="2246313" y="4949825"/>
          <p14:tracePt t="27074" x="2328863" y="4930775"/>
          <p14:tracePt t="27077" x="2401888" y="4913313"/>
          <p14:tracePt t="27097" x="2419350" y="4894263"/>
          <p14:tracePt t="27099" x="2447925" y="4884738"/>
          <p14:tracePt t="27142" x="2447925" y="4867275"/>
          <p14:tracePt t="27166" x="2447925" y="4830763"/>
          <p14:tracePt t="27188" x="2447925" y="4794250"/>
          <p14:tracePt t="27210" x="2438400" y="4794250"/>
          <p14:tracePt t="27232" x="2428875" y="4775200"/>
          <p14:tracePt t="27234" x="2419350" y="4767263"/>
          <p14:tracePt t="27425" x="2419350" y="4738688"/>
          <p14:tracePt t="27447" x="2447925" y="4711700"/>
          <p14:tracePt t="27480" x="2465388" y="4702175"/>
          <p14:tracePt t="27502" x="2484438" y="4702175"/>
          <p14:tracePt t="27504" x="2520950" y="4694238"/>
          <p14:tracePt t="27524" x="2547938" y="4684713"/>
          <p14:tracePt t="27527" x="2593975" y="4675188"/>
          <p14:tracePt t="27547" x="2611438" y="4665663"/>
          <p14:tracePt t="27551" x="2647950" y="4657725"/>
          <p14:tracePt t="27570" x="2703513" y="4657725"/>
          <p14:tracePt t="27571" x="2740025" y="4621213"/>
          <p14:tracePt t="27592" x="2757488" y="4621213"/>
          <p14:tracePt t="27593" x="2794000" y="4621213"/>
          <p14:tracePt t="27616" x="2859088" y="4621213"/>
          <p14:tracePt t="27637" x="2886075" y="4621213"/>
          <p14:tracePt t="27639" x="2895600" y="4621213"/>
          <p14:tracePt t="27659" x="2922588" y="4621213"/>
          <p14:tracePt t="27661" x="2940050" y="4621213"/>
          <p14:tracePt t="27683" x="2968625" y="4629150"/>
          <p14:tracePt t="27704" x="2995613" y="4675188"/>
          <p14:tracePt t="27707" x="3005138" y="4721225"/>
          <p14:tracePt t="27727" x="3005138" y="4794250"/>
          <p14:tracePt t="27728" x="3005138" y="4884738"/>
          <p14:tracePt t="27750" x="2959100" y="5040313"/>
          <p14:tracePt t="27772" x="2876550" y="5095875"/>
          <p14:tracePt t="27774" x="2757488" y="5141913"/>
          <p14:tracePt t="27795" x="2667000" y="5141913"/>
          <p14:tracePt t="27796" x="2593975" y="5141913"/>
          <p14:tracePt t="27818" x="2501900" y="5132388"/>
          <p14:tracePt t="27840" x="2493963" y="5076825"/>
          <p14:tracePt t="27841" x="2493963" y="5022850"/>
          <p14:tracePt t="27863" x="2493963" y="4959350"/>
          <p14:tracePt t="27873" x="2493963" y="4884738"/>
          <p14:tracePt t="27874" x="2501900" y="4811713"/>
          <p14:tracePt t="27896" x="2520950" y="4730750"/>
          <p14:tracePt t="27897" x="2530475" y="4684713"/>
          <p14:tracePt t="27918" x="2566988" y="4638675"/>
          <p14:tracePt t="27921" x="2574925" y="4621213"/>
          <p14:tracePt t="27950" x="2657475" y="4602163"/>
          <p14:tracePt t="27965" x="2813050" y="4602163"/>
          <p14:tracePt t="27986" x="2867025" y="4602163"/>
          <p14:tracePt t="27988" x="2895600" y="4602163"/>
          <p14:tracePt t="28008" x="2903538" y="4611688"/>
          <p14:tracePt t="28032" x="2886075" y="4648200"/>
          <p14:tracePt t="28268" x="2867025" y="4657725"/>
          <p14:tracePt t="28269" x="2849563" y="4657725"/>
          <p14:tracePt t="28303" x="2830513" y="4657725"/>
          <p14:tracePt t="28325" x="2822575" y="4657725"/>
          <p14:tracePt t="28347" x="2794000" y="4657725"/>
          <p14:tracePt t="28380" x="2786063" y="4657725"/>
          <p14:tracePt t="29325" x="2794000" y="4648200"/>
          <p14:tracePt t="29348" x="2849563" y="4602163"/>
          <p14:tracePt t="29349" x="2895600" y="4575175"/>
          <p14:tracePt t="29371" x="2940050" y="4565650"/>
          <p14:tracePt t="29372" x="2959100" y="4565650"/>
          <p14:tracePt t="29392" x="2986088" y="4556125"/>
          <p14:tracePt t="29394" x="3013075" y="4548188"/>
          <p14:tracePt t="29417" x="3078163" y="4548188"/>
          <p14:tracePt t="29437" x="3105150" y="4548188"/>
          <p14:tracePt t="29439" x="3132138" y="4548188"/>
          <p14:tracePt t="29460" x="3187700" y="4548188"/>
          <p14:tracePt t="29462" x="3270250" y="4548188"/>
          <p14:tracePt t="29482" x="3370263" y="4621213"/>
          <p14:tracePt t="29483" x="3416300" y="4675188"/>
          <p14:tracePt t="29504" x="3479800" y="4738688"/>
          <p14:tracePt t="29506" x="3552825" y="4803775"/>
          <p14:tracePt t="29527" x="3616325" y="4857750"/>
          <p14:tracePt t="29528" x="3679825" y="4894263"/>
          <p14:tracePt t="29549" x="3708400" y="4930775"/>
          <p14:tracePt t="29550" x="3708400" y="4949825"/>
          <p14:tracePt t="29572" x="3708400" y="4986338"/>
          <p14:tracePt t="29576" x="3652838" y="5013325"/>
          <p14:tracePt t="29594" x="3533775" y="5040313"/>
          <p14:tracePt t="29595" x="3443288" y="5040313"/>
          <p14:tracePt t="29617" x="3333750" y="5040313"/>
          <p14:tracePt t="29618" x="3270250" y="5040313"/>
          <p14:tracePt t="29640" x="3241675" y="5022850"/>
          <p14:tracePt t="29641" x="3241675" y="4976813"/>
          <p14:tracePt t="29662" x="3241675" y="4940300"/>
          <p14:tracePt t="29664" x="3287713" y="4830763"/>
          <p14:tracePt t="29684" x="3351213" y="4748213"/>
          <p14:tracePt t="29685" x="3489325" y="4657725"/>
          <p14:tracePt t="29708" x="3689350" y="4575175"/>
          <p14:tracePt t="29729" x="3744913" y="4565650"/>
          <p14:tracePt t="29732" x="3771900" y="4565650"/>
          <p14:tracePt t="29763" x="3781425" y="4565650"/>
          <p14:tracePt t="29766" x="3789363" y="4565650"/>
          <p14:tracePt t="29786" x="3798888" y="4592638"/>
          <p14:tracePt t="29787" x="3798888" y="4648200"/>
          <p14:tracePt t="29809" x="3798888" y="4684713"/>
          <p14:tracePt t="29811" x="3798888" y="4694238"/>
          <p14:tracePt t="29888" x="3781425" y="4694238"/>
          <p14:tracePt t="29910" x="3744913" y="4675188"/>
          <p14:tracePt t="30292" x="3671888" y="4684713"/>
          <p14:tracePt t="30317" x="3049588" y="4930775"/>
          <p14:tracePt t="30338" x="2667000" y="5013325"/>
          <p14:tracePt t="30359" x="2520950" y="5022850"/>
          <p14:tracePt t="30362" x="2338388" y="5068888"/>
          <p14:tracePt t="30383" x="1827213" y="5141913"/>
          <p14:tracePt t="30405" x="1662113" y="5168900"/>
          <p14:tracePt t="30407" x="1625600" y="5168900"/>
          <p14:tracePt t="30484" x="1562100" y="5168900"/>
          <p14:tracePt t="30507" x="1506538" y="5168900"/>
          <p14:tracePt t="30597" x="1497013" y="5186363"/>
          <p14:tracePt t="30620" x="1671638" y="5195888"/>
          <p14:tracePt t="30642" x="2182813" y="5251450"/>
          <p14:tracePt t="30665" x="3241675" y="5324475"/>
          <p14:tracePt t="30687" x="4565650" y="5424488"/>
          <p14:tracePt t="30709" x="5899150" y="5424488"/>
          <p14:tracePt t="30733" x="6502400" y="5451475"/>
          <p14:tracePt t="30734" x="6886575" y="5470525"/>
          <p14:tracePt t="30755" x="7105650" y="5514975"/>
          <p14:tracePt t="30776" x="7113588" y="5514975"/>
          <p14:tracePt t="30810" x="7123113" y="5514975"/>
          <p14:tracePt t="30812" x="7113588" y="5524500"/>
          <p14:tracePt t="30877" x="7178675" y="5524500"/>
          <p14:tracePt t="30880" x="7251700" y="5524500"/>
          <p14:tracePt t="30900" x="7305675" y="5543550"/>
          <p14:tracePt t="30904" x="7342188" y="5561013"/>
          <p14:tracePt t="30922" x="7351713" y="5570538"/>
          <p14:tracePt t="30923" x="7351713" y="5588000"/>
          <p14:tracePt t="30945" x="7324725" y="5597525"/>
          <p14:tracePt t="30968" x="7296150" y="5607050"/>
          <p14:tracePt t="30970" x="7205663" y="5607050"/>
          <p14:tracePt t="30990" x="7096125" y="5624513"/>
          <p14:tracePt t="31003" x="6840538" y="5624513"/>
          <p14:tracePt t="31023" x="6711950" y="5624513"/>
          <p14:tracePt t="31024" x="6548438" y="5607050"/>
          <p14:tracePt t="31046" x="6346825" y="5588000"/>
          <p14:tracePt t="31047" x="6027738" y="5534025"/>
          <p14:tracePt t="31069" x="4675188" y="5461000"/>
          <p14:tracePt t="31091" x="3752850" y="5461000"/>
          <p14:tracePt t="31094" x="2830513" y="5461000"/>
          <p14:tracePt t="31113" x="2009775" y="5461000"/>
          <p14:tracePt t="31114" x="1489075" y="5461000"/>
          <p14:tracePt t="31137" x="1095375" y="5461000"/>
          <p14:tracePt t="31171" x="1095375" y="5451475"/>
          <p14:tracePt t="31174" x="1095375" y="5441950"/>
          <p14:tracePt t="31192" x="1104900" y="5434013"/>
          <p14:tracePt t="31195" x="1114425" y="5434013"/>
          <p14:tracePt t="31327" x="1131888" y="5434013"/>
          <p14:tracePt t="31330" x="1160463" y="5424488"/>
          <p14:tracePt t="31349" x="1196975" y="5414963"/>
          <p14:tracePt t="31384" x="1214438" y="5405438"/>
          <p14:tracePt t="31405" x="1250950" y="5405438"/>
          <p14:tracePt t="31406" x="1314450" y="5405438"/>
          <p14:tracePt t="31428" x="1497013" y="5378450"/>
          <p14:tracePt t="31429" x="1781175" y="5341938"/>
          <p14:tracePt t="31450" x="2620963" y="5222875"/>
          <p14:tracePt t="31452" x="3744913" y="5105400"/>
          <p14:tracePt t="31472" x="4895850" y="5049838"/>
          <p14:tracePt t="31474" x="5927725" y="5049838"/>
          <p14:tracePt t="31495" x="6731000" y="5149850"/>
          <p14:tracePt t="31507" x="7205663" y="5268913"/>
          <p14:tracePt t="31508" x="7342188" y="5314950"/>
          <p14:tracePt t="31529" x="7361238" y="5332413"/>
          <p14:tracePt t="31552" x="7232650" y="5378450"/>
          <p14:tracePt t="31574" x="7132638" y="5378450"/>
          <p14:tracePt t="31575" x="7096125" y="5378450"/>
          <p14:tracePt t="31597" x="7077075" y="5378450"/>
          <p14:tracePt t="31598" x="7069138" y="5378450"/>
          <p14:tracePt t="31641" x="7059613" y="5378450"/>
          <p14:tracePt t="32723" x="7023100" y="5368925"/>
          <p14:tracePt t="32746" x="6959600" y="5314950"/>
          <p14:tracePt t="32747" x="6821488" y="5259388"/>
          <p14:tracePt t="32768" x="6740525" y="5222875"/>
          <p14:tracePt t="32769" x="6648450" y="5178425"/>
          <p14:tracePt t="32790" x="6548438" y="5132388"/>
          <p14:tracePt t="32792" x="6465888" y="5095875"/>
          <p14:tracePt t="32813" x="6300788" y="4995863"/>
          <p14:tracePt t="32836" x="6173788" y="4876800"/>
          <p14:tracePt t="32857" x="6137275" y="4848225"/>
          <p14:tracePt t="32860" x="6081713" y="4748213"/>
          <p14:tracePt t="32880" x="6008688" y="4648200"/>
          <p14:tracePt t="32884" x="5954713" y="4511675"/>
          <p14:tracePt t="32902" x="5908675" y="4402138"/>
          <p14:tracePt t="32904" x="5881688" y="4300538"/>
          <p14:tracePt t="32924" x="5854700" y="4227513"/>
          <p14:tracePt t="32925" x="5845175" y="4164013"/>
          <p14:tracePt t="32948" x="5818188" y="4081463"/>
          <p14:tracePt t="32951" x="5808663" y="4027488"/>
          <p14:tracePt t="32968" x="5789613" y="3954463"/>
          <p14:tracePt t="32983" x="5789613" y="3779838"/>
          <p14:tracePt t="33004" x="5789613" y="3524250"/>
          <p14:tracePt t="33026" x="5808663" y="3397250"/>
          <p14:tracePt t="33027" x="5826125" y="3287713"/>
          <p14:tracePt t="33049" x="5854700" y="3205163"/>
          <p14:tracePt t="33071" x="5872163" y="3178175"/>
          <p14:tracePt t="33093" x="5872163" y="3168650"/>
          <p14:tracePt t="33097" x="5881688" y="3168650"/>
          <p14:tracePt t="33116" x="5935663" y="3151188"/>
          <p14:tracePt t="33118" x="5972175" y="3141663"/>
          <p14:tracePt t="33138" x="6054725" y="3141663"/>
          <p14:tracePt t="33139" x="6110288" y="3132138"/>
          <p14:tracePt t="33161" x="6173788" y="3105150"/>
          <p14:tracePt t="33166" x="6200775" y="3105150"/>
          <p14:tracePt t="33184" x="6319838" y="3095625"/>
          <p14:tracePt t="33206" x="6373813" y="3095625"/>
          <p14:tracePt t="33207" x="6465888" y="3095625"/>
          <p14:tracePt t="33229" x="6565900" y="3151188"/>
          <p14:tracePt t="33230" x="6694488" y="3314700"/>
          <p14:tracePt t="33252" x="6886575" y="3908425"/>
          <p14:tracePt t="33273" x="6886575" y="4173538"/>
          <p14:tracePt t="33276" x="6831013" y="4365625"/>
          <p14:tracePt t="33296" x="6740525" y="4502150"/>
          <p14:tracePt t="33298" x="6621463" y="4575175"/>
          <p14:tracePt t="33318" x="6511925" y="4592638"/>
          <p14:tracePt t="33319" x="6383338" y="4592638"/>
          <p14:tracePt t="33341" x="6283325" y="4538663"/>
          <p14:tracePt t="33342" x="6219825" y="4410075"/>
          <p14:tracePt t="33363" x="6173788" y="4227513"/>
          <p14:tracePt t="33366" x="6154738" y="4027488"/>
          <p14:tracePt t="33386" x="6154738" y="3798888"/>
          <p14:tracePt t="33387" x="6154738" y="3579813"/>
          <p14:tracePt t="33408" x="6164263" y="3378200"/>
          <p14:tracePt t="33409" x="6219825" y="3141663"/>
          <p14:tracePt t="33431" x="6273800" y="2986088"/>
          <p14:tracePt t="33434" x="6365875" y="2903538"/>
          <p14:tracePt t="33453" x="6402388" y="2894013"/>
          <p14:tracePt t="33454" x="6456363" y="2894013"/>
          <p14:tracePt t="33476" x="6502400" y="2894013"/>
          <p14:tracePt t="33477" x="6548438" y="2913063"/>
          <p14:tracePt t="33499" x="6575425" y="2976563"/>
          <p14:tracePt t="33502" x="6611938" y="3078163"/>
          <p14:tracePt t="33521" x="6638925" y="3251200"/>
          <p14:tracePt t="33543" x="6638925" y="3268663"/>
          <p14:tracePt t="33566" x="6648450" y="3268663"/>
          <p14:tracePt t="33870" x="6657975" y="3297238"/>
          <p14:tracePt t="33881" x="6675438" y="3341688"/>
          <p14:tracePt t="33883" x="6721475" y="3406775"/>
          <p14:tracePt t="33903" x="6777038" y="3487738"/>
          <p14:tracePt t="33904" x="6840538" y="3543300"/>
          <p14:tracePt t="33927" x="7004050" y="3633788"/>
          <p14:tracePt t="33948" x="7059613" y="3652838"/>
          <p14:tracePt t="33951" x="7096125" y="3662363"/>
          <p14:tracePt t="33994" x="7105650" y="3652838"/>
          <p14:tracePt t="34005" x="7132638" y="3579813"/>
          <p14:tracePt t="34008" x="7142163" y="3487738"/>
          <p14:tracePt t="34027" x="7178675" y="3351213"/>
          <p14:tracePt t="34029" x="7205663" y="3224213"/>
          <p14:tracePt t="34050" x="7215188" y="3095625"/>
          <p14:tracePt t="34052" x="7242175" y="2976563"/>
          <p14:tracePt t="34072" x="7259638" y="2867025"/>
          <p14:tracePt t="34073" x="7259638" y="2740025"/>
          <p14:tracePt t="34095" x="7278688" y="2557463"/>
          <p14:tracePt t="34098" x="7288213" y="2392363"/>
          <p14:tracePt t="34117" x="7288213" y="2246313"/>
          <p14:tracePt t="34118" x="7296150" y="2209800"/>
          <p14:tracePt t="34139" x="7296150" y="2192338"/>
          <p14:tracePt t="34399" x="7296150" y="2182813"/>
          <p14:tracePt t="34423" x="7296150" y="2100263"/>
          <p14:tracePt t="34443" x="7315200" y="2017713"/>
          <p14:tracePt t="34447" x="7324725" y="1944688"/>
          <p14:tracePt t="34466" x="7334250" y="1917700"/>
          <p14:tracePt t="34469" x="7334250" y="1890713"/>
          <p14:tracePt t="34489" x="7334250" y="1881188"/>
          <p14:tracePt t="34522" x="7334250" y="1871663"/>
          <p14:tracePt t="34525" x="7334250" y="1862138"/>
          <p14:tracePt t="34635" x="7342188" y="1854200"/>
          <p14:tracePt t="34894" x="7378700" y="1854200"/>
          <p14:tracePt t="34895" x="7451725" y="1854200"/>
          <p14:tracePt t="34917" x="7561263" y="1854200"/>
          <p14:tracePt t="34919" x="7726363" y="1854200"/>
          <p14:tracePt t="34939" x="7908925" y="1854200"/>
          <p14:tracePt t="34941" x="8064500" y="1854200"/>
          <p14:tracePt t="34962" x="8201025" y="1862138"/>
          <p14:tracePt t="34963" x="8274050" y="1871663"/>
          <p14:tracePt t="34984" x="8310563" y="1881188"/>
          <p14:tracePt t="35063" x="8329613" y="1881188"/>
          <p14:tracePt t="35096" x="8337550" y="1881188"/>
          <p14:tracePt t="35445" x="8337550" y="1908175"/>
          <p14:tracePt t="35470" x="8118475" y="2017713"/>
          <p14:tracePt t="35489" x="7999413" y="2090738"/>
          <p14:tracePt t="35492" x="7899400" y="2200275"/>
          <p14:tracePt t="35512" x="7789863" y="2301875"/>
          <p14:tracePt t="35514" x="7707313" y="2382838"/>
          <p14:tracePt t="35535" x="7634288" y="2484438"/>
          <p14:tracePt t="35537" x="7543800" y="2601913"/>
          <p14:tracePt t="35557" x="7470775" y="2740025"/>
          <p14:tracePt t="35558" x="7361238" y="2894013"/>
          <p14:tracePt t="35579" x="7251700" y="3049588"/>
          <p14:tracePt t="35580" x="7086600" y="3214688"/>
          <p14:tracePt t="35602" x="6950075" y="3333750"/>
          <p14:tracePt t="35604" x="6813550" y="3424238"/>
          <p14:tracePt t="35624" x="6731000" y="3479800"/>
          <p14:tracePt t="35625" x="6638925" y="3497263"/>
          <p14:tracePt t="35647" x="6575425" y="3524250"/>
          <p14:tracePt t="35648" x="6502400" y="3543300"/>
          <p14:tracePt t="35670" x="6456363" y="3570288"/>
          <p14:tracePt t="35672" x="6373813" y="3597275"/>
          <p14:tracePt t="35692" x="6346825" y="3597275"/>
          <p14:tracePt t="35693" x="6319838" y="3597275"/>
          <p14:tracePt t="35714" x="6264275" y="3597275"/>
          <p14:tracePt t="35715" x="6183313" y="3606800"/>
          <p14:tracePt t="35737" x="6073775" y="3633788"/>
          <p14:tracePt t="35739" x="5945188" y="3652838"/>
          <p14:tracePt t="35759" x="5808663" y="3679825"/>
          <p14:tracePt t="35760" x="5716588" y="3679825"/>
          <p14:tracePt t="35782" x="5689600" y="3679825"/>
          <p14:tracePt t="35783" x="5680075" y="3679825"/>
          <p14:tracePt t="35828" x="5670550" y="3679825"/>
          <p14:tracePt t="35829" x="5670550" y="3652838"/>
          <p14:tracePt t="35851" x="5670550" y="3616325"/>
          <p14:tracePt t="35852" x="5670550" y="3543300"/>
          <p14:tracePt t="35874" x="5643563" y="3232150"/>
          <p14:tracePt t="35896" x="5662613" y="2867025"/>
          <p14:tracePt t="35918" x="5735638" y="2747963"/>
          <p14:tracePt t="35920" x="5862638" y="2647950"/>
          <p14:tracePt t="35941" x="6319838" y="2593975"/>
          <p14:tracePt t="35961" x="6638925" y="2630488"/>
          <p14:tracePt t="35963" x="6913563" y="2747963"/>
          <p14:tracePt t="35985" x="7113588" y="2913063"/>
          <p14:tracePt t="35986" x="7288213" y="3141663"/>
          <p14:tracePt t="36007" x="7415213" y="3360738"/>
          <p14:tracePt t="36008" x="7461250" y="3524250"/>
          <p14:tracePt t="36029" x="7461250" y="3689350"/>
          <p14:tracePt t="36031" x="7434263" y="3808413"/>
          <p14:tracePt t="36052" x="7278688" y="3908425"/>
          <p14:tracePt t="36054" x="7040563" y="3944938"/>
          <p14:tracePt t="36074" x="6777038" y="3944938"/>
          <p14:tracePt t="36075" x="6602413" y="3944938"/>
          <p14:tracePt t="36098" x="6429375" y="3927475"/>
          <p14:tracePt t="36099" x="6310313" y="3835400"/>
          <p14:tracePt t="36119" x="6273800" y="3735388"/>
          <p14:tracePt t="36121" x="6273800" y="3625850"/>
          <p14:tracePt t="36142" x="6300788" y="3451225"/>
          <p14:tracePt t="36164" x="6356350" y="3387725"/>
          <p14:tracePt t="36165" x="6365875" y="3378200"/>
          <p14:tracePt t="36187" x="6373813" y="3378200"/>
          <p14:tracePt t="37886" x="6365875" y="3387725"/>
          <p14:tracePt t="37910" x="6365875" y="3414713"/>
          <p14:tracePt t="37932" x="6365875" y="3443288"/>
          <p14:tracePt t="37976" x="6365875" y="3460750"/>
          <p14:tracePt t="37980" x="6356350" y="3470275"/>
          <p14:tracePt t="38010" x="6337300" y="3497263"/>
          <p14:tracePt t="38015" x="6329363" y="3506788"/>
          <p14:tracePt t="38032" x="6273800" y="3552825"/>
          <p14:tracePt t="38034" x="6210300" y="3589338"/>
          <p14:tracePt t="38055" x="5981700" y="3689350"/>
          <p14:tracePt t="38077" x="5918200" y="3716338"/>
          <p14:tracePt t="38079" x="5891213" y="3735388"/>
          <p14:tracePt t="38099" x="5872163" y="3752850"/>
          <p14:tracePt t="38100" x="5872163" y="3771900"/>
          <p14:tracePt t="38122" x="5854700" y="3798888"/>
          <p14:tracePt t="38124" x="5826125" y="3835400"/>
          <p14:tracePt t="38144" x="5781675" y="3889375"/>
          <p14:tracePt t="38145" x="5726113" y="3954463"/>
          <p14:tracePt t="38167" x="5716588" y="3963988"/>
          <p14:tracePt t="38190" x="5716588" y="3971925"/>
          <p14:tracePt t="38303" x="5762625" y="3981450"/>
          <p14:tracePt t="38326" x="5918200" y="3990975"/>
          <p14:tracePt t="38347" x="5981700" y="4008438"/>
          <p14:tracePt t="38349" x="6008688" y="4017963"/>
          <p14:tracePt t="38369" x="6027738" y="4017963"/>
          <p14:tracePt t="38403" x="6045200" y="4008438"/>
          <p14:tracePt t="38406" x="6045200" y="3889375"/>
          <p14:tracePt t="38426" x="6027738" y="3762375"/>
          <p14:tracePt t="38428" x="5954713" y="3625850"/>
          <p14:tracePt t="38448" x="5881688" y="3524250"/>
          <p14:tracePt t="38450" x="5818188" y="3487738"/>
          <p14:tracePt t="38472" x="5699125" y="3443288"/>
          <p14:tracePt t="38473" x="5626100" y="3443288"/>
          <p14:tracePt t="38493" x="5580063" y="3443288"/>
          <p14:tracePt t="38495" x="5524500" y="3460750"/>
          <p14:tracePt t="38516" x="5516563" y="3487738"/>
          <p14:tracePt t="38517" x="5516563" y="3552825"/>
          <p14:tracePt t="38539" x="5534025" y="3725863"/>
          <p14:tracePt t="38561" x="5670550" y="3881438"/>
          <p14:tracePt t="38583" x="5772150" y="3927475"/>
          <p14:tracePt t="38585" x="5899150" y="3935413"/>
          <p14:tracePt t="38606" x="6027738" y="3954463"/>
          <p14:tracePt t="38608" x="6127750" y="3963988"/>
          <p14:tracePt t="38628" x="6183313" y="3971925"/>
          <p14:tracePt t="38630" x="6200775" y="3981450"/>
          <p14:tracePt t="38651" x="6219825" y="3990975"/>
          <p14:tracePt t="38652" x="6227763" y="4000500"/>
          <p14:tracePt t="38718" x="6227763" y="3981450"/>
          <p14:tracePt t="42832" x="6821488" y="3963988"/>
          <p14:tracePt t="42859" x="7050088" y="3963988"/>
          <p14:tracePt t="42864" x="7962900" y="3990975"/>
          <p14:tracePt t="42867" x="8694738" y="3935413"/>
          <p14:tracePt t="42876" x="9123363" y="3871913"/>
          <p14:tracePt t="42904" x="9132888" y="3871913"/>
          <p14:tracePt t="42925" x="9132888" y="3862388"/>
          <p14:tracePt t="42927" x="9159875" y="3862388"/>
          <p14:tracePt t="42948" x="9205913" y="3844925"/>
          <p14:tracePt t="42949" x="9296400" y="3816350"/>
          <p14:tracePt t="42971" x="9398000" y="3816350"/>
          <p14:tracePt t="42972" x="9507538" y="3789363"/>
          <p14:tracePt t="42993" x="9653588" y="3762375"/>
          <p14:tracePt t="42994" x="9763125" y="3762375"/>
          <p14:tracePt t="43015" x="9899650" y="3735388"/>
          <p14:tracePt t="43016" x="10028238" y="3735388"/>
          <p14:tracePt t="43038" x="10055225" y="3735388"/>
          <p14:tracePt t="43040" x="10072688" y="3735388"/>
          <p14:tracePt t="43624" x="10082213" y="3735388"/>
          <p14:tracePt t="43749" x="10101263" y="3735388"/>
          <p14:tracePt t="43770" x="10128250" y="3735388"/>
          <p14:tracePt t="43793" x="10137775" y="3735388"/>
          <p14:tracePt t="43817" x="10155238" y="3735388"/>
          <p14:tracePt t="43838" x="10191750" y="3735388"/>
          <p14:tracePt t="43861" x="10255250" y="3679825"/>
          <p14:tracePt t="43885" x="10337800" y="3487738"/>
          <p14:tracePt t="43906" x="10401300" y="3314700"/>
          <p14:tracePt t="43927" x="10410825" y="3260725"/>
          <p14:tracePt t="43930" x="10410825" y="3224213"/>
          <p14:tracePt t="43951" x="10410825" y="3214688"/>
          <p14:tracePt t="43972" x="10364788" y="3205163"/>
          <p14:tracePt t="43975" x="10255250" y="3205163"/>
          <p14:tracePt t="43994" x="9999663" y="3224213"/>
          <p14:tracePt t="43995" x="9580563" y="3360738"/>
          <p14:tracePt t="44017" x="8996363" y="3487738"/>
          <p14:tracePt t="44018" x="8566150" y="3560763"/>
          <p14:tracePt t="44040" x="8091488" y="3652838"/>
          <p14:tracePt t="44041" x="7835900" y="3706813"/>
          <p14:tracePt t="44063" x="7743825" y="3752850"/>
          <p14:tracePt t="44067" x="7735888" y="3762375"/>
          <p14:tracePt t="44085" x="7899400" y="3862388"/>
          <p14:tracePt t="44107" x="8201025" y="3954463"/>
          <p14:tracePt t="44108" x="8556625" y="4017963"/>
          <p14:tracePt t="44131" x="9096375" y="4183063"/>
          <p14:tracePt t="44152" x="9259888" y="4264025"/>
          <p14:tracePt t="44155" x="9398000" y="4292600"/>
          <p14:tracePt t="44175" x="9434513" y="4300538"/>
          <p14:tracePt t="44176" x="9488488" y="4300538"/>
          <p14:tracePt t="44198" x="9625013" y="4173538"/>
          <p14:tracePt t="44220" x="9671050" y="4090988"/>
          <p14:tracePt t="44222" x="9707563" y="3981450"/>
          <p14:tracePt t="44242" x="9726613" y="3898900"/>
          <p14:tracePt t="44243" x="9726613" y="3844925"/>
          <p14:tracePt t="44265" x="9644063" y="3762375"/>
          <p14:tracePt t="44268" x="9588500" y="3735388"/>
          <p14:tracePt t="44287" x="9488488" y="3725863"/>
          <p14:tracePt t="44288" x="9378950" y="3725863"/>
          <p14:tracePt t="44309" x="9305925" y="3725863"/>
          <p14:tracePt t="44311" x="9215438" y="3743325"/>
          <p14:tracePt t="44333" x="9169400" y="3779838"/>
          <p14:tracePt t="44367" x="9169400" y="3798888"/>
          <p14:tracePt t="44433" x="9169400" y="3808413"/>
          <p14:tracePt t="44884" x="9178925" y="3808413"/>
          <p14:tracePt t="44907" x="9324975" y="3825875"/>
          <p14:tracePt t="44908" x="9488488" y="3789363"/>
          <p14:tracePt t="44930" x="9707563" y="3679825"/>
          <p14:tracePt t="44951" x="9726613" y="3652838"/>
          <p14:tracePt t="44953" x="9763125" y="3625850"/>
          <p14:tracePt t="44974" x="9772650" y="3543300"/>
          <p14:tracePt t="44996" x="9790113" y="3479800"/>
          <p14:tracePt t="44998" x="9817100" y="3397250"/>
          <p14:tracePt t="45018" x="9826625" y="3387725"/>
          <p14:tracePt t="45087" x="9836150" y="3305175"/>
          <p14:tracePt t="45110" x="9863138" y="3260725"/>
          <p14:tracePt t="45111" x="9872663" y="3241675"/>
          <p14:tracePt t="45233" x="9872663" y="3205163"/>
          <p14:tracePt t="45256" x="9872663" y="3159125"/>
          <p14:tracePt t="45279" x="9890125" y="3095625"/>
          <p14:tracePt t="45302" x="9926638" y="3049588"/>
          <p14:tracePt t="45333" x="9945688" y="3032125"/>
          <p14:tracePt t="45335" x="9955213" y="3022600"/>
          <p14:tracePt t="45356" x="9963150" y="3022600"/>
          <p14:tracePt t="45358" x="9982200" y="3005138"/>
          <p14:tracePt t="45378" x="9999663" y="2986088"/>
          <p14:tracePt t="45380" x="10009188" y="2976563"/>
          <p14:tracePt t="45401" x="10028238" y="2959100"/>
          <p14:tracePt t="45402" x="10036175" y="2949575"/>
          <p14:tracePt t="47798" x="9945688" y="3032125"/>
          <p14:tracePt t="47822" x="9734550" y="3122613"/>
          <p14:tracePt t="47824" x="9625013" y="3168650"/>
          <p14:tracePt t="47826" x="9580563" y="3205163"/>
          <p14:tracePt t="47828" x="9571038" y="3214688"/>
          <p14:tracePt t="47833" x="9551988" y="3241675"/>
          <p14:tracePt t="47853" x="9525000" y="3297238"/>
          <p14:tracePt t="47856" x="9488488" y="3341688"/>
          <p14:tracePt t="47876" x="9471025" y="3406775"/>
          <p14:tracePt t="47898" x="9461500" y="3424238"/>
          <p14:tracePt t="47900" x="9461500" y="3451225"/>
          <p14:tracePt t="47921" x="9451975" y="3487738"/>
          <p14:tracePt t="47925" x="9442450" y="3524250"/>
          <p14:tracePt t="47943" x="9442450" y="3552825"/>
          <p14:tracePt t="47945" x="9434513" y="3597275"/>
          <p14:tracePt t="47965" x="9415463" y="3652838"/>
          <p14:tracePt t="47967" x="9405938" y="3698875"/>
          <p14:tracePt t="47990" x="9405938" y="3752850"/>
          <p14:tracePt t="48011" x="9415463" y="3779838"/>
          <p14:tracePt t="48013" x="9451975" y="3789363"/>
          <p14:tracePt t="48033" x="9488488" y="3789363"/>
          <p14:tracePt t="48034" x="9534525" y="3789363"/>
          <p14:tracePt t="48056" x="9625013" y="3789363"/>
          <p14:tracePt t="48059" x="9726613" y="3779838"/>
          <p14:tracePt t="48078" x="9853613" y="3779838"/>
          <p14:tracePt t="48079" x="9926638" y="3779838"/>
          <p14:tracePt t="48101" x="9955213" y="3779838"/>
          <p14:tracePt t="48102" x="9972675" y="3779838"/>
          <p14:tracePt t="48146" x="9982200" y="3779838"/>
          <p14:tracePt t="48148" x="9982200" y="3798888"/>
          <p14:tracePt t="48168" x="9972675" y="3808413"/>
          <p14:tracePt t="48171" x="9963150" y="3816350"/>
          <p14:tracePt t="48258" x="9991725" y="3816350"/>
          <p14:tracePt t="48261" x="10045700" y="3816350"/>
          <p14:tracePt t="48281" x="10128250" y="3825875"/>
          <p14:tracePt t="48283" x="10174288" y="3862388"/>
          <p14:tracePt t="48303" x="10201275" y="3889375"/>
          <p14:tracePt t="48304" x="10237788" y="3927475"/>
          <p14:tracePt t="48326" x="10247313" y="3954463"/>
          <p14:tracePt t="48328" x="10255250" y="4008438"/>
          <p14:tracePt t="48348" x="10255250" y="4090988"/>
          <p14:tracePt t="48349" x="10255250" y="4127500"/>
          <p14:tracePt t="48371" x="10201275" y="4219575"/>
          <p14:tracePt t="48376" x="10118725" y="4300538"/>
          <p14:tracePt t="48383" x="10018713" y="4373563"/>
          <p14:tracePt t="48404" x="9899650" y="4419600"/>
          <p14:tracePt t="48406" x="9809163" y="4419600"/>
          <p14:tracePt t="48426" x="9772650" y="4419600"/>
          <p14:tracePt t="48427" x="9763125" y="4410075"/>
          <p14:tracePt t="48449" x="9763125" y="4365625"/>
          <p14:tracePt t="48450" x="9790113" y="4292600"/>
          <p14:tracePt t="48472" x="9890125" y="4219575"/>
          <p14:tracePt t="48474" x="10036175" y="4110038"/>
          <p14:tracePt t="48494" x="10174288" y="4027488"/>
          <p14:tracePt t="48495" x="10328275" y="3927475"/>
          <p14:tracePt t="48516" x="10483850" y="3835400"/>
          <p14:tracePt t="48518" x="10612438" y="3798888"/>
          <p14:tracePt t="48540" x="10658475" y="3798888"/>
          <p14:tracePt t="48543" x="10675938" y="3798888"/>
          <p14:tracePt t="48562" x="10675938" y="3862388"/>
          <p14:tracePt t="48575" x="10539413" y="4037013"/>
          <p14:tracePt t="48595" x="10393363" y="4127500"/>
          <p14:tracePt t="48596" x="10237788" y="4183063"/>
          <p14:tracePt t="48618" x="10182225" y="4200525"/>
          <p14:tracePt t="48619" x="10145713" y="4200525"/>
          <p14:tracePt t="48642" x="10137775" y="4200525"/>
          <p14:tracePt t="48663" x="10137775" y="4173538"/>
          <p14:tracePt t="48665" x="10137775" y="4154488"/>
          <p14:tracePt t="48685" x="10137775" y="4137025"/>
          <p14:tracePt t="48708" x="10137775" y="4127500"/>
          <p14:tracePt t="48799" x="10137775" y="4117975"/>
          <p14:tracePt t="50734" x="10145713" y="4100513"/>
          <p14:tracePt t="50735" x="10155238" y="4064000"/>
          <p14:tracePt t="50758" x="10182225" y="4017963"/>
          <p14:tracePt t="50779" x="10191750" y="4008438"/>
          <p14:tracePt t="50902" x="10191750" y="4000500"/>
          <p14:tracePt t="50904" x="10174288" y="4000500"/>
          <p14:tracePt t="50924" x="10145713" y="4000500"/>
          <p14:tracePt t="50926" x="10091738" y="4000500"/>
          <p14:tracePt t="50949" x="10028238" y="4000500"/>
          <p14:tracePt t="50958" x="9972675" y="3981450"/>
          <p14:tracePt t="50959" x="9926638" y="3981450"/>
          <p14:tracePt t="50981" x="9899650" y="3971925"/>
          <p14:tracePt t="50983" x="9882188" y="3971925"/>
          <p14:tracePt t="51003" x="9853613" y="3963988"/>
          <p14:tracePt t="51071" x="9845675" y="3963988"/>
          <p14:tracePt t="51073" x="9809163" y="3963988"/>
          <p14:tracePt t="51093" x="9753600" y="3963988"/>
          <p14:tracePt t="51096" x="9680575" y="3963988"/>
          <p14:tracePt t="51116" x="9625013" y="3963988"/>
          <p14:tracePt t="51118" x="9561513" y="3954463"/>
          <p14:tracePt t="51139" x="9544050" y="3935413"/>
          <p14:tracePt t="51140" x="9534525" y="3917950"/>
          <p14:tracePt t="51161" x="9534525" y="3898900"/>
          <p14:tracePt t="51164" x="9534525" y="3844925"/>
          <p14:tracePt t="51183" x="9561513" y="3762375"/>
          <p14:tracePt t="51184" x="9653588" y="3679825"/>
          <p14:tracePt t="51206" x="9772650" y="3589338"/>
          <p14:tracePt t="51207" x="9899650" y="3524250"/>
          <p14:tracePt t="51228" x="10101263" y="3451225"/>
          <p14:tracePt t="51230" x="10228263" y="3414713"/>
          <p14:tracePt t="51250" x="10301288" y="3406775"/>
          <p14:tracePt t="51273" x="10310813" y="3406775"/>
          <p14:tracePt t="51275" x="10310813" y="3479800"/>
          <p14:tracePt t="51297" x="10064750" y="3816350"/>
          <p14:tracePt t="51319" x="9945688" y="3935413"/>
          <p14:tracePt t="51321" x="9845675" y="4008438"/>
          <p14:tracePt t="51341" x="9772650" y="4027488"/>
          <p14:tracePt t="51342" x="9763125" y="4027488"/>
          <p14:tracePt t="51363" x="9744075" y="4027488"/>
          <p14:tracePt t="51366" x="9744075" y="4008438"/>
          <p14:tracePt t="51386" x="9763125" y="3935413"/>
          <p14:tracePt t="51387" x="9780588" y="3889375"/>
          <p14:tracePt t="51408" x="9809163" y="3844925"/>
          <p14:tracePt t="51409" x="9809163" y="3825875"/>
          <p14:tracePt t="51431" x="9809163" y="3816350"/>
          <p14:tracePt t="51433" x="9809163" y="3808413"/>
          <p14:tracePt t="51509" x="9809163" y="3779838"/>
          <p14:tracePt t="51512" x="9817100" y="3752850"/>
          <p14:tracePt t="51533" x="9826625" y="3716338"/>
          <p14:tracePt t="51533" x="9845675" y="3670300"/>
          <p14:tracePt t="51554" x="9853613" y="3652838"/>
          <p14:tracePt t="52624" x="9853613" y="3662363"/>
          <p14:tracePt t="52625" x="9836150" y="3679825"/>
          <p14:tracePt t="52648" x="9817100" y="3698875"/>
          <p14:tracePt t="54052" x="9817100" y="3706813"/>
          <p14:tracePt t="54075" x="9809163" y="3725863"/>
          <p14:tracePt t="54078" x="9809163" y="3743325"/>
          <p14:tracePt t="54098" x="9809163" y="3762375"/>
          <p14:tracePt t="54120" x="9809163" y="3779838"/>
          <p14:tracePt t="54122" x="9809163" y="3798888"/>
          <p14:tracePt t="54142" x="9809163" y="3816350"/>
          <p14:tracePt t="54145" x="9809163" y="3825875"/>
          <p14:tracePt t="54164" x="9809163" y="3852863"/>
          <p14:tracePt t="54167" x="9836150" y="3862388"/>
          <p14:tracePt t="54188" x="9926638" y="3889375"/>
          <p14:tracePt t="54191" x="9972675" y="3908425"/>
          <p14:tracePt t="54209" x="10072688" y="3954463"/>
          <p14:tracePt t="54210" x="10137775" y="3990975"/>
          <p14:tracePt t="54232" x="10237788" y="4064000"/>
          <p14:tracePt t="54233" x="10283825" y="4100513"/>
          <p14:tracePt t="54255" x="10364788" y="4137025"/>
          <p14:tracePt t="54277" x="10374313" y="4137025"/>
          <p14:tracePt t="54323" x="10393363" y="4137025"/>
          <p14:tracePt t="54356" x="10401300" y="4137025"/>
          <p14:tracePt t="54359" x="10410825" y="4137025"/>
          <p14:tracePt t="54378" x="10429875" y="4137025"/>
          <p14:tracePt t="54381" x="10456863" y="4100513"/>
          <p14:tracePt t="54401" x="10466388" y="4100513"/>
          <p14:tracePt t="54469" x="10466388" y="4110038"/>
          <p14:tracePt t="54491" x="10466388" y="4117975"/>
          <p14:tracePt t="55032" x="10466388" y="4127500"/>
          <p14:tracePt t="55055" x="10456863" y="4127500"/>
          <p14:tracePt t="55076" x="10447338" y="4127500"/>
          <p14:tracePt t="55077" x="10429875" y="4127500"/>
          <p14:tracePt t="55099" x="10393363" y="4137025"/>
          <p14:tracePt t="55102" x="10374313" y="4154488"/>
          <p14:tracePt t="55121" x="10356850" y="4173538"/>
          <p14:tracePt t="55125" x="10337800" y="4191000"/>
          <p14:tracePt t="55144" x="10310813" y="4246563"/>
          <p14:tracePt t="55165" x="10301288" y="4264025"/>
          <p14:tracePt t="55167" x="10283825" y="4283075"/>
          <p14:tracePt t="55189" x="10210800" y="4373563"/>
          <p14:tracePt t="55210" x="10174288" y="4419600"/>
          <p14:tracePt t="55212" x="10109200" y="4475163"/>
          <p14:tracePt t="55233" x="10045700" y="4538663"/>
          <p14:tracePt t="55234" x="9963150" y="4592638"/>
          <p14:tracePt t="55255" x="9899650" y="4638675"/>
          <p14:tracePt t="55259" x="9863138" y="4657725"/>
          <p14:tracePt t="55278" x="9845675" y="4665663"/>
          <p14:tracePt t="55279" x="9845675" y="4675188"/>
          <p14:tracePt t="55300" x="9826625" y="4684713"/>
          <p14:tracePt t="55301" x="9817100" y="4694238"/>
          <p14:tracePt t="55323" x="9799638" y="4694238"/>
          <p14:tracePt t="55325" x="9772650" y="4702175"/>
          <p14:tracePt t="55345" x="9734550" y="4702175"/>
          <p14:tracePt t="55876" x="9734550" y="4711700"/>
          <p14:tracePt t="55898" x="9707563" y="4738688"/>
          <p14:tracePt t="55900" x="9680575" y="4784725"/>
          <p14:tracePt t="55921" x="9571038" y="4949825"/>
          <p14:tracePt t="55944" x="9451975" y="5186363"/>
          <p14:tracePt t="55967" x="9361488" y="5368925"/>
          <p14:tracePt t="55987" x="9351963" y="5405438"/>
          <p14:tracePt t="55989" x="9351963" y="5414963"/>
          <p14:tracePt t="56021" x="9351963" y="5451475"/>
          <p14:tracePt t="56044" x="9351963" y="5497513"/>
          <p14:tracePt t="56065" x="9351963" y="5524500"/>
          <p14:tracePt t="56068" x="9398000" y="5597525"/>
          <p14:tracePt t="56088" x="9451975" y="5670550"/>
          <p14:tracePt t="56091" x="9515475" y="5734050"/>
          <p14:tracePt t="56110" x="9598025" y="5789613"/>
          <p14:tracePt t="56111" x="9734550" y="5835650"/>
          <p14:tracePt t="56134" x="9863138" y="5862638"/>
          <p14:tracePt t="56136" x="10028238" y="5862638"/>
          <p14:tracePt t="56156" x="10174288" y="5862638"/>
          <p14:tracePt t="56156" x="10356850" y="5826125"/>
          <p14:tracePt t="56178" x="10602913" y="5734050"/>
          <p14:tracePt t="56179" x="10712450" y="5707063"/>
          <p14:tracePt t="56201" x="10768013" y="5670550"/>
          <p14:tracePt t="56203" x="10768013" y="5661025"/>
          <p14:tracePt t="56223" x="10675938" y="5616575"/>
          <p14:tracePt t="56224" x="10429875" y="5551488"/>
          <p14:tracePt t="56245" x="10128250" y="5451475"/>
          <p14:tracePt t="56246" x="9845675" y="5332413"/>
          <p14:tracePt t="56268" x="9644063" y="5251450"/>
          <p14:tracePt t="56270" x="9498013" y="5232400"/>
          <p14:tracePt t="56291" x="9424988" y="5232400"/>
          <p14:tracePt t="56292" x="9324975" y="5278438"/>
          <p14:tracePt t="56313" x="9251950" y="5378450"/>
          <p14:tracePt t="56314" x="9242425" y="5487988"/>
          <p14:tracePt t="56335" x="9242425" y="5588000"/>
          <p14:tracePt t="56336" x="9242425" y="5680075"/>
          <p14:tracePt t="56359" x="9332913" y="5789613"/>
          <p14:tracePt t="56381" x="9378950" y="5807075"/>
          <p14:tracePt t="56384" x="9451975" y="5807075"/>
          <p14:tracePt t="56403" x="9488488" y="5807075"/>
          <p14:tracePt t="56404" x="9551988" y="5762625"/>
          <p14:tracePt t="56426" x="9580563" y="5734050"/>
          <p14:tracePt t="56427" x="9588500" y="5716588"/>
          <p14:tracePt t="56438" x="9617075" y="5680075"/>
          <p14:tracePt t="56459" x="9617075" y="5661025"/>
          <p14:tracePt t="56483" x="9617075" y="5643563"/>
          <p14:tracePt t="56504" x="9617075" y="5634038"/>
          <p14:tracePt t="56506" x="9617075" y="5624513"/>
          <p14:tracePt t="57406" x="9617075" y="5634038"/>
          <p14:tracePt t="57439" x="9617075" y="5643563"/>
          <p14:tracePt t="57440" x="9617075" y="5653088"/>
          <p14:tracePt t="57465" x="9634538" y="5670550"/>
          <p14:tracePt t="57485" x="9698038" y="5670550"/>
          <p14:tracePt t="57507" x="9817100" y="5653088"/>
          <p14:tracePt t="57529" x="9882188" y="5624513"/>
          <p14:tracePt t="57532" x="9909175" y="5607050"/>
          <p14:tracePt t="57551" x="9945688" y="5588000"/>
          <p14:tracePt t="57573" x="9945688" y="5580063"/>
          <p14:tracePt t="57576" x="9955213" y="5580063"/>
          <p14:tracePt t="57597" x="9963150" y="5580063"/>
          <p14:tracePt t="57600" x="9982200" y="5570538"/>
          <p14:tracePt t="57618" x="9999663" y="5551488"/>
          <p14:tracePt t="57619" x="10018713" y="5543550"/>
          <p14:tracePt t="57641" x="10082213" y="5514975"/>
          <p14:tracePt t="57642" x="10145713" y="5478463"/>
          <p14:tracePt t="57664" x="10201275" y="5451475"/>
          <p14:tracePt t="57666" x="10237788" y="5441950"/>
          <p14:tracePt t="57754" x="10201275" y="5441950"/>
          <p14:tracePt t="57755" x="10101263" y="5487988"/>
          <p14:tracePt t="57777" x="10028238" y="5514975"/>
          <p14:tracePt t="57779" x="9945688" y="5543550"/>
          <p14:tracePt t="57800" x="9918700" y="5551488"/>
          <p14:tracePt t="57856" x="9991725" y="5561013"/>
          <p14:tracePt t="57879" x="10091738" y="5561013"/>
          <p14:tracePt t="57880" x="10218738" y="5561013"/>
          <p14:tracePt t="57901" x="10593388" y="5561013"/>
          <p14:tracePt t="57923" x="10987088" y="5543550"/>
          <p14:tracePt t="57947" x="11031538" y="5543550"/>
          <p14:tracePt t="57980" x="10858500" y="5543550"/>
          <p14:tracePt t="58001" x="10731500" y="5543550"/>
          <p14:tracePt t="58003" x="10585450" y="5524500"/>
          <p14:tracePt t="58023" x="10437813" y="5524500"/>
          <p14:tracePt t="58034" x="10364788" y="5514975"/>
          <p14:tracePt t="58037" x="10320338" y="5514975"/>
          <p14:tracePt t="58057" x="10310813" y="5507038"/>
          <p14:tracePt t="58102" x="10310813" y="5497513"/>
          <p14:tracePt t="58105" x="10356850" y="5497513"/>
          <p14:tracePt t="58124" x="10437813" y="5487988"/>
          <p14:tracePt t="58127" x="10566400" y="5470525"/>
          <p14:tracePt t="58149" x="10721975" y="5441950"/>
          <p14:tracePt t="58160" x="10739438" y="5441950"/>
          <p14:tracePt t="58340" x="10731500" y="5441950"/>
          <p14:tracePt t="58362" x="10712450" y="5441950"/>
          <p14:tracePt t="58384" x="10702925" y="5441950"/>
          <p14:tracePt t="58497" x="10694988" y="5441950"/>
          <p14:tracePt t="58518" x="10685463" y="5441950"/>
          <p14:tracePt t="58586" x="10666413" y="5441950"/>
          <p14:tracePt t="58589" x="10648950" y="5451475"/>
          <p14:tracePt t="58608" x="10621963" y="5461000"/>
          <p14:tracePt t="58612" x="10566400" y="5470525"/>
          <p14:tracePt t="58631" x="10529888" y="5470525"/>
          <p14:tracePt t="58633" x="10493375" y="5470525"/>
          <p14:tracePt t="58653" x="10447338" y="5470525"/>
          <p14:tracePt t="58656" x="10429875" y="5478463"/>
          <p14:tracePt t="58676" x="10401300" y="5478463"/>
          <p14:tracePt t="58677" x="10393363" y="5478463"/>
          <p14:tracePt t="58698" x="10383838" y="5478463"/>
          <p14:tracePt t="58733" x="10356850" y="5487988"/>
          <p14:tracePt t="58755" x="10337800" y="5487988"/>
          <p14:tracePt t="58757" x="10291763" y="5507038"/>
          <p14:tracePt t="58777" x="10274300" y="5514975"/>
          <p14:tracePt t="58781" x="10255250" y="5524500"/>
          <p14:tracePt t="58800" x="10228263" y="5551488"/>
          <p14:tracePt t="58823" x="10201275" y="5561013"/>
          <p14:tracePt t="58856" x="10182225" y="5570538"/>
          <p14:tracePt t="58858" x="10155238" y="5570538"/>
          <p14:tracePt t="58879" x="10091738" y="5580063"/>
          <p14:tracePt t="58882" x="10018713" y="5580063"/>
          <p14:tracePt t="58891" x="9963150" y="5580063"/>
          <p14:tracePt t="58912" x="9926638" y="5580063"/>
          <p14:tracePt t="58917" x="9882188" y="5580063"/>
          <p14:tracePt t="58935" x="9872663" y="5580063"/>
          <p14:tracePt t="58936" x="9863138" y="5580063"/>
          <p14:tracePt t="58968" x="9863138" y="5570538"/>
          <p14:tracePt t="58972" x="9853613" y="5561013"/>
          <p14:tracePt t="58990" x="9853613" y="5534025"/>
          <p14:tracePt t="58991" x="9826625" y="5524500"/>
          <p14:tracePt t="59013" x="9809163" y="5507038"/>
          <p14:tracePt t="59035" x="9799638" y="5497513"/>
          <p14:tracePt t="59058" x="9799638" y="5487988"/>
          <p14:tracePt t="59060" x="9799638" y="5461000"/>
          <p14:tracePt t="59116" x="9817100" y="5451475"/>
          <p14:tracePt t="59138" x="9826625" y="5441950"/>
          <p14:tracePt t="59160" x="9836150" y="5434013"/>
          <p14:tracePt t="59262" x="9845675" y="5434013"/>
          <p14:tracePt t="59442" x="9809163" y="5461000"/>
          <p14:tracePt t="59465" x="9790113" y="5470525"/>
          <p14:tracePt t="59467" x="9790113" y="5478463"/>
          <p14:tracePt t="59532" x="9744075" y="5514975"/>
          <p14:tracePt t="59554" x="9690100" y="5561013"/>
          <p14:tracePt t="59577" x="9653588" y="5580063"/>
          <p14:tracePt t="59598" x="9644063" y="5580063"/>
          <p14:tracePt t="59602" x="9634538" y="5588000"/>
          <p14:tracePt t="59621" x="9625013" y="5588000"/>
          <p14:tracePt t="59643" x="9607550" y="5616575"/>
          <p14:tracePt t="59646" x="9598025" y="5634038"/>
          <p14:tracePt t="59666" x="9580563" y="5670550"/>
          <p14:tracePt t="59669" x="9571038" y="5680075"/>
          <p14:tracePt t="59688" x="9551988" y="5707063"/>
          <p14:tracePt t="59744" x="9551988" y="5726113"/>
          <p14:tracePt t="59747" x="9544050" y="5726113"/>
          <p14:tracePt t="59768" x="9544050" y="5734050"/>
          <p14:tracePt t="59768" x="9544050" y="5743575"/>
          <p14:tracePt t="59789" x="9534525" y="5753100"/>
          <p14:tracePt t="59971" x="9690100" y="5697538"/>
          <p14:tracePt t="59994" x="9863138" y="5670550"/>
          <p14:tracePt t="60015" x="9890125" y="5670550"/>
          <p14:tracePt t="60017" x="9936163" y="5680075"/>
          <p14:tracePt t="60039" x="9936163" y="5816600"/>
          <p14:tracePt t="60062" x="9926638" y="6237288"/>
          <p14:tracePt t="60084" x="9882188" y="6410325"/>
          <p14:tracePt t="60085" x="9853613" y="6473825"/>
          <p14:tracePt t="60106" x="9809163" y="6492875"/>
          <p14:tracePt t="60127" x="9772650" y="6492875"/>
          <p14:tracePt t="60131" x="9734550" y="6465888"/>
          <p14:tracePt t="60150" x="9625013" y="6300788"/>
          <p14:tracePt t="60173" x="9515475" y="6164263"/>
          <p14:tracePt t="60176" x="9442450" y="6027738"/>
          <p14:tracePt t="60194" x="9369425" y="5881688"/>
          <p14:tracePt t="60199" x="9305925" y="5743575"/>
          <p14:tracePt t="60217" x="9305925" y="5707063"/>
          <p14:tracePt t="60218" x="9305925" y="5689600"/>
          <p14:tracePt t="60240" x="9305925" y="5680075"/>
          <p14:tracePt t="60241" x="9305925" y="5670550"/>
          <p14:tracePt t="60263" x="9351963" y="5661025"/>
          <p14:tracePt t="60285" x="9388475" y="5661025"/>
          <p14:tracePt t="60307" x="9405938" y="5661025"/>
          <p14:tracePt t="60310" x="9415463" y="5661025"/>
          <p14:tracePt t="60365" x="9398000" y="5670550"/>
          <p14:tracePt t="60387" x="9342438" y="5670550"/>
          <p14:tracePt t="60409" x="9332913" y="5653088"/>
          <p14:tracePt t="60431" x="9332913" y="5634038"/>
          <p14:tracePt t="60453" x="9332913" y="5616575"/>
          <p14:tracePt t="60487" x="9361488" y="5624513"/>
          <p14:tracePt t="60489" x="9369425" y="5653088"/>
          <p14:tracePt t="60509" x="9369425" y="5661025"/>
          <p14:tracePt t="60512" x="9378950" y="5697538"/>
          <p14:tracePt t="60532" x="9405938" y="5726113"/>
          <p14:tracePt t="60544" x="9405938" y="5734050"/>
          <p14:tracePt t="60577" x="9405938" y="5743575"/>
          <p14:tracePt t="61219" x="9415463" y="5753100"/>
          <p14:tracePt t="61243" x="9515475" y="5743575"/>
          <p14:tracePt t="61263" x="9661525" y="5734050"/>
          <p14:tracePt t="61266" x="9790113" y="5734050"/>
          <p14:tracePt t="61286" x="9899650" y="5734050"/>
          <p14:tracePt t="61288" x="10009188" y="5734050"/>
          <p14:tracePt t="61309" x="10045700" y="5734050"/>
          <p14:tracePt t="61331" x="10055225" y="5734050"/>
          <p14:tracePt t="61364" x="10064750" y="5726113"/>
          <p14:tracePt t="61367" x="10072688" y="5716588"/>
          <p14:tracePt t="61387" x="10072688" y="5707063"/>
          <p14:tracePt t="61389" x="10082213" y="5680075"/>
          <p14:tracePt t="61420" x="10091738" y="5670550"/>
          <p14:tracePt t="61444" x="10109200" y="5653088"/>
          <p14:tracePt t="61477" x="10118725" y="5643563"/>
          <p14:tracePt t="61511" x="10118725" y="5634038"/>
          <p14:tracePt t="61533" x="10118725" y="5624513"/>
          <p14:tracePt t="61536" x="10128250" y="5607050"/>
          <p14:tracePt t="61601" x="10128250" y="5597525"/>
          <p14:tracePt t="61680" x="10109200" y="5580063"/>
          <p14:tracePt t="61682" x="10036175" y="5580063"/>
          <p14:tracePt t="61702" x="9909175" y="5580063"/>
          <p14:tracePt t="61705" x="9836150" y="5580063"/>
          <p14:tracePt t="61725" x="9790113" y="5580063"/>
          <p14:tracePt t="61760" x="9780588" y="5634038"/>
          <p14:tracePt t="61781" x="9780588" y="5670550"/>
          <p14:tracePt t="61784" x="9780588" y="5726113"/>
          <p14:tracePt t="61803" x="9809163" y="5789613"/>
          <p14:tracePt t="61806" x="9853613" y="5843588"/>
          <p14:tracePt t="61827" x="9926638" y="5862638"/>
          <p14:tracePt t="61848" x="10009188" y="5862638"/>
          <p14:tracePt t="61851" x="10145713" y="5843588"/>
          <p14:tracePt t="61871" x="10274300" y="5780088"/>
          <p14:tracePt t="61872" x="10374313" y="5726113"/>
          <p14:tracePt t="61893" x="10420350" y="5689600"/>
          <p14:tracePt t="61896" x="10447338" y="5670550"/>
          <p14:tracePt t="61915" x="10447338" y="5661025"/>
          <p14:tracePt t="61916" x="10420350" y="5624513"/>
          <p14:tracePt t="61938" x="10383838" y="5616575"/>
          <p14:tracePt t="61949" x="10310813" y="5616575"/>
          <p14:tracePt t="61950" x="10264775" y="5607050"/>
          <p14:tracePt t="61971" x="10237788" y="5607050"/>
          <p14:tracePt t="61973" x="10218738" y="5607050"/>
          <p14:tracePt t="62108" x="10210800" y="5597525"/>
          <p14:tracePt t="62839" x="10218738" y="5643563"/>
          <p14:tracePt t="62863" x="10283825" y="5661025"/>
          <p14:tracePt t="62884" x="10301288" y="5661025"/>
          <p14:tracePt t="62906" x="10301288" y="5670550"/>
          <p14:tracePt t="62952" x="10320338" y="5670550"/>
          <p14:tracePt t="62974" x="10328275" y="5670550"/>
          <p14:tracePt t="62997" x="10337800" y="5670550"/>
          <p14:tracePt t="63019" x="10347325" y="5670550"/>
          <p14:tracePt t="63020" x="10356850" y="5680075"/>
          <p14:tracePt t="63042" x="10364788" y="5689600"/>
          <p14:tracePt t="63064" x="10374313" y="5697538"/>
          <p14:tracePt t="63109" x="10374313" y="5707063"/>
          <p14:tracePt t="63211" x="10374313" y="5726113"/>
          <p14:tracePt t="63323" x="10374313" y="5762625"/>
          <p14:tracePt t="63346" x="10374313" y="5780088"/>
          <p14:tracePt t="63348" x="10374313" y="5799138"/>
          <p14:tracePt t="63389" x="10374313" y="5807075"/>
          <p14:tracePt t="63605" x="10410825" y="5826125"/>
          <p14:tracePt t="63627" x="10447338" y="5826125"/>
          <p14:tracePt t="63628" x="10483850" y="5826125"/>
          <p14:tracePt t="63649" x="10547350" y="5826125"/>
          <p14:tracePt t="63650" x="10585450" y="5835650"/>
          <p14:tracePt t="63684" x="10593388" y="5843588"/>
          <p14:tracePt t="63706" x="10593388" y="5881688"/>
          <p14:tracePt t="63727" x="10585450" y="5908675"/>
          <p14:tracePt t="63730" x="10566400" y="5926138"/>
          <p14:tracePt t="63750" x="10529888" y="5962650"/>
          <p14:tracePt t="63752" x="10483850" y="5981700"/>
          <p14:tracePt t="63773" x="10420350" y="5999163"/>
          <p14:tracePt t="64055" x="10429875" y="6008688"/>
          <p14:tracePt t="64077" x="10437813" y="6008688"/>
          <p14:tracePt t="64099" x="10456863" y="6008688"/>
          <p14:tracePt t="64102" x="10466388" y="6008688"/>
          <p14:tracePt t="64121" x="10483850" y="6008688"/>
          <p14:tracePt t="64143" x="10510838" y="6008688"/>
          <p14:tracePt t="64145" x="10547350" y="6008688"/>
          <p14:tracePt t="64166" x="10575925" y="6018213"/>
          <p14:tracePt t="64168" x="10602913" y="6018213"/>
          <p14:tracePt t="64189" x="10629900" y="6018213"/>
          <p14:tracePt t="64200" x="10675938" y="6018213"/>
          <p14:tracePt t="64201" x="10702925" y="6018213"/>
          <p14:tracePt t="64222" x="10804525" y="6018213"/>
          <p14:tracePt t="64224" x="10858500" y="6008688"/>
          <p14:tracePt t="64244" x="10941050" y="5991225"/>
          <p14:tracePt t="64247" x="10968038" y="5981700"/>
          <p14:tracePt t="64267" x="10977563" y="5981700"/>
          <p14:tracePt t="64358" x="10987088" y="5972175"/>
          <p14:tracePt t="64413" x="10987088" y="5962650"/>
          <p14:tracePt t="64416" x="10995025" y="5962650"/>
          <p14:tracePt t="64436" x="11004550" y="5945188"/>
          <p14:tracePt t="64439" x="11004550" y="5935663"/>
          <p14:tracePt t="64470" x="11023600" y="5918200"/>
          <p14:tracePt t="64472" x="11031538" y="5908675"/>
          <p14:tracePt t="64493" x="11096625" y="5862638"/>
          <p14:tracePt t="64515" x="11123613" y="5826125"/>
          <p14:tracePt t="64517" x="11160125" y="5799138"/>
          <p14:tracePt t="64538" x="11223625" y="5716588"/>
          <p14:tracePt t="64560" x="11223625" y="5634038"/>
          <p14:tracePt t="64582" x="11214100" y="5551488"/>
          <p14:tracePt t="64585" x="11169650" y="5487988"/>
          <p14:tracePt t="64604" x="11114088" y="5368925"/>
          <p14:tracePt t="64609" x="11060113" y="5268913"/>
          <p14:tracePt t="64628" x="10958513" y="5068888"/>
          <p14:tracePt t="64650" x="10922000" y="5040313"/>
          <p14:tracePt t="64651" x="10868025" y="5040313"/>
          <p14:tracePt t="64672" x="10858500" y="5032375"/>
          <p14:tracePt t="64730" x="10785475" y="5032375"/>
          <p14:tracePt t="64753" x="10739438" y="5032375"/>
          <p14:tracePt t="64797" x="10731500" y="5032375"/>
          <p14:tracePt t="64831" x="10721975" y="5032375"/>
          <p14:tracePt t="65157" x="10702925" y="5032375"/>
          <p14:tracePt t="65191" x="10702925" y="5022850"/>
          <p14:tracePt t="65202" x="10702925" y="4995863"/>
          <p14:tracePt t="65225" x="10702925" y="4922838"/>
          <p14:tracePt t="65247" x="10775950" y="4748213"/>
          <p14:tracePt t="65268" x="10841038" y="4665663"/>
          <p14:tracePt t="65271" x="10914063" y="4565650"/>
          <p14:tracePt t="65292" x="11133138" y="4392613"/>
          <p14:tracePt t="65314" x="11250613" y="4283075"/>
          <p14:tracePt t="65318" x="11388725" y="4200525"/>
          <p14:tracePt t="65336" x="11544300" y="4090988"/>
          <p14:tracePt t="65338" x="11680825" y="4000500"/>
          <p14:tracePt t="65358" x="11780838" y="3954463"/>
          <p14:tracePt t="65359" x="11826875" y="3917950"/>
          <p14:tracePt t="65427" x="11836400" y="3898900"/>
          <p14:tracePt t="65451" x="11799888" y="3889375"/>
          <p14:tracePt t="65470" x="11780838" y="3889375"/>
          <p14:tracePt t="65473" x="11734800" y="3889375"/>
          <p14:tracePt t="65483" x="11698288" y="3889375"/>
          <p14:tracePt t="65504" x="11625263" y="3889375"/>
          <p14:tracePt t="65505" x="11515725" y="3889375"/>
          <p14:tracePt t="65526" x="11352213" y="3917950"/>
          <p14:tracePt t="65527" x="11133138" y="3917950"/>
          <p14:tracePt t="65549" x="10748963" y="3944938"/>
          <p14:tracePt t="65550" x="10264775" y="3944938"/>
          <p14:tracePt t="65571" x="9790113" y="3852863"/>
          <p14:tracePt t="65573" x="9369425" y="3670300"/>
          <p14:tracePt t="65594" x="9069388" y="3479800"/>
          <p14:tracePt t="65596" x="8612188" y="3305175"/>
          <p14:tracePt t="65616" x="8091488" y="3159125"/>
          <p14:tracePt t="65618" x="7251700" y="2968625"/>
          <p14:tracePt t="65639" x="6373813" y="2794000"/>
          <p14:tracePt t="65640" x="5278438" y="2584450"/>
          <p14:tracePt t="65661" x="4119563" y="2100263"/>
          <p14:tracePt t="65663" x="3122613" y="1562100"/>
          <p14:tracePt t="65684" x="2173288" y="1022350"/>
          <p14:tracePt t="65685" x="1598613" y="501650"/>
          <p14:tracePt t="65707" x="1214438" y="95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70C9-E20A-44A9-BBC0-61A9F173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 shell ablation simulations: phenomenology of an inside-out TQ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1135C-50B5-4AB0-80B8-E4073740F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" t="17815" r="696" b="15017"/>
          <a:stretch/>
        </p:blipFill>
        <p:spPr>
          <a:xfrm>
            <a:off x="6941077" y="1262813"/>
            <a:ext cx="4977346" cy="21618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88745-5CAA-45C6-BC3E-BE41C9A01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1" t="11111" r="3562" b="11111"/>
          <a:stretch/>
        </p:blipFill>
        <p:spPr>
          <a:xfrm>
            <a:off x="546100" y="3352800"/>
            <a:ext cx="2730500" cy="3421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E408D-5135-455E-A4ED-F32EA87F2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5" t="9918" r="2306" b="12171"/>
          <a:stretch/>
        </p:blipFill>
        <p:spPr>
          <a:xfrm>
            <a:off x="3549650" y="3276600"/>
            <a:ext cx="2730500" cy="3464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13034-CF3F-488D-A413-416601E901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6" t="13381" r="4286" b="11361"/>
          <a:stretch/>
        </p:blipFill>
        <p:spPr>
          <a:xfrm>
            <a:off x="6489700" y="3424677"/>
            <a:ext cx="2730500" cy="331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3864C-2651-4618-842C-D5BD3E22ED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15" t="13381" r="5438" b="11361"/>
          <a:stretch/>
        </p:blipFill>
        <p:spPr>
          <a:xfrm>
            <a:off x="9385299" y="3388742"/>
            <a:ext cx="2730501" cy="3393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4EEB67-DF76-4E5B-87D1-B4B476B0F1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40" t="59445" r="289" b="13021"/>
          <a:stretch/>
        </p:blipFill>
        <p:spPr>
          <a:xfrm>
            <a:off x="228600" y="1155700"/>
            <a:ext cx="6057229" cy="2209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C078C8-77C7-4D88-BD01-F75C3167EA64}"/>
              </a:ext>
            </a:extLst>
          </p:cNvPr>
          <p:cNvSpPr txBox="1"/>
          <p:nvPr/>
        </p:nvSpPr>
        <p:spPr>
          <a:xfrm>
            <a:off x="914401" y="3200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0.72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ms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CD79C-563D-4737-9E05-747B1CAD2EE3}"/>
              </a:ext>
            </a:extLst>
          </p:cNvPr>
          <p:cNvSpPr txBox="1"/>
          <p:nvPr/>
        </p:nvSpPr>
        <p:spPr>
          <a:xfrm>
            <a:off x="3886200" y="3200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0.96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ms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000B77-1E55-4CC6-BE7E-B84201849E77}"/>
              </a:ext>
            </a:extLst>
          </p:cNvPr>
          <p:cNvSpPr txBox="1"/>
          <p:nvPr/>
        </p:nvSpPr>
        <p:spPr>
          <a:xfrm>
            <a:off x="6934200" y="3200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1.40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ms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B122C4-49BA-40D3-9143-D83B8DFB350F}"/>
              </a:ext>
            </a:extLst>
          </p:cNvPr>
          <p:cNvSpPr txBox="1"/>
          <p:nvPr/>
        </p:nvSpPr>
        <p:spPr>
          <a:xfrm>
            <a:off x="9753600" y="3200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4.75 </a:t>
            </a:r>
            <a:r>
              <a:rPr lang="en-US" dirty="0" err="1">
                <a:solidFill>
                  <a:srgbClr val="FF0000"/>
                </a:solidFill>
                <a:latin typeface="Arial Black" panose="020B0A04020102020204" pitchFamily="34" charset="0"/>
              </a:rPr>
              <a:t>ms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FE917-6E9F-497A-B211-FCEF44923AB1}"/>
              </a:ext>
            </a:extLst>
          </p:cNvPr>
          <p:cNvSpPr txBox="1"/>
          <p:nvPr/>
        </p:nvSpPr>
        <p:spPr>
          <a:xfrm rot="5400000">
            <a:off x="5822098" y="1946986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entury Gothic" panose="020B0502020202020204" pitchFamily="34" charset="0"/>
              </a:rPr>
              <a:t>W</a:t>
            </a:r>
            <a:r>
              <a:rPr lang="en-US" b="1" baseline="-25000" dirty="0" err="1">
                <a:latin typeface="Century Gothic" panose="020B0502020202020204" pitchFamily="34" charset="0"/>
              </a:rPr>
              <a:t>Th</a:t>
            </a:r>
            <a:r>
              <a:rPr lang="en-US" b="1" dirty="0">
                <a:latin typeface="Century Gothic" panose="020B0502020202020204" pitchFamily="34" charset="0"/>
              </a:rPr>
              <a:t> [MJ]</a:t>
            </a:r>
            <a:endParaRPr lang="en-US" b="1" baseline="-250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6AE2C4-C59E-4121-8907-CC270335C628}"/>
              </a:ext>
            </a:extLst>
          </p:cNvPr>
          <p:cNvSpPr txBox="1"/>
          <p:nvPr/>
        </p:nvSpPr>
        <p:spPr>
          <a:xfrm rot="16200000">
            <a:off x="6287016" y="1561584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  <a:sym typeface="Symbol" panose="05050102010706020507" pitchFamily="18" charset="2"/>
              </a:rPr>
              <a:t></a:t>
            </a:r>
            <a:r>
              <a:rPr lang="en-US" b="1" dirty="0">
                <a:latin typeface="Century Gothic" panose="020B0502020202020204" pitchFamily="34" charset="0"/>
              </a:rPr>
              <a:t>B/B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E92CAA-A23F-4B95-98B6-5AB7F7514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00973"/>
      </p:ext>
    </p:extLst>
  </p:cSld>
  <p:clrMapOvr>
    <a:masterClrMapping/>
  </p:clrMapOvr>
  <p:transition advTm="111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0" x="4100513" y="1460500"/>
          <p14:tracePt t="3017" x="4090988" y="1433513"/>
          <p14:tracePt t="3625" x="4090988" y="1452563"/>
          <p14:tracePt t="3649" x="4090988" y="1460500"/>
          <p14:tracePt t="3671" x="4090988" y="1489075"/>
          <p14:tracePt t="3703" x="4100513" y="1506538"/>
          <p14:tracePt t="3705" x="4100513" y="1516063"/>
          <p14:tracePt t="3726" x="4110038" y="1533525"/>
          <p14:tracePt t="3749" x="4119563" y="1570038"/>
          <p14:tracePt t="3770" x="4127500" y="1589088"/>
          <p14:tracePt t="3792" x="4127500" y="1598613"/>
          <p14:tracePt t="3795" x="4127500" y="1606550"/>
          <p14:tracePt t="3940" x="4119563" y="1579563"/>
          <p14:tracePt t="3961" x="4119563" y="1570038"/>
          <p14:tracePt t="3963" x="4119563" y="1562100"/>
          <p14:tracePt t="4041" x="4110038" y="1543050"/>
          <p14:tracePt t="4446" x="4110038" y="1525588"/>
          <p14:tracePt t="4491" x="4110038" y="1516063"/>
          <p14:tracePt t="4627" x="4110038" y="1525588"/>
          <p14:tracePt t="4648" x="4110038" y="1543050"/>
          <p14:tracePt t="4649" x="4110038" y="1570038"/>
          <p14:tracePt t="4670" x="4110038" y="1579563"/>
          <p14:tracePt t="4673" x="4110038" y="1598613"/>
          <p14:tracePt t="4693" x="4110038" y="1606550"/>
          <p14:tracePt t="4694" x="4110038" y="1616075"/>
          <p14:tracePt t="4715" x="4110038" y="1635125"/>
          <p14:tracePt t="4750" x="4110038" y="1643063"/>
          <p14:tracePt t="4753" x="4110038" y="1662113"/>
          <p14:tracePt t="4754" x="4110038" y="1671638"/>
          <p14:tracePt t="4873" x="4100513" y="1679575"/>
          <p14:tracePt t="4876" x="4090988" y="1679575"/>
          <p14:tracePt t="4895" x="4044950" y="1698625"/>
          <p14:tracePt t="4898" x="3971925" y="1708150"/>
          <p14:tracePt t="4918" x="3935413" y="1708150"/>
          <p14:tracePt t="4919" x="3917950" y="1725613"/>
          <p14:tracePt t="4963" x="3908425" y="1725613"/>
          <p14:tracePt t="4985" x="3908425" y="1735138"/>
          <p14:tracePt t="5019" x="3890963" y="1752600"/>
          <p14:tracePt t="5021" x="3881438" y="1762125"/>
          <p14:tracePt t="5044" x="3781425" y="1817688"/>
          <p14:tracePt t="5064" x="3725863" y="1854200"/>
          <p14:tracePt t="5066" x="3643313" y="1908175"/>
          <p14:tracePt t="5086" x="3543300" y="1963738"/>
          <p14:tracePt t="5087" x="3416300" y="2036763"/>
          <p14:tracePt t="5109" x="3260725" y="2119313"/>
          <p14:tracePt t="5111" x="3122613" y="2173288"/>
          <p14:tracePt t="5131" x="3013075" y="2219325"/>
          <p14:tracePt t="5132" x="2840038" y="2309813"/>
          <p14:tracePt t="5153" x="2684463" y="2355850"/>
          <p14:tracePt t="5154" x="2574925" y="2419350"/>
          <p14:tracePt t="5166" x="2419350" y="2447925"/>
          <p14:tracePt t="5187" x="2292350" y="2492375"/>
          <p14:tracePt t="5188" x="2163763" y="2520950"/>
          <p14:tracePt t="5211" x="1900238" y="2528888"/>
          <p14:tracePt t="5232" x="1771650" y="2528888"/>
          <p14:tracePt t="5234" x="1662113" y="2528888"/>
          <p14:tracePt t="5254" x="1570038" y="2528888"/>
          <p14:tracePt t="5256" x="1506538" y="2520950"/>
          <p14:tracePt t="5277" x="1452563" y="2492375"/>
          <p14:tracePt t="5279" x="1433513" y="2474913"/>
          <p14:tracePt t="5300" x="1397000" y="2455863"/>
          <p14:tracePt t="5301" x="1379538" y="2447925"/>
          <p14:tracePt t="5322" x="1333500" y="2419350"/>
          <p14:tracePt t="5323" x="1306513" y="2419350"/>
          <p14:tracePt t="5344" x="1241425" y="2419350"/>
          <p14:tracePt t="5346" x="1204913" y="2419350"/>
          <p14:tracePt t="5367" x="1168400" y="2411413"/>
          <p14:tracePt t="5368" x="1160463" y="2411413"/>
          <p14:tracePt t="5390" x="1150938" y="2411413"/>
          <p14:tracePt t="5413" x="1141413" y="2401888"/>
          <p14:tracePt t="5415" x="1141413" y="2392363"/>
          <p14:tracePt t="5446" x="1141413" y="2382838"/>
          <p14:tracePt t="5447" x="1141413" y="2374900"/>
          <p14:tracePt t="5469" x="1141413" y="2365375"/>
          <p14:tracePt t="5492" x="1141413" y="2328863"/>
          <p14:tracePt t="5513" x="1141413" y="2319338"/>
          <p14:tracePt t="5515" x="1131888" y="2292350"/>
          <p14:tracePt t="5536" x="1114425" y="2273300"/>
          <p14:tracePt t="5537" x="1104900" y="2265363"/>
          <p14:tracePt t="5558" x="1087438" y="2246313"/>
          <p14:tracePt t="5561" x="1058863" y="2228850"/>
          <p14:tracePt t="5581" x="1050925" y="2219325"/>
          <p14:tracePt t="5582" x="1050925" y="2192338"/>
          <p14:tracePt t="5603" x="1041400" y="2163763"/>
          <p14:tracePt t="5604" x="1041400" y="2136775"/>
          <p14:tracePt t="5626" x="1041400" y="2119313"/>
          <p14:tracePt t="5628" x="1041400" y="2090738"/>
          <p14:tracePt t="5648" x="1041400" y="2063750"/>
          <p14:tracePt t="5661" x="1041400" y="2027238"/>
          <p14:tracePt t="5682" x="1031875" y="2009775"/>
          <p14:tracePt t="5716" x="1031875" y="2000250"/>
          <p14:tracePt t="5717" x="1031875" y="1990725"/>
          <p14:tracePt t="5739" x="1022350" y="1973263"/>
          <p14:tracePt t="5761" x="1014413" y="1954213"/>
          <p14:tracePt t="5762" x="1004888" y="1935163"/>
          <p14:tracePt t="5784" x="1004888" y="1917700"/>
          <p14:tracePt t="5784" x="995363" y="1898650"/>
          <p14:tracePt t="5806" x="995363" y="1871663"/>
          <p14:tracePt t="5807" x="995363" y="1854200"/>
          <p14:tracePt t="5828" x="995363" y="1825625"/>
          <p14:tracePt t="5829" x="985838" y="1808163"/>
          <p14:tracePt t="5851" x="985838" y="1798638"/>
          <p14:tracePt t="5852" x="985838" y="1771650"/>
          <p14:tracePt t="5863" x="977900" y="1762125"/>
          <p14:tracePt t="6009" x="977900" y="1752600"/>
          <p14:tracePt t="6032" x="977900" y="1735138"/>
          <p14:tracePt t="6055" x="977900" y="1725613"/>
          <p14:tracePt t="6077" x="977900" y="1716088"/>
          <p14:tracePt t="6099" x="977900" y="1708150"/>
          <p14:tracePt t="6156" x="968375" y="1698625"/>
          <p14:tracePt t="6179" x="968375" y="1689100"/>
          <p14:tracePt t="6211" x="968375" y="1679575"/>
          <p14:tracePt t="6268" x="968375" y="1671638"/>
          <p14:tracePt t="6270" x="968375" y="1662113"/>
          <p14:tracePt t="6290" x="968375" y="1652588"/>
          <p14:tracePt t="6335" x="968375" y="1635125"/>
          <p14:tracePt t="6392" x="968375" y="1625600"/>
          <p14:tracePt t="6393" x="968375" y="1606550"/>
          <p14:tracePt t="6414" x="968375" y="1598613"/>
          <p14:tracePt t="6416" x="968375" y="1579563"/>
          <p14:tracePt t="6438" x="968375" y="1570038"/>
          <p14:tracePt t="6460" x="968375" y="1552575"/>
          <p14:tracePt t="6492" x="968375" y="1543050"/>
          <p14:tracePt t="6605" x="968375" y="1525588"/>
          <p14:tracePt t="6909" x="977900" y="1497013"/>
          <p14:tracePt t="6934" x="1031875" y="1452563"/>
          <p14:tracePt t="6955" x="1077913" y="1443038"/>
          <p14:tracePt t="7551" x="1095375" y="1443038"/>
          <p14:tracePt t="7585" x="1141413" y="1433513"/>
          <p14:tracePt t="7608" x="1168400" y="1433513"/>
          <p14:tracePt t="7675" x="1196975" y="1433513"/>
          <p14:tracePt t="7697" x="1204913" y="1433513"/>
          <p14:tracePt t="7700" x="1214438" y="1433513"/>
          <p14:tracePt t="7719" x="1223963" y="1433513"/>
          <p14:tracePt t="7754" x="1241425" y="1433513"/>
          <p14:tracePt t="7787" x="1250950" y="1433513"/>
          <p14:tracePt t="7889" x="1270000" y="1433513"/>
          <p14:tracePt t="7890" x="1287463" y="1433513"/>
          <p14:tracePt t="7910" x="1306513" y="1423988"/>
          <p14:tracePt t="7923" x="1323975" y="1423988"/>
          <p14:tracePt t="7946" x="1333500" y="1423988"/>
          <p14:tracePt t="7966" x="1350963" y="1423988"/>
          <p14:tracePt t="8057" x="1370013" y="1423988"/>
          <p14:tracePt t="8080" x="1379538" y="1423988"/>
          <p14:tracePt t="8102" x="1387475" y="1423988"/>
          <p14:tracePt t="8124" x="1397000" y="1423988"/>
          <p14:tracePt t="8146" x="1406525" y="1423988"/>
          <p14:tracePt t="8169" x="1416050" y="1423988"/>
          <p14:tracePt t="8281" x="1423988" y="1423988"/>
          <p14:tracePt t="8284" x="1443038" y="1423988"/>
          <p14:tracePt t="8316" x="1460500" y="1423988"/>
          <p14:tracePt t="8338" x="1470025" y="1423988"/>
          <p14:tracePt t="8417" x="1479550" y="1423988"/>
          <p14:tracePt t="8439" x="1489075" y="1423988"/>
          <p14:tracePt t="8463" x="1506538" y="1423988"/>
          <p14:tracePt t="8485" x="1552575" y="1443038"/>
          <p14:tracePt t="8519" x="1570038" y="1460500"/>
          <p14:tracePt t="8542" x="1570038" y="1470025"/>
          <p14:tracePt t="8544" x="1579563" y="1479550"/>
          <p14:tracePt t="8577" x="1589088" y="1506538"/>
          <p14:tracePt t="8766" x="1606550" y="1525588"/>
          <p14:tracePt t="8789" x="1606550" y="1533525"/>
          <p14:tracePt t="8791" x="1606550" y="1543050"/>
          <p14:tracePt t="8811" x="1616075" y="1552575"/>
          <p14:tracePt t="8832" x="1616075" y="1570038"/>
          <p14:tracePt t="8855" x="1616075" y="1589088"/>
          <p14:tracePt t="8858" x="1625600" y="1598613"/>
          <p14:tracePt t="8877" x="1625600" y="1616075"/>
          <p14:tracePt t="8879" x="1625600" y="1625600"/>
          <p14:tracePt t="8933" x="1625600" y="1635125"/>
          <p14:tracePt t="8956" x="1625600" y="1643063"/>
          <p14:tracePt t="8990" x="1625600" y="1652588"/>
          <p14:tracePt t="8991" x="1625600" y="1662113"/>
          <p14:tracePt t="9012" x="1625600" y="1671638"/>
          <p14:tracePt t="9014" x="1635125" y="1671638"/>
          <p14:tracePt t="9058" x="1644650" y="1689100"/>
          <p14:tracePt t="9080" x="1652588" y="1698625"/>
          <p14:tracePt t="9082" x="1652588" y="1708150"/>
          <p14:tracePt t="9104" x="1652588" y="1716088"/>
          <p14:tracePt t="9107" x="1662113" y="1744663"/>
          <p14:tracePt t="9126" x="1681163" y="1771650"/>
          <p14:tracePt t="9148" x="1681163" y="1781175"/>
          <p14:tracePt t="9160" x="1689100" y="1798638"/>
          <p14:tracePt t="9204" x="1689100" y="1808163"/>
          <p14:tracePt t="9206" x="1698625" y="1817688"/>
          <p14:tracePt t="9237" x="1708150" y="1825625"/>
          <p14:tracePt t="9272" x="1717675" y="1825625"/>
          <p14:tracePt t="9295" x="1744663" y="1825625"/>
          <p14:tracePt t="9317" x="1808163" y="1844675"/>
          <p14:tracePt t="9341" x="1863725" y="1854200"/>
          <p14:tracePt t="9362" x="1890713" y="1854200"/>
          <p14:tracePt t="9384" x="1900238" y="1854200"/>
          <p14:tracePt t="9386" x="1908175" y="1854200"/>
          <p14:tracePt t="9418" x="1917700" y="1854200"/>
          <p14:tracePt t="9420" x="1944688" y="1854200"/>
          <p14:tracePt t="9451" x="1973263" y="1862138"/>
          <p14:tracePt t="9453" x="1981200" y="1871663"/>
          <p14:tracePt t="9474" x="1990725" y="1881188"/>
          <p14:tracePt t="9477" x="2009775" y="1898650"/>
          <p14:tracePt t="9496" x="2017713" y="1917700"/>
          <p14:tracePt t="9497" x="2036763" y="1944688"/>
          <p14:tracePt t="9519" x="2046288" y="1963738"/>
          <p14:tracePt t="9520" x="2063750" y="2009775"/>
          <p14:tracePt t="9542" x="2082800" y="2054225"/>
          <p14:tracePt t="9564" x="2082800" y="2073275"/>
          <p14:tracePt t="9566" x="2082800" y="2109788"/>
          <p14:tracePt t="9588" x="2090738" y="2119313"/>
          <p14:tracePt t="9610" x="2090738" y="2127250"/>
          <p14:tracePt t="9632" x="2090738" y="2155825"/>
          <p14:tracePt t="9699" x="2090738" y="2163763"/>
          <p14:tracePt t="9734" x="2100263" y="2182813"/>
          <p14:tracePt t="9755" x="2146300" y="2209800"/>
          <p14:tracePt t="9757" x="2200275" y="2219325"/>
          <p14:tracePt t="9778" x="2319338" y="2265363"/>
          <p14:tracePt t="9789" x="2447925" y="2292350"/>
          <p14:tracePt t="9793" x="2603500" y="2309813"/>
          <p14:tracePt t="9811" x="2749550" y="2338388"/>
          <p14:tracePt t="9812" x="2895600" y="2346325"/>
          <p14:tracePt t="9834" x="3041650" y="2392363"/>
          <p14:tracePt t="9835" x="3159125" y="2419350"/>
          <p14:tracePt t="9857" x="3297238" y="2474913"/>
          <p14:tracePt t="9879" x="3379788" y="2520950"/>
          <p14:tracePt t="9881" x="3433763" y="2520950"/>
          <p14:tracePt t="9901" x="3533775" y="2547938"/>
          <p14:tracePt t="9903" x="3606800" y="2557463"/>
          <p14:tracePt t="9924" x="3735388" y="2557463"/>
          <p14:tracePt t="9927" x="3825875" y="2557463"/>
          <p14:tracePt t="9946" x="3898900" y="2557463"/>
          <p14:tracePt t="9948" x="3971925" y="2557463"/>
          <p14:tracePt t="9969" x="4017963" y="2557463"/>
          <p14:tracePt t="9970" x="4054475" y="2557463"/>
          <p14:tracePt t="9992" x="4100513" y="2557463"/>
          <p14:tracePt t="9995" x="4127500" y="2557463"/>
          <p14:tracePt t="10014" x="4173538" y="2565400"/>
          <p14:tracePt t="10015" x="4229100" y="2565400"/>
          <p14:tracePt t="10036" x="4338638" y="2584450"/>
          <p14:tracePt t="10037" x="4411663" y="2584450"/>
          <p14:tracePt t="10060" x="4648200" y="2584450"/>
          <p14:tracePt t="10081" x="4757738" y="2584450"/>
          <p14:tracePt t="10084" x="4840288" y="2593975"/>
          <p14:tracePt t="10104" x="4857750" y="2593975"/>
          <p14:tracePt t="10105" x="4886325" y="2601913"/>
          <p14:tracePt t="10126" x="4895850" y="2611438"/>
          <p14:tracePt t="10160" x="4922838" y="2638425"/>
          <p14:tracePt t="10162" x="4932363" y="2647950"/>
          <p14:tracePt t="10182" x="4949825" y="2657475"/>
          <p14:tracePt t="10185" x="4968875" y="2674938"/>
          <p14:tracePt t="10205" x="4986338" y="2674938"/>
          <p14:tracePt t="10208" x="5005388" y="2693988"/>
          <p14:tracePt t="10227" x="5013325" y="2693988"/>
          <p14:tracePt t="10228" x="5041900" y="2703513"/>
          <p14:tracePt t="10250" x="5068888" y="2703513"/>
          <p14:tracePt t="10251" x="5095875" y="2703513"/>
          <p14:tracePt t="10273" x="5141913" y="2711450"/>
          <p14:tracePt t="10284" x="5178425" y="2711450"/>
          <p14:tracePt t="10285" x="5195888" y="2711450"/>
          <p14:tracePt t="10308" x="5224463" y="2720975"/>
          <p14:tracePt t="10341" x="5232400" y="2730500"/>
          <p14:tracePt t="10668" x="5214938" y="2757488"/>
          <p14:tracePt t="10690" x="5122863" y="2813050"/>
          <p14:tracePt t="10713" x="4968875" y="2840038"/>
          <p14:tracePt t="10734" x="4903788" y="2849563"/>
          <p14:tracePt t="10736" x="4830763" y="2857500"/>
          <p14:tracePt t="10756" x="4803775" y="2857500"/>
          <p14:tracePt t="10757" x="4757738" y="2857500"/>
          <p14:tracePt t="10779" x="4703763" y="2857500"/>
          <p14:tracePt t="10780" x="4611688" y="2857500"/>
          <p14:tracePt t="10801" x="4521200" y="2857500"/>
          <p14:tracePt t="10802" x="4375150" y="2857500"/>
          <p14:tracePt t="10824" x="4246563" y="2857500"/>
          <p14:tracePt t="10825" x="4119563" y="2857500"/>
          <p14:tracePt t="10847" x="3990975" y="2857500"/>
          <p14:tracePt t="10847" x="3881438" y="2857500"/>
          <p14:tracePt t="10869" x="3771900" y="2857500"/>
          <p14:tracePt t="10871" x="3662363" y="2857500"/>
          <p14:tracePt t="10891" x="3533775" y="2857500"/>
          <p14:tracePt t="10893" x="3387725" y="2840038"/>
          <p14:tracePt t="10914" x="3260725" y="2830513"/>
          <p14:tracePt t="10915" x="3078163" y="2830513"/>
          <p14:tracePt t="10947" x="2740025" y="2740025"/>
          <p14:tracePt t="10958" x="2611438" y="2693988"/>
          <p14:tracePt t="10960" x="2474913" y="2601913"/>
          <p14:tracePt t="10981" x="2392363" y="2547938"/>
          <p14:tracePt t="10982" x="2319338" y="2474913"/>
          <p14:tracePt t="11003" x="2292350" y="2447925"/>
          <p14:tracePt t="11004" x="2236788" y="2392363"/>
          <p14:tracePt t="11026" x="2192338" y="2328863"/>
          <p14:tracePt t="11028" x="2119313" y="2265363"/>
          <p14:tracePt t="11048" x="2036763" y="2209800"/>
          <p14:tracePt t="11049" x="1954213" y="2163763"/>
          <p14:tracePt t="11071" x="1881188" y="2127250"/>
          <p14:tracePt t="11072" x="1835150" y="2119313"/>
          <p14:tracePt t="11095" x="1735138" y="2046288"/>
          <p14:tracePt t="11116" x="1708150" y="2027238"/>
          <p14:tracePt t="11118" x="1662113" y="2000250"/>
          <p14:tracePt t="11139" x="1635125" y="1990725"/>
          <p14:tracePt t="11140" x="1579563" y="1981200"/>
          <p14:tracePt t="11163" x="1506538" y="1963738"/>
          <p14:tracePt t="11185" x="1433513" y="1908175"/>
          <p14:tracePt t="11206" x="1397000" y="1890713"/>
          <p14:tracePt t="11208" x="1379538" y="1871663"/>
          <p14:tracePt t="11229" x="1350963" y="1854200"/>
          <p14:tracePt t="11231" x="1323975" y="1844675"/>
          <p14:tracePt t="11251" x="1287463" y="1835150"/>
          <p14:tracePt t="11253" x="1233488" y="1825625"/>
          <p14:tracePt t="11274" x="1196975" y="1825625"/>
          <p14:tracePt t="11285" x="1131888" y="1798638"/>
          <p14:tracePt t="11286" x="1104900" y="1789113"/>
          <p14:tracePt t="11308" x="1087438" y="1771650"/>
          <p14:tracePt t="11331" x="1058863" y="1744663"/>
          <p14:tracePt t="11354" x="1041400" y="1716088"/>
          <p14:tracePt t="11375" x="1031875" y="1708150"/>
          <p14:tracePt t="11377" x="1022350" y="1689100"/>
          <p14:tracePt t="11398" x="1014413" y="1671638"/>
          <p14:tracePt t="11400" x="995363" y="1643063"/>
          <p14:tracePt t="11420" x="985838" y="1643063"/>
          <p14:tracePt t="11421" x="985838" y="1635125"/>
          <p14:tracePt t="11556" x="985838" y="1625600"/>
          <p14:tracePt t="11580" x="995363" y="1616075"/>
          <p14:tracePt t="11691" x="1014413" y="1606550"/>
          <p14:tracePt t="11713" x="1014413" y="1598613"/>
          <p14:tracePt t="11736" x="1014413" y="1579563"/>
          <p14:tracePt t="11759" x="1014413" y="1562100"/>
          <p14:tracePt t="11781" x="1014413" y="1552575"/>
          <p14:tracePt t="11793" x="1014413" y="1525588"/>
          <p14:tracePt t="11815" x="1022350" y="1516063"/>
          <p14:tracePt t="11848" x="1022350" y="1506538"/>
          <p14:tracePt t="11873" x="1022350" y="1489075"/>
          <p14:tracePt t="11895" x="1022350" y="1470025"/>
          <p14:tracePt t="11916" x="1022350" y="1452563"/>
          <p14:tracePt t="12591" x="1022350" y="1443038"/>
          <p14:tracePt t="12615" x="1150938" y="1406525"/>
          <p14:tracePt t="12636" x="1196975" y="1397000"/>
          <p14:tracePt t="12637" x="1270000" y="1387475"/>
          <p14:tracePt t="12659" x="1306513" y="1387475"/>
          <p14:tracePt t="12683" x="1343025" y="1387475"/>
          <p14:tracePt t="12782" x="1360488" y="1387475"/>
          <p14:tracePt t="12805" x="1379538" y="1387475"/>
          <p14:tracePt t="12974" x="1387475" y="1387475"/>
          <p14:tracePt t="13074" x="1397000" y="1387475"/>
          <p14:tracePt t="13077" x="1406525" y="1387475"/>
          <p14:tracePt t="13108" x="1423988" y="1397000"/>
          <p14:tracePt t="13130" x="1443038" y="1406525"/>
          <p14:tracePt t="13152" x="1452563" y="1406525"/>
          <p14:tracePt t="13164" x="1460500" y="1406525"/>
          <p14:tracePt t="13166" x="1479550" y="1406525"/>
          <p14:tracePt t="13186" x="1479550" y="1416050"/>
          <p14:tracePt t="13220" x="1497013" y="1423988"/>
          <p14:tracePt t="13223" x="1506538" y="1423988"/>
          <p14:tracePt t="13244" x="1552575" y="1423988"/>
          <p14:tracePt t="13265" x="1579563" y="1433513"/>
          <p14:tracePt t="13267" x="1616075" y="1443038"/>
          <p14:tracePt t="13299" x="1644650" y="1452563"/>
          <p14:tracePt t="13301" x="1662113" y="1460500"/>
          <p14:tracePt t="13322" x="1671638" y="1470025"/>
          <p14:tracePt t="13325" x="1689100" y="1479550"/>
          <p14:tracePt t="13344" x="1717675" y="1497013"/>
          <p14:tracePt t="13345" x="1725613" y="1506538"/>
          <p14:tracePt t="13366" x="1735138" y="1516063"/>
          <p14:tracePt t="13367" x="1744663" y="1525588"/>
          <p14:tracePt t="14154" x="1735138" y="1525588"/>
          <p14:tracePt t="14156" x="1708150" y="1525588"/>
          <p14:tracePt t="14222" x="1698625" y="1525588"/>
          <p14:tracePt t="15977" x="1689100" y="1525588"/>
          <p14:tracePt t="16000" x="1708150" y="1552575"/>
          <p14:tracePt t="16035" x="1725613" y="1589088"/>
          <p14:tracePt t="16055" x="1735138" y="1606550"/>
          <p14:tracePt t="16058" x="1735138" y="1616075"/>
          <p14:tracePt t="16077" x="1754188" y="1635125"/>
          <p14:tracePt t="16079" x="1762125" y="1652588"/>
          <p14:tracePt t="16101" x="1771650" y="1698625"/>
          <p14:tracePt t="16122" x="1798638" y="1735138"/>
          <p14:tracePt t="16124" x="1798638" y="1771650"/>
          <p14:tracePt t="16145" x="1817688" y="1798638"/>
          <p14:tracePt t="16156" x="1817688" y="1808163"/>
          <p14:tracePt t="16157" x="1827213" y="1825625"/>
          <p14:tracePt t="16190" x="1835150" y="1844675"/>
          <p14:tracePt t="16192" x="1844675" y="1854200"/>
          <p14:tracePt t="16212" x="1854200" y="1854200"/>
          <p14:tracePt t="16213" x="1863725" y="1862138"/>
          <p14:tracePt t="16235" x="1890713" y="1871663"/>
          <p14:tracePt t="16258" x="1917700" y="1881188"/>
          <p14:tracePt t="16260" x="1936750" y="1898650"/>
          <p14:tracePt t="16280" x="1944688" y="1898650"/>
          <p14:tracePt t="16282" x="1981200" y="1917700"/>
          <p14:tracePt t="16304" x="2155825" y="1954213"/>
          <p14:tracePt t="16327" x="2236788" y="2009775"/>
          <p14:tracePt t="16349" x="2273300" y="2119313"/>
          <p14:tracePt t="16370" x="2282825" y="2163763"/>
          <p14:tracePt t="16372" x="2282825" y="2200275"/>
          <p14:tracePt t="16392" x="2282825" y="2219325"/>
          <p14:tracePt t="16403" x="2282825" y="2228850"/>
          <p14:tracePt t="16405" x="2282825" y="2236788"/>
          <p14:tracePt t="16541" x="2273300" y="2246313"/>
          <p14:tracePt t="16562" x="2255838" y="2246313"/>
          <p14:tracePt t="16765" x="2246313" y="2246313"/>
          <p14:tracePt t="17485" x="2255838" y="2255838"/>
          <p14:tracePt t="17699" x="2255838" y="2265363"/>
          <p14:tracePt t="17957" x="2255838" y="2255838"/>
          <p14:tracePt t="19038" x="2273300" y="2255838"/>
          <p14:tracePt t="19070" x="2282825" y="2255838"/>
          <p14:tracePt t="19072" x="2292350" y="2255838"/>
          <p14:tracePt t="19104" x="2301875" y="2255838"/>
          <p14:tracePt t="19106" x="2309813" y="2255838"/>
          <p14:tracePt t="19127" x="2328863" y="2265363"/>
          <p14:tracePt t="19149" x="2338388" y="2265363"/>
          <p14:tracePt t="19151" x="2355850" y="2273300"/>
          <p14:tracePt t="19171" x="2355850" y="2282825"/>
          <p14:tracePt t="19173" x="2374900" y="2282825"/>
          <p14:tracePt t="19194" x="2401888" y="2282825"/>
          <p14:tracePt t="19195" x="2411413" y="2292350"/>
          <p14:tracePt t="19227" x="2419350" y="2292350"/>
          <p14:tracePt t="19250" x="2447925" y="2301875"/>
          <p14:tracePt t="19254" x="2465388" y="2301875"/>
          <p14:tracePt t="19274" x="2493963" y="2301875"/>
          <p14:tracePt t="19276" x="2520950" y="2301875"/>
          <p14:tracePt t="19295" x="2530475" y="2309813"/>
          <p14:tracePt t="19297" x="2557463" y="2319338"/>
          <p14:tracePt t="19318" x="2593975" y="2328863"/>
          <p14:tracePt t="19319" x="2603500" y="2328863"/>
          <p14:tracePt t="19341" x="2676525" y="2338388"/>
          <p14:tracePt t="19363" x="2684463" y="2346325"/>
          <p14:tracePt t="19365" x="2720975" y="2355850"/>
          <p14:tracePt t="19385" x="2749550" y="2365375"/>
          <p14:tracePt t="19386" x="2786063" y="2382838"/>
          <p14:tracePt t="19408" x="2813050" y="2392363"/>
          <p14:tracePt t="19411" x="2840038" y="2411413"/>
          <p14:tracePt t="19431" x="2903538" y="2447925"/>
          <p14:tracePt t="19454" x="2968625" y="2474913"/>
          <p14:tracePt t="19476" x="2995613" y="2484438"/>
          <p14:tracePt t="19478" x="3022600" y="2501900"/>
          <p14:tracePt t="19488" x="3059113" y="2520950"/>
          <p14:tracePt t="19510" x="3095625" y="2528888"/>
          <p14:tracePt t="19532" x="3105150" y="2528888"/>
          <p14:tracePt t="19554" x="3114675" y="2528888"/>
          <p14:tracePt t="19555" x="3132138" y="2528888"/>
          <p14:tracePt t="19577" x="3159125" y="2528888"/>
          <p14:tracePt t="19599" x="3168650" y="2528888"/>
          <p14:tracePt t="19622" x="3178175" y="2528888"/>
          <p14:tracePt t="19644" x="3214688" y="2538413"/>
          <p14:tracePt t="19645" x="3251200" y="2538413"/>
          <p14:tracePt t="19666" x="3251200" y="2547938"/>
          <p14:tracePt t="19669" x="3270250" y="2547938"/>
          <p14:tracePt t="19689" x="3278188" y="2557463"/>
          <p14:tracePt t="19711" x="3306763" y="2574925"/>
          <p14:tracePt t="19713" x="3314700" y="2584450"/>
          <p14:tracePt t="19734" x="3333750" y="2593975"/>
          <p14:tracePt t="19736" x="3351213" y="2601913"/>
          <p14:tracePt t="19757" x="3370263" y="2611438"/>
          <p14:tracePt t="19758" x="3379788" y="2611438"/>
          <p14:tracePt t="19779" x="3406775" y="2620963"/>
          <p14:tracePt t="19801" x="3433763" y="2630488"/>
          <p14:tracePt t="19804" x="3443288" y="2638425"/>
          <p14:tracePt t="19835" x="3460750" y="2638425"/>
          <p14:tracePt t="19837" x="3489325" y="2657475"/>
          <p14:tracePt t="19858" x="3516313" y="2667000"/>
          <p14:tracePt t="19860" x="3543300" y="2667000"/>
          <p14:tracePt t="19880" x="3579813" y="2703513"/>
          <p14:tracePt t="19882" x="3652838" y="2703513"/>
          <p14:tracePt t="19903" x="3716338" y="2720975"/>
          <p14:tracePt t="19904" x="3771900" y="2740025"/>
          <p14:tracePt t="19925" x="3817938" y="2740025"/>
          <p14:tracePt t="19928" x="3854450" y="2740025"/>
          <p14:tracePt t="19947" x="3908425" y="2740025"/>
          <p14:tracePt t="19948" x="3935413" y="2740025"/>
          <p14:tracePt t="19969" x="3981450" y="2740025"/>
          <p14:tracePt t="19971" x="4000500" y="2740025"/>
          <p14:tracePt t="19993" x="4008438" y="2740025"/>
          <p14:tracePt t="19994" x="4037013" y="2740025"/>
          <p14:tracePt t="20027" x="4100513" y="2740025"/>
          <p14:tracePt t="20049" x="4127500" y="2740025"/>
          <p14:tracePt t="20051" x="4183063" y="2740025"/>
          <p14:tracePt t="20071" x="4200525" y="2740025"/>
          <p14:tracePt t="20072" x="4237038" y="2740025"/>
          <p14:tracePt t="20095" x="4283075" y="2740025"/>
          <p14:tracePt t="20117" x="4329113" y="2740025"/>
          <p14:tracePt t="20118" x="4365625" y="2740025"/>
          <p14:tracePt t="20139" x="4419600" y="2740025"/>
          <p14:tracePt t="20142" x="4465638" y="2740025"/>
          <p14:tracePt t="20162" x="4492625" y="2740025"/>
          <p14:tracePt t="20163" x="4521200" y="2747963"/>
          <p14:tracePt t="20185" x="4565650" y="2767013"/>
          <p14:tracePt t="20206" x="4602163" y="2776538"/>
          <p14:tracePt t="20209" x="4657725" y="2784475"/>
          <p14:tracePt t="20229" x="4748213" y="2803525"/>
          <p14:tracePt t="20231" x="4876800" y="2803525"/>
          <p14:tracePt t="20251" x="4995863" y="2813050"/>
          <p14:tracePt t="20253" x="5049838" y="2830513"/>
          <p14:tracePt t="20274" x="5095875" y="2840038"/>
          <p14:tracePt t="20276" x="5105400" y="2840038"/>
          <p14:tracePt t="20758" x="5095875" y="2849563"/>
          <p14:tracePt t="21952" x="5095875" y="2857500"/>
          <p14:tracePt t="22075" x="5078413" y="2867025"/>
          <p14:tracePt t="22097" x="5049838" y="2876550"/>
          <p14:tracePt t="22153" x="5032375" y="2886075"/>
          <p14:tracePt t="22155" x="5013325" y="2886075"/>
          <p14:tracePt t="22175" x="4968875" y="2903538"/>
          <p14:tracePt t="22177" x="4903788" y="2930525"/>
          <p14:tracePt t="22198" x="4876800" y="2949575"/>
          <p14:tracePt t="22199" x="4776788" y="2995613"/>
          <p14:tracePt t="22220" x="4730750" y="3013075"/>
          <p14:tracePt t="22222" x="4721225" y="3013075"/>
          <p14:tracePt t="22243" x="4694238" y="3032125"/>
          <p14:tracePt t="22244" x="4684713" y="3041650"/>
          <p14:tracePt t="22265" x="4675188" y="3049588"/>
          <p14:tracePt t="22268" x="4657725" y="3068638"/>
          <p14:tracePt t="22287" x="4638675" y="3086100"/>
          <p14:tracePt t="22289" x="4611688" y="3095625"/>
          <p14:tracePt t="22310" x="4565650" y="3114675"/>
          <p14:tracePt t="22311" x="4548188" y="3122613"/>
          <p14:tracePt t="22333" x="4538663" y="3122613"/>
          <p14:tracePt t="22389" x="4529138" y="3122613"/>
          <p14:tracePt t="22412" x="4484688" y="3132138"/>
          <p14:tracePt t="22479" x="4475163" y="3132138"/>
          <p14:tracePt t="22502" x="4456113" y="3132138"/>
          <p14:tracePt t="22524" x="4448175" y="3132138"/>
          <p14:tracePt t="22581" x="4429125" y="3132138"/>
          <p14:tracePt t="22626" x="4429125" y="3122613"/>
          <p14:tracePt t="22704" x="4419600" y="3114675"/>
          <p14:tracePt t="22986" x="4411663" y="3114675"/>
          <p14:tracePt t="23008" x="4402138" y="3105150"/>
          <p14:tracePt t="23177" x="4402138" y="3095625"/>
          <p14:tracePt t="23198" x="4392613" y="3086100"/>
          <p14:tracePt t="23221" x="4392613" y="3078163"/>
          <p14:tracePt t="23267" x="4392613" y="3068638"/>
          <p14:tracePt t="23288" x="4392613" y="3059113"/>
          <p14:tracePt t="23919" x="4392613" y="3032125"/>
          <p14:tracePt t="24156" x="4383088" y="3022600"/>
          <p14:tracePt t="24180" x="4265613" y="3022600"/>
          <p14:tracePt t="24201" x="4064000" y="3022600"/>
          <p14:tracePt t="24213" x="3971925" y="3022600"/>
          <p14:tracePt t="24234" x="3898900" y="3022600"/>
          <p14:tracePt t="24237" x="3781425" y="2976563"/>
          <p14:tracePt t="24257" x="3679825" y="2940050"/>
          <p14:tracePt t="24258" x="3570288" y="2894013"/>
          <p14:tracePt t="24280" x="3360738" y="2813050"/>
          <p14:tracePt t="24302" x="3132138" y="2730500"/>
          <p14:tracePt t="24303" x="2949575" y="2674938"/>
          <p14:tracePt t="24325" x="2309813" y="2474913"/>
          <p14:tracePt t="24347" x="1936750" y="2346325"/>
          <p14:tracePt t="24351" x="1589088" y="2209800"/>
          <p14:tracePt t="24369" x="1406525" y="2163763"/>
          <p14:tracePt t="24370" x="1270000" y="2090738"/>
          <p14:tracePt t="24393" x="1123950" y="2017713"/>
          <p14:tracePt t="24415" x="1077913" y="1944688"/>
          <p14:tracePt t="24437" x="1077913" y="1927225"/>
          <p14:tracePt t="24439" x="1068388" y="1890713"/>
          <p14:tracePt t="24459" x="1058863" y="1881188"/>
          <p14:tracePt t="24461" x="1050925" y="1881188"/>
          <p14:tracePt t="24571" x="1041400" y="1881188"/>
          <p14:tracePt t="24696" x="1031875" y="1871663"/>
          <p14:tracePt t="24718" x="1022350" y="1862138"/>
          <p14:tracePt t="24719" x="1014413" y="1854200"/>
          <p14:tracePt t="24742" x="1004888" y="1825625"/>
          <p14:tracePt t="24764" x="995363" y="1817688"/>
          <p14:tracePt t="24785" x="995363" y="1808163"/>
          <p14:tracePt t="24788" x="985838" y="1789113"/>
          <p14:tracePt t="24808" x="985838" y="1781175"/>
          <p14:tracePt t="24810" x="985838" y="1771650"/>
          <p14:tracePt t="24830" x="977900" y="1752600"/>
          <p14:tracePt t="24831" x="977900" y="1744663"/>
          <p14:tracePt t="24854" x="968375" y="1735138"/>
          <p14:tracePt t="24887" x="968375" y="1725613"/>
          <p14:tracePt t="24888" x="968375" y="1716088"/>
          <p14:tracePt t="24909" x="968375" y="1708150"/>
          <p14:tracePt t="25079" x="968375" y="1698625"/>
          <p14:tracePt t="25102" x="985838" y="1708150"/>
          <p14:tracePt t="25124" x="1014413" y="1708150"/>
          <p14:tracePt t="25145" x="1041400" y="1708150"/>
          <p14:tracePt t="25147" x="1050925" y="1716088"/>
          <p14:tracePt t="25168" x="1141413" y="1716088"/>
          <p14:tracePt t="25190" x="1223963" y="1698625"/>
          <p14:tracePt t="25192" x="1323975" y="1671638"/>
          <p14:tracePt t="25212" x="1416050" y="1635125"/>
          <p14:tracePt t="25214" x="1479550" y="1616075"/>
          <p14:tracePt t="25235" x="1506538" y="1606550"/>
          <p14:tracePt t="25281" x="1516063" y="1598613"/>
          <p14:tracePt t="25337" x="1525588" y="1598613"/>
          <p14:tracePt t="25360" x="1533525" y="1598613"/>
          <p14:tracePt t="25361" x="1543050" y="1598613"/>
          <p14:tracePt t="25382" x="1562100" y="1616075"/>
          <p14:tracePt t="25405" x="1579563" y="1625600"/>
          <p14:tracePt t="25428" x="1644650" y="1635125"/>
          <p14:tracePt t="25450" x="1671638" y="1635125"/>
          <p14:tracePt t="25451" x="1698625" y="1643063"/>
          <p14:tracePt t="25473" x="1790700" y="1652588"/>
          <p14:tracePt t="25496" x="1871663" y="1652588"/>
          <p14:tracePt t="25518" x="1927225" y="1652588"/>
          <p14:tracePt t="25519" x="1981200" y="1652588"/>
          <p14:tracePt t="25541" x="2127250" y="1652588"/>
          <p14:tracePt t="25561" x="2200275" y="1652588"/>
          <p14:tracePt t="25566" x="2265363" y="1671638"/>
          <p14:tracePt t="25585" x="2319338" y="1679575"/>
          <p14:tracePt t="25606" x="2338388" y="1689100"/>
          <p14:tracePt t="25609" x="2355850" y="1708150"/>
          <p14:tracePt t="25629" x="2401888" y="1716088"/>
          <p14:tracePt t="25642" x="2501900" y="1744663"/>
          <p14:tracePt t="25663" x="2620963" y="1762125"/>
          <p14:tracePt t="25685" x="2667000" y="1781175"/>
          <p14:tracePt t="25688" x="2720975" y="1798638"/>
          <p14:tracePt t="25708" x="2740025" y="1808163"/>
          <p14:tracePt t="25711" x="2757488" y="1817688"/>
          <p14:tracePt t="25730" x="2786063" y="1825625"/>
          <p14:tracePt t="25731" x="2803525" y="1835150"/>
          <p14:tracePt t="25753" x="2830513" y="1854200"/>
          <p14:tracePt t="25755" x="2876550" y="1871663"/>
          <p14:tracePt t="25775" x="2895600" y="1871663"/>
          <p14:tracePt t="25776" x="2932113" y="1890713"/>
          <p14:tracePt t="25798" x="2976563" y="1908175"/>
          <p14:tracePt t="25799" x="3022600" y="1917700"/>
          <p14:tracePt t="25821" x="3078163" y="1935163"/>
          <p14:tracePt t="25843" x="3132138" y="1935163"/>
          <p14:tracePt t="25845" x="3151188" y="1935163"/>
          <p14:tracePt t="25865" x="3178175" y="1935163"/>
          <p14:tracePt t="25866" x="3195638" y="1935163"/>
          <p14:tracePt t="25888" x="3270250" y="1935163"/>
          <p14:tracePt t="25911" x="3314700" y="1944688"/>
          <p14:tracePt t="25933" x="3343275" y="1944688"/>
          <p14:tracePt t="25935" x="3379788" y="1944688"/>
          <p14:tracePt t="25954" x="3416300" y="1944688"/>
          <p14:tracePt t="25956" x="3443288" y="1944688"/>
          <p14:tracePt t="25978" x="3497263" y="1944688"/>
          <p14:tracePt t="25980" x="3533775" y="1944688"/>
          <p14:tracePt t="26001" x="3562350" y="1944688"/>
          <p14:tracePt t="26004" x="3570288" y="1944688"/>
          <p14:tracePt t="26024" x="3579813" y="1944688"/>
          <p14:tracePt t="26026" x="3589338" y="1944688"/>
          <p14:tracePt t="26045" x="3606800" y="1944688"/>
          <p14:tracePt t="26047" x="3625850" y="1944688"/>
          <p14:tracePt t="26069" x="3652838" y="1944688"/>
          <p14:tracePt t="26070" x="3662363" y="1944688"/>
          <p14:tracePt t="26090" x="3725863" y="1944688"/>
          <p14:tracePt t="26093" x="3798888" y="1944688"/>
          <p14:tracePt t="26113" x="3871913" y="1944688"/>
          <p14:tracePt t="26114" x="3927475" y="1944688"/>
          <p14:tracePt t="26137" x="4000500" y="1944688"/>
          <p14:tracePt t="26157" x="4064000" y="1944688"/>
          <p14:tracePt t="26159" x="4110038" y="1944688"/>
          <p14:tracePt t="26181" x="4192588" y="1954213"/>
          <p14:tracePt t="26204" x="4229100" y="1963738"/>
          <p14:tracePt t="26225" x="4265613" y="1963738"/>
          <p14:tracePt t="26229" x="4283075" y="1963738"/>
          <p14:tracePt t="26248" x="4302125" y="1963738"/>
          <p14:tracePt t="26249" x="4329113" y="1963738"/>
          <p14:tracePt t="26281" x="4365625" y="1963738"/>
          <p14:tracePt t="26283" x="4375150" y="1963738"/>
          <p14:tracePt t="26304" x="4383088" y="1963738"/>
          <p14:tracePt t="26327" x="4411663" y="1963738"/>
          <p14:tracePt t="26418" x="4438650" y="1963738"/>
          <p14:tracePt t="26440" x="4475163" y="1963738"/>
          <p14:tracePt t="26462" x="4521200" y="1944688"/>
          <p14:tracePt t="26485" x="4565650" y="1927225"/>
          <p14:tracePt t="26508" x="4602163" y="1917700"/>
          <p14:tracePt t="26529" x="4611688" y="1917700"/>
          <p14:tracePt t="26531" x="4630738" y="1908175"/>
          <p14:tracePt t="26563" x="4638675" y="1898650"/>
          <p14:tracePt t="26565" x="4648200" y="1890713"/>
          <p14:tracePt t="26586" x="4657725" y="1871663"/>
          <p14:tracePt t="26608" x="4675188" y="1844675"/>
          <p14:tracePt t="26641" x="4684713" y="1825625"/>
          <p14:tracePt t="26644" x="4684713" y="1817688"/>
          <p14:tracePt t="26676" x="4694238" y="1808163"/>
          <p14:tracePt t="26720" x="4711700" y="1789113"/>
          <p14:tracePt t="26778" x="4721225" y="1771650"/>
          <p14:tracePt t="26811" x="4730750" y="1762125"/>
          <p14:tracePt t="26812" x="4748213" y="1752600"/>
          <p14:tracePt t="26832" x="4776788" y="1744663"/>
          <p14:tracePt t="26834" x="4821238" y="1735138"/>
          <p14:tracePt t="26856" x="4857750" y="1735138"/>
          <p14:tracePt t="26858" x="4886325" y="1725613"/>
          <p14:tracePt t="26878" x="4932363" y="1725613"/>
          <p14:tracePt t="26878" x="4949825" y="1716088"/>
          <p14:tracePt t="26945" x="4959350" y="1716088"/>
          <p14:tracePt t="26967" x="4976813" y="1708150"/>
          <p14:tracePt t="26969" x="4986338" y="1708150"/>
          <p14:tracePt t="26990" x="4995863" y="1708150"/>
          <p14:tracePt t="26991" x="5013325" y="1708150"/>
          <p14:tracePt t="27013" x="5041900" y="1708150"/>
          <p14:tracePt t="27014" x="5049838" y="1708150"/>
          <p14:tracePt t="27035" x="5078413" y="1708150"/>
          <p14:tracePt t="27057" x="5095875" y="1708150"/>
          <p14:tracePt t="27059" x="5105400" y="1708150"/>
          <p14:tracePt t="27080" x="5122863" y="1708150"/>
          <p14:tracePt t="27104" x="5159375" y="1708150"/>
          <p14:tracePt t="27125" x="5187950" y="1725613"/>
          <p14:tracePt t="27147" x="5205413" y="1744663"/>
          <p14:tracePt t="27149" x="5214938" y="1752600"/>
          <p14:tracePt t="27182" x="5232400" y="1771650"/>
          <p14:tracePt t="27184" x="5241925" y="1781175"/>
          <p14:tracePt t="27203" x="5241925" y="1789113"/>
          <p14:tracePt t="27206" x="5251450" y="1798638"/>
          <p14:tracePt t="27226" x="5260975" y="1808163"/>
          <p14:tracePt t="27249" x="5260975" y="1817688"/>
          <p14:tracePt t="27250" x="5260975" y="1835150"/>
          <p14:tracePt t="27272" x="5260975" y="1854200"/>
          <p14:tracePt t="27274" x="5251450" y="1862138"/>
          <p14:tracePt t="27293" x="5251450" y="1871663"/>
          <p14:tracePt t="27294" x="5232400" y="1890713"/>
          <p14:tracePt t="27316" x="5224463" y="1898650"/>
          <p14:tracePt t="27317" x="5205413" y="1927225"/>
          <p14:tracePt t="27339" x="5168900" y="1954213"/>
          <p14:tracePt t="27341" x="5095875" y="1990725"/>
          <p14:tracePt t="27361" x="4995863" y="2054225"/>
          <p14:tracePt t="27362" x="4913313" y="2063750"/>
          <p14:tracePt t="27383" x="4821238" y="2090738"/>
          <p14:tracePt t="27384" x="4776788" y="2100263"/>
          <p14:tracePt t="27406" x="4748213" y="2100263"/>
          <p14:tracePt t="27408" x="4721225" y="2100263"/>
          <p14:tracePt t="27429" x="4694238" y="2100263"/>
          <p14:tracePt t="27430" x="4648200" y="2100263"/>
          <p14:tracePt t="27451" x="4611688" y="2100263"/>
          <p14:tracePt t="27452" x="4565650" y="2100263"/>
          <p14:tracePt t="27473" x="4538663" y="2100263"/>
          <p14:tracePt t="27474" x="4484688" y="2090738"/>
          <p14:tracePt t="27496" x="4448175" y="2073275"/>
          <p14:tracePt t="27498" x="4411663" y="2063750"/>
          <p14:tracePt t="27519" x="4375150" y="2027238"/>
          <p14:tracePt t="27521" x="4365625" y="2009775"/>
          <p14:tracePt t="27541" x="4365625" y="1973263"/>
          <p14:tracePt t="27542" x="4365625" y="1917700"/>
          <p14:tracePt t="27564" x="4429125" y="1817688"/>
          <p14:tracePt t="27565" x="4538663" y="1689100"/>
          <p14:tracePt t="27587" x="4711700" y="1470025"/>
          <p14:tracePt t="27609" x="4776788" y="1433513"/>
          <p14:tracePt t="27610" x="4821238" y="1397000"/>
          <p14:tracePt t="27631" x="4840288" y="1397000"/>
          <p14:tracePt t="27632" x="4867275" y="1387475"/>
          <p14:tracePt t="27654" x="4876800" y="1387475"/>
          <p14:tracePt t="27656" x="4903788" y="1387475"/>
          <p14:tracePt t="27676" x="4922838" y="1387475"/>
          <p14:tracePt t="27677" x="4968875" y="1387475"/>
          <p14:tracePt t="27699" x="5005388" y="1416050"/>
          <p14:tracePt t="27700" x="5078413" y="1460500"/>
          <p14:tracePt t="27722" x="5141913" y="1516063"/>
          <p14:tracePt t="27724" x="5187950" y="1552575"/>
          <p14:tracePt t="27743" x="5224463" y="1598613"/>
          <p14:tracePt t="27745" x="5232400" y="1662113"/>
          <p14:tracePt t="27766" x="5251450" y="1716088"/>
          <p14:tracePt t="27767" x="5251450" y="1771650"/>
          <p14:tracePt t="27789" x="5251450" y="1817688"/>
          <p14:tracePt t="27791" x="5205413" y="1890713"/>
          <p14:tracePt t="27811" x="5168900" y="1990725"/>
          <p14:tracePt t="27812" x="5078413" y="2090738"/>
          <p14:tracePt t="27833" x="4940300" y="2228850"/>
          <p14:tracePt t="27834" x="4803775" y="2301875"/>
          <p14:tracePt t="27856" x="4657725" y="2346325"/>
          <p14:tracePt t="27858" x="4521200" y="2419350"/>
          <p14:tracePt t="27879" x="4411663" y="2419350"/>
          <p14:tracePt t="27890" x="4319588" y="2438400"/>
          <p14:tracePt t="27891" x="4256088" y="2438400"/>
          <p14:tracePt t="27912" x="4237038" y="2438400"/>
          <p14:tracePt t="27913" x="4210050" y="2438400"/>
          <p14:tracePt t="27939" x="4183063" y="2382838"/>
          <p14:tracePt t="27957" x="4183063" y="2292350"/>
          <p14:tracePt t="27959" x="4183063" y="2200275"/>
          <p14:tracePt t="27980" x="4183063" y="2054225"/>
          <p14:tracePt t="27981" x="4200525" y="1927225"/>
          <p14:tracePt t="28003" x="4265613" y="1789113"/>
          <p14:tracePt t="28006" x="4346575" y="1689100"/>
          <p14:tracePt t="28015" x="4438650" y="1606550"/>
          <p14:tracePt t="28036" x="4521200" y="1552575"/>
          <p14:tracePt t="28039" x="4594225" y="1525588"/>
          <p14:tracePt t="28059" x="4675188" y="1506538"/>
          <p14:tracePt t="28060" x="4767263" y="1479550"/>
          <p14:tracePt t="28081" x="4840288" y="1479550"/>
          <p14:tracePt t="28082" x="4949825" y="1479550"/>
          <p14:tracePt t="28105" x="5105400" y="1479550"/>
          <p14:tracePt t="28126" x="5168900" y="1516063"/>
          <p14:tracePt t="28128" x="5195888" y="1543050"/>
          <p14:tracePt t="28149" x="5205413" y="1606550"/>
          <p14:tracePt t="28150" x="5205413" y="1679575"/>
          <p14:tracePt t="28171" x="5187950" y="1771650"/>
          <p14:tracePt t="28174" x="5132388" y="1854200"/>
          <p14:tracePt t="28193" x="5086350" y="1917700"/>
          <p14:tracePt t="28194" x="5032375" y="1973263"/>
          <p14:tracePt t="28216" x="4968875" y="2027238"/>
          <p14:tracePt t="28217" x="4922838" y="2046288"/>
          <p14:tracePt t="28229" x="4876800" y="2073275"/>
          <p14:tracePt t="28250" x="4830763" y="2082800"/>
          <p14:tracePt t="28251" x="4776788" y="2082800"/>
          <p14:tracePt t="28273" x="4684713" y="2082800"/>
          <p14:tracePt t="28295" x="4667250" y="2082800"/>
          <p14:tracePt t="28296" x="4657725" y="2082800"/>
          <p14:tracePt t="28317" x="4648200" y="2082800"/>
          <p14:tracePt t="28318" x="4648200" y="2063750"/>
          <p14:tracePt t="28340" x="4648200" y="2036763"/>
          <p14:tracePt t="28342" x="4648200" y="2009775"/>
          <p14:tracePt t="28362" x="4667250" y="1981200"/>
          <p14:tracePt t="28363" x="4711700" y="1935163"/>
          <p14:tracePt t="28385" x="4740275" y="1935163"/>
          <p14:tracePt t="28386" x="4776788" y="1927225"/>
          <p14:tracePt t="28407" x="4794250" y="1927225"/>
          <p14:tracePt t="29050" x="4784725" y="1908175"/>
          <p14:tracePt t="29331" x="4784725" y="1917700"/>
          <p14:tracePt t="29354" x="4784725" y="1927225"/>
          <p14:tracePt t="29355" x="4784725" y="1935163"/>
          <p14:tracePt t="29377" x="4784725" y="1954213"/>
          <p14:tracePt t="29397" x="4784725" y="1963738"/>
          <p14:tracePt t="29420" x="4784725" y="1973263"/>
          <p14:tracePt t="29422" x="4784725" y="1981200"/>
          <p14:tracePt t="29442" x="4784725" y="1990725"/>
          <p14:tracePt t="29567" x="4776788" y="2000250"/>
          <p14:tracePt t="29591" x="4748213" y="2027238"/>
          <p14:tracePt t="29611" x="4748213" y="2036763"/>
          <p14:tracePt t="29613" x="4740275" y="2046288"/>
          <p14:tracePt t="29714" x="4730750" y="2046288"/>
          <p14:tracePt t="29717" x="4721225" y="2036763"/>
          <p14:tracePt t="29882" x="4721225" y="2046288"/>
          <p14:tracePt t="30512" x="4721225" y="2054225"/>
          <p14:tracePt t="30546" x="4721225" y="2046288"/>
          <p14:tracePt t="30579" x="4721225" y="2036763"/>
          <p14:tracePt t="30939" x="4721225" y="2027238"/>
          <p14:tracePt t="30964" x="4721225" y="2046288"/>
          <p14:tracePt t="30985" x="4721225" y="2063750"/>
          <p14:tracePt t="31019" x="4721225" y="2073275"/>
          <p14:tracePt t="31041" x="4721225" y="2082800"/>
          <p14:tracePt t="31176" x="4721225" y="2090738"/>
          <p14:tracePt t="31199" x="4730750" y="2109788"/>
          <p14:tracePt t="31202" x="4767263" y="2136775"/>
          <p14:tracePt t="31222" x="4830763" y="2192338"/>
          <p14:tracePt t="31244" x="5132388" y="2309813"/>
          <p14:tracePt t="31266" x="5708650" y="2547938"/>
          <p14:tracePt t="31288" x="6018213" y="2674938"/>
          <p14:tracePt t="31310" x="6054725" y="2684463"/>
          <p14:tracePt t="31313" x="6073775" y="2693988"/>
          <p14:tracePt t="31333" x="6137275" y="2747963"/>
          <p14:tracePt t="31355" x="6264275" y="2757488"/>
          <p14:tracePt t="31358" x="6465888" y="2757488"/>
          <p14:tracePt t="31378" x="6684963" y="2757488"/>
          <p14:tracePt t="31380" x="6913563" y="2757488"/>
          <p14:tracePt t="31400" x="7077075" y="2757488"/>
          <p14:tracePt t="31401" x="7223125" y="2740025"/>
          <p14:tracePt t="31422" x="7315200" y="2711450"/>
          <p14:tracePt t="31423" x="7378700" y="2703513"/>
          <p14:tracePt t="31446" x="7434263" y="2693988"/>
          <p14:tracePt t="31447" x="7497763" y="2674938"/>
          <p14:tracePt t="31468" x="7570788" y="2667000"/>
          <p14:tracePt t="31470" x="7670800" y="2638425"/>
          <p14:tracePt t="31490" x="7816850" y="2593975"/>
          <p14:tracePt t="31491" x="7962900" y="2574925"/>
          <p14:tracePt t="31514" x="8210550" y="2520950"/>
          <p14:tracePt t="31536" x="8439150" y="2474913"/>
          <p14:tracePt t="31558" x="8512175" y="2465388"/>
          <p14:tracePt t="31560" x="8585200" y="2465388"/>
          <p14:tracePt t="31580" x="8629650" y="2455863"/>
          <p14:tracePt t="31583" x="8675688" y="2447925"/>
          <p14:tracePt t="31602" x="8685213" y="2447925"/>
          <p14:tracePt t="31625" x="8694738" y="2447925"/>
          <p14:tracePt t="31626" x="8748713" y="2419350"/>
          <p14:tracePt t="31648" x="8885238" y="2338388"/>
          <p14:tracePt t="31651" x="9032875" y="2236788"/>
          <p14:tracePt t="31670" x="9105900" y="2173288"/>
          <p14:tracePt t="31671" x="9142413" y="2173288"/>
          <p14:tracePt t="31692" x="9232900" y="2192338"/>
          <p14:tracePt t="31694" x="9242425" y="2192338"/>
          <p14:tracePt t="31863" x="9196388" y="2209800"/>
          <p14:tracePt t="31864" x="9069388" y="2236788"/>
          <p14:tracePt t="31884" x="9023350" y="2236788"/>
          <p14:tracePt t="31887" x="8894763" y="2209800"/>
          <p14:tracePt t="31906" x="8785225" y="2182813"/>
          <p14:tracePt t="31908" x="8685213" y="2155825"/>
          <p14:tracePt t="31929" x="8658225" y="2136775"/>
          <p14:tracePt t="31930" x="8648700" y="2136775"/>
          <p14:tracePt t="31954" x="8621713" y="2136775"/>
          <p14:tracePt t="31997" x="8629650" y="2146300"/>
          <p14:tracePt t="32008" x="8685213" y="2146300"/>
          <p14:tracePt t="32030" x="8758238" y="2146300"/>
          <p14:tracePt t="32031" x="8804275" y="2146300"/>
          <p14:tracePt t="32053" x="8867775" y="2146300"/>
          <p14:tracePt t="32055" x="8940800" y="2146300"/>
          <p14:tracePt t="32075" x="9004300" y="2146300"/>
          <p14:tracePt t="32076" x="9032875" y="2146300"/>
          <p14:tracePt t="32098" x="9059863" y="2146300"/>
          <p14:tracePt t="32099" x="9113838" y="2146300"/>
          <p14:tracePt t="32121" x="9150350" y="2146300"/>
          <p14:tracePt t="32124" x="9223375" y="2146300"/>
          <p14:tracePt t="32142" x="9259888" y="2146300"/>
          <p14:tracePt t="32143" x="9296400" y="2146300"/>
          <p14:tracePt t="32165" x="9351963" y="2146300"/>
          <p14:tracePt t="32166" x="9388475" y="2146300"/>
          <p14:tracePt t="32188" x="9461500" y="2146300"/>
          <p14:tracePt t="32210" x="9498013" y="2146300"/>
          <p14:tracePt t="32212" x="9534525" y="2146300"/>
          <p14:tracePt t="32232" x="9598025" y="2146300"/>
          <p14:tracePt t="32234" x="9644063" y="2146300"/>
          <p14:tracePt t="32256" x="9707563" y="2146300"/>
          <p14:tracePt t="32256" x="9780588" y="2146300"/>
          <p14:tracePt t="32277" x="9826625" y="2146300"/>
          <p14:tracePt t="32279" x="9863138" y="2146300"/>
          <p14:tracePt t="32301" x="9909175" y="2146300"/>
          <p14:tracePt t="32324" x="9926638" y="2146300"/>
          <p14:tracePt t="32357" x="9936163" y="2146300"/>
          <p14:tracePt t="32447" x="9955213" y="2163763"/>
          <p14:tracePt t="32471" x="9982200" y="2209800"/>
          <p14:tracePt t="32493" x="10082213" y="2282825"/>
          <p14:tracePt t="32514" x="10174288" y="2328863"/>
          <p14:tracePt t="32516" x="10255250" y="2346325"/>
          <p14:tracePt t="32536" x="10310813" y="2365375"/>
          <p14:tracePt t="32540" x="10356850" y="2382838"/>
          <p14:tracePt t="32559" x="10374313" y="2392363"/>
          <p14:tracePt t="32561" x="10383838" y="2401888"/>
          <p14:tracePt t="32639" x="10393363" y="2411413"/>
          <p14:tracePt t="32640" x="10401300" y="2411413"/>
          <p14:tracePt t="32651" x="10429875" y="2392363"/>
          <p14:tracePt t="32674" x="10556875" y="2301875"/>
          <p14:tracePt t="32695" x="10612438" y="2255838"/>
          <p14:tracePt t="32696" x="10694988" y="2182813"/>
          <p14:tracePt t="32717" x="10841038" y="2046288"/>
          <p14:tracePt t="32741" x="10922000" y="1898650"/>
          <p14:tracePt t="32762" x="10941050" y="1854200"/>
          <p14:tracePt t="32784" x="10950575" y="1835150"/>
          <p14:tracePt t="32787" x="10950575" y="1808163"/>
          <p14:tracePt t="32806" x="10950575" y="1789113"/>
          <p14:tracePt t="32809" x="10950575" y="1781175"/>
          <p14:tracePt t="32829" x="10950575" y="1771650"/>
          <p14:tracePt t="32830" x="10950575" y="1752600"/>
          <p14:tracePt t="32851" x="10950575" y="1735138"/>
          <p14:tracePt t="32896" x="10950575" y="1716088"/>
          <p14:tracePt t="32899" x="10950575" y="1689100"/>
          <p14:tracePt t="32919" x="10950575" y="1635125"/>
          <p14:tracePt t="32920" x="10958513" y="1589088"/>
          <p14:tracePt t="32941" x="10977563" y="1562100"/>
          <p14:tracePt t="32943" x="10987088" y="1543050"/>
          <p14:tracePt t="32964" x="10995025" y="1525588"/>
          <p14:tracePt t="33076" x="10995025" y="1516063"/>
          <p14:tracePt t="33223" x="11004550" y="1516063"/>
          <p14:tracePt t="33247" x="11014075" y="1533525"/>
          <p14:tracePt t="33248" x="11014075" y="1562100"/>
          <p14:tracePt t="33268" x="11023600" y="1589088"/>
          <p14:tracePt t="33269" x="11031538" y="1606550"/>
          <p14:tracePt t="33291" x="11031538" y="1643063"/>
          <p14:tracePt t="33315" x="11031538" y="1662113"/>
          <p14:tracePt t="33336" x="11031538" y="1679575"/>
          <p14:tracePt t="33337" x="11041063" y="1689100"/>
          <p14:tracePt t="33357" x="11050588" y="1708150"/>
          <p14:tracePt t="33360" x="11060113" y="1708150"/>
          <p14:tracePt t="33380" x="11068050" y="1716088"/>
          <p14:tracePt t="33384" x="11087100" y="1752600"/>
          <p14:tracePt t="33415" x="11104563" y="1781175"/>
          <p14:tracePt t="33417" x="11114088" y="1798638"/>
          <p14:tracePt t="33436" x="11150600" y="1825625"/>
          <p14:tracePt t="33438" x="11160125" y="1854200"/>
          <p14:tracePt t="33459" x="11169650" y="1871663"/>
          <p14:tracePt t="33460" x="11177588" y="1908175"/>
          <p14:tracePt t="33482" x="11187113" y="1963738"/>
          <p14:tracePt t="33485" x="11196638" y="2009775"/>
          <p14:tracePt t="33504" x="11196638" y="2046288"/>
          <p14:tracePt t="33505" x="11196638" y="2082800"/>
          <p14:tracePt t="33526" x="11196638" y="2127250"/>
          <p14:tracePt t="33528" x="11196638" y="2155825"/>
          <p14:tracePt t="33550" x="11196638" y="2219325"/>
          <p14:tracePt t="33571" x="11196638" y="2246313"/>
          <p14:tracePt t="33574" x="11196638" y="2282825"/>
          <p14:tracePt t="33595" x="11177588" y="2374900"/>
          <p14:tracePt t="33617" x="11177588" y="2401888"/>
          <p14:tracePt t="33618" x="11177588" y="2419350"/>
          <p14:tracePt t="33639" x="11177588" y="2428875"/>
          <p14:tracePt t="33641" x="11177588" y="2447925"/>
          <p14:tracePt t="34089" x="11177588" y="2455863"/>
          <p14:tracePt t="34145" x="11177588" y="2474913"/>
          <p14:tracePt t="34169" x="11177588" y="2501900"/>
          <p14:tracePt t="34191" x="11177588" y="2511425"/>
          <p14:tracePt t="34194" x="11177588" y="2520950"/>
          <p14:tracePt t="34224" x="11177588" y="2528888"/>
          <p14:tracePt t="34956" x="11133138" y="2528888"/>
          <p14:tracePt t="34979" x="11077575" y="2528888"/>
          <p14:tracePt t="34982" x="10931525" y="2528888"/>
          <p14:tracePt t="35001" x="10658475" y="2547938"/>
          <p14:tracePt t="35022" x="10575925" y="2547938"/>
          <p14:tracePt t="35024" x="10447338" y="2547938"/>
          <p14:tracePt t="35046" x="10356850" y="2547938"/>
          <p14:tracePt t="35047" x="10337800" y="2547938"/>
          <p14:tracePt t="35058" x="10310813" y="2547938"/>
          <p14:tracePt t="35079" x="10283825" y="2547938"/>
          <p14:tracePt t="35082" x="10228263" y="2520950"/>
          <p14:tracePt t="35101" x="10155238" y="2465388"/>
          <p14:tracePt t="35104" x="10045700" y="2428875"/>
          <p14:tracePt t="35124" x="9945688" y="2401888"/>
          <p14:tracePt t="35125" x="9836150" y="2382838"/>
          <p14:tracePt t="35147" x="9707563" y="2365375"/>
          <p14:tracePt t="35149" x="9607550" y="2338388"/>
          <p14:tracePt t="35169" x="9571038" y="2338388"/>
          <p14:tracePt t="35170" x="9551988" y="2328863"/>
          <p14:tracePt t="35192" x="9534525" y="2328863"/>
          <p14:tracePt t="35193" x="9515475" y="2309813"/>
          <p14:tracePt t="35215" x="9478963" y="2282825"/>
          <p14:tracePt t="35236" x="9451975" y="2265363"/>
          <p14:tracePt t="35238" x="9424988" y="2219325"/>
          <p14:tracePt t="35260" x="9342438" y="2109788"/>
          <p14:tracePt t="35283" x="9269413" y="1981200"/>
          <p14:tracePt t="35304" x="9215438" y="1898650"/>
          <p14:tracePt t="35306" x="9178925" y="1835150"/>
          <p14:tracePt t="35326" x="9150350" y="1808163"/>
          <p14:tracePt t="35349" x="9123363" y="1798638"/>
          <p14:tracePt t="35351" x="9113838" y="1789113"/>
          <p14:tracePt t="35485" x="9105900" y="1781175"/>
          <p14:tracePt t="35642" x="9113838" y="1781175"/>
          <p14:tracePt t="35676" x="9123363" y="1771650"/>
          <p14:tracePt t="35979" x="9150350" y="1771650"/>
          <p14:tracePt t="36003" x="9159875" y="1771650"/>
          <p14:tracePt t="36092" x="9150350" y="1771650"/>
          <p14:tracePt t="36094" x="9123363" y="1771650"/>
          <p14:tracePt t="36115" x="9113838" y="1771650"/>
          <p14:tracePt t="36148" x="9096375" y="1771650"/>
          <p14:tracePt t="36407" x="9086850" y="1771650"/>
          <p14:tracePt t="36475" x="9069388" y="1781175"/>
          <p14:tracePt t="36499" x="9050338" y="1789113"/>
          <p14:tracePt t="36531" x="9050338" y="1798638"/>
          <p14:tracePt t="36610" x="9123363" y="1689100"/>
          <p14:tracePt t="36633" x="9434513" y="1506538"/>
          <p14:tracePt t="36655" x="9955213" y="1397000"/>
          <p14:tracePt t="36676" x="10301288" y="1379538"/>
          <p14:tracePt t="36678" x="10466388" y="1379538"/>
          <p14:tracePt t="36700" x="10593388" y="1452563"/>
          <p14:tracePt t="36721" x="10593388" y="1562100"/>
          <p14:tracePt t="36723" x="10547350" y="1698625"/>
          <p14:tracePt t="36743" x="10456863" y="1835150"/>
          <p14:tracePt t="36745" x="10356850" y="1935163"/>
          <p14:tracePt t="36766" x="10218738" y="2046288"/>
          <p14:tracePt t="36768" x="10082213" y="2136775"/>
          <p14:tracePt t="36789" x="9945688" y="2192338"/>
          <p14:tracePt t="36790" x="9780588" y="2255838"/>
          <p14:tracePt t="36811" x="9644063" y="2282825"/>
          <p14:tracePt t="36813" x="9515475" y="2301875"/>
          <p14:tracePt t="36835" x="9388475" y="2309813"/>
          <p14:tracePt t="36836" x="9278938" y="2309813"/>
          <p14:tracePt t="36856" x="9223375" y="2309813"/>
          <p14:tracePt t="36857" x="9196388" y="2301875"/>
          <p14:tracePt t="36879" x="9169400" y="2255838"/>
          <p14:tracePt t="36882" x="9169400" y="2182813"/>
          <p14:tracePt t="36901" x="9251950" y="2046288"/>
          <p14:tracePt t="36902" x="9361488" y="1927225"/>
          <p14:tracePt t="36923" x="9478963" y="1808163"/>
          <p14:tracePt t="36925" x="9734550" y="1643063"/>
          <p14:tracePt t="36946" x="9972675" y="1552575"/>
          <p14:tracePt t="36948" x="10155238" y="1506538"/>
          <p14:tracePt t="36969" x="10237788" y="1506538"/>
          <p14:tracePt t="36970" x="10328275" y="1489075"/>
          <p14:tracePt t="36991" x="10383838" y="1489075"/>
          <p14:tracePt t="36992" x="10410825" y="1489075"/>
          <p14:tracePt t="37014" x="10420350" y="1533525"/>
          <p14:tracePt t="37016" x="10393363" y="1635125"/>
          <p14:tracePt t="37036" x="10283825" y="1781175"/>
          <p14:tracePt t="37038" x="10109200" y="1973263"/>
          <p14:tracePt t="37059" x="9945688" y="2100263"/>
          <p14:tracePt t="37060" x="9799638" y="2163763"/>
          <p14:tracePt t="37082" x="9644063" y="2228850"/>
          <p14:tracePt t="37085" x="9534525" y="2255838"/>
          <p14:tracePt t="37104" x="9461500" y="2255838"/>
          <p14:tracePt t="37105" x="9434513" y="2255838"/>
          <p14:tracePt t="37464" x="9424988" y="2255838"/>
          <p14:tracePt t="37723" x="9415463" y="2255838"/>
          <p14:tracePt t="37916" x="9451975" y="2255838"/>
          <p14:tracePt t="37937" x="9507538" y="2319338"/>
          <p14:tracePt t="37942" x="9551988" y="2365375"/>
          <p14:tracePt t="37960" x="9571038" y="2392363"/>
          <p14:tracePt t="37981" x="9580563" y="2401888"/>
          <p14:tracePt t="38004" x="9580563" y="2392363"/>
          <p14:tracePt t="38007" x="9580563" y="2382838"/>
          <p14:tracePt t="38026" x="9580563" y="2365375"/>
          <p14:tracePt t="38028" x="9571038" y="2365375"/>
          <p14:tracePt t="38049" x="9561513" y="2365375"/>
          <p14:tracePt t="38095" x="9507538" y="2401888"/>
          <p14:tracePt t="38116" x="9434513" y="2465388"/>
          <p14:tracePt t="38118" x="9351963" y="2520950"/>
          <p14:tracePt t="38139" x="9278938" y="2547938"/>
          <p14:tracePt t="38142" x="9251950" y="2584450"/>
          <p14:tracePt t="38241" x="9251950" y="2593975"/>
          <p14:tracePt t="38265" x="9215438" y="2601913"/>
          <p14:tracePt t="38286" x="9186863" y="2601913"/>
          <p14:tracePt t="38287" x="9169400" y="2601913"/>
          <p14:tracePt t="38309" x="9159875" y="2601913"/>
          <p14:tracePt t="38331" x="9113838" y="2601913"/>
          <p14:tracePt t="38352" x="9040813" y="2638425"/>
          <p14:tracePt t="38355" x="8977313" y="2657475"/>
          <p14:tracePt t="38375" x="8848725" y="2657475"/>
          <p14:tracePt t="38377" x="8702675" y="2684463"/>
          <p14:tracePt t="38398" x="8575675" y="2693988"/>
          <p14:tracePt t="38399" x="8447088" y="2693988"/>
          <p14:tracePt t="38420" x="8366125" y="2693988"/>
          <p14:tracePt t="38421" x="8310563" y="2693988"/>
          <p14:tracePt t="38442" x="8274050" y="2693988"/>
          <p14:tracePt t="38443" x="8256588" y="2693988"/>
          <p14:tracePt t="38465" x="8220075" y="2684463"/>
          <p14:tracePt t="38466" x="8183563" y="2667000"/>
          <p14:tracePt t="38487" x="8164513" y="2647950"/>
          <p14:tracePt t="38489" x="8118475" y="2611438"/>
          <p14:tracePt t="38510" x="8081963" y="2584450"/>
          <p14:tracePt t="38521" x="8054975" y="2547938"/>
          <p14:tracePt t="38524" x="8054975" y="2538413"/>
          <p14:tracePt t="38544" x="8045450" y="2528888"/>
          <p14:tracePt t="38645" x="8035925" y="2528888"/>
          <p14:tracePt t="38647" x="8018463" y="2520950"/>
          <p14:tracePt t="38668" x="8018463" y="2511425"/>
          <p14:tracePt t="38670" x="8008938" y="2501900"/>
          <p14:tracePt t="38691" x="7999413" y="2492375"/>
          <p14:tracePt t="38693" x="7991475" y="2484438"/>
          <p14:tracePt t="38724" x="7991475" y="2455863"/>
          <p14:tracePt t="38727" x="7991475" y="2438400"/>
          <p14:tracePt t="38747" x="7991475" y="2374900"/>
          <p14:tracePt t="38769" x="7991475" y="2338388"/>
          <p14:tracePt t="38770" x="7981950" y="2309813"/>
          <p14:tracePt t="38792" x="7981950" y="2236788"/>
          <p14:tracePt t="38814" x="7972425" y="2209800"/>
          <p14:tracePt t="38816" x="7972425" y="2173288"/>
          <p14:tracePt t="38836" x="7962900" y="2155825"/>
          <p14:tracePt t="38837" x="7962900" y="2100263"/>
          <p14:tracePt t="38859" x="7962900" y="2054225"/>
          <p14:tracePt t="38862" x="7962900" y="2000250"/>
          <p14:tracePt t="38881" x="7962900" y="1927225"/>
          <p14:tracePt t="38882" x="7962900" y="1898650"/>
          <p14:tracePt t="38904" x="7962900" y="1871663"/>
          <p14:tracePt t="38905" x="7962900" y="1854200"/>
          <p14:tracePt t="38927" x="7962900" y="1844675"/>
          <p14:tracePt t="38929" x="7962900" y="1835150"/>
          <p14:tracePt t="38948" x="7962900" y="1817688"/>
          <p14:tracePt t="38949" x="7962900" y="1808163"/>
          <p14:tracePt t="38972" x="7972425" y="1781175"/>
          <p14:tracePt t="38975" x="8008938" y="1762125"/>
          <p14:tracePt t="38994" x="8035925" y="1752600"/>
          <p14:tracePt t="38995" x="8118475" y="1716088"/>
          <p14:tracePt t="39016" x="8220075" y="1698625"/>
          <p14:tracePt t="39017" x="8329613" y="1671638"/>
          <p14:tracePt t="39040" x="8502650" y="1635125"/>
          <p14:tracePt t="39061" x="8529638" y="1635125"/>
          <p14:tracePt t="39064" x="8539163" y="1635125"/>
          <p14:tracePt t="39084" x="8548688" y="1635125"/>
          <p14:tracePt t="39107" x="8566150" y="1708150"/>
          <p14:tracePt t="39129" x="8593138" y="1752600"/>
          <p14:tracePt t="39131" x="8612188" y="1789113"/>
          <p14:tracePt t="39151" x="8612188" y="1817688"/>
          <p14:tracePt t="39152" x="8612188" y="1871663"/>
          <p14:tracePt t="39174" x="8612188" y="1908175"/>
          <p14:tracePt t="39177" x="8612188" y="1963738"/>
          <p14:tracePt t="39196" x="8612188" y="2000250"/>
          <p14:tracePt t="39197" x="8566150" y="2073275"/>
          <p14:tracePt t="39219" x="8512175" y="2119313"/>
          <p14:tracePt t="39220" x="8483600" y="2146300"/>
          <p14:tracePt t="39242" x="8447088" y="2155825"/>
          <p14:tracePt t="39243" x="8410575" y="2155825"/>
          <p14:tracePt t="39275" x="8402638" y="2155825"/>
          <p14:tracePt t="39297" x="8383588" y="2136775"/>
          <p14:tracePt t="39299" x="8383588" y="2082800"/>
          <p14:tracePt t="39320" x="8383588" y="1990725"/>
          <p14:tracePt t="39321" x="8393113" y="1908175"/>
          <p14:tracePt t="39342" x="8402638" y="1835150"/>
          <p14:tracePt t="39344" x="8410575" y="1725613"/>
          <p14:tracePt t="39365" x="8456613" y="1625600"/>
          <p14:tracePt t="39366" x="8483600" y="1562100"/>
          <p14:tracePt t="39387" x="8548688" y="1479550"/>
          <p14:tracePt t="39389" x="8585200" y="1460500"/>
          <p14:tracePt t="39410" x="8648700" y="1460500"/>
          <p14:tracePt t="39411" x="8712200" y="1460500"/>
          <p14:tracePt t="39434" x="8804275" y="1489075"/>
          <p14:tracePt t="39456" x="8848725" y="1543050"/>
          <p14:tracePt t="39460" x="8885238" y="1606550"/>
          <p14:tracePt t="39479" x="8885238" y="1752600"/>
          <p14:tracePt t="39502" x="8785225" y="1935163"/>
          <p14:tracePt t="39524" x="8556625" y="2054225"/>
          <p14:tracePt t="39545" x="8439150" y="2082800"/>
          <p14:tracePt t="39549" x="8347075" y="2082800"/>
          <p14:tracePt t="39568" x="8310563" y="2082800"/>
          <p14:tracePt t="39569" x="8274050" y="2082800"/>
          <p14:tracePt t="39591" x="8256588" y="1990725"/>
          <p14:tracePt t="39612" x="8256588" y="1844675"/>
          <p14:tracePt t="39614" x="8274050" y="1708150"/>
          <p14:tracePt t="39635" x="8347075" y="1606550"/>
          <p14:tracePt t="39646" x="8439150" y="1506538"/>
          <p14:tracePt t="39647" x="8502650" y="1479550"/>
          <p14:tracePt t="39669" x="8593138" y="1470025"/>
          <p14:tracePt t="39670" x="8639175" y="1470025"/>
          <p14:tracePt t="39692" x="8685213" y="1533525"/>
          <p14:tracePt t="39694" x="8685213" y="1662113"/>
          <p14:tracePt t="39714" x="8685213" y="1808163"/>
          <p14:tracePt t="39714" x="8685213" y="1973263"/>
          <p14:tracePt t="39736" x="8639175" y="2073275"/>
          <p14:tracePt t="39737" x="8575675" y="2155825"/>
          <p14:tracePt t="39759" x="8566150" y="2163763"/>
          <p14:tracePt t="39804" x="8556625" y="2163763"/>
          <p14:tracePt t="39806" x="8548688" y="2163763"/>
          <p14:tracePt t="39827" x="8539163" y="2155825"/>
          <p14:tracePt t="39849" x="8529638" y="2127250"/>
          <p14:tracePt t="39871" x="8529638" y="2119313"/>
          <p14:tracePt t="39873" x="8520113" y="2100263"/>
          <p14:tracePt t="40783" x="8502650" y="2100263"/>
          <p14:tracePt t="40817" x="8493125" y="2090738"/>
          <p14:tracePt t="40840" x="8475663" y="2090738"/>
          <p14:tracePt t="40863" x="8374063" y="2090738"/>
          <p14:tracePt t="40885" x="8183563" y="2127250"/>
          <p14:tracePt t="40908" x="8045450" y="2127250"/>
          <p14:tracePt t="40930" x="8035925" y="2127250"/>
          <p14:tracePt t="40952" x="8027988" y="2119313"/>
          <p14:tracePt t="40985" x="8027988" y="2109788"/>
          <p14:tracePt t="41008" x="8035925" y="2100263"/>
          <p14:tracePt t="41010" x="8064500" y="2100263"/>
          <p14:tracePt t="41030" x="8137525" y="2100263"/>
          <p14:tracePt t="41032" x="8154988" y="2109788"/>
          <p14:tracePt t="41052" x="8174038" y="2127250"/>
          <p14:tracePt t="41053" x="8191500" y="2155825"/>
          <p14:tracePt t="41075" x="8201025" y="2173288"/>
          <p14:tracePt t="41076" x="8210550" y="2200275"/>
          <p14:tracePt t="41097" x="8210550" y="2236788"/>
          <p14:tracePt t="41099" x="8210550" y="2292350"/>
          <p14:tracePt t="41120" x="8154988" y="2365375"/>
          <p14:tracePt t="41121" x="8054975" y="2419350"/>
          <p14:tracePt t="41143" x="7926388" y="2465388"/>
          <p14:tracePt t="41146" x="7762875" y="2492375"/>
          <p14:tracePt t="41165" x="7626350" y="2520950"/>
          <p14:tracePt t="41166" x="7424738" y="2538413"/>
          <p14:tracePt t="41188" x="7259638" y="2557463"/>
          <p14:tracePt t="41189" x="7096125" y="2584450"/>
          <p14:tracePt t="41211" x="6638925" y="2611438"/>
          <p14:tracePt t="41234" x="6264275" y="2638425"/>
          <p14:tracePt t="41237" x="5781675" y="2638425"/>
          <p14:tracePt t="41255" x="5187950" y="2638425"/>
          <p14:tracePt t="41256" x="4648200" y="2601913"/>
          <p14:tracePt t="41278" x="4110038" y="2501900"/>
          <p14:tracePt t="41280" x="3579813" y="2328863"/>
          <p14:tracePt t="41300" x="3159125" y="2163763"/>
          <p14:tracePt t="41301" x="2767013" y="1973263"/>
          <p14:tracePt t="41322" x="2474913" y="1808163"/>
          <p14:tracePt t="41323" x="2273300" y="1725613"/>
          <p14:tracePt t="41345" x="2046288" y="1652588"/>
          <p14:tracePt t="41348" x="1881188" y="1606550"/>
          <p14:tracePt t="41368" x="1698625" y="1562100"/>
          <p14:tracePt t="41369" x="1516063" y="1562100"/>
          <p14:tracePt t="41390" x="1406525" y="1552575"/>
          <p14:tracePt t="41391" x="1323975" y="1533525"/>
          <p14:tracePt t="41413" x="1314450" y="1533525"/>
          <p14:tracePt t="41469" x="1296988" y="1533525"/>
          <p14:tracePt t="41471" x="1277938" y="1579563"/>
          <p14:tracePt t="41491" x="1260475" y="1625600"/>
          <p14:tracePt t="41493" x="1223963" y="1662113"/>
          <p14:tracePt t="41514" x="1168400" y="1679575"/>
          <p14:tracePt t="41536" x="1123950" y="1689100"/>
          <p14:tracePt t="41539" x="1104900" y="1689100"/>
          <p14:tracePt t="41593" x="1114425" y="1689100"/>
          <p14:tracePt t="41595" x="1187450" y="1689100"/>
          <p14:tracePt t="41615" x="1277938" y="1689100"/>
          <p14:tracePt t="41617" x="1443038" y="1689100"/>
          <p14:tracePt t="41637" x="1570038" y="1689100"/>
          <p14:tracePt t="41638" x="1698625" y="1716088"/>
          <p14:tracePt t="41660" x="1854200" y="1781175"/>
          <p14:tracePt t="41663" x="1954213" y="1835150"/>
          <p14:tracePt t="41683" x="2054225" y="1908175"/>
          <p14:tracePt t="41684" x="2100263" y="1935163"/>
          <p14:tracePt t="41706" x="2146300" y="1973263"/>
          <p14:tracePt t="41729" x="2163763" y="2000250"/>
          <p14:tracePt t="41750" x="2163763" y="2027238"/>
          <p14:tracePt t="41753" x="2173288" y="2046288"/>
          <p14:tracePt t="41773" x="2182813" y="2073275"/>
          <p14:tracePt t="41774" x="2192338" y="2073275"/>
          <p14:tracePt t="41795" x="2209800" y="2082800"/>
          <p14:tracePt t="41798" x="2219325" y="2090738"/>
          <p14:tracePt t="41818" x="2219325" y="2100263"/>
          <p14:tracePt t="41819" x="2236788" y="2109788"/>
          <p14:tracePt t="41852" x="2246313" y="2127250"/>
          <p14:tracePt t="41874" x="2255838" y="2136775"/>
          <p14:tracePt t="41876" x="2265363" y="2146300"/>
          <p14:tracePt t="41897" x="2282825" y="2146300"/>
          <p14:tracePt t="41899" x="2301875" y="2155825"/>
          <p14:tracePt t="41919" x="2328863" y="2163763"/>
          <p14:tracePt t="41920" x="2346325" y="2182813"/>
          <p14:tracePt t="41947" x="2411413" y="2219325"/>
          <p14:tracePt t="41965" x="2419350" y="2255838"/>
          <p14:tracePt t="41986" x="2428875" y="2265363"/>
          <p14:tracePt t="42201" x="2438400" y="2265363"/>
          <p14:tracePt t="42203" x="2465388" y="2273300"/>
          <p14:tracePt t="42224" x="2511425" y="2273300"/>
          <p14:tracePt t="42225" x="2611438" y="2273300"/>
          <p14:tracePt t="42246" x="2995613" y="2255838"/>
          <p14:tracePt t="42269" x="4210050" y="2000250"/>
          <p14:tracePt t="42294" x="5826125" y="1579563"/>
          <p14:tracePt t="42303" x="6675438" y="1379538"/>
          <p14:tracePt t="42324" x="7407275" y="1214438"/>
          <p14:tracePt t="42326" x="7991475" y="1087438"/>
          <p14:tracePt t="42346" x="8337550" y="1068388"/>
          <p14:tracePt t="42349" x="8602663" y="1068388"/>
          <p14:tracePt t="42370" x="8785225" y="1123950"/>
          <p14:tracePt t="42393" x="8785225" y="1150938"/>
          <p14:tracePt t="42394" x="8712200" y="1241425"/>
          <p14:tracePt t="42414" x="8602663" y="1314450"/>
          <p14:tracePt t="42416" x="8575675" y="1333500"/>
          <p14:tracePt t="42437" x="8556625" y="1350963"/>
          <p14:tracePt t="42461" x="8739188" y="1323975"/>
          <p14:tracePt t="42482" x="9059863" y="1177925"/>
          <p14:tracePt t="42484" x="9242425" y="1141413"/>
          <p14:tracePt t="42504" x="9296400" y="1141413"/>
          <p14:tracePt t="42507" x="9351963" y="1141413"/>
          <p14:tracePt t="42527" x="9361488" y="1141413"/>
          <p14:tracePt t="42583" x="9378950" y="1141413"/>
          <p14:tracePt t="42585" x="9388475" y="1204913"/>
          <p14:tracePt t="42605" x="9388475" y="1314450"/>
          <p14:tracePt t="42609" x="9369425" y="1397000"/>
          <p14:tracePt t="42628" x="9342438" y="1460500"/>
          <p14:tracePt t="42754" x="9351963" y="1470025"/>
          <p14:tracePt t="42776" x="9405938" y="1497013"/>
          <p14:tracePt t="42797" x="9515475" y="1579563"/>
          <p14:tracePt t="42820" x="9551988" y="1752600"/>
          <p14:tracePt t="42844" x="9561513" y="1854200"/>
          <p14:tracePt t="42865" x="9561513" y="1908175"/>
          <p14:tracePt t="42887" x="9561513" y="1944688"/>
          <p14:tracePt t="42899" x="9534525" y="2017713"/>
          <p14:tracePt t="42921" x="9515475" y="2054225"/>
          <p14:tracePt t="42933" x="9515475" y="2063750"/>
          <p14:tracePt t="42954" x="9515475" y="2073275"/>
          <p14:tracePt t="42977" x="9515475" y="2082800"/>
          <p14:tracePt t="43033" x="9551988" y="2082800"/>
          <p14:tracePt t="43035" x="9625013" y="2082800"/>
          <p14:tracePt t="43057" x="9763125" y="2073275"/>
          <p14:tracePt t="43078" x="9836150" y="2073275"/>
          <p14:tracePt t="43080" x="9863138" y="2073275"/>
          <p14:tracePt t="43100" x="9890125" y="2073275"/>
          <p14:tracePt t="43102" x="9899650" y="2073275"/>
          <p14:tracePt t="43145" x="9909175" y="2073275"/>
          <p14:tracePt t="43147" x="9918700" y="2073275"/>
          <p14:tracePt t="43167" x="9926638" y="2073275"/>
          <p14:tracePt t="43190" x="9936163" y="2073275"/>
          <p14:tracePt t="43224" x="9982200" y="2046288"/>
          <p14:tracePt t="43226" x="9999663" y="2027238"/>
          <p14:tracePt t="43246" x="10028238" y="2009775"/>
          <p14:tracePt t="43248" x="10036175" y="1990725"/>
          <p14:tracePt t="43269" x="10036175" y="1981200"/>
          <p14:tracePt t="43270" x="10036175" y="1963738"/>
          <p14:tracePt t="43294" x="10036175" y="1908175"/>
          <p14:tracePt t="43314" x="10036175" y="1881188"/>
          <p14:tracePt t="43316" x="10036175" y="1835150"/>
          <p14:tracePt t="43336" x="10036175" y="1817688"/>
          <p14:tracePt t="43338" x="10036175" y="1789113"/>
          <p14:tracePt t="43349" x="10028238" y="1762125"/>
          <p14:tracePt t="43370" x="10028238" y="1752600"/>
          <p14:tracePt t="43371" x="10028238" y="1735138"/>
          <p14:tracePt t="43393" x="10028238" y="1725613"/>
          <p14:tracePt t="43396" x="9999663" y="1708150"/>
          <p14:tracePt t="43415" x="9999663" y="1689100"/>
          <p14:tracePt t="43416" x="9982200" y="1671638"/>
          <p14:tracePt t="43438" x="9972675" y="1652588"/>
          <p14:tracePt t="43461" x="9963150" y="1625600"/>
          <p14:tracePt t="43462" x="9955213" y="1598613"/>
          <p14:tracePt t="43483" x="9945688" y="1570038"/>
          <p14:tracePt t="43485" x="9936163" y="1543050"/>
          <p14:tracePt t="43505" x="9936163" y="1525588"/>
          <p14:tracePt t="43506" x="9918700" y="1506538"/>
          <p14:tracePt t="43528" x="9918700" y="1489075"/>
          <p14:tracePt t="43550" x="9918700" y="1460500"/>
          <p14:tracePt t="43552" x="9926638" y="1452563"/>
          <p14:tracePt t="43572" x="9991725" y="1423988"/>
          <p14:tracePt t="43573" x="10101263" y="1379538"/>
          <p14:tracePt t="43596" x="10347325" y="1333500"/>
          <p14:tracePt t="43618" x="10437813" y="1333500"/>
          <p14:tracePt t="43619" x="10456863" y="1333500"/>
          <p14:tracePt t="43640" x="10474325" y="1350963"/>
          <p14:tracePt t="43643" x="10474325" y="1406525"/>
          <p14:tracePt t="43662" x="10474325" y="1470025"/>
          <p14:tracePt t="43663" x="10474325" y="1497013"/>
          <p14:tracePt t="43685" x="10466388" y="1598613"/>
          <p14:tracePt t="43686" x="10356850" y="1716088"/>
          <p14:tracePt t="43707" x="10320338" y="1817688"/>
          <p14:tracePt t="43711" x="10274300" y="1881188"/>
          <p14:tracePt t="43730" x="10218738" y="1963738"/>
          <p14:tracePt t="43731" x="10155238" y="2017713"/>
          <p14:tracePt t="43753" x="10028238" y="2073275"/>
          <p14:tracePt t="43776" x="9936163" y="2073275"/>
          <p14:tracePt t="43797" x="9918700" y="2073275"/>
          <p14:tracePt t="43799" x="9872663" y="2063750"/>
          <p14:tracePt t="43820" x="9836150" y="2017713"/>
          <p14:tracePt t="43821" x="9826625" y="1954213"/>
          <p14:tracePt t="43842" x="9809163" y="1862138"/>
          <p14:tracePt t="43845" x="9809163" y="1752600"/>
          <p14:tracePt t="43865" x="9809163" y="1643063"/>
          <p14:tracePt t="43866" x="9872663" y="1543050"/>
          <p14:tracePt t="43888" x="9909175" y="1506538"/>
          <p14:tracePt t="43889" x="9936163" y="1479550"/>
          <p14:tracePt t="43911" x="10018713" y="1452563"/>
          <p14:tracePt t="43912" x="10091738" y="1443038"/>
          <p14:tracePt t="43933" x="10182225" y="1443038"/>
          <p14:tracePt t="43934" x="10247313" y="1443038"/>
          <p14:tracePt t="43955" x="10291763" y="1452563"/>
          <p14:tracePt t="43956" x="10301288" y="1479550"/>
          <p14:tracePt t="43979" x="10301288" y="1606550"/>
          <p14:tracePt t="44000" x="10301288" y="1662113"/>
          <p14:tracePt t="44002" x="10247313" y="1798638"/>
          <p14:tracePt t="44023" x="10164763" y="1881188"/>
          <p14:tracePt t="44024" x="10082213" y="1973263"/>
          <p14:tracePt t="44045" x="9991725" y="2027238"/>
          <p14:tracePt t="44047" x="9899650" y="2054225"/>
          <p14:tracePt t="44068" x="9809163" y="2054225"/>
          <p14:tracePt t="44069" x="9763125" y="2054225"/>
          <p14:tracePt t="44091" x="9717088" y="2009775"/>
          <p14:tracePt t="44113" x="9717088" y="1927225"/>
          <p14:tracePt t="44114" x="9780588" y="1771650"/>
          <p14:tracePt t="44135" x="9872663" y="1635125"/>
          <p14:tracePt t="44136" x="10045700" y="1452563"/>
          <p14:tracePt t="44158" x="10182225" y="1323975"/>
          <p14:tracePt t="44160" x="10283825" y="1270000"/>
          <p14:tracePt t="44180" x="10356850" y="1260475"/>
          <p14:tracePt t="44181" x="10374313" y="1260475"/>
          <p14:tracePt t="44202" x="10374313" y="1296988"/>
          <p14:tracePt t="44203" x="10347325" y="1387475"/>
          <p14:tracePt t="44226" x="10191750" y="1570038"/>
          <p14:tracePt t="44248" x="10145713" y="1616075"/>
          <p14:tracePt t="44249" x="10109200" y="1643063"/>
          <p14:tracePt t="44440" x="10091738" y="1643063"/>
          <p14:tracePt t="44541" x="10082213" y="1643063"/>
          <p14:tracePt t="44598" x="10072688" y="1643063"/>
          <p14:tracePt t="45024" x="10064750" y="1643063"/>
          <p14:tracePt t="45159" x="10055225" y="1643063"/>
          <p14:tracePt t="45161" x="10018713" y="1662113"/>
          <p14:tracePt t="45182" x="9836150" y="1752600"/>
          <p14:tracePt t="45205" x="9799638" y="1752600"/>
          <p14:tracePt t="45206" x="9607550" y="1817688"/>
          <p14:tracePt t="45227" x="9232900" y="1871663"/>
          <p14:tracePt t="45249" x="9086850" y="1890713"/>
          <p14:tracePt t="45251" x="8977313" y="1890713"/>
          <p14:tracePt t="45261" x="8848725" y="1908175"/>
          <p14:tracePt t="45282" x="8694738" y="1917700"/>
          <p14:tracePt t="45285" x="8356600" y="1954213"/>
          <p14:tracePt t="45305" x="8137525" y="1954213"/>
          <p14:tracePt t="45306" x="7762875" y="1954213"/>
          <p14:tracePt t="45328" x="7561263" y="1954213"/>
          <p14:tracePt t="45329" x="7315200" y="1954213"/>
          <p14:tracePt t="45351" x="7013575" y="1954213"/>
          <p14:tracePt t="45354" x="6694488" y="2000250"/>
          <p14:tracePt t="45372" x="6511925" y="2000250"/>
          <p14:tracePt t="45374" x="6310313" y="2027238"/>
          <p14:tracePt t="45396" x="6073775" y="2027238"/>
          <p14:tracePt t="45418" x="6045200" y="2027238"/>
          <p14:tracePt t="45463" x="6008688" y="2017713"/>
          <p14:tracePt t="45465" x="5964238" y="1990725"/>
          <p14:tracePt t="45485" x="5891213" y="1981200"/>
          <p14:tracePt t="45487" x="5762625" y="1981200"/>
          <p14:tracePt t="45509" x="5534025" y="1908175"/>
          <p14:tracePt t="45530" x="5470525" y="1862138"/>
          <p14:tracePt t="45532" x="5434013" y="1835150"/>
          <p14:tracePt t="45553" x="5387975" y="1798638"/>
          <p14:tracePt t="45575" x="5360988" y="1789113"/>
          <p14:tracePt t="45631" x="5341938" y="1789113"/>
          <p14:tracePt t="45633" x="5268913" y="1789113"/>
          <p14:tracePt t="45655" x="4968875" y="1862138"/>
          <p14:tracePt t="45677" x="4840288" y="1908175"/>
          <p14:tracePt t="45679" x="4740275" y="1917700"/>
          <p14:tracePt t="45699" x="4721225" y="1927225"/>
          <p14:tracePt t="45701" x="4711700" y="1927225"/>
          <p14:tracePt t="45755" x="4730750" y="1908175"/>
          <p14:tracePt t="45757" x="4748213" y="1890713"/>
          <p14:tracePt t="45789" x="4757738" y="1854200"/>
          <p14:tracePt t="45791" x="4757738" y="1835150"/>
          <p14:tracePt t="45812" x="4803775" y="1752600"/>
          <p14:tracePt t="45834" x="4849813" y="1708150"/>
          <p14:tracePt t="45836" x="4913313" y="1671638"/>
          <p14:tracePt t="45856" x="5013325" y="1625600"/>
          <p14:tracePt t="45857" x="5086350" y="1616075"/>
          <p14:tracePt t="45879" x="5168900" y="1598613"/>
          <p14:tracePt t="45880" x="5178425" y="1598613"/>
          <p14:tracePt t="45901" x="5214938" y="1616075"/>
          <p14:tracePt t="45902" x="5214938" y="1671638"/>
          <p14:tracePt t="45927" x="5168900" y="1808163"/>
          <p14:tracePt t="45946" x="5114925" y="1908175"/>
          <p14:tracePt t="45947" x="5049838" y="1973263"/>
          <p14:tracePt t="45968" x="4949825" y="2046288"/>
          <p14:tracePt t="45970" x="4813300" y="2090738"/>
          <p14:tracePt t="45993" x="4667250" y="2090738"/>
          <p14:tracePt t="46014" x="4638675" y="2090738"/>
          <p14:tracePt t="46016" x="4602163" y="2090738"/>
          <p14:tracePt t="46036" x="4602163" y="2017713"/>
          <p14:tracePt t="46049" x="4611688" y="1890713"/>
          <p14:tracePt t="46050" x="4703763" y="1735138"/>
          <p14:tracePt t="46072" x="4949825" y="1479550"/>
          <p14:tracePt t="46082" x="5032375" y="1406525"/>
          <p14:tracePt t="46104" x="5049838" y="1406525"/>
          <p14:tracePt t="46126" x="5059363" y="1406525"/>
          <p14:tracePt t="46129" x="5068888" y="1443038"/>
          <p14:tracePt t="46149" x="5068888" y="1552575"/>
          <p14:tracePt t="46150" x="5068888" y="1625600"/>
          <p14:tracePt t="46172" x="5049838" y="1708150"/>
          <p14:tracePt t="46173" x="5022850" y="1789113"/>
          <p14:tracePt t="46195" x="4986338" y="1835150"/>
          <p14:tracePt t="46198" x="4986338" y="1844675"/>
          <p14:tracePt t="46216" x="4968875" y="1862138"/>
          <p14:tracePt t="46364" x="4949825" y="1871663"/>
          <p14:tracePt t="47004" x="4940300" y="1871663"/>
          <p14:tracePt t="47332" x="4968875" y="1871663"/>
          <p14:tracePt t="47343" x="5041900" y="1890713"/>
          <p14:tracePt t="47365" x="5187950" y="1890713"/>
          <p14:tracePt t="47366" x="5387975" y="1890713"/>
          <p14:tracePt t="47387" x="5589588" y="1890713"/>
          <p14:tracePt t="47391" x="5772150" y="1898650"/>
          <p14:tracePt t="47409" x="6191250" y="1935163"/>
          <p14:tracePt t="47431" x="6337300" y="1935163"/>
          <p14:tracePt t="47434" x="6465888" y="1935163"/>
          <p14:tracePt t="47454" x="6575425" y="1935163"/>
          <p14:tracePt t="47457" x="6704013" y="1935163"/>
          <p14:tracePt t="47476" x="6831013" y="1935163"/>
          <p14:tracePt t="47478" x="7013575" y="1944688"/>
          <p14:tracePt t="47499" x="7223125" y="2000250"/>
          <p14:tracePt t="47500" x="7553325" y="2054225"/>
          <p14:tracePt t="47522" x="8274050" y="2319338"/>
          <p14:tracePt t="47544" x="8556625" y="2438400"/>
          <p14:tracePt t="47546" x="8867775" y="2565400"/>
          <p14:tracePt t="47566" x="9059863" y="2630488"/>
          <p14:tracePt t="47567" x="9223375" y="2703513"/>
          <p14:tracePt t="47589" x="9488488" y="2757488"/>
          <p14:tracePt t="47592" x="9671050" y="2757488"/>
          <p14:tracePt t="47611" x="9817100" y="2757488"/>
          <p14:tracePt t="47612" x="9853613" y="2757488"/>
          <p14:tracePt t="47634" x="9890125" y="2776538"/>
          <p14:tracePt t="47635" x="9890125" y="2813050"/>
          <p14:tracePt t="47658" x="9936163" y="2830513"/>
          <p14:tracePt t="47701" x="9926638" y="2830513"/>
          <p14:tracePt t="47769" x="9909175" y="2820988"/>
          <p14:tracePt t="47771" x="9909175" y="2794000"/>
          <p14:tracePt t="47792" x="9899650" y="2730500"/>
          <p14:tracePt t="47793" x="9899650" y="2703513"/>
          <p14:tracePt t="47814" x="9899650" y="2684463"/>
          <p14:tracePt t="47816" x="9936163" y="2630488"/>
          <p14:tracePt t="47836" x="9972675" y="2620963"/>
          <p14:tracePt t="47838" x="10009188" y="2620963"/>
          <p14:tracePt t="47859" x="10018713" y="2638425"/>
          <p14:tracePt t="47893" x="10018713" y="2657475"/>
          <p14:tracePt t="47895" x="10028238" y="2757488"/>
          <p14:tracePt t="47915" x="10028238" y="2803525"/>
          <p14:tracePt t="47916" x="10055225" y="2876550"/>
          <p14:tracePt t="47942" x="10101263" y="3032125"/>
          <p14:tracePt t="47960" x="10128250" y="3078163"/>
          <p14:tracePt t="47962" x="10137775" y="3132138"/>
          <p14:tracePt t="47983" x="10174288" y="3195638"/>
          <p14:tracePt t="47984" x="10228263" y="3278188"/>
          <p14:tracePt t="48006" x="10264775" y="3333750"/>
          <p14:tracePt t="48175" x="10310813" y="3333750"/>
          <p14:tracePt t="48198" x="10347325" y="3341688"/>
          <p14:tracePt t="48200" x="10383838" y="3351213"/>
          <p14:tracePt t="48220" x="10393363" y="3370263"/>
          <p14:tracePt t="48221" x="10410825" y="3387725"/>
          <p14:tracePt t="48243" x="10447338" y="3479800"/>
          <p14:tracePt t="48265" x="10510838" y="3597275"/>
          <p14:tracePt t="48276" x="10585450" y="3852863"/>
          <p14:tracePt t="48300" x="10639425" y="4154488"/>
          <p14:tracePt t="48321" x="10666413" y="4256088"/>
          <p14:tracePt t="48344" x="10666413" y="4337050"/>
          <p14:tracePt t="48365" x="10612438" y="4410075"/>
          <p14:tracePt t="48368" x="10539413" y="4483100"/>
          <p14:tracePt t="48388" x="10456863" y="4602163"/>
          <p14:tracePt t="48390" x="10393363" y="4694238"/>
          <p14:tracePt t="48410" x="10383838" y="4757738"/>
          <p14:tracePt t="48412" x="10383838" y="4784725"/>
          <p14:tracePt t="48434" x="10374313" y="4794250"/>
          <p14:tracePt t="48436" x="10374313" y="4803775"/>
          <p14:tracePt t="48455" x="10364788" y="4811713"/>
          <p14:tracePt t="48502" x="10429875" y="4840288"/>
          <p14:tracePt t="48524" x="10447338" y="4840288"/>
          <p14:tracePt t="48568" x="10456863" y="4848225"/>
          <p14:tracePt t="48569" x="10456863" y="4857750"/>
          <p14:tracePt t="48659" x="10510838" y="4867275"/>
          <p14:tracePt t="48681" x="10585450" y="4867275"/>
          <p14:tracePt t="48685" x="10593388" y="4867275"/>
          <p14:tracePt t="48705" x="10612438" y="4867275"/>
          <p14:tracePt t="49098" x="10429875" y="4867275"/>
          <p14:tracePt t="49121" x="10082213" y="4848225"/>
          <p14:tracePt t="49142" x="9972675" y="4848225"/>
          <p14:tracePt t="49143" x="9826625" y="4857750"/>
          <p14:tracePt t="49165" x="9588500" y="4867275"/>
          <p14:tracePt t="49188" x="9388475" y="4867275"/>
          <p14:tracePt t="49210" x="9278938" y="4867275"/>
          <p14:tracePt t="49211" x="9132888" y="4867275"/>
          <p14:tracePt t="49231" x="9040813" y="4867275"/>
          <p14:tracePt t="49234" x="8877300" y="4867275"/>
          <p14:tracePt t="49254" x="8748713" y="4867275"/>
          <p14:tracePt t="49257" x="8621713" y="4867275"/>
          <p14:tracePt t="49277" x="8366125" y="4867275"/>
          <p14:tracePt t="49300" x="8064500" y="4930775"/>
          <p14:tracePt t="49322" x="7954963" y="4959350"/>
          <p14:tracePt t="49323" x="7808913" y="4967288"/>
          <p14:tracePt t="49344" x="7643813" y="5013325"/>
          <p14:tracePt t="49347" x="7470775" y="5049838"/>
          <p14:tracePt t="49366" x="7288213" y="5095875"/>
          <p14:tracePt t="49369" x="7105650" y="5141913"/>
          <p14:tracePt t="49389" x="6894513" y="5186363"/>
          <p14:tracePt t="49400" x="6711950" y="5205413"/>
          <p14:tracePt t="49401" x="6575425" y="5232400"/>
          <p14:tracePt t="49424" x="6356350" y="5232400"/>
          <p14:tracePt t="49445" x="6264275" y="5222875"/>
          <p14:tracePt t="49448" x="6173788" y="5195888"/>
          <p14:tracePt t="49468" x="6054725" y="5186363"/>
          <p14:tracePt t="49469" x="5891213" y="5168900"/>
          <p14:tracePt t="49491" x="5443538" y="5168900"/>
          <p14:tracePt t="49513" x="5260975" y="5168900"/>
          <p14:tracePt t="49514" x="5078413" y="5178425"/>
          <p14:tracePt t="49535" x="4932363" y="5186363"/>
          <p14:tracePt t="49538" x="4803775" y="5186363"/>
          <p14:tracePt t="49558" x="4730750" y="5186363"/>
          <p14:tracePt t="49559" x="4638675" y="5186363"/>
          <p14:tracePt t="49580" x="4584700" y="5186363"/>
          <p14:tracePt t="49581" x="4419600" y="5205413"/>
          <p14:tracePt t="49604" x="4044950" y="5251450"/>
          <p14:tracePt t="49625" x="3862388" y="5268913"/>
          <p14:tracePt t="49627" x="3735388" y="5268913"/>
          <p14:tracePt t="49647" x="3606800" y="5268913"/>
          <p14:tracePt t="49649" x="3533775" y="5268913"/>
          <p14:tracePt t="49671" x="3360738" y="5251450"/>
          <p14:tracePt t="49693" x="3232150" y="5251450"/>
          <p14:tracePt t="49695" x="2959100" y="5251450"/>
          <p14:tracePt t="49715" x="2730500" y="5251450"/>
          <p14:tracePt t="49716" x="2392363" y="5251450"/>
          <p14:tracePt t="49738" x="2127250" y="5251450"/>
          <p14:tracePt t="49741" x="1963738" y="5251450"/>
          <p14:tracePt t="49761" x="1827213" y="5205413"/>
          <p14:tracePt t="49783" x="1817688" y="5178425"/>
          <p14:tracePt t="49818" x="1817688" y="5168900"/>
          <p14:tracePt t="49930" x="1762125" y="5149850"/>
          <p14:tracePt t="49951" x="1725613" y="5141913"/>
          <p14:tracePt t="49953" x="1698625" y="5141913"/>
          <p14:tracePt t="49963" x="1689100" y="5141913"/>
          <p14:tracePt t="49985" x="1681163" y="5132388"/>
          <p14:tracePt t="52283" x="3141663" y="4830763"/>
          <p14:tracePt t="52304" x="4017963" y="4757738"/>
          <p14:tracePt t="52311" x="6054725" y="4694238"/>
          <p14:tracePt t="52317" x="6557963" y="4694238"/>
          <p14:tracePt t="52319" x="6721475" y="4694238"/>
          <p14:tracePt t="52336" x="6877050" y="4694238"/>
          <p14:tracePt t="52338" x="7077075" y="4694238"/>
          <p14:tracePt t="52360" x="7872413" y="4694238"/>
          <p14:tracePt t="52381" x="8548688" y="4694238"/>
          <p14:tracePt t="52382" x="9398000" y="4694238"/>
          <p14:tracePt t="52404" x="10247313" y="4694238"/>
          <p14:tracePt t="52407" x="10950575" y="4694238"/>
          <p14:tracePt t="52426" x="11398250" y="4694238"/>
          <p14:tracePt t="52427" x="11790363" y="4648200"/>
          <p14:tracePt t="52449" x="12082463" y="4638675"/>
          <p14:tracePt t="52472" x="12091988" y="4638675"/>
          <p14:tracePt t="52495" x="12082463" y="4648200"/>
          <p14:tracePt t="52517" x="12063413" y="4648200"/>
          <p14:tracePt t="52519" x="12036425" y="4648200"/>
          <p14:tracePt t="52539" x="12018963" y="4648200"/>
          <p14:tracePt t="52541" x="12009438" y="4648200"/>
          <p14:tracePt t="52561" x="11999913" y="4657725"/>
          <p14:tracePt t="52584" x="11982450" y="4657725"/>
          <p14:tracePt t="52674" x="11982450" y="4665663"/>
          <p14:tracePt t="52775" x="11972925" y="4675188"/>
          <p14:tracePt t="52809" x="11963400" y="4675188"/>
          <p14:tracePt t="52831" x="11953875" y="4675188"/>
          <p14:tracePt t="52866" x="11945938" y="4675188"/>
          <p14:tracePt t="52887" x="11936413" y="4665663"/>
          <p14:tracePt t="52890" x="11926888" y="4657725"/>
          <p14:tracePt t="52910" x="11890375" y="4657725"/>
          <p14:tracePt t="52912" x="11807825" y="4675188"/>
          <p14:tracePt t="52932" x="11671300" y="4748213"/>
          <p14:tracePt t="52933" x="11434763" y="4821238"/>
          <p14:tracePt t="52955" x="11206163" y="4884738"/>
          <p14:tracePt t="52956" x="10831513" y="4995863"/>
          <p14:tracePt t="52977" x="10466388" y="5086350"/>
          <p14:tracePt t="52978" x="10028238" y="5178425"/>
          <p14:tracePt t="52999" x="9588500" y="5268913"/>
          <p14:tracePt t="53001" x="9223375" y="5332413"/>
          <p14:tracePt t="53023" x="8921750" y="5351463"/>
          <p14:tracePt t="53025" x="8593138" y="5414963"/>
          <p14:tracePt t="53045" x="8283575" y="5451475"/>
          <p14:tracePt t="53046" x="8008938" y="5470525"/>
          <p14:tracePt t="53067" x="7653338" y="5514975"/>
          <p14:tracePt t="53068" x="7334250" y="5551488"/>
          <p14:tracePt t="53090" x="6923088" y="5570538"/>
          <p14:tracePt t="53093" x="6475413" y="5570538"/>
          <p14:tracePt t="53114" x="5991225" y="5570538"/>
          <p14:tracePt t="53115" x="5570538" y="5561013"/>
          <p14:tracePt t="53134" x="5032375" y="5487988"/>
          <p14:tracePt t="53136" x="4602163" y="5424488"/>
          <p14:tracePt t="53158" x="4246563" y="5378450"/>
          <p14:tracePt t="53159" x="4000500" y="5341938"/>
          <p14:tracePt t="53181" x="3771900" y="5259388"/>
          <p14:tracePt t="53203" x="3744913" y="5259388"/>
          <p14:tracePt t="53226" x="3735388" y="5259388"/>
          <p14:tracePt t="53247" x="3698875" y="5259388"/>
          <p14:tracePt t="53249" x="3643313" y="5259388"/>
          <p14:tracePt t="53270" x="3516313" y="5259388"/>
          <p14:tracePt t="53272" x="3416300" y="5259388"/>
          <p14:tracePt t="53294" x="3232150" y="5278438"/>
          <p14:tracePt t="53315" x="3214688" y="5278438"/>
          <p14:tracePt t="53360" x="3187700" y="5287963"/>
          <p14:tracePt t="53363" x="3132138" y="5305425"/>
          <p14:tracePt t="53383" x="3013075" y="5351463"/>
          <p14:tracePt t="53386" x="2922588" y="5368925"/>
          <p14:tracePt t="53405" x="2840038" y="5378450"/>
          <p14:tracePt t="53407" x="2830513" y="5378450"/>
          <p14:tracePt t="53474" x="2767013" y="5378450"/>
          <p14:tracePt t="53495" x="2730500" y="5378450"/>
          <p14:tracePt t="53575" x="2684463" y="5414963"/>
          <p14:tracePt t="53598" x="2611438" y="5524500"/>
          <p14:tracePt t="53620" x="2593975" y="5551488"/>
          <p14:tracePt t="53732" x="2603500" y="5561013"/>
          <p14:tracePt t="53846" x="2603500" y="5551488"/>
          <p14:tracePt t="53868" x="2584450" y="5487988"/>
          <p14:tracePt t="53890" x="2574925" y="5461000"/>
          <p14:tracePt t="53894" x="2566988" y="5441950"/>
          <p14:tracePt t="53913" x="2566988" y="5351463"/>
          <p14:tracePt t="53935" x="2574925" y="5295900"/>
          <p14:tracePt t="53957" x="2603500" y="5259388"/>
          <p14:tracePt t="54014" x="2620963" y="5241925"/>
          <p14:tracePt t="54037" x="2657475" y="5205413"/>
          <p14:tracePt t="54148" x="2667000" y="5195888"/>
          <p14:tracePt t="54150" x="2667000" y="5178425"/>
          <p14:tracePt t="54170" x="2667000" y="5168900"/>
          <p14:tracePt t="54172" x="2667000" y="5159375"/>
          <p14:tracePt t="54205" x="2667000" y="5141913"/>
          <p14:tracePt t="54227" x="2667000" y="5132388"/>
          <p14:tracePt t="54228" x="2667000" y="5113338"/>
          <p14:tracePt t="54249" x="2667000" y="5105400"/>
          <p14:tracePt t="54252" x="2667000" y="5068888"/>
          <p14:tracePt t="54271" x="2676525" y="5032375"/>
          <p14:tracePt t="54274" x="2676525" y="4959350"/>
          <p14:tracePt t="54294" x="2676525" y="4913313"/>
          <p14:tracePt t="54295" x="2676525" y="4876800"/>
          <p14:tracePt t="54306" x="2676525" y="4848225"/>
          <p14:tracePt t="54328" x="2676525" y="4811713"/>
          <p14:tracePt t="54330" x="2667000" y="4803775"/>
          <p14:tracePt t="54350" x="2657475" y="4794250"/>
          <p14:tracePt t="54352" x="2620963" y="4757738"/>
          <p14:tracePt t="54372" x="2584450" y="4694238"/>
          <p14:tracePt t="54376" x="2566988" y="4629150"/>
          <p14:tracePt t="54395" x="2474913" y="4548188"/>
          <p14:tracePt t="54396" x="2374900" y="4456113"/>
          <p14:tracePt t="54418" x="2273300" y="4392613"/>
          <p14:tracePt t="54419" x="2173288" y="4329113"/>
          <p14:tracePt t="54441" x="2046288" y="4292600"/>
          <p14:tracePt t="54462" x="2017713" y="4283075"/>
          <p14:tracePt t="54464" x="1990725" y="4283075"/>
          <p14:tracePt t="54485" x="1944688" y="4273550"/>
          <p14:tracePt t="54486" x="1890713" y="4273550"/>
          <p14:tracePt t="54508" x="1863725" y="4256088"/>
          <p14:tracePt t="54509" x="1827213" y="4246563"/>
          <p14:tracePt t="54530" x="1798638" y="4237038"/>
          <p14:tracePt t="54532" x="1790700" y="4237038"/>
          <p14:tracePt t="54553" x="1771650" y="4237038"/>
          <p14:tracePt t="54554" x="1744663" y="4237038"/>
          <p14:tracePt t="54575" x="1708150" y="4237038"/>
          <p14:tracePt t="54578" x="1671638" y="4237038"/>
          <p14:tracePt t="54598" x="1616075" y="4237038"/>
          <p14:tracePt t="54599" x="1606550" y="4237038"/>
          <p14:tracePt t="54621" x="1598613" y="4237038"/>
          <p14:tracePt t="54676" x="1579563" y="4246563"/>
          <p14:tracePt t="54678" x="1543050" y="4300538"/>
          <p14:tracePt t="54699" x="1489075" y="4402138"/>
          <p14:tracePt t="54701" x="1443038" y="4483100"/>
          <p14:tracePt t="54722" x="1370013" y="4711700"/>
          <p14:tracePt t="54734" x="1360488" y="4840288"/>
          <p14:tracePt t="54755" x="1343025" y="4913313"/>
          <p14:tracePt t="54756" x="1333500" y="5013325"/>
          <p14:tracePt t="54778" x="1323975" y="5086350"/>
          <p14:tracePt t="54780" x="1306513" y="5149850"/>
          <p14:tracePt t="54800" x="1277938" y="5222875"/>
          <p14:tracePt t="54801" x="1270000" y="5268913"/>
          <p14:tracePt t="54823" x="1270000" y="5305425"/>
          <p14:tracePt t="54824" x="1270000" y="5341938"/>
          <p14:tracePt t="54845" x="1270000" y="5368925"/>
          <p14:tracePt t="54846" x="1270000" y="5397500"/>
          <p14:tracePt t="54869" x="1270000" y="5497513"/>
          <p14:tracePt t="54890" x="1287463" y="5551488"/>
          <p14:tracePt t="54893" x="1287463" y="5580063"/>
          <p14:tracePt t="54912" x="1287463" y="5597525"/>
          <p14:tracePt t="54913" x="1306513" y="5634038"/>
          <p14:tracePt t="54946" x="1306513" y="5661025"/>
          <p14:tracePt t="54948" x="1306513" y="5670550"/>
          <p14:tracePt t="54969" x="1306513" y="5726113"/>
          <p14:tracePt t="54992" x="1306513" y="5799138"/>
          <p14:tracePt t="55014" x="1314450" y="5816600"/>
          <p14:tracePt t="55036" x="1323975" y="5835650"/>
          <p14:tracePt t="55038" x="1333500" y="5843588"/>
          <p14:tracePt t="55059" x="1360488" y="5862638"/>
          <p14:tracePt t="55062" x="1370013" y="5872163"/>
          <p14:tracePt t="55081" x="1397000" y="5889625"/>
          <p14:tracePt t="55104" x="1423988" y="5918200"/>
          <p14:tracePt t="55105" x="1433513" y="5926138"/>
          <p14:tracePt t="55127" x="1443038" y="5935663"/>
          <p14:tracePt t="55129" x="1452563" y="5945188"/>
          <p14:tracePt t="55149" x="1452563" y="5954713"/>
          <p14:tracePt t="55171" x="1460500" y="5962650"/>
          <p14:tracePt t="55352" x="1470025" y="5972175"/>
          <p14:tracePt t="55376" x="1489075" y="5972175"/>
          <p14:tracePt t="55378" x="1516063" y="5981700"/>
          <p14:tracePt t="55397" x="1552575" y="5981700"/>
          <p14:tracePt t="55419" x="1570038" y="5981700"/>
          <p14:tracePt t="55421" x="1598613" y="5981700"/>
          <p14:tracePt t="55442" x="1662113" y="5981700"/>
          <p14:tracePt t="55464" x="1689100" y="5981700"/>
          <p14:tracePt t="55466" x="1698625" y="5991225"/>
          <p14:tracePt t="55486" x="1735138" y="5999163"/>
          <p14:tracePt t="55488" x="1771650" y="5999163"/>
          <p14:tracePt t="55509" x="1798638" y="5999163"/>
          <p14:tracePt t="55511" x="1871663" y="5999163"/>
          <p14:tracePt t="55531" x="1917700" y="5999163"/>
          <p14:tracePt t="55532" x="1927225" y="5999163"/>
          <p14:tracePt t="55577" x="1954213" y="6008688"/>
          <p14:tracePt t="55600" x="1981200" y="6008688"/>
          <p14:tracePt t="55621" x="2000250" y="6018213"/>
          <p14:tracePt t="55644" x="2017713" y="6027738"/>
          <p14:tracePt t="55666" x="2027238" y="6027738"/>
          <p14:tracePt t="55668" x="2046288" y="6035675"/>
          <p14:tracePt t="55689" x="2073275" y="6045200"/>
          <p14:tracePt t="55691" x="2146300" y="6064250"/>
          <p14:tracePt t="55712" x="2246313" y="6091238"/>
          <p14:tracePt t="55714" x="2355850" y="6118225"/>
          <p14:tracePt t="55734" x="2465388" y="6137275"/>
          <p14:tracePt t="55735" x="2547938" y="6145213"/>
          <p14:tracePt t="55756" x="2574925" y="6173788"/>
          <p14:tracePt t="55757" x="2620963" y="6191250"/>
          <p14:tracePt t="55780" x="2640013" y="6200775"/>
          <p14:tracePt t="55781" x="2667000" y="6210300"/>
          <p14:tracePt t="55801" x="2730500" y="6237288"/>
          <p14:tracePt t="55802" x="2786063" y="6254750"/>
          <p14:tracePt t="55823" x="2822575" y="6283325"/>
          <p14:tracePt t="55825" x="2849563" y="6310313"/>
          <p14:tracePt t="55846" x="2867025" y="6327775"/>
          <p14:tracePt t="55880" x="2886075" y="6327775"/>
          <p14:tracePt t="55881" x="2895600" y="6327775"/>
          <p14:tracePt t="55970" x="2903538" y="6327775"/>
          <p14:tracePt t="55973" x="2903538" y="6300788"/>
          <p14:tracePt t="55993" x="2903538" y="6237288"/>
          <p14:tracePt t="55996" x="2886075" y="6137275"/>
          <p14:tracePt t="56015" x="2876550" y="6045200"/>
          <p14:tracePt t="56017" x="2876550" y="5972175"/>
          <p14:tracePt t="56038" x="2867025" y="5816600"/>
          <p14:tracePt t="56060" x="2867025" y="5707063"/>
          <p14:tracePt t="56063" x="2867025" y="5580063"/>
          <p14:tracePt t="56082" x="2867025" y="5397500"/>
          <p14:tracePt t="56083" x="2867025" y="5214938"/>
          <p14:tracePt t="56105" x="2886075" y="5032375"/>
          <p14:tracePt t="56106" x="2913063" y="4848225"/>
          <p14:tracePt t="56128" x="2940050" y="4702175"/>
          <p14:tracePt t="56129" x="2959100" y="4592638"/>
          <p14:tracePt t="56150" x="2976563" y="4465638"/>
          <p14:tracePt t="56152" x="2986088" y="4346575"/>
          <p14:tracePt t="56172" x="3005138" y="4219575"/>
          <p14:tracePt t="56174" x="3005138" y="4090988"/>
          <p14:tracePt t="56196" x="3005138" y="3963988"/>
          <p14:tracePt t="56196" x="3005138" y="3816350"/>
          <p14:tracePt t="56218" x="3005138" y="3706813"/>
          <p14:tracePt t="56220" x="3005138" y="3616325"/>
          <p14:tracePt t="56240" x="3005138" y="3543300"/>
          <p14:tracePt t="56241" x="3005138" y="3487738"/>
          <p14:tracePt t="56262" x="3013075" y="3460750"/>
          <p14:tracePt t="56264" x="3022600" y="3443288"/>
          <p14:tracePt t="56285" x="3032125" y="3433763"/>
          <p14:tracePt t="56286" x="3032125" y="3424238"/>
          <p14:tracePt t="56308" x="3041650" y="3406775"/>
          <p14:tracePt t="56309" x="3041650" y="3397250"/>
          <p14:tracePt t="56398" x="3041650" y="3424238"/>
          <p14:tracePt t="56400" x="3041650" y="3497263"/>
          <p14:tracePt t="56420" x="3041650" y="3524250"/>
          <p14:tracePt t="57152" x="3068638" y="3543300"/>
          <p14:tracePt t="57177" x="3086100" y="3543300"/>
          <p14:tracePt t="57197" x="3159125" y="3552825"/>
          <p14:tracePt t="57253" x="3168650" y="3560763"/>
          <p14:tracePt t="57277" x="3187700" y="3560763"/>
          <p14:tracePt t="57310" x="3205163" y="3570288"/>
          <p14:tracePt t="57331" x="3205163" y="3579813"/>
          <p14:tracePt t="57333" x="3195638" y="3597275"/>
          <p14:tracePt t="57354" x="3178175" y="3616325"/>
          <p14:tracePt t="57355" x="3151188" y="3643313"/>
          <p14:tracePt t="57377" x="3122613" y="3689350"/>
          <p14:tracePt t="57378" x="3105150" y="3725863"/>
          <p14:tracePt t="57398" x="3086100" y="3743325"/>
          <p14:tracePt t="57399" x="3068638" y="3771900"/>
          <p14:tracePt t="57421" x="3049588" y="3789363"/>
          <p14:tracePt t="57422" x="3013075" y="3835400"/>
          <p14:tracePt t="57444" x="2995613" y="3862388"/>
          <p14:tracePt t="57445" x="2959100" y="3908425"/>
          <p14:tracePt t="57466" x="2886075" y="4000500"/>
          <p14:tracePt t="57467" x="2840038" y="4044950"/>
          <p14:tracePt t="57488" x="2749550" y="4127500"/>
          <p14:tracePt t="57489" x="2684463" y="4200525"/>
          <p14:tracePt t="57511" x="2620963" y="4246563"/>
          <p14:tracePt t="57512" x="2574925" y="4283075"/>
          <p14:tracePt t="57533" x="2557463" y="4292600"/>
          <p14:tracePt t="57534" x="2547938" y="4292600"/>
          <p14:tracePt t="57625" x="2538413" y="4310063"/>
          <p14:tracePt t="57626" x="2520950" y="4329113"/>
          <p14:tracePt t="57646" x="2520950" y="4337050"/>
          <p14:tracePt t="57648" x="2511425" y="4346575"/>
          <p14:tracePt t="57669" x="2493963" y="4373563"/>
          <p14:tracePt t="57672" x="2457450" y="4438650"/>
          <p14:tracePt t="57692" x="2419350" y="4502150"/>
          <p14:tracePt t="57693" x="2365375" y="4565650"/>
          <p14:tracePt t="57714" x="2309813" y="4648200"/>
          <p14:tracePt t="57716" x="2255838" y="4711700"/>
          <p14:tracePt t="57736" x="2236788" y="4730750"/>
          <p14:tracePt t="57737" x="2228850" y="4748213"/>
          <p14:tracePt t="57781" x="2219325" y="4757738"/>
          <p14:tracePt t="57784" x="2219325" y="4767263"/>
          <p14:tracePt t="57815" x="2209800" y="4775200"/>
          <p14:tracePt t="57861" x="2200275" y="4794250"/>
          <p14:tracePt t="57884" x="2182813" y="4811713"/>
          <p14:tracePt t="57906" x="2100263" y="4894263"/>
          <p14:tracePt t="57929" x="2036763" y="4949825"/>
          <p14:tracePt t="57961" x="2027238" y="4959350"/>
          <p14:tracePt t="57983" x="2009775" y="4986338"/>
          <p14:tracePt t="57985" x="1990725" y="5003800"/>
          <p14:tracePt t="58006" x="1973263" y="5032375"/>
          <p14:tracePt t="58008" x="1936750" y="5059363"/>
          <p14:tracePt t="58029" x="1917700" y="5076825"/>
          <p14:tracePt t="58570" x="1863725" y="5032375"/>
          <p14:tracePt t="58571" x="1817688" y="4967288"/>
          <p14:tracePt t="58594" x="1798638" y="4876800"/>
          <p14:tracePt t="58615" x="1881188" y="4721225"/>
          <p14:tracePt t="58637" x="1900238" y="4694238"/>
          <p14:tracePt t="58638" x="1917700" y="4675188"/>
          <p14:tracePt t="58659" x="1927225" y="4665663"/>
          <p14:tracePt t="58692" x="1927225" y="4657725"/>
          <p14:tracePt t="58715" x="1927225" y="4648200"/>
          <p14:tracePt t="58760" x="1927225" y="4638675"/>
          <p14:tracePt t="58762" x="1927225" y="4629150"/>
          <p14:tracePt t="58782" x="1927225" y="4611688"/>
          <p14:tracePt t="58785" x="1917700" y="4575175"/>
          <p14:tracePt t="58805" x="1908175" y="4538663"/>
          <p14:tracePt t="58806" x="1881188" y="4492625"/>
          <p14:tracePt t="58829" x="1881188" y="4419600"/>
          <p14:tracePt t="58850" x="1881188" y="4410075"/>
          <p14:tracePt t="58852" x="1863725" y="4392613"/>
          <p14:tracePt t="58873" x="1808163" y="4392613"/>
          <p14:tracePt t="58896" x="1744663" y="4392613"/>
          <p14:tracePt t="58918" x="1725613" y="4392613"/>
          <p14:tracePt t="58920" x="1689100" y="4392613"/>
          <p14:tracePt t="58974" x="1671638" y="4392613"/>
          <p14:tracePt t="58977" x="1644650" y="4392613"/>
          <p14:tracePt t="58996" x="1589088" y="4392613"/>
          <p14:tracePt t="58998" x="1543050" y="4392613"/>
          <p14:tracePt t="59019" x="1506538" y="4392613"/>
          <p14:tracePt t="59020" x="1470025" y="4392613"/>
          <p14:tracePt t="59052" x="1460500" y="4402138"/>
          <p14:tracePt t="59075" x="1460500" y="4410075"/>
          <p14:tracePt t="59077" x="1416050" y="4438650"/>
          <p14:tracePt t="59097" x="1370013" y="4492625"/>
          <p14:tracePt t="59099" x="1343025" y="4584700"/>
          <p14:tracePt t="59120" x="1296988" y="4684713"/>
          <p14:tracePt t="59121" x="1260475" y="4784725"/>
          <p14:tracePt t="59143" x="1260475" y="4913313"/>
          <p14:tracePt t="59164" x="1270000" y="4959350"/>
          <p14:tracePt t="59166" x="1277938" y="5003800"/>
          <p14:tracePt t="59188" x="1306513" y="5141913"/>
          <p14:tracePt t="59200" x="1306513" y="5195888"/>
          <p14:tracePt t="59221" x="1306513" y="5287963"/>
          <p14:tracePt t="59222" x="1306513" y="5341938"/>
          <p14:tracePt t="59243" x="1306513" y="5387975"/>
          <p14:tracePt t="59246" x="1323975" y="5414963"/>
          <p14:tracePt t="59266" x="1333500" y="5434013"/>
          <p14:tracePt t="59267" x="1343025" y="5451475"/>
          <p14:tracePt t="59288" x="1370013" y="5497513"/>
          <p14:tracePt t="59289" x="1370013" y="5524500"/>
          <p14:tracePt t="59312" x="1370013" y="5597525"/>
          <p14:tracePt t="59314" x="1370013" y="5653088"/>
          <p14:tracePt t="59333" x="1370013" y="5680075"/>
          <p14:tracePt t="59334" x="1387475" y="5707063"/>
          <p14:tracePt t="59357" x="1406525" y="5726113"/>
          <p14:tracePt t="59358" x="1423988" y="5753100"/>
          <p14:tracePt t="59379" x="1452563" y="5753100"/>
          <p14:tracePt t="59380" x="1470025" y="5753100"/>
          <p14:tracePt t="59401" x="1489075" y="5762625"/>
          <p14:tracePt t="59402" x="1497013" y="5762625"/>
          <p14:tracePt t="59423" x="1506538" y="5770563"/>
          <p14:tracePt t="59446" x="1533525" y="5770563"/>
          <p14:tracePt t="59447" x="1562100" y="5770563"/>
          <p14:tracePt t="59470" x="1606550" y="5770563"/>
          <p14:tracePt t="59471" x="1662113" y="5770563"/>
          <p14:tracePt t="59491" x="1735138" y="5770563"/>
          <p14:tracePt t="59492" x="1827213" y="5770563"/>
          <p14:tracePt t="59516" x="1890713" y="5743575"/>
          <p14:tracePt t="59537" x="1900238" y="5734050"/>
          <p14:tracePt t="59538" x="1900238" y="5726113"/>
          <p14:tracePt t="59616" x="1900238" y="5716588"/>
          <p14:tracePt t="59661" x="1908175" y="5707063"/>
          <p14:tracePt t="59684" x="1927225" y="5697538"/>
          <p14:tracePt t="59728" x="1936750" y="5697538"/>
          <p14:tracePt t="59818" x="1944688" y="5689600"/>
          <p14:tracePt t="59886" x="1954213" y="5689600"/>
          <p14:tracePt t="59919" x="1954213" y="5680075"/>
          <p14:tracePt t="59953" x="1954213" y="5661025"/>
          <p14:tracePt t="59955" x="1954213" y="5653088"/>
          <p14:tracePt t="59986" x="1954213" y="5634038"/>
          <p14:tracePt t="59989" x="1963738" y="5616575"/>
          <p14:tracePt t="60020" x="1963738" y="5607050"/>
          <p14:tracePt t="60022" x="1973263" y="5597525"/>
          <p14:tracePt t="60043" x="1973263" y="5588000"/>
          <p14:tracePt t="60044" x="1981200" y="5570538"/>
          <p14:tracePt t="60065" x="1990725" y="5551488"/>
          <p14:tracePt t="60067" x="2000250" y="5524500"/>
          <p14:tracePt t="60089" x="2017713" y="5487988"/>
          <p14:tracePt t="61619" x="2017713" y="5461000"/>
          <p14:tracePt t="61620" x="2027238" y="5441950"/>
          <p14:tracePt t="61643" x="2063750" y="5360988"/>
          <p14:tracePt t="61664" x="2090738" y="5222875"/>
          <p14:tracePt t="61686" x="2119313" y="5049838"/>
          <p14:tracePt t="61710" x="2146300" y="4913313"/>
          <p14:tracePt t="61731" x="2146300" y="4876800"/>
          <p14:tracePt t="61754" x="2146300" y="4848225"/>
          <p14:tracePt t="61777" x="2146300" y="4811713"/>
          <p14:tracePt t="61799" x="2146300" y="4775200"/>
          <p14:tracePt t="61821" x="2146300" y="4757738"/>
          <p14:tracePt t="61822" x="2146300" y="4730750"/>
          <p14:tracePt t="61844" x="2146300" y="4648200"/>
          <p14:tracePt t="61865" x="2136775" y="4611688"/>
          <p14:tracePt t="61867" x="2127250" y="4611688"/>
          <p14:tracePt t="61888" x="2109788" y="4602163"/>
          <p14:tracePt t="61890" x="2082800" y="4602163"/>
          <p14:tracePt t="61900" x="2046288" y="4602163"/>
          <p14:tracePt t="61921" x="2027238" y="4602163"/>
          <p14:tracePt t="61922" x="2027238" y="4592638"/>
          <p14:tracePt t="61955" x="2000250" y="4584700"/>
          <p14:tracePt t="61957" x="1990725" y="4584700"/>
          <p14:tracePt t="61978" x="1917700" y="4575175"/>
          <p14:tracePt t="62000" x="1863725" y="4575175"/>
          <p14:tracePt t="62002" x="1827213" y="4575175"/>
          <p14:tracePt t="62023" x="1808163" y="4575175"/>
          <p14:tracePt t="62024" x="1798638" y="4575175"/>
          <p14:tracePt t="62079" x="1771650" y="4565650"/>
          <p14:tracePt t="62081" x="1744663" y="4565650"/>
          <p14:tracePt t="62103" x="1671638" y="4556125"/>
          <p14:tracePt t="62125" x="1652588" y="4556125"/>
          <p14:tracePt t="62127" x="1644650" y="4556125"/>
          <p14:tracePt t="62248" x="1635125" y="4548188"/>
          <p14:tracePt t="62293" x="1635125" y="4538663"/>
          <p14:tracePt t="65343" x="2127250" y="4183063"/>
          <p14:tracePt t="65377" x="2273300" y="4127500"/>
          <p14:tracePt t="65379" x="2265363" y="4117975"/>
          <p14:tracePt t="65381" x="2046288" y="4146550"/>
          <p14:tracePt t="65385" x="1981200" y="4173538"/>
          <p14:tracePt t="65391" x="1954213" y="4173538"/>
          <p14:tracePt t="65432" x="1944688" y="4173538"/>
          <p14:tracePt t="65436" x="1890713" y="4183063"/>
          <p14:tracePt t="65455" x="1798638" y="4200525"/>
          <p14:tracePt t="65478" x="1762125" y="4200525"/>
          <p14:tracePt t="65489" x="1725613" y="4200525"/>
          <p14:tracePt t="65510" x="1708150" y="4200525"/>
          <p14:tracePt t="65555" x="1662113" y="4227513"/>
          <p14:tracePt t="65556" x="1662113" y="4237038"/>
          <p14:tracePt t="65577" x="1635125" y="4264025"/>
          <p14:tracePt t="65579" x="1606550" y="4283075"/>
          <p14:tracePt t="65600" x="1589088" y="4292600"/>
          <p14:tracePt t="65603" x="1579563" y="4310063"/>
          <p14:tracePt t="65622" x="1570038" y="4337050"/>
          <p14:tracePt t="65623" x="1562100" y="4346575"/>
          <p14:tracePt t="65646" x="1562100" y="4392613"/>
          <p14:tracePt t="65668" x="1562100" y="4419600"/>
          <p14:tracePt t="65670" x="1562100" y="4465638"/>
          <p14:tracePt t="65690" x="1570038" y="4519613"/>
          <p14:tracePt t="65691" x="1579563" y="4592638"/>
          <p14:tracePt t="65712" x="1598613" y="4638675"/>
          <p14:tracePt t="65713" x="1598613" y="4694238"/>
          <p14:tracePt t="65736" x="1635125" y="4803775"/>
          <p14:tracePt t="65757" x="1662113" y="4867275"/>
          <p14:tracePt t="65759" x="1681163" y="4959350"/>
          <p14:tracePt t="65780" x="1689100" y="5086350"/>
          <p14:tracePt t="65781" x="1708150" y="5214938"/>
          <p14:tracePt t="65803" x="1708150" y="5324475"/>
          <p14:tracePt t="65805" x="1717675" y="5405438"/>
          <p14:tracePt t="65825" x="1717675" y="5441950"/>
          <p14:tracePt t="65826" x="1725613" y="5487988"/>
          <p14:tracePt t="65847" x="1725613" y="5507038"/>
          <p14:tracePt t="65848" x="1725613" y="5534025"/>
          <p14:tracePt t="65881" x="1725613" y="5543550"/>
          <p14:tracePt t="65883" x="1725613" y="5561013"/>
          <p14:tracePt t="65903" x="1735138" y="5597525"/>
          <p14:tracePt t="65904" x="1754188" y="5643563"/>
          <p14:tracePt t="65926" x="1754188" y="5680075"/>
          <p14:tracePt t="65927" x="1762125" y="5726113"/>
          <p14:tracePt t="65948" x="1762125" y="5762625"/>
          <p14:tracePt t="65950" x="1762125" y="5807075"/>
          <p14:tracePt t="65971" x="1762125" y="5835650"/>
          <p14:tracePt t="65972" x="1771650" y="5843588"/>
          <p14:tracePt t="65993" x="1781175" y="5872163"/>
          <p14:tracePt t="65994" x="1781175" y="5889625"/>
          <p14:tracePt t="66016" x="1781175" y="5899150"/>
          <p14:tracePt t="66018" x="1790700" y="5908675"/>
          <p14:tracePt t="66038" x="1790700" y="5918200"/>
          <p14:tracePt t="66039" x="1798638" y="5945188"/>
          <p14:tracePt t="66061" x="1817688" y="5945188"/>
          <p14:tracePt t="66063" x="1827213" y="5954713"/>
          <p14:tracePt t="66095" x="1844675" y="5954713"/>
          <p14:tracePt t="66097" x="1890713" y="5954713"/>
          <p14:tracePt t="66118" x="1944688" y="5926138"/>
          <p14:tracePt t="66119" x="1990725" y="5908675"/>
          <p14:tracePt t="66140" x="2009775" y="5889625"/>
          <p14:tracePt t="66142" x="2036763" y="5872163"/>
          <p14:tracePt t="66174" x="2036763" y="5835650"/>
          <p14:tracePt t="66175" x="2036763" y="5807075"/>
          <p14:tracePt t="66196" x="2046288" y="5770563"/>
          <p14:tracePt t="66197" x="2054225" y="5707063"/>
          <p14:tracePt t="66219" x="2082800" y="5624513"/>
          <p14:tracePt t="66221" x="2090738" y="5514975"/>
          <p14:tracePt t="66241" x="2109788" y="5405438"/>
          <p14:tracePt t="66242" x="2109788" y="5295900"/>
          <p14:tracePt t="66264" x="2109788" y="5241925"/>
          <p14:tracePt t="66265" x="2109788" y="5232400"/>
          <p14:tracePt t="66286" x="2109788" y="5222875"/>
          <p14:tracePt t="66320" x="2109788" y="5214938"/>
          <p14:tracePt t="66365" x="2109788" y="5205413"/>
          <p14:tracePt t="66387" x="2127250" y="5186363"/>
          <p14:tracePt t="66389" x="2127250" y="5178425"/>
          <p14:tracePt t="66410" x="2146300" y="5149850"/>
          <p14:tracePt t="66443" x="2155825" y="5132388"/>
          <p14:tracePt t="66445" x="2155825" y="5122863"/>
          <p14:tracePt t="66466" x="2155825" y="5076825"/>
          <p14:tracePt t="66469" x="2155825" y="5040313"/>
          <p14:tracePt t="66489" x="2155825" y="4967288"/>
          <p14:tracePt t="66490" x="2155825" y="4894263"/>
          <p14:tracePt t="66511" x="2155825" y="4821238"/>
          <p14:tracePt t="66512" x="2155825" y="4730750"/>
          <p14:tracePt t="66535" x="2155825" y="4629150"/>
          <p14:tracePt t="66556" x="2155825" y="4611688"/>
          <p14:tracePt t="66601" x="2146300" y="4592638"/>
          <p14:tracePt t="66624" x="2127250" y="4575175"/>
          <p14:tracePt t="66625" x="2100263" y="4556125"/>
          <p14:tracePt t="66646" x="2063750" y="4529138"/>
          <p14:tracePt t="66649" x="2009775" y="4492625"/>
          <p14:tracePt t="66669" x="1963738" y="4446588"/>
          <p14:tracePt t="66671" x="1927225" y="4402138"/>
          <p14:tracePt t="66691" x="1890713" y="4346575"/>
          <p14:tracePt t="66692" x="1871663" y="4300538"/>
          <p14:tracePt t="66714" x="1844675" y="4273550"/>
          <p14:tracePt t="66715" x="1835150" y="4256088"/>
          <p14:tracePt t="66737" x="1827213" y="4237038"/>
          <p14:tracePt t="66738" x="1817688" y="4237038"/>
          <p14:tracePt t="66759" x="1798638" y="4237038"/>
          <p14:tracePt t="66760" x="1790700" y="4227513"/>
          <p14:tracePt t="66781" x="1771650" y="4227513"/>
          <p14:tracePt t="66815" x="1762125" y="4227513"/>
          <p14:tracePt t="66818" x="1735138" y="4227513"/>
          <p14:tracePt t="66837" x="1708150" y="4237038"/>
          <p14:tracePt t="66839" x="1671638" y="4256088"/>
          <p14:tracePt t="66894" x="1652588" y="4273550"/>
          <p14:tracePt t="66896" x="1625600" y="4310063"/>
          <p14:tracePt t="66917" x="1606550" y="4356100"/>
          <p14:tracePt t="66918" x="1562100" y="4446588"/>
          <p14:tracePt t="66938" x="1525588" y="4511675"/>
          <p14:tracePt t="66940" x="1497013" y="4592638"/>
          <p14:tracePt t="66961" x="1470025" y="4684713"/>
          <p14:tracePt t="66964" x="1460500" y="4784725"/>
          <p14:tracePt t="66985" x="1460500" y="4949825"/>
          <p14:tracePt t="67006" x="1452563" y="5022850"/>
          <p14:tracePt t="67008" x="1452563" y="5105400"/>
          <p14:tracePt t="67029" x="1416050" y="5214938"/>
          <p14:tracePt t="67030" x="1379538" y="5341938"/>
          <p14:tracePt t="67051" x="1333500" y="5514975"/>
          <p14:tracePt t="67054" x="1333500" y="5624513"/>
          <p14:tracePt t="67074" x="1314450" y="5716588"/>
          <p14:tracePt t="67075" x="1306513" y="5799138"/>
          <p14:tracePt t="67096" x="1306513" y="5853113"/>
          <p14:tracePt t="67097" x="1306513" y="5881688"/>
          <p14:tracePt t="67119" x="1306513" y="5899150"/>
          <p14:tracePt t="67141" x="1306513" y="5908675"/>
          <p14:tracePt t="67143" x="1306513" y="5926138"/>
          <p14:tracePt t="67176" x="1323975" y="5945188"/>
          <p14:tracePt t="67197" x="1333500" y="5954713"/>
          <p14:tracePt t="67199" x="1350963" y="5962650"/>
          <p14:tracePt t="67221" x="1370013" y="5981700"/>
          <p14:tracePt t="67223" x="1379538" y="5991225"/>
          <p14:tracePt t="67242" x="1387475" y="5991225"/>
          <p14:tracePt t="67243" x="1397000" y="5999163"/>
          <p14:tracePt t="67265" x="1416050" y="6008688"/>
          <p14:tracePt t="67266" x="1423988" y="6008688"/>
          <p14:tracePt t="67367" x="1433513" y="6008688"/>
          <p14:tracePt t="67390" x="1443038" y="6008688"/>
          <p14:tracePt t="67446" x="1406525" y="5935663"/>
          <p14:tracePt t="67469" x="1333500" y="5616575"/>
          <p14:tracePt t="67491" x="1296988" y="5405438"/>
          <p14:tracePt t="67492" x="1260475" y="5132388"/>
          <p14:tracePt t="67512" x="1260475" y="4867275"/>
          <p14:tracePt t="67515" x="1223963" y="4621213"/>
          <p14:tracePt t="67536" x="1223963" y="4438650"/>
          <p14:tracePt t="67537" x="1223963" y="4292600"/>
          <p14:tracePt t="67557" x="1233488" y="4146550"/>
          <p14:tracePt t="67559" x="1260475" y="4000500"/>
          <p14:tracePt t="67581" x="1433513" y="3552825"/>
          <p14:tracePt t="67602" x="1479550" y="3397250"/>
          <p14:tracePt t="67605" x="1516063" y="3324225"/>
          <p14:tracePt t="67625" x="1516063" y="3305175"/>
          <p14:tracePt t="67627" x="1516063" y="3297238"/>
          <p14:tracePt t="67659" x="1525588" y="3260725"/>
          <p14:tracePt t="67661" x="1525588" y="3251200"/>
          <p14:tracePt t="67681" x="1525588" y="3241675"/>
          <p14:tracePt t="67682" x="1525588" y="3232150"/>
          <p14:tracePt t="67705" x="1533525" y="3195638"/>
          <p14:tracePt t="67726" x="1533525" y="3178175"/>
          <p14:tracePt t="67728" x="1552575" y="3141663"/>
          <p14:tracePt t="67750" x="1606550" y="2949575"/>
          <p14:tracePt t="67771" x="1625600" y="2886075"/>
          <p14:tracePt t="67773" x="1625600" y="2867025"/>
          <p14:tracePt t="67805" x="1625600" y="2857500"/>
          <p14:tracePt t="67850" x="1625600" y="2849563"/>
          <p14:tracePt t="67872" x="1625600" y="2830513"/>
          <p14:tracePt t="67874" x="1625600" y="2813050"/>
          <p14:tracePt t="67895" x="1625600" y="2803525"/>
          <p14:tracePt t="67897" x="1625600" y="2784475"/>
          <p14:tracePt t="67918" x="1625600" y="2757488"/>
          <p14:tracePt t="67920" x="1625600" y="2730500"/>
          <p14:tracePt t="67940" x="1625600" y="2693988"/>
          <p14:tracePt t="67942" x="1616075" y="2667000"/>
          <p14:tracePt t="67962" x="1606550" y="2638425"/>
          <p14:tracePt t="67974" x="1598613" y="2620963"/>
          <p14:tracePt t="67975" x="1589088" y="2584450"/>
          <p14:tracePt t="67997" x="1579563" y="2474913"/>
          <p14:tracePt t="68020" x="1579563" y="2382838"/>
          <p14:tracePt t="68041" x="1579563" y="2355850"/>
          <p14:tracePt t="68043" x="1579563" y="2319338"/>
          <p14:tracePt t="68064" x="1579563" y="2265363"/>
          <p14:tracePt t="68065" x="1579563" y="2228850"/>
          <p14:tracePt t="68086" x="1579563" y="2182813"/>
          <p14:tracePt t="68089" x="1579563" y="2127250"/>
          <p14:tracePt t="68109" x="1579563" y="2036763"/>
          <p14:tracePt t="68110" x="1579563" y="1963738"/>
          <p14:tracePt t="68131" x="1589088" y="1898650"/>
          <p14:tracePt t="68132" x="1589088" y="1844675"/>
          <p14:tracePt t="68154" x="1606550" y="1808163"/>
          <p14:tracePt t="68176" x="1616075" y="1771650"/>
          <p14:tracePt t="68178" x="1616075" y="1762125"/>
          <p14:tracePt t="68200" x="1625600" y="1744663"/>
          <p14:tracePt t="68222" x="1625600" y="1671638"/>
          <p14:tracePt t="68244" x="1644650" y="1598613"/>
          <p14:tracePt t="68246" x="1644650" y="1562100"/>
          <p14:tracePt t="68266" x="1644650" y="1533525"/>
          <p14:tracePt t="68267" x="1644650" y="1516063"/>
          <p14:tracePt t="68289" x="1644650" y="1506538"/>
          <p14:tracePt t="68311" x="1644650" y="1497013"/>
          <p14:tracePt t="68313" x="1644650" y="1479550"/>
          <p14:tracePt t="68336" x="1644650" y="1460500"/>
          <p14:tracePt t="68346" x="1644650" y="1443038"/>
          <p14:tracePt t="68367" x="1644650" y="1433513"/>
          <p14:tracePt t="68447" x="1644650" y="1406525"/>
          <p14:tracePt t="68471" x="1644650" y="1379538"/>
          <p14:tracePt t="68492" x="1635125" y="1370013"/>
          <p14:tracePt t="68548" x="1625600" y="1360488"/>
          <p14:tracePt t="68582" x="1625600" y="1350963"/>
          <p14:tracePt t="68683" x="1625600" y="1387475"/>
          <p14:tracePt t="68685" x="1625600" y="1460500"/>
          <p14:tracePt t="68707" x="1625600" y="1662113"/>
          <p14:tracePt t="68729" x="1644650" y="1944688"/>
          <p14:tracePt t="68750" x="1644650" y="2054225"/>
          <p14:tracePt t="68753" x="1662113" y="2182813"/>
          <p14:tracePt t="68773" x="1662113" y="2219325"/>
          <p14:tracePt t="68775" x="1662113" y="2273300"/>
          <p14:tracePt t="68795" x="1662113" y="2328863"/>
          <p14:tracePt t="68796" x="1662113" y="2392363"/>
          <p14:tracePt t="68818" x="1662113" y="2447925"/>
          <p14:tracePt t="68822" x="1662113" y="2484438"/>
          <p14:tracePt t="68841" x="1662113" y="2584450"/>
          <p14:tracePt t="68862" x="1662113" y="2611438"/>
          <p14:tracePt t="68863" x="1662113" y="2647950"/>
          <p14:tracePt t="68885" x="1662113" y="2684463"/>
          <p14:tracePt t="68889" x="1662113" y="2703513"/>
          <p14:tracePt t="68907" x="1662113" y="2711450"/>
          <p14:tracePt t="68908" x="1662113" y="2730500"/>
          <p14:tracePt t="68930" x="1662113" y="2740025"/>
          <p14:tracePt t="68931" x="1662113" y="2757488"/>
          <p14:tracePt t="68953" x="1671638" y="2776538"/>
          <p14:tracePt t="68955" x="1681163" y="2794000"/>
          <p14:tracePt t="68975" x="1681163" y="2803525"/>
          <p14:tracePt t="68977" x="1681163" y="2820988"/>
          <p14:tracePt t="68998" x="1681163" y="2849563"/>
          <p14:tracePt t="68999" x="1681163" y="2867025"/>
          <p14:tracePt t="69021" x="1681163" y="2903538"/>
          <p14:tracePt t="69054" x="1681163" y="2922588"/>
          <p14:tracePt t="69057" x="1681163" y="2940050"/>
          <p14:tracePt t="69076" x="1681163" y="2959100"/>
          <p14:tracePt t="69078" x="1681163" y="2986088"/>
          <p14:tracePt t="69110" x="1681163" y="3005138"/>
          <p14:tracePt t="69112" x="1681163" y="3013075"/>
          <p14:tracePt t="69134" x="1681163" y="3032125"/>
          <p14:tracePt t="69166" x="1681163" y="3049588"/>
          <p14:tracePt t="69222" x="1681163" y="3059113"/>
          <p14:tracePt t="69303" x="1689100" y="3022600"/>
          <p14:tracePt t="69325" x="1689100" y="2894013"/>
          <p14:tracePt t="69347" x="1689100" y="2693988"/>
          <p14:tracePt t="69370" x="1689100" y="2620963"/>
          <p14:tracePt t="69375" x="1689100" y="2557463"/>
          <p14:tracePt t="69393" x="1689100" y="2428875"/>
          <p14:tracePt t="69414" x="1689100" y="2374900"/>
          <p14:tracePt t="69416" x="1689100" y="2246313"/>
          <p14:tracePt t="69436" x="1689100" y="2173288"/>
          <p14:tracePt t="69438" x="1689100" y="2046288"/>
          <p14:tracePt t="69459" x="1708150" y="1973263"/>
          <p14:tracePt t="69472" x="1717675" y="1854200"/>
          <p14:tracePt t="69492" x="1717675" y="1825625"/>
          <p14:tracePt t="69495" x="1717675" y="1781175"/>
          <p14:tracePt t="69515" x="1717675" y="1752600"/>
          <p14:tracePt t="69516" x="1717675" y="1716088"/>
          <p14:tracePt t="69538" x="1717675" y="1679575"/>
          <p14:tracePt t="69541" x="1717675" y="1625600"/>
          <p14:tracePt t="69560" x="1717675" y="1598613"/>
          <p14:tracePt t="69561" x="1717675" y="1579563"/>
          <p14:tracePt t="69583" x="1717675" y="1562100"/>
          <p14:tracePt t="69707" x="1717675" y="1543050"/>
          <p14:tracePt t="69729" x="1717675" y="1525588"/>
          <p14:tracePt t="69752" x="1717675" y="1516063"/>
          <p14:tracePt t="69853" x="1717675" y="1506538"/>
          <p14:tracePt t="69956" x="1681163" y="1525588"/>
          <p14:tracePt t="70000" x="1681163" y="1552575"/>
          <p14:tracePt t="70024" x="1681163" y="1606550"/>
          <p14:tracePt t="70044" x="1644650" y="1679575"/>
          <p14:tracePt t="70046" x="1635125" y="1771650"/>
          <p14:tracePt t="70066" x="1616075" y="1890713"/>
          <p14:tracePt t="70069" x="1616075" y="2017713"/>
          <p14:tracePt t="70089" x="1644650" y="2246313"/>
          <p14:tracePt t="70092" x="1717675" y="2547938"/>
          <p14:tracePt t="70111" x="1771650" y="2794000"/>
          <p14:tracePt t="70112" x="1827213" y="3013075"/>
          <p14:tracePt t="70134" x="1890713" y="3214688"/>
          <p14:tracePt t="70135" x="1936750" y="3360738"/>
          <p14:tracePt t="70158" x="2017713" y="3606800"/>
          <p14:tracePt t="70179" x="2063750" y="3743325"/>
          <p14:tracePt t="70182" x="2119313" y="3844925"/>
          <p14:tracePt t="70201" x="2182813" y="3954463"/>
          <p14:tracePt t="70203" x="2292350" y="4090988"/>
          <p14:tracePt t="70225" x="2530475" y="4337050"/>
          <p14:tracePt t="70246" x="2693988" y="4483100"/>
          <p14:tracePt t="70248" x="2859088" y="4629150"/>
          <p14:tracePt t="70269" x="3013075" y="4738688"/>
          <p14:tracePt t="70270" x="3132138" y="4830763"/>
          <p14:tracePt t="70292" x="3214688" y="4903788"/>
          <p14:tracePt t="70293" x="3314700" y="4940300"/>
          <p14:tracePt t="70314" x="3397250" y="4986338"/>
          <p14:tracePt t="70315" x="3497263" y="5022850"/>
          <p14:tracePt t="70337" x="3570288" y="5022850"/>
          <p14:tracePt t="70340" x="3606800" y="5022850"/>
          <p14:tracePt t="70370" x="3625850" y="5022850"/>
          <p14:tracePt t="70404" x="3635375" y="5032375"/>
          <p14:tracePt t="70405" x="3643313" y="5040313"/>
          <p14:tracePt t="70426" x="3652838" y="5049838"/>
          <p14:tracePt t="70429" x="3662363" y="5059363"/>
          <p14:tracePt t="70449" x="3662363" y="5068888"/>
          <p14:tracePt t="70452" x="3662363" y="5076825"/>
          <p14:tracePt t="70473" x="3679825" y="5132388"/>
          <p14:tracePt t="70494" x="3716338" y="5168900"/>
          <p14:tracePt t="70496" x="3752850" y="5205413"/>
          <p14:tracePt t="70507" x="3771900" y="5222875"/>
          <p14:tracePt t="70528" x="3789363" y="5241925"/>
          <p14:tracePt t="70529" x="3808413" y="5268913"/>
          <p14:tracePt t="70550" x="3817938" y="5278438"/>
          <p14:tracePt t="70551" x="3835400" y="5295900"/>
          <p14:tracePt t="70584" x="3844925" y="5305425"/>
          <p14:tracePt t="70586" x="3881438" y="5332413"/>
          <p14:tracePt t="70607" x="3935413" y="5368925"/>
          <p14:tracePt t="70609" x="3963988" y="5397500"/>
          <p14:tracePt t="70629" x="4027488" y="5451475"/>
          <p14:tracePt t="70630" x="4073525" y="5514975"/>
          <p14:tracePt t="70651" x="4110038" y="5551488"/>
          <p14:tracePt t="70652" x="4127500" y="5561013"/>
          <p14:tracePt t="70675" x="4183063" y="5580063"/>
          <p14:tracePt t="70697" x="4246563" y="5580063"/>
          <p14:tracePt t="70720" x="4283075" y="5588000"/>
          <p14:tracePt t="70742" x="4365625" y="5588000"/>
          <p14:tracePt t="70763" x="4448175" y="5588000"/>
          <p14:tracePt t="70765" x="4484688" y="5588000"/>
          <p14:tracePt t="70786" x="4557713" y="5588000"/>
          <p14:tracePt t="70787" x="4621213" y="5561013"/>
          <p14:tracePt t="70808" x="4684713" y="5507038"/>
          <p14:tracePt t="70809" x="4748213" y="5487988"/>
          <p14:tracePt t="70831" x="4794250" y="5461000"/>
          <p14:tracePt t="70832" x="4813300" y="5441950"/>
          <p14:tracePt t="70853" x="4821238" y="5441950"/>
          <p14:tracePt t="71057" x="4876800" y="5368925"/>
          <p14:tracePt t="71079" x="4949825" y="5268913"/>
          <p14:tracePt t="71083" x="5013325" y="5168900"/>
          <p14:tracePt t="71103" x="5078413" y="5022850"/>
          <p14:tracePt t="71124" x="5078413" y="5013325"/>
          <p14:tracePt t="71126" x="5078413" y="5003800"/>
          <p14:tracePt t="71146" x="5078413" y="4976813"/>
          <p14:tracePt t="71148" x="5059363" y="4940300"/>
          <p14:tracePt t="71169" x="5032375" y="4922838"/>
          <p14:tracePt t="71170" x="5032375" y="4884738"/>
          <p14:tracePt t="71192" x="4995863" y="4794250"/>
          <p14:tracePt t="71193" x="4976813" y="4730750"/>
          <p14:tracePt t="71214" x="4968875" y="4694238"/>
          <p14:tracePt t="71216" x="4922838" y="4629150"/>
          <p14:tracePt t="71236" x="4903788" y="4592638"/>
          <p14:tracePt t="71237" x="4886325" y="4556125"/>
          <p14:tracePt t="71259" x="4830763" y="4519613"/>
          <p14:tracePt t="71261" x="4813300" y="4511675"/>
          <p14:tracePt t="71282" x="4757738" y="4456113"/>
          <p14:tracePt t="71304" x="4740275" y="4446588"/>
          <p14:tracePt t="71305" x="4730750" y="4446588"/>
          <p14:tracePt t="71326" x="4703763" y="4438650"/>
          <p14:tracePt t="71327" x="4694238" y="4438650"/>
          <p14:tracePt t="71341" x="4657725" y="4438650"/>
          <p14:tracePt t="71360" x="4602163" y="4446588"/>
          <p14:tracePt t="71361" x="4502150" y="4511675"/>
          <p14:tracePt t="71383" x="4375150" y="4602163"/>
          <p14:tracePt t="71406" x="4346575" y="4648200"/>
          <p14:tracePt t="71428" x="4346575" y="4684713"/>
          <p14:tracePt t="71429" x="4365625" y="4730750"/>
          <p14:tracePt t="71451" x="4402138" y="4940300"/>
          <p14:tracePt t="71474" x="4429125" y="5178425"/>
          <p14:tracePt t="71495" x="4448175" y="5259388"/>
          <p14:tracePt t="71497" x="4448175" y="5295900"/>
          <p14:tracePt t="71518" x="4456113" y="5341938"/>
          <p14:tracePt t="71518" x="4475163" y="5360988"/>
          <p14:tracePt t="71540" x="4492625" y="5360988"/>
          <p14:tracePt t="71543" x="4511675" y="5368925"/>
          <p14:tracePt t="71563" x="4538663" y="5368925"/>
          <p14:tracePt t="71564" x="4548188" y="5368925"/>
          <p14:tracePt t="71585" x="4584700" y="5368925"/>
          <p14:tracePt t="71586" x="4657725" y="5368925"/>
          <p14:tracePt t="71608" x="4721225" y="5341938"/>
          <p14:tracePt t="71610" x="4767263" y="5324475"/>
          <p14:tracePt t="71630" x="4821238" y="5295900"/>
          <p14:tracePt t="71631" x="4830763" y="5278438"/>
          <p14:tracePt t="71652" x="4830763" y="5268913"/>
          <p14:tracePt t="71653" x="4830763" y="5259388"/>
          <p14:tracePt t="71686" x="4830763" y="5251450"/>
          <p14:tracePt t="71709" x="4784725" y="5259388"/>
          <p14:tracePt t="71711" x="4757738" y="5287963"/>
          <p14:tracePt t="71731" x="4711700" y="5305425"/>
          <p14:tracePt t="71733" x="4694238" y="5314950"/>
          <p14:tracePt t="71754" x="4684713" y="5314950"/>
          <p14:tracePt t="71755" x="4684713" y="5324475"/>
          <p14:tracePt t="71812" x="4657725" y="5360988"/>
          <p14:tracePt t="71834" x="4630738" y="5378450"/>
          <p14:tracePt t="71855" x="4630738" y="5387975"/>
          <p14:tracePt t="71858" x="4621213" y="5397500"/>
          <p14:tracePt t="71889" x="4621213" y="5405438"/>
          <p14:tracePt t="71892" x="4611688" y="5424488"/>
          <p14:tracePt t="71911" x="4602163" y="5441950"/>
          <p14:tracePt t="72081" x="4667250" y="5451475"/>
          <p14:tracePt t="72102" x="4711700" y="5434013"/>
          <p14:tracePt t="72105" x="4721225" y="5434013"/>
          <p14:tracePt t="72126" x="4740275" y="5434013"/>
          <p14:tracePt t="72148" x="4757738" y="5405438"/>
          <p14:tracePt t="72150" x="4776788" y="5387975"/>
          <p14:tracePt t="72170" x="4784725" y="5368925"/>
          <p14:tracePt t="72171" x="4821238" y="5341938"/>
          <p14:tracePt t="72193" x="4849813" y="5278438"/>
          <p14:tracePt t="72215" x="4857750" y="5251450"/>
          <p14:tracePt t="72217" x="4857750" y="5241925"/>
          <p14:tracePt t="72238" x="4857750" y="5232400"/>
          <p14:tracePt t="72239" x="4867275" y="5222875"/>
          <p14:tracePt t="72294" x="4876800" y="5214938"/>
          <p14:tracePt t="72318" x="4876800" y="5178425"/>
          <p14:tracePt t="72339" x="4886325" y="5141913"/>
          <p14:tracePt t="72341" x="4886325" y="5105400"/>
          <p14:tracePt t="72361" x="4886325" y="5086350"/>
          <p14:tracePt t="72364" x="4886325" y="5059363"/>
          <p14:tracePt t="72376" x="4886325" y="5022850"/>
          <p14:tracePt t="72395" x="4886325" y="5013325"/>
          <p14:tracePt t="72396" x="4886325" y="4967288"/>
          <p14:tracePt t="72418" x="4886325" y="4949825"/>
          <p14:tracePt t="72419" x="4857750" y="4903788"/>
          <p14:tracePt t="72441" x="4813300" y="4857750"/>
          <p14:tracePt t="72463" x="4784725" y="4821238"/>
          <p14:tracePt t="72465" x="4757738" y="4803775"/>
          <p14:tracePt t="72485" x="4740275" y="4784725"/>
          <p14:tracePt t="72486" x="4730750" y="4775200"/>
          <p14:tracePt t="72508" x="4703763" y="4775200"/>
          <p14:tracePt t="72511" x="4694238" y="4767263"/>
          <p14:tracePt t="72530" x="4684713" y="4757738"/>
          <p14:tracePt t="72531" x="4675188" y="4748213"/>
          <p14:tracePt t="72553" x="4602163" y="4748213"/>
          <p14:tracePt t="72576" x="4575175" y="4748213"/>
          <p14:tracePt t="72578" x="4565650" y="4748213"/>
          <p14:tracePt t="72598" x="4538663" y="4748213"/>
          <p14:tracePt t="72621" x="4529138" y="4748213"/>
          <p14:tracePt t="72622" x="4521200" y="4757738"/>
          <p14:tracePt t="72644" x="4502150" y="4821238"/>
          <p14:tracePt t="72665" x="4492625" y="4857750"/>
          <p14:tracePt t="72668" x="4475163" y="4894263"/>
          <p14:tracePt t="72688" x="4465638" y="4922838"/>
          <p14:tracePt t="72689" x="4456113" y="4940300"/>
          <p14:tracePt t="72710" x="4456113" y="4949825"/>
          <p14:tracePt t="72733" x="4456113" y="4976813"/>
          <p14:tracePt t="72735" x="4448175" y="4995863"/>
          <p14:tracePt t="72755" x="4448175" y="5013325"/>
          <p14:tracePt t="72756" x="4448175" y="5032375"/>
          <p14:tracePt t="72778" x="4448175" y="5059363"/>
          <p14:tracePt t="72779" x="4448175" y="5086350"/>
          <p14:tracePt t="72800" x="4448175" y="5113338"/>
          <p14:tracePt t="72801" x="4448175" y="5132388"/>
          <p14:tracePt t="72823" x="4448175" y="5178425"/>
          <p14:tracePt t="72827" x="4448175" y="5205413"/>
          <p14:tracePt t="72845" x="4448175" y="5222875"/>
          <p14:tracePt t="72846" x="4448175" y="5251450"/>
          <p14:tracePt t="72869" x="4456113" y="5295900"/>
          <p14:tracePt t="72891" x="4484688" y="5351463"/>
          <p14:tracePt t="72912" x="4492625" y="5360988"/>
          <p14:tracePt t="72915" x="4511675" y="5360988"/>
          <p14:tracePt t="72935" x="4548188" y="5378450"/>
          <p14:tracePt t="72937" x="4584700" y="5378450"/>
          <p14:tracePt t="72959" x="4675188" y="5378450"/>
          <p14:tracePt t="72980" x="4721225" y="5378450"/>
          <p14:tracePt t="72981" x="4757738" y="5378450"/>
          <p14:tracePt t="73002" x="4813300" y="5378450"/>
          <p14:tracePt t="73003" x="4830763" y="5360988"/>
          <p14:tracePt t="73025" x="4849813" y="5341938"/>
          <p14:tracePt t="73028" x="4876800" y="5287963"/>
          <p14:tracePt t="73048" x="4886325" y="5222875"/>
          <p14:tracePt t="73049" x="4886325" y="5149850"/>
          <p14:tracePt t="73070" x="4895850" y="5095875"/>
          <p14:tracePt t="73071" x="4895850" y="5003800"/>
          <p14:tracePt t="73094" x="4895850" y="4949825"/>
          <p14:tracePt t="73095" x="4867275" y="4867275"/>
          <p14:tracePt t="73105" x="4830763" y="4803775"/>
          <p14:tracePt t="73128" x="4748213" y="4638675"/>
          <p14:tracePt t="73149" x="4711700" y="4611688"/>
          <p14:tracePt t="73151" x="4657725" y="4592638"/>
          <p14:tracePt t="73171" x="4594225" y="4584700"/>
          <p14:tracePt t="73172" x="4521200" y="4584700"/>
          <p14:tracePt t="73195" x="4365625" y="4657725"/>
          <p14:tracePt t="73216" x="4310063" y="4684713"/>
          <p14:tracePt t="73218" x="4265613" y="4721225"/>
          <p14:tracePt t="73239" x="4265613" y="4738688"/>
          <p14:tracePt t="73240" x="4265613" y="4794250"/>
          <p14:tracePt t="73262" x="4265613" y="5049838"/>
          <p14:tracePt t="73285" x="4265613" y="5251450"/>
          <p14:tracePt t="73307" x="4265613" y="5314950"/>
          <p14:tracePt t="73310" x="4283075" y="5368925"/>
          <p14:tracePt t="73329" x="4302125" y="5378450"/>
          <p14:tracePt t="73330" x="4356100" y="5378450"/>
          <p14:tracePt t="73352" x="4465638" y="5378450"/>
          <p14:tracePt t="73353" x="4584700" y="5314950"/>
          <p14:tracePt t="73376" x="4903788" y="5214938"/>
          <p14:tracePt t="73396" x="5022850" y="5141913"/>
          <p14:tracePt t="73398" x="5049838" y="5105400"/>
          <p14:tracePt t="73419" x="5068888" y="5032375"/>
          <p14:tracePt t="73420" x="5068888" y="4967288"/>
          <p14:tracePt t="73443" x="4976813" y="4857750"/>
          <p14:tracePt t="73464" x="4940300" y="4821238"/>
          <p14:tracePt t="73466" x="4940300" y="4811713"/>
          <p14:tracePt t="73486" x="4913313" y="4811713"/>
          <p14:tracePt t="73487" x="4903788" y="4811713"/>
          <p14:tracePt t="73509" x="4876800" y="4811713"/>
          <p14:tracePt t="73512" x="4821238" y="4811713"/>
          <p14:tracePt t="73531" x="4794250" y="4811713"/>
          <p14:tracePt t="73533" x="4757738" y="4830763"/>
          <p14:tracePt t="73554" x="4730750" y="4867275"/>
          <p14:tracePt t="73555" x="4711700" y="4940300"/>
          <p14:tracePt t="73577" x="4684713" y="5032375"/>
          <p14:tracePt t="73580" x="4675188" y="5132388"/>
          <p14:tracePt t="73599" x="4675188" y="5241925"/>
          <p14:tracePt t="73600" x="4675188" y="5314950"/>
          <p14:tracePt t="73623" x="4740275" y="5397500"/>
          <p14:tracePt t="73645" x="4895850" y="5434013"/>
          <p14:tracePt t="73666" x="4986338" y="5434013"/>
          <p14:tracePt t="73669" x="5132388" y="5434013"/>
          <p14:tracePt t="73689" x="5241925" y="5434013"/>
          <p14:tracePt t="73690" x="5297488" y="5434013"/>
          <p14:tracePt t="73712" x="5314950" y="5424488"/>
          <p14:tracePt t="73723" x="5314950" y="5414963"/>
          <p14:tracePt t="73725" x="5268913" y="5360988"/>
          <p14:tracePt t="73735" x="5159375" y="5305425"/>
          <p14:tracePt t="73756" x="5041900" y="5214938"/>
          <p14:tracePt t="73757" x="4932363" y="5141913"/>
          <p14:tracePt t="73778" x="4876800" y="5122863"/>
          <p14:tracePt t="73780" x="4849813" y="5122863"/>
          <p14:tracePt t="73800" x="4803775" y="5122863"/>
          <p14:tracePt t="73802" x="4776788" y="5122863"/>
          <p14:tracePt t="73823" x="4730750" y="5122863"/>
          <p14:tracePt t="73826" x="4721225" y="5132388"/>
          <p14:tracePt t="73836" x="4703763" y="5141913"/>
          <p14:tracePt t="73879" x="4694238" y="5149850"/>
          <p14:tracePt t="73902" x="4694238" y="5168900"/>
          <p14:tracePt t="73903" x="4684713" y="5186363"/>
          <p14:tracePt t="73925" x="4684713" y="5195888"/>
          <p14:tracePt t="73927" x="4675188" y="5214938"/>
          <p14:tracePt t="73937" x="4667250" y="5222875"/>
          <p14:tracePt t="74781" x="4657725" y="5222875"/>
          <p14:tracePt t="74982" x="4638675" y="5222875"/>
          <p14:tracePt t="74983" x="4630738" y="5232400"/>
          <p14:tracePt t="75005" x="4611688" y="5251450"/>
          <p14:tracePt t="75008" x="4611688" y="5259388"/>
          <p14:tracePt t="75027" x="4611688" y="5268913"/>
          <p14:tracePt t="75030" x="4611688" y="5278438"/>
          <p14:tracePt t="75061" x="4611688" y="5287963"/>
          <p14:tracePt t="75064" x="4611688" y="5295900"/>
          <p14:tracePt t="75084" x="4611688" y="5324475"/>
          <p14:tracePt t="75085" x="4565650" y="5351463"/>
          <p14:tracePt t="75107" x="4429125" y="5434013"/>
          <p14:tracePt t="75129" x="4346575" y="5478463"/>
          <p14:tracePt t="75131" x="4283075" y="5514975"/>
          <p14:tracePt t="75151" x="4273550" y="5524500"/>
          <p14:tracePt t="75152" x="4265613" y="5524500"/>
          <p14:tracePt t="75174" x="4292600" y="5580063"/>
          <p14:tracePt t="75196" x="4310063" y="5588000"/>
          <p14:tracePt t="75198" x="4310063" y="5607050"/>
          <p14:tracePt t="75219" x="4310063" y="5634038"/>
          <p14:tracePt t="75230" x="4310063" y="5661025"/>
          <p14:tracePt t="75231" x="4273550" y="5697538"/>
          <p14:tracePt t="75253" x="4256088" y="5707063"/>
          <p14:tracePt t="75257" x="4237038" y="5726113"/>
          <p14:tracePt t="75298" x="4237038" y="5734050"/>
          <p14:tracePt t="75300" x="4237038" y="5743575"/>
          <p14:tracePt t="75322" x="4237038" y="5789613"/>
          <p14:tracePt t="75342" x="4237038" y="5816600"/>
          <p14:tracePt t="75344" x="4237038" y="5826125"/>
          <p14:tracePt t="75366" x="4265613" y="5853113"/>
          <p14:tracePt t="75389" x="4402138" y="5872163"/>
          <p14:tracePt t="75410" x="4465638" y="5908675"/>
          <p14:tracePt t="75412" x="4502150" y="5935663"/>
          <p14:tracePt t="75433" x="4529138" y="5954713"/>
          <p14:tracePt t="75434" x="4548188" y="5972175"/>
          <p14:tracePt t="75455" x="4565650" y="5991225"/>
          <p14:tracePt t="75459" x="4602163" y="5991225"/>
          <p14:tracePt t="75478" x="4638675" y="5991225"/>
          <p14:tracePt t="75479" x="4667250" y="5991225"/>
          <p14:tracePt t="75499" x="4730750" y="5962650"/>
          <p14:tracePt t="75500" x="4813300" y="5926138"/>
          <p14:tracePt t="75522" x="4857750" y="5889625"/>
          <p14:tracePt t="75523" x="4886325" y="5862638"/>
          <p14:tracePt t="75544" x="4895850" y="5826125"/>
          <p14:tracePt t="75545" x="4895850" y="5807075"/>
          <p14:tracePt t="75567" x="4913313" y="5780088"/>
          <p14:tracePt t="75568" x="4922838" y="5734050"/>
          <p14:tracePt t="75590" x="4959350" y="5661025"/>
          <p14:tracePt t="75591" x="4986338" y="5616575"/>
          <p14:tracePt t="75612" x="5005388" y="5551488"/>
          <p14:tracePt t="75613" x="5032375" y="5470525"/>
          <p14:tracePt t="75635" x="5041900" y="5414963"/>
          <p14:tracePt t="75635" x="5041900" y="5351463"/>
          <p14:tracePt t="75657" x="5041900" y="5314950"/>
          <p14:tracePt t="75658" x="5041900" y="5259388"/>
          <p14:tracePt t="75680" x="5041900" y="5222875"/>
          <p14:tracePt t="75680" x="5041900" y="5149850"/>
          <p14:tracePt t="75702" x="5041900" y="5076825"/>
          <p14:tracePt t="75703" x="5041900" y="4949825"/>
          <p14:tracePt t="75725" x="5078413" y="4767263"/>
          <p14:tracePt t="75727" x="5086350" y="4621213"/>
          <p14:tracePt t="75747" x="5105400" y="4465638"/>
          <p14:tracePt t="75748" x="5105400" y="4410075"/>
          <p14:tracePt t="75770" x="5105400" y="4392613"/>
          <p14:tracePt t="75774" x="5114925" y="4365625"/>
          <p14:tracePt t="75792" x="5114925" y="4356100"/>
          <p14:tracePt t="75793" x="5114925" y="4337050"/>
          <p14:tracePt t="75816" x="5114925" y="4319588"/>
          <p14:tracePt t="75839" x="5114925" y="4300538"/>
          <p14:tracePt t="75849" x="5114925" y="4246563"/>
          <p14:tracePt t="75850" x="5105400" y="4227513"/>
          <p14:tracePt t="75872" x="5078413" y="4164013"/>
          <p14:tracePt t="75893" x="5041900" y="4117975"/>
          <p14:tracePt t="75916" x="5005388" y="4100513"/>
          <p14:tracePt t="75939" x="4986338" y="4090988"/>
          <p14:tracePt t="75961" x="4968875" y="4081463"/>
          <p14:tracePt t="75963" x="4932363" y="4064000"/>
          <p14:tracePt t="75984" x="4903788" y="4064000"/>
          <p14:tracePt t="75986" x="4876800" y="4064000"/>
          <p14:tracePt t="76006" x="4821238" y="4064000"/>
          <p14:tracePt t="76009" x="4767263" y="4064000"/>
          <p14:tracePt t="76029" x="4675188" y="4064000"/>
          <p14:tracePt t="76030" x="4611688" y="4064000"/>
          <p14:tracePt t="76051" x="4557713" y="4064000"/>
          <p14:tracePt t="76052" x="4529138" y="4073525"/>
          <p14:tracePt t="76075" x="4521200" y="4081463"/>
          <p14:tracePt t="76108" x="4521200" y="4100513"/>
          <p14:tracePt t="76110" x="4502150" y="4117975"/>
          <p14:tracePt t="76130" x="4502150" y="4146550"/>
          <p14:tracePt t="76132" x="4465638" y="4200525"/>
          <p14:tracePt t="76153" x="4438650" y="4246563"/>
          <p14:tracePt t="76154" x="4402138" y="4310063"/>
          <p14:tracePt t="76176" x="4375150" y="4392613"/>
          <p14:tracePt t="76197" x="4375150" y="4402138"/>
          <p14:tracePt t="76199" x="4375150" y="4419600"/>
          <p14:tracePt t="76220" x="4375150" y="4429125"/>
          <p14:tracePt t="76223" x="4365625" y="4456113"/>
          <p14:tracePt t="76242" x="4356100" y="4483100"/>
          <p14:tracePt t="76244" x="4346575" y="4511675"/>
          <p14:tracePt t="76265" x="4310063" y="4575175"/>
          <p14:tracePt t="76266" x="4283075" y="4648200"/>
          <p14:tracePt t="76288" x="4265613" y="4730750"/>
          <p14:tracePt t="76289" x="4237038" y="4811713"/>
          <p14:tracePt t="76310" x="4237038" y="4903788"/>
          <p14:tracePt t="76312" x="4210050" y="4959350"/>
          <p14:tracePt t="76332" x="4200525" y="5003800"/>
          <p14:tracePt t="76333" x="4183063" y="5076825"/>
          <p14:tracePt t="76356" x="4173538" y="5141913"/>
          <p14:tracePt t="76377" x="4173538" y="5168900"/>
          <p14:tracePt t="76379" x="4173538" y="5195888"/>
          <p14:tracePt t="76400" x="4173538" y="5232400"/>
          <p14:tracePt t="76401" x="4173538" y="5259388"/>
          <p14:tracePt t="76423" x="4173538" y="5324475"/>
          <p14:tracePt t="76426" x="4173538" y="5387975"/>
          <p14:tracePt t="76445" x="4164013" y="5461000"/>
          <p14:tracePt t="76446" x="4164013" y="5497513"/>
          <p14:tracePt t="76469" x="4164013" y="5514975"/>
          <p14:tracePt t="76470" x="4164013" y="5551488"/>
          <p14:tracePt t="76491" x="4164013" y="5580063"/>
          <p14:tracePt t="76494" x="4173538" y="5624513"/>
          <p14:tracePt t="76513" x="4173538" y="5680075"/>
          <p14:tracePt t="76514" x="4200525" y="5726113"/>
          <p14:tracePt t="76535" x="4210050" y="5743575"/>
          <p14:tracePt t="76536" x="4210050" y="5770563"/>
          <p14:tracePt t="76558" x="4246563" y="5807075"/>
          <p14:tracePt t="76580" x="4283075" y="5807075"/>
          <p14:tracePt t="76582" x="4338638" y="5807075"/>
          <p14:tracePt t="76602" x="4411663" y="5807075"/>
          <p14:tracePt t="76603" x="4465638" y="5807075"/>
          <p14:tracePt t="76626" x="4484688" y="5807075"/>
          <p14:tracePt t="76626" x="4502150" y="5807075"/>
          <p14:tracePt t="76704" x="4511675" y="5807075"/>
          <p14:tracePt t="76862" x="4521200" y="5816600"/>
          <p14:tracePt t="77627" x="4511675" y="5816600"/>
          <p14:tracePt t="78336" x="4484688" y="5789613"/>
          <p14:tracePt t="78360" x="4448175" y="5716588"/>
          <p14:tracePt t="78382" x="4419600" y="5616575"/>
          <p14:tracePt t="78404" x="4402138" y="5514975"/>
          <p14:tracePt t="78427" x="4411663" y="5397500"/>
          <p14:tracePt t="78449" x="4438650" y="5368925"/>
          <p14:tracePt t="78562" x="4338638" y="5287963"/>
          <p14:tracePt t="78584" x="4090988" y="5040313"/>
          <p14:tracePt t="78606" x="3771900" y="4767263"/>
          <p14:tracePt t="78629" x="3525838" y="4511675"/>
          <p14:tracePt t="78650" x="3379788" y="4346575"/>
          <p14:tracePt t="78652" x="3168650" y="4044950"/>
          <p14:tracePt t="78672" x="2976563" y="3752850"/>
          <p14:tracePt t="78675" x="2794000" y="3387725"/>
          <p14:tracePt t="78696" x="2328863" y="2620963"/>
          <p14:tracePt t="78718" x="2209800" y="2484438"/>
          <p14:tracePt t="78720" x="2119313" y="2428875"/>
          <p14:tracePt t="78740" x="2046288" y="2419350"/>
          <p14:tracePt t="78743" x="2036763" y="2419350"/>
          <p14:tracePt t="78796" x="2027238" y="2411413"/>
          <p14:tracePt t="78798" x="2027238" y="2401888"/>
          <p14:tracePt t="78830" x="2027238" y="2392363"/>
          <p14:tracePt t="78833" x="2027238" y="2382838"/>
          <p14:tracePt t="78853" x="2009775" y="2382838"/>
          <p14:tracePt t="78854" x="2000250" y="2374900"/>
          <p14:tracePt t="78876" x="1981200" y="2365375"/>
          <p14:tracePt t="78932" x="1963738" y="2338388"/>
          <p14:tracePt t="78954" x="1944688" y="2328863"/>
          <p14:tracePt t="78956" x="1927225" y="2309813"/>
          <p14:tracePt t="78976" x="1908175" y="2282825"/>
          <p14:tracePt t="78977" x="1908175" y="2255838"/>
          <p14:tracePt t="78998" x="1908175" y="2219325"/>
          <p14:tracePt t="78999" x="1908175" y="2192338"/>
          <p14:tracePt t="79022" x="1908175" y="2146300"/>
          <p14:tracePt t="79023" x="1908175" y="2136775"/>
          <p14:tracePt t="79066" x="1900238" y="2127250"/>
          <p14:tracePt t="79088" x="1890713" y="2127250"/>
          <p14:tracePt t="79090" x="1863725" y="2100263"/>
          <p14:tracePt t="79111" x="1854200" y="2036763"/>
          <p14:tracePt t="79113" x="1854200" y="2000250"/>
          <p14:tracePt t="79147" x="1844675" y="1973263"/>
          <p14:tracePt t="79349" x="1854200" y="1954213"/>
          <p14:tracePt t="79373" x="1863725" y="1954213"/>
          <p14:tracePt t="79393" x="1871663" y="1944688"/>
          <p14:tracePt t="79461" x="1908175" y="1927225"/>
          <p14:tracePt t="79517" x="1908175" y="1917700"/>
          <p14:tracePt t="79641" x="1936750" y="1944688"/>
          <p14:tracePt t="79664" x="1963738" y="2000250"/>
          <p14:tracePt t="79686" x="2009775" y="2109788"/>
          <p14:tracePt t="79709" x="2063750" y="2219325"/>
          <p14:tracePt t="79730" x="2100263" y="2265363"/>
          <p14:tracePt t="79733" x="2119313" y="2282825"/>
          <p14:tracePt t="79753" x="2146300" y="2309813"/>
          <p14:tracePt t="79756" x="2163763" y="2338388"/>
          <p14:tracePt t="79775" x="2173288" y="2338388"/>
          <p14:tracePt t="79777" x="2182813" y="2338388"/>
          <p14:tracePt t="79798" x="2236788" y="2374900"/>
          <p14:tracePt t="79820" x="2246313" y="2374900"/>
          <p14:tracePt t="79823" x="2273300" y="2382838"/>
          <p14:tracePt t="79843" x="2282825" y="2392363"/>
          <p14:tracePt t="79844" x="2292350" y="2392363"/>
          <p14:tracePt t="79876" x="2309813" y="2411413"/>
          <p14:tracePt t="80339" x="2292350" y="2411413"/>
          <p14:tracePt t="80361" x="2273300" y="2401888"/>
          <p14:tracePt t="80367" x="2246313" y="2392363"/>
          <p14:tracePt t="80383" x="2209800" y="2382838"/>
          <p14:tracePt t="80385" x="2163763" y="2355850"/>
          <p14:tracePt t="80405" x="2146300" y="2328863"/>
          <p14:tracePt t="80406" x="2109788" y="2282825"/>
          <p14:tracePt t="80428" x="2082800" y="2255838"/>
          <p14:tracePt t="80431" x="2063750" y="2236788"/>
          <p14:tracePt t="80450" x="2054225" y="2228850"/>
          <p14:tracePt t="80451" x="2036763" y="2209800"/>
          <p14:tracePt t="80472" x="2027238" y="2200275"/>
          <p14:tracePt t="80517" x="2017713" y="2182813"/>
          <p14:tracePt t="80520" x="2017713" y="2173288"/>
          <p14:tracePt t="80540" x="2017713" y="2163763"/>
          <p14:tracePt t="80542" x="2017713" y="2155825"/>
          <p14:tracePt t="80563" x="2017713" y="2146300"/>
          <p14:tracePt t="80566" x="2017713" y="2136775"/>
          <p14:tracePt t="80585" x="2017713" y="2127250"/>
          <p14:tracePt t="80586" x="2017713" y="2119313"/>
          <p14:tracePt t="80608" x="2017713" y="2109788"/>
          <p14:tracePt t="80608" x="2017713" y="2100263"/>
          <p14:tracePt t="80631" x="2017713" y="2082800"/>
          <p14:tracePt t="80633" x="2017713" y="2073275"/>
          <p14:tracePt t="80653" x="2017713" y="2054225"/>
          <p14:tracePt t="80653" x="2017713" y="2036763"/>
          <p14:tracePt t="80675" x="2017713" y="2009775"/>
          <p14:tracePt t="80676" x="2017713" y="1990725"/>
          <p14:tracePt t="80698" x="2017713" y="1973263"/>
          <p14:tracePt t="80833" x="2009775" y="1963738"/>
          <p14:tracePt t="80957" x="2000250" y="1973263"/>
          <p14:tracePt t="80981" x="2000250" y="2046288"/>
          <p14:tracePt t="81001" x="2017713" y="2073275"/>
          <p14:tracePt t="81004" x="2046288" y="2127250"/>
          <p14:tracePt t="81023" x="2054225" y="2163763"/>
          <p14:tracePt t="81025" x="2063750" y="2219325"/>
          <p14:tracePt t="81046" x="2082800" y="2265363"/>
          <p14:tracePt t="81048" x="2109788" y="2309813"/>
          <p14:tracePt t="81068" x="2119313" y="2319338"/>
          <p14:tracePt t="81069" x="2127250" y="2328863"/>
          <p14:tracePt t="81091" x="2146300" y="2355850"/>
          <p14:tracePt t="81092" x="2155825" y="2355850"/>
          <p14:tracePt t="81114" x="2173288" y="2365375"/>
          <p14:tracePt t="81116" x="2192338" y="2382838"/>
          <p14:tracePt t="81137" x="2265363" y="2438400"/>
          <p14:tracePt t="81158" x="2328863" y="2474913"/>
          <p14:tracePt t="81159" x="2355850" y="2501900"/>
          <p14:tracePt t="81182" x="2374900" y="2520950"/>
          <p14:tracePt t="81217" x="2382838" y="2520950"/>
          <p14:tracePt t="81239" x="2392363" y="2520950"/>
          <p14:tracePt t="81272" x="2401888" y="2520950"/>
          <p14:tracePt t="81564" x="2411413" y="2520950"/>
          <p14:tracePt t="87496" x="2557463" y="2784475"/>
          <p14:tracePt t="87505" x="2749550" y="3022600"/>
          <p14:tracePt t="87509" x="3725863" y="3871913"/>
          <p14:tracePt t="87511" x="4594225" y="4738688"/>
          <p14:tracePt t="87518" x="4968875" y="5168900"/>
          <p14:tracePt t="87539" x="5407025" y="5762625"/>
          <p14:tracePt t="87560" x="5443538" y="5862638"/>
          <p14:tracePt t="87562" x="5497513" y="5926138"/>
          <p14:tracePt t="87583" x="5497513" y="5935663"/>
          <p14:tracePt t="87606" x="5497513" y="5945188"/>
          <p14:tracePt t="87752" x="5497513" y="5954713"/>
          <p14:tracePt t="87776" x="5451475" y="5991225"/>
          <p14:tracePt t="87797" x="5341938" y="5991225"/>
          <p14:tracePt t="87820" x="5278438" y="5962650"/>
          <p14:tracePt t="87821" x="5241925" y="5918200"/>
          <p14:tracePt t="87842" x="5151438" y="5789613"/>
          <p14:tracePt t="87863" x="5086350" y="5707063"/>
          <p14:tracePt t="87865" x="4968875" y="5616575"/>
          <p14:tracePt t="87886" x="4857750" y="5514975"/>
          <p14:tracePt t="87888" x="4821238" y="5414963"/>
          <p14:tracePt t="87909" x="4730750" y="5259388"/>
          <p14:tracePt t="87911" x="4684713" y="5141913"/>
          <p14:tracePt t="87931" x="4657725" y="5013325"/>
          <p14:tracePt t="87932" x="4648200" y="4940300"/>
          <p14:tracePt t="87954" x="4648200" y="4922838"/>
          <p14:tracePt t="87955" x="4630738" y="4903788"/>
          <p14:tracePt t="88134" x="4621213" y="4884738"/>
          <p14:tracePt t="88157" x="4621213" y="4840288"/>
          <p14:tracePt t="88161" x="4638675" y="4767263"/>
          <p14:tracePt t="88181" x="4657725" y="4738688"/>
          <p14:tracePt t="88271" x="4630738" y="4738688"/>
          <p14:tracePt t="88294" x="4557713" y="4767263"/>
          <p14:tracePt t="88315" x="4529138" y="4775200"/>
          <p14:tracePt t="88316" x="4511675" y="4784725"/>
          <p14:tracePt t="88337" x="4502150" y="4794250"/>
          <p14:tracePt t="88371" x="4521200" y="4967288"/>
          <p14:tracePt t="88395" x="4557713" y="5332413"/>
          <p14:tracePt t="88416" x="4565650" y="5497513"/>
          <p14:tracePt t="88417" x="4565650" y="5643563"/>
          <p14:tracePt t="88438" x="4584700" y="5726113"/>
          <p14:tracePt t="88439" x="4602163" y="5743575"/>
          <p14:tracePt t="88464" x="4703763" y="5753100"/>
          <p14:tracePt t="88484" x="4976813" y="5588000"/>
          <p14:tracePt t="88506" x="5095875" y="5497513"/>
          <p14:tracePt t="88508" x="5187950" y="5414963"/>
          <p14:tracePt t="88529" x="5195888" y="5295900"/>
          <p14:tracePt t="88551" x="5195888" y="5259388"/>
          <p14:tracePt t="88552" x="5132388" y="5222875"/>
          <p14:tracePt t="88573" x="5078413" y="5214938"/>
          <p14:tracePt t="88577" x="5013325" y="5214938"/>
          <p14:tracePt t="88596" x="4932363" y="5186363"/>
          <p14:tracePt t="88618" x="4913313" y="5186363"/>
          <p14:tracePt t="88620" x="4886325" y="5178425"/>
          <p14:tracePt t="88662" x="4867275" y="5159375"/>
          <p14:tracePt t="88664" x="4857750" y="5149850"/>
          <p14:tracePt t="88685" x="4840288" y="5149850"/>
          <p14:tracePt t="88687" x="4830763" y="5149850"/>
          <p14:tracePt t="88708" x="4821238" y="5149850"/>
          <p14:tracePt t="88798" x="4821238" y="5141913"/>
          <p14:tracePt t="88831" x="4821238" y="5132388"/>
          <p14:tracePt t="88833" x="4813300" y="5122863"/>
          <p14:tracePt t="88899" x="4813300" y="5113338"/>
          <p14:tracePt t="89024" x="4903788" y="5113338"/>
          <p14:tracePt t="89046" x="5195888" y="5159375"/>
          <p14:tracePt t="89068" x="5480050" y="5195888"/>
          <p14:tracePt t="89070" x="5945188" y="5241925"/>
          <p14:tracePt t="89090" x="6483350" y="5314950"/>
          <p14:tracePt t="89093" x="6959600" y="5414963"/>
          <p14:tracePt t="89113" x="7278688" y="5570538"/>
          <p14:tracePt t="89135" x="7278688" y="5588000"/>
          <p14:tracePt t="89137" x="7278688" y="5607050"/>
          <p14:tracePt t="89158" x="7269163" y="5616575"/>
          <p14:tracePt t="89161" x="7259638" y="5616575"/>
          <p14:tracePt t="89180" x="7242175" y="5616575"/>
          <p14:tracePt t="89214" x="7223125" y="5616575"/>
          <p14:tracePt t="89216" x="7215188" y="5616575"/>
          <p14:tracePt t="89236" x="7196138" y="5588000"/>
          <p14:tracePt t="89238" x="7178675" y="5570538"/>
          <p14:tracePt t="89260" x="7178675" y="5534025"/>
          <p14:tracePt t="89281" x="7178675" y="5514975"/>
          <p14:tracePt t="89360" x="7178675" y="5507038"/>
          <p14:tracePt t="89362" x="7186613" y="5507038"/>
          <p14:tracePt t="89384" x="7215188" y="5507038"/>
          <p14:tracePt t="89386" x="7242175" y="5507038"/>
          <p14:tracePt t="89405" x="7259638" y="5534025"/>
          <p14:tracePt t="89406" x="7305675" y="5551488"/>
          <p14:tracePt t="89428" x="7334250" y="5561013"/>
          <p14:tracePt t="89430" x="7361238" y="5561013"/>
          <p14:tracePt t="89450" x="7378700" y="5561013"/>
          <p14:tracePt t="89518" x="7415213" y="5551488"/>
          <p14:tracePt t="89520" x="7415213" y="5543550"/>
          <p14:tracePt t="89551" x="7415213" y="5534025"/>
          <p14:tracePt t="89554" x="7415213" y="5524500"/>
          <p14:tracePt t="89574" x="7424738" y="5514975"/>
          <p14:tracePt t="89576" x="7434263" y="5507038"/>
          <p14:tracePt t="89777" x="7443788" y="5507038"/>
          <p14:tracePt t="89834" x="7443788" y="5524500"/>
          <p14:tracePt t="89912" x="7451725" y="5534025"/>
          <p14:tracePt t="90014" x="7470775" y="5551488"/>
          <p14:tracePt t="90048" x="7516813" y="5561013"/>
          <p14:tracePt t="90071" x="7553325" y="5561013"/>
          <p14:tracePt t="90093" x="7597775" y="5580063"/>
          <p14:tracePt t="90114" x="7616825" y="5580063"/>
          <p14:tracePt t="90116" x="7634288" y="5580063"/>
          <p14:tracePt t="90136" x="7653338" y="5580063"/>
          <p14:tracePt t="90138" x="7670800" y="5580063"/>
          <p14:tracePt t="90170" x="7699375" y="5580063"/>
          <p14:tracePt t="90172" x="7716838" y="5580063"/>
          <p14:tracePt t="90192" x="7735888" y="5580063"/>
          <p14:tracePt t="90193" x="7753350" y="5580063"/>
          <p14:tracePt t="90260" x="7772400" y="5580063"/>
          <p14:tracePt t="90262" x="7780338" y="5580063"/>
          <p14:tracePt t="90283" x="7789863" y="5580063"/>
          <p14:tracePt t="90286" x="7816850" y="5580063"/>
          <p14:tracePt t="90305" x="7826375" y="5543550"/>
          <p14:tracePt t="90307" x="7835900" y="5524500"/>
          <p14:tracePt t="90328" x="7845425" y="5470525"/>
          <p14:tracePt t="90351" x="7872413" y="5414963"/>
          <p14:tracePt t="90372" x="7881938" y="5387975"/>
          <p14:tracePt t="90375" x="7899400" y="5368925"/>
          <p14:tracePt t="90395" x="7899400" y="5360988"/>
          <p14:tracePt t="90396" x="7899400" y="5351463"/>
          <p14:tracePt t="90418" x="7899400" y="5341938"/>
          <p14:tracePt t="90420" x="7899400" y="5324475"/>
          <p14:tracePt t="90440" x="7908925" y="5305425"/>
          <p14:tracePt t="90441" x="7926388" y="5268913"/>
          <p14:tracePt t="90462" x="7926388" y="5251450"/>
          <p14:tracePt t="90463" x="7926388" y="5222875"/>
          <p14:tracePt t="90486" x="7926388" y="5205413"/>
          <p14:tracePt t="90487" x="7926388" y="5168900"/>
          <p14:tracePt t="90507" x="7926388" y="5149850"/>
          <p14:tracePt t="90509" x="7926388" y="5122863"/>
          <p14:tracePt t="90530" x="7918450" y="5059363"/>
          <p14:tracePt t="90531" x="7918450" y="4986338"/>
          <p14:tracePt t="90554" x="7908925" y="4840288"/>
          <p14:tracePt t="90575" x="7908925" y="4775200"/>
          <p14:tracePt t="90577" x="7908925" y="4721225"/>
          <p14:tracePt t="90598" x="7908925" y="4694238"/>
          <p14:tracePt t="90620" x="7908925" y="4684713"/>
          <p14:tracePt t="90654" x="7908925" y="4675188"/>
          <p14:tracePt t="90666" x="7908925" y="4648200"/>
          <p14:tracePt t="90687" x="7908925" y="4629150"/>
          <p14:tracePt t="90689" x="7908925" y="4602163"/>
          <p14:tracePt t="90710" x="7908925" y="4584700"/>
          <p14:tracePt t="90713" x="7889875" y="4556125"/>
          <p14:tracePt t="90744" x="7881938" y="4538663"/>
          <p14:tracePt t="90746" x="7872413" y="4538663"/>
          <p14:tracePt t="90766" x="7862888" y="4529138"/>
          <p14:tracePt t="90789" x="7845425" y="4529138"/>
          <p14:tracePt t="90791" x="7816850" y="4529138"/>
          <p14:tracePt t="90811" x="7808913" y="4529138"/>
          <p14:tracePt t="90813" x="7789863" y="4519613"/>
          <p14:tracePt t="90835" x="7772400" y="4502150"/>
          <p14:tracePt t="90879" x="7753350" y="4502150"/>
          <p14:tracePt t="90881" x="7735888" y="4502150"/>
          <p14:tracePt t="90901" x="7689850" y="4492625"/>
          <p14:tracePt t="90904" x="7680325" y="4492625"/>
          <p14:tracePt t="90924" x="7670800" y="4492625"/>
          <p14:tracePt t="90926" x="7662863" y="4492625"/>
          <p14:tracePt t="90946" x="7643813" y="4492625"/>
          <p14:tracePt t="90980" x="7634288" y="4492625"/>
          <p14:tracePt t="90992" x="7626350" y="4492625"/>
          <p14:tracePt t="90993" x="7607300" y="4492625"/>
          <p14:tracePt t="91014" x="7589838" y="4483100"/>
          <p14:tracePt t="91016" x="7580313" y="4483100"/>
          <p14:tracePt t="91037" x="7570788" y="4483100"/>
          <p14:tracePt t="91039" x="7561263" y="4483100"/>
          <p14:tracePt t="91070" x="7553325" y="4483100"/>
          <p14:tracePt t="91092" x="7534275" y="4483100"/>
          <p14:tracePt t="91094" x="7524750" y="4483100"/>
          <p14:tracePt t="91115" x="7516813" y="4483100"/>
          <p14:tracePt t="91137" x="7488238" y="4483100"/>
          <p14:tracePt t="91206" x="7480300" y="4483100"/>
          <p14:tracePt t="91230" x="7451725" y="4483100"/>
          <p14:tracePt t="91262" x="7443788" y="4492625"/>
          <p14:tracePt t="91284" x="7434263" y="4492625"/>
          <p14:tracePt t="91306" x="7434263" y="4502150"/>
          <p14:tracePt t="91309" x="7415213" y="4519613"/>
          <p14:tracePt t="91340" x="7415213" y="4529138"/>
          <p14:tracePt t="91342" x="7407275" y="4538663"/>
          <p14:tracePt t="91398" x="7407275" y="4565650"/>
          <p14:tracePt t="91420" x="7378700" y="4602163"/>
          <p14:tracePt t="91441" x="7378700" y="4611688"/>
          <p14:tracePt t="91464" x="7378700" y="4621213"/>
          <p14:tracePt t="91497" x="7378700" y="4629150"/>
          <p14:tracePt t="91499" x="7378700" y="4648200"/>
          <p14:tracePt t="91520" x="7370763" y="4665663"/>
          <p14:tracePt t="91521" x="7361238" y="4684713"/>
          <p14:tracePt t="91542" x="7351713" y="4702175"/>
          <p14:tracePt t="91543" x="7351713" y="4711700"/>
          <p14:tracePt t="91566" x="7342188" y="4721225"/>
          <p14:tracePt t="91567" x="7334250" y="4730750"/>
          <p14:tracePt t="91588" x="7334250" y="4738688"/>
          <p14:tracePt t="91610" x="7334250" y="4757738"/>
          <p14:tracePt t="91613" x="7324725" y="4803775"/>
          <p14:tracePt t="91633" x="7324725" y="4821238"/>
          <p14:tracePt t="91634" x="7315200" y="4857750"/>
          <p14:tracePt t="91656" x="7288213" y="4913313"/>
          <p14:tracePt t="91678" x="7288213" y="4930775"/>
          <p14:tracePt t="91700" x="7288213" y="4949825"/>
          <p14:tracePt t="91703" x="7288213" y="4976813"/>
          <p14:tracePt t="91722" x="7288213" y="5022850"/>
          <p14:tracePt t="91725" x="7259638" y="5068888"/>
          <p14:tracePt t="91745" x="7259638" y="5095875"/>
          <p14:tracePt t="91746" x="7259638" y="5122863"/>
          <p14:tracePt t="91769" x="7251700" y="5195888"/>
          <p14:tracePt t="91790" x="7251700" y="5205413"/>
          <p14:tracePt t="91793" x="7251700" y="5232400"/>
          <p14:tracePt t="91813" x="7251700" y="5241925"/>
          <p14:tracePt t="91814" x="7251700" y="5259388"/>
          <p14:tracePt t="91846" x="7251700" y="5287963"/>
          <p14:tracePt t="91847" x="7251700" y="5305425"/>
          <p14:tracePt t="91869" x="7296150" y="5351463"/>
          <p14:tracePt t="91872" x="7324725" y="5378450"/>
          <p14:tracePt t="91891" x="7334250" y="5387975"/>
          <p14:tracePt t="91893" x="7342188" y="5405438"/>
          <p14:tracePt t="91914" x="7342188" y="5434013"/>
          <p14:tracePt t="91915" x="7351713" y="5441950"/>
          <p14:tracePt t="91937" x="7361238" y="5451475"/>
          <p14:tracePt t="91939" x="7378700" y="5470525"/>
          <p14:tracePt t="91960" x="7388225" y="5470525"/>
          <p14:tracePt t="91982" x="7424738" y="5507038"/>
          <p14:tracePt t="92004" x="7434263" y="5514975"/>
          <p14:tracePt t="92005" x="7443788" y="5524500"/>
          <p14:tracePt t="92026" x="7451725" y="5534025"/>
          <p14:tracePt t="92027" x="7470775" y="5551488"/>
          <p14:tracePt t="92048" x="7488238" y="5570538"/>
          <p14:tracePt t="92049" x="7507288" y="5570538"/>
          <p14:tracePt t="92071" x="7516813" y="5570538"/>
          <p14:tracePt t="92093" x="7534275" y="5580063"/>
          <p14:tracePt t="92094" x="7543800" y="5580063"/>
          <p14:tracePt t="96258" x="7561263" y="5478463"/>
          <p14:tracePt t="96280" x="7561263" y="5461000"/>
          <p14:tracePt t="96285" x="7561263" y="5351463"/>
          <p14:tracePt t="96303" x="7507288" y="5314950"/>
          <p14:tracePt t="96324" x="7461250" y="5314950"/>
          <p14:tracePt t="96326" x="7443788" y="5314950"/>
          <p14:tracePt t="96347" x="7434263" y="5314950"/>
          <p14:tracePt t="96348" x="7424738" y="5314950"/>
          <p14:tracePt t="96391" x="7424738" y="5305425"/>
          <p14:tracePt t="96394" x="7415213" y="5295900"/>
          <p14:tracePt t="96414" x="7415213" y="5287963"/>
          <p14:tracePt t="96459" x="7415213" y="5278438"/>
          <p14:tracePt t="96662" x="7415213" y="5268913"/>
          <p14:tracePt t="96729" x="7415213" y="5259388"/>
          <p14:tracePt t="97237" x="7415213" y="5278438"/>
          <p14:tracePt t="97259" x="7415213" y="5341938"/>
          <p14:tracePt t="97282" x="7415213" y="5378450"/>
          <p14:tracePt t="97305" x="7415213" y="5441950"/>
          <p14:tracePt t="97326" x="7415213" y="5461000"/>
          <p14:tracePt t="97328" x="7415213" y="5478463"/>
          <p14:tracePt t="97348" x="7415213" y="5507038"/>
          <p14:tracePt t="97350" x="7415213" y="5543550"/>
          <p14:tracePt t="97370" x="7415213" y="5551488"/>
          <p14:tracePt t="97373" x="7415213" y="5570538"/>
          <p14:tracePt t="97394" x="7415213" y="5624513"/>
          <p14:tracePt t="97416" x="7415213" y="5643563"/>
          <p14:tracePt t="97437" x="7415213" y="5661025"/>
          <p14:tracePt t="97439" x="7415213" y="5670550"/>
          <p14:tracePt t="97460" x="7434263" y="5680075"/>
          <p14:tracePt t="97463" x="7507288" y="5707063"/>
          <p14:tracePt t="97483" x="7561263" y="5726113"/>
          <p14:tracePt t="97483" x="7626350" y="5753100"/>
          <p14:tracePt t="97505" x="7653338" y="5762625"/>
          <p14:tracePt t="97506" x="7662863" y="5770563"/>
          <p14:tracePt t="97539" x="7662863" y="5780088"/>
          <p14:tracePt t="97541" x="7680325" y="5789613"/>
          <p14:tracePt t="97562" x="7707313" y="5789613"/>
          <p14:tracePt t="97563" x="7743825" y="5789613"/>
          <p14:tracePt t="97584" x="7772400" y="5789613"/>
          <p14:tracePt t="97586" x="7789863" y="5762625"/>
          <p14:tracePt t="97606" x="7826375" y="5726113"/>
          <p14:tracePt t="97607" x="7845425" y="5661025"/>
          <p14:tracePt t="97630" x="7918450" y="5478463"/>
          <p14:tracePt t="97652" x="7954963" y="5397500"/>
          <p14:tracePt t="97653" x="7962900" y="5341938"/>
          <p14:tracePt t="97673" x="7981950" y="5278438"/>
          <p14:tracePt t="97675" x="7981950" y="5268913"/>
          <p14:tracePt t="97696" x="7981950" y="5251450"/>
          <p14:tracePt t="97718" x="7981950" y="5214938"/>
          <p14:tracePt t="97720" x="7981950" y="5186363"/>
          <p14:tracePt t="97741" x="7991475" y="5113338"/>
          <p14:tracePt t="97742" x="7991475" y="5059363"/>
          <p14:tracePt t="97763" x="7999413" y="4986338"/>
          <p14:tracePt t="97764" x="8027988" y="4884738"/>
          <p14:tracePt t="97786" x="8045450" y="4848225"/>
          <p14:tracePt t="97787" x="8045450" y="4811713"/>
          <p14:tracePt t="97808" x="8045450" y="4784725"/>
          <p14:tracePt t="97810" x="8045450" y="4767263"/>
          <p14:tracePt t="97831" x="8045450" y="4738688"/>
          <p14:tracePt t="97832" x="8045450" y="4711700"/>
          <p14:tracePt t="97853" x="8054975" y="4657725"/>
          <p14:tracePt t="97854" x="8064500" y="4611688"/>
          <p14:tracePt t="97876" x="8064500" y="4575175"/>
          <p14:tracePt t="97878" x="8064500" y="4565650"/>
          <p14:tracePt t="97898" x="8064500" y="4556125"/>
          <p14:tracePt t="97899" x="8064500" y="4548188"/>
          <p14:tracePt t="97932" x="8054975" y="4529138"/>
          <p14:tracePt t="97933" x="8035925" y="4502150"/>
          <p14:tracePt t="97954" x="7999413" y="4456113"/>
          <p14:tracePt t="97955" x="7981950" y="4429125"/>
          <p14:tracePt t="97977" x="7972425" y="4402138"/>
          <p14:tracePt t="97979" x="7935913" y="4346575"/>
          <p14:tracePt t="97999" x="7926388" y="4319588"/>
          <p14:tracePt t="98000" x="7908925" y="4283075"/>
          <p14:tracePt t="98022" x="7881938" y="4264025"/>
          <p14:tracePt t="98023" x="7881938" y="4256088"/>
          <p14:tracePt t="98046" x="7862888" y="4246563"/>
          <p14:tracePt t="98067" x="7826375" y="4237038"/>
          <p14:tracePt t="98090" x="7808913" y="4227513"/>
          <p14:tracePt t="98113" x="7789863" y="4219575"/>
          <p14:tracePt t="98114" x="7780338" y="4210050"/>
          <p14:tracePt t="98134" x="7743825" y="4210050"/>
          <p14:tracePt t="98136" x="7689850" y="4210050"/>
          <p14:tracePt t="98157" x="7616825" y="4210050"/>
          <p14:tracePt t="98158" x="7561263" y="4210050"/>
          <p14:tracePt t="98179" x="7516813" y="4210050"/>
          <p14:tracePt t="98181" x="7507288" y="4210050"/>
          <p14:tracePt t="98202" x="7497763" y="4210050"/>
          <p14:tracePt t="98248" x="7451725" y="4227513"/>
          <p14:tracePt t="98281" x="7434263" y="4227513"/>
          <p14:tracePt t="98282" x="7434263" y="4237038"/>
          <p14:tracePt t="98303" x="7415213" y="4256088"/>
          <p14:tracePt t="98305" x="7407275" y="4264025"/>
          <p14:tracePt t="98326" x="7361238" y="4292600"/>
          <p14:tracePt t="98327" x="7334250" y="4329113"/>
          <p14:tracePt t="98348" x="7296150" y="4373563"/>
          <p14:tracePt t="98349" x="7278688" y="4402138"/>
          <p14:tracePt t="98371" x="7259638" y="4419600"/>
          <p14:tracePt t="98372" x="7251700" y="4429125"/>
          <p14:tracePt t="98394" x="7251700" y="4438650"/>
          <p14:tracePt t="98405" x="7251700" y="4456113"/>
          <p14:tracePt t="98405" x="7251700" y="4465638"/>
          <p14:tracePt t="98427" x="7232650" y="4502150"/>
          <p14:tracePt t="98429" x="7205663" y="4584700"/>
          <p14:tracePt t="98449" x="7169150" y="4648200"/>
          <p14:tracePt t="98451" x="7123113" y="4730750"/>
          <p14:tracePt t="98472" x="7086600" y="4803775"/>
          <p14:tracePt t="98474" x="7059613" y="4884738"/>
          <p14:tracePt t="98495" x="7023100" y="4949825"/>
          <p14:tracePt t="98497" x="6986588" y="4995863"/>
          <p14:tracePt t="98517" x="6977063" y="5059363"/>
          <p14:tracePt t="98518" x="6959600" y="5086350"/>
          <p14:tracePt t="98540" x="6959600" y="5113338"/>
          <p14:tracePt t="98541" x="6959600" y="5141913"/>
          <p14:tracePt t="98563" x="6959600" y="5178425"/>
          <p14:tracePt t="98565" x="6967538" y="5205413"/>
          <p14:tracePt t="98585" x="6967538" y="5287963"/>
          <p14:tracePt t="98586" x="6967538" y="5341938"/>
          <p14:tracePt t="98607" x="6967538" y="5378450"/>
          <p14:tracePt t="98608" x="6967538" y="5414963"/>
          <p14:tracePt t="98630" x="6967538" y="5434013"/>
          <p14:tracePt t="98632" x="6967538" y="5461000"/>
          <p14:tracePt t="98653" x="6967538" y="5487988"/>
          <p14:tracePt t="98654" x="6977063" y="5534025"/>
          <p14:tracePt t="98675" x="6996113" y="5561013"/>
          <p14:tracePt t="98676" x="7004050" y="5580063"/>
          <p14:tracePt t="98698" x="7013575" y="5588000"/>
          <p14:tracePt t="98699" x="7023100" y="5607050"/>
          <p14:tracePt t="98720" x="7032625" y="5616575"/>
          <p14:tracePt t="98721" x="7050088" y="5634038"/>
          <p14:tracePt t="98732" x="7050088" y="5643563"/>
          <p14:tracePt t="98765" x="7059613" y="5653088"/>
          <p14:tracePt t="98767" x="7077075" y="5670550"/>
          <p14:tracePt t="98787" x="7086600" y="5670550"/>
          <p14:tracePt t="98788" x="7105650" y="5680075"/>
          <p14:tracePt t="98810" x="7123113" y="5689600"/>
          <p14:tracePt t="98813" x="7132638" y="5697538"/>
          <p14:tracePt t="98832" x="7150100" y="5716588"/>
          <p14:tracePt t="98833" x="7178675" y="5743575"/>
          <p14:tracePt t="98855" x="7196138" y="5753100"/>
          <p14:tracePt t="98856" x="7259638" y="5780088"/>
          <p14:tracePt t="98878" x="7370763" y="5780088"/>
          <p14:tracePt t="98900" x="7443788" y="5799138"/>
          <p14:tracePt t="98902" x="7488238" y="5799138"/>
          <p14:tracePt t="98922" x="7524750" y="5799138"/>
          <p14:tracePt t="98923" x="7570788" y="5799138"/>
          <p14:tracePt t="98949" x="7580313" y="5799138"/>
          <p14:tracePt t="98967" x="7589838" y="5799138"/>
          <p14:tracePt t="98991" x="7626350" y="5789613"/>
          <p14:tracePt t="99013" x="7662863" y="5743575"/>
          <p14:tracePt t="99016" x="7726363" y="5689600"/>
          <p14:tracePt t="99035" x="7772400" y="5643563"/>
          <p14:tracePt t="99037" x="7845425" y="5570538"/>
          <p14:tracePt t="99058" x="7862888" y="5543550"/>
          <p14:tracePt t="99059" x="7881938" y="5524500"/>
          <p14:tracePt t="99080" x="7889875" y="5507038"/>
          <p14:tracePt t="99082" x="7899400" y="5497513"/>
          <p14:tracePt t="99103" x="7908925" y="5478463"/>
          <p14:tracePt t="99103" x="7908925" y="5461000"/>
          <p14:tracePt t="99125" x="7918450" y="5424488"/>
          <p14:tracePt t="99126" x="7945438" y="5378450"/>
          <p14:tracePt t="99148" x="7954963" y="5295900"/>
          <p14:tracePt t="99149" x="7962900" y="5222875"/>
          <p14:tracePt t="99170" x="7972425" y="5186363"/>
          <p14:tracePt t="99171" x="7991475" y="5132388"/>
          <p14:tracePt t="99192" x="7999413" y="5095875"/>
          <p14:tracePt t="99193" x="7999413" y="5059363"/>
          <p14:tracePt t="99215" x="8008938" y="5032375"/>
          <p14:tracePt t="99217" x="8008938" y="5003800"/>
          <p14:tracePt t="99237" x="8008938" y="4959350"/>
          <p14:tracePt t="99238" x="8018463" y="4903788"/>
          <p14:tracePt t="99260" x="8018463" y="4848225"/>
          <p14:tracePt t="99263" x="8018463" y="4811713"/>
          <p14:tracePt t="99282" x="8018463" y="4757738"/>
          <p14:tracePt t="99283" x="8018463" y="4721225"/>
          <p14:tracePt t="99306" x="8008938" y="4675188"/>
          <p14:tracePt t="99328" x="7981950" y="4648200"/>
          <p14:tracePt t="99329" x="7954963" y="4629150"/>
          <p14:tracePt t="99350" x="7918450" y="4611688"/>
          <p14:tracePt t="99352" x="7899400" y="4584700"/>
          <p14:tracePt t="99372" x="7853363" y="4548188"/>
          <p14:tracePt t="99374" x="7816850" y="4529138"/>
          <p14:tracePt t="99396" x="7743825" y="4483100"/>
          <p14:tracePt t="99417" x="7699375" y="4456113"/>
          <p14:tracePt t="99419" x="7634288" y="4429125"/>
          <p14:tracePt t="99440" x="7616825" y="4410075"/>
          <p14:tracePt t="99441" x="7589838" y="4383088"/>
          <p14:tracePt t="99463" x="7543800" y="4356100"/>
          <p14:tracePt t="99465" x="7507288" y="4319588"/>
          <p14:tracePt t="99485" x="7488238" y="4300538"/>
          <p14:tracePt t="99486" x="7470775" y="4292600"/>
          <p14:tracePt t="99507" x="7451725" y="4283075"/>
          <p14:tracePt t="99519" x="7443788" y="4273550"/>
          <p14:tracePt t="99598" x="7434263" y="4264025"/>
          <p14:tracePt t="99631" x="7424738" y="4264025"/>
          <p14:tracePt t="99634" x="7370763" y="4300538"/>
          <p14:tracePt t="99654" x="7324725" y="4319588"/>
          <p14:tracePt t="99656" x="7278688" y="4356100"/>
          <p14:tracePt t="99676" x="7196138" y="4392613"/>
          <p14:tracePt t="99677" x="7150100" y="4419600"/>
          <p14:tracePt t="99699" x="7123113" y="4429125"/>
          <p14:tracePt t="99700" x="7113588" y="4438650"/>
          <p14:tracePt t="99722" x="7113588" y="4465638"/>
          <p14:tracePt t="99744" x="7105650" y="4502150"/>
          <p14:tracePt t="99745" x="7105650" y="4529138"/>
          <p14:tracePt t="99766" x="7105650" y="4584700"/>
          <p14:tracePt t="99767" x="7096125" y="4648200"/>
          <p14:tracePt t="99789" x="7096125" y="4757738"/>
          <p14:tracePt t="99790" x="7077075" y="4830763"/>
          <p14:tracePt t="99812" x="7077075" y="4940300"/>
          <p14:tracePt t="99813" x="7077075" y="5032375"/>
          <p14:tracePt t="99834" x="7077075" y="5122863"/>
          <p14:tracePt t="99836" x="7077075" y="5222875"/>
          <p14:tracePt t="99856" x="7077075" y="5259388"/>
          <p14:tracePt t="99857" x="7077075" y="5314950"/>
          <p14:tracePt t="99880" x="7105650" y="5405438"/>
          <p14:tracePt t="99901" x="7123113" y="5451475"/>
          <p14:tracePt t="99903" x="7150100" y="5478463"/>
          <p14:tracePt t="99924" x="7196138" y="5524500"/>
          <p14:tracePt t="99925" x="7215188" y="5543550"/>
          <p14:tracePt t="99950" x="7278688" y="5634038"/>
          <p14:tracePt t="99969" x="7305675" y="5670550"/>
          <p14:tracePt t="99971" x="7315200" y="5697538"/>
          <p14:tracePt t="99992" x="7334250" y="5726113"/>
          <p14:tracePt t="99993" x="7334250" y="5743575"/>
          <p14:tracePt t="100014" x="7342188" y="5762625"/>
          <p14:tracePt t="100017" x="7351713" y="5780088"/>
          <p14:tracePt t="100036" x="7370763" y="5816600"/>
          <p14:tracePt t="100037" x="7378700" y="5835650"/>
          <p14:tracePt t="100058" x="7388225" y="5843588"/>
          <p14:tracePt t="100059" x="7388225" y="5853113"/>
          <p14:tracePt t="102525" x="7626350" y="5899150"/>
          <p14:tracePt t="102558" x="7780338" y="5918200"/>
          <p14:tracePt t="102559" x="7835900" y="5918200"/>
          <p14:tracePt t="102564" x="7981950" y="5935663"/>
          <p14:tracePt t="102591" x="7991475" y="5935663"/>
          <p14:tracePt t="102625" x="8018463" y="5935663"/>
          <p14:tracePt t="102648" x="8091488" y="5935663"/>
          <p14:tracePt t="102671" x="8118475" y="5935663"/>
          <p14:tracePt t="102702" x="8128000" y="5935663"/>
          <p14:tracePt t="102726" x="8174038" y="5935663"/>
          <p14:tracePt t="102750" x="8256588" y="5935663"/>
          <p14:tracePt t="102771" x="8410575" y="5899150"/>
          <p14:tracePt t="102792" x="8475663" y="5872163"/>
          <p14:tracePt t="102794" x="8539163" y="5843588"/>
          <p14:tracePt t="102815" x="8575675" y="5835650"/>
          <p14:tracePt t="102817" x="8602663" y="5826125"/>
          <p14:tracePt t="102837" x="8648700" y="5807075"/>
          <p14:tracePt t="102839" x="8702675" y="5807075"/>
          <p14:tracePt t="102860" x="8767763" y="5780088"/>
          <p14:tracePt t="102861" x="8867775" y="5762625"/>
          <p14:tracePt t="102882" x="8940800" y="5753100"/>
          <p14:tracePt t="102885" x="9032875" y="5743575"/>
          <p14:tracePt t="102905" x="9142413" y="5743575"/>
          <p14:tracePt t="102906" x="9232900" y="5743575"/>
          <p14:tracePt t="102935" x="9405938" y="5743575"/>
          <p14:tracePt t="102950" x="9478963" y="5743575"/>
          <p14:tracePt t="102952" x="9515475" y="5743575"/>
          <p14:tracePt t="102972" x="9561513" y="5743575"/>
          <p14:tracePt t="102973" x="9588500" y="5743575"/>
          <p14:tracePt t="102995" x="9625013" y="5743575"/>
          <p14:tracePt t="102996" x="9671050" y="5743575"/>
          <p14:tracePt t="103018" x="9726613" y="5743575"/>
          <p14:tracePt t="103019" x="9817100" y="5743575"/>
          <p14:tracePt t="103040" x="9926638" y="5743575"/>
          <p14:tracePt t="103041" x="10036175" y="5743575"/>
          <p14:tracePt t="103063" x="10145713" y="5743575"/>
          <p14:tracePt t="103064" x="10218738" y="5743575"/>
          <p14:tracePt t="103085" x="10291763" y="5743575"/>
          <p14:tracePt t="103086" x="10374313" y="5743575"/>
          <p14:tracePt t="103107" x="10447338" y="5743575"/>
          <p14:tracePt t="103108" x="10539413" y="5743575"/>
          <p14:tracePt t="103130" x="10593388" y="5743575"/>
          <p14:tracePt t="103131" x="10621963" y="5743575"/>
          <p14:tracePt t="103152" x="10629900" y="5743575"/>
          <p14:tracePt t="103390" x="10639425" y="5743575"/>
          <p14:tracePt t="103391" x="10675938" y="5743575"/>
          <p14:tracePt t="103413" x="10712450" y="5743575"/>
          <p14:tracePt t="103415" x="10768013" y="5743575"/>
          <p14:tracePt t="103435" x="10841038" y="5743575"/>
          <p14:tracePt t="103513" x="10841038" y="5734050"/>
          <p14:tracePt t="103515" x="10831513" y="5734050"/>
          <p14:tracePt t="103525" x="10821988" y="5734050"/>
          <p14:tracePt t="105087" x="10848975" y="5734050"/>
          <p14:tracePt t="105089" x="10914063" y="5734050"/>
          <p14:tracePt t="105110" x="10958513" y="5734050"/>
          <p14:tracePt t="105112" x="10987088" y="5734050"/>
          <p14:tracePt t="105572" x="10904538" y="5643563"/>
          <p14:tracePt t="105596" x="10821988" y="5497513"/>
          <p14:tracePt t="105618" x="10795000" y="5378450"/>
          <p14:tracePt t="105639" x="10795000" y="5341938"/>
          <p14:tracePt t="105642" x="10795000" y="5314950"/>
          <p14:tracePt t="105662" x="10804525" y="5178425"/>
          <p14:tracePt t="105684" x="10804525" y="5049838"/>
          <p14:tracePt t="105686" x="10804525" y="4903788"/>
          <p14:tracePt t="105706" x="10768013" y="4757738"/>
          <p14:tracePt t="105707" x="10721975" y="4592638"/>
          <p14:tracePt t="105729" x="10639425" y="4438650"/>
          <p14:tracePt t="105732" x="10539413" y="4319588"/>
          <p14:tracePt t="105751" x="10456863" y="4227513"/>
          <p14:tracePt t="105753" x="10364788" y="4127500"/>
          <p14:tracePt t="105773" x="10274300" y="3990975"/>
          <p14:tracePt t="105775" x="10137775" y="3789363"/>
          <p14:tracePt t="105797" x="9999663" y="3506788"/>
          <p14:tracePt t="105799" x="9817100" y="3241675"/>
          <p14:tracePt t="105819" x="9698038" y="2959100"/>
          <p14:tracePt t="105820" x="9653588" y="2849563"/>
          <p14:tracePt t="105841" x="9653588" y="2794000"/>
          <p14:tracePt t="105842" x="9653588" y="2757488"/>
          <p14:tracePt t="105864" x="9661525" y="2730500"/>
          <p14:tracePt t="105866" x="9680575" y="2730500"/>
          <p14:tracePt t="105886" x="9698038" y="2720975"/>
          <p14:tracePt t="105909" x="9707563" y="2711450"/>
          <p14:tracePt t="105910" x="9717088" y="2684463"/>
          <p14:tracePt t="105933" x="9726613" y="2593975"/>
          <p14:tracePt t="105954" x="9753600" y="2547938"/>
          <p14:tracePt t="105956" x="9780588" y="2492375"/>
          <p14:tracePt t="105976" x="9809163" y="2465388"/>
          <p14:tracePt t="105977" x="9817100" y="2455863"/>
          <p14:tracePt t="106010" x="9826625" y="2455863"/>
          <p14:tracePt t="106013" x="9836150" y="2455863"/>
          <p14:tracePt t="106032" x="9882188" y="2455863"/>
          <p14:tracePt t="106033" x="9963150" y="2455863"/>
          <p14:tracePt t="106055" x="10018713" y="2455863"/>
          <p14:tracePt t="106056" x="10091738" y="2455863"/>
          <p14:tracePt t="106077" x="10182225" y="2455863"/>
          <p14:tracePt t="106078" x="10218738" y="2455863"/>
          <p14:tracePt t="106101" x="10283825" y="2419350"/>
          <p14:tracePt t="106123" x="10310813" y="2374900"/>
          <p14:tracePt t="106126" x="10320338" y="2273300"/>
          <p14:tracePt t="106147" x="10374313" y="2063750"/>
          <p14:tracePt t="106170" x="10447338" y="1890713"/>
          <p14:tracePt t="106191" x="10493375" y="1771650"/>
          <p14:tracePt t="106192" x="10493375" y="1698625"/>
          <p14:tracePt t="106213" x="10493375" y="1606550"/>
          <p14:tracePt t="106217" x="10483850" y="1533525"/>
          <p14:tracePt t="106235" x="10410825" y="1416050"/>
          <p14:tracePt t="106238" x="10328275" y="1333500"/>
          <p14:tracePt t="106258" x="10210800" y="1260475"/>
          <p14:tracePt t="106259" x="10109200" y="1214438"/>
          <p14:tracePt t="106282" x="9936163" y="1187450"/>
          <p14:tracePt t="106303" x="9845675" y="1187450"/>
          <p14:tracePt t="106305" x="9790113" y="1187450"/>
          <p14:tracePt t="106325" x="9680575" y="1204913"/>
          <p14:tracePt t="106327" x="9580563" y="1250950"/>
          <p14:tracePt t="106349" x="9507538" y="1333500"/>
          <p14:tracePt t="106372" x="9515475" y="1533525"/>
          <p14:tracePt t="106393" x="9561513" y="1698625"/>
          <p14:tracePt t="106396" x="9661525" y="1898650"/>
          <p14:tracePt t="106416" x="9753600" y="2073275"/>
          <p14:tracePt t="106426" x="9853613" y="2346325"/>
          <p14:tracePt t="106428" x="9909175" y="2428875"/>
          <p14:tracePt t="106449" x="9955213" y="2465388"/>
          <p14:tracePt t="106450" x="10009188" y="2465388"/>
          <p14:tracePt t="106471" x="10072688" y="2447925"/>
          <p14:tracePt t="106472" x="10228263" y="2319338"/>
          <p14:tracePt t="106494" x="10401300" y="2090738"/>
          <p14:tracePt t="106496" x="10575925" y="1862138"/>
          <p14:tracePt t="106516" x="10768013" y="1652588"/>
          <p14:tracePt t="106518" x="10858500" y="1552575"/>
          <p14:tracePt t="106539" x="10877550" y="1489075"/>
          <p14:tracePt t="106550" x="10877550" y="1479550"/>
          <p14:tracePt t="106551" x="10841038" y="1470025"/>
          <p14:tracePt t="106572" x="10420350" y="1525588"/>
          <p14:tracePt t="106573" x="9780588" y="1735138"/>
          <p14:tracePt t="106596" x="8329613" y="2200275"/>
          <p14:tracePt t="106618" x="7670800" y="2346325"/>
          <p14:tracePt t="106640" x="7653338" y="2346325"/>
          <p14:tracePt t="106673" x="7699375" y="2346325"/>
          <p14:tracePt t="106676" x="7780338" y="2328863"/>
          <p14:tracePt t="106696" x="7853363" y="2309813"/>
          <p14:tracePt t="106699" x="7908925" y="2309813"/>
          <p14:tracePt t="106719" x="7945438" y="2309813"/>
          <p14:tracePt t="106742" x="7954963" y="2309813"/>
          <p14:tracePt t="106742" x="7962900" y="2301875"/>
          <p14:tracePt t="106764" x="7972425" y="2301875"/>
          <p14:tracePt t="106797" x="7981950" y="2301875"/>
          <p14:tracePt t="106799" x="7999413" y="2301875"/>
          <p14:tracePt t="106820" x="8035925" y="2282825"/>
          <p14:tracePt t="106822" x="8118475" y="2282825"/>
          <p14:tracePt t="106842" x="8191500" y="2282825"/>
          <p14:tracePt t="106843" x="8283575" y="2282825"/>
          <p14:tracePt t="106865" x="8356600" y="2282825"/>
          <p14:tracePt t="106867" x="8393113" y="2282825"/>
          <p14:tracePt t="106889" x="8402638" y="2282825"/>
          <p14:tracePt t="106901" x="8410575" y="2282825"/>
          <p14:tracePt t="107069" x="8447088" y="2282825"/>
          <p14:tracePt t="107090" x="8502650" y="2282825"/>
          <p14:tracePt t="107093" x="8629650" y="2282825"/>
          <p14:tracePt t="107114" x="8986838" y="2282825"/>
          <p14:tracePt t="107136" x="9361488" y="2236788"/>
          <p14:tracePt t="107158" x="9471025" y="2163763"/>
          <p14:tracePt t="107160" x="9507538" y="2136775"/>
          <p14:tracePt t="107180" x="9507538" y="2090738"/>
          <p14:tracePt t="107183" x="9507538" y="2054225"/>
          <p14:tracePt t="107203" x="9478963" y="2009775"/>
          <p14:tracePt t="107205" x="9442450" y="1963738"/>
          <p14:tracePt t="107226" x="9388475" y="1917700"/>
          <p14:tracePt t="107248" x="9361488" y="1898650"/>
          <p14:tracePt t="107251" x="9342438" y="1881188"/>
          <p14:tracePt t="107270" x="9332913" y="1871663"/>
          <p14:tracePt t="107271" x="9324975" y="1854200"/>
          <p14:tracePt t="107373" x="9332913" y="1844675"/>
          <p14:tracePt t="107395" x="9461500" y="1862138"/>
          <p14:tracePt t="107416" x="9534525" y="1862138"/>
          <p14:tracePt t="107427" x="9607550" y="1871663"/>
          <p14:tracePt t="107430" x="9680575" y="1871663"/>
          <p14:tracePt t="107450" x="9734550" y="1871663"/>
          <p14:tracePt t="107452" x="9817100" y="1871663"/>
          <p14:tracePt t="107472" x="9909175" y="1871663"/>
          <p14:tracePt t="107474" x="9982200" y="1871663"/>
          <p14:tracePt t="107495" x="10009188" y="1871663"/>
          <p14:tracePt t="107498" x="10045700" y="1871663"/>
          <p14:tracePt t="107517" x="10091738" y="1854200"/>
          <p14:tracePt t="107518" x="10128250" y="1825625"/>
          <p14:tracePt t="107541" x="10145713" y="1808163"/>
          <p14:tracePt t="107542" x="10155238" y="1798638"/>
          <p14:tracePt t="107563" x="10164763" y="1781175"/>
          <p14:tracePt t="107585" x="10164763" y="1771650"/>
          <p14:tracePt t="107608" x="10164763" y="1762125"/>
          <p14:tracePt t="107654" x="10101263" y="1825625"/>
          <p14:tracePt t="107675" x="9991725" y="1890713"/>
          <p14:tracePt t="107677" x="9890125" y="1954213"/>
          <p14:tracePt t="107697" x="9826625" y="1981200"/>
          <p14:tracePt t="107732" x="9817100" y="1981200"/>
          <p14:tracePt t="107734" x="9845675" y="1908175"/>
          <p14:tracePt t="107754" x="9963150" y="1817688"/>
          <p14:tracePt t="107756" x="10101263" y="1698625"/>
          <p14:tracePt t="107776" x="10218738" y="1606550"/>
          <p14:tracePt t="107777" x="10283825" y="1570038"/>
          <p14:tracePt t="107799" x="10310813" y="1562100"/>
          <p14:tracePt t="107801" x="10320338" y="1552575"/>
          <p14:tracePt t="107833" x="10283825" y="1543050"/>
          <p14:tracePt t="107856" x="10145713" y="1589088"/>
          <p14:tracePt t="107878" x="10082213" y="1606550"/>
          <p14:tracePt t="107880" x="10064750" y="1625600"/>
          <p14:tracePt t="107900" x="10018713" y="1679575"/>
          <p14:tracePt t="107902" x="10018713" y="1716088"/>
          <p14:tracePt t="107923" x="10018713" y="1789113"/>
          <p14:tracePt t="107925" x="10018713" y="1817688"/>
          <p14:tracePt t="107935" x="10018713" y="1825625"/>
          <p14:tracePt t="107951" x="10028238" y="1835150"/>
          <p14:tracePt t="107968" x="10045700" y="1835150"/>
          <p14:tracePt t="108047" x="10064750" y="1825625"/>
          <p14:tracePt t="108069" x="10072688" y="1817688"/>
          <p14:tracePt t="108073" x="10082213" y="1808163"/>
          <p14:tracePt t="108091" x="10082213" y="1798638"/>
          <p14:tracePt t="108093" x="10091738" y="1781175"/>
          <p14:tracePt t="108114" x="10101263" y="1781175"/>
          <p14:tracePt t="108509" x="10101263" y="1771650"/>
          <p14:tracePt t="108531" x="10101263" y="1808163"/>
          <p14:tracePt t="108536" x="10064750" y="1854200"/>
          <p14:tracePt t="108554" x="9936163" y="1963738"/>
          <p14:tracePt t="108575" x="9780588" y="2054225"/>
          <p14:tracePt t="108577" x="9653588" y="2100263"/>
          <p14:tracePt t="108597" x="9451975" y="2182813"/>
          <p14:tracePt t="108600" x="9069388" y="2338388"/>
          <p14:tracePt t="108619" x="8648700" y="2501900"/>
          <p14:tracePt t="108620" x="7845425" y="2693988"/>
          <p14:tracePt t="108642" x="6886575" y="2894013"/>
          <p14:tracePt t="108643" x="5945188" y="3013075"/>
          <p14:tracePt t="108665" x="5013325" y="3068638"/>
          <p14:tracePt t="108667" x="4419600" y="3068638"/>
          <p14:tracePt t="108687" x="4008438" y="3068638"/>
          <p14:tracePt t="108688" x="3825875" y="3068638"/>
          <p14:tracePt t="108709" x="3752850" y="3068638"/>
          <p14:tracePt t="108711" x="3752850" y="3049588"/>
          <p14:tracePt t="108732" x="3789363" y="3005138"/>
          <p14:tracePt t="108734" x="3881438" y="2959100"/>
          <p14:tracePt t="108755" x="4000500" y="2913063"/>
          <p14:tracePt t="108756" x="4083050" y="2894013"/>
          <p14:tracePt t="108777" x="4110038" y="2857500"/>
          <p14:tracePt t="108778" x="4119563" y="2813050"/>
          <p14:tracePt t="108790" x="4119563" y="2776538"/>
          <p14:tracePt t="108811" x="4119563" y="2747963"/>
          <p14:tracePt t="108812" x="4110038" y="2740025"/>
          <p14:tracePt t="108833" x="4100513" y="2740025"/>
          <p14:tracePt t="108835" x="4083050" y="2730500"/>
          <p14:tracePt t="108856" x="4083050" y="2711450"/>
          <p14:tracePt t="108857" x="4073525" y="2703513"/>
          <p14:tracePt t="108879" x="4073525" y="2693988"/>
          <p14:tracePt t="108880" x="4073525" y="2674938"/>
          <p14:tracePt t="108903" x="4073525" y="2638425"/>
          <p14:tracePt t="108924" x="4073525" y="2620963"/>
          <p14:tracePt t="108969" x="4073525" y="2601913"/>
          <p14:tracePt t="108970" x="4073525" y="2584450"/>
          <p14:tracePt t="109003" x="4119563" y="2547938"/>
          <p14:tracePt t="109005" x="4156075" y="2547938"/>
          <p14:tracePt t="109025" x="4210050" y="2547938"/>
          <p14:tracePt t="109028" x="4265613" y="2547938"/>
          <p14:tracePt t="109048" x="4375150" y="2547938"/>
          <p14:tracePt t="109050" x="4465638" y="2547938"/>
          <p14:tracePt t="109070" x="4548188" y="2547938"/>
          <p14:tracePt t="109071" x="4638675" y="2547938"/>
          <p14:tracePt t="109092" x="4748213" y="2547938"/>
          <p14:tracePt t="109093" x="4857750" y="2547938"/>
          <p14:tracePt t="109115" x="4932363" y="2547938"/>
          <p14:tracePt t="109117" x="5005388" y="2547938"/>
          <p14:tracePt t="109137" x="5078413" y="2538413"/>
          <p14:tracePt t="109138" x="5151438" y="2465388"/>
          <p14:tracePt t="109160" x="5214938" y="2401888"/>
          <p14:tracePt t="109161" x="5260975" y="2282825"/>
          <p14:tracePt t="109182" x="5287963" y="2173288"/>
          <p14:tracePt t="109185" x="5297488" y="2063750"/>
          <p14:tracePt t="109205" x="5297488" y="1990725"/>
          <p14:tracePt t="109206" x="5287963" y="1927225"/>
          <p14:tracePt t="109227" x="5187950" y="1898650"/>
          <p14:tracePt t="109228" x="5041900" y="1862138"/>
          <p14:tracePt t="109250" x="4794250" y="1862138"/>
          <p14:tracePt t="109252" x="4529138" y="1862138"/>
          <p14:tracePt t="109272" x="4292600" y="1871663"/>
          <p14:tracePt t="109273" x="4073525" y="1927225"/>
          <p14:tracePt t="109295" x="3944938" y="1935163"/>
          <p14:tracePt t="109297" x="3898900" y="1963738"/>
          <p14:tracePt t="109319" x="3898900" y="2054225"/>
          <p14:tracePt t="109341" x="4192588" y="2173288"/>
          <p14:tracePt t="109363" x="4411663" y="2182813"/>
          <p14:tracePt t="109367" x="4711700" y="2182813"/>
          <p14:tracePt t="109387" x="5314950" y="2182813"/>
          <p14:tracePt t="109408" x="5497513" y="2182813"/>
          <p14:tracePt t="109412" x="5589588" y="2163763"/>
          <p14:tracePt t="109431" x="5634038" y="2146300"/>
          <p14:tracePt t="109433" x="5634038" y="2127250"/>
          <p14:tracePt t="109454" x="5534025" y="2046288"/>
          <p14:tracePt t="109475" x="5407025" y="2000250"/>
          <p14:tracePt t="109479" x="5241925" y="1954213"/>
          <p14:tracePt t="109498" x="5141913" y="1908175"/>
          <p14:tracePt t="109502" x="5059363" y="1871663"/>
          <p14:tracePt t="109520" x="5041900" y="1862138"/>
          <p14:tracePt t="109588" x="5032375" y="1871663"/>
          <p14:tracePt t="109590" x="5032375" y="1917700"/>
          <p14:tracePt t="109610" x="5041900" y="1935163"/>
          <p14:tracePt t="109612" x="5059363" y="1954213"/>
          <p14:tracePt t="109814" x="5105400" y="2073275"/>
          <p14:tracePt t="109836" x="5141913" y="2200275"/>
          <p14:tracePt t="109838" x="5232400" y="2401888"/>
          <p14:tracePt t="109857" x="5334000" y="2674938"/>
          <p14:tracePt t="109860" x="5480050" y="2986088"/>
          <p14:tracePt t="109880" x="5626100" y="3278188"/>
          <p14:tracePt t="109882" x="5835650" y="3543300"/>
          <p14:tracePt t="109903" x="6804025" y="4227513"/>
          <p14:tracePt t="109926" x="8164513" y="4767263"/>
          <p14:tracePt t="109948" x="8804275" y="4976813"/>
          <p14:tracePt t="109950" x="9388475" y="5105400"/>
          <p14:tracePt t="109970" x="9734550" y="5241925"/>
          <p14:tracePt t="109973" x="9882188" y="5295900"/>
          <p14:tracePt t="109992" x="9972675" y="5314950"/>
          <p14:tracePt t="109994" x="9999663" y="5324475"/>
          <p14:tracePt t="110038" x="9972675" y="5314950"/>
          <p14:tracePt t="110049" x="9909175" y="5287963"/>
          <p14:tracePt t="110051" x="9863138" y="5259388"/>
          <p14:tracePt t="110071" x="9845675" y="5251450"/>
          <p14:tracePt t="110093" x="9826625" y="5241925"/>
          <p14:tracePt t="110139" x="9790113" y="5241925"/>
          <p14:tracePt t="110141" x="9726613" y="5251450"/>
          <p14:tracePt t="110161" x="9544050" y="5259388"/>
          <p14:tracePt t="110173" x="8812213" y="5278438"/>
          <p14:tracePt t="110198" x="7507288" y="5241925"/>
          <p14:tracePt t="110218" x="6804025" y="5076825"/>
          <p14:tracePt t="110220" x="5972175" y="4940300"/>
          <p14:tracePt t="110240" x="5232400" y="4775200"/>
          <p14:tracePt t="110243" x="4484688" y="4694238"/>
          <p14:tracePt t="110263" x="3625850" y="4694238"/>
          <p14:tracePt t="110264" x="2547938" y="4775200"/>
          <p14:tracePt t="110285" x="1443038" y="5013325"/>
          <p14:tracePt t="110288" x="420688" y="5214938"/>
        </p14:tracePtLst>
      </p14:laserTraceLst>
    </p:ext>
  </p:extLst>
</p:sld>
</file>

<file path=ppt/theme/theme1.xml><?xml version="1.0" encoding="utf-8"?>
<a:theme xmlns:a="http://schemas.openxmlformats.org/drawingml/2006/main" name="DIII-D_Collaborator_Technicasl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CS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mplate" id="{A01BE68D-DE91-4C81-94B9-3DCC022B4F2A}" vid="{F4A71F77-0AE7-4048-92AA-BBB477CFAE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DIII-D_Collaborator_Technicasl_Master</Template>
  <TotalTime>1177</TotalTime>
  <Words>1637</Words>
  <Application>Microsoft Office PowerPoint</Application>
  <PresentationFormat>Widescreen</PresentationFormat>
  <Paragraphs>200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Arial Rounded MT Bold</vt:lpstr>
      <vt:lpstr>Calibri</vt:lpstr>
      <vt:lpstr>Calibri Light</vt:lpstr>
      <vt:lpstr>Cavolini</vt:lpstr>
      <vt:lpstr>Century Gothic</vt:lpstr>
      <vt:lpstr>Century Schoolbook</vt:lpstr>
      <vt:lpstr>Lucida Grande</vt:lpstr>
      <vt:lpstr>Symbol</vt:lpstr>
      <vt:lpstr>DIII-D_Collaborator_Technicasl_Master</vt:lpstr>
      <vt:lpstr>UCSD</vt:lpstr>
      <vt:lpstr>PowerPoint Presentation</vt:lpstr>
      <vt:lpstr>The DSP Concept for Disruption Mitigation*</vt:lpstr>
      <vt:lpstr>Overview of NIMROD MHD+Radiation+RE Model</vt:lpstr>
      <vt:lpstr>Overview of NIMROD MHD+Radiation+RE Model</vt:lpstr>
      <vt:lpstr>Overview of NIMROD MHD+Radiation+RE Model</vt:lpstr>
      <vt:lpstr>Overview of NIMROD MHD+Radiation+RE Model</vt:lpstr>
      <vt:lpstr>Outline</vt:lpstr>
      <vt:lpstr>Constant source rate model for shell &amp; payload</vt:lpstr>
      <vt:lpstr>Constant shell ablation simulations: phenomenology of an inside-out TQ</vt:lpstr>
      <vt:lpstr>Current profile evolution during Ip spike</vt:lpstr>
      <vt:lpstr>RE confinement time drops to ~μs </vt:lpstr>
      <vt:lpstr>100% RE loss is not typical for DIII-D rapid shutdown simulations </vt:lpstr>
      <vt:lpstr>Summary of Part I</vt:lpstr>
      <vt:lpstr>Outline</vt:lpstr>
      <vt:lpstr>Shell pellet ablation model</vt:lpstr>
      <vt:lpstr>PowerPoint Presentation</vt:lpstr>
      <vt:lpstr>PowerPoint Presentation</vt:lpstr>
      <vt:lpstr>Sudden increase of slow pellet ablation rate corresponding to growth of unstable MHD</vt:lpstr>
      <vt:lpstr>Increase of slow pellet ablation rate corresponding to growth of unstable MHD</vt:lpstr>
      <vt:lpstr>Unstable modes distort/shift hot core away from faster pellet toward slower pellet</vt:lpstr>
      <vt:lpstr>Consistent with observations of 1/1 phase in MGI simulations</vt:lpstr>
      <vt:lpstr>Summary of Part II &amp;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 Izzo</dc:creator>
  <cp:lastModifiedBy>Val Izzo</cp:lastModifiedBy>
  <cp:revision>1</cp:revision>
  <dcterms:created xsi:type="dcterms:W3CDTF">2020-06-23T16:54:56Z</dcterms:created>
  <dcterms:modified xsi:type="dcterms:W3CDTF">2020-07-06T20:45:59Z</dcterms:modified>
</cp:coreProperties>
</file>