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7" r:id="rId2"/>
    <p:sldId id="293" r:id="rId3"/>
    <p:sldId id="300" r:id="rId4"/>
    <p:sldId id="306" r:id="rId5"/>
    <p:sldId id="307" r:id="rId6"/>
    <p:sldId id="308" r:id="rId7"/>
    <p:sldId id="310" r:id="rId8"/>
    <p:sldId id="311" r:id="rId9"/>
    <p:sldId id="314" r:id="rId10"/>
    <p:sldId id="316" r:id="rId11"/>
    <p:sldId id="317" r:id="rId12"/>
    <p:sldId id="318" r:id="rId13"/>
    <p:sldId id="319" r:id="rId14"/>
    <p:sldId id="320" r:id="rId15"/>
    <p:sldId id="957" r:id="rId16"/>
    <p:sldId id="959" r:id="rId17"/>
    <p:sldId id="315" r:id="rId18"/>
    <p:sldId id="313" r:id="rId19"/>
    <p:sldId id="962" r:id="rId20"/>
    <p:sldId id="963" r:id="rId21"/>
    <p:sldId id="322" r:id="rId22"/>
    <p:sldId id="950" r:id="rId23"/>
    <p:sldId id="951" r:id="rId24"/>
    <p:sldId id="952" r:id="rId25"/>
    <p:sldId id="954" r:id="rId26"/>
    <p:sldId id="956" r:id="rId27"/>
    <p:sldId id="964" r:id="rId28"/>
    <p:sldId id="298" r:id="rId29"/>
  </p:sldIdLst>
  <p:sldSz cx="9144000" cy="5143500" type="screen16x9"/>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8">
          <p15:clr>
            <a:srgbClr val="A4A3A4"/>
          </p15:clr>
        </p15:guide>
        <p15:guide id="2" pos="2880">
          <p15:clr>
            <a:srgbClr val="A4A3A4"/>
          </p15:clr>
        </p15:guide>
        <p15:guide id="3" orient="horz" pos="50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C7C"/>
    <a:srgbClr val="0060A9"/>
    <a:srgbClr val="0058A2"/>
    <a:srgbClr val="1F497D"/>
    <a:srgbClr val="FFFF00"/>
    <a:srgbClr val="1F4B7D"/>
    <a:srgbClr val="58585A"/>
    <a:srgbClr val="DCDCD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8994" autoAdjust="0"/>
  </p:normalViewPr>
  <p:slideViewPr>
    <p:cSldViewPr>
      <p:cViewPr varScale="1">
        <p:scale>
          <a:sx n="107" d="100"/>
          <a:sy n="107" d="100"/>
        </p:scale>
        <p:origin x="106" y="106"/>
      </p:cViewPr>
      <p:guideLst>
        <p:guide orient="horz" pos="678"/>
        <p:guide pos="2880"/>
        <p:guide orient="horz" pos="50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1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CE16C-4BE9-444B-8443-4FCB90C26E6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4A92A8A-7B7D-447D-B727-5CCDB2382A00}">
      <dgm:prSet phldrT="[Text]"/>
      <dgm:spPr/>
      <dgm:t>
        <a:bodyPr/>
        <a:lstStyle/>
        <a:p>
          <a:r>
            <a:rPr lang="en-GB" dirty="0"/>
            <a:t>2008</a:t>
          </a:r>
        </a:p>
      </dgm:t>
    </dgm:pt>
    <dgm:pt modelId="{47FB69D1-A3C7-4BC6-B9D1-E8E879DCFBC1}" type="parTrans" cxnId="{51B8BB57-C3C5-4203-95C7-ACB9016EE181}">
      <dgm:prSet/>
      <dgm:spPr/>
      <dgm:t>
        <a:bodyPr/>
        <a:lstStyle/>
        <a:p>
          <a:endParaRPr lang="en-GB"/>
        </a:p>
      </dgm:t>
    </dgm:pt>
    <dgm:pt modelId="{661DAF98-E39F-4FC9-B5FD-3A1A19769C79}" type="sibTrans" cxnId="{51B8BB57-C3C5-4203-95C7-ACB9016EE181}">
      <dgm:prSet/>
      <dgm:spPr/>
      <dgm:t>
        <a:bodyPr/>
        <a:lstStyle/>
        <a:p>
          <a:endParaRPr lang="en-GB"/>
        </a:p>
      </dgm:t>
    </dgm:pt>
    <dgm:pt modelId="{ED091FBF-936E-4216-8773-86BBA1DF5E5B}">
      <dgm:prSet phldrT="[Text]"/>
      <dgm:spPr/>
      <dgm:t>
        <a:bodyPr/>
        <a:lstStyle/>
        <a:p>
          <a:r>
            <a:rPr lang="en-GB" dirty="0"/>
            <a:t>2009</a:t>
          </a:r>
        </a:p>
      </dgm:t>
    </dgm:pt>
    <dgm:pt modelId="{959578B6-D97C-4DCE-9976-DE24F068A378}" type="parTrans" cxnId="{E616F991-B752-47E0-93D0-EE15D15139AF}">
      <dgm:prSet/>
      <dgm:spPr/>
      <dgm:t>
        <a:bodyPr/>
        <a:lstStyle/>
        <a:p>
          <a:endParaRPr lang="en-GB"/>
        </a:p>
      </dgm:t>
    </dgm:pt>
    <dgm:pt modelId="{00CC42C9-6661-471D-A032-88A8EFF00595}" type="sibTrans" cxnId="{E616F991-B752-47E0-93D0-EE15D15139AF}">
      <dgm:prSet/>
      <dgm:spPr/>
      <dgm:t>
        <a:bodyPr/>
        <a:lstStyle/>
        <a:p>
          <a:endParaRPr lang="en-GB"/>
        </a:p>
      </dgm:t>
    </dgm:pt>
    <dgm:pt modelId="{9BC493F4-5B97-4B45-88E2-163F8F8ABDAC}">
      <dgm:prSet phldrT="[Text]"/>
      <dgm:spPr/>
      <dgm:t>
        <a:bodyPr/>
        <a:lstStyle/>
        <a:p>
          <a:r>
            <a:rPr lang="en-GB" dirty="0"/>
            <a:t> Approved by 19 NC and experts from 5 NC nominated</a:t>
          </a:r>
        </a:p>
      </dgm:t>
    </dgm:pt>
    <dgm:pt modelId="{64DD6489-ACC4-4FAA-9EAD-788D5BA0EF62}" type="parTrans" cxnId="{D910FAA4-71C1-4C41-8474-610BC795BDCD}">
      <dgm:prSet/>
      <dgm:spPr/>
      <dgm:t>
        <a:bodyPr/>
        <a:lstStyle/>
        <a:p>
          <a:endParaRPr lang="en-GB"/>
        </a:p>
      </dgm:t>
    </dgm:pt>
    <dgm:pt modelId="{EE3CECC0-C5DE-410C-9266-610700BCCC51}" type="sibTrans" cxnId="{D910FAA4-71C1-4C41-8474-610BC795BDCD}">
      <dgm:prSet/>
      <dgm:spPr/>
      <dgm:t>
        <a:bodyPr/>
        <a:lstStyle/>
        <a:p>
          <a:endParaRPr lang="en-GB"/>
        </a:p>
      </dgm:t>
    </dgm:pt>
    <dgm:pt modelId="{7585683A-7501-4FCC-8041-48AEEBB39CE4}">
      <dgm:prSet phldrT="[Text]"/>
      <dgm:spPr/>
      <dgm:t>
        <a:bodyPr/>
        <a:lstStyle/>
        <a:p>
          <a:r>
            <a:rPr lang="en-GB" dirty="0"/>
            <a:t>2010</a:t>
          </a:r>
        </a:p>
      </dgm:t>
    </dgm:pt>
    <dgm:pt modelId="{CB977F62-BB4C-4043-9A6C-C61F223662A1}" type="parTrans" cxnId="{F6D988D5-BAE9-4304-B65A-6B75917577CF}">
      <dgm:prSet/>
      <dgm:spPr/>
      <dgm:t>
        <a:bodyPr/>
        <a:lstStyle/>
        <a:p>
          <a:endParaRPr lang="en-GB"/>
        </a:p>
      </dgm:t>
    </dgm:pt>
    <dgm:pt modelId="{36A7A805-F821-4267-8AD0-936F3F91B695}" type="sibTrans" cxnId="{F6D988D5-BAE9-4304-B65A-6B75917577CF}">
      <dgm:prSet/>
      <dgm:spPr/>
      <dgm:t>
        <a:bodyPr/>
        <a:lstStyle/>
        <a:p>
          <a:endParaRPr lang="en-GB"/>
        </a:p>
      </dgm:t>
    </dgm:pt>
    <dgm:pt modelId="{63B469EE-0D5C-483F-A0AF-DD9BC89AEF6E}">
      <dgm:prSet phldrT="[Text]"/>
      <dgm:spPr/>
      <dgm:t>
        <a:bodyPr/>
        <a:lstStyle/>
        <a:p>
          <a:r>
            <a:rPr lang="en-GB" dirty="0"/>
            <a:t> Draft for Vote (CDV) after full committee meeting</a:t>
          </a:r>
        </a:p>
      </dgm:t>
    </dgm:pt>
    <dgm:pt modelId="{72176DB3-8269-4ADC-8A7A-70DE872FFD77}" type="parTrans" cxnId="{4DD84EF1-FDBF-4036-89E5-F90123C9E68A}">
      <dgm:prSet/>
      <dgm:spPr/>
      <dgm:t>
        <a:bodyPr/>
        <a:lstStyle/>
        <a:p>
          <a:endParaRPr lang="en-GB"/>
        </a:p>
      </dgm:t>
    </dgm:pt>
    <dgm:pt modelId="{A7008E71-6B05-4DAC-BE4F-AEA89CE3584C}" type="sibTrans" cxnId="{4DD84EF1-FDBF-4036-89E5-F90123C9E68A}">
      <dgm:prSet/>
      <dgm:spPr/>
      <dgm:t>
        <a:bodyPr/>
        <a:lstStyle/>
        <a:p>
          <a:endParaRPr lang="en-GB"/>
        </a:p>
      </dgm:t>
    </dgm:pt>
    <dgm:pt modelId="{3F7B0D8A-FFB4-44D4-8A04-C5E917FAC89B}">
      <dgm:prSet phldrT="[Text]"/>
      <dgm:spPr/>
      <dgm:t>
        <a:bodyPr/>
        <a:lstStyle/>
        <a:p>
          <a:r>
            <a:rPr lang="en-GB" dirty="0"/>
            <a:t>2013</a:t>
          </a:r>
        </a:p>
      </dgm:t>
    </dgm:pt>
    <dgm:pt modelId="{0768C88D-D4C7-4880-889A-A211B85C65CC}" type="parTrans" cxnId="{CFD87CE0-CCBE-4AC8-A13E-C69F4610F61A}">
      <dgm:prSet/>
      <dgm:spPr/>
      <dgm:t>
        <a:bodyPr/>
        <a:lstStyle/>
        <a:p>
          <a:endParaRPr lang="en-GB"/>
        </a:p>
      </dgm:t>
    </dgm:pt>
    <dgm:pt modelId="{42CAA5DE-5F65-41B6-BB19-DE708C78C7FE}" type="sibTrans" cxnId="{CFD87CE0-CCBE-4AC8-A13E-C69F4610F61A}">
      <dgm:prSet/>
      <dgm:spPr/>
      <dgm:t>
        <a:bodyPr/>
        <a:lstStyle/>
        <a:p>
          <a:endParaRPr lang="en-GB"/>
        </a:p>
      </dgm:t>
    </dgm:pt>
    <dgm:pt modelId="{A9BEFE73-CAF7-4D3E-AD13-3565A195DE82}">
      <dgm:prSet phldrT="[Text]"/>
      <dgm:spPr/>
      <dgm:t>
        <a:bodyPr/>
        <a:lstStyle/>
        <a:p>
          <a:r>
            <a:rPr lang="en-GB" dirty="0"/>
            <a:t>2012</a:t>
          </a:r>
        </a:p>
      </dgm:t>
    </dgm:pt>
    <dgm:pt modelId="{D5DB9133-BCF4-4160-9644-B87F970718A8}" type="parTrans" cxnId="{85AFC1DF-0BD3-4BEA-B205-781BB87157EE}">
      <dgm:prSet/>
      <dgm:spPr/>
      <dgm:t>
        <a:bodyPr/>
        <a:lstStyle/>
        <a:p>
          <a:endParaRPr lang="en-GB"/>
        </a:p>
      </dgm:t>
    </dgm:pt>
    <dgm:pt modelId="{21DE7A11-B680-41E5-8071-49F04F500138}" type="sibTrans" cxnId="{85AFC1DF-0BD3-4BEA-B205-781BB87157EE}">
      <dgm:prSet/>
      <dgm:spPr/>
      <dgm:t>
        <a:bodyPr/>
        <a:lstStyle/>
        <a:p>
          <a:endParaRPr lang="en-GB"/>
        </a:p>
      </dgm:t>
    </dgm:pt>
    <dgm:pt modelId="{2ADE6060-018A-4333-8243-4E4C3CC36902}">
      <dgm:prSet phldrT="[Text]"/>
      <dgm:spPr/>
      <dgm:t>
        <a:bodyPr/>
        <a:lstStyle/>
        <a:p>
          <a:r>
            <a:rPr lang="en-GB" dirty="0"/>
            <a:t> Interim meeting</a:t>
          </a:r>
        </a:p>
      </dgm:t>
    </dgm:pt>
    <dgm:pt modelId="{7C4C0649-2940-4AEA-B628-EAEA7D494880}" type="parTrans" cxnId="{A2D4D95A-F5FB-45F0-81C5-CDCBA1EA9A90}">
      <dgm:prSet/>
      <dgm:spPr/>
      <dgm:t>
        <a:bodyPr/>
        <a:lstStyle/>
        <a:p>
          <a:endParaRPr lang="en-GB"/>
        </a:p>
      </dgm:t>
    </dgm:pt>
    <dgm:pt modelId="{A26110BC-14C3-4AD8-A49A-923AA390ED99}" type="sibTrans" cxnId="{A2D4D95A-F5FB-45F0-81C5-CDCBA1EA9A90}">
      <dgm:prSet/>
      <dgm:spPr/>
      <dgm:t>
        <a:bodyPr/>
        <a:lstStyle/>
        <a:p>
          <a:endParaRPr lang="en-GB"/>
        </a:p>
      </dgm:t>
    </dgm:pt>
    <dgm:pt modelId="{1D207DE0-44A3-446F-BB4D-88EDCD5D110A}">
      <dgm:prSet phldrT="[Text]"/>
      <dgm:spPr/>
      <dgm:t>
        <a:bodyPr/>
        <a:lstStyle/>
        <a:p>
          <a:r>
            <a:rPr lang="en-GB" dirty="0"/>
            <a:t>2014</a:t>
          </a:r>
        </a:p>
      </dgm:t>
    </dgm:pt>
    <dgm:pt modelId="{4827F3C3-02FF-41A7-929C-F6913D26CCFC}" type="parTrans" cxnId="{51C076E1-79E6-412E-870A-9C76F59922ED}">
      <dgm:prSet/>
      <dgm:spPr/>
      <dgm:t>
        <a:bodyPr/>
        <a:lstStyle/>
        <a:p>
          <a:endParaRPr lang="en-GB"/>
        </a:p>
      </dgm:t>
    </dgm:pt>
    <dgm:pt modelId="{3A0B179A-A4DA-4A3A-A0BB-2F93C664888B}" type="sibTrans" cxnId="{51C076E1-79E6-412E-870A-9C76F59922ED}">
      <dgm:prSet/>
      <dgm:spPr/>
      <dgm:t>
        <a:bodyPr/>
        <a:lstStyle/>
        <a:p>
          <a:endParaRPr lang="en-GB"/>
        </a:p>
      </dgm:t>
    </dgm:pt>
    <dgm:pt modelId="{A36D6AAC-3DA7-46FB-BB22-BE39545B7791}">
      <dgm:prSet phldrT="[Text]"/>
      <dgm:spPr/>
      <dgm:t>
        <a:bodyPr/>
        <a:lstStyle/>
        <a:p>
          <a:r>
            <a:rPr lang="en-GB" dirty="0"/>
            <a:t> New Work Proposal (NWIP) from US</a:t>
          </a:r>
        </a:p>
      </dgm:t>
    </dgm:pt>
    <dgm:pt modelId="{91E6AA2E-0675-45E7-9792-2D1C0FA5074A}" type="sibTrans" cxnId="{AF1AA992-CD15-4FF5-BCD6-5F91F0AC16A0}">
      <dgm:prSet/>
      <dgm:spPr/>
      <dgm:t>
        <a:bodyPr/>
        <a:lstStyle/>
        <a:p>
          <a:endParaRPr lang="en-GB"/>
        </a:p>
      </dgm:t>
    </dgm:pt>
    <dgm:pt modelId="{80644B1E-9A2F-43DB-AFDC-632FB38731F6}" type="parTrans" cxnId="{AF1AA992-CD15-4FF5-BCD6-5F91F0AC16A0}">
      <dgm:prSet/>
      <dgm:spPr/>
      <dgm:t>
        <a:bodyPr/>
        <a:lstStyle/>
        <a:p>
          <a:endParaRPr lang="en-GB"/>
        </a:p>
      </dgm:t>
    </dgm:pt>
    <dgm:pt modelId="{1B783A10-61FA-4962-9071-7E70ED47C763}">
      <dgm:prSet phldrT="[Text]"/>
      <dgm:spPr/>
      <dgm:t>
        <a:bodyPr/>
        <a:lstStyle/>
        <a:p>
          <a:r>
            <a:rPr lang="en-GB" dirty="0"/>
            <a:t> CDV Comments addressed in full CM</a:t>
          </a:r>
        </a:p>
      </dgm:t>
    </dgm:pt>
    <dgm:pt modelId="{C4FBC910-B50F-489F-8E43-9485C6DC2159}" type="parTrans" cxnId="{1A6864F7-BD88-447E-9B82-BA30195F2DD0}">
      <dgm:prSet/>
      <dgm:spPr/>
      <dgm:t>
        <a:bodyPr/>
        <a:lstStyle/>
        <a:p>
          <a:endParaRPr lang="en-GB"/>
        </a:p>
      </dgm:t>
    </dgm:pt>
    <dgm:pt modelId="{31FB74D8-887F-420D-AF05-7607E4B3E26E}" type="sibTrans" cxnId="{1A6864F7-BD88-447E-9B82-BA30195F2DD0}">
      <dgm:prSet/>
      <dgm:spPr/>
      <dgm:t>
        <a:bodyPr/>
        <a:lstStyle/>
        <a:p>
          <a:endParaRPr lang="en-GB"/>
        </a:p>
      </dgm:t>
    </dgm:pt>
    <dgm:pt modelId="{2107451A-5F9B-48BB-B94B-33CFA671478B}">
      <dgm:prSet/>
      <dgm:spPr/>
      <dgm:t>
        <a:bodyPr/>
        <a:lstStyle/>
        <a:p>
          <a:r>
            <a:rPr lang="en-GB" dirty="0"/>
            <a:t> Final Draft (FDIS) and issued</a:t>
          </a:r>
        </a:p>
      </dgm:t>
    </dgm:pt>
    <dgm:pt modelId="{37758C5F-DED1-4D0C-9430-20008C139905}" type="parTrans" cxnId="{8C1B5ADC-5B45-48FD-9360-48F4D8791F02}">
      <dgm:prSet/>
      <dgm:spPr/>
      <dgm:t>
        <a:bodyPr/>
        <a:lstStyle/>
        <a:p>
          <a:endParaRPr lang="en-GB"/>
        </a:p>
      </dgm:t>
    </dgm:pt>
    <dgm:pt modelId="{31262442-B464-40BE-B5BB-0844B46424B5}" type="sibTrans" cxnId="{8C1B5ADC-5B45-48FD-9360-48F4D8791F02}">
      <dgm:prSet/>
      <dgm:spPr/>
      <dgm:t>
        <a:bodyPr/>
        <a:lstStyle/>
        <a:p>
          <a:endParaRPr lang="en-GB"/>
        </a:p>
      </dgm:t>
    </dgm:pt>
    <dgm:pt modelId="{F01D063A-2303-4F10-A255-1DD4FB27F27C}">
      <dgm:prSet phldrT="[Text]"/>
      <dgm:spPr/>
      <dgm:t>
        <a:bodyPr/>
        <a:lstStyle/>
        <a:p>
          <a:r>
            <a:rPr lang="en-GB" dirty="0"/>
            <a:t> First working group meeting</a:t>
          </a:r>
        </a:p>
      </dgm:t>
    </dgm:pt>
    <dgm:pt modelId="{72D3DA5E-D7E3-40CD-B142-020F0C8EA5BF}" type="parTrans" cxnId="{BA996ACA-6621-4AEE-A128-A4333D3642BD}">
      <dgm:prSet/>
      <dgm:spPr/>
      <dgm:t>
        <a:bodyPr/>
        <a:lstStyle/>
        <a:p>
          <a:endParaRPr lang="en-GB"/>
        </a:p>
      </dgm:t>
    </dgm:pt>
    <dgm:pt modelId="{2CA8C180-4672-464D-9420-42B1665FB980}" type="sibTrans" cxnId="{BA996ACA-6621-4AEE-A128-A4333D3642BD}">
      <dgm:prSet/>
      <dgm:spPr/>
      <dgm:t>
        <a:bodyPr/>
        <a:lstStyle/>
        <a:p>
          <a:endParaRPr lang="en-GB"/>
        </a:p>
      </dgm:t>
    </dgm:pt>
    <dgm:pt modelId="{BE519841-337D-4BEA-89A5-15D515948D0E}" type="pres">
      <dgm:prSet presAssocID="{125CE16C-4BE9-444B-8443-4FCB90C26E68}" presName="linearFlow" presStyleCnt="0">
        <dgm:presLayoutVars>
          <dgm:dir/>
          <dgm:animLvl val="lvl"/>
          <dgm:resizeHandles val="exact"/>
        </dgm:presLayoutVars>
      </dgm:prSet>
      <dgm:spPr/>
    </dgm:pt>
    <dgm:pt modelId="{4C437E5F-8D59-4FDF-96DF-C4EF6DEE41C1}" type="pres">
      <dgm:prSet presAssocID="{54A92A8A-7B7D-447D-B727-5CCDB2382A00}" presName="composite" presStyleCnt="0"/>
      <dgm:spPr/>
    </dgm:pt>
    <dgm:pt modelId="{F54E5327-D0DC-4B40-B8B9-E68FCC789917}" type="pres">
      <dgm:prSet presAssocID="{54A92A8A-7B7D-447D-B727-5CCDB2382A00}" presName="parentText" presStyleLbl="alignNode1" presStyleIdx="0" presStyleCnt="6">
        <dgm:presLayoutVars>
          <dgm:chMax val="1"/>
          <dgm:bulletEnabled val="1"/>
        </dgm:presLayoutVars>
      </dgm:prSet>
      <dgm:spPr/>
    </dgm:pt>
    <dgm:pt modelId="{99D0C612-C5FF-4D57-8869-FCA9FA15FFA4}" type="pres">
      <dgm:prSet presAssocID="{54A92A8A-7B7D-447D-B727-5CCDB2382A00}" presName="descendantText" presStyleLbl="alignAcc1" presStyleIdx="0" presStyleCnt="6">
        <dgm:presLayoutVars>
          <dgm:bulletEnabled val="1"/>
        </dgm:presLayoutVars>
      </dgm:prSet>
      <dgm:spPr/>
    </dgm:pt>
    <dgm:pt modelId="{111967F6-FD83-44B8-ACCA-D036FC522D1E}" type="pres">
      <dgm:prSet presAssocID="{661DAF98-E39F-4FC9-B5FD-3A1A19769C79}" presName="sp" presStyleCnt="0"/>
      <dgm:spPr/>
    </dgm:pt>
    <dgm:pt modelId="{68A855F6-6F93-453E-925D-CE82EB9E9679}" type="pres">
      <dgm:prSet presAssocID="{ED091FBF-936E-4216-8773-86BBA1DF5E5B}" presName="composite" presStyleCnt="0"/>
      <dgm:spPr/>
    </dgm:pt>
    <dgm:pt modelId="{D74505FB-79FF-4922-A8EF-4A76921BE558}" type="pres">
      <dgm:prSet presAssocID="{ED091FBF-936E-4216-8773-86BBA1DF5E5B}" presName="parentText" presStyleLbl="alignNode1" presStyleIdx="1" presStyleCnt="6">
        <dgm:presLayoutVars>
          <dgm:chMax val="1"/>
          <dgm:bulletEnabled val="1"/>
        </dgm:presLayoutVars>
      </dgm:prSet>
      <dgm:spPr/>
    </dgm:pt>
    <dgm:pt modelId="{6EC339D9-B3E8-4BBA-AC21-E159FFC65825}" type="pres">
      <dgm:prSet presAssocID="{ED091FBF-936E-4216-8773-86BBA1DF5E5B}" presName="descendantText" presStyleLbl="alignAcc1" presStyleIdx="1" presStyleCnt="6">
        <dgm:presLayoutVars>
          <dgm:bulletEnabled val="1"/>
        </dgm:presLayoutVars>
      </dgm:prSet>
      <dgm:spPr/>
    </dgm:pt>
    <dgm:pt modelId="{72B5238C-76F9-403E-A93B-7D4938F5EC2F}" type="pres">
      <dgm:prSet presAssocID="{00CC42C9-6661-471D-A032-88A8EFF00595}" presName="sp" presStyleCnt="0"/>
      <dgm:spPr/>
    </dgm:pt>
    <dgm:pt modelId="{A35E0EA3-69B8-4986-B7CE-0DD32F75B384}" type="pres">
      <dgm:prSet presAssocID="{7585683A-7501-4FCC-8041-48AEEBB39CE4}" presName="composite" presStyleCnt="0"/>
      <dgm:spPr/>
    </dgm:pt>
    <dgm:pt modelId="{DA191591-AC20-48D7-AC83-A2CBB4DBF8F2}" type="pres">
      <dgm:prSet presAssocID="{7585683A-7501-4FCC-8041-48AEEBB39CE4}" presName="parentText" presStyleLbl="alignNode1" presStyleIdx="2" presStyleCnt="6">
        <dgm:presLayoutVars>
          <dgm:chMax val="1"/>
          <dgm:bulletEnabled val="1"/>
        </dgm:presLayoutVars>
      </dgm:prSet>
      <dgm:spPr/>
    </dgm:pt>
    <dgm:pt modelId="{9EA37F17-AD4A-4C97-AB19-24C8FAB8992E}" type="pres">
      <dgm:prSet presAssocID="{7585683A-7501-4FCC-8041-48AEEBB39CE4}" presName="descendantText" presStyleLbl="alignAcc1" presStyleIdx="2" presStyleCnt="6">
        <dgm:presLayoutVars>
          <dgm:bulletEnabled val="1"/>
        </dgm:presLayoutVars>
      </dgm:prSet>
      <dgm:spPr/>
    </dgm:pt>
    <dgm:pt modelId="{54E13E8D-134C-41A6-AC21-FC27B9A7048F}" type="pres">
      <dgm:prSet presAssocID="{36A7A805-F821-4267-8AD0-936F3F91B695}" presName="sp" presStyleCnt="0"/>
      <dgm:spPr/>
    </dgm:pt>
    <dgm:pt modelId="{D1CD69C3-F309-42B5-91A0-B8BB6146D3A8}" type="pres">
      <dgm:prSet presAssocID="{A9BEFE73-CAF7-4D3E-AD13-3565A195DE82}" presName="composite" presStyleCnt="0"/>
      <dgm:spPr/>
    </dgm:pt>
    <dgm:pt modelId="{AF45013D-7DB6-48E9-8B99-F68F3786CF4E}" type="pres">
      <dgm:prSet presAssocID="{A9BEFE73-CAF7-4D3E-AD13-3565A195DE82}" presName="parentText" presStyleLbl="alignNode1" presStyleIdx="3" presStyleCnt="6">
        <dgm:presLayoutVars>
          <dgm:chMax val="1"/>
          <dgm:bulletEnabled val="1"/>
        </dgm:presLayoutVars>
      </dgm:prSet>
      <dgm:spPr/>
    </dgm:pt>
    <dgm:pt modelId="{631FAF50-9BEF-4CE3-B142-7929A47DF75A}" type="pres">
      <dgm:prSet presAssocID="{A9BEFE73-CAF7-4D3E-AD13-3565A195DE82}" presName="descendantText" presStyleLbl="alignAcc1" presStyleIdx="3" presStyleCnt="6">
        <dgm:presLayoutVars>
          <dgm:bulletEnabled val="1"/>
        </dgm:presLayoutVars>
      </dgm:prSet>
      <dgm:spPr/>
    </dgm:pt>
    <dgm:pt modelId="{0B434163-23C1-4749-9095-E7C9DAE3379D}" type="pres">
      <dgm:prSet presAssocID="{21DE7A11-B680-41E5-8071-49F04F500138}" presName="sp" presStyleCnt="0"/>
      <dgm:spPr/>
    </dgm:pt>
    <dgm:pt modelId="{56759A59-55A3-4E8D-8CAF-99D623B3A785}" type="pres">
      <dgm:prSet presAssocID="{3F7B0D8A-FFB4-44D4-8A04-C5E917FAC89B}" presName="composite" presStyleCnt="0"/>
      <dgm:spPr/>
    </dgm:pt>
    <dgm:pt modelId="{454D17DA-D9CD-4E9E-9B4F-781C358B9E6B}" type="pres">
      <dgm:prSet presAssocID="{3F7B0D8A-FFB4-44D4-8A04-C5E917FAC89B}" presName="parentText" presStyleLbl="alignNode1" presStyleIdx="4" presStyleCnt="6">
        <dgm:presLayoutVars>
          <dgm:chMax val="1"/>
          <dgm:bulletEnabled val="1"/>
        </dgm:presLayoutVars>
      </dgm:prSet>
      <dgm:spPr/>
    </dgm:pt>
    <dgm:pt modelId="{28439816-9FAA-475D-9EC8-00D680B5ED38}" type="pres">
      <dgm:prSet presAssocID="{3F7B0D8A-FFB4-44D4-8A04-C5E917FAC89B}" presName="descendantText" presStyleLbl="alignAcc1" presStyleIdx="4" presStyleCnt="6">
        <dgm:presLayoutVars>
          <dgm:bulletEnabled val="1"/>
        </dgm:presLayoutVars>
      </dgm:prSet>
      <dgm:spPr/>
    </dgm:pt>
    <dgm:pt modelId="{0E8BADF2-1A7A-4F97-B8A6-0DEB24CDDB5F}" type="pres">
      <dgm:prSet presAssocID="{42CAA5DE-5F65-41B6-BB19-DE708C78C7FE}" presName="sp" presStyleCnt="0"/>
      <dgm:spPr/>
    </dgm:pt>
    <dgm:pt modelId="{BD736DC1-66D9-4145-88CC-D3E8BFA0A288}" type="pres">
      <dgm:prSet presAssocID="{1D207DE0-44A3-446F-BB4D-88EDCD5D110A}" presName="composite" presStyleCnt="0"/>
      <dgm:spPr/>
    </dgm:pt>
    <dgm:pt modelId="{EEB477C5-D15A-40C7-A35E-74D17BA55C69}" type="pres">
      <dgm:prSet presAssocID="{1D207DE0-44A3-446F-BB4D-88EDCD5D110A}" presName="parentText" presStyleLbl="alignNode1" presStyleIdx="5" presStyleCnt="6">
        <dgm:presLayoutVars>
          <dgm:chMax val="1"/>
          <dgm:bulletEnabled val="1"/>
        </dgm:presLayoutVars>
      </dgm:prSet>
      <dgm:spPr/>
    </dgm:pt>
    <dgm:pt modelId="{016BD4A2-2FA5-4922-9993-21E80D47F68B}" type="pres">
      <dgm:prSet presAssocID="{1D207DE0-44A3-446F-BB4D-88EDCD5D110A}" presName="descendantText" presStyleLbl="alignAcc1" presStyleIdx="5" presStyleCnt="6" custLinFactNeighborX="847" custLinFactNeighborY="-3835">
        <dgm:presLayoutVars>
          <dgm:bulletEnabled val="1"/>
        </dgm:presLayoutVars>
      </dgm:prSet>
      <dgm:spPr/>
    </dgm:pt>
  </dgm:ptLst>
  <dgm:cxnLst>
    <dgm:cxn modelId="{E0FED817-A7B8-48A7-A1BD-764B2E58D690}" type="presOf" srcId="{F01D063A-2303-4F10-A255-1DD4FB27F27C}" destId="{6EC339D9-B3E8-4BBA-AC21-E159FFC65825}" srcOrd="0" destOrd="1" presId="urn:microsoft.com/office/officeart/2005/8/layout/chevron2"/>
    <dgm:cxn modelId="{87F07E20-0BFF-4205-A043-A5E3C86602E1}" type="presOf" srcId="{9BC493F4-5B97-4B45-88E2-163F8F8ABDAC}" destId="{6EC339D9-B3E8-4BBA-AC21-E159FFC65825}" srcOrd="0" destOrd="0" presId="urn:microsoft.com/office/officeart/2005/8/layout/chevron2"/>
    <dgm:cxn modelId="{88C28229-2F0B-42CA-81F9-57AF6F02C908}" type="presOf" srcId="{125CE16C-4BE9-444B-8443-4FCB90C26E68}" destId="{BE519841-337D-4BEA-89A5-15D515948D0E}" srcOrd="0" destOrd="0" presId="urn:microsoft.com/office/officeart/2005/8/layout/chevron2"/>
    <dgm:cxn modelId="{D19BC336-8067-4245-B94A-D2CCEDAEEB8E}" type="presOf" srcId="{1B783A10-61FA-4962-9071-7E70ED47C763}" destId="{28439816-9FAA-475D-9EC8-00D680B5ED38}" srcOrd="0" destOrd="0" presId="urn:microsoft.com/office/officeart/2005/8/layout/chevron2"/>
    <dgm:cxn modelId="{B9BBFA65-FC4B-4305-8563-EC28E15D5786}" type="presOf" srcId="{3F7B0D8A-FFB4-44D4-8A04-C5E917FAC89B}" destId="{454D17DA-D9CD-4E9E-9B4F-781C358B9E6B}" srcOrd="0" destOrd="0" presId="urn:microsoft.com/office/officeart/2005/8/layout/chevron2"/>
    <dgm:cxn modelId="{07B74357-027A-4D0B-AB4F-01D6B5AAD2DE}" type="presOf" srcId="{2107451A-5F9B-48BB-B94B-33CFA671478B}" destId="{016BD4A2-2FA5-4922-9993-21E80D47F68B}" srcOrd="0" destOrd="0" presId="urn:microsoft.com/office/officeart/2005/8/layout/chevron2"/>
    <dgm:cxn modelId="{51B8BB57-C3C5-4203-95C7-ACB9016EE181}" srcId="{125CE16C-4BE9-444B-8443-4FCB90C26E68}" destId="{54A92A8A-7B7D-447D-B727-5CCDB2382A00}" srcOrd="0" destOrd="0" parTransId="{47FB69D1-A3C7-4BC6-B9D1-E8E879DCFBC1}" sibTransId="{661DAF98-E39F-4FC9-B5FD-3A1A19769C79}"/>
    <dgm:cxn modelId="{A2D4D95A-F5FB-45F0-81C5-CDCBA1EA9A90}" srcId="{7585683A-7501-4FCC-8041-48AEEBB39CE4}" destId="{2ADE6060-018A-4333-8243-4E4C3CC36902}" srcOrd="0" destOrd="0" parTransId="{7C4C0649-2940-4AEA-B628-EAEA7D494880}" sibTransId="{A26110BC-14C3-4AD8-A49A-923AA390ED99}"/>
    <dgm:cxn modelId="{E616F991-B752-47E0-93D0-EE15D15139AF}" srcId="{125CE16C-4BE9-444B-8443-4FCB90C26E68}" destId="{ED091FBF-936E-4216-8773-86BBA1DF5E5B}" srcOrd="1" destOrd="0" parTransId="{959578B6-D97C-4DCE-9976-DE24F068A378}" sibTransId="{00CC42C9-6661-471D-A032-88A8EFF00595}"/>
    <dgm:cxn modelId="{AF1AA992-CD15-4FF5-BCD6-5F91F0AC16A0}" srcId="{54A92A8A-7B7D-447D-B727-5CCDB2382A00}" destId="{A36D6AAC-3DA7-46FB-BB22-BE39545B7791}" srcOrd="0" destOrd="0" parTransId="{80644B1E-9A2F-43DB-AFDC-632FB38731F6}" sibTransId="{91E6AA2E-0675-45E7-9792-2D1C0FA5074A}"/>
    <dgm:cxn modelId="{D910FAA4-71C1-4C41-8474-610BC795BDCD}" srcId="{ED091FBF-936E-4216-8773-86BBA1DF5E5B}" destId="{9BC493F4-5B97-4B45-88E2-163F8F8ABDAC}" srcOrd="0" destOrd="0" parTransId="{64DD6489-ACC4-4FAA-9EAD-788D5BA0EF62}" sibTransId="{EE3CECC0-C5DE-410C-9266-610700BCCC51}"/>
    <dgm:cxn modelId="{F38BA3A8-2CD2-448A-BFAE-4B176CF4831A}" type="presOf" srcId="{ED091FBF-936E-4216-8773-86BBA1DF5E5B}" destId="{D74505FB-79FF-4922-A8EF-4A76921BE558}" srcOrd="0" destOrd="0" presId="urn:microsoft.com/office/officeart/2005/8/layout/chevron2"/>
    <dgm:cxn modelId="{849AEFAE-F7B9-42F0-AC51-D770157FF849}" type="presOf" srcId="{2ADE6060-018A-4333-8243-4E4C3CC36902}" destId="{9EA37F17-AD4A-4C97-AB19-24C8FAB8992E}" srcOrd="0" destOrd="0" presId="urn:microsoft.com/office/officeart/2005/8/layout/chevron2"/>
    <dgm:cxn modelId="{8DEE63B2-3326-4EA7-9DF1-2B0D559016B8}" type="presOf" srcId="{1D207DE0-44A3-446F-BB4D-88EDCD5D110A}" destId="{EEB477C5-D15A-40C7-A35E-74D17BA55C69}" srcOrd="0" destOrd="0" presId="urn:microsoft.com/office/officeart/2005/8/layout/chevron2"/>
    <dgm:cxn modelId="{D68CF6B5-E7B2-4B07-B9CC-0A34B6406B14}" type="presOf" srcId="{A9BEFE73-CAF7-4D3E-AD13-3565A195DE82}" destId="{AF45013D-7DB6-48E9-8B99-F68F3786CF4E}" srcOrd="0" destOrd="0" presId="urn:microsoft.com/office/officeart/2005/8/layout/chevron2"/>
    <dgm:cxn modelId="{CA0390C4-BCEF-4D83-A054-0ECFC3CD0E7C}" type="presOf" srcId="{63B469EE-0D5C-483F-A0AF-DD9BC89AEF6E}" destId="{631FAF50-9BEF-4CE3-B142-7929A47DF75A}" srcOrd="0" destOrd="0" presId="urn:microsoft.com/office/officeart/2005/8/layout/chevron2"/>
    <dgm:cxn modelId="{BA996ACA-6621-4AEE-A128-A4333D3642BD}" srcId="{ED091FBF-936E-4216-8773-86BBA1DF5E5B}" destId="{F01D063A-2303-4F10-A255-1DD4FB27F27C}" srcOrd="1" destOrd="0" parTransId="{72D3DA5E-D7E3-40CD-B142-020F0C8EA5BF}" sibTransId="{2CA8C180-4672-464D-9420-42B1665FB980}"/>
    <dgm:cxn modelId="{7E21D2CC-E82C-4A73-9BFB-846A222E68C9}" type="presOf" srcId="{54A92A8A-7B7D-447D-B727-5CCDB2382A00}" destId="{F54E5327-D0DC-4B40-B8B9-E68FCC789917}" srcOrd="0" destOrd="0" presId="urn:microsoft.com/office/officeart/2005/8/layout/chevron2"/>
    <dgm:cxn modelId="{64B9B2D4-62DB-4E24-BEDF-79F42E01AC06}" type="presOf" srcId="{A36D6AAC-3DA7-46FB-BB22-BE39545B7791}" destId="{99D0C612-C5FF-4D57-8869-FCA9FA15FFA4}" srcOrd="0" destOrd="0" presId="urn:microsoft.com/office/officeart/2005/8/layout/chevron2"/>
    <dgm:cxn modelId="{A7F516D5-1B7E-4002-A5C7-CDF34664AD55}" type="presOf" srcId="{7585683A-7501-4FCC-8041-48AEEBB39CE4}" destId="{DA191591-AC20-48D7-AC83-A2CBB4DBF8F2}" srcOrd="0" destOrd="0" presId="urn:microsoft.com/office/officeart/2005/8/layout/chevron2"/>
    <dgm:cxn modelId="{F6D988D5-BAE9-4304-B65A-6B75917577CF}" srcId="{125CE16C-4BE9-444B-8443-4FCB90C26E68}" destId="{7585683A-7501-4FCC-8041-48AEEBB39CE4}" srcOrd="2" destOrd="0" parTransId="{CB977F62-BB4C-4043-9A6C-C61F223662A1}" sibTransId="{36A7A805-F821-4267-8AD0-936F3F91B695}"/>
    <dgm:cxn modelId="{8C1B5ADC-5B45-48FD-9360-48F4D8791F02}" srcId="{1D207DE0-44A3-446F-BB4D-88EDCD5D110A}" destId="{2107451A-5F9B-48BB-B94B-33CFA671478B}" srcOrd="0" destOrd="0" parTransId="{37758C5F-DED1-4D0C-9430-20008C139905}" sibTransId="{31262442-B464-40BE-B5BB-0844B46424B5}"/>
    <dgm:cxn modelId="{85AFC1DF-0BD3-4BEA-B205-781BB87157EE}" srcId="{125CE16C-4BE9-444B-8443-4FCB90C26E68}" destId="{A9BEFE73-CAF7-4D3E-AD13-3565A195DE82}" srcOrd="3" destOrd="0" parTransId="{D5DB9133-BCF4-4160-9644-B87F970718A8}" sibTransId="{21DE7A11-B680-41E5-8071-49F04F500138}"/>
    <dgm:cxn modelId="{CFD87CE0-CCBE-4AC8-A13E-C69F4610F61A}" srcId="{125CE16C-4BE9-444B-8443-4FCB90C26E68}" destId="{3F7B0D8A-FFB4-44D4-8A04-C5E917FAC89B}" srcOrd="4" destOrd="0" parTransId="{0768C88D-D4C7-4880-889A-A211B85C65CC}" sibTransId="{42CAA5DE-5F65-41B6-BB19-DE708C78C7FE}"/>
    <dgm:cxn modelId="{51C076E1-79E6-412E-870A-9C76F59922ED}" srcId="{125CE16C-4BE9-444B-8443-4FCB90C26E68}" destId="{1D207DE0-44A3-446F-BB4D-88EDCD5D110A}" srcOrd="5" destOrd="0" parTransId="{4827F3C3-02FF-41A7-929C-F6913D26CCFC}" sibTransId="{3A0B179A-A4DA-4A3A-A0BB-2F93C664888B}"/>
    <dgm:cxn modelId="{4DD84EF1-FDBF-4036-89E5-F90123C9E68A}" srcId="{A9BEFE73-CAF7-4D3E-AD13-3565A195DE82}" destId="{63B469EE-0D5C-483F-A0AF-DD9BC89AEF6E}" srcOrd="0" destOrd="0" parTransId="{72176DB3-8269-4ADC-8A7A-70DE872FFD77}" sibTransId="{A7008E71-6B05-4DAC-BE4F-AEA89CE3584C}"/>
    <dgm:cxn modelId="{1A6864F7-BD88-447E-9B82-BA30195F2DD0}" srcId="{3F7B0D8A-FFB4-44D4-8A04-C5E917FAC89B}" destId="{1B783A10-61FA-4962-9071-7E70ED47C763}" srcOrd="0" destOrd="0" parTransId="{C4FBC910-B50F-489F-8E43-9485C6DC2159}" sibTransId="{31FB74D8-887F-420D-AF05-7607E4B3E26E}"/>
    <dgm:cxn modelId="{C3F05E51-3BAB-4987-932C-8267BD21D634}" type="presParOf" srcId="{BE519841-337D-4BEA-89A5-15D515948D0E}" destId="{4C437E5F-8D59-4FDF-96DF-C4EF6DEE41C1}" srcOrd="0" destOrd="0" presId="urn:microsoft.com/office/officeart/2005/8/layout/chevron2"/>
    <dgm:cxn modelId="{FD95B371-210A-49DB-B189-7EB0AC833EFA}" type="presParOf" srcId="{4C437E5F-8D59-4FDF-96DF-C4EF6DEE41C1}" destId="{F54E5327-D0DC-4B40-B8B9-E68FCC789917}" srcOrd="0" destOrd="0" presId="urn:microsoft.com/office/officeart/2005/8/layout/chevron2"/>
    <dgm:cxn modelId="{948E2C2F-CD63-4B07-8CE7-FAB17A73B06C}" type="presParOf" srcId="{4C437E5F-8D59-4FDF-96DF-C4EF6DEE41C1}" destId="{99D0C612-C5FF-4D57-8869-FCA9FA15FFA4}" srcOrd="1" destOrd="0" presId="urn:microsoft.com/office/officeart/2005/8/layout/chevron2"/>
    <dgm:cxn modelId="{BA04624D-8B33-455D-A2BF-D1C38C44BF3A}" type="presParOf" srcId="{BE519841-337D-4BEA-89A5-15D515948D0E}" destId="{111967F6-FD83-44B8-ACCA-D036FC522D1E}" srcOrd="1" destOrd="0" presId="urn:microsoft.com/office/officeart/2005/8/layout/chevron2"/>
    <dgm:cxn modelId="{2E3E424D-0495-4125-9CCD-28882C91734E}" type="presParOf" srcId="{BE519841-337D-4BEA-89A5-15D515948D0E}" destId="{68A855F6-6F93-453E-925D-CE82EB9E9679}" srcOrd="2" destOrd="0" presId="urn:microsoft.com/office/officeart/2005/8/layout/chevron2"/>
    <dgm:cxn modelId="{6AF13768-AE09-4442-AC9E-9FF03D14A549}" type="presParOf" srcId="{68A855F6-6F93-453E-925D-CE82EB9E9679}" destId="{D74505FB-79FF-4922-A8EF-4A76921BE558}" srcOrd="0" destOrd="0" presId="urn:microsoft.com/office/officeart/2005/8/layout/chevron2"/>
    <dgm:cxn modelId="{1D8D7631-2692-4183-8E47-6432AA022D31}" type="presParOf" srcId="{68A855F6-6F93-453E-925D-CE82EB9E9679}" destId="{6EC339D9-B3E8-4BBA-AC21-E159FFC65825}" srcOrd="1" destOrd="0" presId="urn:microsoft.com/office/officeart/2005/8/layout/chevron2"/>
    <dgm:cxn modelId="{1EB88730-F96D-4D0B-9FA7-E48347A964CA}" type="presParOf" srcId="{BE519841-337D-4BEA-89A5-15D515948D0E}" destId="{72B5238C-76F9-403E-A93B-7D4938F5EC2F}" srcOrd="3" destOrd="0" presId="urn:microsoft.com/office/officeart/2005/8/layout/chevron2"/>
    <dgm:cxn modelId="{83A89390-FEC7-4E72-88DC-9295E02457E5}" type="presParOf" srcId="{BE519841-337D-4BEA-89A5-15D515948D0E}" destId="{A35E0EA3-69B8-4986-B7CE-0DD32F75B384}" srcOrd="4" destOrd="0" presId="urn:microsoft.com/office/officeart/2005/8/layout/chevron2"/>
    <dgm:cxn modelId="{5BD0F3F2-9711-4AD3-9AEE-0789524931F3}" type="presParOf" srcId="{A35E0EA3-69B8-4986-B7CE-0DD32F75B384}" destId="{DA191591-AC20-48D7-AC83-A2CBB4DBF8F2}" srcOrd="0" destOrd="0" presId="urn:microsoft.com/office/officeart/2005/8/layout/chevron2"/>
    <dgm:cxn modelId="{7A872DD5-2748-447F-B9F3-7FAA6399C4B0}" type="presParOf" srcId="{A35E0EA3-69B8-4986-B7CE-0DD32F75B384}" destId="{9EA37F17-AD4A-4C97-AB19-24C8FAB8992E}" srcOrd="1" destOrd="0" presId="urn:microsoft.com/office/officeart/2005/8/layout/chevron2"/>
    <dgm:cxn modelId="{BAD6EEC8-05CA-4699-8533-C95181E1015E}" type="presParOf" srcId="{BE519841-337D-4BEA-89A5-15D515948D0E}" destId="{54E13E8D-134C-41A6-AC21-FC27B9A7048F}" srcOrd="5" destOrd="0" presId="urn:microsoft.com/office/officeart/2005/8/layout/chevron2"/>
    <dgm:cxn modelId="{1BA59B9D-FD49-419F-9A04-3C3A7CEFADE2}" type="presParOf" srcId="{BE519841-337D-4BEA-89A5-15D515948D0E}" destId="{D1CD69C3-F309-42B5-91A0-B8BB6146D3A8}" srcOrd="6" destOrd="0" presId="urn:microsoft.com/office/officeart/2005/8/layout/chevron2"/>
    <dgm:cxn modelId="{757F721E-4D7E-4502-8A2A-C72F9A8748B9}" type="presParOf" srcId="{D1CD69C3-F309-42B5-91A0-B8BB6146D3A8}" destId="{AF45013D-7DB6-48E9-8B99-F68F3786CF4E}" srcOrd="0" destOrd="0" presId="urn:microsoft.com/office/officeart/2005/8/layout/chevron2"/>
    <dgm:cxn modelId="{34733116-0EAD-444D-9773-4B8E23394442}" type="presParOf" srcId="{D1CD69C3-F309-42B5-91A0-B8BB6146D3A8}" destId="{631FAF50-9BEF-4CE3-B142-7929A47DF75A}" srcOrd="1" destOrd="0" presId="urn:microsoft.com/office/officeart/2005/8/layout/chevron2"/>
    <dgm:cxn modelId="{F6147291-25C0-4617-90F3-4987359B03CF}" type="presParOf" srcId="{BE519841-337D-4BEA-89A5-15D515948D0E}" destId="{0B434163-23C1-4749-9095-E7C9DAE3379D}" srcOrd="7" destOrd="0" presId="urn:microsoft.com/office/officeart/2005/8/layout/chevron2"/>
    <dgm:cxn modelId="{925DD2F5-D7F3-4729-9A6D-94A43605093B}" type="presParOf" srcId="{BE519841-337D-4BEA-89A5-15D515948D0E}" destId="{56759A59-55A3-4E8D-8CAF-99D623B3A785}" srcOrd="8" destOrd="0" presId="urn:microsoft.com/office/officeart/2005/8/layout/chevron2"/>
    <dgm:cxn modelId="{A73352FF-6CD6-4CEF-9DC7-030F581EFA61}" type="presParOf" srcId="{56759A59-55A3-4E8D-8CAF-99D623B3A785}" destId="{454D17DA-D9CD-4E9E-9B4F-781C358B9E6B}" srcOrd="0" destOrd="0" presId="urn:microsoft.com/office/officeart/2005/8/layout/chevron2"/>
    <dgm:cxn modelId="{6AEA99E7-DACA-4585-ACD5-4B8A4AE4975C}" type="presParOf" srcId="{56759A59-55A3-4E8D-8CAF-99D623B3A785}" destId="{28439816-9FAA-475D-9EC8-00D680B5ED38}" srcOrd="1" destOrd="0" presId="urn:microsoft.com/office/officeart/2005/8/layout/chevron2"/>
    <dgm:cxn modelId="{3FFA7D75-348E-4408-B3D2-FC1083C7BA7D}" type="presParOf" srcId="{BE519841-337D-4BEA-89A5-15D515948D0E}" destId="{0E8BADF2-1A7A-4F97-B8A6-0DEB24CDDB5F}" srcOrd="9" destOrd="0" presId="urn:microsoft.com/office/officeart/2005/8/layout/chevron2"/>
    <dgm:cxn modelId="{409C707B-3647-4F3C-971A-072F24B3EB85}" type="presParOf" srcId="{BE519841-337D-4BEA-89A5-15D515948D0E}" destId="{BD736DC1-66D9-4145-88CC-D3E8BFA0A288}" srcOrd="10" destOrd="0" presId="urn:microsoft.com/office/officeart/2005/8/layout/chevron2"/>
    <dgm:cxn modelId="{9397E757-58C0-4D9C-92F5-36FB0EF7DB28}" type="presParOf" srcId="{BD736DC1-66D9-4145-88CC-D3E8BFA0A288}" destId="{EEB477C5-D15A-40C7-A35E-74D17BA55C69}" srcOrd="0" destOrd="0" presId="urn:microsoft.com/office/officeart/2005/8/layout/chevron2"/>
    <dgm:cxn modelId="{433C5446-0571-4A1B-B526-81B80DDA4E1C}" type="presParOf" srcId="{BD736DC1-66D9-4145-88CC-D3E8BFA0A288}" destId="{016BD4A2-2FA5-4922-9993-21E80D47F68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CE16C-4BE9-444B-8443-4FCB90C26E68}"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GB"/>
        </a:p>
      </dgm:t>
    </dgm:pt>
    <dgm:pt modelId="{54A92A8A-7B7D-447D-B727-5CCDB2382A00}">
      <dgm:prSet phldrT="[Text]"/>
      <dgm:spPr/>
      <dgm:t>
        <a:bodyPr/>
        <a:lstStyle/>
        <a:p>
          <a:r>
            <a:rPr lang="en-GB" dirty="0"/>
            <a:t>2015</a:t>
          </a:r>
        </a:p>
      </dgm:t>
    </dgm:pt>
    <dgm:pt modelId="{47FB69D1-A3C7-4BC6-B9D1-E8E879DCFBC1}" type="parTrans" cxnId="{51B8BB57-C3C5-4203-95C7-ACB9016EE181}">
      <dgm:prSet/>
      <dgm:spPr/>
      <dgm:t>
        <a:bodyPr/>
        <a:lstStyle/>
        <a:p>
          <a:endParaRPr lang="en-GB"/>
        </a:p>
      </dgm:t>
    </dgm:pt>
    <dgm:pt modelId="{661DAF98-E39F-4FC9-B5FD-3A1A19769C79}" type="sibTrans" cxnId="{51B8BB57-C3C5-4203-95C7-ACB9016EE181}">
      <dgm:prSet/>
      <dgm:spPr/>
      <dgm:t>
        <a:bodyPr/>
        <a:lstStyle/>
        <a:p>
          <a:endParaRPr lang="en-GB"/>
        </a:p>
      </dgm:t>
    </dgm:pt>
    <dgm:pt modelId="{ED091FBF-936E-4216-8773-86BBA1DF5E5B}">
      <dgm:prSet phldrT="[Text]"/>
      <dgm:spPr/>
      <dgm:t>
        <a:bodyPr/>
        <a:lstStyle/>
        <a:p>
          <a:r>
            <a:rPr lang="en-GB" dirty="0"/>
            <a:t>2016</a:t>
          </a:r>
        </a:p>
      </dgm:t>
    </dgm:pt>
    <dgm:pt modelId="{959578B6-D97C-4DCE-9976-DE24F068A378}" type="parTrans" cxnId="{E616F991-B752-47E0-93D0-EE15D15139AF}">
      <dgm:prSet/>
      <dgm:spPr/>
      <dgm:t>
        <a:bodyPr/>
        <a:lstStyle/>
        <a:p>
          <a:endParaRPr lang="en-GB"/>
        </a:p>
      </dgm:t>
    </dgm:pt>
    <dgm:pt modelId="{00CC42C9-6661-471D-A032-88A8EFF00595}" type="sibTrans" cxnId="{E616F991-B752-47E0-93D0-EE15D15139AF}">
      <dgm:prSet/>
      <dgm:spPr/>
      <dgm:t>
        <a:bodyPr/>
        <a:lstStyle/>
        <a:p>
          <a:endParaRPr lang="en-GB"/>
        </a:p>
      </dgm:t>
    </dgm:pt>
    <dgm:pt modelId="{9BC493F4-5B97-4B45-88E2-163F8F8ABDAC}">
      <dgm:prSet phldrT="[Text]"/>
      <dgm:spPr/>
      <dgm:t>
        <a:bodyPr/>
        <a:lstStyle/>
        <a:p>
          <a:r>
            <a:rPr lang="en-GB" dirty="0"/>
            <a:t> First working draft to address the principles in January</a:t>
          </a:r>
        </a:p>
      </dgm:t>
    </dgm:pt>
    <dgm:pt modelId="{64DD6489-ACC4-4FAA-9EAD-788D5BA0EF62}" type="parTrans" cxnId="{D910FAA4-71C1-4C41-8474-610BC795BDCD}">
      <dgm:prSet/>
      <dgm:spPr/>
      <dgm:t>
        <a:bodyPr/>
        <a:lstStyle/>
        <a:p>
          <a:endParaRPr lang="en-GB"/>
        </a:p>
      </dgm:t>
    </dgm:pt>
    <dgm:pt modelId="{EE3CECC0-C5DE-410C-9266-610700BCCC51}" type="sibTrans" cxnId="{D910FAA4-71C1-4C41-8474-610BC795BDCD}">
      <dgm:prSet/>
      <dgm:spPr/>
      <dgm:t>
        <a:bodyPr/>
        <a:lstStyle/>
        <a:p>
          <a:endParaRPr lang="en-GB"/>
        </a:p>
      </dgm:t>
    </dgm:pt>
    <dgm:pt modelId="{7585683A-7501-4FCC-8041-48AEEBB39CE4}">
      <dgm:prSet phldrT="[Text]"/>
      <dgm:spPr/>
      <dgm:t>
        <a:bodyPr/>
        <a:lstStyle/>
        <a:p>
          <a:r>
            <a:rPr lang="en-GB" dirty="0"/>
            <a:t>2017</a:t>
          </a:r>
        </a:p>
      </dgm:t>
    </dgm:pt>
    <dgm:pt modelId="{CB977F62-BB4C-4043-9A6C-C61F223662A1}" type="parTrans" cxnId="{F6D988D5-BAE9-4304-B65A-6B75917577CF}">
      <dgm:prSet/>
      <dgm:spPr/>
      <dgm:t>
        <a:bodyPr/>
        <a:lstStyle/>
        <a:p>
          <a:endParaRPr lang="en-GB"/>
        </a:p>
      </dgm:t>
    </dgm:pt>
    <dgm:pt modelId="{36A7A805-F821-4267-8AD0-936F3F91B695}" type="sibTrans" cxnId="{F6D988D5-BAE9-4304-B65A-6B75917577CF}">
      <dgm:prSet/>
      <dgm:spPr/>
      <dgm:t>
        <a:bodyPr/>
        <a:lstStyle/>
        <a:p>
          <a:endParaRPr lang="en-GB"/>
        </a:p>
      </dgm:t>
    </dgm:pt>
    <dgm:pt modelId="{63B469EE-0D5C-483F-A0AF-DD9BC89AEF6E}">
      <dgm:prSet phldrT="[Text]"/>
      <dgm:spPr/>
      <dgm:t>
        <a:bodyPr/>
        <a:lstStyle/>
        <a:p>
          <a:r>
            <a:rPr lang="en-GB" dirty="0"/>
            <a:t> Draft for Vote (CDV)</a:t>
          </a:r>
        </a:p>
      </dgm:t>
    </dgm:pt>
    <dgm:pt modelId="{72176DB3-8269-4ADC-8A7A-70DE872FFD77}" type="parTrans" cxnId="{4DD84EF1-FDBF-4036-89E5-F90123C9E68A}">
      <dgm:prSet/>
      <dgm:spPr/>
      <dgm:t>
        <a:bodyPr/>
        <a:lstStyle/>
        <a:p>
          <a:endParaRPr lang="en-GB"/>
        </a:p>
      </dgm:t>
    </dgm:pt>
    <dgm:pt modelId="{A7008E71-6B05-4DAC-BE4F-AEA89CE3584C}" type="sibTrans" cxnId="{4DD84EF1-FDBF-4036-89E5-F90123C9E68A}">
      <dgm:prSet/>
      <dgm:spPr/>
      <dgm:t>
        <a:bodyPr/>
        <a:lstStyle/>
        <a:p>
          <a:endParaRPr lang="en-GB"/>
        </a:p>
      </dgm:t>
    </dgm:pt>
    <dgm:pt modelId="{3F7B0D8A-FFB4-44D4-8A04-C5E917FAC89B}">
      <dgm:prSet phldrT="[Text]"/>
      <dgm:spPr/>
      <dgm:t>
        <a:bodyPr/>
        <a:lstStyle/>
        <a:p>
          <a:r>
            <a:rPr lang="en-GB" dirty="0"/>
            <a:t>2019</a:t>
          </a:r>
        </a:p>
      </dgm:t>
    </dgm:pt>
    <dgm:pt modelId="{0768C88D-D4C7-4880-889A-A211B85C65CC}" type="parTrans" cxnId="{CFD87CE0-CCBE-4AC8-A13E-C69F4610F61A}">
      <dgm:prSet/>
      <dgm:spPr/>
      <dgm:t>
        <a:bodyPr/>
        <a:lstStyle/>
        <a:p>
          <a:endParaRPr lang="en-GB"/>
        </a:p>
      </dgm:t>
    </dgm:pt>
    <dgm:pt modelId="{42CAA5DE-5F65-41B6-BB19-DE708C78C7FE}" type="sibTrans" cxnId="{CFD87CE0-CCBE-4AC8-A13E-C69F4610F61A}">
      <dgm:prSet/>
      <dgm:spPr/>
      <dgm:t>
        <a:bodyPr/>
        <a:lstStyle/>
        <a:p>
          <a:endParaRPr lang="en-GB"/>
        </a:p>
      </dgm:t>
    </dgm:pt>
    <dgm:pt modelId="{A9BEFE73-CAF7-4D3E-AD13-3565A195DE82}">
      <dgm:prSet phldrT="[Text]"/>
      <dgm:spPr/>
      <dgm:t>
        <a:bodyPr/>
        <a:lstStyle/>
        <a:p>
          <a:r>
            <a:rPr lang="en-GB" dirty="0"/>
            <a:t>2018</a:t>
          </a:r>
        </a:p>
      </dgm:t>
    </dgm:pt>
    <dgm:pt modelId="{D5DB9133-BCF4-4160-9644-B87F970718A8}" type="parTrans" cxnId="{85AFC1DF-0BD3-4BEA-B205-781BB87157EE}">
      <dgm:prSet/>
      <dgm:spPr/>
      <dgm:t>
        <a:bodyPr/>
        <a:lstStyle/>
        <a:p>
          <a:endParaRPr lang="en-GB"/>
        </a:p>
      </dgm:t>
    </dgm:pt>
    <dgm:pt modelId="{21DE7A11-B680-41E5-8071-49F04F500138}" type="sibTrans" cxnId="{85AFC1DF-0BD3-4BEA-B205-781BB87157EE}">
      <dgm:prSet/>
      <dgm:spPr/>
      <dgm:t>
        <a:bodyPr/>
        <a:lstStyle/>
        <a:p>
          <a:endParaRPr lang="en-GB"/>
        </a:p>
      </dgm:t>
    </dgm:pt>
    <dgm:pt modelId="{2ADE6060-018A-4333-8243-4E4C3CC36902}">
      <dgm:prSet phldrT="[Text]"/>
      <dgm:spPr/>
      <dgm:t>
        <a:bodyPr/>
        <a:lstStyle/>
        <a:p>
          <a:r>
            <a:rPr lang="en-GB" dirty="0"/>
            <a:t> Comments addressed in the full committee meeting</a:t>
          </a:r>
        </a:p>
      </dgm:t>
    </dgm:pt>
    <dgm:pt modelId="{7C4C0649-2940-4AEA-B628-EAEA7D494880}" type="parTrans" cxnId="{A2D4D95A-F5FB-45F0-81C5-CDCBA1EA9A90}">
      <dgm:prSet/>
      <dgm:spPr/>
      <dgm:t>
        <a:bodyPr/>
        <a:lstStyle/>
        <a:p>
          <a:endParaRPr lang="en-GB"/>
        </a:p>
      </dgm:t>
    </dgm:pt>
    <dgm:pt modelId="{A26110BC-14C3-4AD8-A49A-923AA390ED99}" type="sibTrans" cxnId="{A2D4D95A-F5FB-45F0-81C5-CDCBA1EA9A90}">
      <dgm:prSet/>
      <dgm:spPr/>
      <dgm:t>
        <a:bodyPr/>
        <a:lstStyle/>
        <a:p>
          <a:endParaRPr lang="en-GB"/>
        </a:p>
      </dgm:t>
    </dgm:pt>
    <dgm:pt modelId="{A36D6AAC-3DA7-46FB-BB22-BE39545B7791}">
      <dgm:prSet phldrT="[Text]"/>
      <dgm:spPr/>
      <dgm:t>
        <a:bodyPr/>
        <a:lstStyle/>
        <a:p>
          <a:r>
            <a:rPr lang="en-GB" dirty="0"/>
            <a:t> Stability date for first edition ends</a:t>
          </a:r>
        </a:p>
      </dgm:t>
    </dgm:pt>
    <dgm:pt modelId="{91E6AA2E-0675-45E7-9792-2D1C0FA5074A}" type="sibTrans" cxnId="{AF1AA992-CD15-4FF5-BCD6-5F91F0AC16A0}">
      <dgm:prSet/>
      <dgm:spPr/>
      <dgm:t>
        <a:bodyPr/>
        <a:lstStyle/>
        <a:p>
          <a:endParaRPr lang="en-GB"/>
        </a:p>
      </dgm:t>
    </dgm:pt>
    <dgm:pt modelId="{80644B1E-9A2F-43DB-AFDC-632FB38731F6}" type="parTrans" cxnId="{AF1AA992-CD15-4FF5-BCD6-5F91F0AC16A0}">
      <dgm:prSet/>
      <dgm:spPr/>
      <dgm:t>
        <a:bodyPr/>
        <a:lstStyle/>
        <a:p>
          <a:endParaRPr lang="en-GB"/>
        </a:p>
      </dgm:t>
    </dgm:pt>
    <dgm:pt modelId="{1B783A10-61FA-4962-9071-7E70ED47C763}">
      <dgm:prSet phldrT="[Text]"/>
      <dgm:spPr/>
      <dgm:t>
        <a:bodyPr/>
        <a:lstStyle/>
        <a:p>
          <a:r>
            <a:rPr lang="en-GB" dirty="0"/>
            <a:t> CDV Comments addressed in full CM</a:t>
          </a:r>
        </a:p>
      </dgm:t>
    </dgm:pt>
    <dgm:pt modelId="{C4FBC910-B50F-489F-8E43-9485C6DC2159}" type="parTrans" cxnId="{1A6864F7-BD88-447E-9B82-BA30195F2DD0}">
      <dgm:prSet/>
      <dgm:spPr/>
      <dgm:t>
        <a:bodyPr/>
        <a:lstStyle/>
        <a:p>
          <a:endParaRPr lang="en-GB"/>
        </a:p>
      </dgm:t>
    </dgm:pt>
    <dgm:pt modelId="{31FB74D8-887F-420D-AF05-7607E4B3E26E}" type="sibTrans" cxnId="{1A6864F7-BD88-447E-9B82-BA30195F2DD0}">
      <dgm:prSet/>
      <dgm:spPr/>
      <dgm:t>
        <a:bodyPr/>
        <a:lstStyle/>
        <a:p>
          <a:endParaRPr lang="en-GB"/>
        </a:p>
      </dgm:t>
    </dgm:pt>
    <dgm:pt modelId="{266436DC-55C9-4E0B-8896-DFA4D254F8CC}">
      <dgm:prSet phldrT="[Text]"/>
      <dgm:spPr/>
      <dgm:t>
        <a:bodyPr/>
        <a:lstStyle/>
        <a:p>
          <a:r>
            <a:rPr lang="en-GB" dirty="0"/>
            <a:t> Record of revision with principles</a:t>
          </a:r>
        </a:p>
      </dgm:t>
    </dgm:pt>
    <dgm:pt modelId="{33AEDBB8-A941-41BF-96EF-76C1E6BAD6C3}" type="parTrans" cxnId="{CE7B02BD-C426-4C0D-B359-6B7947DD8A47}">
      <dgm:prSet/>
      <dgm:spPr/>
      <dgm:t>
        <a:bodyPr/>
        <a:lstStyle/>
        <a:p>
          <a:endParaRPr lang="en-GB"/>
        </a:p>
      </dgm:t>
    </dgm:pt>
    <dgm:pt modelId="{DDD944AB-EBE7-4FAB-A47B-9F541787E672}" type="sibTrans" cxnId="{CE7B02BD-C426-4C0D-B359-6B7947DD8A47}">
      <dgm:prSet/>
      <dgm:spPr/>
      <dgm:t>
        <a:bodyPr/>
        <a:lstStyle/>
        <a:p>
          <a:endParaRPr lang="en-GB"/>
        </a:p>
      </dgm:t>
    </dgm:pt>
    <dgm:pt modelId="{D10513E2-AB6E-4FF4-8514-7E9F0B356ABB}">
      <dgm:prSet phldrT="[Text]"/>
      <dgm:spPr/>
      <dgm:t>
        <a:bodyPr/>
        <a:lstStyle/>
        <a:p>
          <a:r>
            <a:rPr lang="en-GB" dirty="0"/>
            <a:t> Draft in fall 2016</a:t>
          </a:r>
        </a:p>
      </dgm:t>
    </dgm:pt>
    <dgm:pt modelId="{A9F6F207-30C2-430A-919B-CD61E8C9FA52}" type="parTrans" cxnId="{7A7C9AC0-A600-4600-821F-2FCC0286EEBC}">
      <dgm:prSet/>
      <dgm:spPr/>
      <dgm:t>
        <a:bodyPr/>
        <a:lstStyle/>
        <a:p>
          <a:endParaRPr lang="en-GB"/>
        </a:p>
      </dgm:t>
    </dgm:pt>
    <dgm:pt modelId="{75F2F508-4749-44C9-976C-693A9541F0CC}" type="sibTrans" cxnId="{7A7C9AC0-A600-4600-821F-2FCC0286EEBC}">
      <dgm:prSet/>
      <dgm:spPr/>
      <dgm:t>
        <a:bodyPr/>
        <a:lstStyle/>
        <a:p>
          <a:endParaRPr lang="en-GB"/>
        </a:p>
      </dgm:t>
    </dgm:pt>
    <dgm:pt modelId="{C2421674-9ADB-48C7-8B70-FB12C46BA5AE}">
      <dgm:prSet phldrT="[Text]"/>
      <dgm:spPr/>
      <dgm:t>
        <a:bodyPr/>
        <a:lstStyle/>
        <a:p>
          <a:r>
            <a:rPr lang="en-GB" dirty="0"/>
            <a:t>  International Standard issued (11-2019)</a:t>
          </a:r>
        </a:p>
      </dgm:t>
    </dgm:pt>
    <dgm:pt modelId="{69579E78-536F-4EEF-BCD3-E8F580646A3F}" type="parTrans" cxnId="{6698DA32-1766-46BF-A726-ED96D3288A3C}">
      <dgm:prSet/>
      <dgm:spPr/>
      <dgm:t>
        <a:bodyPr/>
        <a:lstStyle/>
        <a:p>
          <a:endParaRPr lang="en-GB"/>
        </a:p>
      </dgm:t>
    </dgm:pt>
    <dgm:pt modelId="{0D29E896-05F2-4A36-96A0-D0A554AD6C08}" type="sibTrans" cxnId="{6698DA32-1766-46BF-A726-ED96D3288A3C}">
      <dgm:prSet/>
      <dgm:spPr/>
      <dgm:t>
        <a:bodyPr/>
        <a:lstStyle/>
        <a:p>
          <a:endParaRPr lang="en-GB"/>
        </a:p>
      </dgm:t>
    </dgm:pt>
    <dgm:pt modelId="{3220628E-5317-4BCE-842D-2E574B0E9C73}">
      <dgm:prSet phldrT="[Text]"/>
      <dgm:spPr/>
      <dgm:t>
        <a:bodyPr/>
        <a:lstStyle/>
        <a:p>
          <a:r>
            <a:rPr lang="de-DE" dirty="0"/>
            <a:t>2020</a:t>
          </a:r>
        </a:p>
      </dgm:t>
    </dgm:pt>
    <dgm:pt modelId="{5C903A74-831F-4CBC-A6B5-C422235A19B6}" type="parTrans" cxnId="{EBA4DDAA-2F2D-4BA9-AD4F-0A30435997A0}">
      <dgm:prSet/>
      <dgm:spPr/>
      <dgm:t>
        <a:bodyPr/>
        <a:lstStyle/>
        <a:p>
          <a:endParaRPr lang="de-DE"/>
        </a:p>
      </dgm:t>
    </dgm:pt>
    <dgm:pt modelId="{0C2B2B4A-F86D-492B-A9D4-1EE9FAAEFE5B}" type="sibTrans" cxnId="{EBA4DDAA-2F2D-4BA9-AD4F-0A30435997A0}">
      <dgm:prSet/>
      <dgm:spPr/>
      <dgm:t>
        <a:bodyPr/>
        <a:lstStyle/>
        <a:p>
          <a:endParaRPr lang="de-DE"/>
        </a:p>
      </dgm:t>
    </dgm:pt>
    <dgm:pt modelId="{502BBD97-8A05-4BBB-8D87-3889B9F9B41A}">
      <dgm:prSet phldrT="[Text]"/>
      <dgm:spPr/>
      <dgm:t>
        <a:bodyPr/>
        <a:lstStyle/>
        <a:p>
          <a:r>
            <a:rPr lang="de-DE" dirty="0"/>
            <a:t>Start </a:t>
          </a:r>
          <a:r>
            <a:rPr lang="de-DE" dirty="0" err="1"/>
            <a:t>of</a:t>
          </a:r>
          <a:r>
            <a:rPr lang="de-DE" dirty="0"/>
            <a:t> </a:t>
          </a:r>
          <a:r>
            <a:rPr lang="de-DE" dirty="0" err="1"/>
            <a:t>work</a:t>
          </a:r>
          <a:r>
            <a:rPr lang="de-DE" dirty="0"/>
            <a:t> on EN</a:t>
          </a:r>
        </a:p>
      </dgm:t>
    </dgm:pt>
    <dgm:pt modelId="{C924D0B5-D6BE-4362-82F2-E243934B83BD}" type="parTrans" cxnId="{37AA025C-F6A2-4275-AFE4-1489BA2A9817}">
      <dgm:prSet/>
      <dgm:spPr/>
      <dgm:t>
        <a:bodyPr/>
        <a:lstStyle/>
        <a:p>
          <a:endParaRPr lang="de-DE"/>
        </a:p>
      </dgm:t>
    </dgm:pt>
    <dgm:pt modelId="{CABE22D1-36A0-4CBB-B1E3-149581BC7868}" type="sibTrans" cxnId="{37AA025C-F6A2-4275-AFE4-1489BA2A9817}">
      <dgm:prSet/>
      <dgm:spPr/>
      <dgm:t>
        <a:bodyPr/>
        <a:lstStyle/>
        <a:p>
          <a:endParaRPr lang="de-DE"/>
        </a:p>
      </dgm:t>
    </dgm:pt>
    <dgm:pt modelId="{BE519841-337D-4BEA-89A5-15D515948D0E}" type="pres">
      <dgm:prSet presAssocID="{125CE16C-4BE9-444B-8443-4FCB90C26E68}" presName="linearFlow" presStyleCnt="0">
        <dgm:presLayoutVars>
          <dgm:dir/>
          <dgm:animLvl val="lvl"/>
          <dgm:resizeHandles val="exact"/>
        </dgm:presLayoutVars>
      </dgm:prSet>
      <dgm:spPr/>
    </dgm:pt>
    <dgm:pt modelId="{4C437E5F-8D59-4FDF-96DF-C4EF6DEE41C1}" type="pres">
      <dgm:prSet presAssocID="{54A92A8A-7B7D-447D-B727-5CCDB2382A00}" presName="composite" presStyleCnt="0"/>
      <dgm:spPr/>
    </dgm:pt>
    <dgm:pt modelId="{F54E5327-D0DC-4B40-B8B9-E68FCC789917}" type="pres">
      <dgm:prSet presAssocID="{54A92A8A-7B7D-447D-B727-5CCDB2382A00}" presName="parentText" presStyleLbl="alignNode1" presStyleIdx="0" presStyleCnt="6">
        <dgm:presLayoutVars>
          <dgm:chMax val="1"/>
          <dgm:bulletEnabled val="1"/>
        </dgm:presLayoutVars>
      </dgm:prSet>
      <dgm:spPr/>
    </dgm:pt>
    <dgm:pt modelId="{99D0C612-C5FF-4D57-8869-FCA9FA15FFA4}" type="pres">
      <dgm:prSet presAssocID="{54A92A8A-7B7D-447D-B727-5CCDB2382A00}" presName="descendantText" presStyleLbl="alignAcc1" presStyleIdx="0" presStyleCnt="6">
        <dgm:presLayoutVars>
          <dgm:bulletEnabled val="1"/>
        </dgm:presLayoutVars>
      </dgm:prSet>
      <dgm:spPr/>
    </dgm:pt>
    <dgm:pt modelId="{111967F6-FD83-44B8-ACCA-D036FC522D1E}" type="pres">
      <dgm:prSet presAssocID="{661DAF98-E39F-4FC9-B5FD-3A1A19769C79}" presName="sp" presStyleCnt="0"/>
      <dgm:spPr/>
    </dgm:pt>
    <dgm:pt modelId="{68A855F6-6F93-453E-925D-CE82EB9E9679}" type="pres">
      <dgm:prSet presAssocID="{ED091FBF-936E-4216-8773-86BBA1DF5E5B}" presName="composite" presStyleCnt="0"/>
      <dgm:spPr/>
    </dgm:pt>
    <dgm:pt modelId="{D74505FB-79FF-4922-A8EF-4A76921BE558}" type="pres">
      <dgm:prSet presAssocID="{ED091FBF-936E-4216-8773-86BBA1DF5E5B}" presName="parentText" presStyleLbl="alignNode1" presStyleIdx="1" presStyleCnt="6">
        <dgm:presLayoutVars>
          <dgm:chMax val="1"/>
          <dgm:bulletEnabled val="1"/>
        </dgm:presLayoutVars>
      </dgm:prSet>
      <dgm:spPr/>
    </dgm:pt>
    <dgm:pt modelId="{6EC339D9-B3E8-4BBA-AC21-E159FFC65825}" type="pres">
      <dgm:prSet presAssocID="{ED091FBF-936E-4216-8773-86BBA1DF5E5B}" presName="descendantText" presStyleLbl="alignAcc1" presStyleIdx="1" presStyleCnt="6">
        <dgm:presLayoutVars>
          <dgm:bulletEnabled val="1"/>
        </dgm:presLayoutVars>
      </dgm:prSet>
      <dgm:spPr/>
    </dgm:pt>
    <dgm:pt modelId="{72B5238C-76F9-403E-A93B-7D4938F5EC2F}" type="pres">
      <dgm:prSet presAssocID="{00CC42C9-6661-471D-A032-88A8EFF00595}" presName="sp" presStyleCnt="0"/>
      <dgm:spPr/>
    </dgm:pt>
    <dgm:pt modelId="{A35E0EA3-69B8-4986-B7CE-0DD32F75B384}" type="pres">
      <dgm:prSet presAssocID="{7585683A-7501-4FCC-8041-48AEEBB39CE4}" presName="composite" presStyleCnt="0"/>
      <dgm:spPr/>
    </dgm:pt>
    <dgm:pt modelId="{DA191591-AC20-48D7-AC83-A2CBB4DBF8F2}" type="pres">
      <dgm:prSet presAssocID="{7585683A-7501-4FCC-8041-48AEEBB39CE4}" presName="parentText" presStyleLbl="alignNode1" presStyleIdx="2" presStyleCnt="6">
        <dgm:presLayoutVars>
          <dgm:chMax val="1"/>
          <dgm:bulletEnabled val="1"/>
        </dgm:presLayoutVars>
      </dgm:prSet>
      <dgm:spPr/>
    </dgm:pt>
    <dgm:pt modelId="{9EA37F17-AD4A-4C97-AB19-24C8FAB8992E}" type="pres">
      <dgm:prSet presAssocID="{7585683A-7501-4FCC-8041-48AEEBB39CE4}" presName="descendantText" presStyleLbl="alignAcc1" presStyleIdx="2" presStyleCnt="6">
        <dgm:presLayoutVars>
          <dgm:bulletEnabled val="1"/>
        </dgm:presLayoutVars>
      </dgm:prSet>
      <dgm:spPr/>
    </dgm:pt>
    <dgm:pt modelId="{54E13E8D-134C-41A6-AC21-FC27B9A7048F}" type="pres">
      <dgm:prSet presAssocID="{36A7A805-F821-4267-8AD0-936F3F91B695}" presName="sp" presStyleCnt="0"/>
      <dgm:spPr/>
    </dgm:pt>
    <dgm:pt modelId="{D1CD69C3-F309-42B5-91A0-B8BB6146D3A8}" type="pres">
      <dgm:prSet presAssocID="{A9BEFE73-CAF7-4D3E-AD13-3565A195DE82}" presName="composite" presStyleCnt="0"/>
      <dgm:spPr/>
    </dgm:pt>
    <dgm:pt modelId="{AF45013D-7DB6-48E9-8B99-F68F3786CF4E}" type="pres">
      <dgm:prSet presAssocID="{A9BEFE73-CAF7-4D3E-AD13-3565A195DE82}" presName="parentText" presStyleLbl="alignNode1" presStyleIdx="3" presStyleCnt="6">
        <dgm:presLayoutVars>
          <dgm:chMax val="1"/>
          <dgm:bulletEnabled val="1"/>
        </dgm:presLayoutVars>
      </dgm:prSet>
      <dgm:spPr/>
    </dgm:pt>
    <dgm:pt modelId="{631FAF50-9BEF-4CE3-B142-7929A47DF75A}" type="pres">
      <dgm:prSet presAssocID="{A9BEFE73-CAF7-4D3E-AD13-3565A195DE82}" presName="descendantText" presStyleLbl="alignAcc1" presStyleIdx="3" presStyleCnt="6">
        <dgm:presLayoutVars>
          <dgm:bulletEnabled val="1"/>
        </dgm:presLayoutVars>
      </dgm:prSet>
      <dgm:spPr/>
    </dgm:pt>
    <dgm:pt modelId="{0B434163-23C1-4749-9095-E7C9DAE3379D}" type="pres">
      <dgm:prSet presAssocID="{21DE7A11-B680-41E5-8071-49F04F500138}" presName="sp" presStyleCnt="0"/>
      <dgm:spPr/>
    </dgm:pt>
    <dgm:pt modelId="{56759A59-55A3-4E8D-8CAF-99D623B3A785}" type="pres">
      <dgm:prSet presAssocID="{3F7B0D8A-FFB4-44D4-8A04-C5E917FAC89B}" presName="composite" presStyleCnt="0"/>
      <dgm:spPr/>
    </dgm:pt>
    <dgm:pt modelId="{454D17DA-D9CD-4E9E-9B4F-781C358B9E6B}" type="pres">
      <dgm:prSet presAssocID="{3F7B0D8A-FFB4-44D4-8A04-C5E917FAC89B}" presName="parentText" presStyleLbl="alignNode1" presStyleIdx="4" presStyleCnt="6">
        <dgm:presLayoutVars>
          <dgm:chMax val="1"/>
          <dgm:bulletEnabled val="1"/>
        </dgm:presLayoutVars>
      </dgm:prSet>
      <dgm:spPr/>
    </dgm:pt>
    <dgm:pt modelId="{28439816-9FAA-475D-9EC8-00D680B5ED38}" type="pres">
      <dgm:prSet presAssocID="{3F7B0D8A-FFB4-44D4-8A04-C5E917FAC89B}" presName="descendantText" presStyleLbl="alignAcc1" presStyleIdx="4" presStyleCnt="6">
        <dgm:presLayoutVars>
          <dgm:bulletEnabled val="1"/>
        </dgm:presLayoutVars>
      </dgm:prSet>
      <dgm:spPr/>
    </dgm:pt>
    <dgm:pt modelId="{AC6D9E9F-ED92-4E82-B6DE-4D4406CC892D}" type="pres">
      <dgm:prSet presAssocID="{42CAA5DE-5F65-41B6-BB19-DE708C78C7FE}" presName="sp" presStyleCnt="0"/>
      <dgm:spPr/>
    </dgm:pt>
    <dgm:pt modelId="{FB7FB952-BBD6-43A5-8BA6-EFB9F2DC51A5}" type="pres">
      <dgm:prSet presAssocID="{3220628E-5317-4BCE-842D-2E574B0E9C73}" presName="composite" presStyleCnt="0"/>
      <dgm:spPr/>
    </dgm:pt>
    <dgm:pt modelId="{376BE602-55B0-4E9E-AF35-CAC93BE15ADA}" type="pres">
      <dgm:prSet presAssocID="{3220628E-5317-4BCE-842D-2E574B0E9C73}" presName="parentText" presStyleLbl="alignNode1" presStyleIdx="5" presStyleCnt="6">
        <dgm:presLayoutVars>
          <dgm:chMax val="1"/>
          <dgm:bulletEnabled val="1"/>
        </dgm:presLayoutVars>
      </dgm:prSet>
      <dgm:spPr/>
    </dgm:pt>
    <dgm:pt modelId="{998E91E5-C438-4773-887A-A484F0FA7E47}" type="pres">
      <dgm:prSet presAssocID="{3220628E-5317-4BCE-842D-2E574B0E9C73}" presName="descendantText" presStyleLbl="alignAcc1" presStyleIdx="5" presStyleCnt="6">
        <dgm:presLayoutVars>
          <dgm:bulletEnabled val="1"/>
        </dgm:presLayoutVars>
      </dgm:prSet>
      <dgm:spPr/>
    </dgm:pt>
  </dgm:ptLst>
  <dgm:cxnLst>
    <dgm:cxn modelId="{87F07E20-0BFF-4205-A043-A5E3C86602E1}" type="presOf" srcId="{9BC493F4-5B97-4B45-88E2-163F8F8ABDAC}" destId="{6EC339D9-B3E8-4BBA-AC21-E159FFC65825}" srcOrd="0" destOrd="0" presId="urn:microsoft.com/office/officeart/2005/8/layout/chevron2"/>
    <dgm:cxn modelId="{88C28229-2F0B-42CA-81F9-57AF6F02C908}" type="presOf" srcId="{125CE16C-4BE9-444B-8443-4FCB90C26E68}" destId="{BE519841-337D-4BEA-89A5-15D515948D0E}" srcOrd="0" destOrd="0" presId="urn:microsoft.com/office/officeart/2005/8/layout/chevron2"/>
    <dgm:cxn modelId="{BD90FE2F-FF41-4138-BFCB-B3E3CFC03223}" type="presOf" srcId="{3220628E-5317-4BCE-842D-2E574B0E9C73}" destId="{376BE602-55B0-4E9E-AF35-CAC93BE15ADA}" srcOrd="0" destOrd="0" presId="urn:microsoft.com/office/officeart/2005/8/layout/chevron2"/>
    <dgm:cxn modelId="{6698DA32-1766-46BF-A726-ED96D3288A3C}" srcId="{3F7B0D8A-FFB4-44D4-8A04-C5E917FAC89B}" destId="{C2421674-9ADB-48C7-8B70-FB12C46BA5AE}" srcOrd="1" destOrd="0" parTransId="{69579E78-536F-4EEF-BCD3-E8F580646A3F}" sibTransId="{0D29E896-05F2-4A36-96A0-D0A554AD6C08}"/>
    <dgm:cxn modelId="{187C3D34-0DFC-4E60-904D-661FAF826942}" type="presOf" srcId="{266436DC-55C9-4E0B-8896-DFA4D254F8CC}" destId="{99D0C612-C5FF-4D57-8869-FCA9FA15FFA4}" srcOrd="0" destOrd="1" presId="urn:microsoft.com/office/officeart/2005/8/layout/chevron2"/>
    <dgm:cxn modelId="{D19BC336-8067-4245-B94A-D2CCEDAEEB8E}" type="presOf" srcId="{1B783A10-61FA-4962-9071-7E70ED47C763}" destId="{28439816-9FAA-475D-9EC8-00D680B5ED38}" srcOrd="0" destOrd="0" presId="urn:microsoft.com/office/officeart/2005/8/layout/chevron2"/>
    <dgm:cxn modelId="{37AA025C-F6A2-4275-AFE4-1489BA2A9817}" srcId="{3220628E-5317-4BCE-842D-2E574B0E9C73}" destId="{502BBD97-8A05-4BBB-8D87-3889B9F9B41A}" srcOrd="0" destOrd="0" parTransId="{C924D0B5-D6BE-4362-82F2-E243934B83BD}" sibTransId="{CABE22D1-36A0-4CBB-B1E3-149581BC7868}"/>
    <dgm:cxn modelId="{B9BBFA65-FC4B-4305-8563-EC28E15D5786}" type="presOf" srcId="{3F7B0D8A-FFB4-44D4-8A04-C5E917FAC89B}" destId="{454D17DA-D9CD-4E9E-9B4F-781C358B9E6B}" srcOrd="0" destOrd="0" presId="urn:microsoft.com/office/officeart/2005/8/layout/chevron2"/>
    <dgm:cxn modelId="{51B8BB57-C3C5-4203-95C7-ACB9016EE181}" srcId="{125CE16C-4BE9-444B-8443-4FCB90C26E68}" destId="{54A92A8A-7B7D-447D-B727-5CCDB2382A00}" srcOrd="0" destOrd="0" parTransId="{47FB69D1-A3C7-4BC6-B9D1-E8E879DCFBC1}" sibTransId="{661DAF98-E39F-4FC9-B5FD-3A1A19769C79}"/>
    <dgm:cxn modelId="{A2D4D95A-F5FB-45F0-81C5-CDCBA1EA9A90}" srcId="{7585683A-7501-4FCC-8041-48AEEBB39CE4}" destId="{2ADE6060-018A-4333-8243-4E4C3CC36902}" srcOrd="0" destOrd="0" parTransId="{7C4C0649-2940-4AEA-B628-EAEA7D494880}" sibTransId="{A26110BC-14C3-4AD8-A49A-923AA390ED99}"/>
    <dgm:cxn modelId="{E616F991-B752-47E0-93D0-EE15D15139AF}" srcId="{125CE16C-4BE9-444B-8443-4FCB90C26E68}" destId="{ED091FBF-936E-4216-8773-86BBA1DF5E5B}" srcOrd="1" destOrd="0" parTransId="{959578B6-D97C-4DCE-9976-DE24F068A378}" sibTransId="{00CC42C9-6661-471D-A032-88A8EFF00595}"/>
    <dgm:cxn modelId="{AF1AA992-CD15-4FF5-BCD6-5F91F0AC16A0}" srcId="{54A92A8A-7B7D-447D-B727-5CCDB2382A00}" destId="{A36D6AAC-3DA7-46FB-BB22-BE39545B7791}" srcOrd="0" destOrd="0" parTransId="{80644B1E-9A2F-43DB-AFDC-632FB38731F6}" sibTransId="{91E6AA2E-0675-45E7-9792-2D1C0FA5074A}"/>
    <dgm:cxn modelId="{D910FAA4-71C1-4C41-8474-610BC795BDCD}" srcId="{ED091FBF-936E-4216-8773-86BBA1DF5E5B}" destId="{9BC493F4-5B97-4B45-88E2-163F8F8ABDAC}" srcOrd="0" destOrd="0" parTransId="{64DD6489-ACC4-4FAA-9EAD-788D5BA0EF62}" sibTransId="{EE3CECC0-C5DE-410C-9266-610700BCCC51}"/>
    <dgm:cxn modelId="{F38BA3A8-2CD2-448A-BFAE-4B176CF4831A}" type="presOf" srcId="{ED091FBF-936E-4216-8773-86BBA1DF5E5B}" destId="{D74505FB-79FF-4922-A8EF-4A76921BE558}" srcOrd="0" destOrd="0" presId="urn:microsoft.com/office/officeart/2005/8/layout/chevron2"/>
    <dgm:cxn modelId="{EBA4DDAA-2F2D-4BA9-AD4F-0A30435997A0}" srcId="{125CE16C-4BE9-444B-8443-4FCB90C26E68}" destId="{3220628E-5317-4BCE-842D-2E574B0E9C73}" srcOrd="5" destOrd="0" parTransId="{5C903A74-831F-4CBC-A6B5-C422235A19B6}" sibTransId="{0C2B2B4A-F86D-492B-A9D4-1EE9FAAEFE5B}"/>
    <dgm:cxn modelId="{849AEFAE-F7B9-42F0-AC51-D770157FF849}" type="presOf" srcId="{2ADE6060-018A-4333-8243-4E4C3CC36902}" destId="{9EA37F17-AD4A-4C97-AB19-24C8FAB8992E}" srcOrd="0" destOrd="0" presId="urn:microsoft.com/office/officeart/2005/8/layout/chevron2"/>
    <dgm:cxn modelId="{D68CF6B5-E7B2-4B07-B9CC-0A34B6406B14}" type="presOf" srcId="{A9BEFE73-CAF7-4D3E-AD13-3565A195DE82}" destId="{AF45013D-7DB6-48E9-8B99-F68F3786CF4E}" srcOrd="0" destOrd="0" presId="urn:microsoft.com/office/officeart/2005/8/layout/chevron2"/>
    <dgm:cxn modelId="{CE7B02BD-C426-4C0D-B359-6B7947DD8A47}" srcId="{54A92A8A-7B7D-447D-B727-5CCDB2382A00}" destId="{266436DC-55C9-4E0B-8896-DFA4D254F8CC}" srcOrd="1" destOrd="0" parTransId="{33AEDBB8-A941-41BF-96EF-76C1E6BAD6C3}" sibTransId="{DDD944AB-EBE7-4FAB-A47B-9F541787E672}"/>
    <dgm:cxn modelId="{7A7C9AC0-A600-4600-821F-2FCC0286EEBC}" srcId="{ED091FBF-936E-4216-8773-86BBA1DF5E5B}" destId="{D10513E2-AB6E-4FF4-8514-7E9F0B356ABB}" srcOrd="1" destOrd="0" parTransId="{A9F6F207-30C2-430A-919B-CD61E8C9FA52}" sibTransId="{75F2F508-4749-44C9-976C-693A9541F0CC}"/>
    <dgm:cxn modelId="{CA0390C4-BCEF-4D83-A054-0ECFC3CD0E7C}" type="presOf" srcId="{63B469EE-0D5C-483F-A0AF-DD9BC89AEF6E}" destId="{631FAF50-9BEF-4CE3-B142-7929A47DF75A}" srcOrd="0" destOrd="0" presId="urn:microsoft.com/office/officeart/2005/8/layout/chevron2"/>
    <dgm:cxn modelId="{7E21D2CC-E82C-4A73-9BFB-846A222E68C9}" type="presOf" srcId="{54A92A8A-7B7D-447D-B727-5CCDB2382A00}" destId="{F54E5327-D0DC-4B40-B8B9-E68FCC789917}" srcOrd="0" destOrd="0" presId="urn:microsoft.com/office/officeart/2005/8/layout/chevron2"/>
    <dgm:cxn modelId="{95FA72CE-2C4E-4807-A918-903F6B7F9BDC}" type="presOf" srcId="{C2421674-9ADB-48C7-8B70-FB12C46BA5AE}" destId="{28439816-9FAA-475D-9EC8-00D680B5ED38}" srcOrd="0" destOrd="1" presId="urn:microsoft.com/office/officeart/2005/8/layout/chevron2"/>
    <dgm:cxn modelId="{64B9B2D4-62DB-4E24-BEDF-79F42E01AC06}" type="presOf" srcId="{A36D6AAC-3DA7-46FB-BB22-BE39545B7791}" destId="{99D0C612-C5FF-4D57-8869-FCA9FA15FFA4}" srcOrd="0" destOrd="0" presId="urn:microsoft.com/office/officeart/2005/8/layout/chevron2"/>
    <dgm:cxn modelId="{A7F516D5-1B7E-4002-A5C7-CDF34664AD55}" type="presOf" srcId="{7585683A-7501-4FCC-8041-48AEEBB39CE4}" destId="{DA191591-AC20-48D7-AC83-A2CBB4DBF8F2}" srcOrd="0" destOrd="0" presId="urn:microsoft.com/office/officeart/2005/8/layout/chevron2"/>
    <dgm:cxn modelId="{F6D988D5-BAE9-4304-B65A-6B75917577CF}" srcId="{125CE16C-4BE9-444B-8443-4FCB90C26E68}" destId="{7585683A-7501-4FCC-8041-48AEEBB39CE4}" srcOrd="2" destOrd="0" parTransId="{CB977F62-BB4C-4043-9A6C-C61F223662A1}" sibTransId="{36A7A805-F821-4267-8AD0-936F3F91B695}"/>
    <dgm:cxn modelId="{85AFC1DF-0BD3-4BEA-B205-781BB87157EE}" srcId="{125CE16C-4BE9-444B-8443-4FCB90C26E68}" destId="{A9BEFE73-CAF7-4D3E-AD13-3565A195DE82}" srcOrd="3" destOrd="0" parTransId="{D5DB9133-BCF4-4160-9644-B87F970718A8}" sibTransId="{21DE7A11-B680-41E5-8071-49F04F500138}"/>
    <dgm:cxn modelId="{CFD87CE0-CCBE-4AC8-A13E-C69F4610F61A}" srcId="{125CE16C-4BE9-444B-8443-4FCB90C26E68}" destId="{3F7B0D8A-FFB4-44D4-8A04-C5E917FAC89B}" srcOrd="4" destOrd="0" parTransId="{0768C88D-D4C7-4880-889A-A211B85C65CC}" sibTransId="{42CAA5DE-5F65-41B6-BB19-DE708C78C7FE}"/>
    <dgm:cxn modelId="{4DD84EF1-FDBF-4036-89E5-F90123C9E68A}" srcId="{A9BEFE73-CAF7-4D3E-AD13-3565A195DE82}" destId="{63B469EE-0D5C-483F-A0AF-DD9BC89AEF6E}" srcOrd="0" destOrd="0" parTransId="{72176DB3-8269-4ADC-8A7A-70DE872FFD77}" sibTransId="{A7008E71-6B05-4DAC-BE4F-AEA89CE3584C}"/>
    <dgm:cxn modelId="{B68AF0F1-6CB1-4631-BBB4-A1BA441413B8}" type="presOf" srcId="{D10513E2-AB6E-4FF4-8514-7E9F0B356ABB}" destId="{6EC339D9-B3E8-4BBA-AC21-E159FFC65825}" srcOrd="0" destOrd="1" presId="urn:microsoft.com/office/officeart/2005/8/layout/chevron2"/>
    <dgm:cxn modelId="{1A6864F7-BD88-447E-9B82-BA30195F2DD0}" srcId="{3F7B0D8A-FFB4-44D4-8A04-C5E917FAC89B}" destId="{1B783A10-61FA-4962-9071-7E70ED47C763}" srcOrd="0" destOrd="0" parTransId="{C4FBC910-B50F-489F-8E43-9485C6DC2159}" sibTransId="{31FB74D8-887F-420D-AF05-7607E4B3E26E}"/>
    <dgm:cxn modelId="{669E9AF7-D286-45FF-BFCB-04F6C30EBB05}" type="presOf" srcId="{502BBD97-8A05-4BBB-8D87-3889B9F9B41A}" destId="{998E91E5-C438-4773-887A-A484F0FA7E47}" srcOrd="0" destOrd="0" presId="urn:microsoft.com/office/officeart/2005/8/layout/chevron2"/>
    <dgm:cxn modelId="{C3F05E51-3BAB-4987-932C-8267BD21D634}" type="presParOf" srcId="{BE519841-337D-4BEA-89A5-15D515948D0E}" destId="{4C437E5F-8D59-4FDF-96DF-C4EF6DEE41C1}" srcOrd="0" destOrd="0" presId="urn:microsoft.com/office/officeart/2005/8/layout/chevron2"/>
    <dgm:cxn modelId="{FD95B371-210A-49DB-B189-7EB0AC833EFA}" type="presParOf" srcId="{4C437E5F-8D59-4FDF-96DF-C4EF6DEE41C1}" destId="{F54E5327-D0DC-4B40-B8B9-E68FCC789917}" srcOrd="0" destOrd="0" presId="urn:microsoft.com/office/officeart/2005/8/layout/chevron2"/>
    <dgm:cxn modelId="{948E2C2F-CD63-4B07-8CE7-FAB17A73B06C}" type="presParOf" srcId="{4C437E5F-8D59-4FDF-96DF-C4EF6DEE41C1}" destId="{99D0C612-C5FF-4D57-8869-FCA9FA15FFA4}" srcOrd="1" destOrd="0" presId="urn:microsoft.com/office/officeart/2005/8/layout/chevron2"/>
    <dgm:cxn modelId="{BA04624D-8B33-455D-A2BF-D1C38C44BF3A}" type="presParOf" srcId="{BE519841-337D-4BEA-89A5-15D515948D0E}" destId="{111967F6-FD83-44B8-ACCA-D036FC522D1E}" srcOrd="1" destOrd="0" presId="urn:microsoft.com/office/officeart/2005/8/layout/chevron2"/>
    <dgm:cxn modelId="{2E3E424D-0495-4125-9CCD-28882C91734E}" type="presParOf" srcId="{BE519841-337D-4BEA-89A5-15D515948D0E}" destId="{68A855F6-6F93-453E-925D-CE82EB9E9679}" srcOrd="2" destOrd="0" presId="urn:microsoft.com/office/officeart/2005/8/layout/chevron2"/>
    <dgm:cxn modelId="{6AF13768-AE09-4442-AC9E-9FF03D14A549}" type="presParOf" srcId="{68A855F6-6F93-453E-925D-CE82EB9E9679}" destId="{D74505FB-79FF-4922-A8EF-4A76921BE558}" srcOrd="0" destOrd="0" presId="urn:microsoft.com/office/officeart/2005/8/layout/chevron2"/>
    <dgm:cxn modelId="{1D8D7631-2692-4183-8E47-6432AA022D31}" type="presParOf" srcId="{68A855F6-6F93-453E-925D-CE82EB9E9679}" destId="{6EC339D9-B3E8-4BBA-AC21-E159FFC65825}" srcOrd="1" destOrd="0" presId="urn:microsoft.com/office/officeart/2005/8/layout/chevron2"/>
    <dgm:cxn modelId="{1EB88730-F96D-4D0B-9FA7-E48347A964CA}" type="presParOf" srcId="{BE519841-337D-4BEA-89A5-15D515948D0E}" destId="{72B5238C-76F9-403E-A93B-7D4938F5EC2F}" srcOrd="3" destOrd="0" presId="urn:microsoft.com/office/officeart/2005/8/layout/chevron2"/>
    <dgm:cxn modelId="{83A89390-FEC7-4E72-88DC-9295E02457E5}" type="presParOf" srcId="{BE519841-337D-4BEA-89A5-15D515948D0E}" destId="{A35E0EA3-69B8-4986-B7CE-0DD32F75B384}" srcOrd="4" destOrd="0" presId="urn:microsoft.com/office/officeart/2005/8/layout/chevron2"/>
    <dgm:cxn modelId="{5BD0F3F2-9711-4AD3-9AEE-0789524931F3}" type="presParOf" srcId="{A35E0EA3-69B8-4986-B7CE-0DD32F75B384}" destId="{DA191591-AC20-48D7-AC83-A2CBB4DBF8F2}" srcOrd="0" destOrd="0" presId="urn:microsoft.com/office/officeart/2005/8/layout/chevron2"/>
    <dgm:cxn modelId="{7A872DD5-2748-447F-B9F3-7FAA6399C4B0}" type="presParOf" srcId="{A35E0EA3-69B8-4986-B7CE-0DD32F75B384}" destId="{9EA37F17-AD4A-4C97-AB19-24C8FAB8992E}" srcOrd="1" destOrd="0" presId="urn:microsoft.com/office/officeart/2005/8/layout/chevron2"/>
    <dgm:cxn modelId="{BAD6EEC8-05CA-4699-8533-C95181E1015E}" type="presParOf" srcId="{BE519841-337D-4BEA-89A5-15D515948D0E}" destId="{54E13E8D-134C-41A6-AC21-FC27B9A7048F}" srcOrd="5" destOrd="0" presId="urn:microsoft.com/office/officeart/2005/8/layout/chevron2"/>
    <dgm:cxn modelId="{1BA59B9D-FD49-419F-9A04-3C3A7CEFADE2}" type="presParOf" srcId="{BE519841-337D-4BEA-89A5-15D515948D0E}" destId="{D1CD69C3-F309-42B5-91A0-B8BB6146D3A8}" srcOrd="6" destOrd="0" presId="urn:microsoft.com/office/officeart/2005/8/layout/chevron2"/>
    <dgm:cxn modelId="{757F721E-4D7E-4502-8A2A-C72F9A8748B9}" type="presParOf" srcId="{D1CD69C3-F309-42B5-91A0-B8BB6146D3A8}" destId="{AF45013D-7DB6-48E9-8B99-F68F3786CF4E}" srcOrd="0" destOrd="0" presId="urn:microsoft.com/office/officeart/2005/8/layout/chevron2"/>
    <dgm:cxn modelId="{34733116-0EAD-444D-9773-4B8E23394442}" type="presParOf" srcId="{D1CD69C3-F309-42B5-91A0-B8BB6146D3A8}" destId="{631FAF50-9BEF-4CE3-B142-7929A47DF75A}" srcOrd="1" destOrd="0" presId="urn:microsoft.com/office/officeart/2005/8/layout/chevron2"/>
    <dgm:cxn modelId="{F6147291-25C0-4617-90F3-4987359B03CF}" type="presParOf" srcId="{BE519841-337D-4BEA-89A5-15D515948D0E}" destId="{0B434163-23C1-4749-9095-E7C9DAE3379D}" srcOrd="7" destOrd="0" presId="urn:microsoft.com/office/officeart/2005/8/layout/chevron2"/>
    <dgm:cxn modelId="{925DD2F5-D7F3-4729-9A6D-94A43605093B}" type="presParOf" srcId="{BE519841-337D-4BEA-89A5-15D515948D0E}" destId="{56759A59-55A3-4E8D-8CAF-99D623B3A785}" srcOrd="8" destOrd="0" presId="urn:microsoft.com/office/officeart/2005/8/layout/chevron2"/>
    <dgm:cxn modelId="{A73352FF-6CD6-4CEF-9DC7-030F581EFA61}" type="presParOf" srcId="{56759A59-55A3-4E8D-8CAF-99D623B3A785}" destId="{454D17DA-D9CD-4E9E-9B4F-781C358B9E6B}" srcOrd="0" destOrd="0" presId="urn:microsoft.com/office/officeart/2005/8/layout/chevron2"/>
    <dgm:cxn modelId="{6AEA99E7-DACA-4585-ACD5-4B8A4AE4975C}" type="presParOf" srcId="{56759A59-55A3-4E8D-8CAF-99D623B3A785}" destId="{28439816-9FAA-475D-9EC8-00D680B5ED38}" srcOrd="1" destOrd="0" presId="urn:microsoft.com/office/officeart/2005/8/layout/chevron2"/>
    <dgm:cxn modelId="{AACDA38E-4900-4878-82EC-2452FE4FB135}" type="presParOf" srcId="{BE519841-337D-4BEA-89A5-15D515948D0E}" destId="{AC6D9E9F-ED92-4E82-B6DE-4D4406CC892D}" srcOrd="9" destOrd="0" presId="urn:microsoft.com/office/officeart/2005/8/layout/chevron2"/>
    <dgm:cxn modelId="{B230A795-DF9D-4BCA-A554-DD52D5E82D2A}" type="presParOf" srcId="{BE519841-337D-4BEA-89A5-15D515948D0E}" destId="{FB7FB952-BBD6-43A5-8BA6-EFB9F2DC51A5}" srcOrd="10" destOrd="0" presId="urn:microsoft.com/office/officeart/2005/8/layout/chevron2"/>
    <dgm:cxn modelId="{9A2E8913-FFE1-4B55-8E46-0B41B67B6564}" type="presParOf" srcId="{FB7FB952-BBD6-43A5-8BA6-EFB9F2DC51A5}" destId="{376BE602-55B0-4E9E-AF35-CAC93BE15ADA}" srcOrd="0" destOrd="0" presId="urn:microsoft.com/office/officeart/2005/8/layout/chevron2"/>
    <dgm:cxn modelId="{67CF1247-F5C7-438D-8691-3370F94763A0}" type="presParOf" srcId="{FB7FB952-BBD6-43A5-8BA6-EFB9F2DC51A5}" destId="{998E91E5-C438-4773-887A-A484F0FA7E4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5CE16C-4BE9-444B-8443-4FCB90C26E6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4A92A8A-7B7D-447D-B727-5CCDB2382A00}">
      <dgm:prSet phldrT="[Text]"/>
      <dgm:spPr/>
      <dgm:t>
        <a:bodyPr/>
        <a:lstStyle/>
        <a:p>
          <a:r>
            <a:rPr lang="en-GB" dirty="0"/>
            <a:t>2012</a:t>
          </a:r>
        </a:p>
      </dgm:t>
    </dgm:pt>
    <dgm:pt modelId="{47FB69D1-A3C7-4BC6-B9D1-E8E879DCFBC1}" type="parTrans" cxnId="{51B8BB57-C3C5-4203-95C7-ACB9016EE181}">
      <dgm:prSet/>
      <dgm:spPr/>
      <dgm:t>
        <a:bodyPr/>
        <a:lstStyle/>
        <a:p>
          <a:endParaRPr lang="en-GB"/>
        </a:p>
      </dgm:t>
    </dgm:pt>
    <dgm:pt modelId="{661DAF98-E39F-4FC9-B5FD-3A1A19769C79}" type="sibTrans" cxnId="{51B8BB57-C3C5-4203-95C7-ACB9016EE181}">
      <dgm:prSet/>
      <dgm:spPr/>
      <dgm:t>
        <a:bodyPr/>
        <a:lstStyle/>
        <a:p>
          <a:endParaRPr lang="en-GB"/>
        </a:p>
      </dgm:t>
    </dgm:pt>
    <dgm:pt modelId="{ED091FBF-936E-4216-8773-86BBA1DF5E5B}">
      <dgm:prSet phldrT="[Text]"/>
      <dgm:spPr/>
      <dgm:t>
        <a:bodyPr/>
        <a:lstStyle/>
        <a:p>
          <a:r>
            <a:rPr lang="en-GB" dirty="0"/>
            <a:t>2014</a:t>
          </a:r>
        </a:p>
      </dgm:t>
    </dgm:pt>
    <dgm:pt modelId="{959578B6-D97C-4DCE-9976-DE24F068A378}" type="parTrans" cxnId="{E616F991-B752-47E0-93D0-EE15D15139AF}">
      <dgm:prSet/>
      <dgm:spPr/>
      <dgm:t>
        <a:bodyPr/>
        <a:lstStyle/>
        <a:p>
          <a:endParaRPr lang="en-GB"/>
        </a:p>
      </dgm:t>
    </dgm:pt>
    <dgm:pt modelId="{00CC42C9-6661-471D-A032-88A8EFF00595}" type="sibTrans" cxnId="{E616F991-B752-47E0-93D0-EE15D15139AF}">
      <dgm:prSet/>
      <dgm:spPr/>
      <dgm:t>
        <a:bodyPr/>
        <a:lstStyle/>
        <a:p>
          <a:endParaRPr lang="en-GB"/>
        </a:p>
      </dgm:t>
    </dgm:pt>
    <dgm:pt modelId="{9BC493F4-5B97-4B45-88E2-163F8F8ABDAC}">
      <dgm:prSet phldrT="[Text]"/>
      <dgm:spPr/>
      <dgm:t>
        <a:bodyPr/>
        <a:lstStyle/>
        <a:p>
          <a:r>
            <a:rPr lang="en-GB" dirty="0"/>
            <a:t>Draft CD1</a:t>
          </a:r>
        </a:p>
      </dgm:t>
    </dgm:pt>
    <dgm:pt modelId="{64DD6489-ACC4-4FAA-9EAD-788D5BA0EF62}" type="parTrans" cxnId="{D910FAA4-71C1-4C41-8474-610BC795BDCD}">
      <dgm:prSet/>
      <dgm:spPr/>
      <dgm:t>
        <a:bodyPr/>
        <a:lstStyle/>
        <a:p>
          <a:endParaRPr lang="en-GB"/>
        </a:p>
      </dgm:t>
    </dgm:pt>
    <dgm:pt modelId="{EE3CECC0-C5DE-410C-9266-610700BCCC51}" type="sibTrans" cxnId="{D910FAA4-71C1-4C41-8474-610BC795BDCD}">
      <dgm:prSet/>
      <dgm:spPr/>
      <dgm:t>
        <a:bodyPr/>
        <a:lstStyle/>
        <a:p>
          <a:endParaRPr lang="en-GB"/>
        </a:p>
      </dgm:t>
    </dgm:pt>
    <dgm:pt modelId="{7585683A-7501-4FCC-8041-48AEEBB39CE4}">
      <dgm:prSet phldrT="[Text]"/>
      <dgm:spPr/>
      <dgm:t>
        <a:bodyPr/>
        <a:lstStyle/>
        <a:p>
          <a:r>
            <a:rPr lang="en-GB" dirty="0"/>
            <a:t>2016</a:t>
          </a:r>
        </a:p>
      </dgm:t>
    </dgm:pt>
    <dgm:pt modelId="{CB977F62-BB4C-4043-9A6C-C61F223662A1}" type="parTrans" cxnId="{F6D988D5-BAE9-4304-B65A-6B75917577CF}">
      <dgm:prSet/>
      <dgm:spPr/>
      <dgm:t>
        <a:bodyPr/>
        <a:lstStyle/>
        <a:p>
          <a:endParaRPr lang="en-GB"/>
        </a:p>
      </dgm:t>
    </dgm:pt>
    <dgm:pt modelId="{36A7A805-F821-4267-8AD0-936F3F91B695}" type="sibTrans" cxnId="{F6D988D5-BAE9-4304-B65A-6B75917577CF}">
      <dgm:prSet/>
      <dgm:spPr/>
      <dgm:t>
        <a:bodyPr/>
        <a:lstStyle/>
        <a:p>
          <a:endParaRPr lang="en-GB"/>
        </a:p>
      </dgm:t>
    </dgm:pt>
    <dgm:pt modelId="{2ADE6060-018A-4333-8243-4E4C3CC36902}">
      <dgm:prSet phldrT="[Text]"/>
      <dgm:spPr/>
      <dgm:t>
        <a:bodyPr/>
        <a:lstStyle/>
        <a:p>
          <a:r>
            <a:rPr lang="en-GB" dirty="0"/>
            <a:t>FDIS and issued</a:t>
          </a:r>
        </a:p>
      </dgm:t>
    </dgm:pt>
    <dgm:pt modelId="{7C4C0649-2940-4AEA-B628-EAEA7D494880}" type="parTrans" cxnId="{A2D4D95A-F5FB-45F0-81C5-CDCBA1EA9A90}">
      <dgm:prSet/>
      <dgm:spPr/>
      <dgm:t>
        <a:bodyPr/>
        <a:lstStyle/>
        <a:p>
          <a:endParaRPr lang="en-GB"/>
        </a:p>
      </dgm:t>
    </dgm:pt>
    <dgm:pt modelId="{A26110BC-14C3-4AD8-A49A-923AA390ED99}" type="sibTrans" cxnId="{A2D4D95A-F5FB-45F0-81C5-CDCBA1EA9A90}">
      <dgm:prSet/>
      <dgm:spPr/>
      <dgm:t>
        <a:bodyPr/>
        <a:lstStyle/>
        <a:p>
          <a:endParaRPr lang="en-GB"/>
        </a:p>
      </dgm:t>
    </dgm:pt>
    <dgm:pt modelId="{A36D6AAC-3DA7-46FB-BB22-BE39545B7791}">
      <dgm:prSet phldrT="[Text]"/>
      <dgm:spPr/>
      <dgm:t>
        <a:bodyPr/>
        <a:lstStyle/>
        <a:p>
          <a:r>
            <a:rPr lang="en-GB" dirty="0"/>
            <a:t>New Work Proposal (NWIP)</a:t>
          </a:r>
        </a:p>
      </dgm:t>
    </dgm:pt>
    <dgm:pt modelId="{91E6AA2E-0675-45E7-9792-2D1C0FA5074A}" type="sibTrans" cxnId="{AF1AA992-CD15-4FF5-BCD6-5F91F0AC16A0}">
      <dgm:prSet/>
      <dgm:spPr/>
      <dgm:t>
        <a:bodyPr/>
        <a:lstStyle/>
        <a:p>
          <a:endParaRPr lang="en-GB"/>
        </a:p>
      </dgm:t>
    </dgm:pt>
    <dgm:pt modelId="{80644B1E-9A2F-43DB-AFDC-632FB38731F6}" type="parTrans" cxnId="{AF1AA992-CD15-4FF5-BCD6-5F91F0AC16A0}">
      <dgm:prSet/>
      <dgm:spPr/>
      <dgm:t>
        <a:bodyPr/>
        <a:lstStyle/>
        <a:p>
          <a:endParaRPr lang="en-GB"/>
        </a:p>
      </dgm:t>
    </dgm:pt>
    <dgm:pt modelId="{BE519841-337D-4BEA-89A5-15D515948D0E}" type="pres">
      <dgm:prSet presAssocID="{125CE16C-4BE9-444B-8443-4FCB90C26E68}" presName="linearFlow" presStyleCnt="0">
        <dgm:presLayoutVars>
          <dgm:dir/>
          <dgm:animLvl val="lvl"/>
          <dgm:resizeHandles val="exact"/>
        </dgm:presLayoutVars>
      </dgm:prSet>
      <dgm:spPr/>
    </dgm:pt>
    <dgm:pt modelId="{4C437E5F-8D59-4FDF-96DF-C4EF6DEE41C1}" type="pres">
      <dgm:prSet presAssocID="{54A92A8A-7B7D-447D-B727-5CCDB2382A00}" presName="composite" presStyleCnt="0"/>
      <dgm:spPr/>
    </dgm:pt>
    <dgm:pt modelId="{F54E5327-D0DC-4B40-B8B9-E68FCC789917}" type="pres">
      <dgm:prSet presAssocID="{54A92A8A-7B7D-447D-B727-5CCDB2382A00}" presName="parentText" presStyleLbl="alignNode1" presStyleIdx="0" presStyleCnt="3">
        <dgm:presLayoutVars>
          <dgm:chMax val="1"/>
          <dgm:bulletEnabled val="1"/>
        </dgm:presLayoutVars>
      </dgm:prSet>
      <dgm:spPr/>
    </dgm:pt>
    <dgm:pt modelId="{99D0C612-C5FF-4D57-8869-FCA9FA15FFA4}" type="pres">
      <dgm:prSet presAssocID="{54A92A8A-7B7D-447D-B727-5CCDB2382A00}" presName="descendantText" presStyleLbl="alignAcc1" presStyleIdx="0" presStyleCnt="3">
        <dgm:presLayoutVars>
          <dgm:bulletEnabled val="1"/>
        </dgm:presLayoutVars>
      </dgm:prSet>
      <dgm:spPr/>
    </dgm:pt>
    <dgm:pt modelId="{111967F6-FD83-44B8-ACCA-D036FC522D1E}" type="pres">
      <dgm:prSet presAssocID="{661DAF98-E39F-4FC9-B5FD-3A1A19769C79}" presName="sp" presStyleCnt="0"/>
      <dgm:spPr/>
    </dgm:pt>
    <dgm:pt modelId="{68A855F6-6F93-453E-925D-CE82EB9E9679}" type="pres">
      <dgm:prSet presAssocID="{ED091FBF-936E-4216-8773-86BBA1DF5E5B}" presName="composite" presStyleCnt="0"/>
      <dgm:spPr/>
    </dgm:pt>
    <dgm:pt modelId="{D74505FB-79FF-4922-A8EF-4A76921BE558}" type="pres">
      <dgm:prSet presAssocID="{ED091FBF-936E-4216-8773-86BBA1DF5E5B}" presName="parentText" presStyleLbl="alignNode1" presStyleIdx="1" presStyleCnt="3">
        <dgm:presLayoutVars>
          <dgm:chMax val="1"/>
          <dgm:bulletEnabled val="1"/>
        </dgm:presLayoutVars>
      </dgm:prSet>
      <dgm:spPr/>
    </dgm:pt>
    <dgm:pt modelId="{6EC339D9-B3E8-4BBA-AC21-E159FFC65825}" type="pres">
      <dgm:prSet presAssocID="{ED091FBF-936E-4216-8773-86BBA1DF5E5B}" presName="descendantText" presStyleLbl="alignAcc1" presStyleIdx="1" presStyleCnt="3">
        <dgm:presLayoutVars>
          <dgm:bulletEnabled val="1"/>
        </dgm:presLayoutVars>
      </dgm:prSet>
      <dgm:spPr/>
    </dgm:pt>
    <dgm:pt modelId="{72B5238C-76F9-403E-A93B-7D4938F5EC2F}" type="pres">
      <dgm:prSet presAssocID="{00CC42C9-6661-471D-A032-88A8EFF00595}" presName="sp" presStyleCnt="0"/>
      <dgm:spPr/>
    </dgm:pt>
    <dgm:pt modelId="{A35E0EA3-69B8-4986-B7CE-0DD32F75B384}" type="pres">
      <dgm:prSet presAssocID="{7585683A-7501-4FCC-8041-48AEEBB39CE4}" presName="composite" presStyleCnt="0"/>
      <dgm:spPr/>
    </dgm:pt>
    <dgm:pt modelId="{DA191591-AC20-48D7-AC83-A2CBB4DBF8F2}" type="pres">
      <dgm:prSet presAssocID="{7585683A-7501-4FCC-8041-48AEEBB39CE4}" presName="parentText" presStyleLbl="alignNode1" presStyleIdx="2" presStyleCnt="3">
        <dgm:presLayoutVars>
          <dgm:chMax val="1"/>
          <dgm:bulletEnabled val="1"/>
        </dgm:presLayoutVars>
      </dgm:prSet>
      <dgm:spPr/>
    </dgm:pt>
    <dgm:pt modelId="{9EA37F17-AD4A-4C97-AB19-24C8FAB8992E}" type="pres">
      <dgm:prSet presAssocID="{7585683A-7501-4FCC-8041-48AEEBB39CE4}" presName="descendantText" presStyleLbl="alignAcc1" presStyleIdx="2" presStyleCnt="3">
        <dgm:presLayoutVars>
          <dgm:bulletEnabled val="1"/>
        </dgm:presLayoutVars>
      </dgm:prSet>
      <dgm:spPr/>
    </dgm:pt>
  </dgm:ptLst>
  <dgm:cxnLst>
    <dgm:cxn modelId="{87F07E20-0BFF-4205-A043-A5E3C86602E1}" type="presOf" srcId="{9BC493F4-5B97-4B45-88E2-163F8F8ABDAC}" destId="{6EC339D9-B3E8-4BBA-AC21-E159FFC65825}" srcOrd="0" destOrd="0" presId="urn:microsoft.com/office/officeart/2005/8/layout/chevron2"/>
    <dgm:cxn modelId="{88C28229-2F0B-42CA-81F9-57AF6F02C908}" type="presOf" srcId="{125CE16C-4BE9-444B-8443-4FCB90C26E68}" destId="{BE519841-337D-4BEA-89A5-15D515948D0E}" srcOrd="0" destOrd="0" presId="urn:microsoft.com/office/officeart/2005/8/layout/chevron2"/>
    <dgm:cxn modelId="{51B8BB57-C3C5-4203-95C7-ACB9016EE181}" srcId="{125CE16C-4BE9-444B-8443-4FCB90C26E68}" destId="{54A92A8A-7B7D-447D-B727-5CCDB2382A00}" srcOrd="0" destOrd="0" parTransId="{47FB69D1-A3C7-4BC6-B9D1-E8E879DCFBC1}" sibTransId="{661DAF98-E39F-4FC9-B5FD-3A1A19769C79}"/>
    <dgm:cxn modelId="{A2D4D95A-F5FB-45F0-81C5-CDCBA1EA9A90}" srcId="{7585683A-7501-4FCC-8041-48AEEBB39CE4}" destId="{2ADE6060-018A-4333-8243-4E4C3CC36902}" srcOrd="0" destOrd="0" parTransId="{7C4C0649-2940-4AEA-B628-EAEA7D494880}" sibTransId="{A26110BC-14C3-4AD8-A49A-923AA390ED99}"/>
    <dgm:cxn modelId="{E616F991-B752-47E0-93D0-EE15D15139AF}" srcId="{125CE16C-4BE9-444B-8443-4FCB90C26E68}" destId="{ED091FBF-936E-4216-8773-86BBA1DF5E5B}" srcOrd="1" destOrd="0" parTransId="{959578B6-D97C-4DCE-9976-DE24F068A378}" sibTransId="{00CC42C9-6661-471D-A032-88A8EFF00595}"/>
    <dgm:cxn modelId="{AF1AA992-CD15-4FF5-BCD6-5F91F0AC16A0}" srcId="{54A92A8A-7B7D-447D-B727-5CCDB2382A00}" destId="{A36D6AAC-3DA7-46FB-BB22-BE39545B7791}" srcOrd="0" destOrd="0" parTransId="{80644B1E-9A2F-43DB-AFDC-632FB38731F6}" sibTransId="{91E6AA2E-0675-45E7-9792-2D1C0FA5074A}"/>
    <dgm:cxn modelId="{D910FAA4-71C1-4C41-8474-610BC795BDCD}" srcId="{ED091FBF-936E-4216-8773-86BBA1DF5E5B}" destId="{9BC493F4-5B97-4B45-88E2-163F8F8ABDAC}" srcOrd="0" destOrd="0" parTransId="{64DD6489-ACC4-4FAA-9EAD-788D5BA0EF62}" sibTransId="{EE3CECC0-C5DE-410C-9266-610700BCCC51}"/>
    <dgm:cxn modelId="{F38BA3A8-2CD2-448A-BFAE-4B176CF4831A}" type="presOf" srcId="{ED091FBF-936E-4216-8773-86BBA1DF5E5B}" destId="{D74505FB-79FF-4922-A8EF-4A76921BE558}" srcOrd="0" destOrd="0" presId="urn:microsoft.com/office/officeart/2005/8/layout/chevron2"/>
    <dgm:cxn modelId="{849AEFAE-F7B9-42F0-AC51-D770157FF849}" type="presOf" srcId="{2ADE6060-018A-4333-8243-4E4C3CC36902}" destId="{9EA37F17-AD4A-4C97-AB19-24C8FAB8992E}" srcOrd="0" destOrd="0" presId="urn:microsoft.com/office/officeart/2005/8/layout/chevron2"/>
    <dgm:cxn modelId="{7E21D2CC-E82C-4A73-9BFB-846A222E68C9}" type="presOf" srcId="{54A92A8A-7B7D-447D-B727-5CCDB2382A00}" destId="{F54E5327-D0DC-4B40-B8B9-E68FCC789917}" srcOrd="0" destOrd="0" presId="urn:microsoft.com/office/officeart/2005/8/layout/chevron2"/>
    <dgm:cxn modelId="{64B9B2D4-62DB-4E24-BEDF-79F42E01AC06}" type="presOf" srcId="{A36D6AAC-3DA7-46FB-BB22-BE39545B7791}" destId="{99D0C612-C5FF-4D57-8869-FCA9FA15FFA4}" srcOrd="0" destOrd="0" presId="urn:microsoft.com/office/officeart/2005/8/layout/chevron2"/>
    <dgm:cxn modelId="{A7F516D5-1B7E-4002-A5C7-CDF34664AD55}" type="presOf" srcId="{7585683A-7501-4FCC-8041-48AEEBB39CE4}" destId="{DA191591-AC20-48D7-AC83-A2CBB4DBF8F2}" srcOrd="0" destOrd="0" presId="urn:microsoft.com/office/officeart/2005/8/layout/chevron2"/>
    <dgm:cxn modelId="{F6D988D5-BAE9-4304-B65A-6B75917577CF}" srcId="{125CE16C-4BE9-444B-8443-4FCB90C26E68}" destId="{7585683A-7501-4FCC-8041-48AEEBB39CE4}" srcOrd="2" destOrd="0" parTransId="{CB977F62-BB4C-4043-9A6C-C61F223662A1}" sibTransId="{36A7A805-F821-4267-8AD0-936F3F91B695}"/>
    <dgm:cxn modelId="{C3F05E51-3BAB-4987-932C-8267BD21D634}" type="presParOf" srcId="{BE519841-337D-4BEA-89A5-15D515948D0E}" destId="{4C437E5F-8D59-4FDF-96DF-C4EF6DEE41C1}" srcOrd="0" destOrd="0" presId="urn:microsoft.com/office/officeart/2005/8/layout/chevron2"/>
    <dgm:cxn modelId="{FD95B371-210A-49DB-B189-7EB0AC833EFA}" type="presParOf" srcId="{4C437E5F-8D59-4FDF-96DF-C4EF6DEE41C1}" destId="{F54E5327-D0DC-4B40-B8B9-E68FCC789917}" srcOrd="0" destOrd="0" presId="urn:microsoft.com/office/officeart/2005/8/layout/chevron2"/>
    <dgm:cxn modelId="{948E2C2F-CD63-4B07-8CE7-FAB17A73B06C}" type="presParOf" srcId="{4C437E5F-8D59-4FDF-96DF-C4EF6DEE41C1}" destId="{99D0C612-C5FF-4D57-8869-FCA9FA15FFA4}" srcOrd="1" destOrd="0" presId="urn:microsoft.com/office/officeart/2005/8/layout/chevron2"/>
    <dgm:cxn modelId="{BA04624D-8B33-455D-A2BF-D1C38C44BF3A}" type="presParOf" srcId="{BE519841-337D-4BEA-89A5-15D515948D0E}" destId="{111967F6-FD83-44B8-ACCA-D036FC522D1E}" srcOrd="1" destOrd="0" presId="urn:microsoft.com/office/officeart/2005/8/layout/chevron2"/>
    <dgm:cxn modelId="{2E3E424D-0495-4125-9CCD-28882C91734E}" type="presParOf" srcId="{BE519841-337D-4BEA-89A5-15D515948D0E}" destId="{68A855F6-6F93-453E-925D-CE82EB9E9679}" srcOrd="2" destOrd="0" presId="urn:microsoft.com/office/officeart/2005/8/layout/chevron2"/>
    <dgm:cxn modelId="{6AF13768-AE09-4442-AC9E-9FF03D14A549}" type="presParOf" srcId="{68A855F6-6F93-453E-925D-CE82EB9E9679}" destId="{D74505FB-79FF-4922-A8EF-4A76921BE558}" srcOrd="0" destOrd="0" presId="urn:microsoft.com/office/officeart/2005/8/layout/chevron2"/>
    <dgm:cxn modelId="{1D8D7631-2692-4183-8E47-6432AA022D31}" type="presParOf" srcId="{68A855F6-6F93-453E-925D-CE82EB9E9679}" destId="{6EC339D9-B3E8-4BBA-AC21-E159FFC65825}" srcOrd="1" destOrd="0" presId="urn:microsoft.com/office/officeart/2005/8/layout/chevron2"/>
    <dgm:cxn modelId="{1EB88730-F96D-4D0B-9FA7-E48347A964CA}" type="presParOf" srcId="{BE519841-337D-4BEA-89A5-15D515948D0E}" destId="{72B5238C-76F9-403E-A93B-7D4938F5EC2F}" srcOrd="3" destOrd="0" presId="urn:microsoft.com/office/officeart/2005/8/layout/chevron2"/>
    <dgm:cxn modelId="{83A89390-FEC7-4E72-88DC-9295E02457E5}" type="presParOf" srcId="{BE519841-337D-4BEA-89A5-15D515948D0E}" destId="{A35E0EA3-69B8-4986-B7CE-0DD32F75B384}" srcOrd="4" destOrd="0" presId="urn:microsoft.com/office/officeart/2005/8/layout/chevron2"/>
    <dgm:cxn modelId="{5BD0F3F2-9711-4AD3-9AEE-0789524931F3}" type="presParOf" srcId="{A35E0EA3-69B8-4986-B7CE-0DD32F75B384}" destId="{DA191591-AC20-48D7-AC83-A2CBB4DBF8F2}" srcOrd="0" destOrd="0" presId="urn:microsoft.com/office/officeart/2005/8/layout/chevron2"/>
    <dgm:cxn modelId="{7A872DD5-2748-447F-B9F3-7FAA6399C4B0}" type="presParOf" srcId="{A35E0EA3-69B8-4986-B7CE-0DD32F75B384}" destId="{9EA37F17-AD4A-4C97-AB19-24C8FAB8992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5CE16C-4BE9-444B-8443-4FCB90C26E68}"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GB"/>
        </a:p>
      </dgm:t>
    </dgm:pt>
    <dgm:pt modelId="{54A92A8A-7B7D-447D-B727-5CCDB2382A00}">
      <dgm:prSet phldrT="[Text]"/>
      <dgm:spPr/>
      <dgm:t>
        <a:bodyPr/>
        <a:lstStyle/>
        <a:p>
          <a:r>
            <a:rPr lang="en-GB" dirty="0"/>
            <a:t>2018</a:t>
          </a:r>
        </a:p>
      </dgm:t>
    </dgm:pt>
    <dgm:pt modelId="{47FB69D1-A3C7-4BC6-B9D1-E8E879DCFBC1}" type="parTrans" cxnId="{51B8BB57-C3C5-4203-95C7-ACB9016EE181}">
      <dgm:prSet/>
      <dgm:spPr/>
      <dgm:t>
        <a:bodyPr/>
        <a:lstStyle/>
        <a:p>
          <a:endParaRPr lang="en-GB"/>
        </a:p>
      </dgm:t>
    </dgm:pt>
    <dgm:pt modelId="{661DAF98-E39F-4FC9-B5FD-3A1A19769C79}" type="sibTrans" cxnId="{51B8BB57-C3C5-4203-95C7-ACB9016EE181}">
      <dgm:prSet/>
      <dgm:spPr/>
      <dgm:t>
        <a:bodyPr/>
        <a:lstStyle/>
        <a:p>
          <a:endParaRPr lang="en-GB"/>
        </a:p>
      </dgm:t>
    </dgm:pt>
    <dgm:pt modelId="{ED091FBF-936E-4216-8773-86BBA1DF5E5B}">
      <dgm:prSet phldrT="[Text]"/>
      <dgm:spPr/>
      <dgm:t>
        <a:bodyPr/>
        <a:lstStyle/>
        <a:p>
          <a:r>
            <a:rPr lang="en-GB" dirty="0"/>
            <a:t>2019</a:t>
          </a:r>
        </a:p>
      </dgm:t>
    </dgm:pt>
    <dgm:pt modelId="{959578B6-D97C-4DCE-9976-DE24F068A378}" type="parTrans" cxnId="{E616F991-B752-47E0-93D0-EE15D15139AF}">
      <dgm:prSet/>
      <dgm:spPr/>
      <dgm:t>
        <a:bodyPr/>
        <a:lstStyle/>
        <a:p>
          <a:endParaRPr lang="en-GB"/>
        </a:p>
      </dgm:t>
    </dgm:pt>
    <dgm:pt modelId="{00CC42C9-6661-471D-A032-88A8EFF00595}" type="sibTrans" cxnId="{E616F991-B752-47E0-93D0-EE15D15139AF}">
      <dgm:prSet/>
      <dgm:spPr/>
      <dgm:t>
        <a:bodyPr/>
        <a:lstStyle/>
        <a:p>
          <a:endParaRPr lang="en-GB"/>
        </a:p>
      </dgm:t>
    </dgm:pt>
    <dgm:pt modelId="{9BC493F4-5B97-4B45-88E2-163F8F8ABDAC}">
      <dgm:prSet phldrT="[Text]"/>
      <dgm:spPr/>
      <dgm:t>
        <a:bodyPr/>
        <a:lstStyle/>
        <a:p>
          <a:r>
            <a:rPr lang="en-GB" dirty="0"/>
            <a:t> Creation of an amendment</a:t>
          </a:r>
        </a:p>
      </dgm:t>
    </dgm:pt>
    <dgm:pt modelId="{64DD6489-ACC4-4FAA-9EAD-788D5BA0EF62}" type="parTrans" cxnId="{D910FAA4-71C1-4C41-8474-610BC795BDCD}">
      <dgm:prSet/>
      <dgm:spPr/>
      <dgm:t>
        <a:bodyPr/>
        <a:lstStyle/>
        <a:p>
          <a:endParaRPr lang="en-GB"/>
        </a:p>
      </dgm:t>
    </dgm:pt>
    <dgm:pt modelId="{EE3CECC0-C5DE-410C-9266-610700BCCC51}" type="sibTrans" cxnId="{D910FAA4-71C1-4C41-8474-610BC795BDCD}">
      <dgm:prSet/>
      <dgm:spPr/>
      <dgm:t>
        <a:bodyPr/>
        <a:lstStyle/>
        <a:p>
          <a:endParaRPr lang="en-GB"/>
        </a:p>
      </dgm:t>
    </dgm:pt>
    <dgm:pt modelId="{7585683A-7501-4FCC-8041-48AEEBB39CE4}">
      <dgm:prSet phldrT="[Text]"/>
      <dgm:spPr/>
      <dgm:t>
        <a:bodyPr/>
        <a:lstStyle/>
        <a:p>
          <a:r>
            <a:rPr lang="en-GB" dirty="0"/>
            <a:t>2020</a:t>
          </a:r>
        </a:p>
      </dgm:t>
    </dgm:pt>
    <dgm:pt modelId="{CB977F62-BB4C-4043-9A6C-C61F223662A1}" type="parTrans" cxnId="{F6D988D5-BAE9-4304-B65A-6B75917577CF}">
      <dgm:prSet/>
      <dgm:spPr/>
      <dgm:t>
        <a:bodyPr/>
        <a:lstStyle/>
        <a:p>
          <a:endParaRPr lang="en-GB"/>
        </a:p>
      </dgm:t>
    </dgm:pt>
    <dgm:pt modelId="{36A7A805-F821-4267-8AD0-936F3F91B695}" type="sibTrans" cxnId="{F6D988D5-BAE9-4304-B65A-6B75917577CF}">
      <dgm:prSet/>
      <dgm:spPr/>
      <dgm:t>
        <a:bodyPr/>
        <a:lstStyle/>
        <a:p>
          <a:endParaRPr lang="en-GB"/>
        </a:p>
      </dgm:t>
    </dgm:pt>
    <dgm:pt modelId="{2ADE6060-018A-4333-8243-4E4C3CC36902}">
      <dgm:prSet phldrT="[Text]"/>
      <dgm:spPr/>
      <dgm:t>
        <a:bodyPr/>
        <a:lstStyle/>
        <a:p>
          <a:r>
            <a:rPr lang="en-GB" dirty="0"/>
            <a:t>Start of work on EN</a:t>
          </a:r>
        </a:p>
      </dgm:t>
    </dgm:pt>
    <dgm:pt modelId="{7C4C0649-2940-4AEA-B628-EAEA7D494880}" type="parTrans" cxnId="{A2D4D95A-F5FB-45F0-81C5-CDCBA1EA9A90}">
      <dgm:prSet/>
      <dgm:spPr/>
      <dgm:t>
        <a:bodyPr/>
        <a:lstStyle/>
        <a:p>
          <a:endParaRPr lang="en-GB"/>
        </a:p>
      </dgm:t>
    </dgm:pt>
    <dgm:pt modelId="{A26110BC-14C3-4AD8-A49A-923AA390ED99}" type="sibTrans" cxnId="{A2D4D95A-F5FB-45F0-81C5-CDCBA1EA9A90}">
      <dgm:prSet/>
      <dgm:spPr/>
      <dgm:t>
        <a:bodyPr/>
        <a:lstStyle/>
        <a:p>
          <a:endParaRPr lang="en-GB"/>
        </a:p>
      </dgm:t>
    </dgm:pt>
    <dgm:pt modelId="{A36D6AAC-3DA7-46FB-BB22-BE39545B7791}">
      <dgm:prSet phldrT="[Text]"/>
      <dgm:spPr/>
      <dgm:t>
        <a:bodyPr/>
        <a:lstStyle/>
        <a:p>
          <a:r>
            <a:rPr lang="en-GB" dirty="0"/>
            <a:t>CENELEC decision: IEC 62859 should become EN</a:t>
          </a:r>
        </a:p>
      </dgm:t>
    </dgm:pt>
    <dgm:pt modelId="{91E6AA2E-0675-45E7-9792-2D1C0FA5074A}" type="sibTrans" cxnId="{AF1AA992-CD15-4FF5-BCD6-5F91F0AC16A0}">
      <dgm:prSet/>
      <dgm:spPr/>
      <dgm:t>
        <a:bodyPr/>
        <a:lstStyle/>
        <a:p>
          <a:endParaRPr lang="en-GB"/>
        </a:p>
      </dgm:t>
    </dgm:pt>
    <dgm:pt modelId="{80644B1E-9A2F-43DB-AFDC-632FB38731F6}" type="parTrans" cxnId="{AF1AA992-CD15-4FF5-BCD6-5F91F0AC16A0}">
      <dgm:prSet/>
      <dgm:spPr/>
      <dgm:t>
        <a:bodyPr/>
        <a:lstStyle/>
        <a:p>
          <a:endParaRPr lang="en-GB"/>
        </a:p>
      </dgm:t>
    </dgm:pt>
    <dgm:pt modelId="{4FE4F210-A638-4013-843C-7759FAD8BCF9}">
      <dgm:prSet phldrT="[Text]"/>
      <dgm:spPr/>
      <dgm:t>
        <a:bodyPr/>
        <a:lstStyle/>
        <a:p>
          <a:r>
            <a:rPr lang="en-GB" dirty="0"/>
            <a:t>CDV + FDIS + issued</a:t>
          </a:r>
        </a:p>
      </dgm:t>
    </dgm:pt>
    <dgm:pt modelId="{053D1B91-8BF8-496C-8644-A4FBCB841CC5}" type="parTrans" cxnId="{12B996CD-CB07-4294-B181-E1D27418692F}">
      <dgm:prSet/>
      <dgm:spPr/>
    </dgm:pt>
    <dgm:pt modelId="{E8589862-CE73-4590-ABC0-79B88D2D981B}" type="sibTrans" cxnId="{12B996CD-CB07-4294-B181-E1D27418692F}">
      <dgm:prSet/>
      <dgm:spPr/>
    </dgm:pt>
    <dgm:pt modelId="{BE519841-337D-4BEA-89A5-15D515948D0E}" type="pres">
      <dgm:prSet presAssocID="{125CE16C-4BE9-444B-8443-4FCB90C26E68}" presName="linearFlow" presStyleCnt="0">
        <dgm:presLayoutVars>
          <dgm:dir/>
          <dgm:animLvl val="lvl"/>
          <dgm:resizeHandles val="exact"/>
        </dgm:presLayoutVars>
      </dgm:prSet>
      <dgm:spPr/>
    </dgm:pt>
    <dgm:pt modelId="{4C437E5F-8D59-4FDF-96DF-C4EF6DEE41C1}" type="pres">
      <dgm:prSet presAssocID="{54A92A8A-7B7D-447D-B727-5CCDB2382A00}" presName="composite" presStyleCnt="0"/>
      <dgm:spPr/>
    </dgm:pt>
    <dgm:pt modelId="{F54E5327-D0DC-4B40-B8B9-E68FCC789917}" type="pres">
      <dgm:prSet presAssocID="{54A92A8A-7B7D-447D-B727-5CCDB2382A00}" presName="parentText" presStyleLbl="alignNode1" presStyleIdx="0" presStyleCnt="3" custLinFactNeighborY="0">
        <dgm:presLayoutVars>
          <dgm:chMax val="1"/>
          <dgm:bulletEnabled val="1"/>
        </dgm:presLayoutVars>
      </dgm:prSet>
      <dgm:spPr/>
    </dgm:pt>
    <dgm:pt modelId="{99D0C612-C5FF-4D57-8869-FCA9FA15FFA4}" type="pres">
      <dgm:prSet presAssocID="{54A92A8A-7B7D-447D-B727-5CCDB2382A00}" presName="descendantText" presStyleLbl="alignAcc1" presStyleIdx="0" presStyleCnt="3">
        <dgm:presLayoutVars>
          <dgm:bulletEnabled val="1"/>
        </dgm:presLayoutVars>
      </dgm:prSet>
      <dgm:spPr/>
    </dgm:pt>
    <dgm:pt modelId="{111967F6-FD83-44B8-ACCA-D036FC522D1E}" type="pres">
      <dgm:prSet presAssocID="{661DAF98-E39F-4FC9-B5FD-3A1A19769C79}" presName="sp" presStyleCnt="0"/>
      <dgm:spPr/>
    </dgm:pt>
    <dgm:pt modelId="{68A855F6-6F93-453E-925D-CE82EB9E9679}" type="pres">
      <dgm:prSet presAssocID="{ED091FBF-936E-4216-8773-86BBA1DF5E5B}" presName="composite" presStyleCnt="0"/>
      <dgm:spPr/>
    </dgm:pt>
    <dgm:pt modelId="{D74505FB-79FF-4922-A8EF-4A76921BE558}" type="pres">
      <dgm:prSet presAssocID="{ED091FBF-936E-4216-8773-86BBA1DF5E5B}" presName="parentText" presStyleLbl="alignNode1" presStyleIdx="1" presStyleCnt="3">
        <dgm:presLayoutVars>
          <dgm:chMax val="1"/>
          <dgm:bulletEnabled val="1"/>
        </dgm:presLayoutVars>
      </dgm:prSet>
      <dgm:spPr/>
    </dgm:pt>
    <dgm:pt modelId="{6EC339D9-B3E8-4BBA-AC21-E159FFC65825}" type="pres">
      <dgm:prSet presAssocID="{ED091FBF-936E-4216-8773-86BBA1DF5E5B}" presName="descendantText" presStyleLbl="alignAcc1" presStyleIdx="1" presStyleCnt="3">
        <dgm:presLayoutVars>
          <dgm:bulletEnabled val="1"/>
        </dgm:presLayoutVars>
      </dgm:prSet>
      <dgm:spPr/>
    </dgm:pt>
    <dgm:pt modelId="{72B5238C-76F9-403E-A93B-7D4938F5EC2F}" type="pres">
      <dgm:prSet presAssocID="{00CC42C9-6661-471D-A032-88A8EFF00595}" presName="sp" presStyleCnt="0"/>
      <dgm:spPr/>
    </dgm:pt>
    <dgm:pt modelId="{A35E0EA3-69B8-4986-B7CE-0DD32F75B384}" type="pres">
      <dgm:prSet presAssocID="{7585683A-7501-4FCC-8041-48AEEBB39CE4}" presName="composite" presStyleCnt="0"/>
      <dgm:spPr/>
    </dgm:pt>
    <dgm:pt modelId="{DA191591-AC20-48D7-AC83-A2CBB4DBF8F2}" type="pres">
      <dgm:prSet presAssocID="{7585683A-7501-4FCC-8041-48AEEBB39CE4}" presName="parentText" presStyleLbl="alignNode1" presStyleIdx="2" presStyleCnt="3">
        <dgm:presLayoutVars>
          <dgm:chMax val="1"/>
          <dgm:bulletEnabled val="1"/>
        </dgm:presLayoutVars>
      </dgm:prSet>
      <dgm:spPr/>
    </dgm:pt>
    <dgm:pt modelId="{9EA37F17-AD4A-4C97-AB19-24C8FAB8992E}" type="pres">
      <dgm:prSet presAssocID="{7585683A-7501-4FCC-8041-48AEEBB39CE4}" presName="descendantText" presStyleLbl="alignAcc1" presStyleIdx="2" presStyleCnt="3">
        <dgm:presLayoutVars>
          <dgm:bulletEnabled val="1"/>
        </dgm:presLayoutVars>
      </dgm:prSet>
      <dgm:spPr/>
    </dgm:pt>
  </dgm:ptLst>
  <dgm:cxnLst>
    <dgm:cxn modelId="{87F07E20-0BFF-4205-A043-A5E3C86602E1}" type="presOf" srcId="{9BC493F4-5B97-4B45-88E2-163F8F8ABDAC}" destId="{6EC339D9-B3E8-4BBA-AC21-E159FFC65825}" srcOrd="0" destOrd="0" presId="urn:microsoft.com/office/officeart/2005/8/layout/chevron2"/>
    <dgm:cxn modelId="{88C28229-2F0B-42CA-81F9-57AF6F02C908}" type="presOf" srcId="{125CE16C-4BE9-444B-8443-4FCB90C26E68}" destId="{BE519841-337D-4BEA-89A5-15D515948D0E}" srcOrd="0" destOrd="0" presId="urn:microsoft.com/office/officeart/2005/8/layout/chevron2"/>
    <dgm:cxn modelId="{009BA876-DC66-4995-AFB2-5BF93D5ADE20}" type="presOf" srcId="{4FE4F210-A638-4013-843C-7759FAD8BCF9}" destId="{6EC339D9-B3E8-4BBA-AC21-E159FFC65825}" srcOrd="0" destOrd="1" presId="urn:microsoft.com/office/officeart/2005/8/layout/chevron2"/>
    <dgm:cxn modelId="{51B8BB57-C3C5-4203-95C7-ACB9016EE181}" srcId="{125CE16C-4BE9-444B-8443-4FCB90C26E68}" destId="{54A92A8A-7B7D-447D-B727-5CCDB2382A00}" srcOrd="0" destOrd="0" parTransId="{47FB69D1-A3C7-4BC6-B9D1-E8E879DCFBC1}" sibTransId="{661DAF98-E39F-4FC9-B5FD-3A1A19769C79}"/>
    <dgm:cxn modelId="{A2D4D95A-F5FB-45F0-81C5-CDCBA1EA9A90}" srcId="{7585683A-7501-4FCC-8041-48AEEBB39CE4}" destId="{2ADE6060-018A-4333-8243-4E4C3CC36902}" srcOrd="0" destOrd="0" parTransId="{7C4C0649-2940-4AEA-B628-EAEA7D494880}" sibTransId="{A26110BC-14C3-4AD8-A49A-923AA390ED99}"/>
    <dgm:cxn modelId="{E616F991-B752-47E0-93D0-EE15D15139AF}" srcId="{125CE16C-4BE9-444B-8443-4FCB90C26E68}" destId="{ED091FBF-936E-4216-8773-86BBA1DF5E5B}" srcOrd="1" destOrd="0" parTransId="{959578B6-D97C-4DCE-9976-DE24F068A378}" sibTransId="{00CC42C9-6661-471D-A032-88A8EFF00595}"/>
    <dgm:cxn modelId="{AF1AA992-CD15-4FF5-BCD6-5F91F0AC16A0}" srcId="{54A92A8A-7B7D-447D-B727-5CCDB2382A00}" destId="{A36D6AAC-3DA7-46FB-BB22-BE39545B7791}" srcOrd="0" destOrd="0" parTransId="{80644B1E-9A2F-43DB-AFDC-632FB38731F6}" sibTransId="{91E6AA2E-0675-45E7-9792-2D1C0FA5074A}"/>
    <dgm:cxn modelId="{D910FAA4-71C1-4C41-8474-610BC795BDCD}" srcId="{ED091FBF-936E-4216-8773-86BBA1DF5E5B}" destId="{9BC493F4-5B97-4B45-88E2-163F8F8ABDAC}" srcOrd="0" destOrd="0" parTransId="{64DD6489-ACC4-4FAA-9EAD-788D5BA0EF62}" sibTransId="{EE3CECC0-C5DE-410C-9266-610700BCCC51}"/>
    <dgm:cxn modelId="{F38BA3A8-2CD2-448A-BFAE-4B176CF4831A}" type="presOf" srcId="{ED091FBF-936E-4216-8773-86BBA1DF5E5B}" destId="{D74505FB-79FF-4922-A8EF-4A76921BE558}" srcOrd="0" destOrd="0" presId="urn:microsoft.com/office/officeart/2005/8/layout/chevron2"/>
    <dgm:cxn modelId="{849AEFAE-F7B9-42F0-AC51-D770157FF849}" type="presOf" srcId="{2ADE6060-018A-4333-8243-4E4C3CC36902}" destId="{9EA37F17-AD4A-4C97-AB19-24C8FAB8992E}" srcOrd="0" destOrd="0" presId="urn:microsoft.com/office/officeart/2005/8/layout/chevron2"/>
    <dgm:cxn modelId="{7E21D2CC-E82C-4A73-9BFB-846A222E68C9}" type="presOf" srcId="{54A92A8A-7B7D-447D-B727-5CCDB2382A00}" destId="{F54E5327-D0DC-4B40-B8B9-E68FCC789917}" srcOrd="0" destOrd="0" presId="urn:microsoft.com/office/officeart/2005/8/layout/chevron2"/>
    <dgm:cxn modelId="{12B996CD-CB07-4294-B181-E1D27418692F}" srcId="{ED091FBF-936E-4216-8773-86BBA1DF5E5B}" destId="{4FE4F210-A638-4013-843C-7759FAD8BCF9}" srcOrd="1" destOrd="0" parTransId="{053D1B91-8BF8-496C-8644-A4FBCB841CC5}" sibTransId="{E8589862-CE73-4590-ABC0-79B88D2D981B}"/>
    <dgm:cxn modelId="{64B9B2D4-62DB-4E24-BEDF-79F42E01AC06}" type="presOf" srcId="{A36D6AAC-3DA7-46FB-BB22-BE39545B7791}" destId="{99D0C612-C5FF-4D57-8869-FCA9FA15FFA4}" srcOrd="0" destOrd="0" presId="urn:microsoft.com/office/officeart/2005/8/layout/chevron2"/>
    <dgm:cxn modelId="{A7F516D5-1B7E-4002-A5C7-CDF34664AD55}" type="presOf" srcId="{7585683A-7501-4FCC-8041-48AEEBB39CE4}" destId="{DA191591-AC20-48D7-AC83-A2CBB4DBF8F2}" srcOrd="0" destOrd="0" presId="urn:microsoft.com/office/officeart/2005/8/layout/chevron2"/>
    <dgm:cxn modelId="{F6D988D5-BAE9-4304-B65A-6B75917577CF}" srcId="{125CE16C-4BE9-444B-8443-4FCB90C26E68}" destId="{7585683A-7501-4FCC-8041-48AEEBB39CE4}" srcOrd="2" destOrd="0" parTransId="{CB977F62-BB4C-4043-9A6C-C61F223662A1}" sibTransId="{36A7A805-F821-4267-8AD0-936F3F91B695}"/>
    <dgm:cxn modelId="{C3F05E51-3BAB-4987-932C-8267BD21D634}" type="presParOf" srcId="{BE519841-337D-4BEA-89A5-15D515948D0E}" destId="{4C437E5F-8D59-4FDF-96DF-C4EF6DEE41C1}" srcOrd="0" destOrd="0" presId="urn:microsoft.com/office/officeart/2005/8/layout/chevron2"/>
    <dgm:cxn modelId="{FD95B371-210A-49DB-B189-7EB0AC833EFA}" type="presParOf" srcId="{4C437E5F-8D59-4FDF-96DF-C4EF6DEE41C1}" destId="{F54E5327-D0DC-4B40-B8B9-E68FCC789917}" srcOrd="0" destOrd="0" presId="urn:microsoft.com/office/officeart/2005/8/layout/chevron2"/>
    <dgm:cxn modelId="{948E2C2F-CD63-4B07-8CE7-FAB17A73B06C}" type="presParOf" srcId="{4C437E5F-8D59-4FDF-96DF-C4EF6DEE41C1}" destId="{99D0C612-C5FF-4D57-8869-FCA9FA15FFA4}" srcOrd="1" destOrd="0" presId="urn:microsoft.com/office/officeart/2005/8/layout/chevron2"/>
    <dgm:cxn modelId="{BA04624D-8B33-455D-A2BF-D1C38C44BF3A}" type="presParOf" srcId="{BE519841-337D-4BEA-89A5-15D515948D0E}" destId="{111967F6-FD83-44B8-ACCA-D036FC522D1E}" srcOrd="1" destOrd="0" presId="urn:microsoft.com/office/officeart/2005/8/layout/chevron2"/>
    <dgm:cxn modelId="{2E3E424D-0495-4125-9CCD-28882C91734E}" type="presParOf" srcId="{BE519841-337D-4BEA-89A5-15D515948D0E}" destId="{68A855F6-6F93-453E-925D-CE82EB9E9679}" srcOrd="2" destOrd="0" presId="urn:microsoft.com/office/officeart/2005/8/layout/chevron2"/>
    <dgm:cxn modelId="{6AF13768-AE09-4442-AC9E-9FF03D14A549}" type="presParOf" srcId="{68A855F6-6F93-453E-925D-CE82EB9E9679}" destId="{D74505FB-79FF-4922-A8EF-4A76921BE558}" srcOrd="0" destOrd="0" presId="urn:microsoft.com/office/officeart/2005/8/layout/chevron2"/>
    <dgm:cxn modelId="{1D8D7631-2692-4183-8E47-6432AA022D31}" type="presParOf" srcId="{68A855F6-6F93-453E-925D-CE82EB9E9679}" destId="{6EC339D9-B3E8-4BBA-AC21-E159FFC65825}" srcOrd="1" destOrd="0" presId="urn:microsoft.com/office/officeart/2005/8/layout/chevron2"/>
    <dgm:cxn modelId="{1EB88730-F96D-4D0B-9FA7-E48347A964CA}" type="presParOf" srcId="{BE519841-337D-4BEA-89A5-15D515948D0E}" destId="{72B5238C-76F9-403E-A93B-7D4938F5EC2F}" srcOrd="3" destOrd="0" presId="urn:microsoft.com/office/officeart/2005/8/layout/chevron2"/>
    <dgm:cxn modelId="{83A89390-FEC7-4E72-88DC-9295E02457E5}" type="presParOf" srcId="{BE519841-337D-4BEA-89A5-15D515948D0E}" destId="{A35E0EA3-69B8-4986-B7CE-0DD32F75B384}" srcOrd="4" destOrd="0" presId="urn:microsoft.com/office/officeart/2005/8/layout/chevron2"/>
    <dgm:cxn modelId="{5BD0F3F2-9711-4AD3-9AEE-0789524931F3}" type="presParOf" srcId="{A35E0EA3-69B8-4986-B7CE-0DD32F75B384}" destId="{DA191591-AC20-48D7-AC83-A2CBB4DBF8F2}" srcOrd="0" destOrd="0" presId="urn:microsoft.com/office/officeart/2005/8/layout/chevron2"/>
    <dgm:cxn modelId="{7A872DD5-2748-447F-B9F3-7FAA6399C4B0}" type="presParOf" srcId="{A35E0EA3-69B8-4986-B7CE-0DD32F75B384}" destId="{9EA37F17-AD4A-4C97-AB19-24C8FAB8992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5327-D0DC-4B40-B8B9-E68FCC789917}">
      <dsp:nvSpPr>
        <dsp:cNvPr id="0" name=""/>
        <dsp:cNvSpPr/>
      </dsp:nvSpPr>
      <dsp:spPr>
        <a:xfrm rot="5400000">
          <a:off x="-96874" y="98794"/>
          <a:ext cx="645829" cy="452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2008</a:t>
          </a:r>
        </a:p>
      </dsp:txBody>
      <dsp:txXfrm rot="-5400000">
        <a:off x="1" y="227959"/>
        <a:ext cx="452080" cy="193749"/>
      </dsp:txXfrm>
    </dsp:sp>
    <dsp:sp modelId="{99D0C612-C5FF-4D57-8869-FCA9FA15FFA4}">
      <dsp:nvSpPr>
        <dsp:cNvPr id="0" name=""/>
        <dsp:cNvSpPr/>
      </dsp:nvSpPr>
      <dsp:spPr>
        <a:xfrm rot="5400000">
          <a:off x="2116209" y="-1662208"/>
          <a:ext cx="419789" cy="37480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New Work Proposal (NWIP) from US</a:t>
          </a:r>
        </a:p>
      </dsp:txBody>
      <dsp:txXfrm rot="-5400000">
        <a:off x="452080" y="22413"/>
        <a:ext cx="3727555" cy="378805"/>
      </dsp:txXfrm>
    </dsp:sp>
    <dsp:sp modelId="{D74505FB-79FF-4922-A8EF-4A76921BE558}">
      <dsp:nvSpPr>
        <dsp:cNvPr id="0" name=""/>
        <dsp:cNvSpPr/>
      </dsp:nvSpPr>
      <dsp:spPr>
        <a:xfrm rot="5400000">
          <a:off x="-96874" y="648891"/>
          <a:ext cx="645829" cy="452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2009</a:t>
          </a:r>
        </a:p>
      </dsp:txBody>
      <dsp:txXfrm rot="-5400000">
        <a:off x="1" y="778056"/>
        <a:ext cx="452080" cy="193749"/>
      </dsp:txXfrm>
    </dsp:sp>
    <dsp:sp modelId="{6EC339D9-B3E8-4BBA-AC21-E159FFC65825}">
      <dsp:nvSpPr>
        <dsp:cNvPr id="0" name=""/>
        <dsp:cNvSpPr/>
      </dsp:nvSpPr>
      <dsp:spPr>
        <a:xfrm rot="5400000">
          <a:off x="2116209" y="-1112112"/>
          <a:ext cx="419789" cy="37480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Approved by 19 NC and experts from 5 NC nominated</a:t>
          </a:r>
        </a:p>
        <a:p>
          <a:pPr marL="57150" lvl="1" indent="-57150" algn="l" defTabSz="488950">
            <a:lnSpc>
              <a:spcPct val="90000"/>
            </a:lnSpc>
            <a:spcBef>
              <a:spcPct val="0"/>
            </a:spcBef>
            <a:spcAft>
              <a:spcPct val="15000"/>
            </a:spcAft>
            <a:buChar char="•"/>
          </a:pPr>
          <a:r>
            <a:rPr lang="en-GB" sz="1100" kern="1200" dirty="0"/>
            <a:t> First working group meeting</a:t>
          </a:r>
        </a:p>
      </dsp:txBody>
      <dsp:txXfrm rot="-5400000">
        <a:off x="452080" y="572509"/>
        <a:ext cx="3727555" cy="378805"/>
      </dsp:txXfrm>
    </dsp:sp>
    <dsp:sp modelId="{DA191591-AC20-48D7-AC83-A2CBB4DBF8F2}">
      <dsp:nvSpPr>
        <dsp:cNvPr id="0" name=""/>
        <dsp:cNvSpPr/>
      </dsp:nvSpPr>
      <dsp:spPr>
        <a:xfrm rot="5400000">
          <a:off x="-96874" y="1198987"/>
          <a:ext cx="645829" cy="452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2010</a:t>
          </a:r>
        </a:p>
      </dsp:txBody>
      <dsp:txXfrm rot="-5400000">
        <a:off x="1" y="1328152"/>
        <a:ext cx="452080" cy="193749"/>
      </dsp:txXfrm>
    </dsp:sp>
    <dsp:sp modelId="{9EA37F17-AD4A-4C97-AB19-24C8FAB8992E}">
      <dsp:nvSpPr>
        <dsp:cNvPr id="0" name=""/>
        <dsp:cNvSpPr/>
      </dsp:nvSpPr>
      <dsp:spPr>
        <a:xfrm rot="5400000">
          <a:off x="2116209" y="-562015"/>
          <a:ext cx="419789" cy="37480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Interim meeting</a:t>
          </a:r>
        </a:p>
      </dsp:txBody>
      <dsp:txXfrm rot="-5400000">
        <a:off x="452080" y="1122606"/>
        <a:ext cx="3727555" cy="378805"/>
      </dsp:txXfrm>
    </dsp:sp>
    <dsp:sp modelId="{AF45013D-7DB6-48E9-8B99-F68F3786CF4E}">
      <dsp:nvSpPr>
        <dsp:cNvPr id="0" name=""/>
        <dsp:cNvSpPr/>
      </dsp:nvSpPr>
      <dsp:spPr>
        <a:xfrm rot="5400000">
          <a:off x="-96874" y="1749083"/>
          <a:ext cx="645829" cy="452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2012</a:t>
          </a:r>
        </a:p>
      </dsp:txBody>
      <dsp:txXfrm rot="-5400000">
        <a:off x="1" y="1878248"/>
        <a:ext cx="452080" cy="193749"/>
      </dsp:txXfrm>
    </dsp:sp>
    <dsp:sp modelId="{631FAF50-9BEF-4CE3-B142-7929A47DF75A}">
      <dsp:nvSpPr>
        <dsp:cNvPr id="0" name=""/>
        <dsp:cNvSpPr/>
      </dsp:nvSpPr>
      <dsp:spPr>
        <a:xfrm rot="5400000">
          <a:off x="2116209" y="-11919"/>
          <a:ext cx="419789" cy="37480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Draft for Vote (CDV) after full committee meeting</a:t>
          </a:r>
        </a:p>
      </dsp:txBody>
      <dsp:txXfrm rot="-5400000">
        <a:off x="452080" y="1672702"/>
        <a:ext cx="3727555" cy="378805"/>
      </dsp:txXfrm>
    </dsp:sp>
    <dsp:sp modelId="{454D17DA-D9CD-4E9E-9B4F-781C358B9E6B}">
      <dsp:nvSpPr>
        <dsp:cNvPr id="0" name=""/>
        <dsp:cNvSpPr/>
      </dsp:nvSpPr>
      <dsp:spPr>
        <a:xfrm rot="5400000">
          <a:off x="-96874" y="2299180"/>
          <a:ext cx="645829" cy="452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2013</a:t>
          </a:r>
        </a:p>
      </dsp:txBody>
      <dsp:txXfrm rot="-5400000">
        <a:off x="1" y="2428345"/>
        <a:ext cx="452080" cy="193749"/>
      </dsp:txXfrm>
    </dsp:sp>
    <dsp:sp modelId="{28439816-9FAA-475D-9EC8-00D680B5ED38}">
      <dsp:nvSpPr>
        <dsp:cNvPr id="0" name=""/>
        <dsp:cNvSpPr/>
      </dsp:nvSpPr>
      <dsp:spPr>
        <a:xfrm rot="5400000">
          <a:off x="2116209" y="538176"/>
          <a:ext cx="419789" cy="37480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CDV Comments addressed in full CM</a:t>
          </a:r>
        </a:p>
      </dsp:txBody>
      <dsp:txXfrm rot="-5400000">
        <a:off x="452080" y="2222797"/>
        <a:ext cx="3727555" cy="378805"/>
      </dsp:txXfrm>
    </dsp:sp>
    <dsp:sp modelId="{EEB477C5-D15A-40C7-A35E-74D17BA55C69}">
      <dsp:nvSpPr>
        <dsp:cNvPr id="0" name=""/>
        <dsp:cNvSpPr/>
      </dsp:nvSpPr>
      <dsp:spPr>
        <a:xfrm rot="5400000">
          <a:off x="-96874" y="2849276"/>
          <a:ext cx="645829" cy="452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2014</a:t>
          </a:r>
        </a:p>
      </dsp:txBody>
      <dsp:txXfrm rot="-5400000">
        <a:off x="1" y="2978441"/>
        <a:ext cx="452080" cy="193749"/>
      </dsp:txXfrm>
    </dsp:sp>
    <dsp:sp modelId="{016BD4A2-2FA5-4922-9993-21E80D47F68B}">
      <dsp:nvSpPr>
        <dsp:cNvPr id="0" name=""/>
        <dsp:cNvSpPr/>
      </dsp:nvSpPr>
      <dsp:spPr>
        <a:xfrm rot="5400000">
          <a:off x="2116209" y="1072173"/>
          <a:ext cx="419789" cy="37480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Final Draft (FDIS) and issued</a:t>
          </a:r>
        </a:p>
      </dsp:txBody>
      <dsp:txXfrm rot="-5400000">
        <a:off x="452080" y="2756794"/>
        <a:ext cx="3727555" cy="378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5327-D0DC-4B40-B8B9-E68FCC789917}">
      <dsp:nvSpPr>
        <dsp:cNvPr id="0" name=""/>
        <dsp:cNvSpPr/>
      </dsp:nvSpPr>
      <dsp:spPr>
        <a:xfrm rot="5400000">
          <a:off x="-96874" y="98794"/>
          <a:ext cx="645829" cy="45208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2015</a:t>
          </a:r>
        </a:p>
      </dsp:txBody>
      <dsp:txXfrm rot="-5400000">
        <a:off x="1" y="227959"/>
        <a:ext cx="452080" cy="193749"/>
      </dsp:txXfrm>
    </dsp:sp>
    <dsp:sp modelId="{99D0C612-C5FF-4D57-8869-FCA9FA15FFA4}">
      <dsp:nvSpPr>
        <dsp:cNvPr id="0" name=""/>
        <dsp:cNvSpPr/>
      </dsp:nvSpPr>
      <dsp:spPr>
        <a:xfrm rot="5400000">
          <a:off x="2116209" y="-1662208"/>
          <a:ext cx="419789" cy="374804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Stability date for first edition ends</a:t>
          </a:r>
        </a:p>
        <a:p>
          <a:pPr marL="57150" lvl="1" indent="-57150" algn="l" defTabSz="488950">
            <a:lnSpc>
              <a:spcPct val="90000"/>
            </a:lnSpc>
            <a:spcBef>
              <a:spcPct val="0"/>
            </a:spcBef>
            <a:spcAft>
              <a:spcPct val="15000"/>
            </a:spcAft>
            <a:buChar char="•"/>
          </a:pPr>
          <a:r>
            <a:rPr lang="en-GB" sz="1100" kern="1200" dirty="0"/>
            <a:t> Record of revision with principles</a:t>
          </a:r>
        </a:p>
      </dsp:txBody>
      <dsp:txXfrm rot="-5400000">
        <a:off x="452080" y="22413"/>
        <a:ext cx="3727555" cy="378805"/>
      </dsp:txXfrm>
    </dsp:sp>
    <dsp:sp modelId="{D74505FB-79FF-4922-A8EF-4A76921BE558}">
      <dsp:nvSpPr>
        <dsp:cNvPr id="0" name=""/>
        <dsp:cNvSpPr/>
      </dsp:nvSpPr>
      <dsp:spPr>
        <a:xfrm rot="5400000">
          <a:off x="-96874" y="648891"/>
          <a:ext cx="645829" cy="45208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2016</a:t>
          </a:r>
        </a:p>
      </dsp:txBody>
      <dsp:txXfrm rot="-5400000">
        <a:off x="1" y="778056"/>
        <a:ext cx="452080" cy="193749"/>
      </dsp:txXfrm>
    </dsp:sp>
    <dsp:sp modelId="{6EC339D9-B3E8-4BBA-AC21-E159FFC65825}">
      <dsp:nvSpPr>
        <dsp:cNvPr id="0" name=""/>
        <dsp:cNvSpPr/>
      </dsp:nvSpPr>
      <dsp:spPr>
        <a:xfrm rot="5400000">
          <a:off x="2116209" y="-1112112"/>
          <a:ext cx="419789" cy="374804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First working draft to address the principles in January</a:t>
          </a:r>
        </a:p>
        <a:p>
          <a:pPr marL="57150" lvl="1" indent="-57150" algn="l" defTabSz="488950">
            <a:lnSpc>
              <a:spcPct val="90000"/>
            </a:lnSpc>
            <a:spcBef>
              <a:spcPct val="0"/>
            </a:spcBef>
            <a:spcAft>
              <a:spcPct val="15000"/>
            </a:spcAft>
            <a:buChar char="•"/>
          </a:pPr>
          <a:r>
            <a:rPr lang="en-GB" sz="1100" kern="1200" dirty="0"/>
            <a:t> Draft in fall 2016</a:t>
          </a:r>
        </a:p>
      </dsp:txBody>
      <dsp:txXfrm rot="-5400000">
        <a:off x="452080" y="572509"/>
        <a:ext cx="3727555" cy="378805"/>
      </dsp:txXfrm>
    </dsp:sp>
    <dsp:sp modelId="{DA191591-AC20-48D7-AC83-A2CBB4DBF8F2}">
      <dsp:nvSpPr>
        <dsp:cNvPr id="0" name=""/>
        <dsp:cNvSpPr/>
      </dsp:nvSpPr>
      <dsp:spPr>
        <a:xfrm rot="5400000">
          <a:off x="-96874" y="1198987"/>
          <a:ext cx="645829" cy="45208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2017</a:t>
          </a:r>
        </a:p>
      </dsp:txBody>
      <dsp:txXfrm rot="-5400000">
        <a:off x="1" y="1328152"/>
        <a:ext cx="452080" cy="193749"/>
      </dsp:txXfrm>
    </dsp:sp>
    <dsp:sp modelId="{9EA37F17-AD4A-4C97-AB19-24C8FAB8992E}">
      <dsp:nvSpPr>
        <dsp:cNvPr id="0" name=""/>
        <dsp:cNvSpPr/>
      </dsp:nvSpPr>
      <dsp:spPr>
        <a:xfrm rot="5400000">
          <a:off x="2116209" y="-562015"/>
          <a:ext cx="419789" cy="374804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Comments addressed in the full committee meeting</a:t>
          </a:r>
        </a:p>
      </dsp:txBody>
      <dsp:txXfrm rot="-5400000">
        <a:off x="452080" y="1122606"/>
        <a:ext cx="3727555" cy="378805"/>
      </dsp:txXfrm>
    </dsp:sp>
    <dsp:sp modelId="{AF45013D-7DB6-48E9-8B99-F68F3786CF4E}">
      <dsp:nvSpPr>
        <dsp:cNvPr id="0" name=""/>
        <dsp:cNvSpPr/>
      </dsp:nvSpPr>
      <dsp:spPr>
        <a:xfrm rot="5400000">
          <a:off x="-96874" y="1749083"/>
          <a:ext cx="645829" cy="45208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2018</a:t>
          </a:r>
        </a:p>
      </dsp:txBody>
      <dsp:txXfrm rot="-5400000">
        <a:off x="1" y="1878248"/>
        <a:ext cx="452080" cy="193749"/>
      </dsp:txXfrm>
    </dsp:sp>
    <dsp:sp modelId="{631FAF50-9BEF-4CE3-B142-7929A47DF75A}">
      <dsp:nvSpPr>
        <dsp:cNvPr id="0" name=""/>
        <dsp:cNvSpPr/>
      </dsp:nvSpPr>
      <dsp:spPr>
        <a:xfrm rot="5400000">
          <a:off x="2116209" y="-11919"/>
          <a:ext cx="419789" cy="374804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Draft for Vote (CDV)</a:t>
          </a:r>
        </a:p>
      </dsp:txBody>
      <dsp:txXfrm rot="-5400000">
        <a:off x="452080" y="1672702"/>
        <a:ext cx="3727555" cy="378805"/>
      </dsp:txXfrm>
    </dsp:sp>
    <dsp:sp modelId="{454D17DA-D9CD-4E9E-9B4F-781C358B9E6B}">
      <dsp:nvSpPr>
        <dsp:cNvPr id="0" name=""/>
        <dsp:cNvSpPr/>
      </dsp:nvSpPr>
      <dsp:spPr>
        <a:xfrm rot="5400000">
          <a:off x="-96874" y="2299180"/>
          <a:ext cx="645829" cy="45208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2019</a:t>
          </a:r>
        </a:p>
      </dsp:txBody>
      <dsp:txXfrm rot="-5400000">
        <a:off x="1" y="2428345"/>
        <a:ext cx="452080" cy="193749"/>
      </dsp:txXfrm>
    </dsp:sp>
    <dsp:sp modelId="{28439816-9FAA-475D-9EC8-00D680B5ED38}">
      <dsp:nvSpPr>
        <dsp:cNvPr id="0" name=""/>
        <dsp:cNvSpPr/>
      </dsp:nvSpPr>
      <dsp:spPr>
        <a:xfrm rot="5400000">
          <a:off x="2116209" y="538176"/>
          <a:ext cx="419789" cy="374804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t> CDV Comments addressed in full CM</a:t>
          </a:r>
        </a:p>
        <a:p>
          <a:pPr marL="57150" lvl="1" indent="-57150" algn="l" defTabSz="488950">
            <a:lnSpc>
              <a:spcPct val="90000"/>
            </a:lnSpc>
            <a:spcBef>
              <a:spcPct val="0"/>
            </a:spcBef>
            <a:spcAft>
              <a:spcPct val="15000"/>
            </a:spcAft>
            <a:buChar char="•"/>
          </a:pPr>
          <a:r>
            <a:rPr lang="en-GB" sz="1100" kern="1200" dirty="0"/>
            <a:t>  International Standard issued (11-2019)</a:t>
          </a:r>
        </a:p>
      </dsp:txBody>
      <dsp:txXfrm rot="-5400000">
        <a:off x="452080" y="2222797"/>
        <a:ext cx="3727555" cy="378805"/>
      </dsp:txXfrm>
    </dsp:sp>
    <dsp:sp modelId="{376BE602-55B0-4E9E-AF35-CAC93BE15ADA}">
      <dsp:nvSpPr>
        <dsp:cNvPr id="0" name=""/>
        <dsp:cNvSpPr/>
      </dsp:nvSpPr>
      <dsp:spPr>
        <a:xfrm rot="5400000">
          <a:off x="-96874" y="2849276"/>
          <a:ext cx="645829" cy="45208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2020</a:t>
          </a:r>
        </a:p>
      </dsp:txBody>
      <dsp:txXfrm rot="-5400000">
        <a:off x="1" y="2978441"/>
        <a:ext cx="452080" cy="193749"/>
      </dsp:txXfrm>
    </dsp:sp>
    <dsp:sp modelId="{998E91E5-C438-4773-887A-A484F0FA7E47}">
      <dsp:nvSpPr>
        <dsp:cNvPr id="0" name=""/>
        <dsp:cNvSpPr/>
      </dsp:nvSpPr>
      <dsp:spPr>
        <a:xfrm rot="5400000">
          <a:off x="2116209" y="1088272"/>
          <a:ext cx="419789" cy="374804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de-DE" sz="1100" kern="1200" dirty="0"/>
            <a:t>Start </a:t>
          </a:r>
          <a:r>
            <a:rPr lang="de-DE" sz="1100" kern="1200" dirty="0" err="1"/>
            <a:t>of</a:t>
          </a:r>
          <a:r>
            <a:rPr lang="de-DE" sz="1100" kern="1200" dirty="0"/>
            <a:t> </a:t>
          </a:r>
          <a:r>
            <a:rPr lang="de-DE" sz="1100" kern="1200" dirty="0" err="1"/>
            <a:t>work</a:t>
          </a:r>
          <a:r>
            <a:rPr lang="de-DE" sz="1100" kern="1200" dirty="0"/>
            <a:t> on EN</a:t>
          </a:r>
        </a:p>
      </dsp:txBody>
      <dsp:txXfrm rot="-5400000">
        <a:off x="452080" y="2772893"/>
        <a:ext cx="3727555" cy="378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5327-D0DC-4B40-B8B9-E68FCC789917}">
      <dsp:nvSpPr>
        <dsp:cNvPr id="0" name=""/>
        <dsp:cNvSpPr/>
      </dsp:nvSpPr>
      <dsp:spPr>
        <a:xfrm rot="5400000">
          <a:off x="-188519" y="189702"/>
          <a:ext cx="1256794" cy="8797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2012</a:t>
          </a:r>
        </a:p>
      </dsp:txBody>
      <dsp:txXfrm rot="-5400000">
        <a:off x="0" y="441061"/>
        <a:ext cx="879756" cy="377038"/>
      </dsp:txXfrm>
    </dsp:sp>
    <dsp:sp modelId="{99D0C612-C5FF-4D57-8869-FCA9FA15FFA4}">
      <dsp:nvSpPr>
        <dsp:cNvPr id="0" name=""/>
        <dsp:cNvSpPr/>
      </dsp:nvSpPr>
      <dsp:spPr>
        <a:xfrm rot="5400000">
          <a:off x="2131483" y="-1250544"/>
          <a:ext cx="816916" cy="33203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New Work Proposal (NWIP)</a:t>
          </a:r>
        </a:p>
      </dsp:txBody>
      <dsp:txXfrm rot="-5400000">
        <a:off x="879756" y="41062"/>
        <a:ext cx="3280492" cy="737158"/>
      </dsp:txXfrm>
    </dsp:sp>
    <dsp:sp modelId="{D74505FB-79FF-4922-A8EF-4A76921BE558}">
      <dsp:nvSpPr>
        <dsp:cNvPr id="0" name=""/>
        <dsp:cNvSpPr/>
      </dsp:nvSpPr>
      <dsp:spPr>
        <a:xfrm rot="5400000">
          <a:off x="-188519" y="1260197"/>
          <a:ext cx="1256794" cy="8797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2014</a:t>
          </a:r>
        </a:p>
      </dsp:txBody>
      <dsp:txXfrm rot="-5400000">
        <a:off x="0" y="1511556"/>
        <a:ext cx="879756" cy="377038"/>
      </dsp:txXfrm>
    </dsp:sp>
    <dsp:sp modelId="{6EC339D9-B3E8-4BBA-AC21-E159FFC65825}">
      <dsp:nvSpPr>
        <dsp:cNvPr id="0" name=""/>
        <dsp:cNvSpPr/>
      </dsp:nvSpPr>
      <dsp:spPr>
        <a:xfrm rot="5400000">
          <a:off x="2131483" y="-180048"/>
          <a:ext cx="816916" cy="33203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Draft CD1</a:t>
          </a:r>
        </a:p>
      </dsp:txBody>
      <dsp:txXfrm rot="-5400000">
        <a:off x="879756" y="1111558"/>
        <a:ext cx="3280492" cy="737158"/>
      </dsp:txXfrm>
    </dsp:sp>
    <dsp:sp modelId="{DA191591-AC20-48D7-AC83-A2CBB4DBF8F2}">
      <dsp:nvSpPr>
        <dsp:cNvPr id="0" name=""/>
        <dsp:cNvSpPr/>
      </dsp:nvSpPr>
      <dsp:spPr>
        <a:xfrm rot="5400000">
          <a:off x="-188519" y="2330693"/>
          <a:ext cx="1256794" cy="8797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2016</a:t>
          </a:r>
        </a:p>
      </dsp:txBody>
      <dsp:txXfrm rot="-5400000">
        <a:off x="0" y="2582052"/>
        <a:ext cx="879756" cy="377038"/>
      </dsp:txXfrm>
    </dsp:sp>
    <dsp:sp modelId="{9EA37F17-AD4A-4C97-AB19-24C8FAB8992E}">
      <dsp:nvSpPr>
        <dsp:cNvPr id="0" name=""/>
        <dsp:cNvSpPr/>
      </dsp:nvSpPr>
      <dsp:spPr>
        <a:xfrm rot="5400000">
          <a:off x="2131483" y="890446"/>
          <a:ext cx="816916" cy="33203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FDIS and issued</a:t>
          </a:r>
        </a:p>
      </dsp:txBody>
      <dsp:txXfrm rot="-5400000">
        <a:off x="879756" y="2182053"/>
        <a:ext cx="3280492" cy="737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5327-D0DC-4B40-B8B9-E68FCC789917}">
      <dsp:nvSpPr>
        <dsp:cNvPr id="0" name=""/>
        <dsp:cNvSpPr/>
      </dsp:nvSpPr>
      <dsp:spPr>
        <a:xfrm rot="5400000">
          <a:off x="-188519" y="189702"/>
          <a:ext cx="1256794" cy="87975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2018</a:t>
          </a:r>
        </a:p>
      </dsp:txBody>
      <dsp:txXfrm rot="-5400000">
        <a:off x="0" y="441061"/>
        <a:ext cx="879756" cy="377038"/>
      </dsp:txXfrm>
    </dsp:sp>
    <dsp:sp modelId="{99D0C612-C5FF-4D57-8869-FCA9FA15FFA4}">
      <dsp:nvSpPr>
        <dsp:cNvPr id="0" name=""/>
        <dsp:cNvSpPr/>
      </dsp:nvSpPr>
      <dsp:spPr>
        <a:xfrm rot="5400000">
          <a:off x="2131483" y="-1250544"/>
          <a:ext cx="816916" cy="332037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CENELEC decision: IEC 62859 should become EN</a:t>
          </a:r>
        </a:p>
      </dsp:txBody>
      <dsp:txXfrm rot="-5400000">
        <a:off x="879756" y="41062"/>
        <a:ext cx="3280492" cy="737158"/>
      </dsp:txXfrm>
    </dsp:sp>
    <dsp:sp modelId="{D74505FB-79FF-4922-A8EF-4A76921BE558}">
      <dsp:nvSpPr>
        <dsp:cNvPr id="0" name=""/>
        <dsp:cNvSpPr/>
      </dsp:nvSpPr>
      <dsp:spPr>
        <a:xfrm rot="5400000">
          <a:off x="-188519" y="1260197"/>
          <a:ext cx="1256794" cy="87975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2019</a:t>
          </a:r>
        </a:p>
      </dsp:txBody>
      <dsp:txXfrm rot="-5400000">
        <a:off x="0" y="1511556"/>
        <a:ext cx="879756" cy="377038"/>
      </dsp:txXfrm>
    </dsp:sp>
    <dsp:sp modelId="{6EC339D9-B3E8-4BBA-AC21-E159FFC65825}">
      <dsp:nvSpPr>
        <dsp:cNvPr id="0" name=""/>
        <dsp:cNvSpPr/>
      </dsp:nvSpPr>
      <dsp:spPr>
        <a:xfrm rot="5400000">
          <a:off x="2131483" y="-180048"/>
          <a:ext cx="816916" cy="332037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 Creation of an amendment</a:t>
          </a:r>
        </a:p>
        <a:p>
          <a:pPr marL="171450" lvl="1" indent="-171450" algn="l" defTabSz="844550">
            <a:lnSpc>
              <a:spcPct val="90000"/>
            </a:lnSpc>
            <a:spcBef>
              <a:spcPct val="0"/>
            </a:spcBef>
            <a:spcAft>
              <a:spcPct val="15000"/>
            </a:spcAft>
            <a:buChar char="•"/>
          </a:pPr>
          <a:r>
            <a:rPr lang="en-GB" sz="1900" kern="1200" dirty="0"/>
            <a:t>CDV + FDIS + issued</a:t>
          </a:r>
        </a:p>
      </dsp:txBody>
      <dsp:txXfrm rot="-5400000">
        <a:off x="879756" y="1111558"/>
        <a:ext cx="3280492" cy="737158"/>
      </dsp:txXfrm>
    </dsp:sp>
    <dsp:sp modelId="{DA191591-AC20-48D7-AC83-A2CBB4DBF8F2}">
      <dsp:nvSpPr>
        <dsp:cNvPr id="0" name=""/>
        <dsp:cNvSpPr/>
      </dsp:nvSpPr>
      <dsp:spPr>
        <a:xfrm rot="5400000">
          <a:off x="-188519" y="2330693"/>
          <a:ext cx="1256794" cy="87975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t>2020</a:t>
          </a:r>
        </a:p>
      </dsp:txBody>
      <dsp:txXfrm rot="-5400000">
        <a:off x="0" y="2582052"/>
        <a:ext cx="879756" cy="377038"/>
      </dsp:txXfrm>
    </dsp:sp>
    <dsp:sp modelId="{9EA37F17-AD4A-4C97-AB19-24C8FAB8992E}">
      <dsp:nvSpPr>
        <dsp:cNvPr id="0" name=""/>
        <dsp:cNvSpPr/>
      </dsp:nvSpPr>
      <dsp:spPr>
        <a:xfrm rot="5400000">
          <a:off x="2131483" y="890446"/>
          <a:ext cx="816916" cy="332037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Start of work on EN</a:t>
          </a:r>
        </a:p>
      </dsp:txBody>
      <dsp:txXfrm rot="-5400000">
        <a:off x="879756" y="2182053"/>
        <a:ext cx="3280492" cy="7371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2404929-0CB8-4C8F-B35E-07CE3AFAB9F7}" type="datetimeFigureOut">
              <a:rPr lang="fr-CH" smtClean="0"/>
              <a:t>06.02.2020</a:t>
            </a:fld>
            <a:endParaRPr lang="fr-CH"/>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r-CH"/>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D542417-273F-4C42-B2FF-65DB4A2BE73C}" type="slidenum">
              <a:rPr lang="fr-CH" smtClean="0"/>
              <a:t>‹Nr.›</a:t>
            </a:fld>
            <a:endParaRPr lang="fr-CH"/>
          </a:p>
        </p:txBody>
      </p:sp>
    </p:spTree>
    <p:extLst>
      <p:ext uri="{BB962C8B-B14F-4D97-AF65-F5344CB8AC3E}">
        <p14:creationId xmlns:p14="http://schemas.microsoft.com/office/powerpoint/2010/main" val="199232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037E8E0-0D3D-41CA-8D25-F5788B785494}" type="datetimeFigureOut">
              <a:rPr lang="en-US" smtClean="0"/>
              <a:t>2/6/2020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F776D2D-CF9E-47DC-A4C3-3C5A97CA6010}" type="slidenum">
              <a:rPr lang="en-US" smtClean="0"/>
              <a:t>‹Nr.›</a:t>
            </a:fld>
            <a:endParaRPr lang="en-US"/>
          </a:p>
        </p:txBody>
      </p:sp>
    </p:spTree>
    <p:extLst>
      <p:ext uri="{BB962C8B-B14F-4D97-AF65-F5344CB8AC3E}">
        <p14:creationId xmlns:p14="http://schemas.microsoft.com/office/powerpoint/2010/main" val="257623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F776D2D-CF9E-47DC-A4C3-3C5A97CA6010}" type="slidenum">
              <a:rPr lang="en-US" smtClean="0"/>
              <a:t>24</a:t>
            </a:fld>
            <a:endParaRPr lang="en-US"/>
          </a:p>
        </p:txBody>
      </p:sp>
    </p:spTree>
    <p:extLst>
      <p:ext uri="{BB962C8B-B14F-4D97-AF65-F5344CB8AC3E}">
        <p14:creationId xmlns:p14="http://schemas.microsoft.com/office/powerpoint/2010/main" val="1802866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0">
              <a:srgbClr val="FFFFFF"/>
            </a:gs>
            <a:gs pos="40000">
              <a:schemeClr val="bg1"/>
            </a:gs>
            <a:gs pos="100000">
              <a:srgbClr val="7C7C7C"/>
            </a:gs>
          </a:gsLst>
          <a:lin ang="5400000" scaled="0"/>
          <a:tileRect t="-100000" r="-100000"/>
        </a:gra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66225" cy="3724275"/>
          </a:xfrm>
        </p:spPr>
        <p:txBody>
          <a:bodyPr/>
          <a:lstStyle/>
          <a:p>
            <a:r>
              <a:rPr lang="de-DE"/>
              <a:t>Bild durch Klicken auf Symbol hinzufügen</a:t>
            </a:r>
            <a:endParaRPr lang="en-GB"/>
          </a:p>
        </p:txBody>
      </p:sp>
      <p:sp>
        <p:nvSpPr>
          <p:cNvPr id="11" name="Rectangle 10"/>
          <p:cNvSpPr/>
          <p:nvPr userDrawn="1"/>
        </p:nvSpPr>
        <p:spPr>
          <a:xfrm>
            <a:off x="-50444" y="3723878"/>
            <a:ext cx="9216000" cy="1447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2454" y="3807978"/>
            <a:ext cx="1146050" cy="1319787"/>
          </a:xfrm>
          <a:prstGeom prst="rect">
            <a:avLst/>
          </a:prstGeom>
        </p:spPr>
      </p:pic>
      <p:sp>
        <p:nvSpPr>
          <p:cNvPr id="2" name="Titre 1"/>
          <p:cNvSpPr>
            <a:spLocks noGrp="1"/>
          </p:cNvSpPr>
          <p:nvPr>
            <p:ph type="title" hasCustomPrompt="1"/>
          </p:nvPr>
        </p:nvSpPr>
        <p:spPr>
          <a:xfrm>
            <a:off x="467545" y="1983199"/>
            <a:ext cx="8064896"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lvl1pPr algn="ctr">
              <a:defRPr lang="fr-CH" sz="4000">
                <a:ln w="11430">
                  <a:solidFill>
                    <a:schemeClr val="tx2"/>
                  </a:solidFill>
                </a:ln>
                <a:solidFill>
                  <a:srgbClr val="FFC000"/>
                </a:solidFill>
                <a:effectLst/>
              </a:defRPr>
            </a:lvl1pPr>
          </a:lstStyle>
          <a:p>
            <a:r>
              <a:rPr lang="en-US" dirty="0"/>
              <a:t>Presentation title</a:t>
            </a:r>
            <a:br>
              <a:rPr lang="en-US" dirty="0"/>
            </a:br>
            <a:r>
              <a:rPr lang="en-US" dirty="0"/>
              <a:t>(change font </a:t>
            </a:r>
            <a:r>
              <a:rPr lang="en-US" dirty="0" err="1"/>
              <a:t>colour</a:t>
            </a:r>
            <a:r>
              <a:rPr lang="en-US" dirty="0"/>
              <a:t> if required)</a:t>
            </a:r>
            <a:endPar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272005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8294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43116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415591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271730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253225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263951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845831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ircle background &amp; tex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406466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ircle background &amp; tex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90188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ircle background &amp; text">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4"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03108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
        <p:nvSpPr>
          <p:cNvPr id="9" name="TextBox 3">
            <a:extLst>
              <a:ext uri="{FF2B5EF4-FFF2-40B4-BE49-F238E27FC236}">
                <a16:creationId xmlns:a16="http://schemas.microsoft.com/office/drawing/2014/main" id="{FED71D51-C2E4-4D85-BEE0-04F7A7F9C683}"/>
              </a:ext>
            </a:extLst>
          </p:cNvPr>
          <p:cNvSpPr txBox="1"/>
          <p:nvPr userDrawn="1"/>
        </p:nvSpPr>
        <p:spPr>
          <a:xfrm>
            <a:off x="1234888" y="4704130"/>
            <a:ext cx="7560840" cy="400110"/>
          </a:xfrm>
          <a:prstGeom prst="rect">
            <a:avLst/>
          </a:prstGeom>
          <a:noFill/>
        </p:spPr>
        <p:txBody>
          <a:bodyPr wrap="square" rtlCol="0">
            <a:spAutoFit/>
          </a:bodyPr>
          <a:lstStyle/>
          <a:p>
            <a:pPr>
              <a:spcBef>
                <a:spcPts val="0"/>
              </a:spcBef>
            </a:pPr>
            <a:r>
              <a:rPr lang="en-US" sz="1000" b="1" kern="100" dirty="0">
                <a:solidFill>
                  <a:schemeClr val="tx1">
                    <a:lumMod val="65000"/>
                    <a:lumOff val="35000"/>
                  </a:schemeClr>
                </a:solidFill>
                <a:ea typeface="Meiryo" pitchFamily="34" charset="-128"/>
                <a:cs typeface="Meiryo" pitchFamily="34" charset="-128"/>
              </a:rPr>
              <a:t>IAEA International Conference on Nuclear Security: Sustaining and Strengthening Efforts (ICONS2020), </a:t>
            </a:r>
          </a:p>
          <a:p>
            <a:pPr>
              <a:spcBef>
                <a:spcPts val="0"/>
              </a:spcBef>
            </a:pPr>
            <a:r>
              <a:rPr lang="en-US" sz="1000" b="1" kern="100" dirty="0">
                <a:solidFill>
                  <a:schemeClr val="tx1">
                    <a:lumMod val="65000"/>
                    <a:lumOff val="35000"/>
                  </a:schemeClr>
                </a:solidFill>
                <a:ea typeface="Meiryo" pitchFamily="34" charset="-128"/>
                <a:cs typeface="Meiryo" pitchFamily="34" charset="-128"/>
              </a:rPr>
              <a:t>10th to 14th of February 2020, Vienna</a:t>
            </a:r>
          </a:p>
        </p:txBody>
      </p:sp>
    </p:spTree>
    <p:extLst>
      <p:ext uri="{BB962C8B-B14F-4D97-AF65-F5344CB8AC3E}">
        <p14:creationId xmlns:p14="http://schemas.microsoft.com/office/powerpoint/2010/main" val="414351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ircle background &amp; text">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246995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 background &amp; image/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42800" y="140400"/>
            <a:ext cx="8280000" cy="1207214"/>
          </a:xfrm>
          <a:prstGeom prst="rect">
            <a:avLst/>
          </a:prstGeom>
        </p:spPr>
        <p:txBody>
          <a:bodyPr/>
          <a:lstStyle>
            <a:lvl1pPr>
              <a:defRPr baseline="0"/>
            </a:lvl1pPr>
          </a:lstStyle>
          <a:p>
            <a:r>
              <a:rPr lang="en-US" dirty="0"/>
              <a:t>Chapter slide</a:t>
            </a:r>
            <a:br>
              <a:rPr lang="en-US" dirty="0"/>
            </a:br>
            <a:r>
              <a:rPr lang="en-US" dirty="0"/>
              <a:t>Title size 30 t0 50</a:t>
            </a:r>
            <a:endParaRPr lang="fr-FR" dirty="0"/>
          </a:p>
        </p:txBody>
      </p:sp>
      <p:sp>
        <p:nvSpPr>
          <p:cNvPr id="7"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
        <p:nvSpPr>
          <p:cNvPr id="8" name="Picture Placeholder 2"/>
          <p:cNvSpPr>
            <a:spLocks noGrp="1"/>
          </p:cNvSpPr>
          <p:nvPr>
            <p:ph type="pic" sz="quarter" idx="11"/>
          </p:nvPr>
        </p:nvSpPr>
        <p:spPr>
          <a:xfrm>
            <a:off x="442800" y="1571094"/>
            <a:ext cx="8701200" cy="2296800"/>
          </a:xfrm>
          <a:gradFill>
            <a:gsLst>
              <a:gs pos="49000">
                <a:srgbClr val="AAADB6"/>
              </a:gs>
              <a:gs pos="10000">
                <a:srgbClr val="E6E6E6"/>
              </a:gs>
              <a:gs pos="93000">
                <a:srgbClr val="E6E6E6"/>
              </a:gs>
            </a:gsLst>
            <a:lin ang="5400000" scaled="0"/>
          </a:gradFill>
        </p:spPr>
        <p:txBody>
          <a:bodyPr/>
          <a:lstStyle/>
          <a:p>
            <a:r>
              <a:rPr lang="de-DE"/>
              <a:t>Bild durch Klicken auf Symbol hinzufügen</a:t>
            </a:r>
            <a:endParaRPr lang="en-GB"/>
          </a:p>
        </p:txBody>
      </p:sp>
      <p:sp>
        <p:nvSpPr>
          <p:cNvPr id="5" name="Rechteck 4">
            <a:extLst>
              <a:ext uri="{FF2B5EF4-FFF2-40B4-BE49-F238E27FC236}">
                <a16:creationId xmlns:a16="http://schemas.microsoft.com/office/drawing/2014/main" id="{80402473-8AA9-483E-B8CC-380FB7A41B40}"/>
              </a:ext>
            </a:extLst>
          </p:cNvPr>
          <p:cNvSpPr/>
          <p:nvPr userDrawn="1"/>
        </p:nvSpPr>
        <p:spPr>
          <a:xfrm>
            <a:off x="1234888" y="4673352"/>
            <a:ext cx="7153536" cy="400110"/>
          </a:xfrm>
          <a:prstGeom prst="rect">
            <a:avLst/>
          </a:prstGeom>
        </p:spPr>
        <p:txBody>
          <a:bodyPr wrap="square">
            <a:spAutoFit/>
          </a:bodyPr>
          <a:lstStyle/>
          <a:p>
            <a:r>
              <a:rPr lang="en-US" sz="1000" b="1" dirty="0">
                <a:solidFill>
                  <a:srgbClr val="435452"/>
                </a:solidFill>
                <a:cs typeface="Arial" pitchFamily="34" charset="0"/>
              </a:rPr>
              <a:t>IAEA International Conference on Nuclear Security: Sustaining and Strengthening Efforts (ICONS2020), </a:t>
            </a:r>
          </a:p>
          <a:p>
            <a:r>
              <a:rPr lang="en-US" sz="1000" b="1" dirty="0">
                <a:solidFill>
                  <a:srgbClr val="435452"/>
                </a:solidFill>
                <a:cs typeface="Arial" pitchFamily="34" charset="0"/>
              </a:rPr>
              <a:t>10th to 14th of February 2020, Vienna</a:t>
            </a:r>
          </a:p>
        </p:txBody>
      </p:sp>
    </p:spTree>
    <p:extLst>
      <p:ext uri="{BB962C8B-B14F-4D97-AF65-F5344CB8AC3E}">
        <p14:creationId xmlns:p14="http://schemas.microsoft.com/office/powerpoint/2010/main" val="17028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ize image &amp; titl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5143500"/>
          </a:xfrm>
          <a:gradFill>
            <a:gsLst>
              <a:gs pos="49000">
                <a:srgbClr val="AAADB6"/>
              </a:gs>
              <a:gs pos="10000">
                <a:srgbClr val="E6E6E6"/>
              </a:gs>
              <a:gs pos="93000">
                <a:srgbClr val="E6E6E6"/>
              </a:gs>
            </a:gsLst>
            <a:lin ang="5400000" scaled="0"/>
          </a:gradFill>
        </p:spPr>
        <p:txBody>
          <a:bodyPr/>
          <a:lstStyle>
            <a:lvl1pPr>
              <a:defRPr/>
            </a:lvl1pPr>
          </a:lstStyle>
          <a:p>
            <a:r>
              <a:rPr lang="en-US" dirty="0"/>
              <a:t>Picture</a:t>
            </a:r>
            <a:endParaRPr lang="en-GB" dirty="0"/>
          </a:p>
        </p:txBody>
      </p:sp>
      <p:sp>
        <p:nvSpPr>
          <p:cNvPr id="7" name="Titre 1"/>
          <p:cNvSpPr>
            <a:spLocks noGrp="1"/>
          </p:cNvSpPr>
          <p:nvPr>
            <p:ph type="title" hasCustomPrompt="1"/>
          </p:nvPr>
        </p:nvSpPr>
        <p:spPr>
          <a:xfrm>
            <a:off x="442800" y="754707"/>
            <a:ext cx="8280000" cy="1323439"/>
          </a:xfrm>
          <a:prstGeom prst="rect">
            <a:avLst/>
          </a:prstGeom>
          <a:noFill/>
        </p:spPr>
        <p:txBody>
          <a:bodyPr wrap="square" lIns="91440" tIns="45720" rIns="91440" bIns="45720">
            <a:spAutoFit/>
            <a:scene3d>
              <a:camera prst="orthographicFront"/>
              <a:lightRig rig="flat" dir="tl">
                <a:rot lat="0" lon="0" rev="6600000"/>
              </a:lightRig>
            </a:scene3d>
            <a:sp3d>
              <a:contourClr>
                <a:schemeClr val="accent2">
                  <a:shade val="75000"/>
                </a:schemeClr>
              </a:contourClr>
            </a:sp3d>
          </a:bodyPr>
          <a:lstStyle>
            <a:lvl1pPr>
              <a:defRPr lang="fr-CH" sz="4000" baseline="0">
                <a:ln w="11430">
                  <a:solidFill>
                    <a:schemeClr val="tx2"/>
                  </a:solidFill>
                </a:ln>
                <a:solidFill>
                  <a:srgbClr val="FFC000"/>
                </a:solidFill>
                <a:effectLst/>
              </a:defRPr>
            </a:lvl1pPr>
          </a:lstStyle>
          <a:p>
            <a:pPr lvl="0"/>
            <a:r>
              <a:rPr lang="en-US" dirty="0"/>
              <a:t>Add title 30 to 60 </a:t>
            </a:r>
            <a:br>
              <a:rPr lang="en-US" dirty="0"/>
            </a:br>
            <a:r>
              <a:rPr lang="en-US" dirty="0"/>
              <a:t>(change font </a:t>
            </a:r>
            <a:r>
              <a:rPr lang="en-US" dirty="0" err="1"/>
              <a:t>colour</a:t>
            </a:r>
            <a:r>
              <a:rPr lang="en-US" dirty="0"/>
              <a:t> if required)</a:t>
            </a:r>
            <a:endParaRPr lang="fr-CH" dirty="0"/>
          </a:p>
        </p:txBody>
      </p:sp>
      <p:sp>
        <p:nvSpPr>
          <p:cNvPr id="5"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
        <p:nvSpPr>
          <p:cNvPr id="6" name="Picture Placeholder 3"/>
          <p:cNvSpPr>
            <a:spLocks noGrp="1" noChangeAspect="1"/>
          </p:cNvSpPr>
          <p:nvPr>
            <p:ph type="pic" sz="quarter" idx="11" hasCustomPrompt="1"/>
          </p:nvPr>
        </p:nvSpPr>
        <p:spPr>
          <a:xfrm>
            <a:off x="8366400" y="4356000"/>
            <a:ext cx="741600" cy="648000"/>
          </a:xfrm>
        </p:spPr>
        <p:txBody>
          <a:bodyPr/>
          <a:lstStyle>
            <a:lvl1pPr marL="0" indent="0">
              <a:buNone/>
              <a:defRPr sz="1600"/>
            </a:lvl1pPr>
          </a:lstStyle>
          <a:p>
            <a:r>
              <a:rPr lang="en-GB" dirty="0"/>
              <a:t>Logo</a:t>
            </a:r>
          </a:p>
        </p:txBody>
      </p:sp>
    </p:spTree>
    <p:extLst>
      <p:ext uri="{BB962C8B-B14F-4D97-AF65-F5344CB8AC3E}">
        <p14:creationId xmlns:p14="http://schemas.microsoft.com/office/powerpoint/2010/main" val="59272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442800" y="1201500"/>
            <a:ext cx="4068000" cy="3315600"/>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4644008" y="1201500"/>
            <a:ext cx="4068000" cy="3315600"/>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442800" y="140401"/>
            <a:ext cx="8280000" cy="994172"/>
          </a:xfrm>
          <a:prstGeom prst="rect">
            <a:avLst/>
          </a:prstGeom>
        </p:spPr>
        <p:txBody>
          <a:bodyPr/>
          <a:lstStyle/>
          <a:p>
            <a:r>
              <a:rPr lang="en-US" dirty="0"/>
              <a:t>Title size 30 to 50</a:t>
            </a:r>
            <a:endParaRPr lang="fr-FR" dirty="0"/>
          </a:p>
        </p:txBody>
      </p:sp>
      <p:sp>
        <p:nvSpPr>
          <p:cNvPr id="7"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314912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vl3pPr>
              <a:defRPr baseline="0"/>
            </a:lvl3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baseline="0"/>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29609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6080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47074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201500"/>
            <a:ext cx="8280920" cy="33156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40401"/>
            <a:ext cx="8280000" cy="994172"/>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Tree>
    <p:extLst>
      <p:ext uri="{BB962C8B-B14F-4D97-AF65-F5344CB8AC3E}">
        <p14:creationId xmlns:p14="http://schemas.microsoft.com/office/powerpoint/2010/main" val="128626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800" y="1200151"/>
            <a:ext cx="8280000" cy="3315816"/>
          </a:xfrm>
          <a:prstGeom prst="rect">
            <a:avLst/>
          </a:prstGeom>
        </p:spPr>
        <p:txBody>
          <a:bodyPr vert="horz" lIns="91440" tIns="45720" rIns="91440" bIns="45720" rtlCol="0">
            <a:normAutofit/>
          </a:bodyPr>
          <a:lstStyle/>
          <a:p>
            <a:pPr lvl="0"/>
            <a:r>
              <a:rPr lang="en-US" dirty="0"/>
              <a:t>Click to edit Master text styles</a:t>
            </a: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t>Click to edit Master text styles</a:t>
            </a:r>
          </a:p>
          <a:p>
            <a:pPr lvl="1"/>
            <a:r>
              <a:rPr lang="en-US" dirty="0"/>
              <a:t>Second level</a:t>
            </a:r>
          </a:p>
          <a:p>
            <a:pPr lvl="1"/>
            <a:r>
              <a:rPr lang="en-US" dirty="0"/>
              <a:t>Second level</a:t>
            </a:r>
          </a:p>
          <a:p>
            <a:pPr lvl="2"/>
            <a:r>
              <a:rPr lang="en-US" dirty="0"/>
              <a:t>Third level</a:t>
            </a:r>
          </a:p>
          <a:p>
            <a:pPr lvl="2"/>
            <a:endParaRPr lang="en-US" dirty="0"/>
          </a:p>
          <a:p>
            <a:pPr lvl="1"/>
            <a:endParaRPr lang="en-US" dirty="0"/>
          </a:p>
        </p:txBody>
      </p:sp>
      <p:sp>
        <p:nvSpPr>
          <p:cNvPr id="4" name="Date Placeholder 3"/>
          <p:cNvSpPr>
            <a:spLocks noGrp="1"/>
          </p:cNvSpPr>
          <p:nvPr>
            <p:ph type="dt" sz="half" idx="2"/>
          </p:nvPr>
        </p:nvSpPr>
        <p:spPr>
          <a:xfrm>
            <a:off x="6110288" y="4767263"/>
            <a:ext cx="206211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445A7A9-BE32-4F72-B27D-3E2A326C1DCC}" type="datetime1">
              <a:rPr lang="fr-CH" smtClean="0"/>
              <a:t>06.02.2020</a:t>
            </a:fld>
            <a:endParaRPr lang="fr-CH" dirty="0"/>
          </a:p>
        </p:txBody>
      </p:sp>
      <p:sp>
        <p:nvSpPr>
          <p:cNvPr id="5" name="Footer Placeholder 4"/>
          <p:cNvSpPr>
            <a:spLocks noGrp="1"/>
          </p:cNvSpPr>
          <p:nvPr>
            <p:ph type="ftr" sz="quarter" idx="3"/>
          </p:nvPr>
        </p:nvSpPr>
        <p:spPr>
          <a:xfrm>
            <a:off x="1484896" y="4767263"/>
            <a:ext cx="432812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442800" y="4767263"/>
            <a:ext cx="792088" cy="273844"/>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‹Nr.›</a:t>
            </a:fld>
            <a:endParaRPr lang="fr-CH" dirty="0"/>
          </a:p>
        </p:txBody>
      </p:sp>
      <p:sp>
        <p:nvSpPr>
          <p:cNvPr id="10" name="Title Placeholder 7"/>
          <p:cNvSpPr>
            <a:spLocks noGrp="1"/>
          </p:cNvSpPr>
          <p:nvPr>
            <p:ph type="title"/>
          </p:nvPr>
        </p:nvSpPr>
        <p:spPr>
          <a:xfrm>
            <a:off x="442800" y="141481"/>
            <a:ext cx="8280000" cy="994172"/>
          </a:xfrm>
          <a:prstGeom prst="rect">
            <a:avLst/>
          </a:prstGeom>
        </p:spPr>
        <p:txBody>
          <a:bodyPr vert="horz" lIns="91440" tIns="45720" rIns="91440" bIns="45720" rtlCol="0" anchor="ctr">
            <a:noAutofit/>
            <a:scene3d>
              <a:camera prst="orthographicFront"/>
              <a:lightRig rig="glow" dir="t">
                <a:rot lat="0" lon="0" rev="5400000"/>
              </a:lightRig>
            </a:scene3d>
            <a:sp3d>
              <a:contourClr>
                <a:schemeClr val="tx1">
                  <a:lumMod val="95000"/>
                  <a:lumOff val="5000"/>
                </a:schemeClr>
              </a:contourClr>
            </a:sp3d>
          </a:bodyPr>
          <a:lstStyle/>
          <a:p>
            <a:r>
              <a:rPr lang="en-US" dirty="0"/>
              <a:t>Title size 30 to 50</a:t>
            </a:r>
            <a:endParaRPr lang="fr-FR" dirty="0"/>
          </a:p>
        </p:txBody>
      </p:sp>
      <p:pic>
        <p:nvPicPr>
          <p:cNvPr id="11" name="Picture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205997479"/>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93" r:id="rId3"/>
    <p:sldLayoutId id="2147483670" r:id="rId4"/>
    <p:sldLayoutId id="2147483685" r:id="rId5"/>
    <p:sldLayoutId id="2147483682" r:id="rId6"/>
    <p:sldLayoutId id="2147483681" r:id="rId7"/>
    <p:sldLayoutId id="2147483680" r:id="rId8"/>
    <p:sldLayoutId id="2147483679" r:id="rId9"/>
    <p:sldLayoutId id="2147483676" r:id="rId10"/>
    <p:sldLayoutId id="2147483686" r:id="rId11"/>
    <p:sldLayoutId id="2147483692" r:id="rId12"/>
    <p:sldLayoutId id="2147483675" r:id="rId13"/>
    <p:sldLayoutId id="2147483687" r:id="rId14"/>
    <p:sldLayoutId id="2147483674" r:id="rId15"/>
    <p:sldLayoutId id="2147483672" r:id="rId16"/>
    <p:sldLayoutId id="2147483688" r:id="rId17"/>
    <p:sldLayoutId id="2147483689" r:id="rId18"/>
    <p:sldLayoutId id="2147483690" r:id="rId19"/>
    <p:sldLayoutId id="2147483691" r:id="rId20"/>
  </p:sldLayoutIdLst>
  <p:hf hdr="0" ftr="0" dt="0"/>
  <p:txStyles>
    <p:title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p:titleStyle>
    <p:body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Excel_Worksheet.xlsx"/></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
            <a:ext cx="9166225" cy="3507854"/>
          </a:xfrm>
        </p:spPr>
      </p:sp>
      <p:sp>
        <p:nvSpPr>
          <p:cNvPr id="7" name="Title 6"/>
          <p:cNvSpPr>
            <a:spLocks noGrp="1"/>
          </p:cNvSpPr>
          <p:nvPr>
            <p:ph type="title"/>
          </p:nvPr>
        </p:nvSpPr>
        <p:spPr>
          <a:xfrm>
            <a:off x="467545" y="1675423"/>
            <a:ext cx="8064896" cy="1938992"/>
          </a:xfrm>
        </p:spPr>
        <p:txBody>
          <a:bodyPr/>
          <a:lstStyle/>
          <a:p>
            <a:r>
              <a:rPr lang="en-US" dirty="0"/>
              <a:t>IEC STANDARD-FAMILY ON CYBERSECURITY FOR NUCLEAR POWER PLANTS</a:t>
            </a:r>
            <a:endParaRPr lang="en-GB" dirty="0"/>
          </a:p>
        </p:txBody>
      </p:sp>
      <p:sp>
        <p:nvSpPr>
          <p:cNvPr id="3" name="TextBox 2"/>
          <p:cNvSpPr txBox="1"/>
          <p:nvPr/>
        </p:nvSpPr>
        <p:spPr>
          <a:xfrm>
            <a:off x="251520" y="3723878"/>
            <a:ext cx="2700000" cy="430887"/>
          </a:xfrm>
          <a:prstGeom prst="rect">
            <a:avLst/>
          </a:prstGeom>
          <a:noFill/>
        </p:spPr>
        <p:txBody>
          <a:bodyPr wrap="square" rtlCol="0">
            <a:spAutoFit/>
          </a:bodyPr>
          <a:lstStyle/>
          <a:p>
            <a:pPr>
              <a:spcBef>
                <a:spcPts val="0"/>
              </a:spcBef>
            </a:pPr>
            <a:r>
              <a:rPr lang="en-US" sz="2200" b="1" kern="100" dirty="0">
                <a:solidFill>
                  <a:schemeClr val="tx1">
                    <a:lumMod val="65000"/>
                    <a:lumOff val="35000"/>
                  </a:schemeClr>
                </a:solidFill>
                <a:ea typeface="Meiryo" pitchFamily="34" charset="-128"/>
                <a:cs typeface="Meiryo" pitchFamily="34" charset="-128"/>
              </a:rPr>
              <a:t>Thomas WALTER</a:t>
            </a:r>
            <a:endParaRPr lang="en-GB" sz="2200" b="1" kern="100" dirty="0">
              <a:solidFill>
                <a:schemeClr val="tx1">
                  <a:lumMod val="65000"/>
                  <a:lumOff val="35000"/>
                </a:schemeClr>
              </a:solidFill>
              <a:ea typeface="Meiryo" pitchFamily="34" charset="-128"/>
              <a:cs typeface="Meiryo" pitchFamily="34" charset="-128"/>
            </a:endParaRPr>
          </a:p>
        </p:txBody>
      </p:sp>
      <p:sp>
        <p:nvSpPr>
          <p:cNvPr id="4" name="TextBox 3"/>
          <p:cNvSpPr txBox="1"/>
          <p:nvPr/>
        </p:nvSpPr>
        <p:spPr>
          <a:xfrm>
            <a:off x="251520" y="4180674"/>
            <a:ext cx="7560840" cy="1015663"/>
          </a:xfrm>
          <a:prstGeom prst="rect">
            <a:avLst/>
          </a:prstGeom>
          <a:noFill/>
        </p:spPr>
        <p:txBody>
          <a:bodyPr wrap="square" rtlCol="0">
            <a:spAutoFit/>
          </a:bodyPr>
          <a:lstStyle/>
          <a:p>
            <a:pPr>
              <a:spcBef>
                <a:spcPts val="0"/>
              </a:spcBef>
            </a:pPr>
            <a:r>
              <a:rPr lang="en-US" sz="2000" b="1" kern="100" dirty="0">
                <a:solidFill>
                  <a:schemeClr val="tx1">
                    <a:lumMod val="65000"/>
                    <a:lumOff val="35000"/>
                  </a:schemeClr>
                </a:solidFill>
                <a:ea typeface="Meiryo" pitchFamily="34" charset="-128"/>
                <a:cs typeface="Meiryo" pitchFamily="34" charset="-128"/>
              </a:rPr>
              <a:t>IAEA International Conference on Nuclear Security: Sustaining and Strengthening Efforts (ICONS2020), </a:t>
            </a:r>
          </a:p>
          <a:p>
            <a:pPr>
              <a:spcBef>
                <a:spcPts val="0"/>
              </a:spcBef>
            </a:pPr>
            <a:r>
              <a:rPr lang="en-US" sz="2000" b="1" kern="100" dirty="0">
                <a:solidFill>
                  <a:schemeClr val="tx1">
                    <a:lumMod val="65000"/>
                    <a:lumOff val="35000"/>
                  </a:schemeClr>
                </a:solidFill>
                <a:ea typeface="Meiryo" pitchFamily="34" charset="-128"/>
                <a:cs typeface="Meiryo" pitchFamily="34" charset="-128"/>
              </a:rPr>
              <a:t>10</a:t>
            </a:r>
            <a:r>
              <a:rPr lang="en-US" sz="2000" b="1" kern="100" baseline="30000" dirty="0">
                <a:solidFill>
                  <a:schemeClr val="tx1">
                    <a:lumMod val="65000"/>
                    <a:lumOff val="35000"/>
                  </a:schemeClr>
                </a:solidFill>
                <a:ea typeface="Meiryo" pitchFamily="34" charset="-128"/>
                <a:cs typeface="Meiryo" pitchFamily="34" charset="-128"/>
              </a:rPr>
              <a:t>th</a:t>
            </a:r>
            <a:r>
              <a:rPr lang="en-US" sz="2000" b="1" kern="100" dirty="0">
                <a:solidFill>
                  <a:schemeClr val="tx1">
                    <a:lumMod val="65000"/>
                    <a:lumOff val="35000"/>
                  </a:schemeClr>
                </a:solidFill>
                <a:ea typeface="Meiryo" pitchFamily="34" charset="-128"/>
                <a:cs typeface="Meiryo" pitchFamily="34" charset="-128"/>
              </a:rPr>
              <a:t> to 14</a:t>
            </a:r>
            <a:r>
              <a:rPr lang="en-US" sz="2000" b="1" kern="100" baseline="30000" dirty="0">
                <a:solidFill>
                  <a:schemeClr val="tx1">
                    <a:lumMod val="65000"/>
                    <a:lumOff val="35000"/>
                  </a:schemeClr>
                </a:solidFill>
                <a:ea typeface="Meiryo" pitchFamily="34" charset="-128"/>
                <a:cs typeface="Meiryo" pitchFamily="34" charset="-128"/>
              </a:rPr>
              <a:t>th</a:t>
            </a:r>
            <a:r>
              <a:rPr lang="en-US" sz="2000" b="1" kern="100" dirty="0">
                <a:solidFill>
                  <a:schemeClr val="tx1">
                    <a:lumMod val="65000"/>
                    <a:lumOff val="35000"/>
                  </a:schemeClr>
                </a:solidFill>
                <a:ea typeface="Meiryo" pitchFamily="34" charset="-128"/>
                <a:cs typeface="Meiryo" pitchFamily="34" charset="-128"/>
              </a:rPr>
              <a:t> of February 2020, Vienna</a:t>
            </a:r>
            <a:endParaRPr lang="en-GB" sz="2000" b="1" kern="100" dirty="0">
              <a:solidFill>
                <a:schemeClr val="tx1">
                  <a:lumMod val="65000"/>
                  <a:lumOff val="35000"/>
                </a:schemeClr>
              </a:solidFill>
              <a:ea typeface="Meiryo" pitchFamily="34" charset="-128"/>
              <a:cs typeface="Meiryo" pitchFamily="34" charset="-128"/>
            </a:endParaRPr>
          </a:p>
        </p:txBody>
      </p:sp>
    </p:spTree>
    <p:extLst>
      <p:ext uri="{BB962C8B-B14F-4D97-AF65-F5344CB8AC3E}">
        <p14:creationId xmlns:p14="http://schemas.microsoft.com/office/powerpoint/2010/main" val="18791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88BC6BD5-E141-4F9A-847C-FC43C5F18040}"/>
              </a:ext>
            </a:extLst>
          </p:cNvPr>
          <p:cNvSpPr/>
          <p:nvPr/>
        </p:nvSpPr>
        <p:spPr bwMode="auto">
          <a:xfrm>
            <a:off x="399236" y="1131591"/>
            <a:ext cx="8367581" cy="3456384"/>
          </a:xfrm>
          <a:prstGeom prst="roundRect">
            <a:avLst>
              <a:gd name="adj" fmla="val 10309"/>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a:xfrm>
            <a:off x="442799" y="140400"/>
            <a:ext cx="8509545" cy="1207214"/>
          </a:xfrm>
        </p:spPr>
        <p:txBody>
          <a:bodyPr/>
          <a:lstStyle/>
          <a:p>
            <a:r>
              <a:rPr lang="en-US" dirty="0"/>
              <a:t>IEC 62645 – Second Edition</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10</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2" y="1184060"/>
            <a:ext cx="8509545" cy="3382401"/>
          </a:xfrm>
          <a:prstGeom prst="rect">
            <a:avLst/>
          </a:prstGeom>
        </p:spPr>
        <p:txBody>
          <a:bodyPr wrap="square">
            <a:spAutoFit/>
          </a:bodyPr>
          <a:lstStyle/>
          <a:p>
            <a:pPr marL="342900" indent="-342900">
              <a:lnSpc>
                <a:spcPct val="120000"/>
              </a:lnSpc>
              <a:buFont typeface="Arial" panose="020B0604020202020204" pitchFamily="34" charset="0"/>
              <a:buChar char="•"/>
            </a:pPr>
            <a:r>
              <a:rPr lang="en-US" sz="2000" dirty="0"/>
              <a:t>adapt the 2013 editions structure and high-level principles of ISO/IEC 27001 and ISO/IEC 27002.</a:t>
            </a:r>
          </a:p>
          <a:p>
            <a:pPr marL="342900" indent="-342900">
              <a:lnSpc>
                <a:spcPct val="120000"/>
              </a:lnSpc>
              <a:buFont typeface="Arial" panose="020B0604020202020204" pitchFamily="34" charset="0"/>
              <a:buChar char="•"/>
            </a:pPr>
            <a:r>
              <a:rPr lang="en-US" sz="2000" dirty="0"/>
              <a:t>consistency with IAEA principles and concepts (NSS17)</a:t>
            </a:r>
          </a:p>
          <a:p>
            <a:pPr marL="342900" indent="-342900">
              <a:lnSpc>
                <a:spcPct val="120000"/>
              </a:lnSpc>
              <a:buFont typeface="Arial" panose="020B0604020202020204" pitchFamily="34" charset="0"/>
              <a:buChar char="•"/>
            </a:pPr>
            <a:r>
              <a:rPr lang="en-US" sz="2000" dirty="0"/>
              <a:t>consistency with IEC 62443 series, when relevant </a:t>
            </a:r>
          </a:p>
          <a:p>
            <a:pPr marL="342900" indent="-342900">
              <a:lnSpc>
                <a:spcPct val="120000"/>
              </a:lnSpc>
              <a:buFont typeface="Arial" panose="020B0604020202020204" pitchFamily="34" charset="0"/>
              <a:buChar char="•"/>
            </a:pPr>
            <a:r>
              <a:rPr lang="en-US" sz="2000" dirty="0"/>
              <a:t>consistency and articulation with IEC 61513  </a:t>
            </a:r>
          </a:p>
          <a:p>
            <a:pPr marL="342900" indent="-342900">
              <a:lnSpc>
                <a:spcPct val="120000"/>
              </a:lnSpc>
              <a:buFont typeface="Arial" panose="020B0604020202020204" pitchFamily="34" charset="0"/>
              <a:buChar char="•"/>
            </a:pPr>
            <a:r>
              <a:rPr lang="en-US" sz="2000" dirty="0"/>
              <a:t>coordination with IEC 62138, IEC 60880, and all SC45A standards mentioning computer security</a:t>
            </a:r>
          </a:p>
          <a:p>
            <a:pPr marL="342900" indent="-342900">
              <a:lnSpc>
                <a:spcPct val="120000"/>
              </a:lnSpc>
              <a:buFont typeface="Arial" panose="020B0604020202020204" pitchFamily="34" charset="0"/>
              <a:buChar char="•"/>
            </a:pPr>
            <a:r>
              <a:rPr lang="en-US" sz="2000" dirty="0"/>
              <a:t>Rearrangement of the structure to take into account the future second level documents</a:t>
            </a:r>
            <a:endParaRPr lang="en-GB" sz="2000" dirty="0"/>
          </a:p>
        </p:txBody>
      </p:sp>
      <p:pic>
        <p:nvPicPr>
          <p:cNvPr id="5" name="Picture 10">
            <a:extLst>
              <a:ext uri="{FF2B5EF4-FFF2-40B4-BE49-F238E27FC236}">
                <a16:creationId xmlns:a16="http://schemas.microsoft.com/office/drawing/2014/main" id="{C327C4F5-9D17-42CF-A420-962E094A9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4221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9970408F-D4A3-4F68-8916-1E46D728A32E}"/>
              </a:ext>
            </a:extLst>
          </p:cNvPr>
          <p:cNvSpPr/>
          <p:nvPr/>
        </p:nvSpPr>
        <p:spPr bwMode="auto">
          <a:xfrm>
            <a:off x="399236" y="1131591"/>
            <a:ext cx="8653562" cy="3456384"/>
          </a:xfrm>
          <a:prstGeom prst="roundRect">
            <a:avLst>
              <a:gd name="adj" fmla="val 10309"/>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a:xfrm>
            <a:off x="442799" y="140400"/>
            <a:ext cx="8701201" cy="1207214"/>
          </a:xfrm>
        </p:spPr>
        <p:txBody>
          <a:bodyPr/>
          <a:lstStyle/>
          <a:p>
            <a:r>
              <a:rPr lang="en-US" dirty="0"/>
              <a:t>IEC 62645 – Modification 2</a:t>
            </a:r>
            <a:r>
              <a:rPr lang="en-US" baseline="30000" dirty="0"/>
              <a:t>nd </a:t>
            </a:r>
            <a:r>
              <a:rPr lang="en-US" dirty="0"/>
              <a:t>Ed.</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11</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2" y="1184060"/>
            <a:ext cx="8653562" cy="3382401"/>
          </a:xfrm>
          <a:prstGeom prst="rect">
            <a:avLst/>
          </a:prstGeom>
        </p:spPr>
        <p:txBody>
          <a:bodyPr wrap="square">
            <a:spAutoFit/>
          </a:bodyPr>
          <a:lstStyle/>
          <a:p>
            <a:pPr marL="342900" indent="-342900">
              <a:lnSpc>
                <a:spcPct val="120000"/>
              </a:lnSpc>
              <a:buFont typeface="Arial" panose="020B0604020202020204" pitchFamily="34" charset="0"/>
              <a:buChar char="•"/>
            </a:pPr>
            <a:r>
              <a:rPr lang="en-US" sz="2000" dirty="0"/>
              <a:t>concept of security degrees and their associated criteria:</a:t>
            </a:r>
          </a:p>
          <a:p>
            <a:pPr marL="800100" lvl="1" indent="-342900">
              <a:lnSpc>
                <a:spcPct val="120000"/>
              </a:lnSpc>
              <a:buFont typeface="Arial" panose="020B0604020202020204" pitchFamily="34" charset="0"/>
              <a:buChar char="•"/>
            </a:pPr>
            <a:r>
              <a:rPr lang="en-US" sz="2000" dirty="0"/>
              <a:t>possibility of further security degrees for non-I&amp;C systems (NSS17).</a:t>
            </a:r>
          </a:p>
          <a:p>
            <a:pPr marL="342900" indent="-342900">
              <a:lnSpc>
                <a:spcPct val="120000"/>
              </a:lnSpc>
              <a:buFont typeface="Arial" panose="020B0604020202020204" pitchFamily="34" charset="0"/>
              <a:buChar char="•"/>
            </a:pPr>
            <a:r>
              <a:rPr lang="en-US" sz="2000" dirty="0"/>
              <a:t>Confidentiality issues should be addressed</a:t>
            </a:r>
          </a:p>
          <a:p>
            <a:pPr marL="342900" indent="-342900">
              <a:lnSpc>
                <a:spcPct val="120000"/>
              </a:lnSpc>
              <a:buFont typeface="Arial" panose="020B0604020202020204" pitchFamily="34" charset="0"/>
              <a:buChar char="•"/>
            </a:pPr>
            <a:r>
              <a:rPr lang="en-US" sz="2000" dirty="0"/>
              <a:t>Consideration of (smart) electrical systems </a:t>
            </a:r>
          </a:p>
          <a:p>
            <a:pPr marL="342900" indent="-342900">
              <a:lnSpc>
                <a:spcPct val="120000"/>
              </a:lnSpc>
              <a:buFont typeface="Arial" panose="020B0604020202020204" pitchFamily="34" charset="0"/>
              <a:buChar char="•"/>
            </a:pPr>
            <a:r>
              <a:rPr lang="en-US" sz="2000" dirty="0"/>
              <a:t>Specific guidance, on legacy systems </a:t>
            </a:r>
          </a:p>
          <a:p>
            <a:pPr marL="342900" indent="-342900">
              <a:lnSpc>
                <a:spcPct val="120000"/>
              </a:lnSpc>
              <a:buFont typeface="Arial" panose="020B0604020202020204" pitchFamily="34" charset="0"/>
              <a:buChar char="•"/>
            </a:pPr>
            <a:r>
              <a:rPr lang="en-US" sz="2000" dirty="0"/>
              <a:t>Guidance, recommendations or requirements about cybersecurity audits and risk assessment</a:t>
            </a:r>
          </a:p>
          <a:p>
            <a:pPr marL="342900" indent="-342900">
              <a:lnSpc>
                <a:spcPct val="120000"/>
              </a:lnSpc>
              <a:buFont typeface="Arial" panose="020B0604020202020204" pitchFamily="34" charset="0"/>
              <a:buChar char="•"/>
            </a:pPr>
            <a:r>
              <a:rPr lang="en-US" sz="2000" dirty="0"/>
              <a:t>High-level security requirements and/or recommendations to wireless technologies. </a:t>
            </a:r>
          </a:p>
        </p:txBody>
      </p:sp>
      <p:pic>
        <p:nvPicPr>
          <p:cNvPr id="5" name="Picture 10">
            <a:extLst>
              <a:ext uri="{FF2B5EF4-FFF2-40B4-BE49-F238E27FC236}">
                <a16:creationId xmlns:a16="http://schemas.microsoft.com/office/drawing/2014/main" id="{FBBE8988-61AE-42CA-9102-546DAFAD9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318299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AFE27F6-625E-49C4-9B87-F264806CDEF7}"/>
              </a:ext>
            </a:extLst>
          </p:cNvPr>
          <p:cNvSpPr/>
          <p:nvPr/>
        </p:nvSpPr>
        <p:spPr>
          <a:xfrm>
            <a:off x="755576" y="3113761"/>
            <a:ext cx="8653562" cy="1535741"/>
          </a:xfrm>
          <a:prstGeom prst="rect">
            <a:avLst/>
          </a:prstGeom>
        </p:spPr>
        <p:txBody>
          <a:bodyPr wrap="square">
            <a:spAutoFit/>
          </a:bodyPr>
          <a:lstStyle/>
          <a:p>
            <a:pPr>
              <a:lnSpc>
                <a:spcPct val="120000"/>
              </a:lnSpc>
            </a:pPr>
            <a:endParaRPr lang="en-US" sz="2000" dirty="0"/>
          </a:p>
          <a:p>
            <a:pPr>
              <a:lnSpc>
                <a:spcPct val="120000"/>
              </a:lnSpc>
            </a:pPr>
            <a:endParaRPr lang="en-US" sz="2000" dirty="0"/>
          </a:p>
          <a:p>
            <a:pPr>
              <a:lnSpc>
                <a:spcPct val="120000"/>
              </a:lnSpc>
            </a:pPr>
            <a:endParaRPr lang="en-US" sz="2000" dirty="0"/>
          </a:p>
          <a:p>
            <a:pPr>
              <a:lnSpc>
                <a:spcPct val="120000"/>
              </a:lnSpc>
            </a:pPr>
            <a:r>
              <a:rPr lang="en-US" sz="2000" dirty="0"/>
              <a:t>                 Edition 1				Edition 2</a:t>
            </a:r>
          </a:p>
        </p:txBody>
      </p:sp>
      <p:sp>
        <p:nvSpPr>
          <p:cNvPr id="2" name="Title 1"/>
          <p:cNvSpPr>
            <a:spLocks noGrp="1"/>
          </p:cNvSpPr>
          <p:nvPr>
            <p:ph type="title"/>
          </p:nvPr>
        </p:nvSpPr>
        <p:spPr>
          <a:xfrm>
            <a:off x="442799" y="140400"/>
            <a:ext cx="8509545" cy="1207214"/>
          </a:xfrm>
        </p:spPr>
        <p:txBody>
          <a:bodyPr/>
          <a:lstStyle/>
          <a:p>
            <a:r>
              <a:rPr lang="en-US" dirty="0"/>
              <a:t>IEC 62645 – Timeline</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12</a:t>
            </a:fld>
            <a:endParaRPr lang="fr-CH" dirty="0"/>
          </a:p>
        </p:txBody>
      </p:sp>
      <p:graphicFrame>
        <p:nvGraphicFramePr>
          <p:cNvPr id="4" name="Diagramm 3">
            <a:extLst>
              <a:ext uri="{FF2B5EF4-FFF2-40B4-BE49-F238E27FC236}">
                <a16:creationId xmlns:a16="http://schemas.microsoft.com/office/drawing/2014/main" id="{724C0272-CC5E-4788-9830-28E6B784AF18}"/>
              </a:ext>
            </a:extLst>
          </p:cNvPr>
          <p:cNvGraphicFramePr/>
          <p:nvPr>
            <p:extLst>
              <p:ext uri="{D42A27DB-BD31-4B8C-83A1-F6EECF244321}">
                <p14:modId xmlns:p14="http://schemas.microsoft.com/office/powerpoint/2010/main" val="2371450681"/>
              </p:ext>
            </p:extLst>
          </p:nvPr>
        </p:nvGraphicFramePr>
        <p:xfrm>
          <a:off x="382191" y="1131590"/>
          <a:ext cx="4200128"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 6">
            <a:extLst>
              <a:ext uri="{FF2B5EF4-FFF2-40B4-BE49-F238E27FC236}">
                <a16:creationId xmlns:a16="http://schemas.microsoft.com/office/drawing/2014/main" id="{BADB284B-FD53-4448-91FA-846547328FB7}"/>
              </a:ext>
            </a:extLst>
          </p:cNvPr>
          <p:cNvGraphicFramePr/>
          <p:nvPr>
            <p:extLst>
              <p:ext uri="{D42A27DB-BD31-4B8C-83A1-F6EECF244321}">
                <p14:modId xmlns:p14="http://schemas.microsoft.com/office/powerpoint/2010/main" val="3708344638"/>
              </p:ext>
            </p:extLst>
          </p:nvPr>
        </p:nvGraphicFramePr>
        <p:xfrm>
          <a:off x="4724757" y="1131590"/>
          <a:ext cx="4200128" cy="3400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10">
            <a:extLst>
              <a:ext uri="{FF2B5EF4-FFF2-40B4-BE49-F238E27FC236}">
                <a16:creationId xmlns:a16="http://schemas.microsoft.com/office/drawing/2014/main" id="{2EE29F4B-E4B4-4F58-AC92-5878A3A38B5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24712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4" grpId="0">
        <p:bldAsOne/>
      </p:bldGraphic>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9" y="140400"/>
            <a:ext cx="8509545" cy="1207214"/>
          </a:xfrm>
        </p:spPr>
        <p:txBody>
          <a:bodyPr/>
          <a:lstStyle/>
          <a:p>
            <a:r>
              <a:rPr lang="en-US" dirty="0"/>
              <a:t>IEC 62859 – Overview</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13</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2" y="1184060"/>
            <a:ext cx="8653562" cy="797078"/>
          </a:xfrm>
          <a:prstGeom prst="rect">
            <a:avLst/>
          </a:prstGeom>
        </p:spPr>
        <p:txBody>
          <a:bodyPr wrap="square">
            <a:spAutoFit/>
          </a:bodyPr>
          <a:lstStyle/>
          <a:p>
            <a:pPr marL="342900" indent="-342900">
              <a:lnSpc>
                <a:spcPct val="120000"/>
              </a:lnSpc>
              <a:buFont typeface="Arial" panose="020B0604020202020204" pitchFamily="34" charset="0"/>
              <a:buChar char="•"/>
            </a:pPr>
            <a:r>
              <a:rPr lang="en-US" sz="2000" dirty="0"/>
              <a:t>Title: Requirements for coordinating cybersecurity and safety</a:t>
            </a:r>
          </a:p>
          <a:p>
            <a:pPr marL="342900" indent="-342900">
              <a:lnSpc>
                <a:spcPct val="120000"/>
              </a:lnSpc>
              <a:buFont typeface="Arial" panose="020B0604020202020204" pitchFamily="34" charset="0"/>
              <a:buChar char="•"/>
            </a:pPr>
            <a:r>
              <a:rPr lang="en-US" sz="2000" dirty="0"/>
              <a:t>Scope:</a:t>
            </a:r>
          </a:p>
        </p:txBody>
      </p:sp>
      <p:grpSp>
        <p:nvGrpSpPr>
          <p:cNvPr id="4" name="Gruppieren 3">
            <a:extLst>
              <a:ext uri="{FF2B5EF4-FFF2-40B4-BE49-F238E27FC236}">
                <a16:creationId xmlns:a16="http://schemas.microsoft.com/office/drawing/2014/main" id="{D886C390-BD28-4E57-98DF-CE767A5FD9F6}"/>
              </a:ext>
            </a:extLst>
          </p:cNvPr>
          <p:cNvGrpSpPr/>
          <p:nvPr/>
        </p:nvGrpSpPr>
        <p:grpSpPr>
          <a:xfrm>
            <a:off x="-540568" y="2211710"/>
            <a:ext cx="8972550" cy="2536825"/>
            <a:chOff x="71438" y="2443163"/>
            <a:chExt cx="8972550" cy="2536825"/>
          </a:xfrm>
        </p:grpSpPr>
        <p:sp>
          <p:nvSpPr>
            <p:cNvPr id="5" name="Flèche vers le bas 46">
              <a:extLst>
                <a:ext uri="{FF2B5EF4-FFF2-40B4-BE49-F238E27FC236}">
                  <a16:creationId xmlns:a16="http://schemas.microsoft.com/office/drawing/2014/main" id="{BD028D0C-6571-45D2-8EFB-03B30A63BAFB}"/>
                </a:ext>
              </a:extLst>
            </p:cNvPr>
            <p:cNvSpPr/>
            <p:nvPr/>
          </p:nvSpPr>
          <p:spPr>
            <a:xfrm rot="5400000">
              <a:off x="6208713" y="2403475"/>
              <a:ext cx="609600" cy="974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à coins arrondis 34">
              <a:extLst>
                <a:ext uri="{FF2B5EF4-FFF2-40B4-BE49-F238E27FC236}">
                  <a16:creationId xmlns:a16="http://schemas.microsoft.com/office/drawing/2014/main" id="{35E7E17C-10FC-468A-A87E-5DA1217ED779}"/>
                </a:ext>
              </a:extLst>
            </p:cNvPr>
            <p:cNvSpPr/>
            <p:nvPr/>
          </p:nvSpPr>
          <p:spPr>
            <a:xfrm>
              <a:off x="6715125" y="2443163"/>
              <a:ext cx="2071688" cy="2000250"/>
            </a:xfrm>
            <a:prstGeom prst="roundRect">
              <a:avLst/>
            </a:prstGeom>
            <a:solidFill>
              <a:schemeClr val="bg1"/>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Flèche vers le bas 44">
              <a:extLst>
                <a:ext uri="{FF2B5EF4-FFF2-40B4-BE49-F238E27FC236}">
                  <a16:creationId xmlns:a16="http://schemas.microsoft.com/office/drawing/2014/main" id="{62E397FC-D04A-45E2-B58A-7F24948960A2}"/>
                </a:ext>
              </a:extLst>
            </p:cNvPr>
            <p:cNvSpPr/>
            <p:nvPr/>
          </p:nvSpPr>
          <p:spPr>
            <a:xfrm rot="16200000">
              <a:off x="2832101" y="2403475"/>
              <a:ext cx="609600" cy="974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34">
              <a:extLst>
                <a:ext uri="{FF2B5EF4-FFF2-40B4-BE49-F238E27FC236}">
                  <a16:creationId xmlns:a16="http://schemas.microsoft.com/office/drawing/2014/main" id="{6C17B148-71C0-451D-B3C5-C8854A71E683}"/>
                </a:ext>
              </a:extLst>
            </p:cNvPr>
            <p:cNvSpPr/>
            <p:nvPr/>
          </p:nvSpPr>
          <p:spPr>
            <a:xfrm>
              <a:off x="857250" y="2443163"/>
              <a:ext cx="2101850" cy="2000250"/>
            </a:xfrm>
            <a:prstGeom prst="roundRect">
              <a:avLst/>
            </a:prstGeom>
            <a:solidFill>
              <a:schemeClr val="bg1"/>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0" name="Picture 9">
              <a:extLst>
                <a:ext uri="{FF2B5EF4-FFF2-40B4-BE49-F238E27FC236}">
                  <a16:creationId xmlns:a16="http://schemas.microsoft.com/office/drawing/2014/main" id="{BD39C8CE-1D35-4A3E-8C93-C9FFFC8D7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62" r="25000"/>
            <a:stretch>
              <a:fillRect/>
            </a:stretch>
          </p:blipFill>
          <p:spPr bwMode="auto">
            <a:xfrm>
              <a:off x="7635875" y="2476500"/>
              <a:ext cx="10747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0A15C36F-BFFC-4EF6-9CD7-F5E7A98B7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2462213"/>
              <a:ext cx="13223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1413699F-4BED-4110-96BD-E81E42208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3286125"/>
              <a:ext cx="7858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TRAITEMENTINFO100X100">
              <a:extLst>
                <a:ext uri="{FF2B5EF4-FFF2-40B4-BE49-F238E27FC236}">
                  <a16:creationId xmlns:a16="http://schemas.microsoft.com/office/drawing/2014/main" id="{AE2CA8C7-E8C2-49C2-B6AE-43ACBB5FC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728913"/>
              <a:ext cx="1003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
              <a:extLst>
                <a:ext uri="{FF2B5EF4-FFF2-40B4-BE49-F238E27FC236}">
                  <a16:creationId xmlns:a16="http://schemas.microsoft.com/office/drawing/2014/main" id="{C5DE3C81-628C-4358-90CD-0C02E20699F7}"/>
                </a:ext>
              </a:extLst>
            </p:cNvPr>
            <p:cNvSpPr txBox="1">
              <a:spLocks noChangeArrowheads="1"/>
            </p:cNvSpPr>
            <p:nvPr/>
          </p:nvSpPr>
          <p:spPr bwMode="auto">
            <a:xfrm>
              <a:off x="71438" y="3935413"/>
              <a:ext cx="3144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eaLnBrk="1" hangingPunct="1"/>
              <a:r>
                <a:rPr lang="fr-FR" altLang="en-US" sz="2000" i="1">
                  <a:latin typeface="Calibri" panose="020F0502020204030204" pitchFamily="34" charset="0"/>
                </a:rPr>
                <a:t>Safety</a:t>
              </a:r>
            </a:p>
          </p:txBody>
        </p:sp>
        <p:sp>
          <p:nvSpPr>
            <p:cNvPr id="15" name="TextBox 3">
              <a:extLst>
                <a:ext uri="{FF2B5EF4-FFF2-40B4-BE49-F238E27FC236}">
                  <a16:creationId xmlns:a16="http://schemas.microsoft.com/office/drawing/2014/main" id="{4BDF4258-B238-4749-83F9-4097DAE311B1}"/>
                </a:ext>
              </a:extLst>
            </p:cNvPr>
            <p:cNvSpPr txBox="1">
              <a:spLocks noChangeArrowheads="1"/>
            </p:cNvSpPr>
            <p:nvPr/>
          </p:nvSpPr>
          <p:spPr bwMode="auto">
            <a:xfrm>
              <a:off x="6072188" y="3881438"/>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gn="ctr" eaLnBrk="1" hangingPunct="1"/>
              <a:r>
                <a:rPr lang="fr-FR" altLang="en-US" sz="2000" i="1">
                  <a:latin typeface="Calibri" panose="020F0502020204030204" pitchFamily="34" charset="0"/>
                </a:rPr>
                <a:t>Cybersecurity</a:t>
              </a:r>
            </a:p>
          </p:txBody>
        </p:sp>
        <p:sp>
          <p:nvSpPr>
            <p:cNvPr id="16" name="Rectangle à coins arrondis 34">
              <a:extLst>
                <a:ext uri="{FF2B5EF4-FFF2-40B4-BE49-F238E27FC236}">
                  <a16:creationId xmlns:a16="http://schemas.microsoft.com/office/drawing/2014/main" id="{247C8C50-BED9-47B7-9219-3C6A07E2DC4B}"/>
                </a:ext>
              </a:extLst>
            </p:cNvPr>
            <p:cNvSpPr/>
            <p:nvPr/>
          </p:nvSpPr>
          <p:spPr>
            <a:xfrm>
              <a:off x="3643313" y="2443163"/>
              <a:ext cx="2357437" cy="1285875"/>
            </a:xfrm>
            <a:prstGeom prst="roundRect">
              <a:avLst/>
            </a:prstGeom>
            <a:solidFill>
              <a:schemeClr val="bg1"/>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ZoneTexte 15">
              <a:extLst>
                <a:ext uri="{FF2B5EF4-FFF2-40B4-BE49-F238E27FC236}">
                  <a16:creationId xmlns:a16="http://schemas.microsoft.com/office/drawing/2014/main" id="{32F0B6A4-F88D-4B63-8670-7DE5C6A351DD}"/>
                </a:ext>
              </a:extLst>
            </p:cNvPr>
            <p:cNvSpPr txBox="1">
              <a:spLocks noChangeArrowheads="1"/>
            </p:cNvSpPr>
            <p:nvPr/>
          </p:nvSpPr>
          <p:spPr bwMode="auto">
            <a:xfrm>
              <a:off x="3857625" y="2465388"/>
              <a:ext cx="2143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fr-FR" altLang="en-US" dirty="0"/>
                <a:t> </a:t>
              </a:r>
              <a:r>
                <a:rPr lang="fr-FR" altLang="en-US" dirty="0" err="1"/>
                <a:t>Reinforcement</a:t>
              </a:r>
              <a:endParaRPr lang="fr-FR" altLang="en-US" dirty="0"/>
            </a:p>
            <a:p>
              <a:pPr eaLnBrk="1" hangingPunct="1">
                <a:buFont typeface="Arial" panose="020B0604020202020204" pitchFamily="34" charset="0"/>
                <a:buChar char="•"/>
              </a:pPr>
              <a:r>
                <a:rPr lang="fr-FR" altLang="en-US" dirty="0"/>
                <a:t> </a:t>
              </a:r>
              <a:r>
                <a:rPr lang="fr-FR" altLang="en-US" dirty="0" err="1"/>
                <a:t>Antagonism</a:t>
              </a:r>
              <a:endParaRPr lang="fr-FR" altLang="en-US" dirty="0"/>
            </a:p>
            <a:p>
              <a:pPr eaLnBrk="1" hangingPunct="1">
                <a:buFont typeface="Arial" panose="020B0604020202020204" pitchFamily="34" charset="0"/>
                <a:buChar char="•"/>
              </a:pPr>
              <a:r>
                <a:rPr lang="fr-FR" altLang="en-US" dirty="0"/>
                <a:t> </a:t>
              </a:r>
              <a:r>
                <a:rPr lang="fr-FR" altLang="en-US" dirty="0" err="1"/>
                <a:t>Dependancy</a:t>
              </a:r>
              <a:endParaRPr lang="fr-FR" altLang="en-US" dirty="0"/>
            </a:p>
            <a:p>
              <a:pPr eaLnBrk="1" hangingPunct="1">
                <a:buFont typeface="Arial" panose="020B0604020202020204" pitchFamily="34" charset="0"/>
                <a:buChar char="•"/>
              </a:pPr>
              <a:r>
                <a:rPr lang="fr-FR" altLang="en-US" dirty="0"/>
                <a:t> </a:t>
              </a:r>
              <a:r>
                <a:rPr lang="fr-FR" altLang="en-US" dirty="0" err="1"/>
                <a:t>Independance</a:t>
              </a:r>
              <a:endParaRPr lang="fr-FR" altLang="en-US" dirty="0"/>
            </a:p>
            <a:p>
              <a:pPr eaLnBrk="1" hangingPunct="1"/>
              <a:endParaRPr lang="fr-FR" altLang="en-US" dirty="0"/>
            </a:p>
          </p:txBody>
        </p:sp>
        <p:sp>
          <p:nvSpPr>
            <p:cNvPr id="18" name="ZoneTexte 16">
              <a:extLst>
                <a:ext uri="{FF2B5EF4-FFF2-40B4-BE49-F238E27FC236}">
                  <a16:creationId xmlns:a16="http://schemas.microsoft.com/office/drawing/2014/main" id="{009386BF-435B-4735-AC2B-7BB9910C66A1}"/>
                </a:ext>
              </a:extLst>
            </p:cNvPr>
            <p:cNvSpPr txBox="1">
              <a:spLocks noChangeArrowheads="1"/>
            </p:cNvSpPr>
            <p:nvPr/>
          </p:nvSpPr>
          <p:spPr bwMode="auto">
            <a:xfrm>
              <a:off x="3132138" y="4149725"/>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en-US" sz="1600" dirty="0"/>
                <a:t>Need for a normative </a:t>
              </a:r>
              <a:r>
                <a:rPr lang="fr-FR" altLang="en-US" sz="1600" dirty="0" err="1"/>
                <a:t>framework</a:t>
              </a:r>
              <a:r>
                <a:rPr lang="fr-FR" altLang="en-US" sz="1600" dirty="0"/>
                <a:t> to master </a:t>
              </a:r>
              <a:r>
                <a:rPr lang="fr-FR" altLang="en-US" sz="1600" dirty="0" err="1"/>
                <a:t>these</a:t>
              </a:r>
              <a:r>
                <a:rPr lang="fr-FR" altLang="en-US" sz="1600" dirty="0"/>
                <a:t> </a:t>
              </a:r>
              <a:r>
                <a:rPr lang="fr-FR" altLang="en-US" sz="1600" dirty="0" err="1"/>
                <a:t>interdependencies</a:t>
              </a:r>
              <a:r>
                <a:rPr lang="fr-FR" altLang="en-US" sz="1600" dirty="0"/>
                <a:t> in I&amp;C system </a:t>
              </a:r>
              <a:r>
                <a:rPr lang="fr-FR" altLang="en-US" sz="1600" dirty="0" err="1"/>
                <a:t>nuclear</a:t>
              </a:r>
              <a:r>
                <a:rPr lang="fr-FR" altLang="en-US" sz="1600" dirty="0"/>
                <a:t> </a:t>
              </a:r>
              <a:r>
                <a:rPr lang="fr-FR" altLang="en-US" sz="1600" dirty="0" err="1"/>
                <a:t>environements</a:t>
              </a:r>
              <a:endParaRPr lang="fr-FR" altLang="en-US" dirty="0"/>
            </a:p>
          </p:txBody>
        </p:sp>
        <p:sp>
          <p:nvSpPr>
            <p:cNvPr id="19" name="Flèche vers le bas 44">
              <a:extLst>
                <a:ext uri="{FF2B5EF4-FFF2-40B4-BE49-F238E27FC236}">
                  <a16:creationId xmlns:a16="http://schemas.microsoft.com/office/drawing/2014/main" id="{9A16D5B1-1C1B-4369-AA2B-06D8A0489C2D}"/>
                </a:ext>
              </a:extLst>
            </p:cNvPr>
            <p:cNvSpPr/>
            <p:nvPr/>
          </p:nvSpPr>
          <p:spPr>
            <a:xfrm>
              <a:off x="4500563" y="3729038"/>
              <a:ext cx="60960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pic>
        <p:nvPicPr>
          <p:cNvPr id="20" name="Picture 10">
            <a:extLst>
              <a:ext uri="{FF2B5EF4-FFF2-40B4-BE49-F238E27FC236}">
                <a16:creationId xmlns:a16="http://schemas.microsoft.com/office/drawing/2014/main" id="{CBB4AD1E-3976-473E-95DA-56036D6408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137979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AFE27F6-625E-49C4-9B87-F264806CDEF7}"/>
              </a:ext>
            </a:extLst>
          </p:cNvPr>
          <p:cNvSpPr/>
          <p:nvPr/>
        </p:nvSpPr>
        <p:spPr>
          <a:xfrm>
            <a:off x="755576" y="3113761"/>
            <a:ext cx="8653562" cy="1535741"/>
          </a:xfrm>
          <a:prstGeom prst="rect">
            <a:avLst/>
          </a:prstGeom>
        </p:spPr>
        <p:txBody>
          <a:bodyPr wrap="square">
            <a:spAutoFit/>
          </a:bodyPr>
          <a:lstStyle/>
          <a:p>
            <a:pPr>
              <a:lnSpc>
                <a:spcPct val="120000"/>
              </a:lnSpc>
            </a:pPr>
            <a:endParaRPr lang="en-US" sz="2000" dirty="0"/>
          </a:p>
          <a:p>
            <a:pPr>
              <a:lnSpc>
                <a:spcPct val="120000"/>
              </a:lnSpc>
            </a:pPr>
            <a:endParaRPr lang="en-US" sz="2000" dirty="0"/>
          </a:p>
          <a:p>
            <a:pPr>
              <a:lnSpc>
                <a:spcPct val="120000"/>
              </a:lnSpc>
            </a:pPr>
            <a:endParaRPr lang="en-US" sz="2000" dirty="0"/>
          </a:p>
          <a:p>
            <a:pPr>
              <a:lnSpc>
                <a:spcPct val="120000"/>
              </a:lnSpc>
            </a:pPr>
            <a:r>
              <a:rPr lang="en-US" sz="2000" dirty="0"/>
              <a:t>                 Edition 1			      Amendment for EN</a:t>
            </a:r>
          </a:p>
        </p:txBody>
      </p:sp>
      <p:sp>
        <p:nvSpPr>
          <p:cNvPr id="2" name="Title 1"/>
          <p:cNvSpPr>
            <a:spLocks noGrp="1"/>
          </p:cNvSpPr>
          <p:nvPr>
            <p:ph type="title"/>
          </p:nvPr>
        </p:nvSpPr>
        <p:spPr>
          <a:xfrm>
            <a:off x="442799" y="140400"/>
            <a:ext cx="8509545" cy="1207214"/>
          </a:xfrm>
        </p:spPr>
        <p:txBody>
          <a:bodyPr/>
          <a:lstStyle/>
          <a:p>
            <a:r>
              <a:rPr lang="en-US" dirty="0"/>
              <a:t>IEC 62859 – Timeline</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14</a:t>
            </a:fld>
            <a:endParaRPr lang="fr-CH" dirty="0"/>
          </a:p>
        </p:txBody>
      </p:sp>
      <p:graphicFrame>
        <p:nvGraphicFramePr>
          <p:cNvPr id="4" name="Diagramm 3">
            <a:extLst>
              <a:ext uri="{FF2B5EF4-FFF2-40B4-BE49-F238E27FC236}">
                <a16:creationId xmlns:a16="http://schemas.microsoft.com/office/drawing/2014/main" id="{724C0272-CC5E-4788-9830-28E6B784AF18}"/>
              </a:ext>
            </a:extLst>
          </p:cNvPr>
          <p:cNvGraphicFramePr/>
          <p:nvPr>
            <p:extLst>
              <p:ext uri="{D42A27DB-BD31-4B8C-83A1-F6EECF244321}">
                <p14:modId xmlns:p14="http://schemas.microsoft.com/office/powerpoint/2010/main" val="1513912131"/>
              </p:ext>
            </p:extLst>
          </p:nvPr>
        </p:nvGraphicFramePr>
        <p:xfrm>
          <a:off x="382191" y="1131590"/>
          <a:ext cx="4200128"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 6">
            <a:extLst>
              <a:ext uri="{FF2B5EF4-FFF2-40B4-BE49-F238E27FC236}">
                <a16:creationId xmlns:a16="http://schemas.microsoft.com/office/drawing/2014/main" id="{BADB284B-FD53-4448-91FA-846547328FB7}"/>
              </a:ext>
            </a:extLst>
          </p:cNvPr>
          <p:cNvGraphicFramePr/>
          <p:nvPr>
            <p:extLst>
              <p:ext uri="{D42A27DB-BD31-4B8C-83A1-F6EECF244321}">
                <p14:modId xmlns:p14="http://schemas.microsoft.com/office/powerpoint/2010/main" val="2333025409"/>
              </p:ext>
            </p:extLst>
          </p:nvPr>
        </p:nvGraphicFramePr>
        <p:xfrm>
          <a:off x="4724757" y="1131590"/>
          <a:ext cx="4200128" cy="3400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10">
            <a:extLst>
              <a:ext uri="{FF2B5EF4-FFF2-40B4-BE49-F238E27FC236}">
                <a16:creationId xmlns:a16="http://schemas.microsoft.com/office/drawing/2014/main" id="{34BE5189-6203-49D5-8C9F-E4FBD95AA18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36745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4" grpId="0">
        <p:bldAsOne/>
      </p:bldGraphic>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88549A37-B049-43F7-9078-F0ACE02252D0}"/>
              </a:ext>
            </a:extLst>
          </p:cNvPr>
          <p:cNvSpPr/>
          <p:nvPr/>
        </p:nvSpPr>
        <p:spPr bwMode="auto">
          <a:xfrm>
            <a:off x="399236" y="2734472"/>
            <a:ext cx="8367581" cy="799917"/>
          </a:xfrm>
          <a:prstGeom prst="roundRect">
            <a:avLst/>
          </a:prstGeom>
          <a:solidFill>
            <a:schemeClr val="bg1">
              <a:lumMod val="85000"/>
            </a:schemeClr>
          </a:solidFill>
          <a:ln>
            <a:noFill/>
          </a:ln>
          <a:effectLst/>
        </p:spPr>
        <p:txBody>
          <a:bodyPr lIns="80958" tIns="80958" rIns="53972" bIns="80958" rtlCol="0" anchor="ctr"/>
          <a:lstStyle/>
          <a:p>
            <a:pPr algn="ctr">
              <a:spcBef>
                <a:spcPts val="1800"/>
              </a:spcBef>
              <a:buClr>
                <a:schemeClr val="tx2"/>
              </a:buClr>
            </a:pPr>
            <a:endParaRPr lang="de-DE" sz="1199" dirty="0"/>
          </a:p>
        </p:txBody>
      </p:sp>
      <p:sp>
        <p:nvSpPr>
          <p:cNvPr id="8" name="Rounded Rectangle 4">
            <a:extLst>
              <a:ext uri="{FF2B5EF4-FFF2-40B4-BE49-F238E27FC236}">
                <a16:creationId xmlns:a16="http://schemas.microsoft.com/office/drawing/2014/main" id="{DDF5B3D0-BBD2-406A-849A-30CD81D35724}"/>
              </a:ext>
            </a:extLst>
          </p:cNvPr>
          <p:cNvSpPr/>
          <p:nvPr/>
        </p:nvSpPr>
        <p:spPr bwMode="auto">
          <a:xfrm>
            <a:off x="399236" y="3655899"/>
            <a:ext cx="8367581" cy="682640"/>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5" name="Rounded Rectangle 4">
            <a:extLst>
              <a:ext uri="{FF2B5EF4-FFF2-40B4-BE49-F238E27FC236}">
                <a16:creationId xmlns:a16="http://schemas.microsoft.com/office/drawing/2014/main" id="{9387794C-2CD1-4730-8153-E4B71D156CE3}"/>
              </a:ext>
            </a:extLst>
          </p:cNvPr>
          <p:cNvSpPr/>
          <p:nvPr/>
        </p:nvSpPr>
        <p:spPr bwMode="auto">
          <a:xfrm>
            <a:off x="399236" y="881976"/>
            <a:ext cx="8367581" cy="1750978"/>
          </a:xfrm>
          <a:prstGeom prst="roundRect">
            <a:avLst/>
          </a:prstGeom>
          <a:solidFill>
            <a:schemeClr val="accent2">
              <a:lumMod val="10000"/>
              <a:lumOff val="90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a:xfrm>
            <a:off x="442799" y="140400"/>
            <a:ext cx="8509545" cy="1207214"/>
          </a:xfrm>
        </p:spPr>
        <p:txBody>
          <a:bodyPr anchor="t" anchorCtr="0"/>
          <a:lstStyle/>
          <a:p>
            <a:r>
              <a:rPr lang="en-US" sz="3600" dirty="0"/>
              <a:t>IEC 63096 – Scope</a:t>
            </a:r>
            <a:endParaRPr lang="en-GB" sz="3600"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15</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2" y="878002"/>
            <a:ext cx="8509545" cy="3298339"/>
          </a:xfrm>
          <a:prstGeom prst="rect">
            <a:avLst/>
          </a:prstGeom>
        </p:spPr>
        <p:txBody>
          <a:bodyPr wrap="square">
            <a:noAutofit/>
          </a:bodyPr>
          <a:lstStyle/>
          <a:p>
            <a:pPr marL="342900" indent="-342900">
              <a:lnSpc>
                <a:spcPts val="1900"/>
              </a:lnSpc>
              <a:buFont typeface="Arial" panose="020B0604020202020204" pitchFamily="34" charset="0"/>
              <a:buChar char="•"/>
            </a:pPr>
            <a:r>
              <a:rPr lang="en-GB" b="1" dirty="0"/>
              <a:t>Security controls for I&amp;C and electrical systems in NPPs</a:t>
            </a:r>
          </a:p>
          <a:p>
            <a:pPr marL="800100" lvl="1" indent="-342900">
              <a:lnSpc>
                <a:spcPts val="1900"/>
              </a:lnSpc>
              <a:spcBef>
                <a:spcPts val="600"/>
              </a:spcBef>
              <a:buFont typeface="Arial" panose="020B0604020202020204" pitchFamily="34" charset="0"/>
              <a:buChar char="•"/>
            </a:pPr>
            <a:r>
              <a:rPr lang="en-GB" sz="1400" dirty="0"/>
              <a:t>Security controls catalogue based on ISO/ IEC 27002 </a:t>
            </a:r>
            <a:br>
              <a:rPr lang="en-GB" sz="1400" dirty="0"/>
            </a:br>
            <a:r>
              <a:rPr lang="en-GB" sz="1400" dirty="0">
                <a:sym typeface="Wingdings" panose="05000000000000000000" pitchFamily="2" charset="2"/>
              </a:rPr>
              <a:t> Definition of h</a:t>
            </a:r>
            <a:r>
              <a:rPr lang="en-GB" sz="1400" dirty="0"/>
              <a:t>ighly recommended and optional security controls</a:t>
            </a:r>
            <a:br>
              <a:rPr lang="en-GB" sz="1400" dirty="0"/>
            </a:br>
            <a:r>
              <a:rPr lang="en-GB" sz="1400" dirty="0">
                <a:sym typeface="Wingdings" panose="05000000000000000000" pitchFamily="2" charset="2"/>
              </a:rPr>
              <a:t> Depending on grading (security degree)</a:t>
            </a:r>
            <a:endParaRPr lang="en-GB" sz="1400" dirty="0"/>
          </a:p>
          <a:p>
            <a:pPr marL="800100" lvl="1" indent="-342900">
              <a:lnSpc>
                <a:spcPts val="1900"/>
              </a:lnSpc>
              <a:spcBef>
                <a:spcPts val="600"/>
              </a:spcBef>
              <a:buFont typeface="Arial" panose="020B0604020202020204" pitchFamily="34" charset="0"/>
              <a:buChar char="•"/>
            </a:pPr>
            <a:r>
              <a:rPr lang="en-GB" sz="1400" dirty="0"/>
              <a:t>Details on the process of applying security controls in line with the IEC 62645 requirements</a:t>
            </a:r>
          </a:p>
          <a:p>
            <a:pPr marL="800100" lvl="1" indent="-342900">
              <a:lnSpc>
                <a:spcPts val="1900"/>
              </a:lnSpc>
              <a:spcBef>
                <a:spcPts val="600"/>
              </a:spcBef>
              <a:buFont typeface="Arial" panose="020B0604020202020204" pitchFamily="34" charset="0"/>
              <a:buChar char="•"/>
            </a:pPr>
            <a:r>
              <a:rPr lang="en-GB" sz="1400" dirty="0"/>
              <a:t>To prevent, detect and correct cyber security attacks</a:t>
            </a:r>
          </a:p>
          <a:p>
            <a:pPr marL="342900" indent="-342900">
              <a:lnSpc>
                <a:spcPts val="1900"/>
              </a:lnSpc>
              <a:spcBef>
                <a:spcPts val="1200"/>
              </a:spcBef>
              <a:buFont typeface="Arial" panose="020B0604020202020204" pitchFamily="34" charset="0"/>
              <a:buChar char="•"/>
            </a:pPr>
            <a:r>
              <a:rPr lang="en-GB" b="1" dirty="0"/>
              <a:t>For …</a:t>
            </a:r>
          </a:p>
          <a:p>
            <a:pPr marL="742950" lvl="1" indent="-285750">
              <a:lnSpc>
                <a:spcPts val="1900"/>
              </a:lnSpc>
              <a:buFont typeface="Arial" panose="020B0604020202020204" pitchFamily="34" charset="0"/>
              <a:buChar char="•"/>
            </a:pPr>
            <a:r>
              <a:rPr lang="en-GB" sz="1400" dirty="0"/>
              <a:t>new NPPs</a:t>
            </a:r>
          </a:p>
          <a:p>
            <a:pPr marL="742950" lvl="1" indent="-285750">
              <a:lnSpc>
                <a:spcPts val="1900"/>
              </a:lnSpc>
              <a:buFont typeface="Arial" panose="020B0604020202020204" pitchFamily="34" charset="0"/>
              <a:buChar char="•"/>
            </a:pPr>
            <a:r>
              <a:rPr lang="en-GB" sz="1400" dirty="0"/>
              <a:t>modernization of </a:t>
            </a:r>
            <a:r>
              <a:rPr lang="en-GB" sz="1600" dirty="0"/>
              <a:t>I&amp;C in existing NPPs</a:t>
            </a:r>
          </a:p>
          <a:p>
            <a:pPr marL="285750" indent="-285750">
              <a:lnSpc>
                <a:spcPts val="1900"/>
              </a:lnSpc>
              <a:spcBef>
                <a:spcPts val="1800"/>
              </a:spcBef>
              <a:buFont typeface="Arial" panose="020B0604020202020204" pitchFamily="34" charset="0"/>
              <a:buChar char="•"/>
            </a:pPr>
            <a:r>
              <a:rPr lang="en-US" b="1" dirty="0"/>
              <a:t>Crediting/ inheritance of existing programs</a:t>
            </a:r>
          </a:p>
          <a:p>
            <a:pPr marL="285750" indent="-285750">
              <a:lnSpc>
                <a:spcPts val="1900"/>
              </a:lnSpc>
              <a:spcBef>
                <a:spcPts val="600"/>
              </a:spcBef>
              <a:buFont typeface="Arial" panose="020B0604020202020204" pitchFamily="34" charset="0"/>
              <a:buChar char="•"/>
            </a:pPr>
            <a:r>
              <a:rPr lang="en-US" b="1" dirty="0"/>
              <a:t>Legacy I&amp;C systems</a:t>
            </a:r>
          </a:p>
          <a:p>
            <a:pPr marL="742950" lvl="1" indent="-285750">
              <a:lnSpc>
                <a:spcPts val="2000"/>
              </a:lnSpc>
              <a:buFont typeface="Arial" panose="020B0604020202020204" pitchFamily="34" charset="0"/>
              <a:buChar char="•"/>
            </a:pPr>
            <a:endParaRPr lang="en-GB" dirty="0"/>
          </a:p>
        </p:txBody>
      </p:sp>
    </p:spTree>
    <p:extLst>
      <p:ext uri="{BB962C8B-B14F-4D97-AF65-F5344CB8AC3E}">
        <p14:creationId xmlns:p14="http://schemas.microsoft.com/office/powerpoint/2010/main" val="126323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0CFD1086-CA90-4133-B936-BDB53C509D9A}"/>
              </a:ext>
            </a:extLst>
          </p:cNvPr>
          <p:cNvSpPr/>
          <p:nvPr/>
        </p:nvSpPr>
        <p:spPr bwMode="auto">
          <a:xfrm>
            <a:off x="399236" y="3488866"/>
            <a:ext cx="8367581" cy="1128531"/>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7" name="Rounded Rectangle 4">
            <a:extLst>
              <a:ext uri="{FF2B5EF4-FFF2-40B4-BE49-F238E27FC236}">
                <a16:creationId xmlns:a16="http://schemas.microsoft.com/office/drawing/2014/main" id="{95F8CBEF-FEAD-4623-B691-D2992729238E}"/>
              </a:ext>
            </a:extLst>
          </p:cNvPr>
          <p:cNvSpPr/>
          <p:nvPr/>
        </p:nvSpPr>
        <p:spPr bwMode="auto">
          <a:xfrm>
            <a:off x="399236" y="1599570"/>
            <a:ext cx="8367581" cy="1815829"/>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5" name="Rounded Rectangle 4">
            <a:extLst>
              <a:ext uri="{FF2B5EF4-FFF2-40B4-BE49-F238E27FC236}">
                <a16:creationId xmlns:a16="http://schemas.microsoft.com/office/drawing/2014/main" id="{2F3C814B-DAF3-4875-8625-66AB0EC4A37A}"/>
              </a:ext>
            </a:extLst>
          </p:cNvPr>
          <p:cNvSpPr/>
          <p:nvPr/>
        </p:nvSpPr>
        <p:spPr bwMode="auto">
          <a:xfrm>
            <a:off x="399236" y="736399"/>
            <a:ext cx="8367581" cy="789704"/>
          </a:xfrm>
          <a:prstGeom prst="roundRect">
            <a:avLst/>
          </a:prstGeom>
          <a:solidFill>
            <a:schemeClr val="accent2">
              <a:lumMod val="10000"/>
              <a:lumOff val="90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a:xfrm>
            <a:off x="442799" y="140400"/>
            <a:ext cx="8509545" cy="1207214"/>
          </a:xfrm>
        </p:spPr>
        <p:txBody>
          <a:bodyPr anchor="t" anchorCtr="0"/>
          <a:lstStyle/>
          <a:p>
            <a:r>
              <a:rPr lang="en-US" sz="3600" dirty="0"/>
              <a:t>What is a Security Control?</a:t>
            </a:r>
            <a:endParaRPr lang="en-GB" sz="3600"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16</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3" y="787209"/>
            <a:ext cx="8355438" cy="3830187"/>
          </a:xfrm>
          <a:prstGeom prst="rect">
            <a:avLst/>
          </a:prstGeom>
        </p:spPr>
        <p:txBody>
          <a:bodyPr wrap="square">
            <a:noAutofit/>
          </a:bodyPr>
          <a:lstStyle/>
          <a:p>
            <a:pPr marL="342900" indent="-342900">
              <a:lnSpc>
                <a:spcPts val="1500"/>
              </a:lnSpc>
              <a:spcBef>
                <a:spcPts val="300"/>
              </a:spcBef>
              <a:buFont typeface="Arial" panose="020B0604020202020204" pitchFamily="34" charset="0"/>
              <a:buChar char="•"/>
            </a:pPr>
            <a:r>
              <a:rPr lang="en-GB" b="1" dirty="0"/>
              <a:t>Explanation of the term security control</a:t>
            </a:r>
            <a:endParaRPr lang="en-GB" sz="1000" b="1" dirty="0"/>
          </a:p>
          <a:p>
            <a:pPr marL="800100" lvl="1" indent="-342900">
              <a:lnSpc>
                <a:spcPts val="1500"/>
              </a:lnSpc>
              <a:spcBef>
                <a:spcPts val="300"/>
              </a:spcBef>
              <a:buFont typeface="Arial" panose="020B0604020202020204" pitchFamily="34" charset="0"/>
              <a:buChar char="•"/>
            </a:pPr>
            <a:r>
              <a:rPr lang="en-US" sz="1400" b="1" dirty="0"/>
              <a:t>Security controls </a:t>
            </a:r>
            <a:r>
              <a:rPr lang="en-US" sz="1400" dirty="0"/>
              <a:t>are measures/ countermeasures/ provisions to </a:t>
            </a:r>
            <a:r>
              <a:rPr lang="en-US" sz="1400" b="1" dirty="0"/>
              <a:t>avoid</a:t>
            </a:r>
            <a:r>
              <a:rPr lang="en-US" sz="1400" dirty="0"/>
              <a:t>, </a:t>
            </a:r>
            <a:r>
              <a:rPr lang="en-US" sz="1400" b="1" dirty="0"/>
              <a:t>detect</a:t>
            </a:r>
            <a:r>
              <a:rPr lang="en-US" sz="1400" dirty="0"/>
              <a:t>, </a:t>
            </a:r>
            <a:r>
              <a:rPr lang="en-US" sz="1400" b="1" dirty="0"/>
              <a:t>counteract</a:t>
            </a:r>
            <a:r>
              <a:rPr lang="en-US" sz="1400" dirty="0"/>
              <a:t>, or </a:t>
            </a:r>
            <a:r>
              <a:rPr lang="en-US" sz="1400" b="1" dirty="0"/>
              <a:t>minimize</a:t>
            </a:r>
            <a:r>
              <a:rPr lang="en-US" sz="1400" dirty="0"/>
              <a:t> </a:t>
            </a:r>
            <a:r>
              <a:rPr lang="en-US" sz="1400" b="1" dirty="0"/>
              <a:t>cybersecurity risks</a:t>
            </a:r>
          </a:p>
          <a:p>
            <a:pPr marL="342900" indent="-342900">
              <a:lnSpc>
                <a:spcPts val="1500"/>
              </a:lnSpc>
              <a:spcBef>
                <a:spcPts val="1800"/>
              </a:spcBef>
              <a:buFont typeface="Arial" panose="020B0604020202020204" pitchFamily="34" charset="0"/>
              <a:buChar char="•"/>
            </a:pPr>
            <a:r>
              <a:rPr lang="en-US" b="1" dirty="0"/>
              <a:t>Classification of security controls according to </a:t>
            </a:r>
            <a:r>
              <a:rPr lang="en-US" b="1" u="sng" dirty="0"/>
              <a:t>point of time they act</a:t>
            </a:r>
          </a:p>
          <a:p>
            <a:pPr marL="1257300" lvl="2" indent="-342900">
              <a:lnSpc>
                <a:spcPts val="1500"/>
              </a:lnSpc>
              <a:spcBef>
                <a:spcPts val="300"/>
              </a:spcBef>
              <a:buFont typeface="Arial" panose="020B0604020202020204" pitchFamily="34" charset="0"/>
              <a:buChar char="•"/>
            </a:pPr>
            <a:r>
              <a:rPr lang="en-US" sz="1400" b="1" dirty="0"/>
              <a:t>Before the event: Preventive</a:t>
            </a:r>
            <a:r>
              <a:rPr lang="en-US" sz="1400" dirty="0"/>
              <a:t> security controls are intended to prevent an incident from occurring (e.g. by requiring an authentication during login, firewalls)</a:t>
            </a:r>
          </a:p>
          <a:p>
            <a:pPr marL="1257300" lvl="2" indent="-342900">
              <a:lnSpc>
                <a:spcPts val="1500"/>
              </a:lnSpc>
              <a:spcBef>
                <a:spcPts val="600"/>
              </a:spcBef>
              <a:buFont typeface="Arial" panose="020B0604020202020204" pitchFamily="34" charset="0"/>
              <a:buChar char="•"/>
            </a:pPr>
            <a:r>
              <a:rPr lang="en-US" sz="1400" b="1" dirty="0"/>
              <a:t>During the event: Detective </a:t>
            </a:r>
            <a:r>
              <a:rPr lang="en-US" sz="1400" dirty="0"/>
              <a:t>security</a:t>
            </a:r>
            <a:r>
              <a:rPr lang="en-US" sz="1400" b="1" dirty="0"/>
              <a:t> </a:t>
            </a:r>
            <a:r>
              <a:rPr lang="en-US" sz="1400" dirty="0"/>
              <a:t>controls are intended to identify an incident (e.g. sending an alarm if somebody has pulled a network cable);</a:t>
            </a:r>
          </a:p>
          <a:p>
            <a:pPr marL="1257300" lvl="2" indent="-342900">
              <a:lnSpc>
                <a:spcPts val="1500"/>
              </a:lnSpc>
              <a:spcBef>
                <a:spcPts val="600"/>
              </a:spcBef>
              <a:buFont typeface="Arial" panose="020B0604020202020204" pitchFamily="34" charset="0"/>
              <a:buChar char="•"/>
            </a:pPr>
            <a:r>
              <a:rPr lang="en-US" sz="1400" b="1" dirty="0"/>
              <a:t>After the event: Corrective</a:t>
            </a:r>
            <a:r>
              <a:rPr lang="en-US" sz="1400" dirty="0"/>
              <a:t> security controls are intended to limit the extent of any damage caused by the incident (e.g. by restoring an attacked component, analyzing security event logs in order to analyze what has happened)</a:t>
            </a:r>
          </a:p>
          <a:p>
            <a:pPr marL="342900" indent="-342900">
              <a:lnSpc>
                <a:spcPts val="1500"/>
              </a:lnSpc>
              <a:spcBef>
                <a:spcPts val="1800"/>
              </a:spcBef>
              <a:buFont typeface="Arial" panose="020B0604020202020204" pitchFamily="34" charset="0"/>
              <a:buChar char="•"/>
            </a:pPr>
            <a:r>
              <a:rPr lang="en-US" b="1" dirty="0"/>
              <a:t>Classification of security controls according to their </a:t>
            </a:r>
            <a:r>
              <a:rPr lang="en-US" b="1" u="sng" dirty="0"/>
              <a:t>nature</a:t>
            </a:r>
          </a:p>
          <a:p>
            <a:pPr marL="800100" lvl="1" indent="-342900">
              <a:lnSpc>
                <a:spcPts val="1500"/>
              </a:lnSpc>
              <a:spcBef>
                <a:spcPts val="600"/>
              </a:spcBef>
              <a:buFont typeface="Arial" panose="020B0604020202020204" pitchFamily="34" charset="0"/>
              <a:buChar char="•"/>
            </a:pPr>
            <a:r>
              <a:rPr lang="en-US" sz="1400" b="1" dirty="0"/>
              <a:t>Technical</a:t>
            </a:r>
            <a:r>
              <a:rPr lang="en-US" sz="1400" dirty="0"/>
              <a:t> security controls (e.g. Integrity monitoring, firewalls, data diode)</a:t>
            </a:r>
          </a:p>
          <a:p>
            <a:pPr marL="800100" lvl="1" indent="-342900">
              <a:lnSpc>
                <a:spcPts val="1500"/>
              </a:lnSpc>
              <a:spcBef>
                <a:spcPts val="600"/>
              </a:spcBef>
              <a:buFont typeface="Arial" panose="020B0604020202020204" pitchFamily="34" charset="0"/>
              <a:buChar char="•"/>
            </a:pPr>
            <a:r>
              <a:rPr lang="en-US" sz="1400" b="1" dirty="0"/>
              <a:t>Physical</a:t>
            </a:r>
            <a:r>
              <a:rPr lang="en-US" sz="1400" dirty="0"/>
              <a:t> security controls (e.g. locked cabinet doors, locked electronic rooms)</a:t>
            </a:r>
          </a:p>
          <a:p>
            <a:pPr marL="800100" lvl="1" indent="-342900">
              <a:lnSpc>
                <a:spcPts val="1500"/>
              </a:lnSpc>
              <a:spcBef>
                <a:spcPts val="600"/>
              </a:spcBef>
              <a:buFont typeface="Arial" panose="020B0604020202020204" pitchFamily="34" charset="0"/>
              <a:buChar char="•"/>
            </a:pPr>
            <a:r>
              <a:rPr lang="en-US" sz="1400" b="1" dirty="0"/>
              <a:t>Administrative</a:t>
            </a:r>
            <a:r>
              <a:rPr lang="en-US" sz="1400" dirty="0"/>
              <a:t> controls (e.g. incident response processes, security awareness training)</a:t>
            </a:r>
          </a:p>
        </p:txBody>
      </p:sp>
      <p:pic>
        <p:nvPicPr>
          <p:cNvPr id="9" name="Picture 10">
            <a:extLst>
              <a:ext uri="{FF2B5EF4-FFF2-40B4-BE49-F238E27FC236}">
                <a16:creationId xmlns:a16="http://schemas.microsoft.com/office/drawing/2014/main" id="{665F552D-BBD3-4280-AE0B-75DC45D5D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262275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9" y="140400"/>
            <a:ext cx="8509545" cy="1207214"/>
          </a:xfrm>
        </p:spPr>
        <p:txBody>
          <a:bodyPr anchor="t" anchorCtr="0"/>
          <a:lstStyle/>
          <a:p>
            <a:pPr>
              <a:lnSpc>
                <a:spcPts val="4500"/>
              </a:lnSpc>
            </a:pPr>
            <a:r>
              <a:rPr lang="en-US" sz="3600" dirty="0">
                <a:latin typeface="+mn-lt"/>
              </a:rPr>
              <a:t>IEC 63096 consistent with IEC 62645</a:t>
            </a:r>
            <a:endParaRPr lang="en-GB" sz="3600" dirty="0">
              <a:latin typeface="+mn-lt"/>
            </a:endParaRPr>
          </a:p>
        </p:txBody>
      </p:sp>
      <p:sp>
        <p:nvSpPr>
          <p:cNvPr id="3" name="Slide Number Placeholder 2"/>
          <p:cNvSpPr>
            <a:spLocks noGrp="1"/>
          </p:cNvSpPr>
          <p:nvPr>
            <p:ph type="sldNum" sz="quarter" idx="4"/>
          </p:nvPr>
        </p:nvSpPr>
        <p:spPr/>
        <p:txBody>
          <a:bodyPr/>
          <a:lstStyle/>
          <a:p>
            <a:fld id="{C2B32AA8-9B4E-4D53-AE6E-350E87BFFB19}" type="slidenum">
              <a:rPr lang="fr-CH" smtClean="0"/>
              <a:pPr/>
              <a:t>17</a:t>
            </a:fld>
            <a:endParaRPr lang="fr-CH" dirty="0"/>
          </a:p>
        </p:txBody>
      </p:sp>
      <p:sp>
        <p:nvSpPr>
          <p:cNvPr id="8" name="Rounded Rectangle 4">
            <a:extLst>
              <a:ext uri="{FF2B5EF4-FFF2-40B4-BE49-F238E27FC236}">
                <a16:creationId xmlns:a16="http://schemas.microsoft.com/office/drawing/2014/main" id="{34D5BDE2-74E8-40F6-AC1D-702FE015148A}"/>
              </a:ext>
            </a:extLst>
          </p:cNvPr>
          <p:cNvSpPr/>
          <p:nvPr/>
        </p:nvSpPr>
        <p:spPr bwMode="auto">
          <a:xfrm>
            <a:off x="404447" y="987575"/>
            <a:ext cx="8651631" cy="1656183"/>
          </a:xfrm>
          <a:prstGeom prst="roundRect">
            <a:avLst>
              <a:gd name="adj" fmla="val 8344"/>
            </a:avLst>
          </a:prstGeom>
          <a:solidFill>
            <a:schemeClr val="bg1">
              <a:lumMod val="85000"/>
            </a:schemeClr>
          </a:solidFill>
          <a:ln>
            <a:noFill/>
          </a:ln>
          <a:effectLst/>
        </p:spPr>
        <p:txBody>
          <a:bodyPr lIns="108000" tIns="108000" rIns="72000" bIns="108000" rtlCol="0" anchor="ctr"/>
          <a:lstStyle/>
          <a:p>
            <a:pPr algn="ctr">
              <a:lnSpc>
                <a:spcPct val="100000"/>
              </a:lnSpc>
              <a:spcBef>
                <a:spcPct val="0"/>
              </a:spcBef>
              <a:spcAft>
                <a:spcPts val="800"/>
              </a:spcAft>
              <a:buClr>
                <a:schemeClr val="tx2"/>
              </a:buClr>
              <a:buFont typeface="Arial Unicode MS" pitchFamily="34" charset="-128"/>
              <a:buNone/>
            </a:pPr>
            <a:endParaRPr lang="de-DE" sz="1600" dirty="0">
              <a:solidFill>
                <a:schemeClr val="tx1"/>
              </a:solidFill>
            </a:endParaRPr>
          </a:p>
        </p:txBody>
      </p:sp>
      <p:sp>
        <p:nvSpPr>
          <p:cNvPr id="9" name="Rounded Rectangle 5">
            <a:extLst>
              <a:ext uri="{FF2B5EF4-FFF2-40B4-BE49-F238E27FC236}">
                <a16:creationId xmlns:a16="http://schemas.microsoft.com/office/drawing/2014/main" id="{38869103-E395-4FD9-9112-749682B1F82C}"/>
              </a:ext>
            </a:extLst>
          </p:cNvPr>
          <p:cNvSpPr/>
          <p:nvPr/>
        </p:nvSpPr>
        <p:spPr bwMode="auto">
          <a:xfrm>
            <a:off x="404447" y="2787773"/>
            <a:ext cx="8651631" cy="792089"/>
          </a:xfrm>
          <a:prstGeom prst="roundRect">
            <a:avLst/>
          </a:prstGeom>
          <a:solidFill>
            <a:schemeClr val="bg1">
              <a:lumMod val="85000"/>
            </a:schemeClr>
          </a:solidFill>
          <a:ln>
            <a:noFill/>
          </a:ln>
          <a:effectLst/>
        </p:spPr>
        <p:txBody>
          <a:bodyPr lIns="108000" tIns="108000" rIns="72000" bIns="108000" rtlCol="0" anchor="ctr"/>
          <a:lstStyle/>
          <a:p>
            <a:pPr algn="ctr">
              <a:lnSpc>
                <a:spcPct val="100000"/>
              </a:lnSpc>
              <a:spcBef>
                <a:spcPct val="0"/>
              </a:spcBef>
              <a:spcAft>
                <a:spcPts val="800"/>
              </a:spcAft>
              <a:buClr>
                <a:schemeClr val="tx2"/>
              </a:buClr>
              <a:buFont typeface="Arial Unicode MS" pitchFamily="34" charset="-128"/>
              <a:buNone/>
            </a:pPr>
            <a:endParaRPr lang="de-DE" sz="1600" dirty="0">
              <a:solidFill>
                <a:schemeClr val="tx1"/>
              </a:solidFill>
            </a:endParaRPr>
          </a:p>
        </p:txBody>
      </p:sp>
      <p:sp>
        <p:nvSpPr>
          <p:cNvPr id="10" name="Rounded Rectangle 6">
            <a:extLst>
              <a:ext uri="{FF2B5EF4-FFF2-40B4-BE49-F238E27FC236}">
                <a16:creationId xmlns:a16="http://schemas.microsoft.com/office/drawing/2014/main" id="{B3C737B7-0F2B-4DFB-AD7C-7E7FD36FE9EA}"/>
              </a:ext>
            </a:extLst>
          </p:cNvPr>
          <p:cNvSpPr/>
          <p:nvPr/>
        </p:nvSpPr>
        <p:spPr bwMode="auto">
          <a:xfrm>
            <a:off x="404447" y="3723877"/>
            <a:ext cx="8651631" cy="648073"/>
          </a:xfrm>
          <a:prstGeom prst="roundRect">
            <a:avLst/>
          </a:prstGeom>
          <a:solidFill>
            <a:schemeClr val="bg1">
              <a:lumMod val="85000"/>
            </a:schemeClr>
          </a:solidFill>
          <a:ln>
            <a:noFill/>
          </a:ln>
          <a:effectLst/>
        </p:spPr>
        <p:txBody>
          <a:bodyPr lIns="108000" tIns="108000" rIns="72000" bIns="108000" rtlCol="0" anchor="ctr"/>
          <a:lstStyle/>
          <a:p>
            <a:pPr algn="ctr">
              <a:lnSpc>
                <a:spcPct val="100000"/>
              </a:lnSpc>
              <a:spcBef>
                <a:spcPct val="0"/>
              </a:spcBef>
              <a:spcAft>
                <a:spcPts val="800"/>
              </a:spcAft>
              <a:buClr>
                <a:schemeClr val="tx2"/>
              </a:buClr>
              <a:buFont typeface="Arial Unicode MS" pitchFamily="34" charset="-128"/>
              <a:buNone/>
            </a:pPr>
            <a:endParaRPr lang="de-DE" sz="1600" dirty="0">
              <a:solidFill>
                <a:schemeClr val="tx1"/>
              </a:solidFill>
            </a:endParaRPr>
          </a:p>
        </p:txBody>
      </p:sp>
      <p:sp>
        <p:nvSpPr>
          <p:cNvPr id="11" name="Textplatzhalter 3">
            <a:extLst>
              <a:ext uri="{FF2B5EF4-FFF2-40B4-BE49-F238E27FC236}">
                <a16:creationId xmlns:a16="http://schemas.microsoft.com/office/drawing/2014/main" id="{7ED51032-960E-41C1-A4D9-9B0A4F537B46}"/>
              </a:ext>
            </a:extLst>
          </p:cNvPr>
          <p:cNvSpPr txBox="1">
            <a:spLocks/>
          </p:cNvSpPr>
          <p:nvPr/>
        </p:nvSpPr>
        <p:spPr>
          <a:xfrm>
            <a:off x="550262" y="1131590"/>
            <a:ext cx="8505816" cy="343493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1400"/>
              </a:lnSpc>
            </a:pPr>
            <a:r>
              <a:rPr lang="en-US" sz="1800" dirty="0">
                <a:solidFill>
                  <a:schemeClr val="tx1"/>
                </a:solidFill>
              </a:rPr>
              <a:t>Graded Approach (Security Degrees)</a:t>
            </a:r>
          </a:p>
          <a:p>
            <a:pPr marL="644525" lvl="2" indent="-285750">
              <a:lnSpc>
                <a:spcPts val="1400"/>
              </a:lnSpc>
              <a:spcBef>
                <a:spcPts val="600"/>
              </a:spcBef>
              <a:buFont typeface="Arial" panose="020B0604020202020204" pitchFamily="34" charset="0"/>
              <a:buChar char="•"/>
            </a:pPr>
            <a:r>
              <a:rPr lang="en-US" sz="1400" b="0" dirty="0">
                <a:solidFill>
                  <a:schemeClr val="tx1"/>
                </a:solidFill>
              </a:rPr>
              <a:t>Security degree S1, highest level, safety class 1 I&amp;C programmable digital systems</a:t>
            </a:r>
          </a:p>
          <a:p>
            <a:pPr marL="644525" lvl="2" indent="-285750">
              <a:lnSpc>
                <a:spcPts val="1400"/>
              </a:lnSpc>
              <a:spcBef>
                <a:spcPts val="600"/>
              </a:spcBef>
              <a:buFont typeface="Arial" panose="020B0604020202020204" pitchFamily="34" charset="0"/>
              <a:buChar char="•"/>
            </a:pPr>
            <a:r>
              <a:rPr lang="en-US" sz="1400" b="0" dirty="0">
                <a:solidFill>
                  <a:schemeClr val="tx1"/>
                </a:solidFill>
              </a:rPr>
              <a:t>S2 as minimum for safety class 2 I&amp;C programmable digital systems</a:t>
            </a:r>
          </a:p>
          <a:p>
            <a:pPr marL="644525" lvl="2" indent="-285750">
              <a:lnSpc>
                <a:spcPts val="1400"/>
              </a:lnSpc>
              <a:spcBef>
                <a:spcPts val="600"/>
              </a:spcBef>
              <a:buFont typeface="Arial" panose="020B0604020202020204" pitchFamily="34" charset="0"/>
              <a:buChar char="•"/>
            </a:pPr>
            <a:r>
              <a:rPr lang="en-US" sz="1400" b="0" dirty="0">
                <a:solidFill>
                  <a:schemeClr val="tx1"/>
                </a:solidFill>
              </a:rPr>
              <a:t>S3 as minimum for safety class 3 I&amp;C programmable digital systems</a:t>
            </a:r>
          </a:p>
          <a:p>
            <a:pPr marL="644525" lvl="2" indent="-285750">
              <a:lnSpc>
                <a:spcPts val="1400"/>
              </a:lnSpc>
              <a:spcBef>
                <a:spcPts val="600"/>
              </a:spcBef>
              <a:buFont typeface="Arial" panose="020B0604020202020204" pitchFamily="34" charset="0"/>
              <a:buChar char="•"/>
            </a:pPr>
            <a:r>
              <a:rPr lang="en-US" sz="1400" b="0" dirty="0">
                <a:solidFill>
                  <a:schemeClr val="tx1"/>
                </a:solidFill>
              </a:rPr>
              <a:t>Baseline requirement</a:t>
            </a:r>
          </a:p>
          <a:p>
            <a:pPr marL="358775" lvl="2" indent="0">
              <a:lnSpc>
                <a:spcPts val="1400"/>
              </a:lnSpc>
              <a:spcBef>
                <a:spcPts val="600"/>
              </a:spcBef>
              <a:buNone/>
            </a:pPr>
            <a:r>
              <a:rPr lang="en-US" sz="1400" b="0" dirty="0">
                <a:solidFill>
                  <a:schemeClr val="tx1"/>
                </a:solidFill>
                <a:sym typeface="Wingdings" panose="05000000000000000000" pitchFamily="2" charset="2"/>
              </a:rPr>
              <a:t>Security degree also dependent on the consequences on the plant when the I&amp;C is attacked</a:t>
            </a:r>
          </a:p>
          <a:p>
            <a:pPr marL="285750" indent="-285750">
              <a:lnSpc>
                <a:spcPts val="1700"/>
              </a:lnSpc>
              <a:spcBef>
                <a:spcPts val="2400"/>
              </a:spcBef>
            </a:pPr>
            <a:r>
              <a:rPr lang="en-US" sz="1800" dirty="0">
                <a:solidFill>
                  <a:schemeClr val="tx1"/>
                </a:solidFill>
                <a:sym typeface="Wingdings" panose="05000000000000000000" pitchFamily="2" charset="2"/>
              </a:rPr>
              <a:t>Process of applying security controls</a:t>
            </a:r>
          </a:p>
          <a:p>
            <a:pPr marL="644525" lvl="2" indent="-285750">
              <a:lnSpc>
                <a:spcPts val="1700"/>
              </a:lnSpc>
              <a:spcBef>
                <a:spcPts val="0"/>
              </a:spcBef>
              <a:buFont typeface="Arial" panose="020B0604020202020204" pitchFamily="34" charset="0"/>
              <a:buChar char="•"/>
            </a:pPr>
            <a:r>
              <a:rPr lang="en-US" sz="1400" b="0" dirty="0">
                <a:solidFill>
                  <a:schemeClr val="tx1"/>
                </a:solidFill>
                <a:sym typeface="Wingdings" panose="05000000000000000000" pitchFamily="2" charset="2"/>
              </a:rPr>
              <a:t>Is in line with IEC 62645, Ed. 2, CDV</a:t>
            </a:r>
          </a:p>
          <a:p>
            <a:pPr marL="644525" lvl="2" indent="-285750">
              <a:lnSpc>
                <a:spcPts val="1700"/>
              </a:lnSpc>
              <a:spcBef>
                <a:spcPts val="0"/>
              </a:spcBef>
              <a:buFont typeface="Arial" panose="020B0604020202020204" pitchFamily="34" charset="0"/>
              <a:buChar char="•"/>
            </a:pPr>
            <a:r>
              <a:rPr lang="en-US" sz="1400" b="0" dirty="0">
                <a:solidFill>
                  <a:schemeClr val="tx1"/>
                </a:solidFill>
                <a:sym typeface="Wingdings" panose="05000000000000000000" pitchFamily="2" charset="2"/>
              </a:rPr>
              <a:t>Process has been detailed together with the IEC 62645 Project Lead</a:t>
            </a:r>
            <a:endParaRPr lang="en-US" sz="1400" dirty="0">
              <a:solidFill>
                <a:schemeClr val="tx1"/>
              </a:solidFill>
              <a:sym typeface="Wingdings" panose="05000000000000000000" pitchFamily="2" charset="2"/>
            </a:endParaRPr>
          </a:p>
          <a:p>
            <a:pPr marL="285750" indent="-285750">
              <a:lnSpc>
                <a:spcPts val="1700"/>
              </a:lnSpc>
              <a:spcBef>
                <a:spcPts val="2400"/>
              </a:spcBef>
            </a:pPr>
            <a:r>
              <a:rPr lang="en-US" sz="1800" dirty="0">
                <a:solidFill>
                  <a:schemeClr val="tx1"/>
                </a:solidFill>
                <a:sym typeface="Wingdings" panose="05000000000000000000" pitchFamily="2" charset="2"/>
              </a:rPr>
              <a:t>IEC 63096 details the security controls topic that is described in IEC 62645 on a high level</a:t>
            </a:r>
            <a:endParaRPr lang="en-US" sz="1800" dirty="0">
              <a:solidFill>
                <a:schemeClr val="tx1"/>
              </a:solidFill>
            </a:endParaRPr>
          </a:p>
        </p:txBody>
      </p:sp>
    </p:spTree>
    <p:extLst>
      <p:ext uri="{BB962C8B-B14F-4D97-AF65-F5344CB8AC3E}">
        <p14:creationId xmlns:p14="http://schemas.microsoft.com/office/powerpoint/2010/main" val="282648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3ED3E86-06CF-4867-97FE-FD82E78037F8}"/>
              </a:ext>
            </a:extLst>
          </p:cNvPr>
          <p:cNvSpPr/>
          <p:nvPr/>
        </p:nvSpPr>
        <p:spPr>
          <a:xfrm>
            <a:off x="4572001" y="2211710"/>
            <a:ext cx="2520279" cy="2555553"/>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442799" y="136419"/>
            <a:ext cx="8509545" cy="1207214"/>
          </a:xfrm>
        </p:spPr>
        <p:txBody>
          <a:bodyPr vert="horz" lIns="91440" tIns="45720" rIns="91440" bIns="45720" rtlCol="0" anchor="t" anchorCtr="0">
            <a:noAutofit/>
            <a:scene3d>
              <a:camera prst="orthographicFront"/>
              <a:lightRig rig="glow" dir="t">
                <a:rot lat="0" lon="0" rev="5400000"/>
              </a:lightRig>
            </a:scene3d>
            <a:sp3d>
              <a:contourClr>
                <a:schemeClr val="tx1">
                  <a:lumMod val="95000"/>
                  <a:lumOff val="5000"/>
                </a:schemeClr>
              </a:contourClr>
            </a:sp3d>
          </a:bodyPr>
          <a:lstStyle/>
          <a:p>
            <a:pPr>
              <a:lnSpc>
                <a:spcPts val="4500"/>
              </a:lnSpc>
            </a:pPr>
            <a:r>
              <a:rPr lang="en-US" sz="2800" dirty="0">
                <a:latin typeface="+mn-lt"/>
              </a:rPr>
              <a:t>Connection to IEC 62645 and ISO/IEC 27002</a:t>
            </a:r>
            <a:endParaRPr lang="en-GB" sz="2800" dirty="0">
              <a:latin typeface="+mn-lt"/>
            </a:endParaRPr>
          </a:p>
        </p:txBody>
      </p:sp>
      <p:sp>
        <p:nvSpPr>
          <p:cNvPr id="3" name="Slide Number Placeholder 2"/>
          <p:cNvSpPr>
            <a:spLocks noGrp="1"/>
          </p:cNvSpPr>
          <p:nvPr>
            <p:ph type="sldNum" sz="quarter" idx="4"/>
          </p:nvPr>
        </p:nvSpPr>
        <p:spPr>
          <a:xfrm>
            <a:off x="442800" y="4767263"/>
            <a:ext cx="792088" cy="273844"/>
          </a:xfrm>
        </p:spPr>
        <p:txBody>
          <a:bodyPr/>
          <a:lstStyle/>
          <a:p>
            <a:fld id="{C2B32AA8-9B4E-4D53-AE6E-350E87BFFB19}" type="slidenum">
              <a:rPr lang="fr-CH" smtClean="0"/>
              <a:pPr/>
              <a:t>18</a:t>
            </a:fld>
            <a:endParaRPr lang="fr-CH" dirty="0"/>
          </a:p>
        </p:txBody>
      </p:sp>
      <p:sp>
        <p:nvSpPr>
          <p:cNvPr id="5" name="Rechteck 4">
            <a:extLst>
              <a:ext uri="{FF2B5EF4-FFF2-40B4-BE49-F238E27FC236}">
                <a16:creationId xmlns:a16="http://schemas.microsoft.com/office/drawing/2014/main" id="{BFF7E03D-CF33-45F5-AA72-4EA474FAAF78}"/>
              </a:ext>
            </a:extLst>
          </p:cNvPr>
          <p:cNvSpPr/>
          <p:nvPr/>
        </p:nvSpPr>
        <p:spPr>
          <a:xfrm>
            <a:off x="442799" y="1162948"/>
            <a:ext cx="269626" cy="1200329"/>
          </a:xfrm>
          <a:prstGeom prst="rect">
            <a:avLst/>
          </a:prstGeom>
        </p:spPr>
        <p:txBody>
          <a:bodyPr wrap="none">
            <a:spAutoFit/>
          </a:bodyPr>
          <a:lstStyle/>
          <a:p>
            <a:r>
              <a:rPr lang="en-US" sz="2400" dirty="0"/>
              <a:t> </a:t>
            </a:r>
          </a:p>
          <a:p>
            <a:endParaRPr lang="en-US" sz="2400" dirty="0"/>
          </a:p>
          <a:p>
            <a:endParaRPr lang="en-GB" sz="2400" dirty="0"/>
          </a:p>
        </p:txBody>
      </p:sp>
      <p:pic>
        <p:nvPicPr>
          <p:cNvPr id="6" name="Grafik 5">
            <a:extLst>
              <a:ext uri="{FF2B5EF4-FFF2-40B4-BE49-F238E27FC236}">
                <a16:creationId xmlns:a16="http://schemas.microsoft.com/office/drawing/2014/main" id="{0BB71162-E1E4-4735-9282-0CE33098CFE1}"/>
              </a:ext>
            </a:extLst>
          </p:cNvPr>
          <p:cNvPicPr>
            <a:picLocks noChangeAspect="1"/>
          </p:cNvPicPr>
          <p:nvPr/>
        </p:nvPicPr>
        <p:blipFill>
          <a:blip r:embed="rId2"/>
          <a:stretch>
            <a:fillRect/>
          </a:stretch>
        </p:blipFill>
        <p:spPr>
          <a:xfrm>
            <a:off x="323528" y="740026"/>
            <a:ext cx="6552728" cy="3945691"/>
          </a:xfrm>
          <a:prstGeom prst="rect">
            <a:avLst/>
          </a:prstGeom>
        </p:spPr>
      </p:pic>
      <p:sp>
        <p:nvSpPr>
          <p:cNvPr id="8" name="Sprechblase: rechteckig 7">
            <a:extLst>
              <a:ext uri="{FF2B5EF4-FFF2-40B4-BE49-F238E27FC236}">
                <a16:creationId xmlns:a16="http://schemas.microsoft.com/office/drawing/2014/main" id="{32F38D0C-8F0F-46D7-BDD5-2727B1904C1C}"/>
              </a:ext>
            </a:extLst>
          </p:cNvPr>
          <p:cNvSpPr/>
          <p:nvPr/>
        </p:nvSpPr>
        <p:spPr>
          <a:xfrm>
            <a:off x="7452320" y="1446180"/>
            <a:ext cx="1619295" cy="2858379"/>
          </a:xfrm>
          <a:prstGeom prst="wedgeRectCallout">
            <a:avLst>
              <a:gd name="adj1" fmla="val -121411"/>
              <a:gd name="adj2" fmla="val 5698"/>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pPr>
            <a:r>
              <a:rPr lang="en-US" sz="1200" b="1" dirty="0">
                <a:solidFill>
                  <a:schemeClr val="tx1"/>
                </a:solidFill>
              </a:rPr>
              <a:t>IEC 63096: Security controls for:</a:t>
            </a:r>
          </a:p>
          <a:p>
            <a:pPr marL="342900" indent="-342900">
              <a:spcBef>
                <a:spcPts val="300"/>
              </a:spcBef>
              <a:buFont typeface="+mj-lt"/>
              <a:buAutoNum type="arabicPeriod"/>
            </a:pPr>
            <a:r>
              <a:rPr lang="en-US" sz="1200" dirty="0">
                <a:solidFill>
                  <a:schemeClr val="tx1"/>
                </a:solidFill>
              </a:rPr>
              <a:t>I&amp;C platform and I&amp;C system</a:t>
            </a:r>
            <a:br>
              <a:rPr lang="en-US" sz="1200" dirty="0">
                <a:solidFill>
                  <a:schemeClr val="tx1"/>
                </a:solidFill>
              </a:rPr>
            </a:br>
            <a:r>
              <a:rPr lang="en-US" sz="1200" dirty="0">
                <a:solidFill>
                  <a:srgbClr val="000000"/>
                </a:solidFill>
                <a:latin typeface="Arial Narrow" panose="020B0606020202030204" pitchFamily="34" charset="0"/>
                <a:ea typeface="ＭＳ Ｐゴシック" charset="-128"/>
              </a:rPr>
              <a:t>(typically technical and physical security controls)</a:t>
            </a:r>
            <a:endParaRPr lang="en-US" sz="1200" dirty="0">
              <a:solidFill>
                <a:schemeClr val="tx1"/>
              </a:solidFill>
            </a:endParaRPr>
          </a:p>
          <a:p>
            <a:pPr marL="342900" indent="-342900">
              <a:spcBef>
                <a:spcPts val="300"/>
              </a:spcBef>
              <a:buFont typeface="+mj-lt"/>
              <a:buAutoNum type="arabicPeriod"/>
            </a:pPr>
            <a:r>
              <a:rPr lang="en-US" sz="1200" dirty="0">
                <a:solidFill>
                  <a:schemeClr val="tx1"/>
                </a:solidFill>
              </a:rPr>
              <a:t>Development environment</a:t>
            </a:r>
          </a:p>
          <a:p>
            <a:pPr marL="342900" indent="-342900">
              <a:spcBef>
                <a:spcPts val="300"/>
              </a:spcBef>
              <a:buFont typeface="+mj-lt"/>
              <a:buAutoNum type="arabicPeriod"/>
            </a:pPr>
            <a:r>
              <a:rPr lang="en-US" sz="1200" dirty="0">
                <a:solidFill>
                  <a:schemeClr val="tx1"/>
                </a:solidFill>
              </a:rPr>
              <a:t>Engineering environment</a:t>
            </a:r>
          </a:p>
          <a:p>
            <a:pPr marL="342900" indent="-342900">
              <a:spcBef>
                <a:spcPts val="300"/>
              </a:spcBef>
              <a:buFont typeface="+mj-lt"/>
              <a:buAutoNum type="arabicPeriod"/>
            </a:pPr>
            <a:r>
              <a:rPr lang="en-US" sz="1200" dirty="0">
                <a:solidFill>
                  <a:schemeClr val="tx1"/>
                </a:solidFill>
              </a:rPr>
              <a:t>Operation &amp; Maintenance Environment</a:t>
            </a:r>
          </a:p>
        </p:txBody>
      </p:sp>
      <p:sp>
        <p:nvSpPr>
          <p:cNvPr id="9" name="Sprechblase: rechteckig 8">
            <a:extLst>
              <a:ext uri="{FF2B5EF4-FFF2-40B4-BE49-F238E27FC236}">
                <a16:creationId xmlns:a16="http://schemas.microsoft.com/office/drawing/2014/main" id="{98180E68-E74D-4088-B0A4-048D8883D565}"/>
              </a:ext>
            </a:extLst>
          </p:cNvPr>
          <p:cNvSpPr/>
          <p:nvPr/>
        </p:nvSpPr>
        <p:spPr>
          <a:xfrm>
            <a:off x="6206248" y="754636"/>
            <a:ext cx="2865368" cy="603607"/>
          </a:xfrm>
          <a:prstGeom prst="wedgeRectCallout">
            <a:avLst>
              <a:gd name="adj1" fmla="val -57950"/>
              <a:gd name="adj2" fmla="val 299672"/>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tx1"/>
                </a:solidFill>
              </a:rPr>
              <a:t>For IEC 63096 the ISO/IEC 27002 security controls catalogue has been copied, modified and extended</a:t>
            </a:r>
          </a:p>
        </p:txBody>
      </p:sp>
      <p:sp>
        <p:nvSpPr>
          <p:cNvPr id="10" name="Sprechblase: rechteckig 9">
            <a:extLst>
              <a:ext uri="{FF2B5EF4-FFF2-40B4-BE49-F238E27FC236}">
                <a16:creationId xmlns:a16="http://schemas.microsoft.com/office/drawing/2014/main" id="{08FEAAF7-EEED-454D-8510-D873139B661E}"/>
              </a:ext>
            </a:extLst>
          </p:cNvPr>
          <p:cNvSpPr/>
          <p:nvPr/>
        </p:nvSpPr>
        <p:spPr>
          <a:xfrm>
            <a:off x="143681" y="732183"/>
            <a:ext cx="1023597" cy="323990"/>
          </a:xfrm>
          <a:prstGeom prst="wedgeRectCallout">
            <a:avLst>
              <a:gd name="adj1" fmla="val 131843"/>
              <a:gd name="adj2" fmla="val 44273"/>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tx1"/>
                </a:solidFill>
              </a:rPr>
              <a:t>IEC 62645</a:t>
            </a:r>
          </a:p>
        </p:txBody>
      </p:sp>
      <p:sp>
        <p:nvSpPr>
          <p:cNvPr id="11" name="Sprechblase: rechteckig 10">
            <a:extLst>
              <a:ext uri="{FF2B5EF4-FFF2-40B4-BE49-F238E27FC236}">
                <a16:creationId xmlns:a16="http://schemas.microsoft.com/office/drawing/2014/main" id="{7174C607-1A85-4CFE-A3C4-995ED28DF491}"/>
              </a:ext>
            </a:extLst>
          </p:cNvPr>
          <p:cNvSpPr/>
          <p:nvPr/>
        </p:nvSpPr>
        <p:spPr>
          <a:xfrm>
            <a:off x="3073940" y="729730"/>
            <a:ext cx="1175253" cy="603607"/>
          </a:xfrm>
          <a:prstGeom prst="wedgeRectCallout">
            <a:avLst>
              <a:gd name="adj1" fmla="val 70680"/>
              <a:gd name="adj2" fmla="val -15893"/>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tx1"/>
                </a:solidFill>
              </a:rPr>
              <a:t>ISO/ IEC 27005 for risk management</a:t>
            </a:r>
          </a:p>
        </p:txBody>
      </p:sp>
    </p:spTree>
    <p:extLst>
      <p:ext uri="{BB962C8B-B14F-4D97-AF65-F5344CB8AC3E}">
        <p14:creationId xmlns:p14="http://schemas.microsoft.com/office/powerpoint/2010/main" val="10973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A87691F6-2247-47CB-9F94-8CBBA168D199}"/>
              </a:ext>
            </a:extLst>
          </p:cNvPr>
          <p:cNvSpPr/>
          <p:nvPr/>
        </p:nvSpPr>
        <p:spPr bwMode="auto">
          <a:xfrm>
            <a:off x="4963074" y="2275610"/>
            <a:ext cx="3989270" cy="381118"/>
          </a:xfrm>
          <a:prstGeom prst="rect">
            <a:avLst/>
          </a:prstGeom>
          <a:solidFill>
            <a:schemeClr val="bg1">
              <a:lumMod val="85000"/>
            </a:schemeClr>
          </a:solidFill>
          <a:ln w="12700">
            <a:solidFill>
              <a:schemeClr val="bg1">
                <a:lumMod val="50000"/>
              </a:schemeClr>
            </a:solidFill>
          </a:ln>
          <a:effectLst/>
        </p:spPr>
        <p:txBody>
          <a:bodyPr wrap="square" lIns="108000" tIns="54000" rIns="0" bIns="54000" numCol="1" spcCol="72000" rtlCol="0" anchor="ctr">
            <a:noAutofit/>
          </a:bodyPr>
          <a:lstStyle/>
          <a:p>
            <a:pPr marL="1517650" marR="431800" lvl="0" indent="-171450">
              <a:lnSpc>
                <a:spcPts val="1200"/>
              </a:lnSpc>
              <a:spcAft>
                <a:spcPts val="200"/>
              </a:spcAft>
              <a:buFont typeface="Arial" panose="020B0604020202020204" pitchFamily="34" charset="0"/>
              <a:buChar char="•"/>
              <a:tabLst>
                <a:tab pos="5759450" algn="r"/>
              </a:tabLst>
            </a:pPr>
            <a:r>
              <a:rPr lang="en-GB" sz="1400" b="1" spc="40" dirty="0">
                <a:solidFill>
                  <a:prstClr val="black"/>
                </a:solidFill>
                <a:latin typeface="Arial Narrow" panose="020B0606020202030204" pitchFamily="34" charset="0"/>
                <a:ea typeface="Times New Roman"/>
              </a:rPr>
              <a:t>Structure for security controls description</a:t>
            </a:r>
            <a:endParaRPr lang="de-DE" sz="1400" b="1" spc="40" dirty="0">
              <a:solidFill>
                <a:prstClr val="black"/>
              </a:solidFill>
              <a:latin typeface="Arial Narrow" panose="020B0606020202030204" pitchFamily="34" charset="0"/>
              <a:ea typeface="Times New Roman"/>
            </a:endParaRPr>
          </a:p>
        </p:txBody>
      </p:sp>
      <p:sp>
        <p:nvSpPr>
          <p:cNvPr id="3" name="Slide Number Placeholder 2"/>
          <p:cNvSpPr>
            <a:spLocks noGrp="1"/>
          </p:cNvSpPr>
          <p:nvPr>
            <p:ph type="sldNum" sz="quarter" idx="4"/>
          </p:nvPr>
        </p:nvSpPr>
        <p:spPr/>
        <p:txBody>
          <a:bodyPr/>
          <a:lstStyle/>
          <a:p>
            <a:fld id="{C2B32AA8-9B4E-4D53-AE6E-350E87BFFB19}" type="slidenum">
              <a:rPr lang="fr-CH" smtClean="0"/>
              <a:pPr/>
              <a:t>19</a:t>
            </a:fld>
            <a:endParaRPr lang="fr-CH" dirty="0"/>
          </a:p>
        </p:txBody>
      </p:sp>
      <p:sp>
        <p:nvSpPr>
          <p:cNvPr id="13" name="Rechteck 12">
            <a:extLst>
              <a:ext uri="{FF2B5EF4-FFF2-40B4-BE49-F238E27FC236}">
                <a16:creationId xmlns:a16="http://schemas.microsoft.com/office/drawing/2014/main" id="{09E5E774-1464-498E-B0D1-14098B6E246D}"/>
              </a:ext>
            </a:extLst>
          </p:cNvPr>
          <p:cNvSpPr/>
          <p:nvPr/>
        </p:nvSpPr>
        <p:spPr bwMode="auto">
          <a:xfrm>
            <a:off x="4963074" y="856528"/>
            <a:ext cx="3989270" cy="599893"/>
          </a:xfrm>
          <a:prstGeom prst="rect">
            <a:avLst/>
          </a:prstGeom>
          <a:solidFill>
            <a:schemeClr val="bg1">
              <a:lumMod val="85000"/>
            </a:schemeClr>
          </a:solidFill>
          <a:ln w="12700">
            <a:solidFill>
              <a:schemeClr val="bg1">
                <a:lumMod val="50000"/>
              </a:schemeClr>
            </a:solidFill>
          </a:ln>
          <a:effectLst/>
        </p:spPr>
        <p:txBody>
          <a:bodyPr wrap="square" lIns="108000" tIns="54000" rIns="36000" bIns="54000" numCol="1" spcCol="72000" rtlCol="0" anchor="ctr">
            <a:noAutofit/>
          </a:bodyPr>
          <a:lstStyle/>
          <a:p>
            <a:pPr marL="1517650" marR="431800" lvl="0" indent="-171450">
              <a:lnSpc>
                <a:spcPts val="1200"/>
              </a:lnSpc>
              <a:spcAft>
                <a:spcPts val="200"/>
              </a:spcAft>
              <a:buFont typeface="Arial" panose="020B0604020202020204" pitchFamily="34" charset="0"/>
              <a:buChar char="•"/>
              <a:tabLst>
                <a:tab pos="5759450" algn="r"/>
              </a:tabLst>
            </a:pPr>
            <a:r>
              <a:rPr lang="en-GB" sz="1400" b="1" spc="40" dirty="0">
                <a:solidFill>
                  <a:prstClr val="black"/>
                </a:solidFill>
                <a:latin typeface="Arial Narrow" panose="020B0606020202030204" pitchFamily="34" charset="0"/>
                <a:ea typeface="Times New Roman"/>
              </a:rPr>
              <a:t>Standard IEC structure</a:t>
            </a:r>
            <a:endParaRPr lang="de-DE" sz="1400" b="1" spc="40" dirty="0">
              <a:solidFill>
                <a:prstClr val="black"/>
              </a:solidFill>
              <a:latin typeface="Arial Narrow" panose="020B0606020202030204" pitchFamily="34" charset="0"/>
              <a:ea typeface="Times New Roman"/>
            </a:endParaRPr>
          </a:p>
        </p:txBody>
      </p:sp>
      <p:sp>
        <p:nvSpPr>
          <p:cNvPr id="15" name="Rechteck 14">
            <a:extLst>
              <a:ext uri="{FF2B5EF4-FFF2-40B4-BE49-F238E27FC236}">
                <a16:creationId xmlns:a16="http://schemas.microsoft.com/office/drawing/2014/main" id="{116A0BE5-FDB7-41BE-9B3A-820978EB62A0}"/>
              </a:ext>
            </a:extLst>
          </p:cNvPr>
          <p:cNvSpPr/>
          <p:nvPr/>
        </p:nvSpPr>
        <p:spPr bwMode="auto">
          <a:xfrm>
            <a:off x="179512" y="856529"/>
            <a:ext cx="374697" cy="3581881"/>
          </a:xfrm>
          <a:prstGeom prst="rect">
            <a:avLst/>
          </a:prstGeom>
          <a:solidFill>
            <a:schemeClr val="accent2">
              <a:lumMod val="50000"/>
              <a:lumOff val="50000"/>
            </a:schemeClr>
          </a:solidFill>
          <a:ln w="12700" cap="flat" cmpd="sng" algn="ctr">
            <a:solidFill>
              <a:srgbClr val="002060">
                <a:hueOff val="0"/>
                <a:satOff val="0"/>
                <a:lumOff val="0"/>
                <a:alphaOff val="0"/>
              </a:srgbClr>
            </a:solidFill>
            <a:prstDash val="solid"/>
          </a:ln>
          <a:effectLst/>
        </p:spPr>
        <p:txBody>
          <a:bodyPr spcFirstLastPara="0" vert="vert270" wrap="square" lIns="8255" tIns="8255" rIns="8255" bIns="8255" numCol="1" spcCol="1270" anchor="ctr" anchorCtr="0">
            <a:noAutofit/>
          </a:bodyPr>
          <a:lstStyle/>
          <a:p>
            <a:pPr algn="ctr"/>
            <a:r>
              <a:rPr lang="en-US" dirty="0">
                <a:solidFill>
                  <a:schemeClr val="bg1"/>
                </a:solidFill>
              </a:rPr>
              <a:t>Generic Part</a:t>
            </a:r>
          </a:p>
        </p:txBody>
      </p:sp>
      <p:sp>
        <p:nvSpPr>
          <p:cNvPr id="4" name="Pfeil: Fünfeck 3">
            <a:extLst>
              <a:ext uri="{FF2B5EF4-FFF2-40B4-BE49-F238E27FC236}">
                <a16:creationId xmlns:a16="http://schemas.microsoft.com/office/drawing/2014/main" id="{CBEE6070-DE89-4F1C-AEEE-0114C2637173}"/>
              </a:ext>
            </a:extLst>
          </p:cNvPr>
          <p:cNvSpPr/>
          <p:nvPr/>
        </p:nvSpPr>
        <p:spPr>
          <a:xfrm>
            <a:off x="642594" y="856529"/>
            <a:ext cx="5688632" cy="599893"/>
          </a:xfrm>
          <a:prstGeom prst="homePlate">
            <a:avLst/>
          </a:prstGeom>
          <a:solidFill>
            <a:schemeClr val="accent2">
              <a:lumMod val="10000"/>
              <a:lumOff val="90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8290" marR="431800" indent="-288290">
              <a:lnSpc>
                <a:spcPts val="1200"/>
              </a:lnSpc>
              <a:spcBef>
                <a:spcPts val="0"/>
              </a:spcBef>
              <a:spcAft>
                <a:spcPts val="200"/>
              </a:spcAft>
              <a:tabLst>
                <a:tab pos="288290" algn="l"/>
                <a:tab pos="5759450" algn="r"/>
              </a:tabLst>
            </a:pPr>
            <a:r>
              <a:rPr lang="en-GB" sz="1200" spc="40" dirty="0">
                <a:solidFill>
                  <a:schemeClr val="tx1"/>
                </a:solidFill>
                <a:latin typeface="Arial Narrow" panose="020B0606020202030204" pitchFamily="34" charset="0"/>
                <a:ea typeface="Times New Roman"/>
              </a:rPr>
              <a:t>1</a:t>
            </a:r>
            <a:r>
              <a:rPr lang="de-DE" sz="1200" dirty="0">
                <a:solidFill>
                  <a:schemeClr val="tx1"/>
                </a:solidFill>
                <a:latin typeface="Arial Narrow" panose="020B0606020202030204" pitchFamily="34" charset="0"/>
                <a:ea typeface="Times New Roman"/>
                <a:cs typeface="Times New Roman"/>
              </a:rPr>
              <a:t>	</a:t>
            </a:r>
            <a:r>
              <a:rPr lang="en-GB" sz="1200" spc="40" dirty="0">
                <a:solidFill>
                  <a:schemeClr val="tx1"/>
                </a:solidFill>
                <a:latin typeface="Arial Narrow" panose="020B0606020202030204" pitchFamily="34" charset="0"/>
                <a:ea typeface="Times New Roman"/>
              </a:rPr>
              <a:t>Scope</a:t>
            </a:r>
            <a:endParaRPr lang="de-DE" sz="1200" spc="40" dirty="0">
              <a:solidFill>
                <a:schemeClr val="tx1"/>
              </a:solidFill>
              <a:latin typeface="Arial Narrow" panose="020B0606020202030204" pitchFamily="34" charset="0"/>
              <a:ea typeface="Times New Roman"/>
            </a:endParaRPr>
          </a:p>
          <a:p>
            <a:pPr marL="288290" marR="431800" indent="-288290">
              <a:lnSpc>
                <a:spcPts val="1200"/>
              </a:lnSpc>
              <a:spcBef>
                <a:spcPts val="0"/>
              </a:spcBef>
              <a:spcAft>
                <a:spcPts val="200"/>
              </a:spcAft>
              <a:tabLst>
                <a:tab pos="288290" algn="l"/>
                <a:tab pos="5759450" algn="r"/>
              </a:tabLst>
            </a:pPr>
            <a:r>
              <a:rPr lang="en-GB" sz="1200" spc="40" dirty="0">
                <a:solidFill>
                  <a:schemeClr val="tx1"/>
                </a:solidFill>
                <a:latin typeface="Arial Narrow" panose="020B0606020202030204" pitchFamily="34" charset="0"/>
                <a:ea typeface="Times New Roman"/>
              </a:rPr>
              <a:t>2</a:t>
            </a:r>
            <a:r>
              <a:rPr lang="de-DE" sz="1200" dirty="0">
                <a:solidFill>
                  <a:schemeClr val="tx1"/>
                </a:solidFill>
                <a:latin typeface="Arial Narrow" panose="020B0606020202030204" pitchFamily="34" charset="0"/>
                <a:ea typeface="Times New Roman"/>
                <a:cs typeface="Times New Roman"/>
              </a:rPr>
              <a:t>	</a:t>
            </a:r>
            <a:r>
              <a:rPr lang="en-GB" sz="1200" spc="40" dirty="0">
                <a:solidFill>
                  <a:schemeClr val="tx1"/>
                </a:solidFill>
                <a:latin typeface="Arial Narrow" panose="020B0606020202030204" pitchFamily="34" charset="0"/>
                <a:ea typeface="Times New Roman"/>
              </a:rPr>
              <a:t>References</a:t>
            </a:r>
            <a:endParaRPr lang="de-DE" sz="1200" spc="40" dirty="0">
              <a:solidFill>
                <a:schemeClr val="tx1"/>
              </a:solidFill>
              <a:latin typeface="Arial Narrow" panose="020B0606020202030204" pitchFamily="34" charset="0"/>
              <a:ea typeface="Times New Roman"/>
            </a:endParaRPr>
          </a:p>
          <a:p>
            <a:pPr marL="288290" marR="431800" indent="-288290">
              <a:lnSpc>
                <a:spcPts val="1200"/>
              </a:lnSpc>
              <a:spcBef>
                <a:spcPts val="0"/>
              </a:spcBef>
              <a:spcAft>
                <a:spcPts val="200"/>
              </a:spcAft>
              <a:tabLst>
                <a:tab pos="288290" algn="l"/>
                <a:tab pos="5759450" algn="r"/>
              </a:tabLst>
            </a:pPr>
            <a:r>
              <a:rPr lang="en-GB" sz="1200" spc="40" dirty="0">
                <a:solidFill>
                  <a:schemeClr val="tx1"/>
                </a:solidFill>
                <a:latin typeface="Arial Narrow" panose="020B0606020202030204" pitchFamily="34" charset="0"/>
                <a:ea typeface="Times New Roman"/>
              </a:rPr>
              <a:t>3</a:t>
            </a:r>
            <a:r>
              <a:rPr lang="de-DE" sz="1200" dirty="0">
                <a:solidFill>
                  <a:schemeClr val="tx1"/>
                </a:solidFill>
                <a:latin typeface="Arial Narrow" panose="020B0606020202030204" pitchFamily="34" charset="0"/>
                <a:ea typeface="Times New Roman"/>
                <a:cs typeface="Times New Roman"/>
              </a:rPr>
              <a:t>	</a:t>
            </a:r>
            <a:r>
              <a:rPr lang="en-GB" sz="1200" spc="40" dirty="0">
                <a:solidFill>
                  <a:schemeClr val="tx1"/>
                </a:solidFill>
                <a:latin typeface="Arial Narrow" panose="020B0606020202030204" pitchFamily="34" charset="0"/>
                <a:ea typeface="Times New Roman"/>
              </a:rPr>
              <a:t>Terms and definitions &amp; Abbreviations</a:t>
            </a:r>
            <a:endParaRPr lang="de-DE" sz="1200" spc="40" dirty="0">
              <a:solidFill>
                <a:schemeClr val="tx1"/>
              </a:solidFill>
              <a:latin typeface="Arial Narrow" panose="020B0606020202030204" pitchFamily="34" charset="0"/>
              <a:ea typeface="Times New Roman"/>
            </a:endParaRPr>
          </a:p>
        </p:txBody>
      </p:sp>
      <p:sp>
        <p:nvSpPr>
          <p:cNvPr id="19" name="Rechteck 18">
            <a:extLst>
              <a:ext uri="{FF2B5EF4-FFF2-40B4-BE49-F238E27FC236}">
                <a16:creationId xmlns:a16="http://schemas.microsoft.com/office/drawing/2014/main" id="{E5C8106E-7A2B-4C9D-B760-5DF7AFB3F1D3}"/>
              </a:ext>
            </a:extLst>
          </p:cNvPr>
          <p:cNvSpPr/>
          <p:nvPr/>
        </p:nvSpPr>
        <p:spPr bwMode="auto">
          <a:xfrm>
            <a:off x="4963074" y="1526756"/>
            <a:ext cx="3989270" cy="668393"/>
          </a:xfrm>
          <a:prstGeom prst="rect">
            <a:avLst/>
          </a:prstGeom>
          <a:solidFill>
            <a:schemeClr val="bg1">
              <a:lumMod val="85000"/>
            </a:schemeClr>
          </a:solidFill>
          <a:ln w="12700">
            <a:solidFill>
              <a:schemeClr val="bg1">
                <a:lumMod val="50000"/>
              </a:schemeClr>
            </a:solidFill>
          </a:ln>
          <a:effectLst/>
        </p:spPr>
        <p:txBody>
          <a:bodyPr wrap="square" lIns="108000" tIns="54000" rIns="36000" bIns="54000" numCol="1" spcCol="72000" rtlCol="0" anchor="ctr">
            <a:noAutofit/>
          </a:bodyPr>
          <a:lstStyle/>
          <a:p>
            <a:pPr marL="446088">
              <a:spcBef>
                <a:spcPct val="0"/>
              </a:spcBef>
              <a:spcAft>
                <a:spcPts val="800"/>
              </a:spcAft>
              <a:buClr>
                <a:schemeClr val="tx2"/>
              </a:buClr>
            </a:pPr>
            <a:endParaRPr lang="en-US" sz="1200" dirty="0">
              <a:latin typeface="Arial Narrow" panose="020B0606020202030204" pitchFamily="34" charset="0"/>
            </a:endParaRPr>
          </a:p>
          <a:p>
            <a:pPr marL="1517650" indent="-171450">
              <a:spcBef>
                <a:spcPct val="0"/>
              </a:spcBef>
              <a:spcAft>
                <a:spcPts val="800"/>
              </a:spcAft>
              <a:buClr>
                <a:schemeClr val="tx2"/>
              </a:buClr>
              <a:buFont typeface="Arial" panose="020B0604020202020204" pitchFamily="34" charset="0"/>
              <a:buChar char="•"/>
            </a:pPr>
            <a:r>
              <a:rPr lang="en-US" sz="1400" b="1" dirty="0">
                <a:latin typeface="Arial Narrow" panose="020B0606020202030204" pitchFamily="34" charset="0"/>
              </a:rPr>
              <a:t>Audience</a:t>
            </a:r>
          </a:p>
          <a:p>
            <a:pPr marL="1517650" indent="-171450">
              <a:spcBef>
                <a:spcPct val="0"/>
              </a:spcBef>
              <a:spcAft>
                <a:spcPts val="800"/>
              </a:spcAft>
              <a:buClr>
                <a:schemeClr val="tx2"/>
              </a:buClr>
              <a:buFont typeface="Arial" panose="020B0604020202020204" pitchFamily="34" charset="0"/>
              <a:buChar char="•"/>
            </a:pPr>
            <a:r>
              <a:rPr lang="en-US" sz="1400" b="1" dirty="0">
                <a:latin typeface="Arial Narrow" panose="020B0606020202030204" pitchFamily="34" charset="0"/>
              </a:rPr>
              <a:t>Source for security controls</a:t>
            </a:r>
          </a:p>
          <a:p>
            <a:pPr marR="431800" lvl="0">
              <a:lnSpc>
                <a:spcPts val="1200"/>
              </a:lnSpc>
              <a:spcAft>
                <a:spcPts val="200"/>
              </a:spcAft>
              <a:tabLst>
                <a:tab pos="288290" algn="l"/>
                <a:tab pos="5759450" algn="r"/>
              </a:tabLst>
            </a:pPr>
            <a:endParaRPr lang="de-DE" sz="1200" spc="40" dirty="0">
              <a:solidFill>
                <a:prstClr val="black"/>
              </a:solidFill>
              <a:latin typeface="Arial Narrow" panose="020B0606020202030204" pitchFamily="34" charset="0"/>
              <a:ea typeface="Times New Roman"/>
            </a:endParaRPr>
          </a:p>
        </p:txBody>
      </p:sp>
      <p:sp>
        <p:nvSpPr>
          <p:cNvPr id="20" name="Pfeil: Fünfeck 19">
            <a:extLst>
              <a:ext uri="{FF2B5EF4-FFF2-40B4-BE49-F238E27FC236}">
                <a16:creationId xmlns:a16="http://schemas.microsoft.com/office/drawing/2014/main" id="{219E42DB-A8B6-4AD7-9E98-B5CD31BC2748}"/>
              </a:ext>
            </a:extLst>
          </p:cNvPr>
          <p:cNvSpPr/>
          <p:nvPr/>
        </p:nvSpPr>
        <p:spPr>
          <a:xfrm>
            <a:off x="642594" y="1532457"/>
            <a:ext cx="5688632" cy="668393"/>
          </a:xfrm>
          <a:prstGeom prst="homePlate">
            <a:avLst>
              <a:gd name="adj" fmla="val 40430"/>
            </a:avLst>
          </a:prstGeom>
          <a:solidFill>
            <a:schemeClr val="accent2">
              <a:lumMod val="10000"/>
              <a:lumOff val="90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8290" marR="431800" indent="-288290">
              <a:lnSpc>
                <a:spcPts val="1200"/>
              </a:lnSpc>
              <a:spcAft>
                <a:spcPts val="200"/>
              </a:spcAft>
              <a:tabLst>
                <a:tab pos="288290" algn="l"/>
                <a:tab pos="5759450" algn="r"/>
              </a:tabLst>
            </a:pPr>
            <a:r>
              <a:rPr lang="en-US" sz="1200" spc="40" dirty="0">
                <a:solidFill>
                  <a:schemeClr val="tx1"/>
                </a:solidFill>
                <a:latin typeface="Arial Narrow" panose="020B0606020202030204" pitchFamily="34" charset="0"/>
              </a:rPr>
              <a:t>4</a:t>
            </a:r>
            <a:r>
              <a:rPr lang="de-DE" sz="1200" spc="40" dirty="0">
                <a:solidFill>
                  <a:schemeClr val="tx1"/>
                </a:solidFill>
                <a:latin typeface="Arial Narrow" panose="020B0606020202030204" pitchFamily="34" charset="0"/>
              </a:rPr>
              <a:t>	</a:t>
            </a:r>
            <a:r>
              <a:rPr lang="en-US" sz="1200" spc="40" dirty="0">
                <a:solidFill>
                  <a:schemeClr val="tx1"/>
                </a:solidFill>
                <a:latin typeface="Arial Narrow" panose="020B0606020202030204" pitchFamily="34" charset="0"/>
              </a:rPr>
              <a:t>Nuclear I&amp;C specific Security Controls</a:t>
            </a:r>
            <a:endParaRPr lang="de-DE" sz="1200" spc="40" dirty="0">
              <a:solidFill>
                <a:schemeClr val="tx1"/>
              </a:solidFill>
              <a:latin typeface="Arial Narrow" panose="020B0606020202030204" pitchFamily="34" charset="0"/>
            </a:endParaRPr>
          </a:p>
          <a:p>
            <a:pPr marL="288290" marR="431800" indent="-288290">
              <a:lnSpc>
                <a:spcPts val="1200"/>
              </a:lnSpc>
              <a:spcAft>
                <a:spcPts val="200"/>
              </a:spcAft>
              <a:tabLst>
                <a:tab pos="287338" algn="l"/>
                <a:tab pos="5759450" algn="r"/>
              </a:tabLst>
            </a:pPr>
            <a:r>
              <a:rPr lang="en-GB" sz="1200" spc="40" dirty="0">
                <a:solidFill>
                  <a:schemeClr val="tx1"/>
                </a:solidFill>
                <a:latin typeface="Arial Narrow" panose="020B0606020202030204" pitchFamily="34" charset="0"/>
              </a:rPr>
              <a:t>4.1</a:t>
            </a:r>
            <a:r>
              <a:rPr lang="de-DE" sz="1200" spc="40" dirty="0">
                <a:solidFill>
                  <a:schemeClr val="tx1"/>
                </a:solidFill>
                <a:latin typeface="Arial Narrow" panose="020B0606020202030204" pitchFamily="34" charset="0"/>
              </a:rPr>
              <a:t>	</a:t>
            </a:r>
            <a:r>
              <a:rPr lang="en-GB" sz="1200" spc="40" dirty="0">
                <a:solidFill>
                  <a:schemeClr val="tx1"/>
                </a:solidFill>
                <a:latin typeface="Arial Narrow" panose="020B0606020202030204" pitchFamily="34" charset="0"/>
              </a:rPr>
              <a:t>Audience</a:t>
            </a:r>
            <a:endParaRPr lang="de-DE" sz="1200" spc="40" dirty="0">
              <a:solidFill>
                <a:schemeClr val="tx1"/>
              </a:solidFill>
              <a:latin typeface="Arial Narrow" panose="020B0606020202030204" pitchFamily="34" charset="0"/>
            </a:endParaRPr>
          </a:p>
          <a:p>
            <a:pPr marL="288290" marR="431800" indent="-288290">
              <a:lnSpc>
                <a:spcPts val="1200"/>
              </a:lnSpc>
              <a:spcAft>
                <a:spcPts val="200"/>
              </a:spcAft>
              <a:tabLst>
                <a:tab pos="288290" algn="l"/>
                <a:tab pos="5759450" algn="r"/>
              </a:tabLst>
            </a:pPr>
            <a:r>
              <a:rPr lang="en-GB" sz="1200" spc="40" dirty="0">
                <a:solidFill>
                  <a:schemeClr val="tx1"/>
                </a:solidFill>
                <a:latin typeface="Arial Narrow" panose="020B0606020202030204" pitchFamily="34" charset="0"/>
              </a:rPr>
              <a:t>4.2</a:t>
            </a:r>
            <a:r>
              <a:rPr lang="de-DE" sz="1200" spc="40" dirty="0">
                <a:solidFill>
                  <a:schemeClr val="tx1"/>
                </a:solidFill>
                <a:latin typeface="Arial Narrow" panose="020B0606020202030204" pitchFamily="34" charset="0"/>
              </a:rPr>
              <a:t>	</a:t>
            </a:r>
            <a:r>
              <a:rPr lang="en-GB" sz="1200" spc="40" dirty="0">
                <a:solidFill>
                  <a:schemeClr val="tx1"/>
                </a:solidFill>
                <a:latin typeface="Arial Narrow" panose="020B0606020202030204" pitchFamily="34" charset="0"/>
              </a:rPr>
              <a:t>Source for definition of nuclear I&amp;C specific security controls</a:t>
            </a:r>
            <a:endParaRPr lang="de-DE" sz="1200" spc="40" dirty="0">
              <a:solidFill>
                <a:schemeClr val="tx1"/>
              </a:solidFill>
              <a:latin typeface="Arial Narrow" panose="020B0606020202030204" pitchFamily="34" charset="0"/>
            </a:endParaRPr>
          </a:p>
        </p:txBody>
      </p:sp>
      <p:sp>
        <p:nvSpPr>
          <p:cNvPr id="21" name="Pfeil: Fünfeck 20">
            <a:extLst>
              <a:ext uri="{FF2B5EF4-FFF2-40B4-BE49-F238E27FC236}">
                <a16:creationId xmlns:a16="http://schemas.microsoft.com/office/drawing/2014/main" id="{930F3CF7-7AA1-43C3-B6CA-A4A92069C016}"/>
              </a:ext>
            </a:extLst>
          </p:cNvPr>
          <p:cNvSpPr/>
          <p:nvPr/>
        </p:nvSpPr>
        <p:spPr>
          <a:xfrm>
            <a:off x="642594" y="2275610"/>
            <a:ext cx="5688632" cy="381117"/>
          </a:xfrm>
          <a:prstGeom prst="homePlate">
            <a:avLst>
              <a:gd name="adj" fmla="val 74663"/>
            </a:avLst>
          </a:prstGeom>
          <a:solidFill>
            <a:schemeClr val="accent2">
              <a:lumMod val="10000"/>
              <a:lumOff val="90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8290" marR="431800" indent="-288290">
              <a:lnSpc>
                <a:spcPts val="1200"/>
              </a:lnSpc>
              <a:spcAft>
                <a:spcPts val="200"/>
              </a:spcAft>
              <a:tabLst>
                <a:tab pos="288290" algn="l"/>
                <a:tab pos="5759450" algn="r"/>
              </a:tabLst>
            </a:pPr>
            <a:r>
              <a:rPr lang="en-GB" sz="1200" spc="40" dirty="0">
                <a:solidFill>
                  <a:schemeClr val="tx1"/>
                </a:solidFill>
                <a:latin typeface="Arial Narrow" panose="020B0606020202030204" pitchFamily="34" charset="0"/>
              </a:rPr>
              <a:t>4.3</a:t>
            </a:r>
            <a:r>
              <a:rPr lang="de-DE" sz="1200" spc="40">
                <a:solidFill>
                  <a:schemeClr val="tx1"/>
                </a:solidFill>
                <a:latin typeface="Arial Narrow" panose="020B0606020202030204" pitchFamily="34" charset="0"/>
              </a:rPr>
              <a:t>	</a:t>
            </a:r>
            <a:r>
              <a:rPr lang="en-GB" sz="1200" spc="40" dirty="0">
                <a:solidFill>
                  <a:schemeClr val="tx1"/>
                </a:solidFill>
                <a:latin typeface="Arial Narrow" panose="020B0606020202030204" pitchFamily="34" charset="0"/>
              </a:rPr>
              <a:t>Security controls catalogue</a:t>
            </a:r>
            <a:endParaRPr lang="de-DE" sz="1200" spc="40" dirty="0">
              <a:solidFill>
                <a:schemeClr val="tx1"/>
              </a:solidFill>
              <a:latin typeface="Arial Narrow" panose="020B0606020202030204" pitchFamily="34" charset="0"/>
            </a:endParaRPr>
          </a:p>
        </p:txBody>
      </p:sp>
      <p:sp>
        <p:nvSpPr>
          <p:cNvPr id="23" name="Rechteck 22">
            <a:extLst>
              <a:ext uri="{FF2B5EF4-FFF2-40B4-BE49-F238E27FC236}">
                <a16:creationId xmlns:a16="http://schemas.microsoft.com/office/drawing/2014/main" id="{1FAC8B10-FC48-4C24-939D-B56115DBA743}"/>
              </a:ext>
            </a:extLst>
          </p:cNvPr>
          <p:cNvSpPr/>
          <p:nvPr/>
        </p:nvSpPr>
        <p:spPr bwMode="auto">
          <a:xfrm>
            <a:off x="4963074" y="2730298"/>
            <a:ext cx="3989270" cy="1708118"/>
          </a:xfrm>
          <a:prstGeom prst="rect">
            <a:avLst/>
          </a:prstGeom>
          <a:solidFill>
            <a:schemeClr val="bg1">
              <a:lumMod val="85000"/>
            </a:schemeClr>
          </a:solidFill>
          <a:ln w="12700">
            <a:solidFill>
              <a:schemeClr val="bg1">
                <a:lumMod val="50000"/>
              </a:schemeClr>
            </a:solidFill>
          </a:ln>
          <a:effectLst/>
        </p:spPr>
        <p:txBody>
          <a:bodyPr wrap="square" lIns="108000" tIns="54000" rIns="36000" bIns="54000" numCol="1" spcCol="72000" rtlCol="0" anchor="ctr">
            <a:noAutofit/>
          </a:bodyPr>
          <a:lstStyle/>
          <a:p>
            <a:pPr marL="1517650" lvl="0" indent="-171450" fontAlgn="base">
              <a:spcBef>
                <a:spcPct val="0"/>
              </a:spcBef>
              <a:spcAft>
                <a:spcPts val="800"/>
              </a:spcAft>
              <a:buClr>
                <a:srgbClr val="000000"/>
              </a:buClr>
              <a:buFont typeface="Arial" panose="020B0604020202020204" pitchFamily="34" charset="0"/>
              <a:buChar char="•"/>
            </a:pPr>
            <a:r>
              <a:rPr lang="en-US" sz="1400" b="1" dirty="0">
                <a:solidFill>
                  <a:srgbClr val="000000"/>
                </a:solidFill>
                <a:latin typeface="Arial Narrow" panose="020B0606020202030204" pitchFamily="34" charset="0"/>
                <a:ea typeface="ＭＳ Ｐゴシック" charset="-128"/>
              </a:rPr>
              <a:t>Process of applying security controls </a:t>
            </a:r>
            <a:r>
              <a:rPr lang="en-US" sz="1200" dirty="0">
                <a:solidFill>
                  <a:srgbClr val="000000"/>
                </a:solidFill>
                <a:latin typeface="Arial Narrow" panose="020B0606020202030204" pitchFamily="34" charset="0"/>
                <a:ea typeface="ＭＳ Ｐゴシック" charset="-128"/>
              </a:rPr>
              <a:t>(consistent with IEC 62645, Ed 2)</a:t>
            </a:r>
          </a:p>
          <a:p>
            <a:pPr marL="1517650" lvl="0" indent="-171450" fontAlgn="base">
              <a:spcBef>
                <a:spcPct val="0"/>
              </a:spcBef>
              <a:spcAft>
                <a:spcPts val="800"/>
              </a:spcAft>
              <a:buClr>
                <a:srgbClr val="000000"/>
              </a:buClr>
              <a:buFont typeface="Arial" panose="020B0604020202020204" pitchFamily="34" charset="0"/>
              <a:buChar char="•"/>
            </a:pPr>
            <a:r>
              <a:rPr lang="en-US" sz="1400" b="1" dirty="0">
                <a:solidFill>
                  <a:srgbClr val="000000"/>
                </a:solidFill>
                <a:latin typeface="Arial Narrow" panose="020B0606020202030204" pitchFamily="34" charset="0"/>
                <a:ea typeface="ＭＳ Ｐゴシック" charset="-128"/>
              </a:rPr>
              <a:t>Crediting/ inheritance of existing programs</a:t>
            </a:r>
          </a:p>
          <a:p>
            <a:pPr marL="1517650" lvl="0" indent="-171450" fontAlgn="base">
              <a:spcBef>
                <a:spcPct val="0"/>
              </a:spcBef>
              <a:spcAft>
                <a:spcPts val="800"/>
              </a:spcAft>
              <a:buClr>
                <a:srgbClr val="000000"/>
              </a:buClr>
              <a:buFont typeface="Arial" panose="020B0604020202020204" pitchFamily="34" charset="0"/>
              <a:buChar char="•"/>
            </a:pPr>
            <a:r>
              <a:rPr lang="en-US" sz="1400" b="1" dirty="0">
                <a:solidFill>
                  <a:srgbClr val="000000"/>
                </a:solidFill>
                <a:latin typeface="Arial Narrow" panose="020B0606020202030204" pitchFamily="34" charset="0"/>
                <a:ea typeface="ＭＳ Ｐゴシック" charset="-128"/>
              </a:rPr>
              <a:t>Legacy topics</a:t>
            </a:r>
            <a:endParaRPr lang="en-US" sz="1200" b="1" dirty="0">
              <a:solidFill>
                <a:srgbClr val="000000"/>
              </a:solidFill>
              <a:latin typeface="Arial Narrow" panose="020B0606020202030204" pitchFamily="34" charset="0"/>
              <a:ea typeface="ＭＳ Ｐゴシック" charset="-128"/>
            </a:endParaRPr>
          </a:p>
        </p:txBody>
      </p:sp>
      <p:sp>
        <p:nvSpPr>
          <p:cNvPr id="24" name="Pfeil: Fünfeck 23">
            <a:extLst>
              <a:ext uri="{FF2B5EF4-FFF2-40B4-BE49-F238E27FC236}">
                <a16:creationId xmlns:a16="http://schemas.microsoft.com/office/drawing/2014/main" id="{4B0768D4-0E2E-48FC-9283-34A8117D5C79}"/>
              </a:ext>
            </a:extLst>
          </p:cNvPr>
          <p:cNvSpPr/>
          <p:nvPr/>
        </p:nvSpPr>
        <p:spPr>
          <a:xfrm>
            <a:off x="642594" y="2730299"/>
            <a:ext cx="5688632" cy="1708112"/>
          </a:xfrm>
          <a:prstGeom prst="homePlate">
            <a:avLst>
              <a:gd name="adj" fmla="val 14621"/>
            </a:avLst>
          </a:prstGeom>
          <a:solidFill>
            <a:schemeClr val="accent2">
              <a:lumMod val="10000"/>
              <a:lumOff val="90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8290" marR="431800" indent="-288290">
              <a:lnSpc>
                <a:spcPts val="1200"/>
              </a:lnSpc>
              <a:spcAft>
                <a:spcPts val="200"/>
              </a:spcAft>
              <a:tabLst>
                <a:tab pos="287338" algn="l"/>
                <a:tab pos="447675" algn="l"/>
                <a:tab pos="5759450" algn="r"/>
              </a:tabLst>
            </a:pPr>
            <a:r>
              <a:rPr lang="en-GB" sz="1200" spc="40" dirty="0">
                <a:solidFill>
                  <a:schemeClr val="tx1"/>
                </a:solidFill>
                <a:latin typeface="Arial Narrow" panose="020B0606020202030204" pitchFamily="34" charset="0"/>
              </a:rPr>
              <a:t>4.4</a:t>
            </a:r>
            <a:r>
              <a:rPr lang="de-DE" sz="1200" spc="40" dirty="0">
                <a:solidFill>
                  <a:schemeClr val="tx1"/>
                </a:solidFill>
                <a:latin typeface="Arial Narrow" panose="020B0606020202030204" pitchFamily="34" charset="0"/>
              </a:rPr>
              <a:t>	</a:t>
            </a:r>
            <a:r>
              <a:rPr lang="en-US" sz="1200" spc="40" dirty="0">
                <a:solidFill>
                  <a:schemeClr val="tx1"/>
                </a:solidFill>
                <a:latin typeface="Arial Narrow" panose="020B0606020202030204" pitchFamily="34" charset="0"/>
              </a:rPr>
              <a:t>Process of selecting security controls</a:t>
            </a:r>
          </a:p>
          <a:p>
            <a:pPr marL="288290" marR="431800" indent="-288290">
              <a:lnSpc>
                <a:spcPts val="1200"/>
              </a:lnSpc>
              <a:spcAft>
                <a:spcPts val="200"/>
              </a:spcAft>
              <a:tabLst>
                <a:tab pos="287338" algn="l"/>
                <a:tab pos="447675" algn="l"/>
                <a:tab pos="5759450" algn="r"/>
              </a:tabLst>
            </a:pPr>
            <a:r>
              <a:rPr lang="en-US" sz="1200" spc="40" dirty="0">
                <a:solidFill>
                  <a:schemeClr val="tx1"/>
                </a:solidFill>
                <a:latin typeface="Arial Narrow" panose="020B0606020202030204" pitchFamily="34" charset="0"/>
              </a:rPr>
              <a:t>4.4.1 	Process of selecting and implementing security controls for </a:t>
            </a:r>
            <a:br>
              <a:rPr lang="en-US" sz="1200" spc="40" dirty="0">
                <a:solidFill>
                  <a:schemeClr val="tx1"/>
                </a:solidFill>
                <a:latin typeface="Arial Narrow" panose="020B0606020202030204" pitchFamily="34" charset="0"/>
              </a:rPr>
            </a:br>
            <a:r>
              <a:rPr lang="en-US" sz="1200" spc="40" dirty="0">
                <a:solidFill>
                  <a:schemeClr val="tx1"/>
                </a:solidFill>
                <a:latin typeface="Arial Narrow" panose="020B0606020202030204" pitchFamily="34" charset="0"/>
              </a:rPr>
              <a:t>	the actual I&amp;C platform and I&amp;C system</a:t>
            </a:r>
          </a:p>
          <a:p>
            <a:pPr marL="288290" marR="431800" indent="-288290">
              <a:lnSpc>
                <a:spcPts val="1200"/>
              </a:lnSpc>
              <a:spcAft>
                <a:spcPts val="200"/>
              </a:spcAft>
              <a:tabLst>
                <a:tab pos="287338" algn="l"/>
                <a:tab pos="447675" algn="l"/>
                <a:tab pos="5759450" algn="r"/>
              </a:tabLst>
            </a:pPr>
            <a:r>
              <a:rPr lang="en-US" sz="1200" spc="40" dirty="0">
                <a:solidFill>
                  <a:schemeClr val="tx1"/>
                </a:solidFill>
                <a:latin typeface="Arial Narrow" panose="020B0606020202030204" pitchFamily="34" charset="0"/>
              </a:rPr>
              <a:t>4.4.2  	Process of selecting and implementing security controls for D- activity</a:t>
            </a:r>
            <a:br>
              <a:rPr lang="en-US" sz="1200" spc="40" dirty="0">
                <a:solidFill>
                  <a:schemeClr val="tx1"/>
                </a:solidFill>
                <a:latin typeface="Arial Narrow" panose="020B0606020202030204" pitchFamily="34" charset="0"/>
              </a:rPr>
            </a:br>
            <a:r>
              <a:rPr lang="en-US" sz="1200" spc="40" dirty="0">
                <a:solidFill>
                  <a:schemeClr val="tx1"/>
                </a:solidFill>
                <a:latin typeface="Arial Narrow" panose="020B0606020202030204" pitchFamily="34" charset="0"/>
              </a:rPr>
              <a:t>	</a:t>
            </a:r>
            <a:r>
              <a:rPr lang="en-US" sz="1200" spc="40" dirty="0">
                <a:solidFill>
                  <a:schemeClr val="tx1"/>
                </a:solidFill>
                <a:latin typeface="Arial Narrow" panose="020B0606020202030204" pitchFamily="34" charset="0"/>
                <a:sym typeface="Wingdings" panose="05000000000000000000" pitchFamily="2" charset="2"/>
              </a:rPr>
              <a:t></a:t>
            </a:r>
            <a:r>
              <a:rPr lang="en-US" sz="1200" spc="40" dirty="0">
                <a:solidFill>
                  <a:schemeClr val="tx1"/>
                </a:solidFill>
                <a:latin typeface="Arial Narrow" panose="020B0606020202030204" pitchFamily="34" charset="0"/>
              </a:rPr>
              <a:t> I&amp;C Platform Development</a:t>
            </a:r>
          </a:p>
          <a:p>
            <a:pPr marL="288290" marR="431800" indent="-288290">
              <a:lnSpc>
                <a:spcPts val="1200"/>
              </a:lnSpc>
              <a:spcAft>
                <a:spcPts val="200"/>
              </a:spcAft>
              <a:tabLst>
                <a:tab pos="287338" algn="l"/>
                <a:tab pos="447675" algn="l"/>
                <a:tab pos="5759450" algn="r"/>
              </a:tabLst>
            </a:pPr>
            <a:r>
              <a:rPr lang="en-US" sz="1200" spc="40" dirty="0">
                <a:solidFill>
                  <a:schemeClr val="tx1"/>
                </a:solidFill>
                <a:latin typeface="Arial Narrow" panose="020B0606020202030204" pitchFamily="34" charset="0"/>
              </a:rPr>
              <a:t>4.4.3 	Process of selecting and implementing security controls for E- activity </a:t>
            </a:r>
            <a:br>
              <a:rPr lang="en-US" sz="1200" spc="40" dirty="0">
                <a:solidFill>
                  <a:schemeClr val="tx1"/>
                </a:solidFill>
                <a:latin typeface="Arial Narrow" panose="020B0606020202030204" pitchFamily="34" charset="0"/>
              </a:rPr>
            </a:br>
            <a:r>
              <a:rPr lang="en-US" sz="1200" spc="40" dirty="0">
                <a:solidFill>
                  <a:schemeClr val="tx1"/>
                </a:solidFill>
                <a:latin typeface="Arial Narrow" panose="020B0606020202030204" pitchFamily="34" charset="0"/>
              </a:rPr>
              <a:t>	</a:t>
            </a:r>
            <a:r>
              <a:rPr lang="en-US" sz="1200" spc="40" dirty="0">
                <a:solidFill>
                  <a:schemeClr val="tx1"/>
                </a:solidFill>
                <a:latin typeface="Arial Narrow" panose="020B0606020202030204" pitchFamily="34" charset="0"/>
                <a:sym typeface="Wingdings" panose="05000000000000000000" pitchFamily="2" charset="2"/>
              </a:rPr>
              <a:t></a:t>
            </a:r>
            <a:r>
              <a:rPr lang="en-US" sz="1200" spc="40" dirty="0">
                <a:solidFill>
                  <a:schemeClr val="tx1"/>
                </a:solidFill>
                <a:latin typeface="Arial Narrow" panose="020B0606020202030204" pitchFamily="34" charset="0"/>
              </a:rPr>
              <a:t> I&amp;C system engineering</a:t>
            </a:r>
          </a:p>
          <a:p>
            <a:pPr marL="288290" marR="431800" indent="-288290">
              <a:lnSpc>
                <a:spcPts val="1200"/>
              </a:lnSpc>
              <a:spcAft>
                <a:spcPts val="200"/>
              </a:spcAft>
              <a:tabLst>
                <a:tab pos="287338" algn="l"/>
                <a:tab pos="447675" algn="l"/>
                <a:tab pos="5759450" algn="r"/>
              </a:tabLst>
            </a:pPr>
            <a:r>
              <a:rPr lang="en-US" sz="1200" spc="40" dirty="0">
                <a:solidFill>
                  <a:schemeClr val="tx1"/>
                </a:solidFill>
                <a:latin typeface="Arial Narrow" panose="020B0606020202030204" pitchFamily="34" charset="0"/>
              </a:rPr>
              <a:t>4.4.4	Process of selecting and implementing security controls for O- activity </a:t>
            </a:r>
            <a:br>
              <a:rPr lang="en-US" sz="1200" spc="40" dirty="0">
                <a:solidFill>
                  <a:schemeClr val="tx1"/>
                </a:solidFill>
                <a:latin typeface="Arial Narrow" panose="020B0606020202030204" pitchFamily="34" charset="0"/>
              </a:rPr>
            </a:br>
            <a:r>
              <a:rPr lang="en-US" sz="1200" spc="40" dirty="0">
                <a:solidFill>
                  <a:schemeClr val="tx1"/>
                </a:solidFill>
                <a:latin typeface="Arial Narrow" panose="020B0606020202030204" pitchFamily="34" charset="0"/>
              </a:rPr>
              <a:t>	</a:t>
            </a:r>
            <a:r>
              <a:rPr lang="en-US" sz="1200" spc="40" dirty="0">
                <a:solidFill>
                  <a:schemeClr val="tx1"/>
                </a:solidFill>
                <a:latin typeface="Arial Narrow" panose="020B0606020202030204" pitchFamily="34" charset="0"/>
                <a:sym typeface="Wingdings" panose="05000000000000000000" pitchFamily="2" charset="2"/>
              </a:rPr>
              <a:t> </a:t>
            </a:r>
            <a:r>
              <a:rPr lang="en-US" sz="1200" spc="40" dirty="0">
                <a:solidFill>
                  <a:schemeClr val="tx1"/>
                </a:solidFill>
                <a:latin typeface="Arial Narrow" panose="020B0606020202030204" pitchFamily="34" charset="0"/>
              </a:rPr>
              <a:t>Operation and Maintenance of I&amp;C system</a:t>
            </a:r>
          </a:p>
        </p:txBody>
      </p:sp>
      <p:pic>
        <p:nvPicPr>
          <p:cNvPr id="25" name="Picture 10">
            <a:extLst>
              <a:ext uri="{FF2B5EF4-FFF2-40B4-BE49-F238E27FC236}">
                <a16:creationId xmlns:a16="http://schemas.microsoft.com/office/drawing/2014/main" id="{E6522FD5-5E28-40AA-A8BD-0001EDD6B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
        <p:nvSpPr>
          <p:cNvPr id="26" name="Title 1">
            <a:extLst>
              <a:ext uri="{FF2B5EF4-FFF2-40B4-BE49-F238E27FC236}">
                <a16:creationId xmlns:a16="http://schemas.microsoft.com/office/drawing/2014/main" id="{56DE9B38-2EBD-418E-BEB0-526C18AB4E7A}"/>
              </a:ext>
            </a:extLst>
          </p:cNvPr>
          <p:cNvSpPr txBox="1">
            <a:spLocks/>
          </p:cNvSpPr>
          <p:nvPr/>
        </p:nvSpPr>
        <p:spPr>
          <a:xfrm>
            <a:off x="595199" y="123478"/>
            <a:ext cx="8509545" cy="1207214"/>
          </a:xfrm>
          <a:prstGeom prst="rect">
            <a:avLst/>
          </a:prstGeom>
        </p:spPr>
        <p:txBody>
          <a:bodyPr vert="horz" lIns="91440" tIns="45720" rIns="91440" bIns="45720" rtlCol="0" anchor="t" anchorCtr="0">
            <a:noAutofit/>
            <a:scene3d>
              <a:camera prst="orthographicFront"/>
              <a:lightRig rig="glow" dir="t">
                <a:rot lat="0" lon="0" rev="5400000"/>
              </a:lightRig>
            </a:scene3d>
            <a:sp3d>
              <a:contourClr>
                <a:schemeClr val="tx1">
                  <a:lumMod val="95000"/>
                  <a:lumOff val="5000"/>
                </a:schemeClr>
              </a:contourClr>
            </a:sp3d>
          </a:bodyPr>
          <a:lstStyle>
            <a:lvl1pPr marL="0" algn="l" defTabSz="914400" rtl="0" eaLnBrk="1" fontAlgn="base" latinLnBrk="0" hangingPunct="1">
              <a:spcBef>
                <a:spcPct val="0"/>
              </a:spcBef>
              <a:spcAft>
                <a:spcPct val="0"/>
              </a:spcAft>
              <a:buNone/>
              <a:defRPr lang="fr-CH" sz="4400" b="1" kern="1200" cap="none" spc="0" baseline="0">
                <a:ln w="11430"/>
                <a:solidFill>
                  <a:srgbClr val="0060A9"/>
                </a:solidFill>
                <a:effectLst/>
                <a:latin typeface="Arial" pitchFamily="34" charset="0"/>
                <a:ea typeface="+mn-ea"/>
                <a:cs typeface="Arial" pitchFamily="34" charset="0"/>
              </a:defRPr>
            </a:lvl1pPr>
          </a:lstStyle>
          <a:p>
            <a:pPr>
              <a:lnSpc>
                <a:spcPts val="4500"/>
              </a:lnSpc>
            </a:pPr>
            <a:r>
              <a:rPr lang="en-US" sz="3600" dirty="0">
                <a:latin typeface="+mn-lt"/>
              </a:rPr>
              <a:t>IEC 63096 structure (1)</a:t>
            </a:r>
            <a:endParaRPr lang="en-GB" sz="3600" dirty="0">
              <a:latin typeface="+mn-lt"/>
            </a:endParaRPr>
          </a:p>
        </p:txBody>
      </p:sp>
    </p:spTree>
    <p:extLst>
      <p:ext uri="{BB962C8B-B14F-4D97-AF65-F5344CB8AC3E}">
        <p14:creationId xmlns:p14="http://schemas.microsoft.com/office/powerpoint/2010/main" val="11811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BEAFAE8-9C6C-4BF5-9A0D-7574A0685F9F}"/>
              </a:ext>
            </a:extLst>
          </p:cNvPr>
          <p:cNvSpPr/>
          <p:nvPr/>
        </p:nvSpPr>
        <p:spPr bwMode="auto">
          <a:xfrm>
            <a:off x="399236" y="1134573"/>
            <a:ext cx="8367581" cy="3525409"/>
          </a:xfrm>
          <a:prstGeom prst="roundRect">
            <a:avLst>
              <a:gd name="adj" fmla="val 10309"/>
            </a:avLst>
          </a:prstGeom>
          <a:solidFill>
            <a:schemeClr val="accent2">
              <a:lumMod val="10000"/>
              <a:lumOff val="90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ext Placeholder 1"/>
          <p:cNvSpPr>
            <a:spLocks noGrp="1"/>
          </p:cNvSpPr>
          <p:nvPr>
            <p:ph type="body" sz="quarter" idx="13"/>
          </p:nvPr>
        </p:nvSpPr>
        <p:spPr>
          <a:xfrm>
            <a:off x="442800" y="1134573"/>
            <a:ext cx="8280920" cy="3315600"/>
          </a:xfrm>
        </p:spPr>
        <p:txBody>
          <a:bodyPr>
            <a:noAutofit/>
          </a:bodyPr>
          <a:lstStyle/>
          <a:p>
            <a:r>
              <a:rPr lang="en-US" sz="2400" dirty="0"/>
              <a:t>What is IEC and Cybersecurity Standards</a:t>
            </a:r>
          </a:p>
          <a:p>
            <a:r>
              <a:rPr lang="en-US" sz="2400" dirty="0"/>
              <a:t>IEC 62645 overview</a:t>
            </a:r>
          </a:p>
          <a:p>
            <a:r>
              <a:rPr lang="en-US" sz="2400" dirty="0"/>
              <a:t>IEC 62859 overview</a:t>
            </a:r>
          </a:p>
          <a:p>
            <a:r>
              <a:rPr lang="en-US" sz="2400" dirty="0"/>
              <a:t>IEC 63096</a:t>
            </a:r>
          </a:p>
          <a:p>
            <a:pPr lvl="1"/>
            <a:r>
              <a:rPr lang="en-US" sz="2200" dirty="0"/>
              <a:t>IEC 63096 scope and What is a security control?</a:t>
            </a:r>
          </a:p>
          <a:p>
            <a:pPr lvl="1"/>
            <a:r>
              <a:rPr lang="en-US" sz="2200" dirty="0"/>
              <a:t>IEC 63096 structure</a:t>
            </a:r>
          </a:p>
          <a:p>
            <a:pPr lvl="1"/>
            <a:r>
              <a:rPr lang="en-US" sz="2200" dirty="0"/>
              <a:t>Structure of each security control</a:t>
            </a:r>
          </a:p>
          <a:p>
            <a:pPr lvl="1"/>
            <a:r>
              <a:rPr lang="en-US" sz="2200" dirty="0"/>
              <a:t>Security controls overview list in IEC 63096, Annex A</a:t>
            </a:r>
          </a:p>
          <a:p>
            <a:pPr lvl="1"/>
            <a:r>
              <a:rPr lang="en-US" sz="2200" dirty="0"/>
              <a:t>IEC 63096 development timeline</a:t>
            </a:r>
          </a:p>
          <a:p>
            <a:pPr lvl="1"/>
            <a:endParaRPr lang="en-GB" sz="2200" dirty="0"/>
          </a:p>
        </p:txBody>
      </p:sp>
      <p:sp>
        <p:nvSpPr>
          <p:cNvPr id="3" name="Title 2"/>
          <p:cNvSpPr>
            <a:spLocks noGrp="1"/>
          </p:cNvSpPr>
          <p:nvPr>
            <p:ph type="title"/>
          </p:nvPr>
        </p:nvSpPr>
        <p:spPr/>
        <p:txBody>
          <a:bodyPr/>
          <a:lstStyle/>
          <a:p>
            <a:r>
              <a:rPr lang="en-GB" dirty="0"/>
              <a:t>Content</a:t>
            </a:r>
          </a:p>
        </p:txBody>
      </p:sp>
      <p:sp>
        <p:nvSpPr>
          <p:cNvPr id="4" name="Slide Number Placeholder 3"/>
          <p:cNvSpPr>
            <a:spLocks noGrp="1"/>
          </p:cNvSpPr>
          <p:nvPr>
            <p:ph type="sldNum" sz="quarter" idx="4"/>
          </p:nvPr>
        </p:nvSpPr>
        <p:spPr/>
        <p:txBody>
          <a:bodyPr/>
          <a:lstStyle/>
          <a:p>
            <a:fld id="{C2B32AA8-9B4E-4D53-AE6E-350E87BFFB19}" type="slidenum">
              <a:rPr lang="fr-CH" smtClean="0"/>
              <a:pPr/>
              <a:t>2</a:t>
            </a:fld>
            <a:endParaRPr lang="fr-CH" dirty="0"/>
          </a:p>
        </p:txBody>
      </p:sp>
      <p:pic>
        <p:nvPicPr>
          <p:cNvPr id="6" name="Picture 10">
            <a:extLst>
              <a:ext uri="{FF2B5EF4-FFF2-40B4-BE49-F238E27FC236}">
                <a16:creationId xmlns:a16="http://schemas.microsoft.com/office/drawing/2014/main" id="{08750DB2-4113-46E1-A05C-18152B8F02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303018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2B32AA8-9B4E-4D53-AE6E-350E87BFFB19}" type="slidenum">
              <a:rPr lang="fr-CH" smtClean="0"/>
              <a:pPr/>
              <a:t>20</a:t>
            </a:fld>
            <a:endParaRPr lang="fr-CH" dirty="0"/>
          </a:p>
        </p:txBody>
      </p:sp>
      <p:sp>
        <p:nvSpPr>
          <p:cNvPr id="13" name="Rechteck 12">
            <a:extLst>
              <a:ext uri="{FF2B5EF4-FFF2-40B4-BE49-F238E27FC236}">
                <a16:creationId xmlns:a16="http://schemas.microsoft.com/office/drawing/2014/main" id="{09E5E774-1464-498E-B0D1-14098B6E246D}"/>
              </a:ext>
            </a:extLst>
          </p:cNvPr>
          <p:cNvSpPr/>
          <p:nvPr/>
        </p:nvSpPr>
        <p:spPr bwMode="auto">
          <a:xfrm>
            <a:off x="4963074" y="3234901"/>
            <a:ext cx="3989270" cy="527886"/>
          </a:xfrm>
          <a:prstGeom prst="rect">
            <a:avLst/>
          </a:prstGeom>
          <a:solidFill>
            <a:schemeClr val="bg1">
              <a:lumMod val="85000"/>
            </a:schemeClr>
          </a:solidFill>
          <a:ln w="12700">
            <a:solidFill>
              <a:schemeClr val="bg1">
                <a:lumMod val="50000"/>
              </a:schemeClr>
            </a:solidFill>
          </a:ln>
          <a:effectLst/>
        </p:spPr>
        <p:txBody>
          <a:bodyPr wrap="square" lIns="108000" tIns="54000" rIns="36000" bIns="54000" numCol="1" spcCol="72000" rtlCol="0" anchor="ctr">
            <a:noAutofit/>
          </a:bodyPr>
          <a:lstStyle/>
          <a:p>
            <a:pPr marL="1346200" marR="431800" lvl="0">
              <a:lnSpc>
                <a:spcPts val="1200"/>
              </a:lnSpc>
              <a:spcAft>
                <a:spcPts val="200"/>
              </a:spcAft>
              <a:tabLst>
                <a:tab pos="5759450" algn="r"/>
              </a:tabLst>
            </a:pPr>
            <a:r>
              <a:rPr lang="en-GB" sz="1400" b="1" spc="40" dirty="0">
                <a:solidFill>
                  <a:prstClr val="black"/>
                </a:solidFill>
                <a:latin typeface="Arial Narrow" panose="020B0606020202030204" pitchFamily="34" charset="0"/>
                <a:ea typeface="Times New Roman"/>
              </a:rPr>
              <a:t>Additional nuclear I&amp;C specific security control</a:t>
            </a:r>
            <a:br>
              <a:rPr lang="en-GB" sz="1400" b="1" spc="40" dirty="0">
                <a:solidFill>
                  <a:prstClr val="black"/>
                </a:solidFill>
                <a:latin typeface="Arial Narrow" panose="020B0606020202030204" pitchFamily="34" charset="0"/>
                <a:ea typeface="Times New Roman"/>
              </a:rPr>
            </a:br>
            <a:r>
              <a:rPr lang="en-GB" sz="1400" b="1" spc="40" dirty="0">
                <a:solidFill>
                  <a:prstClr val="black"/>
                </a:solidFill>
                <a:latin typeface="Arial Narrow" panose="020B0606020202030204" pitchFamily="34" charset="0"/>
                <a:ea typeface="Times New Roman"/>
              </a:rPr>
              <a:t>clauses</a:t>
            </a:r>
            <a:endParaRPr lang="de-DE" sz="1400" b="1" spc="40" dirty="0">
              <a:solidFill>
                <a:prstClr val="black"/>
              </a:solidFill>
              <a:latin typeface="Arial Narrow" panose="020B0606020202030204" pitchFamily="34" charset="0"/>
              <a:ea typeface="Times New Roman"/>
            </a:endParaRPr>
          </a:p>
        </p:txBody>
      </p:sp>
      <p:sp>
        <p:nvSpPr>
          <p:cNvPr id="4" name="Pfeil: Fünfeck 3">
            <a:extLst>
              <a:ext uri="{FF2B5EF4-FFF2-40B4-BE49-F238E27FC236}">
                <a16:creationId xmlns:a16="http://schemas.microsoft.com/office/drawing/2014/main" id="{CBEE6070-DE89-4F1C-AEEE-0114C2637173}"/>
              </a:ext>
            </a:extLst>
          </p:cNvPr>
          <p:cNvSpPr/>
          <p:nvPr/>
        </p:nvSpPr>
        <p:spPr>
          <a:xfrm>
            <a:off x="642594" y="3234902"/>
            <a:ext cx="5688632" cy="527886"/>
          </a:xfrm>
          <a:prstGeom prst="homePlate">
            <a:avLst/>
          </a:prstGeom>
          <a:solidFill>
            <a:schemeClr val="accent2">
              <a:lumMod val="10000"/>
              <a:lumOff val="90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8290" marR="431800" indent="-288290">
              <a:spcBef>
                <a:spcPts val="0"/>
              </a:spcBef>
              <a:spcAft>
                <a:spcPts val="200"/>
              </a:spcAft>
              <a:tabLst>
                <a:tab pos="288290" algn="l"/>
                <a:tab pos="5759450" algn="r"/>
              </a:tabLst>
            </a:pPr>
            <a:r>
              <a:rPr lang="en-US" sz="1200" spc="40" dirty="0">
                <a:solidFill>
                  <a:schemeClr val="tx1"/>
                </a:solidFill>
                <a:latin typeface="Arial Narrow" panose="020B0606020202030204" pitchFamily="34" charset="0"/>
                <a:ea typeface="Times New Roman"/>
              </a:rPr>
              <a:t>19 NUC - Cybersecurity and architecture</a:t>
            </a:r>
          </a:p>
          <a:p>
            <a:pPr marL="288290" marR="431800" indent="-288290">
              <a:spcBef>
                <a:spcPts val="0"/>
              </a:spcBef>
              <a:spcAft>
                <a:spcPts val="200"/>
              </a:spcAft>
              <a:tabLst>
                <a:tab pos="288290" algn="l"/>
                <a:tab pos="5759450" algn="r"/>
              </a:tabLst>
            </a:pPr>
            <a:r>
              <a:rPr lang="en-US" sz="1200" spc="40" dirty="0">
                <a:solidFill>
                  <a:schemeClr val="tx1"/>
                </a:solidFill>
                <a:latin typeface="Arial Narrow" panose="020B0606020202030204" pitchFamily="34" charset="0"/>
                <a:ea typeface="Times New Roman"/>
              </a:rPr>
              <a:t>20 NUC - Virtualization environment and infrastructure controls</a:t>
            </a:r>
          </a:p>
        </p:txBody>
      </p:sp>
      <p:sp>
        <p:nvSpPr>
          <p:cNvPr id="23" name="Rechteck 22">
            <a:extLst>
              <a:ext uri="{FF2B5EF4-FFF2-40B4-BE49-F238E27FC236}">
                <a16:creationId xmlns:a16="http://schemas.microsoft.com/office/drawing/2014/main" id="{1FAC8B10-FC48-4C24-939D-B56115DBA743}"/>
              </a:ext>
            </a:extLst>
          </p:cNvPr>
          <p:cNvSpPr/>
          <p:nvPr/>
        </p:nvSpPr>
        <p:spPr bwMode="auto">
          <a:xfrm>
            <a:off x="4963074" y="714622"/>
            <a:ext cx="3989270" cy="2448272"/>
          </a:xfrm>
          <a:prstGeom prst="rect">
            <a:avLst/>
          </a:prstGeom>
          <a:solidFill>
            <a:schemeClr val="bg1">
              <a:lumMod val="85000"/>
            </a:schemeClr>
          </a:solidFill>
          <a:ln w="12700">
            <a:solidFill>
              <a:schemeClr val="bg1">
                <a:lumMod val="50000"/>
              </a:schemeClr>
            </a:solidFill>
          </a:ln>
          <a:effectLst/>
        </p:spPr>
        <p:txBody>
          <a:bodyPr wrap="square" lIns="108000" tIns="54000" rIns="36000" bIns="54000" numCol="1" spcCol="72000" rtlCol="0" anchor="ctr">
            <a:noAutofit/>
          </a:bodyPr>
          <a:lstStyle/>
          <a:p>
            <a:pPr marL="1346200" lvl="0" fontAlgn="base">
              <a:lnSpc>
                <a:spcPts val="1200"/>
              </a:lnSpc>
              <a:spcBef>
                <a:spcPct val="0"/>
              </a:spcBef>
              <a:spcAft>
                <a:spcPts val="800"/>
              </a:spcAft>
              <a:buClr>
                <a:srgbClr val="000000"/>
              </a:buClr>
            </a:pPr>
            <a:r>
              <a:rPr lang="en-US" sz="1400" b="1" dirty="0">
                <a:solidFill>
                  <a:srgbClr val="000000"/>
                </a:solidFill>
                <a:latin typeface="Arial Narrow" panose="020B0606020202030204" pitchFamily="34" charset="0"/>
                <a:ea typeface="ＭＳ Ｐゴシック" charset="-128"/>
              </a:rPr>
              <a:t>Description of security controls:</a:t>
            </a:r>
          </a:p>
          <a:p>
            <a:pPr marL="1517650" lvl="0" indent="-171450" fontAlgn="base">
              <a:lnSpc>
                <a:spcPts val="1200"/>
              </a:lnSpc>
              <a:spcBef>
                <a:spcPct val="0"/>
              </a:spcBef>
              <a:spcAft>
                <a:spcPts val="600"/>
              </a:spcAft>
              <a:buClr>
                <a:srgbClr val="000000"/>
              </a:buClr>
              <a:buFont typeface="Arial" panose="020B0604020202020204" pitchFamily="34" charset="0"/>
              <a:buChar char="•"/>
            </a:pPr>
            <a:r>
              <a:rPr lang="en-US" sz="1200" dirty="0">
                <a:solidFill>
                  <a:srgbClr val="000000"/>
                </a:solidFill>
                <a:latin typeface="Arial Narrow" panose="020B0606020202030204" pitchFamily="34" charset="0"/>
                <a:ea typeface="ＭＳ Ｐゴシック" charset="-128"/>
              </a:rPr>
              <a:t>Headings and numbering identical with ISO/IEC 27002</a:t>
            </a:r>
          </a:p>
          <a:p>
            <a:pPr marL="1517650" lvl="0" indent="-171450" fontAlgn="base">
              <a:lnSpc>
                <a:spcPts val="1200"/>
              </a:lnSpc>
              <a:spcBef>
                <a:spcPct val="0"/>
              </a:spcBef>
              <a:spcAft>
                <a:spcPts val="600"/>
              </a:spcAft>
              <a:buClr>
                <a:srgbClr val="000000"/>
              </a:buClr>
              <a:buFont typeface="Arial" panose="020B0604020202020204" pitchFamily="34" charset="0"/>
              <a:buChar char="•"/>
            </a:pPr>
            <a:r>
              <a:rPr lang="en-US" sz="1200" dirty="0">
                <a:solidFill>
                  <a:srgbClr val="000000"/>
                </a:solidFill>
                <a:latin typeface="Arial Narrow" panose="020B0606020202030204" pitchFamily="34" charset="0"/>
                <a:ea typeface="ＭＳ Ｐゴシック" charset="-128"/>
              </a:rPr>
              <a:t> A variety of 27002 security controls have been modified or extended</a:t>
            </a:r>
          </a:p>
          <a:p>
            <a:pPr marL="1517650" lvl="0" indent="-171450" fontAlgn="base">
              <a:lnSpc>
                <a:spcPts val="1200"/>
              </a:lnSpc>
              <a:spcBef>
                <a:spcPct val="0"/>
              </a:spcBef>
              <a:buClr>
                <a:srgbClr val="000000"/>
              </a:buClr>
              <a:buFont typeface="Arial" panose="020B0604020202020204" pitchFamily="34" charset="0"/>
              <a:buChar char="•"/>
            </a:pPr>
            <a:r>
              <a:rPr lang="en-US" sz="1200" dirty="0">
                <a:solidFill>
                  <a:srgbClr val="000000"/>
                </a:solidFill>
                <a:latin typeface="Arial Narrow" panose="020B0606020202030204" pitchFamily="34" charset="0"/>
                <a:ea typeface="ＭＳ Ｐゴシック" charset="-128"/>
              </a:rPr>
              <a:t>Additional security controls have been added, e. g.:</a:t>
            </a:r>
          </a:p>
          <a:p>
            <a:pPr marL="1974850" lvl="1" indent="-171450" fontAlgn="base">
              <a:lnSpc>
                <a:spcPts val="1200"/>
              </a:lnSpc>
              <a:spcBef>
                <a:spcPct val="0"/>
              </a:spcBef>
              <a:buClr>
                <a:srgbClr val="000000"/>
              </a:buClr>
              <a:buFont typeface="Arial" panose="020B0604020202020204" pitchFamily="34" charset="0"/>
              <a:buChar char="•"/>
            </a:pPr>
            <a:r>
              <a:rPr lang="en-US" sz="1200" dirty="0">
                <a:solidFill>
                  <a:srgbClr val="000000"/>
                </a:solidFill>
                <a:latin typeface="Arial Narrow" panose="020B0606020202030204" pitchFamily="34" charset="0"/>
                <a:ea typeface="ＭＳ Ｐゴシック" charset="-128"/>
              </a:rPr>
              <a:t>Security controls for the I&amp;C platform or I&amp;C system (typically technical and physical security controls)</a:t>
            </a:r>
          </a:p>
          <a:p>
            <a:pPr marL="1517650" lvl="0" indent="-171450" fontAlgn="base">
              <a:lnSpc>
                <a:spcPts val="1200"/>
              </a:lnSpc>
              <a:spcBef>
                <a:spcPts val="600"/>
              </a:spcBef>
              <a:spcAft>
                <a:spcPts val="800"/>
              </a:spcAft>
              <a:buClr>
                <a:srgbClr val="000000"/>
              </a:buClr>
              <a:buFont typeface="Arial" panose="020B0604020202020204" pitchFamily="34" charset="0"/>
              <a:buChar char="•"/>
            </a:pPr>
            <a:r>
              <a:rPr lang="en-US" sz="1200" dirty="0">
                <a:solidFill>
                  <a:srgbClr val="000000"/>
                </a:solidFill>
                <a:latin typeface="Arial Narrow" panose="020B0606020202030204" pitchFamily="34" charset="0"/>
                <a:ea typeface="ＭＳ Ｐゴシック" charset="-128"/>
              </a:rPr>
              <a:t>Extensions and modifications  compared to IEC 27002 are marked in </a:t>
            </a:r>
            <a:r>
              <a:rPr lang="en-US" sz="1200" i="1" dirty="0">
                <a:solidFill>
                  <a:srgbClr val="000000"/>
                </a:solidFill>
                <a:latin typeface="Arial Narrow" panose="020B0606020202030204" pitchFamily="34" charset="0"/>
                <a:ea typeface="ＭＳ Ｐゴシック" charset="-128"/>
              </a:rPr>
              <a:t>ITALIC</a:t>
            </a:r>
            <a:r>
              <a:rPr lang="en-US" sz="1200" dirty="0">
                <a:solidFill>
                  <a:srgbClr val="000000"/>
                </a:solidFill>
                <a:latin typeface="Arial Narrow" panose="020B0606020202030204" pitchFamily="34" charset="0"/>
                <a:ea typeface="ＭＳ Ｐゴシック" charset="-128"/>
              </a:rPr>
              <a:t> letters</a:t>
            </a:r>
          </a:p>
        </p:txBody>
      </p:sp>
      <p:sp>
        <p:nvSpPr>
          <p:cNvPr id="24" name="Pfeil: Fünfeck 23">
            <a:extLst>
              <a:ext uri="{FF2B5EF4-FFF2-40B4-BE49-F238E27FC236}">
                <a16:creationId xmlns:a16="http://schemas.microsoft.com/office/drawing/2014/main" id="{4B0768D4-0E2E-48FC-9283-34A8117D5C79}"/>
              </a:ext>
            </a:extLst>
          </p:cNvPr>
          <p:cNvSpPr/>
          <p:nvPr/>
        </p:nvSpPr>
        <p:spPr>
          <a:xfrm>
            <a:off x="642594" y="714622"/>
            <a:ext cx="5658194" cy="2448271"/>
          </a:xfrm>
          <a:prstGeom prst="homePlate">
            <a:avLst>
              <a:gd name="adj" fmla="val 9833"/>
            </a:avLst>
          </a:prstGeom>
          <a:solidFill>
            <a:schemeClr val="accent2">
              <a:lumMod val="10000"/>
              <a:lumOff val="90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5	Information security policies</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6	Organization of information security</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7	Human resource security</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8	Asset management</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9	Access control</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10	Cryptography</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11	Physical and environmental security</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12	Operations security</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13	Communications security</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14	System acquisition, development and maintenance</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15	Supplier relationships</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16	Information security incident management</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17	Information security aspects of business continuity management</a:t>
            </a:r>
          </a:p>
          <a:p>
            <a:pPr marL="288290" marR="431800" indent="-288290">
              <a:lnSpc>
                <a:spcPts val="1300"/>
              </a:lnSpc>
              <a:spcBef>
                <a:spcPts val="0"/>
              </a:spcBef>
              <a:tabLst>
                <a:tab pos="288290" algn="l"/>
                <a:tab pos="5759450" algn="r"/>
              </a:tabLst>
            </a:pPr>
            <a:r>
              <a:rPr lang="en-US" sz="1200" spc="40" dirty="0">
                <a:solidFill>
                  <a:schemeClr val="tx1"/>
                </a:solidFill>
                <a:latin typeface="Arial Narrow" panose="020B0606020202030204" pitchFamily="34" charset="0"/>
                <a:ea typeface="Times New Roman"/>
              </a:rPr>
              <a:t>18 	Compliance</a:t>
            </a:r>
          </a:p>
        </p:txBody>
      </p:sp>
      <p:sp>
        <p:nvSpPr>
          <p:cNvPr id="16" name="Title 1">
            <a:extLst>
              <a:ext uri="{FF2B5EF4-FFF2-40B4-BE49-F238E27FC236}">
                <a16:creationId xmlns:a16="http://schemas.microsoft.com/office/drawing/2014/main" id="{3A0EE5B5-A9EA-42DC-83A5-B34382F273DF}"/>
              </a:ext>
            </a:extLst>
          </p:cNvPr>
          <p:cNvSpPr txBox="1">
            <a:spLocks/>
          </p:cNvSpPr>
          <p:nvPr/>
        </p:nvSpPr>
        <p:spPr>
          <a:xfrm>
            <a:off x="595199" y="123478"/>
            <a:ext cx="8509545" cy="1207214"/>
          </a:xfrm>
          <a:prstGeom prst="rect">
            <a:avLst/>
          </a:prstGeom>
        </p:spPr>
        <p:txBody>
          <a:bodyPr vert="horz" lIns="91440" tIns="45720" rIns="91440" bIns="45720" rtlCol="0" anchor="t" anchorCtr="0">
            <a:noAutofit/>
            <a:scene3d>
              <a:camera prst="orthographicFront"/>
              <a:lightRig rig="glow" dir="t">
                <a:rot lat="0" lon="0" rev="5400000"/>
              </a:lightRig>
            </a:scene3d>
            <a:sp3d>
              <a:contourClr>
                <a:schemeClr val="tx1">
                  <a:lumMod val="95000"/>
                  <a:lumOff val="5000"/>
                </a:schemeClr>
              </a:contourClr>
            </a:sp3d>
          </a:bodyPr>
          <a:lstStyle>
            <a:lvl1pPr marL="0" algn="l" defTabSz="914400" rtl="0" eaLnBrk="1" fontAlgn="base" latinLnBrk="0" hangingPunct="1">
              <a:spcBef>
                <a:spcPct val="0"/>
              </a:spcBef>
              <a:spcAft>
                <a:spcPct val="0"/>
              </a:spcAft>
              <a:buNone/>
              <a:defRPr lang="fr-CH" sz="4400" b="1" kern="1200" cap="none" spc="0" baseline="0">
                <a:ln w="11430"/>
                <a:solidFill>
                  <a:srgbClr val="0060A9"/>
                </a:solidFill>
                <a:effectLst/>
                <a:latin typeface="Arial" pitchFamily="34" charset="0"/>
                <a:ea typeface="+mn-ea"/>
                <a:cs typeface="Arial" pitchFamily="34" charset="0"/>
              </a:defRPr>
            </a:lvl1pPr>
          </a:lstStyle>
          <a:p>
            <a:pPr>
              <a:lnSpc>
                <a:spcPts val="4500"/>
              </a:lnSpc>
            </a:pPr>
            <a:r>
              <a:rPr lang="en-US" sz="3600" dirty="0">
                <a:latin typeface="+mn-lt"/>
              </a:rPr>
              <a:t>IEC 63096 structure (2)</a:t>
            </a:r>
            <a:endParaRPr lang="en-GB" sz="3600" dirty="0">
              <a:latin typeface="+mn-lt"/>
            </a:endParaRPr>
          </a:p>
        </p:txBody>
      </p:sp>
      <p:sp>
        <p:nvSpPr>
          <p:cNvPr id="2" name="Legende: Linie 1">
            <a:extLst>
              <a:ext uri="{FF2B5EF4-FFF2-40B4-BE49-F238E27FC236}">
                <a16:creationId xmlns:a16="http://schemas.microsoft.com/office/drawing/2014/main" id="{F102B759-64E1-4955-94FC-FD29DD270F83}"/>
              </a:ext>
            </a:extLst>
          </p:cNvPr>
          <p:cNvSpPr/>
          <p:nvPr/>
        </p:nvSpPr>
        <p:spPr>
          <a:xfrm>
            <a:off x="179512" y="3851719"/>
            <a:ext cx="8772832" cy="775165"/>
          </a:xfrm>
          <a:prstGeom prst="borderCallout1">
            <a:avLst>
              <a:gd name="adj1" fmla="val 540"/>
              <a:gd name="adj2" fmla="val 2432"/>
              <a:gd name="adj3" fmla="val -147508"/>
              <a:gd name="adj4" fmla="val 2492"/>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The security controls catalogue …</a:t>
            </a:r>
          </a:p>
          <a:p>
            <a:pPr marL="285750" indent="-285750">
              <a:buFont typeface="Arial" panose="020B0604020202020204" pitchFamily="34" charset="0"/>
              <a:buChar char="•"/>
            </a:pPr>
            <a:r>
              <a:rPr lang="en-US" sz="1400" dirty="0">
                <a:solidFill>
                  <a:schemeClr val="tx1"/>
                </a:solidFill>
              </a:rPr>
              <a:t>represents the </a:t>
            </a:r>
            <a:r>
              <a:rPr lang="en-US" sz="1400" b="1" dirty="0">
                <a:solidFill>
                  <a:schemeClr val="tx1"/>
                </a:solidFill>
              </a:rPr>
              <a:t>statement of applicability (SOA) for the nuclear I&amp;C domain</a:t>
            </a:r>
            <a:r>
              <a:rPr lang="en-US" sz="1400" dirty="0">
                <a:solidFill>
                  <a:schemeClr val="tx1"/>
                </a:solidFill>
              </a:rPr>
              <a:t>.</a:t>
            </a:r>
          </a:p>
          <a:p>
            <a:pPr marL="285750" indent="-285750">
              <a:buFont typeface="Arial" panose="020B0604020202020204" pitchFamily="34" charset="0"/>
              <a:buChar char="•"/>
            </a:pPr>
            <a:r>
              <a:rPr lang="en-US" sz="1400" dirty="0">
                <a:solidFill>
                  <a:schemeClr val="tx1"/>
                </a:solidFill>
              </a:rPr>
              <a:t>contains </a:t>
            </a:r>
            <a:r>
              <a:rPr lang="en-US" sz="1400" b="1" dirty="0">
                <a:solidFill>
                  <a:schemeClr val="tx1"/>
                </a:solidFill>
              </a:rPr>
              <a:t>technical</a:t>
            </a:r>
            <a:r>
              <a:rPr lang="en-US" sz="1400" dirty="0">
                <a:solidFill>
                  <a:schemeClr val="tx1"/>
                </a:solidFill>
              </a:rPr>
              <a:t>, </a:t>
            </a:r>
            <a:r>
              <a:rPr lang="en-US" sz="1400" b="1" dirty="0">
                <a:solidFill>
                  <a:schemeClr val="tx1"/>
                </a:solidFill>
              </a:rPr>
              <a:t>physical</a:t>
            </a:r>
            <a:r>
              <a:rPr lang="en-US" sz="1400" dirty="0">
                <a:solidFill>
                  <a:schemeClr val="tx1"/>
                </a:solidFill>
              </a:rPr>
              <a:t> and </a:t>
            </a:r>
            <a:r>
              <a:rPr lang="en-US" sz="1400" b="1" dirty="0">
                <a:solidFill>
                  <a:schemeClr val="tx1"/>
                </a:solidFill>
              </a:rPr>
              <a:t>administrative</a:t>
            </a:r>
            <a:r>
              <a:rPr lang="en-US" sz="1400" dirty="0">
                <a:solidFill>
                  <a:schemeClr val="tx1"/>
                </a:solidFill>
              </a:rPr>
              <a:t> security controls.</a:t>
            </a:r>
          </a:p>
        </p:txBody>
      </p:sp>
      <p:sp>
        <p:nvSpPr>
          <p:cNvPr id="15" name="Rechteck 14">
            <a:extLst>
              <a:ext uri="{FF2B5EF4-FFF2-40B4-BE49-F238E27FC236}">
                <a16:creationId xmlns:a16="http://schemas.microsoft.com/office/drawing/2014/main" id="{116A0BE5-FDB7-41BE-9B3A-820978EB62A0}"/>
              </a:ext>
            </a:extLst>
          </p:cNvPr>
          <p:cNvSpPr/>
          <p:nvPr/>
        </p:nvSpPr>
        <p:spPr bwMode="auto">
          <a:xfrm>
            <a:off x="179512" y="714622"/>
            <a:ext cx="374697" cy="3048166"/>
          </a:xfrm>
          <a:prstGeom prst="rect">
            <a:avLst/>
          </a:prstGeom>
          <a:solidFill>
            <a:schemeClr val="accent2">
              <a:lumMod val="50000"/>
              <a:lumOff val="50000"/>
            </a:schemeClr>
          </a:solidFill>
          <a:ln w="12700" cap="flat" cmpd="sng" algn="ctr">
            <a:solidFill>
              <a:srgbClr val="002060">
                <a:hueOff val="0"/>
                <a:satOff val="0"/>
                <a:lumOff val="0"/>
                <a:alphaOff val="0"/>
              </a:srgbClr>
            </a:solidFill>
            <a:prstDash val="solid"/>
          </a:ln>
          <a:effectLst/>
        </p:spPr>
        <p:txBody>
          <a:bodyPr spcFirstLastPara="0" vert="vert270" wrap="square" lIns="8255" tIns="8255" rIns="8255" bIns="8255" numCol="1" spcCol="1270" anchor="ctr" anchorCtr="0">
            <a:noAutofit/>
          </a:bodyPr>
          <a:lstStyle/>
          <a:p>
            <a:pPr algn="ctr"/>
            <a:r>
              <a:rPr lang="en-US" dirty="0">
                <a:solidFill>
                  <a:schemeClr val="bg1"/>
                </a:solidFill>
              </a:rPr>
              <a:t>Security Controls Catalogue</a:t>
            </a:r>
          </a:p>
        </p:txBody>
      </p:sp>
      <p:pic>
        <p:nvPicPr>
          <p:cNvPr id="25" name="Picture 10">
            <a:extLst>
              <a:ext uri="{FF2B5EF4-FFF2-40B4-BE49-F238E27FC236}">
                <a16:creationId xmlns:a16="http://schemas.microsoft.com/office/drawing/2014/main" id="{E6522FD5-5E28-40AA-A8BD-0001EDD6B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380649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558C0-5636-4DE9-B8C7-85B009EA6557}"/>
              </a:ext>
            </a:extLst>
          </p:cNvPr>
          <p:cNvSpPr>
            <a:spLocks noGrp="1"/>
          </p:cNvSpPr>
          <p:nvPr>
            <p:ph type="title"/>
          </p:nvPr>
        </p:nvSpPr>
        <p:spPr/>
        <p:txBody>
          <a:bodyPr anchor="t" anchorCtr="0"/>
          <a:lstStyle/>
          <a:p>
            <a:r>
              <a:rPr lang="en-US" sz="3600" dirty="0">
                <a:latin typeface="+mn-lt"/>
              </a:rPr>
              <a:t>Structure of each security control (1)</a:t>
            </a:r>
          </a:p>
        </p:txBody>
      </p:sp>
      <p:sp>
        <p:nvSpPr>
          <p:cNvPr id="3" name="Foliennummernplatzhalter 2">
            <a:extLst>
              <a:ext uri="{FF2B5EF4-FFF2-40B4-BE49-F238E27FC236}">
                <a16:creationId xmlns:a16="http://schemas.microsoft.com/office/drawing/2014/main" id="{E5536072-4436-4B3A-9AA1-76B5AA003236}"/>
              </a:ext>
            </a:extLst>
          </p:cNvPr>
          <p:cNvSpPr>
            <a:spLocks noGrp="1"/>
          </p:cNvSpPr>
          <p:nvPr>
            <p:ph type="sldNum" sz="quarter" idx="4"/>
          </p:nvPr>
        </p:nvSpPr>
        <p:spPr/>
        <p:txBody>
          <a:bodyPr/>
          <a:lstStyle/>
          <a:p>
            <a:fld id="{C2B32AA8-9B4E-4D53-AE6E-350E87BFFB19}" type="slidenum">
              <a:rPr lang="fr-CH" smtClean="0"/>
              <a:pPr/>
              <a:t>21</a:t>
            </a:fld>
            <a:endParaRPr lang="fr-CH" dirty="0"/>
          </a:p>
        </p:txBody>
      </p:sp>
      <p:sp>
        <p:nvSpPr>
          <p:cNvPr id="8" name="Rounded Rectangle 5">
            <a:extLst>
              <a:ext uri="{FF2B5EF4-FFF2-40B4-BE49-F238E27FC236}">
                <a16:creationId xmlns:a16="http://schemas.microsoft.com/office/drawing/2014/main" id="{D11AD8C3-BC44-45E0-9637-CBA23225CB0B}"/>
              </a:ext>
            </a:extLst>
          </p:cNvPr>
          <p:cNvSpPr/>
          <p:nvPr/>
        </p:nvSpPr>
        <p:spPr bwMode="auto">
          <a:xfrm>
            <a:off x="399236" y="1703341"/>
            <a:ext cx="8367581" cy="1310872"/>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9" name="Rounded Rectangle 6">
            <a:extLst>
              <a:ext uri="{FF2B5EF4-FFF2-40B4-BE49-F238E27FC236}">
                <a16:creationId xmlns:a16="http://schemas.microsoft.com/office/drawing/2014/main" id="{D36AE648-99AF-46EF-ACF1-3C455081BD99}"/>
              </a:ext>
            </a:extLst>
          </p:cNvPr>
          <p:cNvSpPr/>
          <p:nvPr/>
        </p:nvSpPr>
        <p:spPr bwMode="auto">
          <a:xfrm>
            <a:off x="399236" y="3075806"/>
            <a:ext cx="8367581" cy="1430731"/>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10" name="Rounded Rectangle 4">
            <a:extLst>
              <a:ext uri="{FF2B5EF4-FFF2-40B4-BE49-F238E27FC236}">
                <a16:creationId xmlns:a16="http://schemas.microsoft.com/office/drawing/2014/main" id="{335C8C5C-3992-4A4E-9ED9-FBCF56CCFE53}"/>
              </a:ext>
            </a:extLst>
          </p:cNvPr>
          <p:cNvSpPr/>
          <p:nvPr/>
        </p:nvSpPr>
        <p:spPr bwMode="auto">
          <a:xfrm>
            <a:off x="399236" y="853129"/>
            <a:ext cx="8367581" cy="789704"/>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11" name="Textplatzhalter 3">
            <a:extLst>
              <a:ext uri="{FF2B5EF4-FFF2-40B4-BE49-F238E27FC236}">
                <a16:creationId xmlns:a16="http://schemas.microsoft.com/office/drawing/2014/main" id="{519149B4-A5A1-4588-BE7F-B670A1F3E04B}"/>
              </a:ext>
            </a:extLst>
          </p:cNvPr>
          <p:cNvSpPr txBox="1">
            <a:spLocks/>
          </p:cNvSpPr>
          <p:nvPr/>
        </p:nvSpPr>
        <p:spPr>
          <a:xfrm>
            <a:off x="523673" y="843558"/>
            <a:ext cx="8226553" cy="3535109"/>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198" indent="-214198"/>
            <a:r>
              <a:rPr lang="en-GB" sz="1800" dirty="0">
                <a:solidFill>
                  <a:schemeClr val="tx1"/>
                </a:solidFill>
              </a:rPr>
              <a:t>Control</a:t>
            </a:r>
            <a:br>
              <a:rPr lang="en-GB" sz="1600" b="0" dirty="0">
                <a:solidFill>
                  <a:schemeClr val="tx1"/>
                </a:solidFill>
              </a:rPr>
            </a:br>
            <a:r>
              <a:rPr lang="en-GB" sz="1400" b="0" dirty="0">
                <a:solidFill>
                  <a:schemeClr val="tx1"/>
                </a:solidFill>
              </a:rPr>
              <a:t>This subclause contains a short description of the specific security control. If there is no modification the original ISO/ IEC 27002 text has been taken over.</a:t>
            </a:r>
          </a:p>
          <a:p>
            <a:pPr marL="214198" indent="-214198">
              <a:spcBef>
                <a:spcPts val="1200"/>
              </a:spcBef>
            </a:pPr>
            <a:r>
              <a:rPr lang="en-GB" sz="1800" dirty="0">
                <a:solidFill>
                  <a:schemeClr val="tx1"/>
                </a:solidFill>
              </a:rPr>
              <a:t>Preservation of	</a:t>
            </a:r>
            <a:br>
              <a:rPr lang="en-GB" sz="1800" b="0" u="sng" dirty="0">
                <a:solidFill>
                  <a:schemeClr val="tx1"/>
                </a:solidFill>
              </a:rPr>
            </a:br>
            <a:r>
              <a:rPr lang="en-GB" sz="1400" b="0" dirty="0">
                <a:solidFill>
                  <a:schemeClr val="tx1"/>
                </a:solidFill>
              </a:rPr>
              <a:t>Description of the objective of the security control in terms of Confidentiality, Integrity and Availability (CIA):</a:t>
            </a:r>
            <a:endParaRPr lang="de-DE" sz="1400" b="0" dirty="0">
              <a:solidFill>
                <a:schemeClr val="tx1"/>
              </a:solidFill>
            </a:endParaRPr>
          </a:p>
          <a:p>
            <a:pPr marL="483136" lvl="2" indent="-214198">
              <a:spcBef>
                <a:spcPts val="0"/>
              </a:spcBef>
              <a:buFont typeface="Arial" panose="020B0604020202020204" pitchFamily="34" charset="0"/>
              <a:buChar char="•"/>
            </a:pPr>
            <a:r>
              <a:rPr lang="en-GB" sz="1200" b="0" dirty="0">
                <a:solidFill>
                  <a:schemeClr val="tx1"/>
                </a:solidFill>
              </a:rPr>
              <a:t>C 	</a:t>
            </a:r>
            <a:r>
              <a:rPr lang="en-GB" sz="1200" b="0" dirty="0">
                <a:solidFill>
                  <a:schemeClr val="tx1"/>
                </a:solidFill>
                <a:sym typeface="Wingdings"/>
              </a:rPr>
              <a:t></a:t>
            </a:r>
            <a:r>
              <a:rPr lang="en-GB" sz="1200" b="0" dirty="0">
                <a:solidFill>
                  <a:schemeClr val="tx1"/>
                </a:solidFill>
              </a:rPr>
              <a:t> Confidentiality</a:t>
            </a:r>
            <a:endParaRPr lang="de-DE" sz="1200" b="0" dirty="0">
              <a:solidFill>
                <a:schemeClr val="tx1"/>
              </a:solidFill>
            </a:endParaRPr>
          </a:p>
          <a:p>
            <a:pPr marL="483136" lvl="2" indent="-214198">
              <a:spcBef>
                <a:spcPts val="0"/>
              </a:spcBef>
              <a:buFont typeface="Arial" panose="020B0604020202020204" pitchFamily="34" charset="0"/>
              <a:buChar char="•"/>
            </a:pPr>
            <a:r>
              <a:rPr lang="en-GB" sz="1200" b="0" dirty="0">
                <a:solidFill>
                  <a:schemeClr val="tx1"/>
                </a:solidFill>
              </a:rPr>
              <a:t>I 	</a:t>
            </a:r>
            <a:r>
              <a:rPr lang="en-GB" sz="1200" b="0" dirty="0">
                <a:solidFill>
                  <a:schemeClr val="tx1"/>
                </a:solidFill>
                <a:sym typeface="Wingdings"/>
              </a:rPr>
              <a:t></a:t>
            </a:r>
            <a:r>
              <a:rPr lang="en-GB" sz="1200" b="0" dirty="0">
                <a:solidFill>
                  <a:schemeClr val="tx1"/>
                </a:solidFill>
              </a:rPr>
              <a:t> Integrity</a:t>
            </a:r>
            <a:endParaRPr lang="de-DE" sz="1200" b="0" dirty="0">
              <a:solidFill>
                <a:schemeClr val="tx1"/>
              </a:solidFill>
            </a:endParaRPr>
          </a:p>
          <a:p>
            <a:pPr marL="483136" lvl="2" indent="-214198">
              <a:spcBef>
                <a:spcPts val="0"/>
              </a:spcBef>
              <a:buFont typeface="Arial" panose="020B0604020202020204" pitchFamily="34" charset="0"/>
              <a:buChar char="•"/>
            </a:pPr>
            <a:r>
              <a:rPr lang="en-GB" sz="1200" b="0" dirty="0">
                <a:solidFill>
                  <a:schemeClr val="tx1"/>
                </a:solidFill>
              </a:rPr>
              <a:t>A 	</a:t>
            </a:r>
            <a:r>
              <a:rPr lang="en-GB" sz="1200" b="0" dirty="0">
                <a:solidFill>
                  <a:schemeClr val="tx1"/>
                </a:solidFill>
                <a:sym typeface="Wingdings"/>
              </a:rPr>
              <a:t></a:t>
            </a:r>
            <a:r>
              <a:rPr lang="en-GB" sz="1200" b="0" dirty="0">
                <a:solidFill>
                  <a:schemeClr val="tx1"/>
                </a:solidFill>
              </a:rPr>
              <a:t> Availability</a:t>
            </a:r>
            <a:endParaRPr lang="de-DE" sz="1200" b="0" dirty="0">
              <a:solidFill>
                <a:schemeClr val="tx1"/>
              </a:solidFill>
            </a:endParaRPr>
          </a:p>
          <a:p>
            <a:pPr marL="214198" indent="-214198">
              <a:spcBef>
                <a:spcPts val="1200"/>
              </a:spcBef>
            </a:pPr>
            <a:r>
              <a:rPr lang="en-GB" sz="1800" dirty="0">
                <a:solidFill>
                  <a:schemeClr val="tx1"/>
                </a:solidFill>
              </a:rPr>
              <a:t>Control focus</a:t>
            </a:r>
            <a:br>
              <a:rPr lang="en-GB" sz="1800" dirty="0">
                <a:solidFill>
                  <a:schemeClr val="tx1"/>
                </a:solidFill>
              </a:rPr>
            </a:br>
            <a:r>
              <a:rPr lang="en-GB" sz="1400" b="0" dirty="0">
                <a:solidFill>
                  <a:schemeClr val="tx1"/>
                </a:solidFill>
              </a:rPr>
              <a:t>This subclause contains the description of the focus of the security control in terms of prevention, detection and correction</a:t>
            </a:r>
          </a:p>
          <a:p>
            <a:pPr marL="483136" lvl="2" indent="-214198">
              <a:spcBef>
                <a:spcPts val="0"/>
              </a:spcBef>
              <a:buFont typeface="Arial" panose="020B0604020202020204" pitchFamily="34" charset="0"/>
              <a:buChar char="•"/>
            </a:pPr>
            <a:r>
              <a:rPr lang="en-GB" sz="1200" b="0" dirty="0">
                <a:solidFill>
                  <a:schemeClr val="tx1"/>
                </a:solidFill>
              </a:rPr>
              <a:t>p 	</a:t>
            </a:r>
            <a:r>
              <a:rPr lang="en-GB" sz="1200" b="0" dirty="0">
                <a:solidFill>
                  <a:schemeClr val="tx1"/>
                </a:solidFill>
                <a:sym typeface="Wingdings"/>
              </a:rPr>
              <a:t></a:t>
            </a:r>
            <a:r>
              <a:rPr lang="en-GB" sz="1200" b="0" dirty="0">
                <a:solidFill>
                  <a:schemeClr val="tx1"/>
                </a:solidFill>
              </a:rPr>
              <a:t> Prevention</a:t>
            </a:r>
            <a:endParaRPr lang="de-DE" sz="1200" b="0" dirty="0">
              <a:solidFill>
                <a:schemeClr val="tx1"/>
              </a:solidFill>
            </a:endParaRPr>
          </a:p>
          <a:p>
            <a:pPr marL="483136" lvl="2" indent="-214198">
              <a:spcBef>
                <a:spcPts val="0"/>
              </a:spcBef>
              <a:buFont typeface="Arial" panose="020B0604020202020204" pitchFamily="34" charset="0"/>
              <a:buChar char="•"/>
            </a:pPr>
            <a:r>
              <a:rPr lang="en-GB" sz="1200" b="0" dirty="0">
                <a:solidFill>
                  <a:schemeClr val="tx1"/>
                </a:solidFill>
              </a:rPr>
              <a:t>d 	</a:t>
            </a:r>
            <a:r>
              <a:rPr lang="en-GB" sz="1200" b="0" dirty="0">
                <a:solidFill>
                  <a:schemeClr val="tx1"/>
                </a:solidFill>
                <a:sym typeface="Wingdings"/>
              </a:rPr>
              <a:t></a:t>
            </a:r>
            <a:r>
              <a:rPr lang="en-GB" sz="1200" b="0" dirty="0">
                <a:solidFill>
                  <a:schemeClr val="tx1"/>
                </a:solidFill>
              </a:rPr>
              <a:t> Detection</a:t>
            </a:r>
            <a:endParaRPr lang="de-DE" sz="1200" b="0" dirty="0">
              <a:solidFill>
                <a:schemeClr val="tx1"/>
              </a:solidFill>
            </a:endParaRPr>
          </a:p>
          <a:p>
            <a:pPr marL="483136" lvl="2" indent="-214198">
              <a:spcBef>
                <a:spcPts val="0"/>
              </a:spcBef>
              <a:buFont typeface="Arial" panose="020B0604020202020204" pitchFamily="34" charset="0"/>
              <a:buChar char="•"/>
            </a:pPr>
            <a:r>
              <a:rPr lang="en-GB" sz="1200" b="0" dirty="0">
                <a:solidFill>
                  <a:schemeClr val="tx1"/>
                </a:solidFill>
              </a:rPr>
              <a:t>c 	</a:t>
            </a:r>
            <a:r>
              <a:rPr lang="en-GB" sz="1200" b="0" dirty="0">
                <a:solidFill>
                  <a:schemeClr val="tx1"/>
                </a:solidFill>
                <a:sym typeface="Wingdings"/>
              </a:rPr>
              <a:t></a:t>
            </a:r>
            <a:r>
              <a:rPr lang="en-GB" sz="1200" b="0" dirty="0">
                <a:solidFill>
                  <a:schemeClr val="tx1"/>
                </a:solidFill>
              </a:rPr>
              <a:t> Correction</a:t>
            </a:r>
            <a:endParaRPr lang="de-DE" sz="1200" b="0" dirty="0">
              <a:solidFill>
                <a:schemeClr val="tx1"/>
              </a:solidFill>
            </a:endParaRPr>
          </a:p>
          <a:p>
            <a:pPr marL="214198" indent="-214198"/>
            <a:endParaRPr lang="en-GB" sz="2000" dirty="0">
              <a:solidFill>
                <a:schemeClr val="tx1"/>
              </a:solidFill>
            </a:endParaRPr>
          </a:p>
          <a:p>
            <a:endParaRPr lang="de-DE" sz="2000" dirty="0">
              <a:solidFill>
                <a:schemeClr val="tx1"/>
              </a:solidFill>
            </a:endParaRPr>
          </a:p>
        </p:txBody>
      </p:sp>
      <p:pic>
        <p:nvPicPr>
          <p:cNvPr id="12" name="Picture 10">
            <a:extLst>
              <a:ext uri="{FF2B5EF4-FFF2-40B4-BE49-F238E27FC236}">
                <a16:creationId xmlns:a16="http://schemas.microsoft.com/office/drawing/2014/main" id="{C7520935-3388-435A-8896-28B2679C3C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393712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558C0-5636-4DE9-B8C7-85B009EA6557}"/>
              </a:ext>
            </a:extLst>
          </p:cNvPr>
          <p:cNvSpPr>
            <a:spLocks noGrp="1"/>
          </p:cNvSpPr>
          <p:nvPr>
            <p:ph type="title"/>
          </p:nvPr>
        </p:nvSpPr>
        <p:spPr/>
        <p:txBody>
          <a:bodyPr anchor="t" anchorCtr="0"/>
          <a:lstStyle/>
          <a:p>
            <a:r>
              <a:rPr lang="en-US" sz="3600" dirty="0">
                <a:latin typeface="+mn-lt"/>
              </a:rPr>
              <a:t>Structure of each security control (2)</a:t>
            </a:r>
          </a:p>
        </p:txBody>
      </p:sp>
      <p:sp>
        <p:nvSpPr>
          <p:cNvPr id="3" name="Foliennummernplatzhalter 2">
            <a:extLst>
              <a:ext uri="{FF2B5EF4-FFF2-40B4-BE49-F238E27FC236}">
                <a16:creationId xmlns:a16="http://schemas.microsoft.com/office/drawing/2014/main" id="{E5536072-4436-4B3A-9AA1-76B5AA003236}"/>
              </a:ext>
            </a:extLst>
          </p:cNvPr>
          <p:cNvSpPr>
            <a:spLocks noGrp="1"/>
          </p:cNvSpPr>
          <p:nvPr>
            <p:ph type="sldNum" sz="quarter" idx="4"/>
          </p:nvPr>
        </p:nvSpPr>
        <p:spPr/>
        <p:txBody>
          <a:bodyPr/>
          <a:lstStyle/>
          <a:p>
            <a:fld id="{C2B32AA8-9B4E-4D53-AE6E-350E87BFFB19}" type="slidenum">
              <a:rPr lang="fr-CH" smtClean="0"/>
              <a:pPr/>
              <a:t>22</a:t>
            </a:fld>
            <a:endParaRPr lang="fr-CH" dirty="0"/>
          </a:p>
        </p:txBody>
      </p:sp>
      <p:sp>
        <p:nvSpPr>
          <p:cNvPr id="6" name="Rounded Rectangle 4">
            <a:extLst>
              <a:ext uri="{FF2B5EF4-FFF2-40B4-BE49-F238E27FC236}">
                <a16:creationId xmlns:a16="http://schemas.microsoft.com/office/drawing/2014/main" id="{0A1BE213-804F-440F-A117-222BCD299D07}"/>
              </a:ext>
            </a:extLst>
          </p:cNvPr>
          <p:cNvSpPr/>
          <p:nvPr/>
        </p:nvSpPr>
        <p:spPr bwMode="auto">
          <a:xfrm>
            <a:off x="364963" y="843558"/>
            <a:ext cx="8405371" cy="3384376"/>
          </a:xfrm>
          <a:prstGeom prst="roundRect">
            <a:avLst>
              <a:gd name="adj" fmla="val 8961"/>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7" name="Textplatzhalter 3">
            <a:extLst>
              <a:ext uri="{FF2B5EF4-FFF2-40B4-BE49-F238E27FC236}">
                <a16:creationId xmlns:a16="http://schemas.microsoft.com/office/drawing/2014/main" id="{B923588E-63FE-4108-8072-5AA01D7A1657}"/>
              </a:ext>
            </a:extLst>
          </p:cNvPr>
          <p:cNvSpPr txBox="1">
            <a:spLocks/>
          </p:cNvSpPr>
          <p:nvPr/>
        </p:nvSpPr>
        <p:spPr>
          <a:xfrm>
            <a:off x="489401" y="843557"/>
            <a:ext cx="8263706" cy="2941888"/>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198" indent="-214198"/>
            <a:r>
              <a:rPr lang="en-GB" sz="1800" dirty="0">
                <a:solidFill>
                  <a:schemeClr val="tx1"/>
                </a:solidFill>
              </a:rPr>
              <a:t>Implementation guidance (1)</a:t>
            </a:r>
          </a:p>
          <a:p>
            <a:pPr marL="483136" lvl="2" indent="-214198">
              <a:spcBef>
                <a:spcPts val="1200"/>
              </a:spcBef>
              <a:buFont typeface="Arial" panose="020B0604020202020204" pitchFamily="34" charset="0"/>
              <a:buChar char="•"/>
            </a:pPr>
            <a:r>
              <a:rPr lang="en-GB" sz="1400" b="0" dirty="0">
                <a:solidFill>
                  <a:schemeClr val="tx1"/>
                </a:solidFill>
              </a:rPr>
              <a:t>The implementation guidance is described in a standardized table format. 	</a:t>
            </a:r>
          </a:p>
          <a:p>
            <a:pPr marL="483136" lvl="2" indent="-214198">
              <a:spcBef>
                <a:spcPts val="1200"/>
              </a:spcBef>
              <a:buFont typeface="Arial" panose="020B0604020202020204" pitchFamily="34" charset="0"/>
              <a:buChar char="•"/>
            </a:pPr>
            <a:r>
              <a:rPr lang="en-GB" sz="1400" b="0" dirty="0">
                <a:solidFill>
                  <a:schemeClr val="tx1"/>
                </a:solidFill>
              </a:rPr>
              <a:t>The implementation guidance depends on the security degree (as defined in IEC 62645) that is assigned to the individual I&amp;C system.</a:t>
            </a:r>
            <a:endParaRPr lang="de-DE" sz="1400" b="0" dirty="0">
              <a:solidFill>
                <a:schemeClr val="tx1"/>
              </a:solidFill>
            </a:endParaRPr>
          </a:p>
          <a:p>
            <a:pPr marL="483136" lvl="2" indent="-214198">
              <a:spcBef>
                <a:spcPts val="1200"/>
              </a:spcBef>
              <a:buFont typeface="Arial" panose="020B0604020202020204" pitchFamily="34" charset="0"/>
              <a:buChar char="•"/>
            </a:pPr>
            <a:r>
              <a:rPr lang="en-GB" sz="1400" b="0" dirty="0">
                <a:solidFill>
                  <a:schemeClr val="tx1"/>
                </a:solidFill>
              </a:rPr>
              <a:t>If no security degree is assigned the implementation guidance of the security baseline “Baseline Requirement” applies.</a:t>
            </a:r>
            <a:endParaRPr lang="de-DE" sz="1400" b="0" dirty="0">
              <a:solidFill>
                <a:schemeClr val="tx1"/>
              </a:solidFill>
            </a:endParaRPr>
          </a:p>
          <a:p>
            <a:pPr marL="483136" lvl="2" indent="-214198">
              <a:spcBef>
                <a:spcPts val="1200"/>
              </a:spcBef>
              <a:buFont typeface="Arial" panose="020B0604020202020204" pitchFamily="34" charset="0"/>
              <a:buChar char="•"/>
            </a:pPr>
            <a:r>
              <a:rPr lang="en-GB" sz="1400" b="0" dirty="0">
                <a:solidFill>
                  <a:schemeClr val="tx1"/>
                </a:solidFill>
              </a:rPr>
              <a:t>For the security baseline and the security degrees following column headings are defined:</a:t>
            </a:r>
            <a:endParaRPr lang="de-DE" sz="1400" b="0" dirty="0">
              <a:solidFill>
                <a:schemeClr val="tx1"/>
              </a:solidFill>
            </a:endParaRPr>
          </a:p>
          <a:p>
            <a:pPr marL="752074" lvl="4" indent="-214198"/>
            <a:r>
              <a:rPr lang="en-GB" sz="1200" b="0" dirty="0">
                <a:solidFill>
                  <a:schemeClr val="tx1"/>
                </a:solidFill>
              </a:rPr>
              <a:t>BR	</a:t>
            </a:r>
            <a:r>
              <a:rPr lang="en-GB" sz="1200" b="0" dirty="0">
                <a:solidFill>
                  <a:schemeClr val="tx1"/>
                </a:solidFill>
                <a:sym typeface="Wingdings"/>
              </a:rPr>
              <a:t></a:t>
            </a:r>
            <a:r>
              <a:rPr lang="en-GB" sz="1200" b="0" dirty="0">
                <a:solidFill>
                  <a:schemeClr val="tx1"/>
                </a:solidFill>
              </a:rPr>
              <a:t> Baseline Requirement</a:t>
            </a:r>
            <a:endParaRPr lang="de-DE" sz="1200" b="0" dirty="0">
              <a:solidFill>
                <a:schemeClr val="tx1"/>
              </a:solidFill>
            </a:endParaRPr>
          </a:p>
          <a:p>
            <a:pPr marL="752074" lvl="4" indent="-214198"/>
            <a:r>
              <a:rPr lang="en-GB" sz="1200" b="0" dirty="0">
                <a:solidFill>
                  <a:schemeClr val="tx1"/>
                </a:solidFill>
              </a:rPr>
              <a:t>S3	</a:t>
            </a:r>
            <a:r>
              <a:rPr lang="en-GB" sz="1200" b="0" dirty="0">
                <a:solidFill>
                  <a:schemeClr val="tx1"/>
                </a:solidFill>
                <a:sym typeface="Wingdings"/>
              </a:rPr>
              <a:t></a:t>
            </a:r>
            <a:r>
              <a:rPr lang="en-GB" sz="1200" b="0" dirty="0">
                <a:solidFill>
                  <a:schemeClr val="tx1"/>
                </a:solidFill>
              </a:rPr>
              <a:t> Security degree 3</a:t>
            </a:r>
            <a:endParaRPr lang="de-DE" sz="1200" b="0" dirty="0">
              <a:solidFill>
                <a:schemeClr val="tx1"/>
              </a:solidFill>
            </a:endParaRPr>
          </a:p>
          <a:p>
            <a:pPr marL="752074" lvl="4" indent="-214198"/>
            <a:r>
              <a:rPr lang="en-GB" sz="1200" b="0" dirty="0">
                <a:solidFill>
                  <a:schemeClr val="tx1"/>
                </a:solidFill>
              </a:rPr>
              <a:t>S2	</a:t>
            </a:r>
            <a:r>
              <a:rPr lang="en-GB" sz="1200" b="0" dirty="0">
                <a:solidFill>
                  <a:schemeClr val="tx1"/>
                </a:solidFill>
                <a:sym typeface="Wingdings"/>
              </a:rPr>
              <a:t></a:t>
            </a:r>
            <a:r>
              <a:rPr lang="en-GB" sz="1200" b="0" dirty="0">
                <a:solidFill>
                  <a:schemeClr val="tx1"/>
                </a:solidFill>
              </a:rPr>
              <a:t> Security degree 2</a:t>
            </a:r>
            <a:endParaRPr lang="de-DE" sz="1200" b="0" dirty="0">
              <a:solidFill>
                <a:schemeClr val="tx1"/>
              </a:solidFill>
            </a:endParaRPr>
          </a:p>
          <a:p>
            <a:pPr marL="752074" lvl="4" indent="-214198">
              <a:spcAft>
                <a:spcPts val="900"/>
              </a:spcAft>
            </a:pPr>
            <a:r>
              <a:rPr lang="en-GB" sz="1200" b="0" dirty="0">
                <a:solidFill>
                  <a:schemeClr val="tx1"/>
                </a:solidFill>
              </a:rPr>
              <a:t>S1	</a:t>
            </a:r>
            <a:r>
              <a:rPr lang="en-GB" sz="1200" b="0" dirty="0">
                <a:solidFill>
                  <a:schemeClr val="tx1"/>
                </a:solidFill>
                <a:sym typeface="Wingdings"/>
              </a:rPr>
              <a:t></a:t>
            </a:r>
            <a:r>
              <a:rPr lang="en-GB" sz="1200" b="0" dirty="0">
                <a:solidFill>
                  <a:schemeClr val="tx1"/>
                </a:solidFill>
              </a:rPr>
              <a:t> Security degree 1</a:t>
            </a:r>
            <a:endParaRPr lang="de-DE" sz="1200" b="0" dirty="0">
              <a:solidFill>
                <a:schemeClr val="tx1"/>
              </a:solidFill>
            </a:endParaRPr>
          </a:p>
          <a:p>
            <a:endParaRPr lang="de-DE" sz="1800" b="0" dirty="0"/>
          </a:p>
          <a:p>
            <a:pPr marL="214198" indent="-214198"/>
            <a:endParaRPr lang="en-GB" sz="1800" b="0" dirty="0"/>
          </a:p>
          <a:p>
            <a:endParaRPr lang="de-DE" dirty="0"/>
          </a:p>
        </p:txBody>
      </p:sp>
    </p:spTree>
    <p:extLst>
      <p:ext uri="{BB962C8B-B14F-4D97-AF65-F5344CB8AC3E}">
        <p14:creationId xmlns:p14="http://schemas.microsoft.com/office/powerpoint/2010/main" val="234673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9" y="-20538"/>
            <a:ext cx="8509545" cy="1207214"/>
          </a:xfrm>
        </p:spPr>
        <p:txBody>
          <a:bodyPr anchor="t" anchorCtr="0"/>
          <a:lstStyle/>
          <a:p>
            <a:pPr>
              <a:lnSpc>
                <a:spcPts val="4500"/>
              </a:lnSpc>
            </a:pPr>
            <a:r>
              <a:rPr lang="en-US" sz="3600" dirty="0"/>
              <a:t>Structure of each security control (3)</a:t>
            </a:r>
            <a:endParaRPr lang="en-GB" sz="3600" dirty="0">
              <a:latin typeface="+mj-lt"/>
            </a:endParaRPr>
          </a:p>
        </p:txBody>
      </p:sp>
      <p:sp>
        <p:nvSpPr>
          <p:cNvPr id="3" name="Slide Number Placeholder 2"/>
          <p:cNvSpPr>
            <a:spLocks noGrp="1"/>
          </p:cNvSpPr>
          <p:nvPr>
            <p:ph type="sldNum" sz="quarter" idx="4"/>
          </p:nvPr>
        </p:nvSpPr>
        <p:spPr/>
        <p:txBody>
          <a:bodyPr/>
          <a:lstStyle/>
          <a:p>
            <a:fld id="{C2B32AA8-9B4E-4D53-AE6E-350E87BFFB19}" type="slidenum">
              <a:rPr lang="fr-CH" smtClean="0"/>
              <a:pPr/>
              <a:t>23</a:t>
            </a:fld>
            <a:endParaRPr lang="fr-CH" dirty="0"/>
          </a:p>
        </p:txBody>
      </p:sp>
      <p:sp>
        <p:nvSpPr>
          <p:cNvPr id="5" name="Rechteck 4">
            <a:extLst>
              <a:ext uri="{FF2B5EF4-FFF2-40B4-BE49-F238E27FC236}">
                <a16:creationId xmlns:a16="http://schemas.microsoft.com/office/drawing/2014/main" id="{1E8C61D4-3296-414D-9F45-396825FFFA11}"/>
              </a:ext>
            </a:extLst>
          </p:cNvPr>
          <p:cNvSpPr/>
          <p:nvPr/>
        </p:nvSpPr>
        <p:spPr>
          <a:xfrm>
            <a:off x="323528" y="1995687"/>
            <a:ext cx="2639886" cy="2304256"/>
          </a:xfrm>
          <a:prstGeom prst="rect">
            <a:avLst/>
          </a:prstGeom>
        </p:spPr>
        <p:txBody>
          <a:bodyPr wrap="square">
            <a:noAutofit/>
          </a:bodyPr>
          <a:lstStyle/>
          <a:p>
            <a:pPr marL="269875" lvl="1" indent="-269875">
              <a:spcBef>
                <a:spcPct val="0"/>
              </a:spcBef>
              <a:buClr>
                <a:srgbClr val="879BAA"/>
              </a:buClr>
            </a:pPr>
            <a:r>
              <a:rPr lang="en-US" sz="1000" b="1" dirty="0">
                <a:latin typeface="Arial Narrow" panose="020B0606020202030204" pitchFamily="34" charset="0"/>
                <a:sym typeface="Wingdings" panose="05000000000000000000" pitchFamily="2" charset="2"/>
              </a:rPr>
              <a:t>D  I&amp;C Platform </a:t>
            </a:r>
            <a:r>
              <a:rPr lang="en-US" sz="1000" b="1" u="sng" dirty="0">
                <a:latin typeface="Arial Narrow" panose="020B0606020202030204" pitchFamily="34" charset="0"/>
                <a:sym typeface="Wingdings" panose="05000000000000000000" pitchFamily="2" charset="2"/>
              </a:rPr>
              <a:t>D</a:t>
            </a:r>
            <a:r>
              <a:rPr lang="en-US" sz="1000" b="1" dirty="0">
                <a:latin typeface="Arial Narrow" panose="020B0606020202030204" pitchFamily="34" charset="0"/>
                <a:sym typeface="Wingdings" panose="05000000000000000000" pitchFamily="2" charset="2"/>
              </a:rPr>
              <a:t>evelopment</a:t>
            </a:r>
            <a:endParaRPr lang="de-DE" sz="1000" b="1" dirty="0">
              <a:latin typeface="Arial Narrow" panose="020B0606020202030204" pitchFamily="34" charset="0"/>
            </a:endParaRPr>
          </a:p>
        </p:txBody>
      </p:sp>
      <p:sp>
        <p:nvSpPr>
          <p:cNvPr id="17" name="Rechteck 16">
            <a:extLst>
              <a:ext uri="{FF2B5EF4-FFF2-40B4-BE49-F238E27FC236}">
                <a16:creationId xmlns:a16="http://schemas.microsoft.com/office/drawing/2014/main" id="{02D16E2E-9195-4646-B8C3-EBC165955833}"/>
              </a:ext>
            </a:extLst>
          </p:cNvPr>
          <p:cNvSpPr/>
          <p:nvPr/>
        </p:nvSpPr>
        <p:spPr>
          <a:xfrm>
            <a:off x="3107430" y="1995687"/>
            <a:ext cx="2915546" cy="2736303"/>
          </a:xfrm>
          <a:prstGeom prst="rect">
            <a:avLst/>
          </a:prstGeom>
        </p:spPr>
        <p:txBody>
          <a:bodyPr wrap="square">
            <a:noAutofit/>
          </a:bodyPr>
          <a:lstStyle/>
          <a:p>
            <a:pPr lvl="0">
              <a:lnSpc>
                <a:spcPts val="1100"/>
              </a:lnSpc>
            </a:pPr>
            <a:r>
              <a:rPr lang="en-GB" sz="1000" b="1" dirty="0">
                <a:latin typeface="Arial Narrow" panose="020B0606020202030204" pitchFamily="34" charset="0"/>
              </a:rPr>
              <a:t>E </a:t>
            </a:r>
            <a:r>
              <a:rPr lang="en-GB" sz="1000" b="1" dirty="0">
                <a:latin typeface="Arial Narrow" panose="020B0606020202030204" pitchFamily="34" charset="0"/>
                <a:sym typeface="Wingdings" panose="05000000000000000000" pitchFamily="2" charset="2"/>
              </a:rPr>
              <a:t></a:t>
            </a:r>
            <a:r>
              <a:rPr lang="en-GB" sz="1000" b="1" dirty="0">
                <a:latin typeface="Arial Narrow" panose="020B0606020202030204" pitchFamily="34" charset="0"/>
              </a:rPr>
              <a:t> Project </a:t>
            </a:r>
            <a:r>
              <a:rPr lang="en-GB" sz="1000" b="1" u="sng" dirty="0">
                <a:latin typeface="Arial Narrow" panose="020B0606020202030204" pitchFamily="34" charset="0"/>
              </a:rPr>
              <a:t>E</a:t>
            </a:r>
            <a:r>
              <a:rPr lang="en-GB" sz="1000" b="1" dirty="0">
                <a:latin typeface="Arial Narrow" panose="020B0606020202030204" pitchFamily="34" charset="0"/>
              </a:rPr>
              <a:t>ngineering for plant specific I&amp;C system</a:t>
            </a:r>
            <a:endParaRPr lang="de-DE" sz="1000" b="1" dirty="0">
              <a:latin typeface="Arial Narrow" panose="020B0606020202030204" pitchFamily="34" charset="0"/>
            </a:endParaRPr>
          </a:p>
          <a:p>
            <a:pPr marL="90488" lvl="1">
              <a:lnSpc>
                <a:spcPts val="1100"/>
              </a:lnSpc>
              <a:spcBef>
                <a:spcPts val="300"/>
              </a:spcBef>
              <a:tabLst>
                <a:tab pos="447675" algn="l"/>
              </a:tabLst>
            </a:pPr>
            <a:r>
              <a:rPr lang="en-GB" sz="1000" b="1" dirty="0">
                <a:latin typeface="Arial Narrow" panose="020B0606020202030204" pitchFamily="34" charset="0"/>
              </a:rPr>
              <a:t>E</a:t>
            </a:r>
            <a:r>
              <a:rPr lang="en-GB" sz="1000" b="1" baseline="-25000" dirty="0">
                <a:latin typeface="Arial Narrow" panose="020B0606020202030204" pitchFamily="34" charset="0"/>
              </a:rPr>
              <a:t>b</a:t>
            </a:r>
            <a:r>
              <a:rPr lang="en-GB" sz="1000" dirty="0">
                <a:latin typeface="Arial Narrow" panose="020B0606020202030204" pitchFamily="34" charset="0"/>
              </a:rPr>
              <a:t> </a:t>
            </a:r>
            <a:r>
              <a:rPr lang="en-GB" sz="1000" dirty="0">
                <a:latin typeface="Arial Narrow" panose="020B0606020202030204" pitchFamily="34" charset="0"/>
                <a:sym typeface="Wingdings" panose="05000000000000000000" pitchFamily="2" charset="2"/>
              </a:rPr>
              <a:t></a:t>
            </a:r>
            <a:r>
              <a:rPr lang="en-GB" sz="1000" dirty="0">
                <a:latin typeface="Arial Narrow" panose="020B0606020202030204" pitchFamily="34" charset="0"/>
              </a:rPr>
              <a:t> 	Project Engineering </a:t>
            </a:r>
            <a:r>
              <a:rPr lang="en-GB" sz="1000" u="sng" dirty="0">
                <a:latin typeface="Arial Narrow" panose="020B0606020202030204" pitchFamily="34" charset="0"/>
              </a:rPr>
              <a:t>b</a:t>
            </a:r>
            <a:r>
              <a:rPr lang="en-GB" sz="1000" dirty="0">
                <a:latin typeface="Arial Narrow" panose="020B0606020202030204" pitchFamily="34" charset="0"/>
              </a:rPr>
              <a:t>efore “Installation” 	and “Commissioning” </a:t>
            </a:r>
            <a:endParaRPr lang="de-DE" sz="1000" dirty="0">
              <a:latin typeface="Arial Narrow" panose="020B0606020202030204" pitchFamily="34" charset="0"/>
            </a:endParaRPr>
          </a:p>
          <a:p>
            <a:pPr marL="90488" lvl="1">
              <a:lnSpc>
                <a:spcPts val="1100"/>
              </a:lnSpc>
              <a:spcBef>
                <a:spcPts val="300"/>
              </a:spcBef>
              <a:tabLst>
                <a:tab pos="447675" algn="l"/>
              </a:tabLst>
            </a:pPr>
            <a:r>
              <a:rPr lang="en-GB" sz="1000" b="1" dirty="0">
                <a:latin typeface="Arial Narrow" panose="020B0606020202030204" pitchFamily="34" charset="0"/>
              </a:rPr>
              <a:t>E</a:t>
            </a:r>
            <a:r>
              <a:rPr lang="en-GB" sz="1000" b="1" baseline="-25000" dirty="0">
                <a:latin typeface="Arial Narrow" panose="020B0606020202030204" pitchFamily="34" charset="0"/>
              </a:rPr>
              <a:t>d</a:t>
            </a:r>
            <a:r>
              <a:rPr lang="en-GB" sz="1000" dirty="0">
                <a:latin typeface="Arial Narrow" panose="020B0606020202030204" pitchFamily="34" charset="0"/>
              </a:rPr>
              <a:t> </a:t>
            </a:r>
            <a:r>
              <a:rPr lang="en-GB" sz="1000" dirty="0">
                <a:latin typeface="Arial Narrow" panose="020B0606020202030204" pitchFamily="34" charset="0"/>
                <a:sym typeface="Wingdings" panose="05000000000000000000" pitchFamily="2" charset="2"/>
              </a:rPr>
              <a:t></a:t>
            </a:r>
            <a:r>
              <a:rPr lang="en-GB" sz="1000" dirty="0">
                <a:latin typeface="Arial Narrow" panose="020B0606020202030204" pitchFamily="34" charset="0"/>
              </a:rPr>
              <a:t> 	Sub- activities “Requirements”, 	“Specifications” and “Detailed </a:t>
            </a:r>
            <a:r>
              <a:rPr lang="en-GB" sz="1000" u="sng" dirty="0">
                <a:latin typeface="Arial Narrow" panose="020B0606020202030204" pitchFamily="34" charset="0"/>
              </a:rPr>
              <a:t>d</a:t>
            </a:r>
            <a:r>
              <a:rPr lang="en-GB" sz="1000" dirty="0">
                <a:latin typeface="Arial Narrow" panose="020B0606020202030204" pitchFamily="34" charset="0"/>
              </a:rPr>
              <a:t>esign	and implementation”</a:t>
            </a:r>
            <a:endParaRPr lang="de-DE" sz="1000" dirty="0">
              <a:latin typeface="Arial Narrow" panose="020B0606020202030204" pitchFamily="34" charset="0"/>
            </a:endParaRPr>
          </a:p>
          <a:p>
            <a:pPr marL="90488" lvl="1">
              <a:lnSpc>
                <a:spcPts val="1100"/>
              </a:lnSpc>
              <a:spcBef>
                <a:spcPts val="300"/>
              </a:spcBef>
              <a:tabLst>
                <a:tab pos="447675" algn="l"/>
              </a:tabLst>
            </a:pPr>
            <a:r>
              <a:rPr lang="en-GB" sz="1000" b="1" dirty="0">
                <a:latin typeface="Arial Narrow" panose="020B0606020202030204" pitchFamily="34" charset="0"/>
              </a:rPr>
              <a:t>E</a:t>
            </a:r>
            <a:r>
              <a:rPr lang="en-GB" sz="1000" b="1" baseline="-25000" dirty="0">
                <a:latin typeface="Arial Narrow" panose="020B0606020202030204" pitchFamily="34" charset="0"/>
              </a:rPr>
              <a:t>g </a:t>
            </a:r>
            <a:r>
              <a:rPr lang="en-GB" sz="1000" dirty="0">
                <a:latin typeface="Arial Narrow" panose="020B0606020202030204" pitchFamily="34" charset="0"/>
                <a:sym typeface="Wingdings" panose="05000000000000000000" pitchFamily="2" charset="2"/>
              </a:rPr>
              <a:t></a:t>
            </a:r>
            <a:r>
              <a:rPr lang="en-GB" sz="1000" dirty="0">
                <a:latin typeface="Arial Narrow" panose="020B0606020202030204" pitchFamily="34" charset="0"/>
              </a:rPr>
              <a:t> 	Sub- activity “Inte</a:t>
            </a:r>
            <a:r>
              <a:rPr lang="en-GB" sz="1000" u="sng" dirty="0">
                <a:latin typeface="Arial Narrow" panose="020B0606020202030204" pitchFamily="34" charset="0"/>
              </a:rPr>
              <a:t>g</a:t>
            </a:r>
            <a:r>
              <a:rPr lang="en-GB" sz="1000" dirty="0">
                <a:latin typeface="Arial Narrow" panose="020B0606020202030204" pitchFamily="34" charset="0"/>
              </a:rPr>
              <a:t>ration (offsite inte</a:t>
            </a:r>
            <a:r>
              <a:rPr lang="en-GB" sz="1000" u="sng" dirty="0">
                <a:latin typeface="Arial Narrow" panose="020B0606020202030204" pitchFamily="34" charset="0"/>
              </a:rPr>
              <a:t>g</a:t>
            </a:r>
            <a:r>
              <a:rPr lang="en-GB" sz="1000" dirty="0">
                <a:latin typeface="Arial Narrow" panose="020B0606020202030204" pitchFamily="34" charset="0"/>
              </a:rPr>
              <a:t>ration)”</a:t>
            </a:r>
            <a:endParaRPr lang="de-DE" sz="1000" dirty="0">
              <a:latin typeface="Arial Narrow" panose="020B0606020202030204" pitchFamily="34" charset="0"/>
            </a:endParaRPr>
          </a:p>
          <a:p>
            <a:pPr marL="90488" lvl="1">
              <a:lnSpc>
                <a:spcPts val="1100"/>
              </a:lnSpc>
              <a:spcBef>
                <a:spcPts val="300"/>
              </a:spcBef>
              <a:tabLst>
                <a:tab pos="447675" algn="l"/>
              </a:tabLst>
            </a:pPr>
            <a:r>
              <a:rPr lang="en-GB" sz="1000" b="1" dirty="0">
                <a:latin typeface="Arial Narrow" panose="020B0606020202030204" pitchFamily="34" charset="0"/>
              </a:rPr>
              <a:t>E</a:t>
            </a:r>
            <a:r>
              <a:rPr lang="en-GB" sz="1000" b="1" baseline="-25000" dirty="0">
                <a:latin typeface="Arial Narrow" panose="020B0606020202030204" pitchFamily="34" charset="0"/>
              </a:rPr>
              <a:t>v</a:t>
            </a:r>
            <a:r>
              <a:rPr lang="en-GB" sz="1000" dirty="0">
                <a:latin typeface="Arial Narrow" panose="020B0606020202030204" pitchFamily="34" charset="0"/>
              </a:rPr>
              <a:t> </a:t>
            </a:r>
            <a:r>
              <a:rPr lang="en-GB" sz="1000" dirty="0">
                <a:latin typeface="Arial Narrow" panose="020B0606020202030204" pitchFamily="34" charset="0"/>
                <a:sym typeface="Wingdings" panose="05000000000000000000" pitchFamily="2" charset="2"/>
              </a:rPr>
              <a:t> 	</a:t>
            </a:r>
            <a:r>
              <a:rPr lang="en-GB" sz="1000" dirty="0">
                <a:latin typeface="Arial Narrow" panose="020B0606020202030204" pitchFamily="34" charset="0"/>
              </a:rPr>
              <a:t>Sub- activity “</a:t>
            </a:r>
            <a:r>
              <a:rPr lang="en-GB" sz="1000" u="sng" dirty="0">
                <a:latin typeface="Arial Narrow" panose="020B0606020202030204" pitchFamily="34" charset="0"/>
              </a:rPr>
              <a:t>V</a:t>
            </a:r>
            <a:r>
              <a:rPr lang="en-GB" sz="1000" dirty="0">
                <a:latin typeface="Arial Narrow" panose="020B0606020202030204" pitchFamily="34" charset="0"/>
              </a:rPr>
              <a:t>alidation (factory acceptance 	</a:t>
            </a:r>
            <a:r>
              <a:rPr lang="en-GB" sz="1000" u="sng" dirty="0">
                <a:latin typeface="Arial Narrow" panose="020B0606020202030204" pitchFamily="34" charset="0"/>
              </a:rPr>
              <a:t>t</a:t>
            </a:r>
            <a:r>
              <a:rPr lang="en-GB" sz="1000" dirty="0">
                <a:latin typeface="Arial Narrow" panose="020B0606020202030204" pitchFamily="34" charset="0"/>
              </a:rPr>
              <a:t>esting)”</a:t>
            </a:r>
            <a:endParaRPr lang="de-DE" sz="1000" dirty="0">
              <a:latin typeface="Arial Narrow" panose="020B0606020202030204" pitchFamily="34" charset="0"/>
            </a:endParaRPr>
          </a:p>
          <a:p>
            <a:pPr marL="90488" lvl="1">
              <a:lnSpc>
                <a:spcPts val="1100"/>
              </a:lnSpc>
              <a:spcBef>
                <a:spcPts val="300"/>
              </a:spcBef>
              <a:spcAft>
                <a:spcPts val="600"/>
              </a:spcAft>
              <a:tabLst>
                <a:tab pos="447675" algn="l"/>
              </a:tabLst>
            </a:pPr>
            <a:r>
              <a:rPr lang="en-GB" sz="1000" b="1" dirty="0">
                <a:latin typeface="Arial Narrow" panose="020B0606020202030204" pitchFamily="34" charset="0"/>
              </a:rPr>
              <a:t>E</a:t>
            </a:r>
            <a:r>
              <a:rPr lang="en-GB" sz="1000" b="1" baseline="-25000" dirty="0">
                <a:latin typeface="Arial Narrow" panose="020B0606020202030204" pitchFamily="34" charset="0"/>
              </a:rPr>
              <a:t>s</a:t>
            </a:r>
            <a:r>
              <a:rPr lang="en-GB" sz="1000" dirty="0">
                <a:latin typeface="Arial Narrow" panose="020B0606020202030204" pitchFamily="34" charset="0"/>
              </a:rPr>
              <a:t> </a:t>
            </a:r>
            <a:r>
              <a:rPr lang="en-GB" sz="1000" dirty="0">
                <a:latin typeface="Arial Narrow" panose="020B0606020202030204" pitchFamily="34" charset="0"/>
                <a:sym typeface="Wingdings" panose="05000000000000000000" pitchFamily="2" charset="2"/>
              </a:rPr>
              <a:t> 	</a:t>
            </a:r>
            <a:r>
              <a:rPr lang="en-GB" sz="1000" dirty="0">
                <a:latin typeface="Arial Narrow" panose="020B0606020202030204" pitchFamily="34" charset="0"/>
              </a:rPr>
              <a:t>Sub- activity “</a:t>
            </a:r>
            <a:r>
              <a:rPr lang="en-GB" sz="1000" u="sng" dirty="0">
                <a:latin typeface="Arial Narrow" panose="020B0606020202030204" pitchFamily="34" charset="0"/>
              </a:rPr>
              <a:t>S</a:t>
            </a:r>
            <a:r>
              <a:rPr lang="en-GB" sz="1000" dirty="0">
                <a:latin typeface="Arial Narrow" panose="020B0606020202030204" pitchFamily="34" charset="0"/>
              </a:rPr>
              <a:t>hipping to site”</a:t>
            </a:r>
          </a:p>
          <a:p>
            <a:pPr lvl="0">
              <a:lnSpc>
                <a:spcPts val="1100"/>
              </a:lnSpc>
            </a:pPr>
            <a:r>
              <a:rPr lang="en-GB" sz="1000" b="1" dirty="0">
                <a:latin typeface="Arial Narrow" panose="020B0606020202030204" pitchFamily="34" charset="0"/>
              </a:rPr>
              <a:t>E</a:t>
            </a:r>
            <a:r>
              <a:rPr lang="en-GB" sz="1000" b="1" baseline="-25000" dirty="0">
                <a:latin typeface="Arial Narrow" panose="020B0606020202030204" pitchFamily="34" charset="0"/>
              </a:rPr>
              <a:t>ic</a:t>
            </a:r>
            <a:r>
              <a:rPr lang="en-GB" sz="1000" b="1" dirty="0">
                <a:latin typeface="Arial Narrow" panose="020B0606020202030204" pitchFamily="34" charset="0"/>
              </a:rPr>
              <a:t> Project Engineering activities “</a:t>
            </a:r>
            <a:r>
              <a:rPr lang="en-GB" sz="1000" b="1" u="sng" dirty="0">
                <a:latin typeface="Arial Narrow" panose="020B0606020202030204" pitchFamily="34" charset="0"/>
              </a:rPr>
              <a:t>I</a:t>
            </a:r>
            <a:r>
              <a:rPr lang="en-GB" sz="1000" b="1" dirty="0">
                <a:latin typeface="Arial Narrow" panose="020B0606020202030204" pitchFamily="34" charset="0"/>
              </a:rPr>
              <a:t>nstallation” and “</a:t>
            </a:r>
            <a:r>
              <a:rPr lang="en-GB" sz="1000" b="1" u="sng" dirty="0">
                <a:latin typeface="Arial Narrow" panose="020B0606020202030204" pitchFamily="34" charset="0"/>
              </a:rPr>
              <a:t>C</a:t>
            </a:r>
            <a:r>
              <a:rPr lang="en-GB" sz="1000" b="1" dirty="0">
                <a:latin typeface="Arial Narrow" panose="020B0606020202030204" pitchFamily="34" charset="0"/>
              </a:rPr>
              <a:t>ommissioning”</a:t>
            </a:r>
            <a:endParaRPr lang="de-DE" sz="1000" b="1" dirty="0">
              <a:latin typeface="Arial Narrow" panose="020B0606020202030204" pitchFamily="34" charset="0"/>
            </a:endParaRPr>
          </a:p>
          <a:p>
            <a:pPr marL="90488" lvl="1">
              <a:lnSpc>
                <a:spcPts val="1100"/>
              </a:lnSpc>
              <a:spcBef>
                <a:spcPts val="300"/>
              </a:spcBef>
              <a:tabLst>
                <a:tab pos="447675" algn="l"/>
              </a:tabLst>
            </a:pPr>
            <a:r>
              <a:rPr lang="en-GB" sz="1000" b="1" dirty="0">
                <a:latin typeface="Arial Narrow" panose="020B0606020202030204" pitchFamily="34" charset="0"/>
              </a:rPr>
              <a:t>E</a:t>
            </a:r>
            <a:r>
              <a:rPr lang="en-GB" sz="1000" baseline="-25000" dirty="0">
                <a:latin typeface="Arial Narrow" panose="020B0606020202030204" pitchFamily="34" charset="0"/>
              </a:rPr>
              <a:t>i </a:t>
            </a:r>
            <a:r>
              <a:rPr lang="en-GB" sz="1000" dirty="0">
                <a:latin typeface="Arial Narrow" panose="020B0606020202030204" pitchFamily="34" charset="0"/>
                <a:sym typeface="Wingdings" panose="05000000000000000000" pitchFamily="2" charset="2"/>
              </a:rPr>
              <a:t></a:t>
            </a:r>
            <a:r>
              <a:rPr lang="en-GB" sz="1000" dirty="0">
                <a:latin typeface="Arial Narrow" panose="020B0606020202030204" pitchFamily="34" charset="0"/>
              </a:rPr>
              <a:t>	Sub- activity “</a:t>
            </a:r>
            <a:r>
              <a:rPr lang="en-GB" sz="1000" u="sng" dirty="0">
                <a:latin typeface="Arial Narrow" panose="020B0606020202030204" pitchFamily="34" charset="0"/>
              </a:rPr>
              <a:t>I</a:t>
            </a:r>
            <a:r>
              <a:rPr lang="en-GB" sz="1000" dirty="0">
                <a:latin typeface="Arial Narrow" panose="020B0606020202030204" pitchFamily="34" charset="0"/>
              </a:rPr>
              <a:t>nstallation (onsite Integration and 	Acceptance Testing)”</a:t>
            </a:r>
            <a:endParaRPr lang="de-DE" sz="1000" dirty="0">
              <a:latin typeface="Arial Narrow" panose="020B0606020202030204" pitchFamily="34" charset="0"/>
            </a:endParaRPr>
          </a:p>
          <a:p>
            <a:pPr marL="90488" lvl="1">
              <a:lnSpc>
                <a:spcPts val="1100"/>
              </a:lnSpc>
              <a:spcBef>
                <a:spcPts val="300"/>
              </a:spcBef>
              <a:tabLst>
                <a:tab pos="447675" algn="l"/>
              </a:tabLst>
            </a:pPr>
            <a:r>
              <a:rPr lang="en-GB" sz="1000" b="1" dirty="0">
                <a:latin typeface="Arial Narrow" panose="020B0606020202030204" pitchFamily="34" charset="0"/>
              </a:rPr>
              <a:t>E</a:t>
            </a:r>
            <a:r>
              <a:rPr lang="en-GB" sz="1000" b="1" baseline="-25000" dirty="0">
                <a:latin typeface="Arial Narrow" panose="020B0606020202030204" pitchFamily="34" charset="0"/>
              </a:rPr>
              <a:t>c</a:t>
            </a:r>
            <a:r>
              <a:rPr lang="en-GB" sz="1000" b="1" dirty="0">
                <a:latin typeface="Arial Narrow" panose="020B0606020202030204" pitchFamily="34" charset="0"/>
              </a:rPr>
              <a:t> </a:t>
            </a:r>
            <a:r>
              <a:rPr lang="en-GB" sz="1000" dirty="0">
                <a:latin typeface="Arial Narrow" panose="020B0606020202030204" pitchFamily="34" charset="0"/>
                <a:sym typeface="Wingdings" panose="05000000000000000000" pitchFamily="2" charset="2"/>
              </a:rPr>
              <a:t></a:t>
            </a:r>
            <a:r>
              <a:rPr lang="en-GB" sz="1000" dirty="0">
                <a:latin typeface="Arial Narrow" panose="020B0606020202030204" pitchFamily="34" charset="0"/>
              </a:rPr>
              <a:t>	Sub- activity “</a:t>
            </a:r>
            <a:r>
              <a:rPr lang="en-GB" sz="1000" u="sng" dirty="0">
                <a:latin typeface="Arial Narrow" panose="020B0606020202030204" pitchFamily="34" charset="0"/>
              </a:rPr>
              <a:t>C</a:t>
            </a:r>
            <a:r>
              <a:rPr lang="en-GB" sz="1000" dirty="0">
                <a:latin typeface="Arial Narrow" panose="020B0606020202030204" pitchFamily="34" charset="0"/>
              </a:rPr>
              <a:t>ommissioning (Commissioning 	and Acceptance Testing)”</a:t>
            </a:r>
            <a:endParaRPr lang="de-DE" sz="1000" dirty="0">
              <a:latin typeface="Arial Narrow" panose="020B0606020202030204" pitchFamily="34" charset="0"/>
            </a:endParaRPr>
          </a:p>
          <a:p>
            <a:pPr marL="90488" lvl="1">
              <a:spcBef>
                <a:spcPts val="300"/>
              </a:spcBef>
              <a:tabLst>
                <a:tab pos="447675" algn="l"/>
              </a:tabLst>
            </a:pPr>
            <a:endParaRPr lang="de-DE" sz="1000" dirty="0">
              <a:latin typeface="Arial Narrow" panose="020B0606020202030204" pitchFamily="34" charset="0"/>
            </a:endParaRPr>
          </a:p>
          <a:p>
            <a:pPr marL="727075" lvl="2" indent="-269875">
              <a:lnSpc>
                <a:spcPts val="1500"/>
              </a:lnSpc>
              <a:spcBef>
                <a:spcPct val="0"/>
              </a:spcBef>
              <a:buClr>
                <a:srgbClr val="879BAA"/>
              </a:buClr>
              <a:buFont typeface="Arial" panose="020B0604020202020204" pitchFamily="34" charset="0"/>
              <a:buChar char="•"/>
            </a:pPr>
            <a:endParaRPr lang="de-DE" sz="1000" dirty="0"/>
          </a:p>
        </p:txBody>
      </p:sp>
      <p:sp>
        <p:nvSpPr>
          <p:cNvPr id="18" name="Rechteck 17">
            <a:extLst>
              <a:ext uri="{FF2B5EF4-FFF2-40B4-BE49-F238E27FC236}">
                <a16:creationId xmlns:a16="http://schemas.microsoft.com/office/drawing/2014/main" id="{4654EF78-83E1-4704-967B-638489402A0E}"/>
              </a:ext>
            </a:extLst>
          </p:cNvPr>
          <p:cNvSpPr/>
          <p:nvPr/>
        </p:nvSpPr>
        <p:spPr>
          <a:xfrm>
            <a:off x="5915742" y="1995687"/>
            <a:ext cx="2639886" cy="2304256"/>
          </a:xfrm>
          <a:prstGeom prst="rect">
            <a:avLst/>
          </a:prstGeom>
        </p:spPr>
        <p:txBody>
          <a:bodyPr wrap="square">
            <a:noAutofit/>
          </a:bodyPr>
          <a:lstStyle/>
          <a:p>
            <a:pPr lvl="0"/>
            <a:r>
              <a:rPr lang="en-GB" sz="1000" b="1" dirty="0">
                <a:latin typeface="Arial Narrow" panose="020B0606020202030204" pitchFamily="34" charset="0"/>
              </a:rPr>
              <a:t>O </a:t>
            </a:r>
            <a:r>
              <a:rPr lang="en-GB" sz="1000" b="1" dirty="0">
                <a:latin typeface="Arial Narrow" panose="020B0606020202030204" pitchFamily="34" charset="0"/>
                <a:sym typeface="Wingdings" panose="05000000000000000000" pitchFamily="2" charset="2"/>
              </a:rPr>
              <a:t></a:t>
            </a:r>
            <a:r>
              <a:rPr lang="en-GB" sz="1000" b="1" dirty="0">
                <a:latin typeface="Arial Narrow" panose="020B0606020202030204" pitchFamily="34" charset="0"/>
              </a:rPr>
              <a:t> </a:t>
            </a:r>
            <a:r>
              <a:rPr lang="en-GB" sz="1000" b="1" u="sng" dirty="0">
                <a:latin typeface="Arial Narrow" panose="020B0606020202030204" pitchFamily="34" charset="0"/>
              </a:rPr>
              <a:t>O</a:t>
            </a:r>
            <a:r>
              <a:rPr lang="en-GB" sz="1000" b="1" dirty="0">
                <a:latin typeface="Arial Narrow" panose="020B0606020202030204" pitchFamily="34" charset="0"/>
              </a:rPr>
              <a:t>peration and Maintenance of I&amp;C system</a:t>
            </a:r>
            <a:endParaRPr lang="de-DE" sz="1000" b="1" dirty="0">
              <a:latin typeface="Arial Narrow" panose="020B0606020202030204" pitchFamily="34" charset="0"/>
            </a:endParaRPr>
          </a:p>
          <a:p>
            <a:pPr marL="180975" lvl="1">
              <a:spcBef>
                <a:spcPts val="300"/>
              </a:spcBef>
              <a:tabLst>
                <a:tab pos="361950" algn="l"/>
              </a:tabLst>
            </a:pPr>
            <a:r>
              <a:rPr lang="en-GB" sz="1000" b="1" dirty="0">
                <a:latin typeface="Arial Narrow" panose="020B0606020202030204" pitchFamily="34" charset="0"/>
              </a:rPr>
              <a:t>O</a:t>
            </a:r>
            <a:r>
              <a:rPr lang="en-GB" sz="1000" b="1" baseline="-25000" dirty="0">
                <a:latin typeface="Arial Narrow" panose="020B0606020202030204" pitchFamily="34" charset="0"/>
              </a:rPr>
              <a:t>o</a:t>
            </a:r>
            <a:r>
              <a:rPr lang="en-GB" sz="1000" dirty="0">
                <a:latin typeface="Arial Narrow" panose="020B0606020202030204" pitchFamily="34" charset="0"/>
              </a:rPr>
              <a:t> 	</a:t>
            </a:r>
            <a:r>
              <a:rPr lang="en-GB" sz="1000" dirty="0">
                <a:latin typeface="Arial Narrow" panose="020B0606020202030204" pitchFamily="34" charset="0"/>
                <a:sym typeface="Wingdings" panose="05000000000000000000" pitchFamily="2" charset="2"/>
              </a:rPr>
              <a:t></a:t>
            </a:r>
            <a:r>
              <a:rPr lang="en-GB" sz="1000" dirty="0">
                <a:latin typeface="Arial Narrow" panose="020B0606020202030204" pitchFamily="34" charset="0"/>
              </a:rPr>
              <a:t> Sub- activity “</a:t>
            </a:r>
            <a:r>
              <a:rPr lang="en-GB" sz="1000" u="sng" dirty="0">
                <a:latin typeface="Arial Narrow" panose="020B0606020202030204" pitchFamily="34" charset="0"/>
              </a:rPr>
              <a:t>O</a:t>
            </a:r>
            <a:r>
              <a:rPr lang="en-GB" sz="1000" dirty="0">
                <a:latin typeface="Arial Narrow" panose="020B0606020202030204" pitchFamily="34" charset="0"/>
              </a:rPr>
              <a:t>peration”</a:t>
            </a:r>
            <a:endParaRPr lang="de-DE" sz="1000" dirty="0">
              <a:latin typeface="Arial Narrow" panose="020B0606020202030204" pitchFamily="34" charset="0"/>
            </a:endParaRPr>
          </a:p>
          <a:p>
            <a:pPr marL="180975" lvl="1">
              <a:spcBef>
                <a:spcPts val="300"/>
              </a:spcBef>
              <a:tabLst>
                <a:tab pos="361950" algn="l"/>
              </a:tabLst>
            </a:pPr>
            <a:r>
              <a:rPr lang="en-GB" sz="1000" b="1" dirty="0">
                <a:latin typeface="Arial Narrow" panose="020B0606020202030204" pitchFamily="34" charset="0"/>
              </a:rPr>
              <a:t>O</a:t>
            </a:r>
            <a:r>
              <a:rPr lang="en-GB" sz="1000" b="1" baseline="-25000" dirty="0">
                <a:latin typeface="Arial Narrow" panose="020B0606020202030204" pitchFamily="34" charset="0"/>
              </a:rPr>
              <a:t>m</a:t>
            </a:r>
            <a:r>
              <a:rPr lang="en-GB" sz="1000" dirty="0">
                <a:latin typeface="Arial Narrow" panose="020B0606020202030204" pitchFamily="34" charset="0"/>
              </a:rPr>
              <a:t> 	</a:t>
            </a:r>
            <a:r>
              <a:rPr lang="en-GB" sz="1000" dirty="0">
                <a:latin typeface="Arial Narrow" panose="020B0606020202030204" pitchFamily="34" charset="0"/>
                <a:sym typeface="Wingdings" panose="05000000000000000000" pitchFamily="2" charset="2"/>
              </a:rPr>
              <a:t></a:t>
            </a:r>
            <a:r>
              <a:rPr lang="en-GB" sz="1000" dirty="0">
                <a:latin typeface="Arial Narrow" panose="020B0606020202030204" pitchFamily="34" charset="0"/>
              </a:rPr>
              <a:t> Sub- activity “</a:t>
            </a:r>
            <a:r>
              <a:rPr lang="en-GB" sz="1000" u="sng" dirty="0">
                <a:latin typeface="Arial Narrow" panose="020B0606020202030204" pitchFamily="34" charset="0"/>
              </a:rPr>
              <a:t>M</a:t>
            </a:r>
            <a:r>
              <a:rPr lang="en-GB" sz="1000" dirty="0">
                <a:latin typeface="Arial Narrow" panose="020B0606020202030204" pitchFamily="34" charset="0"/>
              </a:rPr>
              <a:t>aintenance”</a:t>
            </a:r>
            <a:endParaRPr lang="de-DE" sz="1000" dirty="0">
              <a:latin typeface="Arial Narrow" panose="020B0606020202030204" pitchFamily="34" charset="0"/>
            </a:endParaRPr>
          </a:p>
          <a:p>
            <a:pPr marL="180975" lvl="1">
              <a:spcBef>
                <a:spcPts val="300"/>
              </a:spcBef>
              <a:tabLst>
                <a:tab pos="361950" algn="l"/>
              </a:tabLst>
            </a:pPr>
            <a:r>
              <a:rPr lang="en-GB" sz="1000" b="1" dirty="0">
                <a:latin typeface="Arial Narrow" panose="020B0606020202030204" pitchFamily="34" charset="0"/>
              </a:rPr>
              <a:t>O</a:t>
            </a:r>
            <a:r>
              <a:rPr lang="en-GB" sz="1000" b="1" baseline="-25000" dirty="0">
                <a:latin typeface="Arial Narrow" panose="020B0606020202030204" pitchFamily="34" charset="0"/>
              </a:rPr>
              <a:t>r</a:t>
            </a:r>
            <a:r>
              <a:rPr lang="en-GB" sz="1000" b="1" dirty="0">
                <a:latin typeface="Arial Narrow" panose="020B0606020202030204" pitchFamily="34" charset="0"/>
              </a:rPr>
              <a:t> 	</a:t>
            </a:r>
            <a:r>
              <a:rPr lang="en-GB" sz="1000" dirty="0">
                <a:latin typeface="Arial Narrow" panose="020B0606020202030204" pitchFamily="34" charset="0"/>
                <a:sym typeface="Wingdings" panose="05000000000000000000" pitchFamily="2" charset="2"/>
              </a:rPr>
              <a:t></a:t>
            </a:r>
            <a:r>
              <a:rPr lang="en-GB" sz="1000" dirty="0">
                <a:latin typeface="Arial Narrow" panose="020B0606020202030204" pitchFamily="34" charset="0"/>
              </a:rPr>
              <a:t> Sub- activity “</a:t>
            </a:r>
            <a:r>
              <a:rPr lang="en-GB" sz="1000" u="sng" dirty="0">
                <a:latin typeface="Arial Narrow" panose="020B0606020202030204" pitchFamily="34" charset="0"/>
              </a:rPr>
              <a:t>R</a:t>
            </a:r>
            <a:r>
              <a:rPr lang="en-GB" sz="1000" dirty="0">
                <a:latin typeface="Arial Narrow" panose="020B0606020202030204" pitchFamily="34" charset="0"/>
              </a:rPr>
              <a:t>etirement”</a:t>
            </a:r>
            <a:endParaRPr lang="de-DE" sz="1000" dirty="0">
              <a:latin typeface="Arial Narrow" panose="020B0606020202030204" pitchFamily="34" charset="0"/>
            </a:endParaRPr>
          </a:p>
          <a:p>
            <a:pPr marL="727075" lvl="2" indent="-269875">
              <a:lnSpc>
                <a:spcPts val="1500"/>
              </a:lnSpc>
              <a:spcBef>
                <a:spcPct val="0"/>
              </a:spcBef>
              <a:buClr>
                <a:srgbClr val="879BAA"/>
              </a:buClr>
              <a:buFont typeface="Arial" panose="020B0604020202020204" pitchFamily="34" charset="0"/>
              <a:buChar char="•"/>
            </a:pPr>
            <a:endParaRPr lang="de-DE" sz="1000" dirty="0"/>
          </a:p>
        </p:txBody>
      </p:sp>
      <p:cxnSp>
        <p:nvCxnSpPr>
          <p:cNvPr id="11" name="Gerader Verbinder 10">
            <a:extLst>
              <a:ext uri="{FF2B5EF4-FFF2-40B4-BE49-F238E27FC236}">
                <a16:creationId xmlns:a16="http://schemas.microsoft.com/office/drawing/2014/main" id="{7545192A-1649-4401-BBD5-438901D38967}"/>
              </a:ext>
            </a:extLst>
          </p:cNvPr>
          <p:cNvCxnSpPr>
            <a:cxnSpLocks/>
          </p:cNvCxnSpPr>
          <p:nvPr/>
        </p:nvCxnSpPr>
        <p:spPr>
          <a:xfrm>
            <a:off x="3107430" y="2067694"/>
            <a:ext cx="0" cy="259228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FEE18A58-48ED-47A0-BA64-1D06DC8AC91C}"/>
              </a:ext>
            </a:extLst>
          </p:cNvPr>
          <p:cNvCxnSpPr>
            <a:cxnSpLocks/>
          </p:cNvCxnSpPr>
          <p:nvPr/>
        </p:nvCxnSpPr>
        <p:spPr>
          <a:xfrm>
            <a:off x="5915742" y="2067694"/>
            <a:ext cx="0" cy="259228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4">
            <a:extLst>
              <a:ext uri="{FF2B5EF4-FFF2-40B4-BE49-F238E27FC236}">
                <a16:creationId xmlns:a16="http://schemas.microsoft.com/office/drawing/2014/main" id="{4AC75EB5-A585-4A27-8F69-1D26A81FC9CD}"/>
              </a:ext>
            </a:extLst>
          </p:cNvPr>
          <p:cNvSpPr/>
          <p:nvPr/>
        </p:nvSpPr>
        <p:spPr bwMode="auto">
          <a:xfrm>
            <a:off x="364963" y="555525"/>
            <a:ext cx="8405371" cy="792089"/>
          </a:xfrm>
          <a:prstGeom prst="roundRect">
            <a:avLst>
              <a:gd name="adj" fmla="val 22470"/>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19" name="Rounded Rectangle 4">
            <a:extLst>
              <a:ext uri="{FF2B5EF4-FFF2-40B4-BE49-F238E27FC236}">
                <a16:creationId xmlns:a16="http://schemas.microsoft.com/office/drawing/2014/main" id="{B7A85D24-042C-4623-BF57-755012D472D8}"/>
              </a:ext>
            </a:extLst>
          </p:cNvPr>
          <p:cNvSpPr/>
          <p:nvPr/>
        </p:nvSpPr>
        <p:spPr bwMode="auto">
          <a:xfrm>
            <a:off x="364963" y="555526"/>
            <a:ext cx="8405371" cy="1080120"/>
          </a:xfrm>
          <a:prstGeom prst="roundRect">
            <a:avLst>
              <a:gd name="adj" fmla="val 8961"/>
            </a:avLst>
          </a:prstGeom>
          <a:noFill/>
          <a:ln>
            <a:noFill/>
          </a:ln>
          <a:effectLst/>
        </p:spPr>
        <p:txBody>
          <a:bodyPr lIns="80958" tIns="80958" rIns="53972" bIns="80958" rtlCol="0" anchor="ctr"/>
          <a:lstStyle/>
          <a:p>
            <a:pPr marL="214198" indent="-214198"/>
            <a:r>
              <a:rPr lang="en-GB" b="1" dirty="0"/>
              <a:t>Implementation guidance (2)</a:t>
            </a:r>
          </a:p>
          <a:p>
            <a:pPr marL="483136" lvl="2" indent="-214198">
              <a:buFont typeface="Arial" panose="020B0604020202020204" pitchFamily="34" charset="0"/>
              <a:buChar char="•"/>
            </a:pPr>
            <a:r>
              <a:rPr lang="en-GB" sz="1400" dirty="0"/>
              <a:t>The applicability of the implementation guidance also depends on one or several of the following activities, shown by the following activity letters in columns BR, S3, S2, S1:</a:t>
            </a:r>
            <a:endParaRPr lang="de-DE" sz="1400" dirty="0"/>
          </a:p>
          <a:p>
            <a:endParaRPr lang="de-DE" sz="2000" dirty="0"/>
          </a:p>
        </p:txBody>
      </p:sp>
      <p:sp>
        <p:nvSpPr>
          <p:cNvPr id="21" name="Pfeil: Chevron 20">
            <a:extLst>
              <a:ext uri="{FF2B5EF4-FFF2-40B4-BE49-F238E27FC236}">
                <a16:creationId xmlns:a16="http://schemas.microsoft.com/office/drawing/2014/main" id="{7D8F5CBF-13FD-40A2-9C01-6D5926E8CABB}"/>
              </a:ext>
            </a:extLst>
          </p:cNvPr>
          <p:cNvSpPr/>
          <p:nvPr/>
        </p:nvSpPr>
        <p:spPr>
          <a:xfrm>
            <a:off x="3144213" y="1435717"/>
            <a:ext cx="2915546" cy="576064"/>
          </a:xfrm>
          <a:prstGeom prst="chevron">
            <a:avLst/>
          </a:prstGeom>
          <a:solidFill>
            <a:schemeClr val="accent2">
              <a:lumMod val="50000"/>
              <a:lumOff val="50000"/>
            </a:schemeClr>
          </a:solidFill>
        </p:spPr>
        <p:txBody>
          <a:bodyPr wrap="square">
            <a:noAutofit/>
          </a:bodyPr>
          <a:lstStyle/>
          <a:p>
            <a:pPr algn="ctr"/>
            <a:r>
              <a:rPr lang="en-US" sz="1600" b="1" dirty="0">
                <a:solidFill>
                  <a:schemeClr val="bg1"/>
                </a:solidFill>
                <a:latin typeface="Arial Narrow" panose="020B0606020202030204" pitchFamily="34" charset="0"/>
              </a:rPr>
              <a:t>Project Engineering for plant specific I&amp;C system </a:t>
            </a:r>
          </a:p>
        </p:txBody>
      </p:sp>
      <p:sp>
        <p:nvSpPr>
          <p:cNvPr id="22" name="Pfeil: Chevron 21">
            <a:extLst>
              <a:ext uri="{FF2B5EF4-FFF2-40B4-BE49-F238E27FC236}">
                <a16:creationId xmlns:a16="http://schemas.microsoft.com/office/drawing/2014/main" id="{D7A26A9D-79C9-494B-8F3E-D744718BFEEF}"/>
              </a:ext>
            </a:extLst>
          </p:cNvPr>
          <p:cNvSpPr/>
          <p:nvPr/>
        </p:nvSpPr>
        <p:spPr>
          <a:xfrm>
            <a:off x="323528" y="1435717"/>
            <a:ext cx="2915546" cy="576064"/>
          </a:xfrm>
          <a:prstGeom prst="chevron">
            <a:avLst/>
          </a:prstGeom>
          <a:solidFill>
            <a:schemeClr val="accent2">
              <a:lumMod val="50000"/>
              <a:lumOff val="50000"/>
            </a:schemeClr>
          </a:solidFill>
        </p:spPr>
        <p:txBody>
          <a:bodyPr wrap="square" anchor="ctr" anchorCtr="0">
            <a:noAutofit/>
          </a:bodyPr>
          <a:lstStyle/>
          <a:p>
            <a:pPr algn="ctr"/>
            <a:r>
              <a:rPr lang="en-US" sz="1600" b="1" dirty="0">
                <a:solidFill>
                  <a:schemeClr val="bg1"/>
                </a:solidFill>
                <a:latin typeface="Arial Narrow" panose="020B0606020202030204" pitchFamily="34" charset="0"/>
              </a:rPr>
              <a:t>I&amp;C Platform Development</a:t>
            </a:r>
          </a:p>
        </p:txBody>
      </p:sp>
      <p:sp>
        <p:nvSpPr>
          <p:cNvPr id="23" name="Pfeil: Chevron 22">
            <a:extLst>
              <a:ext uri="{FF2B5EF4-FFF2-40B4-BE49-F238E27FC236}">
                <a16:creationId xmlns:a16="http://schemas.microsoft.com/office/drawing/2014/main" id="{82EB9893-EB6D-4E5F-BE7D-9F1394D51849}"/>
              </a:ext>
            </a:extLst>
          </p:cNvPr>
          <p:cNvSpPr/>
          <p:nvPr/>
        </p:nvSpPr>
        <p:spPr>
          <a:xfrm>
            <a:off x="5956782" y="1435717"/>
            <a:ext cx="2915546" cy="576064"/>
          </a:xfrm>
          <a:prstGeom prst="chevron">
            <a:avLst/>
          </a:prstGeom>
          <a:solidFill>
            <a:schemeClr val="accent2">
              <a:lumMod val="50000"/>
              <a:lumOff val="50000"/>
            </a:schemeClr>
          </a:solidFill>
        </p:spPr>
        <p:txBody>
          <a:bodyPr wrap="square">
            <a:noAutofit/>
          </a:bodyPr>
          <a:lstStyle/>
          <a:p>
            <a:pPr algn="ctr"/>
            <a:r>
              <a:rPr lang="en-US" sz="1600" b="1" dirty="0">
                <a:solidFill>
                  <a:schemeClr val="bg1"/>
                </a:solidFill>
                <a:latin typeface="Arial Narrow" panose="020B0606020202030204" pitchFamily="34" charset="0"/>
              </a:rPr>
              <a:t>Operation &amp; Maintenance of I&amp;C system </a:t>
            </a:r>
          </a:p>
        </p:txBody>
      </p:sp>
      <p:sp>
        <p:nvSpPr>
          <p:cNvPr id="24" name="Sprechblase: rechteckig 23">
            <a:extLst>
              <a:ext uri="{FF2B5EF4-FFF2-40B4-BE49-F238E27FC236}">
                <a16:creationId xmlns:a16="http://schemas.microsoft.com/office/drawing/2014/main" id="{CB101088-A78C-4AE5-AA74-1324485873D0}"/>
              </a:ext>
            </a:extLst>
          </p:cNvPr>
          <p:cNvSpPr/>
          <p:nvPr/>
        </p:nvSpPr>
        <p:spPr>
          <a:xfrm>
            <a:off x="364963" y="2722131"/>
            <a:ext cx="1501937" cy="217919"/>
          </a:xfrm>
          <a:prstGeom prst="wedgeRectCallout">
            <a:avLst>
              <a:gd name="adj1" fmla="val -42386"/>
              <a:gd name="adj2" fmla="val -294468"/>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tx1"/>
                </a:solidFill>
              </a:rPr>
              <a:t>D </a:t>
            </a:r>
            <a:r>
              <a:rPr lang="en-US" sz="1200" b="1" dirty="0">
                <a:solidFill>
                  <a:schemeClr val="tx1"/>
                </a:solidFill>
                <a:sym typeface="Wingdings" panose="05000000000000000000" pitchFamily="2" charset="2"/>
              </a:rPr>
              <a:t> a</a:t>
            </a:r>
            <a:r>
              <a:rPr lang="en-US" sz="1200" b="1" dirty="0">
                <a:solidFill>
                  <a:schemeClr val="tx1"/>
                </a:solidFill>
              </a:rPr>
              <a:t>ctivity letter</a:t>
            </a:r>
          </a:p>
        </p:txBody>
      </p:sp>
    </p:spTree>
    <p:extLst>
      <p:ext uri="{BB962C8B-B14F-4D97-AF65-F5344CB8AC3E}">
        <p14:creationId xmlns:p14="http://schemas.microsoft.com/office/powerpoint/2010/main" val="164201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D568E-741E-4C28-A824-DA70174AACB4}"/>
              </a:ext>
            </a:extLst>
          </p:cNvPr>
          <p:cNvSpPr>
            <a:spLocks noGrp="1"/>
          </p:cNvSpPr>
          <p:nvPr>
            <p:ph type="title"/>
          </p:nvPr>
        </p:nvSpPr>
        <p:spPr>
          <a:xfrm>
            <a:off x="442800" y="53638"/>
            <a:ext cx="8280000" cy="1207214"/>
          </a:xfrm>
        </p:spPr>
        <p:txBody>
          <a:bodyPr anchor="t" anchorCtr="0"/>
          <a:lstStyle/>
          <a:p>
            <a:r>
              <a:rPr lang="en-US" sz="3600" dirty="0">
                <a:latin typeface="+mj-lt"/>
              </a:rPr>
              <a:t>Security controls description</a:t>
            </a:r>
            <a:br>
              <a:rPr lang="en-US" sz="3600" dirty="0">
                <a:latin typeface="+mj-lt"/>
              </a:rPr>
            </a:br>
            <a:r>
              <a:rPr lang="en-US" sz="2400" dirty="0">
                <a:latin typeface="+mj-lt"/>
              </a:rPr>
              <a:t>Security Controls example for </a:t>
            </a:r>
            <a:r>
              <a:rPr lang="en-US" sz="2400" u="sng" dirty="0">
                <a:latin typeface="+mj-lt"/>
              </a:rPr>
              <a:t>I&amp;C platform or system</a:t>
            </a:r>
          </a:p>
        </p:txBody>
      </p:sp>
      <p:sp>
        <p:nvSpPr>
          <p:cNvPr id="3" name="Foliennummernplatzhalter 2">
            <a:extLst>
              <a:ext uri="{FF2B5EF4-FFF2-40B4-BE49-F238E27FC236}">
                <a16:creationId xmlns:a16="http://schemas.microsoft.com/office/drawing/2014/main" id="{AB693AC2-07CB-4B1C-8AC5-FA8FCB7CE19A}"/>
              </a:ext>
            </a:extLst>
          </p:cNvPr>
          <p:cNvSpPr>
            <a:spLocks noGrp="1"/>
          </p:cNvSpPr>
          <p:nvPr>
            <p:ph type="sldNum" sz="quarter" idx="4"/>
          </p:nvPr>
        </p:nvSpPr>
        <p:spPr/>
        <p:txBody>
          <a:bodyPr/>
          <a:lstStyle/>
          <a:p>
            <a:fld id="{C2B32AA8-9B4E-4D53-AE6E-350E87BFFB19}" type="slidenum">
              <a:rPr lang="fr-CH" smtClean="0"/>
              <a:pPr/>
              <a:t>24</a:t>
            </a:fld>
            <a:endParaRPr lang="fr-CH" dirty="0"/>
          </a:p>
        </p:txBody>
      </p:sp>
      <p:pic>
        <p:nvPicPr>
          <p:cNvPr id="5" name="Grafik 4">
            <a:extLst>
              <a:ext uri="{FF2B5EF4-FFF2-40B4-BE49-F238E27FC236}">
                <a16:creationId xmlns:a16="http://schemas.microsoft.com/office/drawing/2014/main" id="{ACA421E7-7ED6-4241-91AA-C020E4A1B46B}"/>
              </a:ext>
            </a:extLst>
          </p:cNvPr>
          <p:cNvPicPr>
            <a:picLocks noChangeAspect="1"/>
          </p:cNvPicPr>
          <p:nvPr/>
        </p:nvPicPr>
        <p:blipFill>
          <a:blip r:embed="rId3"/>
          <a:stretch>
            <a:fillRect/>
          </a:stretch>
        </p:blipFill>
        <p:spPr>
          <a:xfrm>
            <a:off x="539751" y="1059583"/>
            <a:ext cx="5346010" cy="3168352"/>
          </a:xfrm>
          <a:prstGeom prst="rect">
            <a:avLst/>
          </a:prstGeom>
          <a:solidFill>
            <a:schemeClr val="accent2">
              <a:lumMod val="10000"/>
              <a:lumOff val="90000"/>
            </a:schemeClr>
          </a:solidFill>
          <a:ln w="31750">
            <a:solidFill>
              <a:schemeClr val="bg1">
                <a:lumMod val="65000"/>
              </a:schemeClr>
            </a:solidFill>
          </a:ln>
          <a:effectLst>
            <a:innerShdw blurRad="63500" dist="50800" dir="2700000">
              <a:prstClr val="black">
                <a:alpha val="50000"/>
              </a:prstClr>
            </a:innerShdw>
          </a:effectLst>
        </p:spPr>
      </p:pic>
      <p:sp>
        <p:nvSpPr>
          <p:cNvPr id="6" name="Abgerundete rechteckige Legende 5">
            <a:extLst>
              <a:ext uri="{FF2B5EF4-FFF2-40B4-BE49-F238E27FC236}">
                <a16:creationId xmlns:a16="http://schemas.microsoft.com/office/drawing/2014/main" id="{0352D1D3-C081-418B-847A-393888FB8749}"/>
              </a:ext>
            </a:extLst>
          </p:cNvPr>
          <p:cNvSpPr/>
          <p:nvPr/>
        </p:nvSpPr>
        <p:spPr bwMode="auto">
          <a:xfrm>
            <a:off x="527630" y="4310273"/>
            <a:ext cx="2028146" cy="428207"/>
          </a:xfrm>
          <a:prstGeom prst="wedgeRoundRectCallout">
            <a:avLst>
              <a:gd name="adj1" fmla="val -32915"/>
              <a:gd name="adj2" fmla="val -98642"/>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72000" bIns="0" rtlCol="0" anchor="ctr"/>
          <a:lstStyle/>
          <a:p>
            <a:pPr>
              <a:spcBef>
                <a:spcPct val="0"/>
              </a:spcBef>
              <a:spcAft>
                <a:spcPts val="800"/>
              </a:spcAft>
              <a:buClr>
                <a:schemeClr val="tx2"/>
              </a:buClr>
            </a:pPr>
            <a:r>
              <a:rPr lang="en-US" sz="1200" dirty="0">
                <a:solidFill>
                  <a:schemeClr val="tx1"/>
                </a:solidFill>
                <a:latin typeface="Arial Narrow" panose="020B0606020202030204" pitchFamily="34" charset="0"/>
              </a:rPr>
              <a:t>How Legacy could be handled</a:t>
            </a:r>
            <a:br>
              <a:rPr lang="en-US" sz="1200" dirty="0">
                <a:solidFill>
                  <a:schemeClr val="tx1"/>
                </a:solidFill>
                <a:latin typeface="Arial Narrow" panose="020B0606020202030204" pitchFamily="34" charset="0"/>
              </a:rPr>
            </a:br>
            <a:r>
              <a:rPr lang="en-US" sz="1200" dirty="0">
                <a:solidFill>
                  <a:schemeClr val="tx1"/>
                </a:solidFill>
                <a:latin typeface="Arial Narrow" panose="020B0606020202030204" pitchFamily="34" charset="0"/>
              </a:rPr>
              <a:t>(In this case no recommendation)</a:t>
            </a:r>
          </a:p>
        </p:txBody>
      </p:sp>
      <p:sp>
        <p:nvSpPr>
          <p:cNvPr id="7" name="Abgerundete rechteckige Legende 5">
            <a:extLst>
              <a:ext uri="{FF2B5EF4-FFF2-40B4-BE49-F238E27FC236}">
                <a16:creationId xmlns:a16="http://schemas.microsoft.com/office/drawing/2014/main" id="{653BB739-2B7A-493C-9B0F-B7F9E468F996}"/>
              </a:ext>
            </a:extLst>
          </p:cNvPr>
          <p:cNvSpPr/>
          <p:nvPr/>
        </p:nvSpPr>
        <p:spPr bwMode="auto">
          <a:xfrm>
            <a:off x="2267744" y="2009771"/>
            <a:ext cx="1409311" cy="561979"/>
          </a:xfrm>
          <a:prstGeom prst="wedgeRoundRectCallout">
            <a:avLst>
              <a:gd name="adj1" fmla="val -60999"/>
              <a:gd name="adj2" fmla="val -53947"/>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72000" bIns="0" rtlCol="0" anchor="ctr"/>
          <a:lstStyle/>
          <a:p>
            <a:pPr>
              <a:spcBef>
                <a:spcPct val="0"/>
              </a:spcBef>
              <a:spcAft>
                <a:spcPts val="800"/>
              </a:spcAft>
              <a:buClr>
                <a:schemeClr val="tx2"/>
              </a:buClr>
              <a:tabLst>
                <a:tab pos="271463" algn="l"/>
              </a:tabLst>
            </a:pPr>
            <a:r>
              <a:rPr lang="en-US" sz="1200" dirty="0">
                <a:latin typeface="Arial Narrow" panose="020B0606020202030204" pitchFamily="34" charset="0"/>
              </a:rPr>
              <a:t>C 	-&gt; Confidentiality</a:t>
            </a:r>
            <a:br>
              <a:rPr lang="en-US" sz="1200" dirty="0">
                <a:latin typeface="Arial Narrow" panose="020B0606020202030204" pitchFamily="34" charset="0"/>
              </a:rPr>
            </a:br>
            <a:r>
              <a:rPr lang="en-US" sz="1200" dirty="0">
                <a:latin typeface="Arial Narrow" panose="020B0606020202030204" pitchFamily="34" charset="0"/>
              </a:rPr>
              <a:t>I 	-&gt; Integrity</a:t>
            </a:r>
            <a:br>
              <a:rPr lang="en-US" sz="1200" dirty="0">
                <a:latin typeface="Arial Narrow" panose="020B0606020202030204" pitchFamily="34" charset="0"/>
              </a:rPr>
            </a:br>
            <a:r>
              <a:rPr lang="en-US" sz="1200" dirty="0">
                <a:latin typeface="Arial Narrow" panose="020B0606020202030204" pitchFamily="34" charset="0"/>
              </a:rPr>
              <a:t>A	-&gt; Availability</a:t>
            </a:r>
          </a:p>
        </p:txBody>
      </p:sp>
      <p:sp>
        <p:nvSpPr>
          <p:cNvPr id="8" name="Abgerundete rechteckige Legende 5">
            <a:extLst>
              <a:ext uri="{FF2B5EF4-FFF2-40B4-BE49-F238E27FC236}">
                <a16:creationId xmlns:a16="http://schemas.microsoft.com/office/drawing/2014/main" id="{8B79524B-BE3B-42A3-9BE8-177FB93AFC6B}"/>
              </a:ext>
            </a:extLst>
          </p:cNvPr>
          <p:cNvSpPr/>
          <p:nvPr/>
        </p:nvSpPr>
        <p:spPr bwMode="auto">
          <a:xfrm>
            <a:off x="1583668" y="1275606"/>
            <a:ext cx="3132348" cy="275352"/>
          </a:xfrm>
          <a:prstGeom prst="wedgeRoundRectCallout">
            <a:avLst>
              <a:gd name="adj1" fmla="val -57571"/>
              <a:gd name="adj2" fmla="val -51373"/>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0" bIns="0" rtlCol="0" anchor="ctr"/>
          <a:lstStyle/>
          <a:p>
            <a:pPr>
              <a:spcBef>
                <a:spcPct val="0"/>
              </a:spcBef>
              <a:spcAft>
                <a:spcPts val="800"/>
              </a:spcAft>
              <a:buClr>
                <a:schemeClr val="tx2"/>
              </a:buClr>
            </a:pPr>
            <a:r>
              <a:rPr lang="en-US" sz="1200" dirty="0">
                <a:latin typeface="Arial Narrow" panose="020B0606020202030204" pitchFamily="34" charset="0"/>
              </a:rPr>
              <a:t>Additional to ISO/ IEC 27002 for nuclear domain (NUC)</a:t>
            </a:r>
          </a:p>
        </p:txBody>
      </p:sp>
      <p:sp>
        <p:nvSpPr>
          <p:cNvPr id="9" name="Abgerundete rechteckige Legende 5">
            <a:extLst>
              <a:ext uri="{FF2B5EF4-FFF2-40B4-BE49-F238E27FC236}">
                <a16:creationId xmlns:a16="http://schemas.microsoft.com/office/drawing/2014/main" id="{A65CD2FF-9559-4E4E-82AE-BF3F197B9E41}"/>
              </a:ext>
            </a:extLst>
          </p:cNvPr>
          <p:cNvSpPr/>
          <p:nvPr/>
        </p:nvSpPr>
        <p:spPr bwMode="auto">
          <a:xfrm>
            <a:off x="5137561" y="1133725"/>
            <a:ext cx="1140041" cy="575361"/>
          </a:xfrm>
          <a:prstGeom prst="wedgeRoundRectCallout">
            <a:avLst>
              <a:gd name="adj1" fmla="val -93066"/>
              <a:gd name="adj2" fmla="val 77709"/>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72000" bIns="0" rtlCol="0" anchor="ctr"/>
          <a:lstStyle/>
          <a:p>
            <a:pPr>
              <a:spcBef>
                <a:spcPct val="0"/>
              </a:spcBef>
              <a:spcAft>
                <a:spcPts val="800"/>
              </a:spcAft>
              <a:buClr>
                <a:schemeClr val="tx2"/>
              </a:buClr>
            </a:pPr>
            <a:r>
              <a:rPr lang="en-US" sz="1200" dirty="0">
                <a:latin typeface="Arial Narrow" panose="020B0606020202030204" pitchFamily="34" charset="0"/>
              </a:rPr>
              <a:t>p -&gt; Prevention</a:t>
            </a:r>
            <a:br>
              <a:rPr lang="en-US" sz="1200" dirty="0">
                <a:latin typeface="Arial Narrow" panose="020B0606020202030204" pitchFamily="34" charset="0"/>
              </a:rPr>
            </a:br>
            <a:r>
              <a:rPr lang="en-US" sz="1200" dirty="0">
                <a:latin typeface="Arial Narrow" panose="020B0606020202030204" pitchFamily="34" charset="0"/>
              </a:rPr>
              <a:t>d -&gt; Detection</a:t>
            </a:r>
            <a:br>
              <a:rPr lang="en-US" sz="1200" dirty="0">
                <a:latin typeface="Arial Narrow" panose="020B0606020202030204" pitchFamily="34" charset="0"/>
              </a:rPr>
            </a:br>
            <a:r>
              <a:rPr lang="en-US" sz="1200" dirty="0">
                <a:latin typeface="Arial Narrow" panose="020B0606020202030204" pitchFamily="34" charset="0"/>
              </a:rPr>
              <a:t>c -&gt; Correction</a:t>
            </a:r>
          </a:p>
        </p:txBody>
      </p:sp>
      <p:sp>
        <p:nvSpPr>
          <p:cNvPr id="10" name="Abgerundete rechteckige Legende 5">
            <a:extLst>
              <a:ext uri="{FF2B5EF4-FFF2-40B4-BE49-F238E27FC236}">
                <a16:creationId xmlns:a16="http://schemas.microsoft.com/office/drawing/2014/main" id="{4E105F6D-7AEE-45E9-A196-99F7BA6E1CF2}"/>
              </a:ext>
            </a:extLst>
          </p:cNvPr>
          <p:cNvSpPr/>
          <p:nvPr/>
        </p:nvSpPr>
        <p:spPr bwMode="auto">
          <a:xfrm>
            <a:off x="7029187" y="1126594"/>
            <a:ext cx="1944216" cy="775165"/>
          </a:xfrm>
          <a:prstGeom prst="wedgeRoundRectCallout">
            <a:avLst>
              <a:gd name="adj1" fmla="val -138149"/>
              <a:gd name="adj2" fmla="val 170425"/>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72000" bIns="0" rtlCol="0" anchor="ctr"/>
          <a:lstStyle/>
          <a:p>
            <a:pPr>
              <a:spcBef>
                <a:spcPct val="0"/>
              </a:spcBef>
              <a:spcAft>
                <a:spcPts val="800"/>
              </a:spcAft>
              <a:buClr>
                <a:schemeClr val="tx2"/>
              </a:buClr>
              <a:tabLst>
                <a:tab pos="177800" algn="l"/>
              </a:tabLst>
            </a:pPr>
            <a:r>
              <a:rPr lang="en-US" sz="1200" dirty="0">
                <a:latin typeface="Arial Narrow" panose="020B0606020202030204" pitchFamily="34" charset="0"/>
              </a:rPr>
              <a:t>Gray shading and activity letters underlined:</a:t>
            </a:r>
            <a:br>
              <a:rPr lang="en-US" sz="1200" dirty="0">
                <a:latin typeface="Arial Narrow" panose="020B0606020202030204" pitchFamily="34" charset="0"/>
              </a:rPr>
            </a:br>
            <a:r>
              <a:rPr lang="en-US" sz="1200" dirty="0">
                <a:latin typeface="Arial Narrow" panose="020B0606020202030204" pitchFamily="34" charset="0"/>
                <a:sym typeface="Wingdings" panose="05000000000000000000" pitchFamily="2" charset="2"/>
              </a:rPr>
              <a:t>	Security control for </a:t>
            </a:r>
            <a:br>
              <a:rPr lang="en-US" sz="1200" dirty="0">
                <a:latin typeface="Arial Narrow" panose="020B0606020202030204" pitchFamily="34" charset="0"/>
                <a:sym typeface="Wingdings" panose="05000000000000000000" pitchFamily="2" charset="2"/>
              </a:rPr>
            </a:br>
            <a:r>
              <a:rPr lang="en-US" sz="1200" dirty="0">
                <a:latin typeface="Arial Narrow" panose="020B0606020202030204" pitchFamily="34" charset="0"/>
                <a:sym typeface="Wingdings" panose="05000000000000000000" pitchFamily="2" charset="2"/>
              </a:rPr>
              <a:t>	I&amp;C platform or I&amp;C system</a:t>
            </a:r>
            <a:endParaRPr lang="en-US" sz="1200" dirty="0">
              <a:latin typeface="Arial Narrow" panose="020B0606020202030204" pitchFamily="34" charset="0"/>
            </a:endParaRPr>
          </a:p>
        </p:txBody>
      </p:sp>
      <p:sp>
        <p:nvSpPr>
          <p:cNvPr id="11" name="Abgerundete rechteckige Legende 5">
            <a:extLst>
              <a:ext uri="{FF2B5EF4-FFF2-40B4-BE49-F238E27FC236}">
                <a16:creationId xmlns:a16="http://schemas.microsoft.com/office/drawing/2014/main" id="{CE7EB265-3C0D-41F8-9144-A7E4D68296A6}"/>
              </a:ext>
            </a:extLst>
          </p:cNvPr>
          <p:cNvSpPr/>
          <p:nvPr/>
        </p:nvSpPr>
        <p:spPr bwMode="auto">
          <a:xfrm>
            <a:off x="7308304" y="2074744"/>
            <a:ext cx="1728192" cy="710818"/>
          </a:xfrm>
          <a:prstGeom prst="wedgeRoundRectCallout">
            <a:avLst>
              <a:gd name="adj1" fmla="val -140941"/>
              <a:gd name="adj2" fmla="val 71873"/>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72000" bIns="0" rtlCol="0" anchor="ctr"/>
          <a:lstStyle/>
          <a:p>
            <a:pPr>
              <a:spcBef>
                <a:spcPct val="0"/>
              </a:spcBef>
              <a:spcAft>
                <a:spcPts val="800"/>
              </a:spcAft>
              <a:buClr>
                <a:schemeClr val="tx2"/>
              </a:buClr>
              <a:tabLst>
                <a:tab pos="177800" algn="l"/>
              </a:tabLst>
            </a:pPr>
            <a:r>
              <a:rPr lang="en-US" sz="1200" dirty="0">
                <a:latin typeface="Arial Narrow" panose="020B0606020202030204" pitchFamily="34" charset="0"/>
              </a:rPr>
              <a:t>Activity letter without parenthesis (no “(…)”)</a:t>
            </a:r>
            <a:br>
              <a:rPr lang="en-US" sz="1200" dirty="0">
                <a:latin typeface="Arial Narrow" panose="020B0606020202030204" pitchFamily="34" charset="0"/>
              </a:rPr>
            </a:br>
            <a:r>
              <a:rPr lang="en-US" sz="1200" dirty="0">
                <a:latin typeface="Arial Narrow" panose="020B0606020202030204" pitchFamily="34" charset="0"/>
                <a:sym typeface="Wingdings" panose="05000000000000000000" pitchFamily="2" charset="2"/>
              </a:rPr>
              <a:t>	Security control is highly 	recommended</a:t>
            </a:r>
            <a:endParaRPr lang="en-US" sz="1200" dirty="0">
              <a:latin typeface="Arial Narrow" panose="020B0606020202030204" pitchFamily="34" charset="0"/>
            </a:endParaRPr>
          </a:p>
        </p:txBody>
      </p:sp>
      <p:sp>
        <p:nvSpPr>
          <p:cNvPr id="12" name="Abgerundete rechteckige Legende 5">
            <a:extLst>
              <a:ext uri="{FF2B5EF4-FFF2-40B4-BE49-F238E27FC236}">
                <a16:creationId xmlns:a16="http://schemas.microsoft.com/office/drawing/2014/main" id="{F6EA6338-5106-408F-852D-BAA37E0C75AA}"/>
              </a:ext>
            </a:extLst>
          </p:cNvPr>
          <p:cNvSpPr/>
          <p:nvPr/>
        </p:nvSpPr>
        <p:spPr bwMode="auto">
          <a:xfrm>
            <a:off x="4052149" y="3863277"/>
            <a:ext cx="1422716" cy="858035"/>
          </a:xfrm>
          <a:prstGeom prst="wedgeRoundRectCallout">
            <a:avLst>
              <a:gd name="adj1" fmla="val -41796"/>
              <a:gd name="adj2" fmla="val -138052"/>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72000" bIns="0" rtlCol="0" anchor="ctr"/>
          <a:lstStyle/>
          <a:p>
            <a:pPr>
              <a:spcBef>
                <a:spcPct val="0"/>
              </a:spcBef>
              <a:spcAft>
                <a:spcPts val="800"/>
              </a:spcAft>
              <a:buClr>
                <a:schemeClr val="tx2"/>
              </a:buClr>
              <a:tabLst>
                <a:tab pos="177800" algn="l"/>
              </a:tabLst>
            </a:pPr>
            <a:r>
              <a:rPr lang="en-US" sz="1200" dirty="0">
                <a:latin typeface="Arial Narrow" panose="020B0606020202030204" pitchFamily="34" charset="0"/>
              </a:rPr>
              <a:t>Activity letter with parenthesis (“(…)”)</a:t>
            </a:r>
            <a:br>
              <a:rPr lang="en-US" sz="1200" dirty="0">
                <a:latin typeface="Arial Narrow" panose="020B0606020202030204" pitchFamily="34" charset="0"/>
              </a:rPr>
            </a:br>
            <a:r>
              <a:rPr lang="en-US" sz="1200" dirty="0">
                <a:latin typeface="Arial Narrow" panose="020B0606020202030204" pitchFamily="34" charset="0"/>
                <a:sym typeface="Wingdings" panose="05000000000000000000" pitchFamily="2" charset="2"/>
              </a:rPr>
              <a:t>	Security control is 	optional</a:t>
            </a:r>
            <a:endParaRPr lang="en-US" sz="1200" dirty="0">
              <a:latin typeface="Arial Narrow" panose="020B0606020202030204" pitchFamily="34" charset="0"/>
            </a:endParaRPr>
          </a:p>
        </p:txBody>
      </p:sp>
      <p:sp>
        <p:nvSpPr>
          <p:cNvPr id="13" name="Abgerundete rechteckige Legende 5">
            <a:extLst>
              <a:ext uri="{FF2B5EF4-FFF2-40B4-BE49-F238E27FC236}">
                <a16:creationId xmlns:a16="http://schemas.microsoft.com/office/drawing/2014/main" id="{37FD7E75-9E36-402F-9993-A04324531315}"/>
              </a:ext>
            </a:extLst>
          </p:cNvPr>
          <p:cNvSpPr/>
          <p:nvPr/>
        </p:nvSpPr>
        <p:spPr bwMode="auto">
          <a:xfrm>
            <a:off x="2699792" y="3939903"/>
            <a:ext cx="1224136" cy="783210"/>
          </a:xfrm>
          <a:prstGeom prst="wedgeRoundRectCallout">
            <a:avLst>
              <a:gd name="adj1" fmla="val -127597"/>
              <a:gd name="adj2" fmla="val -75077"/>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72000" bIns="0" rtlCol="0" anchor="ctr"/>
          <a:lstStyle/>
          <a:p>
            <a:pPr>
              <a:spcBef>
                <a:spcPct val="0"/>
              </a:spcBef>
              <a:spcAft>
                <a:spcPts val="800"/>
              </a:spcAft>
              <a:buClr>
                <a:schemeClr val="tx2"/>
              </a:buClr>
            </a:pPr>
            <a:r>
              <a:rPr lang="en-US" sz="1200" dirty="0">
                <a:solidFill>
                  <a:schemeClr val="tx1"/>
                </a:solidFill>
                <a:latin typeface="Arial Narrow" panose="020B0606020202030204" pitchFamily="34" charset="0"/>
              </a:rPr>
              <a:t>Hints for tools for implementing security control (in this case no hint)</a:t>
            </a:r>
          </a:p>
        </p:txBody>
      </p:sp>
      <p:sp>
        <p:nvSpPr>
          <p:cNvPr id="14" name="Abgerundete rechteckige Legende 5">
            <a:extLst>
              <a:ext uri="{FF2B5EF4-FFF2-40B4-BE49-F238E27FC236}">
                <a16:creationId xmlns:a16="http://schemas.microsoft.com/office/drawing/2014/main" id="{30BA09F9-EF46-442E-956C-8C0BD026C826}"/>
              </a:ext>
            </a:extLst>
          </p:cNvPr>
          <p:cNvSpPr/>
          <p:nvPr/>
        </p:nvSpPr>
        <p:spPr bwMode="auto">
          <a:xfrm>
            <a:off x="4334824" y="2107794"/>
            <a:ext cx="1140041" cy="275352"/>
          </a:xfrm>
          <a:prstGeom prst="wedgeRoundRectCallout">
            <a:avLst>
              <a:gd name="adj1" fmla="val -27726"/>
              <a:gd name="adj2" fmla="val 108233"/>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0" bIns="0" rtlCol="0" anchor="ctr"/>
          <a:lstStyle/>
          <a:p>
            <a:pPr>
              <a:spcBef>
                <a:spcPct val="0"/>
              </a:spcBef>
              <a:spcAft>
                <a:spcPts val="800"/>
              </a:spcAft>
              <a:buClr>
                <a:schemeClr val="tx2"/>
              </a:buClr>
            </a:pPr>
            <a:r>
              <a:rPr lang="en-US" sz="1200" dirty="0">
                <a:latin typeface="Arial Narrow" panose="020B0606020202030204" pitchFamily="34" charset="0"/>
              </a:rPr>
              <a:t>Security Degrees</a:t>
            </a:r>
          </a:p>
        </p:txBody>
      </p:sp>
      <p:sp>
        <p:nvSpPr>
          <p:cNvPr id="15" name="Abgerundete rechteckige Legende 5">
            <a:extLst>
              <a:ext uri="{FF2B5EF4-FFF2-40B4-BE49-F238E27FC236}">
                <a16:creationId xmlns:a16="http://schemas.microsoft.com/office/drawing/2014/main" id="{BF2662A9-EF6B-44C9-9F9D-5B2A725C506D}"/>
              </a:ext>
            </a:extLst>
          </p:cNvPr>
          <p:cNvSpPr/>
          <p:nvPr/>
        </p:nvSpPr>
        <p:spPr bwMode="auto">
          <a:xfrm>
            <a:off x="5779440" y="2933700"/>
            <a:ext cx="3329064" cy="1787612"/>
          </a:xfrm>
          <a:prstGeom prst="wedgeRoundRectCallout">
            <a:avLst>
              <a:gd name="adj1" fmla="val -67936"/>
              <a:gd name="adj2" fmla="val -44345"/>
              <a:gd name="adj3" fmla="val 16667"/>
            </a:avLst>
          </a:prstGeom>
          <a:solidFill>
            <a:schemeClr val="accent2">
              <a:lumMod val="10000"/>
              <a:lumOff val="90000"/>
            </a:schemeClr>
          </a:solidFill>
          <a:ln w="12700">
            <a:solidFill>
              <a:schemeClr val="accent2">
                <a:lumMod val="75000"/>
                <a:lumOff val="25000"/>
              </a:schemeClr>
            </a:solidFill>
          </a:ln>
          <a:effectLst/>
        </p:spPr>
        <p:txBody>
          <a:bodyPr lIns="0" tIns="0" rIns="0" bIns="0" rtlCol="0" anchor="ctr"/>
          <a:lstStyle/>
          <a:p>
            <a:pPr>
              <a:spcBef>
                <a:spcPct val="0"/>
              </a:spcBef>
              <a:buClr>
                <a:schemeClr val="tx2"/>
              </a:buClr>
              <a:tabLst>
                <a:tab pos="358775" algn="l"/>
              </a:tabLst>
            </a:pPr>
            <a:r>
              <a:rPr lang="en-US" sz="1200" dirty="0">
                <a:latin typeface="Arial Narrow" panose="020B0606020202030204" pitchFamily="34" charset="0"/>
              </a:rPr>
              <a:t>Activity letters show applicability:</a:t>
            </a:r>
          </a:p>
          <a:p>
            <a:pPr marL="92075" indent="-92075">
              <a:spcBef>
                <a:spcPct val="0"/>
              </a:spcBef>
              <a:buClr>
                <a:schemeClr val="tx2"/>
              </a:buClr>
              <a:buFont typeface="Arial" panose="020B0604020202020204" pitchFamily="34" charset="0"/>
              <a:buChar char="•"/>
              <a:tabLst>
                <a:tab pos="358775" algn="l"/>
              </a:tabLst>
            </a:pPr>
            <a:r>
              <a:rPr lang="en-US" sz="1200" b="1" dirty="0">
                <a:latin typeface="Arial Narrow" panose="020B0606020202030204" pitchFamily="34" charset="0"/>
              </a:rPr>
              <a:t>E</a:t>
            </a:r>
            <a:r>
              <a:rPr lang="en-US" sz="1200" b="1" baseline="-25000" dirty="0">
                <a:latin typeface="Arial Narrow" panose="020B0606020202030204" pitchFamily="34" charset="0"/>
              </a:rPr>
              <a:t>b</a:t>
            </a:r>
            <a:r>
              <a:rPr lang="en-US" sz="1200" b="1" dirty="0">
                <a:latin typeface="Arial Narrow" panose="020B0606020202030204" pitchFamily="34" charset="0"/>
              </a:rPr>
              <a:t>: 	</a:t>
            </a:r>
            <a:r>
              <a:rPr lang="en-US" sz="1200" dirty="0">
                <a:latin typeface="Arial Narrow" panose="020B0606020202030204" pitchFamily="34" charset="0"/>
              </a:rPr>
              <a:t>To handled in all Engineering phases before 	installation and commissioning</a:t>
            </a:r>
          </a:p>
          <a:p>
            <a:pPr marL="92075" indent="-92075">
              <a:spcBef>
                <a:spcPct val="0"/>
              </a:spcBef>
              <a:buClr>
                <a:schemeClr val="tx2"/>
              </a:buClr>
              <a:buFont typeface="Arial" panose="020B0604020202020204" pitchFamily="34" charset="0"/>
              <a:buChar char="•"/>
              <a:tabLst>
                <a:tab pos="358775" algn="l"/>
              </a:tabLst>
            </a:pPr>
            <a:r>
              <a:rPr lang="en-US" sz="1200" b="1" dirty="0" err="1">
                <a:latin typeface="Arial Narrow" panose="020B0606020202030204" pitchFamily="34" charset="0"/>
              </a:rPr>
              <a:t>E</a:t>
            </a:r>
            <a:r>
              <a:rPr lang="en-US" sz="1200" b="1" baseline="-25000" dirty="0" err="1">
                <a:latin typeface="Arial Narrow" panose="020B0606020202030204" pitchFamily="34" charset="0"/>
              </a:rPr>
              <a:t>vs</a:t>
            </a:r>
            <a:r>
              <a:rPr lang="en-US" sz="1200" b="1" dirty="0">
                <a:latin typeface="Arial Narrow" panose="020B0606020202030204" pitchFamily="34" charset="0"/>
              </a:rPr>
              <a:t>: </a:t>
            </a:r>
            <a:r>
              <a:rPr lang="en-US" sz="1200" dirty="0">
                <a:latin typeface="Arial Narrow" panose="020B0606020202030204" pitchFamily="34" charset="0"/>
              </a:rPr>
              <a:t>To be in place and tested in the I&amp;C system during 	Integration and Validation; in place during shipping</a:t>
            </a:r>
          </a:p>
          <a:p>
            <a:pPr marL="92075" indent="-92075">
              <a:spcBef>
                <a:spcPct val="0"/>
              </a:spcBef>
              <a:buClr>
                <a:schemeClr val="tx2"/>
              </a:buClr>
              <a:buFont typeface="Arial" panose="020B0604020202020204" pitchFamily="34" charset="0"/>
              <a:buChar char="•"/>
              <a:tabLst>
                <a:tab pos="358775" algn="l"/>
              </a:tabLst>
            </a:pPr>
            <a:r>
              <a:rPr lang="en-US" sz="1200" b="1" dirty="0">
                <a:latin typeface="Arial Narrow" panose="020B0606020202030204" pitchFamily="34" charset="0"/>
              </a:rPr>
              <a:t>E</a:t>
            </a:r>
            <a:r>
              <a:rPr lang="en-US" sz="1200" b="1" baseline="-25000" dirty="0">
                <a:latin typeface="Arial Narrow" panose="020B0606020202030204" pitchFamily="34" charset="0"/>
              </a:rPr>
              <a:t>ic</a:t>
            </a:r>
            <a:r>
              <a:rPr lang="en-US" sz="1200" b="1" dirty="0">
                <a:latin typeface="Arial Narrow" panose="020B0606020202030204" pitchFamily="34" charset="0"/>
              </a:rPr>
              <a:t>: 	</a:t>
            </a:r>
            <a:r>
              <a:rPr lang="en-US" sz="1200" dirty="0">
                <a:latin typeface="Arial Narrow" panose="020B0606020202030204" pitchFamily="34" charset="0"/>
              </a:rPr>
              <a:t>To be in place in the I&amp;C system during 	Installation and Commissioning</a:t>
            </a:r>
          </a:p>
          <a:p>
            <a:pPr marL="92075" indent="-92075">
              <a:spcBef>
                <a:spcPct val="0"/>
              </a:spcBef>
              <a:buClr>
                <a:schemeClr val="tx2"/>
              </a:buClr>
              <a:buFont typeface="Arial" panose="020B0604020202020204" pitchFamily="34" charset="0"/>
              <a:buChar char="•"/>
              <a:tabLst>
                <a:tab pos="358775" algn="l"/>
              </a:tabLst>
            </a:pPr>
            <a:r>
              <a:rPr lang="en-US" sz="1200" b="1" dirty="0">
                <a:solidFill>
                  <a:schemeClr val="tx1"/>
                </a:solidFill>
                <a:latin typeface="Arial Narrow" panose="020B0606020202030204" pitchFamily="34" charset="0"/>
              </a:rPr>
              <a:t>O:</a:t>
            </a:r>
            <a:r>
              <a:rPr lang="en-US" sz="1200" dirty="0">
                <a:solidFill>
                  <a:schemeClr val="tx1"/>
                </a:solidFill>
                <a:latin typeface="Arial Narrow" panose="020B0606020202030204" pitchFamily="34" charset="0"/>
              </a:rPr>
              <a:t> 	To be </a:t>
            </a:r>
            <a:r>
              <a:rPr lang="en-US" sz="1200" dirty="0">
                <a:latin typeface="Arial Narrow" panose="020B0606020202030204" pitchFamily="34" charset="0"/>
              </a:rPr>
              <a:t>in place in the I&amp;C system i</a:t>
            </a:r>
            <a:r>
              <a:rPr lang="en-US" sz="1200" dirty="0">
                <a:solidFill>
                  <a:schemeClr val="tx1"/>
                </a:solidFill>
                <a:latin typeface="Arial Narrow" panose="020B0606020202030204" pitchFamily="34" charset="0"/>
              </a:rPr>
              <a:t>n all </a:t>
            </a:r>
            <a:br>
              <a:rPr lang="en-US" sz="1200" dirty="0">
                <a:solidFill>
                  <a:schemeClr val="tx1"/>
                </a:solidFill>
                <a:latin typeface="Arial Narrow" panose="020B0606020202030204" pitchFamily="34" charset="0"/>
              </a:rPr>
            </a:br>
            <a:r>
              <a:rPr lang="en-US" sz="1200" dirty="0">
                <a:solidFill>
                  <a:schemeClr val="tx1"/>
                </a:solidFill>
                <a:latin typeface="Arial Narrow" panose="020B0606020202030204" pitchFamily="34" charset="0"/>
              </a:rPr>
              <a:t>	phases of </a:t>
            </a:r>
            <a:r>
              <a:rPr lang="en-US" sz="1200" dirty="0">
                <a:latin typeface="Arial Narrow" panose="020B0606020202030204" pitchFamily="34" charset="0"/>
                <a:sym typeface="Wingdings" panose="05000000000000000000" pitchFamily="2" charset="2"/>
              </a:rPr>
              <a:t>Operation and Maintenance</a:t>
            </a:r>
            <a:endParaRPr lang="en-US" sz="1200" dirty="0">
              <a:solidFill>
                <a:schemeClr val="tx1"/>
              </a:solidFill>
              <a:latin typeface="Arial Narrow" panose="020B0606020202030204" pitchFamily="34" charset="0"/>
            </a:endParaRPr>
          </a:p>
        </p:txBody>
      </p:sp>
      <p:pic>
        <p:nvPicPr>
          <p:cNvPr id="16" name="Picture 10">
            <a:extLst>
              <a:ext uri="{FF2B5EF4-FFF2-40B4-BE49-F238E27FC236}">
                <a16:creationId xmlns:a16="http://schemas.microsoft.com/office/drawing/2014/main" id="{34FFF0C2-2AF6-4229-B556-C420E1EEE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
        <p:nvSpPr>
          <p:cNvPr id="17" name="Abgerundete rechteckige Legende 5">
            <a:extLst>
              <a:ext uri="{FF2B5EF4-FFF2-40B4-BE49-F238E27FC236}">
                <a16:creationId xmlns:a16="http://schemas.microsoft.com/office/drawing/2014/main" id="{1E7F75EB-532B-4C3E-ABF5-7EB5D2E7E53F}"/>
              </a:ext>
            </a:extLst>
          </p:cNvPr>
          <p:cNvSpPr/>
          <p:nvPr/>
        </p:nvSpPr>
        <p:spPr bwMode="auto">
          <a:xfrm rot="16200000">
            <a:off x="-989391" y="2401867"/>
            <a:ext cx="2492824" cy="428207"/>
          </a:xfrm>
          <a:prstGeom prst="wedgeRoundRectCallout">
            <a:avLst>
              <a:gd name="adj1" fmla="val 37602"/>
              <a:gd name="adj2" fmla="val 97739"/>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72000" bIns="0" rtlCol="0" anchor="ctr"/>
          <a:lstStyle/>
          <a:p>
            <a:pPr>
              <a:spcBef>
                <a:spcPct val="0"/>
              </a:spcBef>
              <a:spcAft>
                <a:spcPts val="800"/>
              </a:spcAft>
              <a:buClr>
                <a:schemeClr val="tx2"/>
              </a:buClr>
            </a:pPr>
            <a:r>
              <a:rPr lang="en-US" sz="1200" dirty="0">
                <a:latin typeface="Arial Narrow" panose="020B0606020202030204" pitchFamily="34" charset="0"/>
              </a:rPr>
              <a:t>Letters are </a:t>
            </a:r>
            <a:r>
              <a:rPr lang="en-US" sz="1200" i="1" dirty="0">
                <a:latin typeface="Arial Narrow" panose="020B0606020202030204" pitchFamily="34" charset="0"/>
              </a:rPr>
              <a:t>italic</a:t>
            </a:r>
            <a:r>
              <a:rPr lang="en-US" sz="1200" dirty="0">
                <a:latin typeface="Arial Narrow" panose="020B0606020202030204" pitchFamily="34" charset="0"/>
                <a:sym typeface="Wingdings" panose="05000000000000000000" pitchFamily="2" charset="2"/>
              </a:rPr>
              <a:t> new security control compared to ISO/ IEC 27002</a:t>
            </a:r>
            <a:endParaRPr lang="en-US" sz="1200" dirty="0">
              <a:solidFill>
                <a:schemeClr val="tx1"/>
              </a:solidFill>
              <a:latin typeface="Arial Narrow" panose="020B0606020202030204" pitchFamily="34" charset="0"/>
            </a:endParaRPr>
          </a:p>
        </p:txBody>
      </p:sp>
      <p:sp>
        <p:nvSpPr>
          <p:cNvPr id="18" name="Abgerundete rechteckige Legende 5">
            <a:extLst>
              <a:ext uri="{FF2B5EF4-FFF2-40B4-BE49-F238E27FC236}">
                <a16:creationId xmlns:a16="http://schemas.microsoft.com/office/drawing/2014/main" id="{41D5BA20-7EB4-4324-A99E-040E8E183311}"/>
              </a:ext>
            </a:extLst>
          </p:cNvPr>
          <p:cNvSpPr/>
          <p:nvPr/>
        </p:nvSpPr>
        <p:spPr bwMode="auto">
          <a:xfrm>
            <a:off x="2379024" y="3440019"/>
            <a:ext cx="985537" cy="353768"/>
          </a:xfrm>
          <a:prstGeom prst="wedgeRoundRectCallout">
            <a:avLst>
              <a:gd name="adj1" fmla="val -116846"/>
              <a:gd name="adj2" fmla="val -73952"/>
              <a:gd name="adj3" fmla="val 16667"/>
            </a:avLst>
          </a:prstGeom>
          <a:solidFill>
            <a:schemeClr val="accent2">
              <a:lumMod val="10000"/>
              <a:lumOff val="90000"/>
            </a:schemeClr>
          </a:solidFill>
          <a:ln w="12700">
            <a:solidFill>
              <a:schemeClr val="accent2">
                <a:lumMod val="75000"/>
                <a:lumOff val="25000"/>
              </a:schemeClr>
            </a:solidFill>
          </a:ln>
          <a:effectLst/>
        </p:spPr>
        <p:txBody>
          <a:bodyPr lIns="36000" tIns="0" rIns="0" bIns="0" rtlCol="0" anchor="ctr"/>
          <a:lstStyle/>
          <a:p>
            <a:pPr>
              <a:spcBef>
                <a:spcPct val="0"/>
              </a:spcBef>
              <a:spcAft>
                <a:spcPts val="800"/>
              </a:spcAft>
              <a:buClr>
                <a:schemeClr val="tx2"/>
              </a:buClr>
            </a:pPr>
            <a:r>
              <a:rPr lang="en-US" sz="1200" dirty="0">
                <a:latin typeface="Arial Narrow" panose="020B0606020202030204" pitchFamily="34" charset="0"/>
              </a:rPr>
              <a:t>Security Control description</a:t>
            </a:r>
          </a:p>
        </p:txBody>
      </p:sp>
    </p:spTree>
    <p:extLst>
      <p:ext uri="{BB962C8B-B14F-4D97-AF65-F5344CB8AC3E}">
        <p14:creationId xmlns:p14="http://schemas.microsoft.com/office/powerpoint/2010/main" val="154344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own Arrow 13">
            <a:extLst>
              <a:ext uri="{FF2B5EF4-FFF2-40B4-BE49-F238E27FC236}">
                <a16:creationId xmlns:a16="http://schemas.microsoft.com/office/drawing/2014/main" id="{A73B187E-A4AA-4525-8B2B-21B10E3689BB}"/>
              </a:ext>
            </a:extLst>
          </p:cNvPr>
          <p:cNvSpPr/>
          <p:nvPr/>
        </p:nvSpPr>
        <p:spPr>
          <a:xfrm>
            <a:off x="1376915" y="2157877"/>
            <a:ext cx="259818" cy="504001"/>
          </a:xfrm>
          <a:prstGeom prst="downArrow">
            <a:avLst/>
          </a:prstGeom>
          <a:solidFill>
            <a:schemeClr val="accent2">
              <a:lumMod val="25000"/>
              <a:lumOff val="75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a:solidFill>
                <a:schemeClr val="tx1"/>
              </a:solidFill>
            </a:endParaRPr>
          </a:p>
        </p:txBody>
      </p:sp>
      <p:sp>
        <p:nvSpPr>
          <p:cNvPr id="30" name="Down Arrow 13">
            <a:extLst>
              <a:ext uri="{FF2B5EF4-FFF2-40B4-BE49-F238E27FC236}">
                <a16:creationId xmlns:a16="http://schemas.microsoft.com/office/drawing/2014/main" id="{42229043-A333-417F-BCCB-59C1D9B180C0}"/>
              </a:ext>
            </a:extLst>
          </p:cNvPr>
          <p:cNvSpPr/>
          <p:nvPr/>
        </p:nvSpPr>
        <p:spPr>
          <a:xfrm>
            <a:off x="1376915" y="2838356"/>
            <a:ext cx="259818" cy="504001"/>
          </a:xfrm>
          <a:prstGeom prst="downArrow">
            <a:avLst/>
          </a:prstGeom>
          <a:solidFill>
            <a:schemeClr val="accent2">
              <a:lumMod val="25000"/>
              <a:lumOff val="75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a:solidFill>
                <a:schemeClr val="tx1"/>
              </a:solidFill>
            </a:endParaRPr>
          </a:p>
        </p:txBody>
      </p:sp>
      <p:sp>
        <p:nvSpPr>
          <p:cNvPr id="31" name="Down Arrow 13">
            <a:extLst>
              <a:ext uri="{FF2B5EF4-FFF2-40B4-BE49-F238E27FC236}">
                <a16:creationId xmlns:a16="http://schemas.microsoft.com/office/drawing/2014/main" id="{8D3F2AE0-83C4-4542-8004-4EC4E76A9B7E}"/>
              </a:ext>
            </a:extLst>
          </p:cNvPr>
          <p:cNvSpPr/>
          <p:nvPr/>
        </p:nvSpPr>
        <p:spPr>
          <a:xfrm>
            <a:off x="1376915" y="3550154"/>
            <a:ext cx="259818" cy="504001"/>
          </a:xfrm>
          <a:prstGeom prst="downArrow">
            <a:avLst/>
          </a:prstGeom>
          <a:solidFill>
            <a:schemeClr val="accent2">
              <a:lumMod val="25000"/>
              <a:lumOff val="75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a:solidFill>
                <a:schemeClr val="tx1"/>
              </a:solidFill>
            </a:endParaRPr>
          </a:p>
        </p:txBody>
      </p:sp>
      <p:sp>
        <p:nvSpPr>
          <p:cNvPr id="2" name="Titel 1">
            <a:extLst>
              <a:ext uri="{FF2B5EF4-FFF2-40B4-BE49-F238E27FC236}">
                <a16:creationId xmlns:a16="http://schemas.microsoft.com/office/drawing/2014/main" id="{A9AD568E-741E-4C28-A824-DA70174AACB4}"/>
              </a:ext>
            </a:extLst>
          </p:cNvPr>
          <p:cNvSpPr>
            <a:spLocks noGrp="1"/>
          </p:cNvSpPr>
          <p:nvPr>
            <p:ph type="title"/>
          </p:nvPr>
        </p:nvSpPr>
        <p:spPr>
          <a:xfrm>
            <a:off x="442800" y="140400"/>
            <a:ext cx="8701200" cy="1207214"/>
          </a:xfrm>
        </p:spPr>
        <p:txBody>
          <a:bodyPr/>
          <a:lstStyle/>
          <a:p>
            <a:pPr>
              <a:lnSpc>
                <a:spcPts val="3800"/>
              </a:lnSpc>
            </a:pPr>
            <a:r>
              <a:rPr lang="en-US" sz="3600" dirty="0">
                <a:latin typeface="+mj-lt"/>
              </a:rPr>
              <a:t>Simplified process overview for applying security controls</a:t>
            </a:r>
            <a:endParaRPr lang="de-DE" sz="2400" dirty="0">
              <a:latin typeface="+mj-lt"/>
            </a:endParaRPr>
          </a:p>
        </p:txBody>
      </p:sp>
      <p:sp>
        <p:nvSpPr>
          <p:cNvPr id="3" name="Foliennummernplatzhalter 2">
            <a:extLst>
              <a:ext uri="{FF2B5EF4-FFF2-40B4-BE49-F238E27FC236}">
                <a16:creationId xmlns:a16="http://schemas.microsoft.com/office/drawing/2014/main" id="{AB693AC2-07CB-4B1C-8AC5-FA8FCB7CE19A}"/>
              </a:ext>
            </a:extLst>
          </p:cNvPr>
          <p:cNvSpPr>
            <a:spLocks noGrp="1"/>
          </p:cNvSpPr>
          <p:nvPr>
            <p:ph type="sldNum" sz="quarter" idx="4"/>
          </p:nvPr>
        </p:nvSpPr>
        <p:spPr>
          <a:xfrm>
            <a:off x="442800" y="4587243"/>
            <a:ext cx="792088" cy="273844"/>
          </a:xfrm>
        </p:spPr>
        <p:txBody>
          <a:bodyPr/>
          <a:lstStyle/>
          <a:p>
            <a:fld id="{C2B32AA8-9B4E-4D53-AE6E-350E87BFFB19}" type="slidenum">
              <a:rPr lang="fr-CH" smtClean="0"/>
              <a:pPr/>
              <a:t>25</a:t>
            </a:fld>
            <a:endParaRPr lang="fr-CH" dirty="0"/>
          </a:p>
        </p:txBody>
      </p:sp>
      <p:sp>
        <p:nvSpPr>
          <p:cNvPr id="8" name="Down Arrow 13">
            <a:extLst>
              <a:ext uri="{FF2B5EF4-FFF2-40B4-BE49-F238E27FC236}">
                <a16:creationId xmlns:a16="http://schemas.microsoft.com/office/drawing/2014/main" id="{FE3654DC-8741-424F-BAFD-F0DBA05ACAF5}"/>
              </a:ext>
            </a:extLst>
          </p:cNvPr>
          <p:cNvSpPr/>
          <p:nvPr/>
        </p:nvSpPr>
        <p:spPr>
          <a:xfrm>
            <a:off x="1376915" y="1465575"/>
            <a:ext cx="259818" cy="504001"/>
          </a:xfrm>
          <a:prstGeom prst="downArrow">
            <a:avLst/>
          </a:prstGeom>
          <a:solidFill>
            <a:schemeClr val="accent2">
              <a:lumMod val="25000"/>
              <a:lumOff val="75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a:solidFill>
                <a:schemeClr val="tx1"/>
              </a:solidFill>
            </a:endParaRPr>
          </a:p>
        </p:txBody>
      </p:sp>
      <p:sp>
        <p:nvSpPr>
          <p:cNvPr id="9" name="Rounded Rectangle 4">
            <a:extLst>
              <a:ext uri="{FF2B5EF4-FFF2-40B4-BE49-F238E27FC236}">
                <a16:creationId xmlns:a16="http://schemas.microsoft.com/office/drawing/2014/main" id="{6345C61A-55A7-447F-B9C7-25D27DB71020}"/>
              </a:ext>
            </a:extLst>
          </p:cNvPr>
          <p:cNvSpPr/>
          <p:nvPr/>
        </p:nvSpPr>
        <p:spPr bwMode="auto">
          <a:xfrm>
            <a:off x="510126" y="1276399"/>
            <a:ext cx="8499638" cy="504000"/>
          </a:xfrm>
          <a:prstGeom prst="roundRect">
            <a:avLst/>
          </a:prstGeom>
          <a:solidFill>
            <a:schemeClr val="bg1">
              <a:lumMod val="85000"/>
            </a:schemeClr>
          </a:solidFill>
          <a:ln>
            <a:noFill/>
          </a:ln>
          <a:effectLst/>
        </p:spPr>
        <p:txBody>
          <a:bodyPr lIns="108000" tIns="108000" rIns="72000" bIns="10800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3525" indent="-263525">
              <a:lnSpc>
                <a:spcPts val="1900"/>
              </a:lnSpc>
              <a:spcBef>
                <a:spcPts val="600"/>
              </a:spcBef>
              <a:buFont typeface="+mj-lt"/>
              <a:buAutoNum type="arabicPeriod"/>
            </a:pPr>
            <a:r>
              <a:rPr lang="en-US" sz="1400" dirty="0"/>
              <a:t>Security degree assignment for each I&amp;C (sub-) system according to IEC 62645</a:t>
            </a:r>
            <a:endParaRPr lang="en-US" sz="1400" dirty="0">
              <a:cs typeface="Arial" pitchFamily="34" charset="0"/>
            </a:endParaRPr>
          </a:p>
        </p:txBody>
      </p:sp>
      <p:sp>
        <p:nvSpPr>
          <p:cNvPr id="10" name="Rounded Rectangle 6">
            <a:extLst>
              <a:ext uri="{FF2B5EF4-FFF2-40B4-BE49-F238E27FC236}">
                <a16:creationId xmlns:a16="http://schemas.microsoft.com/office/drawing/2014/main" id="{2851E67C-6FBD-4D37-8949-99FB627D1AD4}"/>
              </a:ext>
            </a:extLst>
          </p:cNvPr>
          <p:cNvSpPr/>
          <p:nvPr/>
        </p:nvSpPr>
        <p:spPr bwMode="auto">
          <a:xfrm>
            <a:off x="510126" y="1976915"/>
            <a:ext cx="8499638" cy="504000"/>
          </a:xfrm>
          <a:prstGeom prst="roundRect">
            <a:avLst/>
          </a:prstGeom>
          <a:solidFill>
            <a:schemeClr val="bg1">
              <a:lumMod val="85000"/>
            </a:schemeClr>
          </a:solidFill>
          <a:ln>
            <a:noFill/>
          </a:ln>
          <a:effectLst/>
        </p:spPr>
        <p:txBody>
          <a:bodyPr lIns="108000" tIns="108000" rIns="72000" bIns="10800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5113" indent="-265113">
              <a:lnSpc>
                <a:spcPts val="1900"/>
              </a:lnSpc>
              <a:spcBef>
                <a:spcPts val="600"/>
              </a:spcBef>
              <a:buFont typeface="+mj-lt"/>
              <a:buAutoNum type="arabicPeriod" startAt="2"/>
            </a:pPr>
            <a:r>
              <a:rPr lang="en-US" sz="1400" dirty="0"/>
              <a:t>Identification of highly recommended security controls acc. IEC 63096 security controls catalogue based on I&amp;C (sub-) system’s security degree and the activity (DEO)</a:t>
            </a:r>
          </a:p>
        </p:txBody>
      </p:sp>
      <p:sp>
        <p:nvSpPr>
          <p:cNvPr id="11" name="Rounded Rectangle 7">
            <a:extLst>
              <a:ext uri="{FF2B5EF4-FFF2-40B4-BE49-F238E27FC236}">
                <a16:creationId xmlns:a16="http://schemas.microsoft.com/office/drawing/2014/main" id="{ADCA21B4-FE8D-41C1-A30F-60D7D5517E18}"/>
              </a:ext>
            </a:extLst>
          </p:cNvPr>
          <p:cNvSpPr/>
          <p:nvPr/>
        </p:nvSpPr>
        <p:spPr bwMode="auto">
          <a:xfrm>
            <a:off x="510126" y="2670013"/>
            <a:ext cx="8499638" cy="504000"/>
          </a:xfrm>
          <a:prstGeom prst="roundRect">
            <a:avLst/>
          </a:prstGeom>
          <a:solidFill>
            <a:schemeClr val="bg1">
              <a:lumMod val="85000"/>
            </a:schemeClr>
          </a:solidFill>
          <a:ln>
            <a:noFill/>
          </a:ln>
          <a:effectLst/>
        </p:spPr>
        <p:txBody>
          <a:bodyPr lIns="108000" tIns="108000" rIns="72000" bIns="10800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3525" indent="-263525">
              <a:lnSpc>
                <a:spcPts val="1900"/>
              </a:lnSpc>
              <a:spcBef>
                <a:spcPts val="600"/>
              </a:spcBef>
              <a:buFont typeface="+mj-lt"/>
              <a:buAutoNum type="arabicPeriod" startAt="3"/>
            </a:pPr>
            <a:r>
              <a:rPr lang="en-US" sz="1400" dirty="0"/>
              <a:t>Based on the security architecture and  its security zoning (see IEC 62645):</a:t>
            </a:r>
            <a:br>
              <a:rPr lang="en-US" sz="1400" dirty="0"/>
            </a:br>
            <a:r>
              <a:rPr lang="en-US" sz="1400" dirty="0">
                <a:sym typeface="Wingdings" panose="05000000000000000000" pitchFamily="2" charset="2"/>
              </a:rPr>
              <a:t> A</a:t>
            </a:r>
            <a:r>
              <a:rPr lang="en-US" sz="1400" dirty="0"/>
              <a:t>pplication of selected security controls</a:t>
            </a:r>
            <a:endParaRPr lang="en-US" sz="1400" dirty="0">
              <a:cs typeface="Arial" pitchFamily="34" charset="0"/>
            </a:endParaRPr>
          </a:p>
        </p:txBody>
      </p:sp>
      <p:sp>
        <p:nvSpPr>
          <p:cNvPr id="12" name="Rounded Rectangle 8">
            <a:extLst>
              <a:ext uri="{FF2B5EF4-FFF2-40B4-BE49-F238E27FC236}">
                <a16:creationId xmlns:a16="http://schemas.microsoft.com/office/drawing/2014/main" id="{5C1D2CE9-5ECE-4382-9680-A00AA1BA37A7}"/>
              </a:ext>
            </a:extLst>
          </p:cNvPr>
          <p:cNvSpPr/>
          <p:nvPr/>
        </p:nvSpPr>
        <p:spPr bwMode="auto">
          <a:xfrm>
            <a:off x="510126" y="3357376"/>
            <a:ext cx="8499638" cy="504000"/>
          </a:xfrm>
          <a:prstGeom prst="roundRect">
            <a:avLst/>
          </a:prstGeom>
          <a:solidFill>
            <a:schemeClr val="bg1">
              <a:lumMod val="85000"/>
            </a:schemeClr>
          </a:solidFill>
          <a:ln>
            <a:noFill/>
          </a:ln>
          <a:effectLst/>
        </p:spPr>
        <p:txBody>
          <a:bodyPr lIns="108000" tIns="108000" rIns="72000" bIns="10800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3525" indent="-263525">
              <a:lnSpc>
                <a:spcPts val="1900"/>
              </a:lnSpc>
              <a:spcBef>
                <a:spcPts val="600"/>
              </a:spcBef>
              <a:buFont typeface="+mj-lt"/>
              <a:buAutoNum type="arabicPeriod" startAt="4"/>
            </a:pPr>
            <a:r>
              <a:rPr lang="en-US" sz="1400" dirty="0"/>
              <a:t>Threat and Risk Analysis: In case of unacceptable residual security risks </a:t>
            </a:r>
            <a:r>
              <a:rPr lang="en-US" sz="1400" dirty="0">
                <a:sym typeface="Wingdings" panose="05000000000000000000" pitchFamily="2" charset="2"/>
              </a:rPr>
              <a:t> A</a:t>
            </a:r>
            <a:r>
              <a:rPr lang="en-US" sz="1400" dirty="0"/>
              <a:t>dditional compensatory security controls for risk mitigation necessary</a:t>
            </a:r>
            <a:endParaRPr lang="en-US" sz="1400" dirty="0">
              <a:cs typeface="Arial" pitchFamily="34" charset="0"/>
            </a:endParaRPr>
          </a:p>
        </p:txBody>
      </p:sp>
      <p:sp>
        <p:nvSpPr>
          <p:cNvPr id="13" name="Rounded Rectangle 9">
            <a:extLst>
              <a:ext uri="{FF2B5EF4-FFF2-40B4-BE49-F238E27FC236}">
                <a16:creationId xmlns:a16="http://schemas.microsoft.com/office/drawing/2014/main" id="{716D6E9D-C4EF-4323-AFE3-CBA8248A7A7D}"/>
              </a:ext>
            </a:extLst>
          </p:cNvPr>
          <p:cNvSpPr/>
          <p:nvPr/>
        </p:nvSpPr>
        <p:spPr bwMode="auto">
          <a:xfrm>
            <a:off x="510126" y="4056904"/>
            <a:ext cx="8499638" cy="503154"/>
          </a:xfrm>
          <a:prstGeom prst="roundRect">
            <a:avLst/>
          </a:prstGeom>
          <a:solidFill>
            <a:schemeClr val="bg1">
              <a:lumMod val="85000"/>
            </a:schemeClr>
          </a:solidFill>
          <a:ln>
            <a:noFill/>
          </a:ln>
          <a:effectLst/>
        </p:spPr>
        <p:txBody>
          <a:bodyPr lIns="108000" tIns="108000" rIns="72000" bIns="108000"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5113" indent="-265113">
              <a:lnSpc>
                <a:spcPts val="1900"/>
              </a:lnSpc>
              <a:spcBef>
                <a:spcPts val="600"/>
              </a:spcBef>
              <a:buFont typeface="+mj-lt"/>
              <a:buAutoNum type="arabicPeriod" startAt="5"/>
            </a:pPr>
            <a:r>
              <a:rPr lang="en-US" sz="1400" dirty="0"/>
              <a:t>Periodical reassessment of Threat and Risk Analysis, also event driven in case of new threats or new assets</a:t>
            </a:r>
          </a:p>
        </p:txBody>
      </p:sp>
      <p:grpSp>
        <p:nvGrpSpPr>
          <p:cNvPr id="14" name="Group 12">
            <a:extLst>
              <a:ext uri="{FF2B5EF4-FFF2-40B4-BE49-F238E27FC236}">
                <a16:creationId xmlns:a16="http://schemas.microsoft.com/office/drawing/2014/main" id="{7FA31F96-8F25-4922-9FA6-2E9193C4C0B8}"/>
              </a:ext>
            </a:extLst>
          </p:cNvPr>
          <p:cNvGrpSpPr/>
          <p:nvPr/>
        </p:nvGrpSpPr>
        <p:grpSpPr>
          <a:xfrm>
            <a:off x="66830" y="4005630"/>
            <a:ext cx="429200" cy="538480"/>
            <a:chOff x="-29007" y="3717032"/>
            <a:chExt cx="972953" cy="864096"/>
          </a:xfrm>
        </p:grpSpPr>
        <p:sp>
          <p:nvSpPr>
            <p:cNvPr id="15" name="Curved Up Arrow 10">
              <a:extLst>
                <a:ext uri="{FF2B5EF4-FFF2-40B4-BE49-F238E27FC236}">
                  <a16:creationId xmlns:a16="http://schemas.microsoft.com/office/drawing/2014/main" id="{DA7B7EDD-1F73-4855-83F5-A0FAD4F47C5B}"/>
                </a:ext>
              </a:extLst>
            </p:cNvPr>
            <p:cNvSpPr/>
            <p:nvPr/>
          </p:nvSpPr>
          <p:spPr>
            <a:xfrm>
              <a:off x="7842" y="4149080"/>
              <a:ext cx="936104" cy="432048"/>
            </a:xfrm>
            <a:prstGeom prst="curvedUpArrow">
              <a:avLst/>
            </a:prstGeom>
            <a:solidFill>
              <a:schemeClr val="accent2">
                <a:lumMod val="25000"/>
                <a:lumOff val="75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a:solidFill>
                  <a:schemeClr val="tx1"/>
                </a:solidFill>
              </a:endParaRPr>
            </a:p>
          </p:txBody>
        </p:sp>
        <p:sp>
          <p:nvSpPr>
            <p:cNvPr id="16" name="Curved Up Arrow 11">
              <a:extLst>
                <a:ext uri="{FF2B5EF4-FFF2-40B4-BE49-F238E27FC236}">
                  <a16:creationId xmlns:a16="http://schemas.microsoft.com/office/drawing/2014/main" id="{01FCA33C-2758-42FE-A205-2EDF22DD6F51}"/>
                </a:ext>
              </a:extLst>
            </p:cNvPr>
            <p:cNvSpPr/>
            <p:nvPr/>
          </p:nvSpPr>
          <p:spPr>
            <a:xfrm flipH="1" flipV="1">
              <a:off x="-29007" y="3717032"/>
              <a:ext cx="936104" cy="432048"/>
            </a:xfrm>
            <a:prstGeom prst="curvedUpArrow">
              <a:avLst/>
            </a:prstGeom>
            <a:solidFill>
              <a:schemeClr val="accent2">
                <a:lumMod val="25000"/>
                <a:lumOff val="75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sz="1600">
                <a:solidFill>
                  <a:schemeClr val="tx1"/>
                </a:solidFill>
              </a:endParaRPr>
            </a:p>
          </p:txBody>
        </p:sp>
      </p:grpSp>
      <p:pic>
        <p:nvPicPr>
          <p:cNvPr id="17" name="Picture 10">
            <a:extLst>
              <a:ext uri="{FF2B5EF4-FFF2-40B4-BE49-F238E27FC236}">
                <a16:creationId xmlns:a16="http://schemas.microsoft.com/office/drawing/2014/main" id="{6E628051-20E5-4154-90AC-57DCFC7225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
        <p:nvSpPr>
          <p:cNvPr id="4" name="Zwölfeck 3">
            <a:extLst>
              <a:ext uri="{FF2B5EF4-FFF2-40B4-BE49-F238E27FC236}">
                <a16:creationId xmlns:a16="http://schemas.microsoft.com/office/drawing/2014/main" id="{6E5407ED-9E58-479B-9638-89009589552B}"/>
              </a:ext>
            </a:extLst>
          </p:cNvPr>
          <p:cNvSpPr/>
          <p:nvPr/>
        </p:nvSpPr>
        <p:spPr>
          <a:xfrm>
            <a:off x="6818554" y="952602"/>
            <a:ext cx="259818" cy="269239"/>
          </a:xfrm>
          <a:prstGeom prst="dodecagon">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x</a:t>
            </a:r>
          </a:p>
        </p:txBody>
      </p:sp>
      <p:sp>
        <p:nvSpPr>
          <p:cNvPr id="18" name="Zwölfeck 17">
            <a:extLst>
              <a:ext uri="{FF2B5EF4-FFF2-40B4-BE49-F238E27FC236}">
                <a16:creationId xmlns:a16="http://schemas.microsoft.com/office/drawing/2014/main" id="{08D8B1DD-B79D-499A-8CE0-C2B65169B031}"/>
              </a:ext>
            </a:extLst>
          </p:cNvPr>
          <p:cNvSpPr/>
          <p:nvPr/>
        </p:nvSpPr>
        <p:spPr>
          <a:xfrm>
            <a:off x="579026" y="1408522"/>
            <a:ext cx="259818" cy="269239"/>
          </a:xfrm>
          <a:prstGeom prst="dodecagon">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1</a:t>
            </a:r>
          </a:p>
        </p:txBody>
      </p:sp>
      <p:sp>
        <p:nvSpPr>
          <p:cNvPr id="19" name="Zwölfeck 18">
            <a:extLst>
              <a:ext uri="{FF2B5EF4-FFF2-40B4-BE49-F238E27FC236}">
                <a16:creationId xmlns:a16="http://schemas.microsoft.com/office/drawing/2014/main" id="{D2B0D067-0A9A-4BDA-819E-71AB804F59C2}"/>
              </a:ext>
            </a:extLst>
          </p:cNvPr>
          <p:cNvSpPr/>
          <p:nvPr/>
        </p:nvSpPr>
        <p:spPr>
          <a:xfrm>
            <a:off x="579026" y="2020261"/>
            <a:ext cx="259818" cy="269239"/>
          </a:xfrm>
          <a:prstGeom prst="dodecagon">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2</a:t>
            </a:r>
          </a:p>
        </p:txBody>
      </p:sp>
      <p:sp>
        <p:nvSpPr>
          <p:cNvPr id="20" name="Zwölfeck 19">
            <a:extLst>
              <a:ext uri="{FF2B5EF4-FFF2-40B4-BE49-F238E27FC236}">
                <a16:creationId xmlns:a16="http://schemas.microsoft.com/office/drawing/2014/main" id="{70042F83-A84B-4116-8B46-CE4A2A46E6FE}"/>
              </a:ext>
            </a:extLst>
          </p:cNvPr>
          <p:cNvSpPr/>
          <p:nvPr/>
        </p:nvSpPr>
        <p:spPr>
          <a:xfrm>
            <a:off x="579026" y="2707981"/>
            <a:ext cx="259818" cy="269239"/>
          </a:xfrm>
          <a:prstGeom prst="dodecagon">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3</a:t>
            </a:r>
          </a:p>
        </p:txBody>
      </p:sp>
      <p:sp>
        <p:nvSpPr>
          <p:cNvPr id="21" name="Zwölfeck 20">
            <a:extLst>
              <a:ext uri="{FF2B5EF4-FFF2-40B4-BE49-F238E27FC236}">
                <a16:creationId xmlns:a16="http://schemas.microsoft.com/office/drawing/2014/main" id="{29037020-811D-453F-8550-9FF96A76FB68}"/>
              </a:ext>
            </a:extLst>
          </p:cNvPr>
          <p:cNvSpPr/>
          <p:nvPr/>
        </p:nvSpPr>
        <p:spPr>
          <a:xfrm>
            <a:off x="579026" y="3389692"/>
            <a:ext cx="259818" cy="269239"/>
          </a:xfrm>
          <a:prstGeom prst="dodecagon">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4</a:t>
            </a:r>
          </a:p>
        </p:txBody>
      </p:sp>
      <p:sp>
        <p:nvSpPr>
          <p:cNvPr id="22" name="Zwölfeck 21">
            <a:extLst>
              <a:ext uri="{FF2B5EF4-FFF2-40B4-BE49-F238E27FC236}">
                <a16:creationId xmlns:a16="http://schemas.microsoft.com/office/drawing/2014/main" id="{E8D7C427-3098-41DC-82D0-45D6FAD4C328}"/>
              </a:ext>
            </a:extLst>
          </p:cNvPr>
          <p:cNvSpPr/>
          <p:nvPr/>
        </p:nvSpPr>
        <p:spPr>
          <a:xfrm>
            <a:off x="579026" y="4082677"/>
            <a:ext cx="259818" cy="269239"/>
          </a:xfrm>
          <a:prstGeom prst="dodecagon">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5</a:t>
            </a:r>
          </a:p>
        </p:txBody>
      </p:sp>
      <p:sp>
        <p:nvSpPr>
          <p:cNvPr id="5" name="Textfeld 4">
            <a:extLst>
              <a:ext uri="{FF2B5EF4-FFF2-40B4-BE49-F238E27FC236}">
                <a16:creationId xmlns:a16="http://schemas.microsoft.com/office/drawing/2014/main" id="{56779234-B632-4C6C-BB74-DD3FC3D04EB1}"/>
              </a:ext>
            </a:extLst>
          </p:cNvPr>
          <p:cNvSpPr txBox="1"/>
          <p:nvPr/>
        </p:nvSpPr>
        <p:spPr>
          <a:xfrm>
            <a:off x="7078372" y="915566"/>
            <a:ext cx="1944216" cy="369332"/>
          </a:xfrm>
          <a:prstGeom prst="rect">
            <a:avLst/>
          </a:prstGeom>
          <a:noFill/>
        </p:spPr>
        <p:txBody>
          <a:bodyPr wrap="square" rtlCol="0">
            <a:spAutoFit/>
          </a:bodyPr>
          <a:lstStyle/>
          <a:p>
            <a:r>
              <a:rPr lang="de-DE" dirty="0" err="1"/>
              <a:t>from</a:t>
            </a:r>
            <a:r>
              <a:rPr lang="de-DE" dirty="0"/>
              <a:t> </a:t>
            </a:r>
            <a:r>
              <a:rPr lang="de-DE" dirty="0" err="1"/>
              <a:t>slide</a:t>
            </a:r>
            <a:r>
              <a:rPr lang="de-DE" dirty="0"/>
              <a:t> 18</a:t>
            </a:r>
          </a:p>
        </p:txBody>
      </p:sp>
    </p:spTree>
    <p:extLst>
      <p:ext uri="{BB962C8B-B14F-4D97-AF65-F5344CB8AC3E}">
        <p14:creationId xmlns:p14="http://schemas.microsoft.com/office/powerpoint/2010/main" val="298202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D568E-741E-4C28-A824-DA70174AACB4}"/>
              </a:ext>
            </a:extLst>
          </p:cNvPr>
          <p:cNvSpPr>
            <a:spLocks noGrp="1"/>
          </p:cNvSpPr>
          <p:nvPr>
            <p:ph type="title"/>
          </p:nvPr>
        </p:nvSpPr>
        <p:spPr/>
        <p:txBody>
          <a:bodyPr/>
          <a:lstStyle/>
          <a:p>
            <a:pPr>
              <a:lnSpc>
                <a:spcPts val="3800"/>
              </a:lnSpc>
            </a:pPr>
            <a:r>
              <a:rPr lang="en-US" sz="3600" dirty="0"/>
              <a:t>Security controls overview list in IEC 63096, Annex A</a:t>
            </a:r>
          </a:p>
        </p:txBody>
      </p:sp>
      <p:sp>
        <p:nvSpPr>
          <p:cNvPr id="3" name="Foliennummernplatzhalter 2">
            <a:extLst>
              <a:ext uri="{FF2B5EF4-FFF2-40B4-BE49-F238E27FC236}">
                <a16:creationId xmlns:a16="http://schemas.microsoft.com/office/drawing/2014/main" id="{AB693AC2-07CB-4B1C-8AC5-FA8FCB7CE19A}"/>
              </a:ext>
            </a:extLst>
          </p:cNvPr>
          <p:cNvSpPr>
            <a:spLocks noGrp="1"/>
          </p:cNvSpPr>
          <p:nvPr>
            <p:ph type="sldNum" sz="quarter" idx="4"/>
          </p:nvPr>
        </p:nvSpPr>
        <p:spPr/>
        <p:txBody>
          <a:bodyPr/>
          <a:lstStyle/>
          <a:p>
            <a:fld id="{C2B32AA8-9B4E-4D53-AE6E-350E87BFFB19}" type="slidenum">
              <a:rPr lang="fr-CH" smtClean="0"/>
              <a:pPr/>
              <a:t>26</a:t>
            </a:fld>
            <a:endParaRPr lang="fr-CH" dirty="0"/>
          </a:p>
        </p:txBody>
      </p:sp>
      <p:sp>
        <p:nvSpPr>
          <p:cNvPr id="8" name="Textplatzhalter 3">
            <a:extLst>
              <a:ext uri="{FF2B5EF4-FFF2-40B4-BE49-F238E27FC236}">
                <a16:creationId xmlns:a16="http://schemas.microsoft.com/office/drawing/2014/main" id="{9275D274-2C64-415B-9157-64060748CFC7}"/>
              </a:ext>
            </a:extLst>
          </p:cNvPr>
          <p:cNvSpPr txBox="1">
            <a:spLocks/>
          </p:cNvSpPr>
          <p:nvPr/>
        </p:nvSpPr>
        <p:spPr>
          <a:xfrm>
            <a:off x="523673" y="1268889"/>
            <a:ext cx="8226553" cy="3535109"/>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0575" lvl="2">
              <a:lnSpc>
                <a:spcPts val="2160"/>
              </a:lnSpc>
              <a:spcBef>
                <a:spcPts val="600"/>
              </a:spcBef>
              <a:buFont typeface="Arial" pitchFamily="34" charset="0"/>
              <a:buChar char="•"/>
            </a:pPr>
            <a:endParaRPr lang="de-DE" sz="1400" b="0" u="sng" dirty="0">
              <a:solidFill>
                <a:schemeClr val="tx1"/>
              </a:solidFill>
            </a:endParaRPr>
          </a:p>
        </p:txBody>
      </p:sp>
      <p:pic>
        <p:nvPicPr>
          <p:cNvPr id="10" name="Picture 10">
            <a:extLst>
              <a:ext uri="{FF2B5EF4-FFF2-40B4-BE49-F238E27FC236}">
                <a16:creationId xmlns:a16="http://schemas.microsoft.com/office/drawing/2014/main" id="{65E55ADF-FB74-4DD5-956F-FA6ED1100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graphicFrame>
        <p:nvGraphicFramePr>
          <p:cNvPr id="6" name="Objekt 5">
            <a:extLst>
              <a:ext uri="{FF2B5EF4-FFF2-40B4-BE49-F238E27FC236}">
                <a16:creationId xmlns:a16="http://schemas.microsoft.com/office/drawing/2014/main" id="{4703B846-365A-493F-978C-41593090E4BF}"/>
              </a:ext>
            </a:extLst>
          </p:cNvPr>
          <p:cNvGraphicFramePr>
            <a:graphicFrameLocks noChangeAspect="1"/>
          </p:cNvGraphicFramePr>
          <p:nvPr>
            <p:extLst/>
          </p:nvPr>
        </p:nvGraphicFramePr>
        <p:xfrm>
          <a:off x="133562" y="1268888"/>
          <a:ext cx="8926166" cy="3300822"/>
        </p:xfrm>
        <a:graphic>
          <a:graphicData uri="http://schemas.openxmlformats.org/presentationml/2006/ole">
            <mc:AlternateContent xmlns:mc="http://schemas.openxmlformats.org/markup-compatibility/2006">
              <mc:Choice xmlns:v="urn:schemas-microsoft-com:vml" Requires="v">
                <p:oleObj spid="_x0000_s1028" name="Worksheet" r:id="rId4" imgW="13921846" imgH="5143713" progId="Excel.Sheet.12">
                  <p:embed/>
                </p:oleObj>
              </mc:Choice>
              <mc:Fallback>
                <p:oleObj name="Worksheet" r:id="rId4" imgW="13921846" imgH="5143713" progId="Excel.Sheet.12">
                  <p:embed/>
                  <p:pic>
                    <p:nvPicPr>
                      <p:cNvPr id="6" name="Objekt 5">
                        <a:extLst>
                          <a:ext uri="{FF2B5EF4-FFF2-40B4-BE49-F238E27FC236}">
                            <a16:creationId xmlns:a16="http://schemas.microsoft.com/office/drawing/2014/main" id="{4703B846-365A-493F-978C-41593090E4BF}"/>
                          </a:ext>
                        </a:extLst>
                      </p:cNvPr>
                      <p:cNvPicPr/>
                      <p:nvPr/>
                    </p:nvPicPr>
                    <p:blipFill>
                      <a:blip r:embed="rId5"/>
                      <a:stretch>
                        <a:fillRect/>
                      </a:stretch>
                    </p:blipFill>
                    <p:spPr>
                      <a:xfrm>
                        <a:off x="133562" y="1268888"/>
                        <a:ext cx="8926166" cy="3300822"/>
                      </a:xfrm>
                      <a:prstGeom prst="rect">
                        <a:avLst/>
                      </a:prstGeom>
                    </p:spPr>
                  </p:pic>
                </p:oleObj>
              </mc:Fallback>
            </mc:AlternateContent>
          </a:graphicData>
        </a:graphic>
      </p:graphicFrame>
      <p:pic>
        <p:nvPicPr>
          <p:cNvPr id="12" name="Picture 10">
            <a:extLst>
              <a:ext uri="{FF2B5EF4-FFF2-40B4-BE49-F238E27FC236}">
                <a16:creationId xmlns:a16="http://schemas.microsoft.com/office/drawing/2014/main" id="{A023B74A-1137-43D8-8C84-B0CF51C9A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198" y="4352713"/>
            <a:ext cx="741660" cy="647446"/>
          </a:xfrm>
          <a:prstGeom prst="rect">
            <a:avLst/>
          </a:prstGeom>
        </p:spPr>
      </p:pic>
      <p:sp>
        <p:nvSpPr>
          <p:cNvPr id="14" name="Flussdiagramm: Magnetplattenspeicher 13">
            <a:extLst>
              <a:ext uri="{FF2B5EF4-FFF2-40B4-BE49-F238E27FC236}">
                <a16:creationId xmlns:a16="http://schemas.microsoft.com/office/drawing/2014/main" id="{6CEE91A7-5C9F-4EB8-94A1-A6BFC0591320}"/>
              </a:ext>
            </a:extLst>
          </p:cNvPr>
          <p:cNvSpPr/>
          <p:nvPr/>
        </p:nvSpPr>
        <p:spPr>
          <a:xfrm>
            <a:off x="3504270" y="4015022"/>
            <a:ext cx="598142" cy="525009"/>
          </a:xfrm>
          <a:prstGeom prst="flowChartMagneticDisk">
            <a:avLst/>
          </a:prstGeom>
          <a:solidFill>
            <a:schemeClr val="accent2">
              <a:lumMod val="25000"/>
              <a:lumOff val="7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chemeClr val="tx1"/>
                </a:solidFill>
              </a:rPr>
              <a:t>XLSX</a:t>
            </a:r>
          </a:p>
        </p:txBody>
      </p:sp>
      <p:sp>
        <p:nvSpPr>
          <p:cNvPr id="15" name="Flussdiagramm: Magnetplattenspeicher 14">
            <a:extLst>
              <a:ext uri="{FF2B5EF4-FFF2-40B4-BE49-F238E27FC236}">
                <a16:creationId xmlns:a16="http://schemas.microsoft.com/office/drawing/2014/main" id="{FEE514D3-A25A-4617-88CD-B025CFC0FF40}"/>
              </a:ext>
            </a:extLst>
          </p:cNvPr>
          <p:cNvSpPr/>
          <p:nvPr/>
        </p:nvSpPr>
        <p:spPr>
          <a:xfrm>
            <a:off x="4221533" y="4015022"/>
            <a:ext cx="598142" cy="525009"/>
          </a:xfrm>
          <a:prstGeom prst="flowChartMagneticDisk">
            <a:avLst/>
          </a:prstGeom>
          <a:solidFill>
            <a:schemeClr val="accent2">
              <a:lumMod val="25000"/>
              <a:lumOff val="7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chemeClr val="tx1"/>
                </a:solidFill>
              </a:rPr>
              <a:t>CSV</a:t>
            </a:r>
          </a:p>
        </p:txBody>
      </p:sp>
      <p:sp>
        <p:nvSpPr>
          <p:cNvPr id="16" name="Sprechblase: rechteckig 15">
            <a:extLst>
              <a:ext uri="{FF2B5EF4-FFF2-40B4-BE49-F238E27FC236}">
                <a16:creationId xmlns:a16="http://schemas.microsoft.com/office/drawing/2014/main" id="{D9F2F1A9-D814-44C2-BB5A-FFC85F148997}"/>
              </a:ext>
            </a:extLst>
          </p:cNvPr>
          <p:cNvSpPr/>
          <p:nvPr/>
        </p:nvSpPr>
        <p:spPr>
          <a:xfrm>
            <a:off x="4636949" y="2441264"/>
            <a:ext cx="1714410" cy="260971"/>
          </a:xfrm>
          <a:prstGeom prst="wedgeRectCallout">
            <a:avLst>
              <a:gd name="adj1" fmla="val 84923"/>
              <a:gd name="adj2" fmla="val -361660"/>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tx1"/>
                </a:solidFill>
              </a:rPr>
              <a:t>Filtering available</a:t>
            </a:r>
          </a:p>
        </p:txBody>
      </p:sp>
      <p:sp>
        <p:nvSpPr>
          <p:cNvPr id="17" name="Sprechblase: rechteckig 16">
            <a:extLst>
              <a:ext uri="{FF2B5EF4-FFF2-40B4-BE49-F238E27FC236}">
                <a16:creationId xmlns:a16="http://schemas.microsoft.com/office/drawing/2014/main" id="{2BA10376-7E23-4BB5-8ACE-58AE5ED6CDFC}"/>
              </a:ext>
            </a:extLst>
          </p:cNvPr>
          <p:cNvSpPr/>
          <p:nvPr/>
        </p:nvSpPr>
        <p:spPr>
          <a:xfrm>
            <a:off x="6983573" y="3250958"/>
            <a:ext cx="2026865" cy="660227"/>
          </a:xfrm>
          <a:prstGeom prst="wedgeRectCallout">
            <a:avLst>
              <a:gd name="adj1" fmla="val -35666"/>
              <a:gd name="adj2" fmla="val -329154"/>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tx1"/>
                </a:solidFill>
              </a:rPr>
              <a:t>Identification of security controls for the I&amp;C platform or I&amp;C system</a:t>
            </a:r>
          </a:p>
        </p:txBody>
      </p:sp>
      <p:sp>
        <p:nvSpPr>
          <p:cNvPr id="18" name="Sprechblase: rechteckig 17">
            <a:extLst>
              <a:ext uri="{FF2B5EF4-FFF2-40B4-BE49-F238E27FC236}">
                <a16:creationId xmlns:a16="http://schemas.microsoft.com/office/drawing/2014/main" id="{1C7951AA-53F7-4A0D-90C3-8F2994AED7AD}"/>
              </a:ext>
            </a:extLst>
          </p:cNvPr>
          <p:cNvSpPr/>
          <p:nvPr/>
        </p:nvSpPr>
        <p:spPr>
          <a:xfrm>
            <a:off x="1971472" y="2950025"/>
            <a:ext cx="3065459" cy="563766"/>
          </a:xfrm>
          <a:prstGeom prst="wedgeRectCallout">
            <a:avLst>
              <a:gd name="adj1" fmla="val 20410"/>
              <a:gd name="adj2" fmla="val 147829"/>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tx1"/>
                </a:solidFill>
              </a:rPr>
              <a:t>Annex A also included as attachments to the IEC 63096- PDF file in two different machine readable formats</a:t>
            </a:r>
          </a:p>
        </p:txBody>
      </p:sp>
      <p:sp>
        <p:nvSpPr>
          <p:cNvPr id="13" name="Sprechblase: rechteckig 12">
            <a:extLst>
              <a:ext uri="{FF2B5EF4-FFF2-40B4-BE49-F238E27FC236}">
                <a16:creationId xmlns:a16="http://schemas.microsoft.com/office/drawing/2014/main" id="{4C8392AF-621B-4309-9A60-81E46417240E}"/>
              </a:ext>
            </a:extLst>
          </p:cNvPr>
          <p:cNvSpPr/>
          <p:nvPr/>
        </p:nvSpPr>
        <p:spPr>
          <a:xfrm>
            <a:off x="6193242" y="764074"/>
            <a:ext cx="2856107" cy="389027"/>
          </a:xfrm>
          <a:prstGeom prst="wedgeRectCallout">
            <a:avLst>
              <a:gd name="adj1" fmla="val -139653"/>
              <a:gd name="adj2" fmla="val 111288"/>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solidFill>
                  <a:schemeClr val="tx1"/>
                </a:solidFill>
              </a:rPr>
              <a:t>Using the XLSX or CSV file, the table can be extended project specifically</a:t>
            </a:r>
          </a:p>
        </p:txBody>
      </p:sp>
    </p:spTree>
    <p:extLst>
      <p:ext uri="{BB962C8B-B14F-4D97-AF65-F5344CB8AC3E}">
        <p14:creationId xmlns:p14="http://schemas.microsoft.com/office/powerpoint/2010/main" val="4595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AFE27F6-625E-49C4-9B87-F264806CDEF7}"/>
              </a:ext>
            </a:extLst>
          </p:cNvPr>
          <p:cNvSpPr/>
          <p:nvPr/>
        </p:nvSpPr>
        <p:spPr>
          <a:xfrm>
            <a:off x="4582318" y="1553300"/>
            <a:ext cx="8653562" cy="1535741"/>
          </a:xfrm>
          <a:prstGeom prst="rect">
            <a:avLst/>
          </a:prstGeom>
        </p:spPr>
        <p:txBody>
          <a:bodyPr wrap="square">
            <a:spAutoFit/>
          </a:bodyPr>
          <a:lstStyle/>
          <a:p>
            <a:pPr>
              <a:lnSpc>
                <a:spcPct val="120000"/>
              </a:lnSpc>
            </a:pPr>
            <a:endParaRPr lang="en-US" sz="2000" dirty="0"/>
          </a:p>
          <a:p>
            <a:pPr>
              <a:lnSpc>
                <a:spcPct val="120000"/>
              </a:lnSpc>
            </a:pPr>
            <a:endParaRPr lang="en-US" sz="2000" dirty="0"/>
          </a:p>
          <a:p>
            <a:pPr>
              <a:lnSpc>
                <a:spcPct val="120000"/>
              </a:lnSpc>
            </a:pPr>
            <a:endParaRPr lang="en-US" sz="2000" dirty="0"/>
          </a:p>
          <a:p>
            <a:pPr>
              <a:lnSpc>
                <a:spcPct val="120000"/>
              </a:lnSpc>
            </a:pPr>
            <a:endParaRPr lang="en-US" sz="2000" dirty="0"/>
          </a:p>
        </p:txBody>
      </p:sp>
      <p:sp>
        <p:nvSpPr>
          <p:cNvPr id="2" name="Title 1"/>
          <p:cNvSpPr>
            <a:spLocks noGrp="1"/>
          </p:cNvSpPr>
          <p:nvPr>
            <p:ph type="title"/>
          </p:nvPr>
        </p:nvSpPr>
        <p:spPr>
          <a:xfrm>
            <a:off x="442799" y="140400"/>
            <a:ext cx="8509545" cy="1207214"/>
          </a:xfrm>
        </p:spPr>
        <p:txBody>
          <a:bodyPr anchor="t" anchorCtr="0"/>
          <a:lstStyle/>
          <a:p>
            <a:r>
              <a:rPr lang="en-US" sz="3600" dirty="0"/>
              <a:t>IEC 63096 - timeline</a:t>
            </a:r>
            <a:endParaRPr lang="en-GB" sz="3600"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27</a:t>
            </a:fld>
            <a:endParaRPr lang="fr-CH" dirty="0"/>
          </a:p>
        </p:txBody>
      </p:sp>
      <p:sp>
        <p:nvSpPr>
          <p:cNvPr id="6" name="Freihandform: Form 5">
            <a:extLst>
              <a:ext uri="{FF2B5EF4-FFF2-40B4-BE49-F238E27FC236}">
                <a16:creationId xmlns:a16="http://schemas.microsoft.com/office/drawing/2014/main" id="{91D606EF-02CE-4752-8479-E6FDDC0D3580}"/>
              </a:ext>
            </a:extLst>
          </p:cNvPr>
          <p:cNvSpPr/>
          <p:nvPr/>
        </p:nvSpPr>
        <p:spPr>
          <a:xfrm>
            <a:off x="219115" y="766421"/>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kern="1200" dirty="0"/>
              <a:t>08/2016</a:t>
            </a:r>
          </a:p>
        </p:txBody>
      </p:sp>
      <p:sp>
        <p:nvSpPr>
          <p:cNvPr id="9" name="Freihandform: Form 8">
            <a:extLst>
              <a:ext uri="{FF2B5EF4-FFF2-40B4-BE49-F238E27FC236}">
                <a16:creationId xmlns:a16="http://schemas.microsoft.com/office/drawing/2014/main" id="{75047DF4-B71A-48BC-AF32-1401405DBE74}"/>
              </a:ext>
            </a:extLst>
          </p:cNvPr>
          <p:cNvSpPr/>
          <p:nvPr/>
        </p:nvSpPr>
        <p:spPr>
          <a:xfrm>
            <a:off x="834271" y="766423"/>
            <a:ext cx="3748047" cy="419789"/>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7" numCol="1" spcCol="1270" anchor="ctr" anchorCtr="0">
            <a:noAutofit/>
          </a:bodyPr>
          <a:lstStyle/>
          <a:p>
            <a:pPr marL="114300" lvl="1" indent="-114300" defTabSz="577850">
              <a:lnSpc>
                <a:spcPct val="90000"/>
              </a:lnSpc>
              <a:spcBef>
                <a:spcPct val="0"/>
              </a:spcBef>
              <a:spcAft>
                <a:spcPct val="15000"/>
              </a:spcAft>
              <a:buFontTx/>
              <a:buChar char="•"/>
            </a:pPr>
            <a:r>
              <a:rPr lang="en-GB" sz="1200" dirty="0"/>
              <a:t>Approval of NWIP</a:t>
            </a:r>
          </a:p>
          <a:p>
            <a:pPr marL="114300" lvl="1" indent="-114300" algn="l" defTabSz="577850">
              <a:lnSpc>
                <a:spcPct val="90000"/>
              </a:lnSpc>
              <a:spcBef>
                <a:spcPct val="0"/>
              </a:spcBef>
              <a:spcAft>
                <a:spcPct val="15000"/>
              </a:spcAft>
              <a:buChar char="•"/>
            </a:pPr>
            <a:r>
              <a:rPr lang="en-GB" sz="1200" kern="1200" dirty="0"/>
              <a:t>New Work Item Proposal (NWIP) idea from the US</a:t>
            </a:r>
          </a:p>
        </p:txBody>
      </p:sp>
      <p:sp>
        <p:nvSpPr>
          <p:cNvPr id="11" name="Freihandform: Form 10">
            <a:extLst>
              <a:ext uri="{FF2B5EF4-FFF2-40B4-BE49-F238E27FC236}">
                <a16:creationId xmlns:a16="http://schemas.microsoft.com/office/drawing/2014/main" id="{4452778C-E391-4648-BD55-989E7E504956}"/>
              </a:ext>
            </a:extLst>
          </p:cNvPr>
          <p:cNvSpPr/>
          <p:nvPr/>
        </p:nvSpPr>
        <p:spPr>
          <a:xfrm>
            <a:off x="834271" y="1316519"/>
            <a:ext cx="3748047" cy="419789"/>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7" numCol="1" spcCol="1270" anchor="ctr" anchorCtr="0">
            <a:noAutofit/>
          </a:bodyPr>
          <a:lstStyle/>
          <a:p>
            <a:pPr marL="114300" lvl="1" indent="-114300" algn="l" defTabSz="577850">
              <a:lnSpc>
                <a:spcPct val="90000"/>
              </a:lnSpc>
              <a:spcBef>
                <a:spcPct val="0"/>
              </a:spcBef>
              <a:spcAft>
                <a:spcPct val="15000"/>
              </a:spcAft>
              <a:buChar char="•"/>
            </a:pPr>
            <a:r>
              <a:rPr lang="en-GB" sz="1200" kern="1200" dirty="0"/>
              <a:t>First WD (</a:t>
            </a:r>
            <a:r>
              <a:rPr lang="en-GB" sz="1200" u="sng" kern="1200" dirty="0"/>
              <a:t>w</a:t>
            </a:r>
            <a:r>
              <a:rPr lang="en-GB" sz="1200" kern="1200" dirty="0"/>
              <a:t>orking </a:t>
            </a:r>
            <a:r>
              <a:rPr lang="en-GB" sz="1200" u="sng" kern="1200" dirty="0"/>
              <a:t>d</a:t>
            </a:r>
            <a:r>
              <a:rPr lang="en-GB" sz="1200" kern="1200" dirty="0"/>
              <a:t>raft)</a:t>
            </a:r>
          </a:p>
          <a:p>
            <a:pPr marL="114300" lvl="1" indent="-114300" algn="l" defTabSz="577850">
              <a:lnSpc>
                <a:spcPct val="90000"/>
              </a:lnSpc>
              <a:spcBef>
                <a:spcPct val="0"/>
              </a:spcBef>
              <a:spcAft>
                <a:spcPct val="15000"/>
              </a:spcAft>
              <a:buChar char="•"/>
            </a:pPr>
            <a:r>
              <a:rPr lang="en-GB" sz="1200" dirty="0"/>
              <a:t>R</a:t>
            </a:r>
            <a:r>
              <a:rPr lang="en-GB" sz="1200" kern="1200" dirty="0"/>
              <a:t>eview at IEC TC45A WGA9 Intermediate meeting</a:t>
            </a:r>
          </a:p>
        </p:txBody>
      </p:sp>
      <p:sp>
        <p:nvSpPr>
          <p:cNvPr id="13" name="Freihandform: Form 12">
            <a:extLst>
              <a:ext uri="{FF2B5EF4-FFF2-40B4-BE49-F238E27FC236}">
                <a16:creationId xmlns:a16="http://schemas.microsoft.com/office/drawing/2014/main" id="{9986D70B-F472-4D10-9133-09E0145D421D}"/>
              </a:ext>
            </a:extLst>
          </p:cNvPr>
          <p:cNvSpPr/>
          <p:nvPr/>
        </p:nvSpPr>
        <p:spPr>
          <a:xfrm>
            <a:off x="834271" y="1866616"/>
            <a:ext cx="3748047" cy="419789"/>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7" numCol="1" spcCol="1270" anchor="ctr" anchorCtr="0">
            <a:noAutofit/>
          </a:bodyPr>
          <a:lstStyle/>
          <a:p>
            <a:pPr marL="114300" lvl="1" indent="-114300" algn="l" defTabSz="577850">
              <a:lnSpc>
                <a:spcPct val="90000"/>
              </a:lnSpc>
              <a:spcBef>
                <a:spcPct val="0"/>
              </a:spcBef>
              <a:spcAft>
                <a:spcPct val="15000"/>
              </a:spcAft>
              <a:buChar char="•"/>
            </a:pPr>
            <a:r>
              <a:rPr lang="en-GB" sz="1200" kern="1200" dirty="0"/>
              <a:t>CD (</a:t>
            </a:r>
            <a:r>
              <a:rPr lang="en-GB" sz="1200" u="sng" kern="1200" dirty="0"/>
              <a:t>c</a:t>
            </a:r>
            <a:r>
              <a:rPr lang="en-GB" sz="1200" kern="1200" dirty="0"/>
              <a:t>ommittee </a:t>
            </a:r>
            <a:r>
              <a:rPr lang="en-GB" sz="1200" u="sng" kern="1200" dirty="0"/>
              <a:t>d</a:t>
            </a:r>
            <a:r>
              <a:rPr lang="en-GB" sz="1200" kern="1200" dirty="0"/>
              <a:t>raft) proposal ready for WGA9 review</a:t>
            </a:r>
          </a:p>
        </p:txBody>
      </p:sp>
      <p:sp>
        <p:nvSpPr>
          <p:cNvPr id="15" name="Freihandform: Form 14">
            <a:extLst>
              <a:ext uri="{FF2B5EF4-FFF2-40B4-BE49-F238E27FC236}">
                <a16:creationId xmlns:a16="http://schemas.microsoft.com/office/drawing/2014/main" id="{C29BB4FB-DFF2-41C7-BD06-986A961F7BF3}"/>
              </a:ext>
            </a:extLst>
          </p:cNvPr>
          <p:cNvSpPr/>
          <p:nvPr/>
        </p:nvSpPr>
        <p:spPr>
          <a:xfrm>
            <a:off x="834271" y="2416712"/>
            <a:ext cx="3748047" cy="419789"/>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7" numCol="1" spcCol="1270" anchor="ctr" anchorCtr="0">
            <a:noAutofit/>
          </a:bodyPr>
          <a:lstStyle/>
          <a:p>
            <a:pPr marL="114300" lvl="1" indent="-114300" defTabSz="577850">
              <a:lnSpc>
                <a:spcPct val="90000"/>
              </a:lnSpc>
              <a:spcBef>
                <a:spcPct val="0"/>
              </a:spcBef>
              <a:spcAft>
                <a:spcPct val="15000"/>
              </a:spcAft>
              <a:buFontTx/>
              <a:buChar char="•"/>
            </a:pPr>
            <a:r>
              <a:rPr lang="en-GB" sz="1200" kern="1200" dirty="0"/>
              <a:t>CD proposal review by </a:t>
            </a:r>
            <a:r>
              <a:rPr lang="en-GB" sz="1200" dirty="0"/>
              <a:t>WGA9</a:t>
            </a:r>
            <a:endParaRPr lang="en-GB" sz="1200" kern="1200" dirty="0"/>
          </a:p>
        </p:txBody>
      </p:sp>
      <p:sp>
        <p:nvSpPr>
          <p:cNvPr id="17" name="Freihandform: Form 16">
            <a:extLst>
              <a:ext uri="{FF2B5EF4-FFF2-40B4-BE49-F238E27FC236}">
                <a16:creationId xmlns:a16="http://schemas.microsoft.com/office/drawing/2014/main" id="{195173E7-C50E-4974-A7B2-C078D7CF9C58}"/>
              </a:ext>
            </a:extLst>
          </p:cNvPr>
          <p:cNvSpPr/>
          <p:nvPr/>
        </p:nvSpPr>
        <p:spPr>
          <a:xfrm>
            <a:off x="834271" y="2966807"/>
            <a:ext cx="3748047" cy="419790"/>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8" numCol="1" spcCol="1270" anchor="ctr" anchorCtr="0">
            <a:noAutofit/>
          </a:bodyPr>
          <a:lstStyle/>
          <a:p>
            <a:pPr marL="114300" lvl="1" indent="-114300" algn="l" defTabSz="577850">
              <a:lnSpc>
                <a:spcPct val="90000"/>
              </a:lnSpc>
              <a:spcBef>
                <a:spcPct val="0"/>
              </a:spcBef>
              <a:spcAft>
                <a:spcPct val="15000"/>
              </a:spcAft>
              <a:buChar char="•"/>
            </a:pPr>
            <a:r>
              <a:rPr lang="en-GB" sz="1200" kern="1200" dirty="0"/>
              <a:t>IEC TC45A conference in Shanghai</a:t>
            </a:r>
          </a:p>
        </p:txBody>
      </p:sp>
      <p:sp>
        <p:nvSpPr>
          <p:cNvPr id="19" name="Freihandform: Form 18">
            <a:extLst>
              <a:ext uri="{FF2B5EF4-FFF2-40B4-BE49-F238E27FC236}">
                <a16:creationId xmlns:a16="http://schemas.microsoft.com/office/drawing/2014/main" id="{2A4EE232-323E-410A-AF43-420965577021}"/>
              </a:ext>
            </a:extLst>
          </p:cNvPr>
          <p:cNvSpPr/>
          <p:nvPr/>
        </p:nvSpPr>
        <p:spPr>
          <a:xfrm>
            <a:off x="834271" y="3500804"/>
            <a:ext cx="3748047" cy="419790"/>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8" numCol="1" spcCol="1270" anchor="ctr" anchorCtr="0">
            <a:noAutofit/>
          </a:bodyPr>
          <a:lstStyle/>
          <a:p>
            <a:pPr marL="114300" lvl="1" indent="-114300" algn="l" defTabSz="577850">
              <a:lnSpc>
                <a:spcPct val="90000"/>
              </a:lnSpc>
              <a:spcBef>
                <a:spcPct val="0"/>
              </a:spcBef>
              <a:spcAft>
                <a:spcPct val="15000"/>
              </a:spcAft>
              <a:buChar char="•"/>
            </a:pPr>
            <a:r>
              <a:rPr lang="en-GB" sz="1200" kern="1200" dirty="0"/>
              <a:t>CD1 issued for IEC review</a:t>
            </a:r>
          </a:p>
        </p:txBody>
      </p:sp>
      <p:sp>
        <p:nvSpPr>
          <p:cNvPr id="20" name="Freihandform: Form 19">
            <a:extLst>
              <a:ext uri="{FF2B5EF4-FFF2-40B4-BE49-F238E27FC236}">
                <a16:creationId xmlns:a16="http://schemas.microsoft.com/office/drawing/2014/main" id="{02BCFDC1-FA4C-4EE7-8A48-DDE1A1992843}"/>
              </a:ext>
            </a:extLst>
          </p:cNvPr>
          <p:cNvSpPr/>
          <p:nvPr/>
        </p:nvSpPr>
        <p:spPr>
          <a:xfrm>
            <a:off x="219115" y="1324822"/>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kern="1200" dirty="0"/>
              <a:t>03/2017</a:t>
            </a:r>
          </a:p>
        </p:txBody>
      </p:sp>
      <p:sp>
        <p:nvSpPr>
          <p:cNvPr id="21" name="Freihandform: Form 20">
            <a:extLst>
              <a:ext uri="{FF2B5EF4-FFF2-40B4-BE49-F238E27FC236}">
                <a16:creationId xmlns:a16="http://schemas.microsoft.com/office/drawing/2014/main" id="{F3374BC5-E65C-42C6-AEA8-CBAA28B5D883}"/>
              </a:ext>
            </a:extLst>
          </p:cNvPr>
          <p:cNvSpPr/>
          <p:nvPr/>
        </p:nvSpPr>
        <p:spPr>
          <a:xfrm>
            <a:off x="219115" y="1866499"/>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kern="1200" dirty="0"/>
              <a:t>06/2017</a:t>
            </a:r>
          </a:p>
        </p:txBody>
      </p:sp>
      <p:sp>
        <p:nvSpPr>
          <p:cNvPr id="22" name="Freihandform: Form 21">
            <a:extLst>
              <a:ext uri="{FF2B5EF4-FFF2-40B4-BE49-F238E27FC236}">
                <a16:creationId xmlns:a16="http://schemas.microsoft.com/office/drawing/2014/main" id="{3696409B-9F4C-40AC-A3C3-C9479A16448F}"/>
              </a:ext>
            </a:extLst>
          </p:cNvPr>
          <p:cNvSpPr/>
          <p:nvPr/>
        </p:nvSpPr>
        <p:spPr>
          <a:xfrm>
            <a:off x="219115" y="2417460"/>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kern="1200" dirty="0"/>
              <a:t>08/2017</a:t>
            </a:r>
          </a:p>
        </p:txBody>
      </p:sp>
      <p:sp>
        <p:nvSpPr>
          <p:cNvPr id="23" name="Freihandform: Form 22">
            <a:extLst>
              <a:ext uri="{FF2B5EF4-FFF2-40B4-BE49-F238E27FC236}">
                <a16:creationId xmlns:a16="http://schemas.microsoft.com/office/drawing/2014/main" id="{7791CBB8-7787-461A-A40B-68DBC9A2368D}"/>
              </a:ext>
            </a:extLst>
          </p:cNvPr>
          <p:cNvSpPr/>
          <p:nvPr/>
        </p:nvSpPr>
        <p:spPr>
          <a:xfrm>
            <a:off x="219115" y="2975111"/>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dirty="0"/>
              <a:t>10</a:t>
            </a:r>
            <a:r>
              <a:rPr lang="en-GB" sz="1300" kern="1200" dirty="0"/>
              <a:t>/2017</a:t>
            </a:r>
          </a:p>
        </p:txBody>
      </p:sp>
      <p:sp>
        <p:nvSpPr>
          <p:cNvPr id="24" name="Freihandform: Form 23">
            <a:extLst>
              <a:ext uri="{FF2B5EF4-FFF2-40B4-BE49-F238E27FC236}">
                <a16:creationId xmlns:a16="http://schemas.microsoft.com/office/drawing/2014/main" id="{F7AD1981-8880-4EF5-9ED4-D212E7BAD5BE}"/>
              </a:ext>
            </a:extLst>
          </p:cNvPr>
          <p:cNvSpPr/>
          <p:nvPr/>
        </p:nvSpPr>
        <p:spPr>
          <a:xfrm>
            <a:off x="219115" y="3526464"/>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dirty="0"/>
              <a:t>02</a:t>
            </a:r>
            <a:r>
              <a:rPr lang="en-GB" sz="1300" kern="1200" dirty="0"/>
              <a:t>/2018</a:t>
            </a:r>
          </a:p>
        </p:txBody>
      </p:sp>
      <p:sp>
        <p:nvSpPr>
          <p:cNvPr id="18" name="Freihandform: Form 17">
            <a:extLst>
              <a:ext uri="{FF2B5EF4-FFF2-40B4-BE49-F238E27FC236}">
                <a16:creationId xmlns:a16="http://schemas.microsoft.com/office/drawing/2014/main" id="{14731AA5-CF24-4976-AA54-795BDFB0E472}"/>
              </a:ext>
            </a:extLst>
          </p:cNvPr>
          <p:cNvSpPr/>
          <p:nvPr/>
        </p:nvSpPr>
        <p:spPr>
          <a:xfrm>
            <a:off x="4684323" y="766421"/>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dirty="0"/>
              <a:t>12/</a:t>
            </a:r>
            <a:r>
              <a:rPr lang="en-GB" sz="1300" kern="1200" dirty="0"/>
              <a:t>2018</a:t>
            </a:r>
          </a:p>
        </p:txBody>
      </p:sp>
      <p:sp>
        <p:nvSpPr>
          <p:cNvPr id="25" name="Freihandform: Form 24">
            <a:extLst>
              <a:ext uri="{FF2B5EF4-FFF2-40B4-BE49-F238E27FC236}">
                <a16:creationId xmlns:a16="http://schemas.microsoft.com/office/drawing/2014/main" id="{EBD9A2EE-443E-4250-A1D5-ECA896D1B4D0}"/>
              </a:ext>
            </a:extLst>
          </p:cNvPr>
          <p:cNvSpPr/>
          <p:nvPr/>
        </p:nvSpPr>
        <p:spPr>
          <a:xfrm>
            <a:off x="5299479" y="766423"/>
            <a:ext cx="3748047" cy="419789"/>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7" numCol="1" spcCol="1270" anchor="ctr" anchorCtr="0">
            <a:noAutofit/>
          </a:bodyPr>
          <a:lstStyle/>
          <a:p>
            <a:pPr marL="114300" lvl="1" indent="-114300" algn="l" defTabSz="577850">
              <a:lnSpc>
                <a:spcPct val="90000"/>
              </a:lnSpc>
              <a:spcBef>
                <a:spcPct val="0"/>
              </a:spcBef>
              <a:spcAft>
                <a:spcPct val="15000"/>
              </a:spcAft>
              <a:buChar char="•"/>
            </a:pPr>
            <a:r>
              <a:rPr lang="en-GB" sz="1200" kern="1200" dirty="0"/>
              <a:t>CD2 issued for IEC review</a:t>
            </a:r>
          </a:p>
        </p:txBody>
      </p:sp>
      <p:sp>
        <p:nvSpPr>
          <p:cNvPr id="26" name="Freihandform: Form 25">
            <a:extLst>
              <a:ext uri="{FF2B5EF4-FFF2-40B4-BE49-F238E27FC236}">
                <a16:creationId xmlns:a16="http://schemas.microsoft.com/office/drawing/2014/main" id="{2EA2CDE6-607A-49F1-AAB0-2C595E5B0C09}"/>
              </a:ext>
            </a:extLst>
          </p:cNvPr>
          <p:cNvSpPr/>
          <p:nvPr/>
        </p:nvSpPr>
        <p:spPr>
          <a:xfrm>
            <a:off x="5299479" y="1316519"/>
            <a:ext cx="3748047" cy="419789"/>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7" numCol="1" spcCol="1270" anchor="ctr" anchorCtr="0">
            <a:noAutofit/>
          </a:bodyPr>
          <a:lstStyle/>
          <a:p>
            <a:pPr marL="114300" lvl="1" indent="-114300" algn="l" defTabSz="577850">
              <a:lnSpc>
                <a:spcPct val="90000"/>
              </a:lnSpc>
              <a:spcBef>
                <a:spcPct val="0"/>
              </a:spcBef>
              <a:spcAft>
                <a:spcPct val="15000"/>
              </a:spcAft>
              <a:buChar char="•"/>
            </a:pPr>
            <a:r>
              <a:rPr lang="en-GB" sz="1200" dirty="0"/>
              <a:t>IEC TC45A conference in Paris</a:t>
            </a:r>
            <a:endParaRPr lang="en-GB" sz="1200" kern="1200" dirty="0"/>
          </a:p>
        </p:txBody>
      </p:sp>
      <p:sp>
        <p:nvSpPr>
          <p:cNvPr id="27" name="Freihandform: Form 26">
            <a:extLst>
              <a:ext uri="{FF2B5EF4-FFF2-40B4-BE49-F238E27FC236}">
                <a16:creationId xmlns:a16="http://schemas.microsoft.com/office/drawing/2014/main" id="{D6D72508-6C9C-4D66-8A51-212AD387DB5A}"/>
              </a:ext>
            </a:extLst>
          </p:cNvPr>
          <p:cNvSpPr/>
          <p:nvPr/>
        </p:nvSpPr>
        <p:spPr>
          <a:xfrm>
            <a:off x="5299479" y="1866616"/>
            <a:ext cx="3748047" cy="419789"/>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7" numCol="1" spcCol="1270" anchor="ctr" anchorCtr="0">
            <a:noAutofit/>
          </a:bodyPr>
          <a:lstStyle/>
          <a:p>
            <a:pPr marL="114300" lvl="1" indent="-114300" defTabSz="577850">
              <a:lnSpc>
                <a:spcPct val="90000"/>
              </a:lnSpc>
              <a:spcBef>
                <a:spcPct val="0"/>
              </a:spcBef>
              <a:spcAft>
                <a:spcPct val="15000"/>
              </a:spcAft>
              <a:buChar char="•"/>
            </a:pPr>
            <a:r>
              <a:rPr lang="en-GB" sz="1200" kern="1200" dirty="0"/>
              <a:t>CDV (committee draft for vote) handed over to TC45A secretary for IEC </a:t>
            </a:r>
            <a:r>
              <a:rPr lang="en-GB" sz="1200" dirty="0"/>
              <a:t>review preparation</a:t>
            </a:r>
            <a:endParaRPr lang="en-GB" sz="1200" kern="1200" dirty="0"/>
          </a:p>
        </p:txBody>
      </p:sp>
      <p:sp>
        <p:nvSpPr>
          <p:cNvPr id="28" name="Freihandform: Form 27">
            <a:extLst>
              <a:ext uri="{FF2B5EF4-FFF2-40B4-BE49-F238E27FC236}">
                <a16:creationId xmlns:a16="http://schemas.microsoft.com/office/drawing/2014/main" id="{16EA9282-30FC-4ECE-9A8E-AF32A59F643F}"/>
              </a:ext>
            </a:extLst>
          </p:cNvPr>
          <p:cNvSpPr/>
          <p:nvPr/>
        </p:nvSpPr>
        <p:spPr>
          <a:xfrm>
            <a:off x="5299479" y="2416712"/>
            <a:ext cx="3748047" cy="419789"/>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7" numCol="1" spcCol="1270" anchor="ctr" anchorCtr="0">
            <a:noAutofit/>
          </a:bodyPr>
          <a:lstStyle/>
          <a:p>
            <a:pPr marL="114300" lvl="1" indent="-114300" defTabSz="577850">
              <a:lnSpc>
                <a:spcPct val="90000"/>
              </a:lnSpc>
              <a:spcBef>
                <a:spcPct val="0"/>
              </a:spcBef>
              <a:spcAft>
                <a:spcPct val="15000"/>
              </a:spcAft>
              <a:buFontTx/>
              <a:buChar char="•"/>
            </a:pPr>
            <a:r>
              <a:rPr lang="en-GB" sz="1200" kern="1200" dirty="0"/>
              <a:t>CDV IEC review results expected to be available</a:t>
            </a:r>
          </a:p>
        </p:txBody>
      </p:sp>
      <p:sp>
        <p:nvSpPr>
          <p:cNvPr id="29" name="Freihandform: Form 28">
            <a:extLst>
              <a:ext uri="{FF2B5EF4-FFF2-40B4-BE49-F238E27FC236}">
                <a16:creationId xmlns:a16="http://schemas.microsoft.com/office/drawing/2014/main" id="{E2323692-3DB0-4182-ABAE-52725457DE35}"/>
              </a:ext>
            </a:extLst>
          </p:cNvPr>
          <p:cNvSpPr/>
          <p:nvPr/>
        </p:nvSpPr>
        <p:spPr>
          <a:xfrm>
            <a:off x="5299479" y="2966807"/>
            <a:ext cx="3748047" cy="419790"/>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8" numCol="1" spcCol="1270" anchor="ctr" anchorCtr="0">
            <a:noAutofit/>
          </a:bodyPr>
          <a:lstStyle/>
          <a:p>
            <a:pPr marL="114300" lvl="1" indent="-114300" defTabSz="577850">
              <a:lnSpc>
                <a:spcPct val="90000"/>
              </a:lnSpc>
              <a:spcBef>
                <a:spcPct val="0"/>
              </a:spcBef>
              <a:spcAft>
                <a:spcPct val="15000"/>
              </a:spcAft>
              <a:buChar char="•"/>
            </a:pPr>
            <a:r>
              <a:rPr lang="en-GB" sz="1200" dirty="0"/>
              <a:t>IEC TC45A WGA9 Intermediate meeting in Erlangen, Germany, scheduled</a:t>
            </a:r>
            <a:endParaRPr lang="en-GB" sz="1200" kern="1200" dirty="0"/>
          </a:p>
        </p:txBody>
      </p:sp>
      <p:sp>
        <p:nvSpPr>
          <p:cNvPr id="30" name="Freihandform: Form 29">
            <a:extLst>
              <a:ext uri="{FF2B5EF4-FFF2-40B4-BE49-F238E27FC236}">
                <a16:creationId xmlns:a16="http://schemas.microsoft.com/office/drawing/2014/main" id="{38B401AD-9948-4FDE-8344-4C9566C1FF01}"/>
              </a:ext>
            </a:extLst>
          </p:cNvPr>
          <p:cNvSpPr/>
          <p:nvPr/>
        </p:nvSpPr>
        <p:spPr>
          <a:xfrm>
            <a:off x="5299479" y="3500804"/>
            <a:ext cx="3748047" cy="419790"/>
          </a:xfrm>
          <a:custGeom>
            <a:avLst/>
            <a:gdLst>
              <a:gd name="connsiteX0" fmla="*/ 69966 w 419789"/>
              <a:gd name="connsiteY0" fmla="*/ 0 h 3748047"/>
              <a:gd name="connsiteX1" fmla="*/ 349823 w 419789"/>
              <a:gd name="connsiteY1" fmla="*/ 0 h 3748047"/>
              <a:gd name="connsiteX2" fmla="*/ 419789 w 419789"/>
              <a:gd name="connsiteY2" fmla="*/ 69966 h 3748047"/>
              <a:gd name="connsiteX3" fmla="*/ 419789 w 419789"/>
              <a:gd name="connsiteY3" fmla="*/ 3748047 h 3748047"/>
              <a:gd name="connsiteX4" fmla="*/ 419789 w 419789"/>
              <a:gd name="connsiteY4" fmla="*/ 3748047 h 3748047"/>
              <a:gd name="connsiteX5" fmla="*/ 0 w 419789"/>
              <a:gd name="connsiteY5" fmla="*/ 3748047 h 3748047"/>
              <a:gd name="connsiteX6" fmla="*/ 0 w 419789"/>
              <a:gd name="connsiteY6" fmla="*/ 3748047 h 3748047"/>
              <a:gd name="connsiteX7" fmla="*/ 0 w 419789"/>
              <a:gd name="connsiteY7" fmla="*/ 69966 h 3748047"/>
              <a:gd name="connsiteX8" fmla="*/ 69966 w 419789"/>
              <a:gd name="connsiteY8" fmla="*/ 0 h 37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89" h="3748047">
                <a:moveTo>
                  <a:pt x="419789" y="624688"/>
                </a:moveTo>
                <a:lnTo>
                  <a:pt x="419789" y="3123359"/>
                </a:lnTo>
                <a:cubicBezTo>
                  <a:pt x="419789" y="3468361"/>
                  <a:pt x="416281" y="3748043"/>
                  <a:pt x="411953" y="3748043"/>
                </a:cubicBezTo>
                <a:lnTo>
                  <a:pt x="0" y="3748043"/>
                </a:lnTo>
                <a:lnTo>
                  <a:pt x="0" y="3748043"/>
                </a:lnTo>
                <a:lnTo>
                  <a:pt x="0" y="4"/>
                </a:lnTo>
                <a:lnTo>
                  <a:pt x="0" y="4"/>
                </a:lnTo>
                <a:lnTo>
                  <a:pt x="411953" y="4"/>
                </a:lnTo>
                <a:cubicBezTo>
                  <a:pt x="416281" y="4"/>
                  <a:pt x="419789" y="279686"/>
                  <a:pt x="419789" y="624688"/>
                </a:cubicBezTo>
                <a:close/>
              </a:path>
            </a:pathLst>
          </a:custGeom>
          <a:ln>
            <a:solidFill>
              <a:schemeClr val="accent2">
                <a:lumMod val="75000"/>
                <a:lumOff val="2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6" tIns="28747" rIns="28747" bIns="28748" numCol="1" spcCol="1270" anchor="ctr" anchorCtr="0">
            <a:noAutofit/>
          </a:bodyPr>
          <a:lstStyle/>
          <a:p>
            <a:pPr marL="114300" lvl="1" indent="-114300" defTabSz="577850">
              <a:lnSpc>
                <a:spcPct val="90000"/>
              </a:lnSpc>
              <a:spcBef>
                <a:spcPct val="0"/>
              </a:spcBef>
              <a:spcAft>
                <a:spcPct val="15000"/>
              </a:spcAft>
              <a:buChar char="•"/>
            </a:pPr>
            <a:r>
              <a:rPr lang="en-GB" sz="1200" kern="1200" dirty="0"/>
              <a:t>Planned FDIS (</a:t>
            </a:r>
            <a:r>
              <a:rPr lang="en-US" altLang="fr-FR" sz="1200" dirty="0">
                <a:solidFill>
                  <a:schemeClr val="tx1"/>
                </a:solidFill>
              </a:rPr>
              <a:t>Final Draft International Standard</a:t>
            </a:r>
            <a:r>
              <a:rPr lang="en-GB" sz="1200" kern="1200" dirty="0"/>
              <a:t>) hand over to IEC</a:t>
            </a:r>
          </a:p>
        </p:txBody>
      </p:sp>
      <p:sp>
        <p:nvSpPr>
          <p:cNvPr id="31" name="Freihandform: Form 30">
            <a:extLst>
              <a:ext uri="{FF2B5EF4-FFF2-40B4-BE49-F238E27FC236}">
                <a16:creationId xmlns:a16="http://schemas.microsoft.com/office/drawing/2014/main" id="{E01A3053-5A40-41B0-8F4F-6226F4FBD419}"/>
              </a:ext>
            </a:extLst>
          </p:cNvPr>
          <p:cNvSpPr/>
          <p:nvPr/>
        </p:nvSpPr>
        <p:spPr>
          <a:xfrm>
            <a:off x="4684323" y="1324822"/>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kern="1200" dirty="0"/>
              <a:t>04/2019</a:t>
            </a:r>
          </a:p>
        </p:txBody>
      </p:sp>
      <p:sp>
        <p:nvSpPr>
          <p:cNvPr id="32" name="Freihandform: Form 31">
            <a:extLst>
              <a:ext uri="{FF2B5EF4-FFF2-40B4-BE49-F238E27FC236}">
                <a16:creationId xmlns:a16="http://schemas.microsoft.com/office/drawing/2014/main" id="{F9E5A269-4EED-4369-9BE8-E46F0000CEB8}"/>
              </a:ext>
            </a:extLst>
          </p:cNvPr>
          <p:cNvSpPr/>
          <p:nvPr/>
        </p:nvSpPr>
        <p:spPr>
          <a:xfrm>
            <a:off x="4684323" y="1866499"/>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kern="1200" dirty="0"/>
              <a:t>07/2019</a:t>
            </a:r>
          </a:p>
        </p:txBody>
      </p:sp>
      <p:sp>
        <p:nvSpPr>
          <p:cNvPr id="33" name="Freihandform: Form 32">
            <a:extLst>
              <a:ext uri="{FF2B5EF4-FFF2-40B4-BE49-F238E27FC236}">
                <a16:creationId xmlns:a16="http://schemas.microsoft.com/office/drawing/2014/main" id="{850E9A76-7C6C-4AD0-B36A-5514E73CCC62}"/>
              </a:ext>
            </a:extLst>
          </p:cNvPr>
          <p:cNvSpPr/>
          <p:nvPr/>
        </p:nvSpPr>
        <p:spPr>
          <a:xfrm>
            <a:off x="4684323" y="2417460"/>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kern="1200" dirty="0"/>
              <a:t>01/2020</a:t>
            </a:r>
          </a:p>
        </p:txBody>
      </p:sp>
      <p:sp>
        <p:nvSpPr>
          <p:cNvPr id="34" name="Freihandform: Form 33">
            <a:extLst>
              <a:ext uri="{FF2B5EF4-FFF2-40B4-BE49-F238E27FC236}">
                <a16:creationId xmlns:a16="http://schemas.microsoft.com/office/drawing/2014/main" id="{FCA70ABC-C278-4835-8C00-5D2C0DFAAE2B}"/>
              </a:ext>
            </a:extLst>
          </p:cNvPr>
          <p:cNvSpPr/>
          <p:nvPr/>
        </p:nvSpPr>
        <p:spPr>
          <a:xfrm>
            <a:off x="4684323" y="2975111"/>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kern="1200" dirty="0"/>
              <a:t>02/2020</a:t>
            </a:r>
          </a:p>
        </p:txBody>
      </p:sp>
      <p:sp>
        <p:nvSpPr>
          <p:cNvPr id="35" name="Freihandform: Form 34">
            <a:extLst>
              <a:ext uri="{FF2B5EF4-FFF2-40B4-BE49-F238E27FC236}">
                <a16:creationId xmlns:a16="http://schemas.microsoft.com/office/drawing/2014/main" id="{756C9B7A-D1E8-4EA0-8A78-C0CF4A5C8823}"/>
              </a:ext>
            </a:extLst>
          </p:cNvPr>
          <p:cNvSpPr/>
          <p:nvPr/>
        </p:nvSpPr>
        <p:spPr>
          <a:xfrm>
            <a:off x="4684323" y="3526464"/>
            <a:ext cx="615157" cy="645830"/>
          </a:xfrm>
          <a:custGeom>
            <a:avLst/>
            <a:gdLst>
              <a:gd name="connsiteX0" fmla="*/ 0 w 645829"/>
              <a:gd name="connsiteY0" fmla="*/ 0 h 452080"/>
              <a:gd name="connsiteX1" fmla="*/ 419789 w 645829"/>
              <a:gd name="connsiteY1" fmla="*/ 0 h 452080"/>
              <a:gd name="connsiteX2" fmla="*/ 645829 w 645829"/>
              <a:gd name="connsiteY2" fmla="*/ 226040 h 452080"/>
              <a:gd name="connsiteX3" fmla="*/ 419789 w 645829"/>
              <a:gd name="connsiteY3" fmla="*/ 452080 h 452080"/>
              <a:gd name="connsiteX4" fmla="*/ 0 w 645829"/>
              <a:gd name="connsiteY4" fmla="*/ 452080 h 452080"/>
              <a:gd name="connsiteX5" fmla="*/ 226040 w 645829"/>
              <a:gd name="connsiteY5" fmla="*/ 226040 h 452080"/>
              <a:gd name="connsiteX6" fmla="*/ 0 w 645829"/>
              <a:gd name="connsiteY6" fmla="*/ 0 h 4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829" h="452080">
                <a:moveTo>
                  <a:pt x="645828" y="0"/>
                </a:moveTo>
                <a:lnTo>
                  <a:pt x="645828" y="293852"/>
                </a:lnTo>
                <a:lnTo>
                  <a:pt x="322915" y="452080"/>
                </a:lnTo>
                <a:lnTo>
                  <a:pt x="1" y="293852"/>
                </a:lnTo>
                <a:lnTo>
                  <a:pt x="1" y="0"/>
                </a:lnTo>
                <a:lnTo>
                  <a:pt x="322915" y="158228"/>
                </a:lnTo>
                <a:lnTo>
                  <a:pt x="645828" y="0"/>
                </a:lnTo>
                <a:close/>
              </a:path>
            </a:pathLst>
          </a:custGeom>
          <a:solidFill>
            <a:schemeClr val="accent2">
              <a:lumMod val="50000"/>
              <a:lumOff val="50000"/>
            </a:schemeClr>
          </a:solidFill>
          <a:ln>
            <a:solidFill>
              <a:schemeClr val="accent2">
                <a:lumMod val="75000"/>
                <a:lumOff val="2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6" tIns="234295" rIns="8255" bIns="234296" numCol="1" spcCol="1270" anchor="ctr" anchorCtr="0">
            <a:noAutofit/>
          </a:bodyPr>
          <a:lstStyle/>
          <a:p>
            <a:pPr marL="0" lvl="0" indent="0" algn="ctr" defTabSz="577850">
              <a:lnSpc>
                <a:spcPct val="90000"/>
              </a:lnSpc>
              <a:spcBef>
                <a:spcPct val="0"/>
              </a:spcBef>
              <a:spcAft>
                <a:spcPct val="35000"/>
              </a:spcAft>
              <a:buNone/>
            </a:pPr>
            <a:r>
              <a:rPr lang="en-GB" sz="1300" dirty="0"/>
              <a:t>12</a:t>
            </a:r>
            <a:r>
              <a:rPr lang="en-GB" sz="1300" kern="1200" dirty="0"/>
              <a:t>/2020</a:t>
            </a:r>
          </a:p>
        </p:txBody>
      </p:sp>
      <p:sp>
        <p:nvSpPr>
          <p:cNvPr id="4" name="Rechteck 3">
            <a:extLst>
              <a:ext uri="{FF2B5EF4-FFF2-40B4-BE49-F238E27FC236}">
                <a16:creationId xmlns:a16="http://schemas.microsoft.com/office/drawing/2014/main" id="{E7AEB10E-E625-4043-AA2D-D0B09BF0DFDA}"/>
              </a:ext>
            </a:extLst>
          </p:cNvPr>
          <p:cNvSpPr/>
          <p:nvPr/>
        </p:nvSpPr>
        <p:spPr>
          <a:xfrm>
            <a:off x="219115" y="4224934"/>
            <a:ext cx="8828411" cy="419790"/>
          </a:xfrm>
          <a:prstGeom prst="rect">
            <a:avLst/>
          </a:prstGeom>
          <a:solidFill>
            <a:schemeClr val="accent3">
              <a:lumMod val="40000"/>
              <a:lumOff val="60000"/>
            </a:schemeClr>
          </a:solidFill>
          <a:ln>
            <a:solidFill>
              <a:srgbClr val="718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tx1"/>
                </a:solidFill>
              </a:rPr>
              <a:t>Completion</a:t>
            </a:r>
            <a:r>
              <a:rPr lang="de-DE" sz="1600" b="1" dirty="0">
                <a:solidFill>
                  <a:schemeClr val="tx1"/>
                </a:solidFill>
              </a:rPr>
              <a:t> of IEC 63096 </a:t>
            </a:r>
            <a:r>
              <a:rPr lang="en-US" sz="1600" b="1" dirty="0">
                <a:solidFill>
                  <a:schemeClr val="tx1"/>
                </a:solidFill>
              </a:rPr>
              <a:t>FDIS planned for end of 2020</a:t>
            </a:r>
          </a:p>
        </p:txBody>
      </p:sp>
      <p:pic>
        <p:nvPicPr>
          <p:cNvPr id="36" name="Picture 10">
            <a:extLst>
              <a:ext uri="{FF2B5EF4-FFF2-40B4-BE49-F238E27FC236}">
                <a16:creationId xmlns:a16="http://schemas.microsoft.com/office/drawing/2014/main" id="{A7A0171A-4C43-4D33-9341-2355A52A3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198" y="4352713"/>
            <a:ext cx="741660" cy="647446"/>
          </a:xfrm>
          <a:prstGeom prst="rect">
            <a:avLst/>
          </a:prstGeom>
        </p:spPr>
      </p:pic>
    </p:spTree>
    <p:extLst>
      <p:ext uri="{BB962C8B-B14F-4D97-AF65-F5344CB8AC3E}">
        <p14:creationId xmlns:p14="http://schemas.microsoft.com/office/powerpoint/2010/main" val="1975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525"/>
            <a:ext cx="8064896" cy="2246769"/>
          </a:xfrm>
          <a:noFill/>
          <a:ln>
            <a:noFill/>
          </a:ln>
        </p:spPr>
        <p:txBody>
          <a:bodyPr/>
          <a:lstStyle/>
          <a:p>
            <a:r>
              <a:rPr lang="en-GB" dirty="0"/>
              <a:t>Thank you!</a:t>
            </a:r>
            <a:br>
              <a:rPr lang="en-GB" dirty="0"/>
            </a:br>
            <a:br>
              <a:rPr lang="en-GB" dirty="0"/>
            </a:br>
            <a:r>
              <a:rPr lang="en-GB" sz="2000" b="0" dirty="0">
                <a:ln w="11430">
                  <a:noFill/>
                </a:ln>
                <a:solidFill>
                  <a:schemeClr val="tx1"/>
                </a:solidFill>
              </a:rPr>
              <a:t>Thomas WALTER</a:t>
            </a:r>
            <a:br>
              <a:rPr lang="en-GB" sz="2000" b="0" dirty="0">
                <a:ln w="11430">
                  <a:noFill/>
                </a:ln>
                <a:solidFill>
                  <a:schemeClr val="tx1"/>
                </a:solidFill>
              </a:rPr>
            </a:br>
            <a:r>
              <a:rPr lang="en-GB" sz="2000" b="0" dirty="0">
                <a:ln w="11430">
                  <a:noFill/>
                </a:ln>
                <a:solidFill>
                  <a:schemeClr val="tx1"/>
                </a:solidFill>
              </a:rPr>
              <a:t>PreussenElektra GmbH</a:t>
            </a:r>
            <a:br>
              <a:rPr lang="en-GB" sz="2000" b="0" dirty="0">
                <a:ln w="11430">
                  <a:noFill/>
                </a:ln>
                <a:solidFill>
                  <a:schemeClr val="tx1"/>
                </a:solidFill>
              </a:rPr>
            </a:br>
            <a:r>
              <a:rPr lang="en-GB" sz="2000" b="0" dirty="0">
                <a:ln w="11430">
                  <a:noFill/>
                </a:ln>
                <a:solidFill>
                  <a:schemeClr val="tx1"/>
                </a:solidFill>
              </a:rPr>
              <a:t>thomas.walter1@preussenelektra.de</a:t>
            </a:r>
          </a:p>
        </p:txBody>
      </p:sp>
      <p:sp>
        <p:nvSpPr>
          <p:cNvPr id="6" name="TextBox 2">
            <a:extLst>
              <a:ext uri="{FF2B5EF4-FFF2-40B4-BE49-F238E27FC236}">
                <a16:creationId xmlns:a16="http://schemas.microsoft.com/office/drawing/2014/main" id="{F9084121-E0DD-45B5-A01C-023CD8C5564D}"/>
              </a:ext>
            </a:extLst>
          </p:cNvPr>
          <p:cNvSpPr txBox="1"/>
          <p:nvPr/>
        </p:nvSpPr>
        <p:spPr>
          <a:xfrm>
            <a:off x="251520" y="3723878"/>
            <a:ext cx="2700000" cy="430887"/>
          </a:xfrm>
          <a:prstGeom prst="rect">
            <a:avLst/>
          </a:prstGeom>
          <a:noFill/>
        </p:spPr>
        <p:txBody>
          <a:bodyPr wrap="square" rtlCol="0">
            <a:spAutoFit/>
          </a:bodyPr>
          <a:lstStyle/>
          <a:p>
            <a:pPr>
              <a:spcBef>
                <a:spcPts val="0"/>
              </a:spcBef>
            </a:pPr>
            <a:r>
              <a:rPr lang="en-US" sz="2200" b="1" kern="100" dirty="0">
                <a:solidFill>
                  <a:schemeClr val="tx1">
                    <a:lumMod val="65000"/>
                    <a:lumOff val="35000"/>
                  </a:schemeClr>
                </a:solidFill>
                <a:ea typeface="Meiryo" pitchFamily="34" charset="-128"/>
                <a:cs typeface="Meiryo" pitchFamily="34" charset="-128"/>
              </a:rPr>
              <a:t>Thomas WALTER</a:t>
            </a:r>
            <a:endParaRPr lang="en-GB" sz="2200" b="1" kern="100" dirty="0">
              <a:solidFill>
                <a:schemeClr val="tx1">
                  <a:lumMod val="65000"/>
                  <a:lumOff val="35000"/>
                </a:schemeClr>
              </a:solidFill>
              <a:ea typeface="Meiryo" pitchFamily="34" charset="-128"/>
              <a:cs typeface="Meiryo" pitchFamily="34" charset="-128"/>
            </a:endParaRPr>
          </a:p>
        </p:txBody>
      </p:sp>
      <p:sp>
        <p:nvSpPr>
          <p:cNvPr id="7" name="TextBox 3">
            <a:extLst>
              <a:ext uri="{FF2B5EF4-FFF2-40B4-BE49-F238E27FC236}">
                <a16:creationId xmlns:a16="http://schemas.microsoft.com/office/drawing/2014/main" id="{2DC17B28-0BF6-4D7D-AE59-05C55D45974F}"/>
              </a:ext>
            </a:extLst>
          </p:cNvPr>
          <p:cNvSpPr txBox="1"/>
          <p:nvPr/>
        </p:nvSpPr>
        <p:spPr>
          <a:xfrm>
            <a:off x="251520" y="4180674"/>
            <a:ext cx="7560840" cy="1015663"/>
          </a:xfrm>
          <a:prstGeom prst="rect">
            <a:avLst/>
          </a:prstGeom>
          <a:noFill/>
        </p:spPr>
        <p:txBody>
          <a:bodyPr wrap="square" rtlCol="0">
            <a:spAutoFit/>
          </a:bodyPr>
          <a:lstStyle/>
          <a:p>
            <a:pPr>
              <a:spcBef>
                <a:spcPts val="0"/>
              </a:spcBef>
            </a:pPr>
            <a:r>
              <a:rPr lang="en-US" sz="2000" b="1" kern="100" dirty="0">
                <a:solidFill>
                  <a:schemeClr val="tx1">
                    <a:lumMod val="65000"/>
                    <a:lumOff val="35000"/>
                  </a:schemeClr>
                </a:solidFill>
                <a:ea typeface="Meiryo" pitchFamily="34" charset="-128"/>
                <a:cs typeface="Meiryo" pitchFamily="34" charset="-128"/>
              </a:rPr>
              <a:t>IAEA Technical Meeting on Computer Security Approaches and Applications within the Nuclear Security Regime, </a:t>
            </a:r>
          </a:p>
          <a:p>
            <a:pPr>
              <a:spcBef>
                <a:spcPts val="0"/>
              </a:spcBef>
            </a:pPr>
            <a:r>
              <a:rPr lang="en-US" sz="2000" b="1" kern="100" dirty="0">
                <a:solidFill>
                  <a:schemeClr val="tx1">
                    <a:lumMod val="65000"/>
                    <a:lumOff val="35000"/>
                  </a:schemeClr>
                </a:solidFill>
                <a:ea typeface="Meiryo" pitchFamily="34" charset="-128"/>
                <a:cs typeface="Meiryo" pitchFamily="34" charset="-128"/>
              </a:rPr>
              <a:t>25th of September 2019, Berlin</a:t>
            </a:r>
            <a:endParaRPr lang="en-GB" sz="2000" b="1" kern="100" dirty="0">
              <a:solidFill>
                <a:schemeClr val="tx1">
                  <a:lumMod val="65000"/>
                  <a:lumOff val="35000"/>
                </a:schemeClr>
              </a:solidFill>
              <a:ea typeface="Meiryo" pitchFamily="34" charset="-128"/>
              <a:cs typeface="Meiryo" pitchFamily="34" charset="-128"/>
            </a:endParaRPr>
          </a:p>
        </p:txBody>
      </p:sp>
      <p:sp>
        <p:nvSpPr>
          <p:cNvPr id="8" name="Title 1">
            <a:extLst>
              <a:ext uri="{FF2B5EF4-FFF2-40B4-BE49-F238E27FC236}">
                <a16:creationId xmlns:a16="http://schemas.microsoft.com/office/drawing/2014/main" id="{323632CE-EBEA-4348-820F-E4956B2C5FD7}"/>
              </a:ext>
            </a:extLst>
          </p:cNvPr>
          <p:cNvSpPr txBox="1">
            <a:spLocks/>
          </p:cNvSpPr>
          <p:nvPr/>
        </p:nvSpPr>
        <p:spPr>
          <a:xfrm>
            <a:off x="467544" y="2495404"/>
            <a:ext cx="8064896" cy="1077218"/>
          </a:xfrm>
          <a:prstGeom prst="rect">
            <a:avLst/>
          </a:prstGeom>
          <a:noFill/>
          <a:ln>
            <a:noFill/>
          </a:ln>
        </p:spPr>
        <p:txBody>
          <a:bodyPr vert="horz" wrap="square" lIns="91440" tIns="45720" rIns="91440" bIns="45720" rtlCol="0" anchor="ctr">
            <a:spAutoFit/>
            <a:scene3d>
              <a:camera prst="orthographicFront"/>
              <a:lightRig rig="flat" dir="tl">
                <a:rot lat="0" lon="0" rev="6600000"/>
              </a:lightRig>
            </a:scene3d>
            <a:sp3d extrusionH="25400" contourW="8890">
              <a:contourClr>
                <a:schemeClr val="accent2">
                  <a:shade val="75000"/>
                </a:schemeClr>
              </a:contourClr>
            </a:sp3d>
          </a:bodyPr>
          <a:lstStyle>
            <a:lvl1pPr marL="0" algn="ctr" defTabSz="914400" rtl="0" eaLnBrk="1" fontAlgn="base" latinLnBrk="0" hangingPunct="1">
              <a:spcBef>
                <a:spcPct val="0"/>
              </a:spcBef>
              <a:spcAft>
                <a:spcPct val="0"/>
              </a:spcAft>
              <a:buNone/>
              <a:defRPr lang="fr-CH" sz="4000" b="1" kern="1200" cap="none" spc="0">
                <a:ln w="11430">
                  <a:solidFill>
                    <a:schemeClr val="tx2"/>
                  </a:solidFill>
                </a:ln>
                <a:solidFill>
                  <a:srgbClr val="FFC000"/>
                </a:solidFill>
                <a:effectLst/>
                <a:latin typeface="Arial" pitchFamily="34" charset="0"/>
                <a:ea typeface="+mn-ea"/>
                <a:cs typeface="Arial" pitchFamily="34" charset="0"/>
              </a:defRPr>
            </a:lvl1pPr>
          </a:lstStyle>
          <a:p>
            <a:r>
              <a:rPr lang="en-GB" sz="1600" b="0" dirty="0">
                <a:ln w="11430">
                  <a:noFill/>
                </a:ln>
                <a:solidFill>
                  <a:schemeClr val="tx1"/>
                </a:solidFill>
              </a:rPr>
              <a:t>in Cooperation with</a:t>
            </a:r>
          </a:p>
          <a:p>
            <a:r>
              <a:rPr lang="en-GB" sz="1600" b="0" dirty="0">
                <a:ln w="11430">
                  <a:noFill/>
                </a:ln>
                <a:solidFill>
                  <a:schemeClr val="tx1"/>
                </a:solidFill>
              </a:rPr>
              <a:t>E. L. Quinn, Technology Resource Inc., USA</a:t>
            </a:r>
          </a:p>
          <a:p>
            <a:r>
              <a:rPr lang="en-GB" sz="1600" b="0" dirty="0">
                <a:ln w="11430">
                  <a:noFill/>
                </a:ln>
                <a:solidFill>
                  <a:schemeClr val="tx1"/>
                </a:solidFill>
              </a:rPr>
              <a:t>L. Pietre-Cambacedes, </a:t>
            </a:r>
            <a:r>
              <a:rPr lang="en-GB" sz="1600" b="0" dirty="0" err="1">
                <a:ln w="11430">
                  <a:noFill/>
                </a:ln>
                <a:solidFill>
                  <a:schemeClr val="tx1"/>
                </a:solidFill>
              </a:rPr>
              <a:t>EdF</a:t>
            </a:r>
            <a:r>
              <a:rPr lang="en-GB" sz="1600" b="0" dirty="0">
                <a:ln w="11430">
                  <a:noFill/>
                </a:ln>
                <a:solidFill>
                  <a:schemeClr val="tx1"/>
                </a:solidFill>
              </a:rPr>
              <a:t>, France</a:t>
            </a:r>
          </a:p>
          <a:p>
            <a:r>
              <a:rPr lang="en-GB" sz="1600" b="0" dirty="0">
                <a:ln w="11430">
                  <a:noFill/>
                </a:ln>
                <a:solidFill>
                  <a:schemeClr val="tx1"/>
                </a:solidFill>
              </a:rPr>
              <a:t>J. E. Bochtler, Siemens AG, Germany</a:t>
            </a:r>
          </a:p>
        </p:txBody>
      </p:sp>
    </p:spTree>
    <p:extLst>
      <p:ext uri="{BB962C8B-B14F-4D97-AF65-F5344CB8AC3E}">
        <p14:creationId xmlns:p14="http://schemas.microsoft.com/office/powerpoint/2010/main" val="316446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8DBA2CD6-284E-4BCA-9B5F-B7F155077466}"/>
              </a:ext>
            </a:extLst>
          </p:cNvPr>
          <p:cNvSpPr/>
          <p:nvPr/>
        </p:nvSpPr>
        <p:spPr bwMode="auto">
          <a:xfrm>
            <a:off x="399236" y="1923677"/>
            <a:ext cx="8367581" cy="2304255"/>
          </a:xfrm>
          <a:prstGeom prst="roundRect">
            <a:avLst/>
          </a:prstGeom>
          <a:solidFill>
            <a:schemeClr val="accent2">
              <a:lumMod val="10000"/>
              <a:lumOff val="90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7" name="Rounded Rectangle 4">
            <a:extLst>
              <a:ext uri="{FF2B5EF4-FFF2-40B4-BE49-F238E27FC236}">
                <a16:creationId xmlns:a16="http://schemas.microsoft.com/office/drawing/2014/main" id="{122588B2-4AEE-4BFF-833F-F93C86917260}"/>
              </a:ext>
            </a:extLst>
          </p:cNvPr>
          <p:cNvSpPr/>
          <p:nvPr/>
        </p:nvSpPr>
        <p:spPr bwMode="auto">
          <a:xfrm>
            <a:off x="399236" y="1184061"/>
            <a:ext cx="8367581" cy="739617"/>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5" name="Rounded Rectangle 4">
            <a:extLst>
              <a:ext uri="{FF2B5EF4-FFF2-40B4-BE49-F238E27FC236}">
                <a16:creationId xmlns:a16="http://schemas.microsoft.com/office/drawing/2014/main" id="{4126E81B-F031-4677-8630-80C31306EEB5}"/>
              </a:ext>
            </a:extLst>
          </p:cNvPr>
          <p:cNvSpPr/>
          <p:nvPr/>
        </p:nvSpPr>
        <p:spPr bwMode="auto">
          <a:xfrm>
            <a:off x="399236" y="4227934"/>
            <a:ext cx="8367581" cy="389463"/>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p:txBody>
          <a:bodyPr/>
          <a:lstStyle/>
          <a:p>
            <a:r>
              <a:rPr lang="en-GB" dirty="0"/>
              <a:t>What is IEC? (1)</a:t>
            </a:r>
          </a:p>
        </p:txBody>
      </p:sp>
      <p:sp>
        <p:nvSpPr>
          <p:cNvPr id="3" name="Slide Number Placeholder 2"/>
          <p:cNvSpPr>
            <a:spLocks noGrp="1"/>
          </p:cNvSpPr>
          <p:nvPr>
            <p:ph type="sldNum" sz="quarter" idx="4"/>
          </p:nvPr>
        </p:nvSpPr>
        <p:spPr/>
        <p:txBody>
          <a:bodyPr/>
          <a:lstStyle/>
          <a:p>
            <a:fld id="{C2B32AA8-9B4E-4D53-AE6E-350E87BFFB19}" type="slidenum">
              <a:rPr lang="fr-CH" smtClean="0"/>
              <a:pPr/>
              <a:t>3</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3" y="1184060"/>
            <a:ext cx="8233656" cy="3477875"/>
          </a:xfrm>
          <a:prstGeom prst="rect">
            <a:avLst/>
          </a:prstGeom>
        </p:spPr>
        <p:txBody>
          <a:bodyPr wrap="square">
            <a:spAutoFit/>
          </a:bodyPr>
          <a:lstStyle/>
          <a:p>
            <a:r>
              <a:rPr lang="en-US" sz="2200" dirty="0"/>
              <a:t>Leading global organization that prepares and publishes standards for:</a:t>
            </a:r>
          </a:p>
          <a:p>
            <a:pPr lvl="1"/>
            <a:r>
              <a:rPr lang="en-US" sz="2200" dirty="0"/>
              <a:t>Electrical and electronic products</a:t>
            </a:r>
          </a:p>
          <a:p>
            <a:pPr lvl="1"/>
            <a:r>
              <a:rPr lang="en-US" sz="2200" dirty="0"/>
              <a:t>Related technologies</a:t>
            </a:r>
          </a:p>
          <a:p>
            <a:pPr lvl="2"/>
            <a:r>
              <a:rPr lang="en-US" sz="2200" dirty="0"/>
              <a:t>Electricity, electronics, magnetics, electro-magnetics, electro-acoustics, multimedia, telecommunication, energy production and distribution, electromagnetic compatibility, measurement and performance, dependability, safety, environmental aspects</a:t>
            </a:r>
          </a:p>
          <a:p>
            <a:r>
              <a:rPr lang="en-US" sz="2200" dirty="0"/>
              <a:t>Membership is by National Committees</a:t>
            </a:r>
          </a:p>
        </p:txBody>
      </p:sp>
      <p:pic>
        <p:nvPicPr>
          <p:cNvPr id="9" name="Picture 10">
            <a:extLst>
              <a:ext uri="{FF2B5EF4-FFF2-40B4-BE49-F238E27FC236}">
                <a16:creationId xmlns:a16="http://schemas.microsoft.com/office/drawing/2014/main" id="{DA6BDCE9-7804-46A0-A765-7B53B10CE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28970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2F891D4C-A130-4743-88E1-D32E7C8B6398}"/>
              </a:ext>
            </a:extLst>
          </p:cNvPr>
          <p:cNvSpPr/>
          <p:nvPr/>
        </p:nvSpPr>
        <p:spPr bwMode="auto">
          <a:xfrm>
            <a:off x="399236" y="2859782"/>
            <a:ext cx="8367581" cy="1525154"/>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7" name="Rounded Rectangle 4">
            <a:extLst>
              <a:ext uri="{FF2B5EF4-FFF2-40B4-BE49-F238E27FC236}">
                <a16:creationId xmlns:a16="http://schemas.microsoft.com/office/drawing/2014/main" id="{06F80BA6-0E45-4A9F-BE56-E520A80A8CE5}"/>
              </a:ext>
            </a:extLst>
          </p:cNvPr>
          <p:cNvSpPr/>
          <p:nvPr/>
        </p:nvSpPr>
        <p:spPr bwMode="auto">
          <a:xfrm>
            <a:off x="399236" y="1131590"/>
            <a:ext cx="8367581" cy="1609009"/>
          </a:xfrm>
          <a:prstGeom prst="roundRect">
            <a:avLst/>
          </a:prstGeom>
          <a:solidFill>
            <a:schemeClr val="accent2">
              <a:lumMod val="10000"/>
              <a:lumOff val="90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p:txBody>
          <a:bodyPr/>
          <a:lstStyle/>
          <a:p>
            <a:r>
              <a:rPr lang="en-GB" dirty="0"/>
              <a:t>What is IEC? (2)</a:t>
            </a:r>
          </a:p>
        </p:txBody>
      </p:sp>
      <p:sp>
        <p:nvSpPr>
          <p:cNvPr id="3" name="Slide Number Placeholder 2"/>
          <p:cNvSpPr>
            <a:spLocks noGrp="1"/>
          </p:cNvSpPr>
          <p:nvPr>
            <p:ph type="sldNum" sz="quarter" idx="4"/>
          </p:nvPr>
        </p:nvSpPr>
        <p:spPr/>
        <p:txBody>
          <a:bodyPr/>
          <a:lstStyle/>
          <a:p>
            <a:fld id="{C2B32AA8-9B4E-4D53-AE6E-350E87BFFB19}" type="slidenum">
              <a:rPr lang="fr-CH" smtClean="0"/>
              <a:pPr/>
              <a:t>4</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3" y="1184060"/>
            <a:ext cx="8233656" cy="3200876"/>
          </a:xfrm>
          <a:prstGeom prst="rect">
            <a:avLst/>
          </a:prstGeom>
        </p:spPr>
        <p:txBody>
          <a:bodyPr wrap="square">
            <a:spAutoFit/>
          </a:bodyPr>
          <a:lstStyle/>
          <a:p>
            <a:r>
              <a:rPr lang="en-US" sz="2400" dirty="0"/>
              <a:t>Organized in Technical Committees (TC) and Subcommittees (SC)</a:t>
            </a:r>
          </a:p>
          <a:p>
            <a:pPr marL="342900" indent="-342900">
              <a:buFont typeface="Arial" panose="020B0604020202020204" pitchFamily="34" charset="0"/>
              <a:buChar char="•"/>
            </a:pPr>
            <a:r>
              <a:rPr lang="en-US" sz="2400" dirty="0"/>
              <a:t>104 TC</a:t>
            </a:r>
          </a:p>
          <a:p>
            <a:pPr marL="342900" indent="-342900">
              <a:buFont typeface="Arial" panose="020B0604020202020204" pitchFamily="34" charset="0"/>
              <a:buChar char="•"/>
            </a:pPr>
            <a:r>
              <a:rPr lang="en-US" sz="2400" dirty="0"/>
              <a:t>  99 SC</a:t>
            </a:r>
          </a:p>
          <a:p>
            <a:pPr>
              <a:spcBef>
                <a:spcPts val="1200"/>
              </a:spcBef>
            </a:pPr>
            <a:r>
              <a:rPr lang="en-US" sz="2400" dirty="0"/>
              <a:t>TC45 for Nuclear instrumentation</a:t>
            </a:r>
          </a:p>
          <a:p>
            <a:pPr marL="342900" indent="-342900">
              <a:buFont typeface="Arial" panose="020B0604020202020204" pitchFamily="34" charset="0"/>
              <a:buChar char="•"/>
            </a:pPr>
            <a:r>
              <a:rPr lang="en-US" sz="2400" dirty="0"/>
              <a:t>SC45A for instrumentation, control and electrical systems of nuclear facilities</a:t>
            </a:r>
          </a:p>
          <a:p>
            <a:pPr marL="342900" indent="-342900">
              <a:buFont typeface="Arial" panose="020B0604020202020204" pitchFamily="34" charset="0"/>
              <a:buChar char="•"/>
            </a:pPr>
            <a:r>
              <a:rPr lang="en-US" sz="2400" dirty="0"/>
              <a:t>SC45B for radiation protection instrumentation</a:t>
            </a:r>
          </a:p>
        </p:txBody>
      </p:sp>
      <p:sp>
        <p:nvSpPr>
          <p:cNvPr id="4" name="Rechteck 3">
            <a:extLst>
              <a:ext uri="{FF2B5EF4-FFF2-40B4-BE49-F238E27FC236}">
                <a16:creationId xmlns:a16="http://schemas.microsoft.com/office/drawing/2014/main" id="{270B3D96-A784-44C6-A16B-869F0C44BA3C}"/>
              </a:ext>
            </a:extLst>
          </p:cNvPr>
          <p:cNvSpPr/>
          <p:nvPr/>
        </p:nvSpPr>
        <p:spPr>
          <a:xfrm>
            <a:off x="766376" y="3166096"/>
            <a:ext cx="6973976" cy="793344"/>
          </a:xfrm>
          <a:prstGeom prst="rect">
            <a:avLst/>
          </a:prstGeom>
          <a:noFill/>
          <a:ln>
            <a:solidFill>
              <a:srgbClr val="FFC0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10">
            <a:extLst>
              <a:ext uri="{FF2B5EF4-FFF2-40B4-BE49-F238E27FC236}">
                <a16:creationId xmlns:a16="http://schemas.microsoft.com/office/drawing/2014/main" id="{B46F9CFC-CC3E-4AE5-A696-01A976BEA2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49028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4">
            <a:extLst>
              <a:ext uri="{FF2B5EF4-FFF2-40B4-BE49-F238E27FC236}">
                <a16:creationId xmlns:a16="http://schemas.microsoft.com/office/drawing/2014/main" id="{6A48AF02-7BF6-4883-BB73-7A201B4A2AE8}"/>
              </a:ext>
            </a:extLst>
          </p:cNvPr>
          <p:cNvSpPr/>
          <p:nvPr/>
        </p:nvSpPr>
        <p:spPr bwMode="auto">
          <a:xfrm>
            <a:off x="399236" y="1714889"/>
            <a:ext cx="8367581" cy="2977824"/>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9" name="Rounded Rectangle 4">
            <a:extLst>
              <a:ext uri="{FF2B5EF4-FFF2-40B4-BE49-F238E27FC236}">
                <a16:creationId xmlns:a16="http://schemas.microsoft.com/office/drawing/2014/main" id="{53BF34F6-C500-4063-BC88-2A51829FD96B}"/>
              </a:ext>
            </a:extLst>
          </p:cNvPr>
          <p:cNvSpPr/>
          <p:nvPr/>
        </p:nvSpPr>
        <p:spPr bwMode="auto">
          <a:xfrm>
            <a:off x="399236" y="1201964"/>
            <a:ext cx="8367581" cy="416593"/>
          </a:xfrm>
          <a:prstGeom prst="roundRect">
            <a:avLst/>
          </a:prstGeom>
          <a:solidFill>
            <a:schemeClr val="accent2">
              <a:lumMod val="10000"/>
              <a:lumOff val="90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p:txBody>
          <a:bodyPr/>
          <a:lstStyle/>
          <a:p>
            <a:r>
              <a:rPr lang="en-US" dirty="0"/>
              <a:t>What is IEC SC45A? (1)</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5</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2" y="1184060"/>
            <a:ext cx="8509545" cy="3508653"/>
          </a:xfrm>
          <a:prstGeom prst="rect">
            <a:avLst/>
          </a:prstGeom>
        </p:spPr>
        <p:txBody>
          <a:bodyPr wrap="square">
            <a:spAutoFit/>
          </a:bodyPr>
          <a:lstStyle/>
          <a:p>
            <a:r>
              <a:rPr lang="en-US" sz="2200" dirty="0"/>
              <a:t>SC 45A: Instrumentation and Control of Nuclear Facilities</a:t>
            </a:r>
          </a:p>
          <a:p>
            <a:pPr marL="900113" indent="-900113">
              <a:spcBef>
                <a:spcPts val="2400"/>
              </a:spcBef>
            </a:pPr>
            <a:r>
              <a:rPr lang="en-US" dirty="0"/>
              <a:t>WG 2     Sensors and measurement techniques</a:t>
            </a:r>
          </a:p>
          <a:p>
            <a:pPr marL="900113" indent="-900113"/>
            <a:r>
              <a:rPr lang="en-US" dirty="0"/>
              <a:t>WG 3     ICS: architecture and system specific aspects</a:t>
            </a:r>
          </a:p>
          <a:p>
            <a:pPr marL="900113" indent="-900113"/>
            <a:r>
              <a:rPr lang="en-US" dirty="0"/>
              <a:t>WG 5     Special process measurement and radiation monitoring</a:t>
            </a:r>
          </a:p>
          <a:p>
            <a:pPr marL="900113" indent="-900113"/>
            <a:r>
              <a:rPr lang="en-US" dirty="0"/>
              <a:t>WG 7     Functional and safety fundamentals of instrumentation, control and electrical power systems</a:t>
            </a:r>
          </a:p>
          <a:p>
            <a:pPr marL="900113" indent="-900113"/>
            <a:r>
              <a:rPr lang="en-US" dirty="0"/>
              <a:t>WG 8     Control rooms</a:t>
            </a:r>
          </a:p>
          <a:p>
            <a:pPr marL="900113" indent="-900113"/>
            <a:r>
              <a:rPr lang="en-US" dirty="0"/>
              <a:t>WG 9     System performance and robustness toward external stress</a:t>
            </a:r>
          </a:p>
          <a:p>
            <a:pPr marL="900113" indent="-900113"/>
            <a:r>
              <a:rPr lang="en-US" dirty="0"/>
              <a:t>WG 10   Ageing management of instrumentation, control and electrical power systems in NPP</a:t>
            </a:r>
          </a:p>
          <a:p>
            <a:pPr marL="900113" indent="-900113"/>
            <a:r>
              <a:rPr lang="en-US" dirty="0"/>
              <a:t>WG 11   Electrical power systems: architecture and system specific aspects</a:t>
            </a:r>
          </a:p>
        </p:txBody>
      </p:sp>
      <p:sp>
        <p:nvSpPr>
          <p:cNvPr id="4" name="Rechteck 3">
            <a:extLst>
              <a:ext uri="{FF2B5EF4-FFF2-40B4-BE49-F238E27FC236}">
                <a16:creationId xmlns:a16="http://schemas.microsoft.com/office/drawing/2014/main" id="{270B3D96-A784-44C6-A16B-869F0C44BA3C}"/>
              </a:ext>
            </a:extLst>
          </p:cNvPr>
          <p:cNvSpPr/>
          <p:nvPr/>
        </p:nvSpPr>
        <p:spPr>
          <a:xfrm>
            <a:off x="343816" y="3500619"/>
            <a:ext cx="7684567" cy="367275"/>
          </a:xfrm>
          <a:prstGeom prst="rect">
            <a:avLst/>
          </a:prstGeom>
          <a:noFill/>
          <a:ln>
            <a:solidFill>
              <a:srgbClr val="FFC0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10">
            <a:extLst>
              <a:ext uri="{FF2B5EF4-FFF2-40B4-BE49-F238E27FC236}">
                <a16:creationId xmlns:a16="http://schemas.microsoft.com/office/drawing/2014/main" id="{318970FC-A0B8-4FAE-8C30-79E345548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76434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IEC SC45A? (1)</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6</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2" y="1184060"/>
            <a:ext cx="8509545" cy="769441"/>
          </a:xfrm>
          <a:prstGeom prst="rect">
            <a:avLst/>
          </a:prstGeom>
        </p:spPr>
        <p:txBody>
          <a:bodyPr wrap="square">
            <a:spAutoFit/>
          </a:bodyPr>
          <a:lstStyle/>
          <a:p>
            <a:pPr marL="342900" indent="-342900">
              <a:buFont typeface="Arial" panose="020B0604020202020204" pitchFamily="34" charset="0"/>
              <a:buChar char="•"/>
            </a:pPr>
            <a:r>
              <a:rPr lang="en-US" sz="2200" dirty="0"/>
              <a:t>Participating members (22) </a:t>
            </a:r>
          </a:p>
          <a:p>
            <a:pPr marL="342900" indent="-342900">
              <a:buFont typeface="Arial" panose="020B0604020202020204" pitchFamily="34" charset="0"/>
              <a:buChar char="•"/>
            </a:pPr>
            <a:r>
              <a:rPr lang="en-US" sz="2200" dirty="0"/>
              <a:t>Observer members (5)</a:t>
            </a:r>
          </a:p>
        </p:txBody>
      </p:sp>
      <p:graphicFrame>
        <p:nvGraphicFramePr>
          <p:cNvPr id="7" name="Tabelle 6">
            <a:extLst>
              <a:ext uri="{FF2B5EF4-FFF2-40B4-BE49-F238E27FC236}">
                <a16:creationId xmlns:a16="http://schemas.microsoft.com/office/drawing/2014/main" id="{84BEB070-EC65-417E-8034-4837CC8DE5D9}"/>
              </a:ext>
            </a:extLst>
          </p:cNvPr>
          <p:cNvGraphicFramePr>
            <a:graphicFrameLocks noGrp="1"/>
          </p:cNvGraphicFramePr>
          <p:nvPr>
            <p:extLst>
              <p:ext uri="{D42A27DB-BD31-4B8C-83A1-F6EECF244321}">
                <p14:modId xmlns:p14="http://schemas.microsoft.com/office/powerpoint/2010/main" val="372663721"/>
              </p:ext>
            </p:extLst>
          </p:nvPr>
        </p:nvGraphicFramePr>
        <p:xfrm>
          <a:off x="539552" y="483518"/>
          <a:ext cx="4704307" cy="3888432"/>
        </p:xfrm>
        <a:graphic>
          <a:graphicData uri="http://schemas.openxmlformats.org/drawingml/2006/table">
            <a:tbl>
              <a:tblPr firstRow="1" firstCol="1" bandRow="1"/>
              <a:tblGrid>
                <a:gridCol w="2351831">
                  <a:extLst>
                    <a:ext uri="{9D8B030D-6E8A-4147-A177-3AD203B41FA5}">
                      <a16:colId xmlns:a16="http://schemas.microsoft.com/office/drawing/2014/main" val="20000"/>
                    </a:ext>
                  </a:extLst>
                </a:gridCol>
                <a:gridCol w="2352476">
                  <a:extLst>
                    <a:ext uri="{9D8B030D-6E8A-4147-A177-3AD203B41FA5}">
                      <a16:colId xmlns:a16="http://schemas.microsoft.com/office/drawing/2014/main" val="20001"/>
                    </a:ext>
                  </a:extLst>
                </a:gridCol>
              </a:tblGrid>
              <a:tr h="324036">
                <a:tc gridSpan="2">
                  <a:txBody>
                    <a:bodyPr/>
                    <a:lstStyle/>
                    <a:p>
                      <a:pPr algn="ctr">
                        <a:lnSpc>
                          <a:spcPct val="115000"/>
                        </a:lnSpc>
                        <a:spcBef>
                          <a:spcPts val="200"/>
                        </a:spcBef>
                        <a:spcAft>
                          <a:spcPts val="200"/>
                        </a:spcAft>
                      </a:pPr>
                      <a:r>
                        <a:rPr lang="en-US" sz="1800" b="1" dirty="0">
                          <a:effectLst/>
                          <a:latin typeface="Arial"/>
                          <a:ea typeface="Calibri"/>
                          <a:cs typeface="Times New Roman"/>
                        </a:rPr>
                        <a:t>P-Members</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hMerge="1">
                  <a:txBody>
                    <a:bodyPr/>
                    <a:lstStyle/>
                    <a:p>
                      <a:endParaRPr lang="de-DE"/>
                    </a:p>
                  </a:txBody>
                  <a:tcPr/>
                </a:tc>
                <a:extLst>
                  <a:ext uri="{0D108BD9-81ED-4DB2-BD59-A6C34878D82A}">
                    <a16:rowId xmlns:a16="http://schemas.microsoft.com/office/drawing/2014/main" val="10000"/>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Argentina</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Korea (Rep. of)</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66"/>
                    </a:solidFill>
                  </a:tcPr>
                </a:tc>
                <a:extLst>
                  <a:ext uri="{0D108BD9-81ED-4DB2-BD59-A6C34878D82A}">
                    <a16:rowId xmlns:a16="http://schemas.microsoft.com/office/drawing/2014/main" val="10001"/>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Belgium</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Netherlands</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02"/>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Canada</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Norway</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03"/>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China</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Romania</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04"/>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Czech Republic</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Russian Fed.</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05"/>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Egypt</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South Africa</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06"/>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Finland</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Sweden</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07"/>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France</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Switzerland</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08"/>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Germany</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U.S.A.</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09"/>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Italy</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Ukraine</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CC66"/>
                    </a:solidFill>
                  </a:tcPr>
                </a:tc>
                <a:extLst>
                  <a:ext uri="{0D108BD9-81ED-4DB2-BD59-A6C34878D82A}">
                    <a16:rowId xmlns:a16="http://schemas.microsoft.com/office/drawing/2014/main" val="10010"/>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Japan</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15000"/>
                        </a:lnSpc>
                        <a:spcAft>
                          <a:spcPts val="0"/>
                        </a:spcAft>
                        <a:tabLst>
                          <a:tab pos="361950" algn="l"/>
                        </a:tabLst>
                      </a:pPr>
                      <a:r>
                        <a:rPr lang="en-US" sz="1800" b="1" dirty="0">
                          <a:effectLst/>
                          <a:latin typeface="Arial"/>
                          <a:ea typeface="Calibri"/>
                          <a:cs typeface="Times New Roman"/>
                        </a:rPr>
                        <a:t>•	United Kingdom</a:t>
                      </a:r>
                      <a:endParaRPr lang="de-DE" sz="1800" b="1"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011"/>
                  </a:ext>
                </a:extLst>
              </a:tr>
            </a:tbl>
          </a:graphicData>
        </a:graphic>
      </p:graphicFrame>
      <p:graphicFrame>
        <p:nvGraphicFramePr>
          <p:cNvPr id="8" name="Tabelle 7">
            <a:extLst>
              <a:ext uri="{FF2B5EF4-FFF2-40B4-BE49-F238E27FC236}">
                <a16:creationId xmlns:a16="http://schemas.microsoft.com/office/drawing/2014/main" id="{A57D01AC-0F30-4315-90F7-78BBEC497E8E}"/>
              </a:ext>
            </a:extLst>
          </p:cNvPr>
          <p:cNvGraphicFramePr>
            <a:graphicFrameLocks noGrp="1"/>
          </p:cNvGraphicFramePr>
          <p:nvPr>
            <p:extLst>
              <p:ext uri="{D42A27DB-BD31-4B8C-83A1-F6EECF244321}">
                <p14:modId xmlns:p14="http://schemas.microsoft.com/office/powerpoint/2010/main" val="4186842757"/>
              </p:ext>
            </p:extLst>
          </p:nvPr>
        </p:nvGraphicFramePr>
        <p:xfrm>
          <a:off x="5220072" y="483518"/>
          <a:ext cx="2352476" cy="3888432"/>
        </p:xfrm>
        <a:graphic>
          <a:graphicData uri="http://schemas.openxmlformats.org/drawingml/2006/table">
            <a:tbl>
              <a:tblPr firstRow="1" firstCol="1" bandRow="1"/>
              <a:tblGrid>
                <a:gridCol w="2352476">
                  <a:extLst>
                    <a:ext uri="{9D8B030D-6E8A-4147-A177-3AD203B41FA5}">
                      <a16:colId xmlns:a16="http://schemas.microsoft.com/office/drawing/2014/main" val="20000"/>
                    </a:ext>
                  </a:extLst>
                </a:gridCol>
              </a:tblGrid>
              <a:tr h="324036">
                <a:tc>
                  <a:txBody>
                    <a:bodyPr/>
                    <a:lstStyle/>
                    <a:p>
                      <a:pPr algn="ctr">
                        <a:lnSpc>
                          <a:spcPct val="115000"/>
                        </a:lnSpc>
                        <a:spcBef>
                          <a:spcPts val="200"/>
                        </a:spcBef>
                        <a:spcAft>
                          <a:spcPts val="200"/>
                        </a:spcAft>
                      </a:pPr>
                      <a:r>
                        <a:rPr lang="en-US" sz="1800" b="1" dirty="0">
                          <a:effectLst/>
                          <a:latin typeface="Arial"/>
                          <a:ea typeface="Calibri"/>
                          <a:cs typeface="Times New Roman"/>
                        </a:rPr>
                        <a:t>O-Members</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Belarus</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10001"/>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Greece</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2"/>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Pakistan</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3"/>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Portugal</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4"/>
                  </a:ext>
                </a:extLst>
              </a:tr>
              <a:tr h="324036">
                <a:tc>
                  <a:txBody>
                    <a:bodyPr/>
                    <a:lstStyle/>
                    <a:p>
                      <a:pPr>
                        <a:lnSpc>
                          <a:spcPct val="115000"/>
                        </a:lnSpc>
                        <a:spcAft>
                          <a:spcPts val="0"/>
                        </a:spcAft>
                        <a:tabLst>
                          <a:tab pos="361950" algn="l"/>
                        </a:tabLst>
                      </a:pPr>
                      <a:r>
                        <a:rPr lang="en-US" sz="1800" b="1" dirty="0">
                          <a:effectLst/>
                          <a:latin typeface="Arial"/>
                          <a:ea typeface="Calibri"/>
                          <a:cs typeface="Times New Roman"/>
                        </a:rPr>
                        <a:t>•	Spain</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5"/>
                  </a:ext>
                </a:extLst>
              </a:tr>
              <a:tr h="324036">
                <a:tc>
                  <a:txBody>
                    <a:bodyPr/>
                    <a:lstStyle/>
                    <a:p>
                      <a:pPr>
                        <a:lnSpc>
                          <a:spcPct val="115000"/>
                        </a:lnSpc>
                        <a:spcAft>
                          <a:spcPts val="0"/>
                        </a:spcAft>
                      </a:pPr>
                      <a:r>
                        <a:rPr lang="en-US" sz="1800" b="1" dirty="0">
                          <a:effectLst/>
                          <a:latin typeface="Arial"/>
                          <a:ea typeface="Calibri"/>
                          <a:cs typeface="Times New Roman"/>
                        </a:rPr>
                        <a:t> </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6"/>
                  </a:ext>
                </a:extLst>
              </a:tr>
              <a:tr h="324036">
                <a:tc>
                  <a:txBody>
                    <a:bodyPr/>
                    <a:lstStyle/>
                    <a:p>
                      <a:pPr>
                        <a:lnSpc>
                          <a:spcPct val="115000"/>
                        </a:lnSpc>
                        <a:spcAft>
                          <a:spcPts val="0"/>
                        </a:spcAft>
                      </a:pPr>
                      <a:r>
                        <a:rPr lang="en-US" sz="1800" b="1" dirty="0">
                          <a:effectLst/>
                          <a:latin typeface="Arial"/>
                          <a:ea typeface="Calibri"/>
                          <a:cs typeface="Times New Roman"/>
                        </a:rPr>
                        <a:t> </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7"/>
                  </a:ext>
                </a:extLst>
              </a:tr>
              <a:tr h="324036">
                <a:tc>
                  <a:txBody>
                    <a:bodyPr/>
                    <a:lstStyle/>
                    <a:p>
                      <a:pPr>
                        <a:lnSpc>
                          <a:spcPct val="115000"/>
                        </a:lnSpc>
                        <a:spcAft>
                          <a:spcPts val="0"/>
                        </a:spcAft>
                      </a:pPr>
                      <a:r>
                        <a:rPr lang="en-US" sz="1800" b="1" dirty="0">
                          <a:effectLst/>
                          <a:latin typeface="Arial"/>
                          <a:ea typeface="Calibri"/>
                          <a:cs typeface="Times New Roman"/>
                        </a:rPr>
                        <a:t> </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8"/>
                  </a:ext>
                </a:extLst>
              </a:tr>
              <a:tr h="324036">
                <a:tc>
                  <a:txBody>
                    <a:bodyPr/>
                    <a:lstStyle/>
                    <a:p>
                      <a:pPr>
                        <a:lnSpc>
                          <a:spcPct val="115000"/>
                        </a:lnSpc>
                        <a:spcAft>
                          <a:spcPts val="0"/>
                        </a:spcAft>
                      </a:pPr>
                      <a:r>
                        <a:rPr lang="en-US" sz="1800" b="1" dirty="0">
                          <a:effectLst/>
                          <a:latin typeface="Arial"/>
                          <a:ea typeface="Calibri"/>
                          <a:cs typeface="Times New Roman"/>
                        </a:rPr>
                        <a:t> </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09"/>
                  </a:ext>
                </a:extLst>
              </a:tr>
              <a:tr h="324036">
                <a:tc>
                  <a:txBody>
                    <a:bodyPr/>
                    <a:lstStyle/>
                    <a:p>
                      <a:pPr>
                        <a:lnSpc>
                          <a:spcPct val="115000"/>
                        </a:lnSpc>
                        <a:spcAft>
                          <a:spcPts val="0"/>
                        </a:spcAft>
                      </a:pPr>
                      <a:r>
                        <a:rPr lang="en-US" sz="1800" b="1" dirty="0">
                          <a:effectLst/>
                          <a:latin typeface="Arial"/>
                          <a:ea typeface="Calibri"/>
                          <a:cs typeface="Times New Roman"/>
                        </a:rPr>
                        <a:t> </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0010"/>
                  </a:ext>
                </a:extLst>
              </a:tr>
              <a:tr h="324036">
                <a:tc>
                  <a:txBody>
                    <a:bodyPr/>
                    <a:lstStyle/>
                    <a:p>
                      <a:pPr>
                        <a:lnSpc>
                          <a:spcPct val="115000"/>
                        </a:lnSpc>
                        <a:spcAft>
                          <a:spcPts val="0"/>
                        </a:spcAft>
                      </a:pPr>
                      <a:r>
                        <a:rPr lang="en-US" sz="1800" b="1" dirty="0">
                          <a:effectLst/>
                          <a:latin typeface="Arial"/>
                          <a:ea typeface="Calibri"/>
                          <a:cs typeface="Times New Roman"/>
                        </a:rPr>
                        <a:t> </a:t>
                      </a:r>
                      <a:endParaRPr lang="de-DE"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467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B421F0AF-8765-419C-B5CE-5C801E04E064}"/>
              </a:ext>
            </a:extLst>
          </p:cNvPr>
          <p:cNvSpPr/>
          <p:nvPr/>
        </p:nvSpPr>
        <p:spPr bwMode="auto">
          <a:xfrm>
            <a:off x="399236" y="1131590"/>
            <a:ext cx="8367581" cy="2827850"/>
          </a:xfrm>
          <a:prstGeom prst="roundRect">
            <a:avLst/>
          </a:prstGeom>
          <a:solidFill>
            <a:schemeClr val="bg1">
              <a:lumMod val="85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a:xfrm>
            <a:off x="442799" y="140400"/>
            <a:ext cx="8509545" cy="1207214"/>
          </a:xfrm>
        </p:spPr>
        <p:txBody>
          <a:bodyPr/>
          <a:lstStyle/>
          <a:p>
            <a:r>
              <a:rPr lang="en-US" dirty="0"/>
              <a:t>Standardization Context (1)</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7</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2" y="1184060"/>
            <a:ext cx="8509545" cy="2677656"/>
          </a:xfrm>
          <a:prstGeom prst="rect">
            <a:avLst/>
          </a:prstGeom>
        </p:spPr>
        <p:txBody>
          <a:bodyPr wrap="square">
            <a:spAutoFit/>
          </a:bodyPr>
          <a:lstStyle/>
          <a:p>
            <a:pPr marL="342900" indent="-342900">
              <a:buFont typeface="Arial" panose="020B0604020202020204" pitchFamily="34" charset="0"/>
              <a:buChar char="•"/>
            </a:pPr>
            <a:r>
              <a:rPr lang="en-US" sz="2400" dirty="0"/>
              <a:t>IEC 61513 Ed 2.0 2011 – Nuclear Power Plants – I&amp;C for Systems Important to Safety – General Requirements for Systems (Similar to IEEE-603-1998)</a:t>
            </a:r>
          </a:p>
          <a:p>
            <a:pPr marL="342900" indent="-342900">
              <a:buFont typeface="Arial" panose="020B0604020202020204" pitchFamily="34" charset="0"/>
              <a:buChar char="•"/>
            </a:pPr>
            <a:r>
              <a:rPr lang="en-US" sz="2400" dirty="0"/>
              <a:t>IEC 60880 Ed 2.0 (2006) – Nuclear Power Plants – I&amp;C Systems Important to Safety Software Aspects for Computer-Based systems performing Category A Functions (Similar to IEEE 7- 4.3.2-2003)</a:t>
            </a:r>
          </a:p>
        </p:txBody>
      </p:sp>
    </p:spTree>
    <p:extLst>
      <p:ext uri="{BB962C8B-B14F-4D97-AF65-F5344CB8AC3E}">
        <p14:creationId xmlns:p14="http://schemas.microsoft.com/office/powerpoint/2010/main" val="27115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9" y="140400"/>
            <a:ext cx="8509545" cy="1207214"/>
          </a:xfrm>
        </p:spPr>
        <p:txBody>
          <a:bodyPr/>
          <a:lstStyle/>
          <a:p>
            <a:r>
              <a:rPr lang="en-US" sz="3600" dirty="0"/>
              <a:t>Standardization Context (2) SC45A </a:t>
            </a:r>
            <a:r>
              <a:rPr lang="en-US" sz="2400" dirty="0"/>
              <a:t>Standard Hierarchy</a:t>
            </a:r>
            <a:endParaRPr lang="en-GB" sz="2400"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8</a:t>
            </a:fld>
            <a:endParaRPr lang="fr-CH" dirty="0"/>
          </a:p>
        </p:txBody>
      </p:sp>
      <p:sp>
        <p:nvSpPr>
          <p:cNvPr id="52" name="Rectangle 22">
            <a:extLst>
              <a:ext uri="{FF2B5EF4-FFF2-40B4-BE49-F238E27FC236}">
                <a16:creationId xmlns:a16="http://schemas.microsoft.com/office/drawing/2014/main" id="{1D696416-2AD3-438E-A105-51D5AAEE6BF3}"/>
              </a:ext>
            </a:extLst>
          </p:cNvPr>
          <p:cNvSpPr/>
          <p:nvPr/>
        </p:nvSpPr>
        <p:spPr>
          <a:xfrm>
            <a:off x="2475174" y="1203598"/>
            <a:ext cx="3940844" cy="954107"/>
          </a:xfrm>
          <a:prstGeom prst="rect">
            <a:avLst/>
          </a:prstGeom>
          <a:solidFill>
            <a:schemeClr val="accent2">
              <a:lumMod val="25000"/>
              <a:lumOff val="75000"/>
            </a:schemeClr>
          </a:solidFill>
        </p:spPr>
        <p:txBody>
          <a:bodyPr wrap="square">
            <a:spAutoFit/>
          </a:bodyPr>
          <a:lstStyle/>
          <a:p>
            <a:pPr algn="ctr"/>
            <a:r>
              <a:rPr lang="en-US" sz="1400" dirty="0">
                <a:solidFill>
                  <a:schemeClr val="tx1"/>
                </a:solidFill>
                <a:latin typeface="Arial Narrow" panose="020B0606020202030204" pitchFamily="34" charset="0"/>
              </a:rPr>
              <a:t>Nuclear Power Plants (</a:t>
            </a:r>
            <a:r>
              <a:rPr lang="de-DE" sz="1400" dirty="0">
                <a:solidFill>
                  <a:schemeClr val="tx1"/>
                </a:solidFill>
                <a:latin typeface="Arial Narrow" panose="020B0606020202030204" pitchFamily="34" charset="0"/>
              </a:rPr>
              <a:t>NPPs) –</a:t>
            </a:r>
            <a:br>
              <a:rPr lang="de-DE"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I&amp;C Systems Important to Safety</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General Requirements for Systems</a:t>
            </a:r>
            <a:br>
              <a:rPr lang="en-US" sz="1400" dirty="0">
                <a:solidFill>
                  <a:schemeClr val="tx1"/>
                </a:solidFill>
                <a:latin typeface="Arial Narrow" panose="020B0606020202030204" pitchFamily="34" charset="0"/>
              </a:rPr>
            </a:br>
            <a:r>
              <a:rPr lang="en-US" sz="1400" b="1" dirty="0">
                <a:solidFill>
                  <a:schemeClr val="tx1"/>
                </a:solidFill>
                <a:latin typeface="Arial Narrow" panose="020B0606020202030204" pitchFamily="34" charset="0"/>
              </a:rPr>
              <a:t>IEC 61513</a:t>
            </a:r>
            <a:endParaRPr lang="de-DE" sz="1400" b="1" dirty="0">
              <a:solidFill>
                <a:schemeClr val="tx1"/>
              </a:solidFill>
              <a:latin typeface="Arial Narrow" panose="020B0606020202030204" pitchFamily="34" charset="0"/>
            </a:endParaRPr>
          </a:p>
        </p:txBody>
      </p:sp>
      <p:sp>
        <p:nvSpPr>
          <p:cNvPr id="53" name="Rectangle 23">
            <a:extLst>
              <a:ext uri="{FF2B5EF4-FFF2-40B4-BE49-F238E27FC236}">
                <a16:creationId xmlns:a16="http://schemas.microsoft.com/office/drawing/2014/main" id="{8B6E15E4-30E3-4B53-9BD5-1E66847957C2}"/>
              </a:ext>
            </a:extLst>
          </p:cNvPr>
          <p:cNvSpPr/>
          <p:nvPr/>
        </p:nvSpPr>
        <p:spPr>
          <a:xfrm>
            <a:off x="244103" y="2643758"/>
            <a:ext cx="1125408" cy="954107"/>
          </a:xfrm>
          <a:prstGeom prst="rect">
            <a:avLst/>
          </a:prstGeom>
          <a:solidFill>
            <a:schemeClr val="accent2">
              <a:lumMod val="25000"/>
              <a:lumOff val="75000"/>
            </a:schemeClr>
          </a:solidFill>
        </p:spPr>
        <p:txBody>
          <a:bodyPr wrap="square">
            <a:spAutoFit/>
          </a:bodyPr>
          <a:lstStyle/>
          <a:p>
            <a:pPr algn="ctr"/>
            <a:r>
              <a:rPr lang="en-US" sz="1400" dirty="0">
                <a:solidFill>
                  <a:schemeClr val="tx1"/>
                </a:solidFill>
                <a:latin typeface="Arial Narrow" panose="020B0606020202030204" pitchFamily="34" charset="0"/>
              </a:rPr>
              <a:t>NPPs-</a:t>
            </a:r>
            <a:br>
              <a:rPr lang="en-US" sz="1400" dirty="0">
                <a:solidFill>
                  <a:schemeClr val="tx1"/>
                </a:solidFill>
                <a:latin typeface="Arial Narrow" panose="020B0606020202030204" pitchFamily="34" charset="0"/>
              </a:rPr>
            </a:br>
            <a:r>
              <a:rPr lang="en-US" sz="1400" dirty="0" err="1">
                <a:solidFill>
                  <a:schemeClr val="tx1"/>
                </a:solidFill>
                <a:latin typeface="Arial Narrow" panose="020B0606020202030204" pitchFamily="34" charset="0"/>
              </a:rPr>
              <a:t>Categori-zation</a:t>
            </a:r>
            <a:br>
              <a:rPr lang="en-US" sz="1400" dirty="0">
                <a:solidFill>
                  <a:schemeClr val="tx1"/>
                </a:solidFill>
                <a:latin typeface="Arial Narrow" panose="020B0606020202030204" pitchFamily="34" charset="0"/>
              </a:rPr>
            </a:br>
            <a:r>
              <a:rPr lang="en-US" sz="1400" b="1" dirty="0">
                <a:solidFill>
                  <a:schemeClr val="tx1"/>
                </a:solidFill>
                <a:latin typeface="Arial Narrow" panose="020B0606020202030204" pitchFamily="34" charset="0"/>
              </a:rPr>
              <a:t>IEC 61226</a:t>
            </a:r>
            <a:endParaRPr lang="de-DE" sz="1400" b="1" dirty="0">
              <a:solidFill>
                <a:schemeClr val="tx1"/>
              </a:solidFill>
              <a:latin typeface="Arial Narrow" panose="020B0606020202030204" pitchFamily="34" charset="0"/>
            </a:endParaRPr>
          </a:p>
        </p:txBody>
      </p:sp>
      <p:sp>
        <p:nvSpPr>
          <p:cNvPr id="54" name="Rectangle 24">
            <a:extLst>
              <a:ext uri="{FF2B5EF4-FFF2-40B4-BE49-F238E27FC236}">
                <a16:creationId xmlns:a16="http://schemas.microsoft.com/office/drawing/2014/main" id="{7C5AF404-901E-4267-A441-35FF83ED6067}"/>
              </a:ext>
            </a:extLst>
          </p:cNvPr>
          <p:cNvSpPr/>
          <p:nvPr/>
        </p:nvSpPr>
        <p:spPr>
          <a:xfrm>
            <a:off x="1424808" y="2643757"/>
            <a:ext cx="1125409" cy="954107"/>
          </a:xfrm>
          <a:prstGeom prst="rect">
            <a:avLst/>
          </a:prstGeom>
          <a:solidFill>
            <a:schemeClr val="accent2">
              <a:lumMod val="25000"/>
              <a:lumOff val="75000"/>
            </a:schemeClr>
          </a:solidFill>
        </p:spPr>
        <p:txBody>
          <a:bodyPr wrap="square">
            <a:spAutoFit/>
          </a:bodyPr>
          <a:lstStyle/>
          <a:p>
            <a:pPr algn="ctr"/>
            <a:r>
              <a:rPr lang="en-US" sz="1400" dirty="0">
                <a:solidFill>
                  <a:schemeClr val="tx1"/>
                </a:solidFill>
                <a:latin typeface="Arial Narrow" panose="020B0606020202030204" pitchFamily="34" charset="0"/>
              </a:rPr>
              <a:t>NPPs-</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Cat. A</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Software</a:t>
            </a:r>
            <a:br>
              <a:rPr lang="en-US" sz="1400" dirty="0">
                <a:solidFill>
                  <a:schemeClr val="tx1"/>
                </a:solidFill>
                <a:latin typeface="Arial Narrow" panose="020B0606020202030204" pitchFamily="34" charset="0"/>
              </a:rPr>
            </a:br>
            <a:r>
              <a:rPr lang="en-US" sz="1400" b="1" dirty="0">
                <a:solidFill>
                  <a:schemeClr val="tx1"/>
                </a:solidFill>
                <a:latin typeface="Arial Narrow" panose="020B0606020202030204" pitchFamily="34" charset="0"/>
              </a:rPr>
              <a:t>IEC 60880</a:t>
            </a:r>
            <a:endParaRPr lang="de-DE" sz="1400" b="1" dirty="0">
              <a:solidFill>
                <a:schemeClr val="tx1"/>
              </a:solidFill>
              <a:latin typeface="Arial Narrow" panose="020B0606020202030204" pitchFamily="34" charset="0"/>
            </a:endParaRPr>
          </a:p>
        </p:txBody>
      </p:sp>
      <p:sp>
        <p:nvSpPr>
          <p:cNvPr id="55" name="Rectangle 25">
            <a:extLst>
              <a:ext uri="{FF2B5EF4-FFF2-40B4-BE49-F238E27FC236}">
                <a16:creationId xmlns:a16="http://schemas.microsoft.com/office/drawing/2014/main" id="{F52E52FE-8818-4D14-827B-A05AF55E9CA4}"/>
              </a:ext>
            </a:extLst>
          </p:cNvPr>
          <p:cNvSpPr/>
          <p:nvPr/>
        </p:nvSpPr>
        <p:spPr>
          <a:xfrm>
            <a:off x="3787865" y="2643758"/>
            <a:ext cx="2567348" cy="954107"/>
          </a:xfrm>
          <a:prstGeom prst="rect">
            <a:avLst/>
          </a:prstGeom>
          <a:solidFill>
            <a:schemeClr val="accent1">
              <a:lumMod val="75000"/>
            </a:schemeClr>
          </a:solidFill>
        </p:spPr>
        <p:txBody>
          <a:bodyPr wrap="square">
            <a:spAutoFit/>
          </a:bodyPr>
          <a:lstStyle/>
          <a:p>
            <a:pPr algn="ctr"/>
            <a:r>
              <a:rPr lang="en-US" sz="1400" dirty="0">
                <a:solidFill>
                  <a:schemeClr val="bg1"/>
                </a:solidFill>
                <a:latin typeface="Arial Narrow" panose="020B0606020202030204" pitchFamily="34" charset="0"/>
              </a:rPr>
              <a:t>NPPs-I&amp;C and electrical Systems -</a:t>
            </a:r>
            <a:br>
              <a:rPr lang="en-US" sz="1400" dirty="0">
                <a:solidFill>
                  <a:schemeClr val="bg1"/>
                </a:solidFill>
                <a:latin typeface="Arial Narrow" panose="020B0606020202030204" pitchFamily="34" charset="0"/>
              </a:rPr>
            </a:br>
            <a:r>
              <a:rPr lang="en-US" sz="1400" dirty="0">
                <a:solidFill>
                  <a:schemeClr val="bg1"/>
                </a:solidFill>
                <a:latin typeface="Arial Narrow" panose="020B0606020202030204" pitchFamily="34" charset="0"/>
              </a:rPr>
              <a:t>Requirements for Security Programs for Computer Based Systems</a:t>
            </a:r>
            <a:br>
              <a:rPr lang="en-US" sz="1400" dirty="0">
                <a:solidFill>
                  <a:schemeClr val="bg1"/>
                </a:solidFill>
                <a:latin typeface="Arial Narrow" panose="020B0606020202030204" pitchFamily="34" charset="0"/>
              </a:rPr>
            </a:br>
            <a:r>
              <a:rPr lang="en-US" sz="1400" b="1" dirty="0">
                <a:solidFill>
                  <a:schemeClr val="bg1"/>
                </a:solidFill>
                <a:latin typeface="Arial Narrow" panose="020B0606020202030204" pitchFamily="34" charset="0"/>
              </a:rPr>
              <a:t>IEC 62645, Ed. 2, FDIS</a:t>
            </a:r>
            <a:endParaRPr lang="de-DE" sz="1400" b="1" dirty="0">
              <a:solidFill>
                <a:schemeClr val="bg1"/>
              </a:solidFill>
              <a:latin typeface="Arial Narrow" panose="020B0606020202030204" pitchFamily="34" charset="0"/>
            </a:endParaRPr>
          </a:p>
        </p:txBody>
      </p:sp>
      <p:sp>
        <p:nvSpPr>
          <p:cNvPr id="56" name="Rectangle 26">
            <a:extLst>
              <a:ext uri="{FF2B5EF4-FFF2-40B4-BE49-F238E27FC236}">
                <a16:creationId xmlns:a16="http://schemas.microsoft.com/office/drawing/2014/main" id="{AEC401C8-F8BE-46F2-9996-D0E9BB3EAF96}"/>
              </a:ext>
            </a:extLst>
          </p:cNvPr>
          <p:cNvSpPr/>
          <p:nvPr/>
        </p:nvSpPr>
        <p:spPr>
          <a:xfrm>
            <a:off x="6416721" y="2643758"/>
            <a:ext cx="2567348" cy="954107"/>
          </a:xfrm>
          <a:prstGeom prst="rect">
            <a:avLst/>
          </a:prstGeom>
          <a:solidFill>
            <a:schemeClr val="accent1">
              <a:lumMod val="75000"/>
            </a:schemeClr>
          </a:solidFill>
        </p:spPr>
        <p:txBody>
          <a:bodyPr wrap="square">
            <a:spAutoFit/>
          </a:bodyPr>
          <a:lstStyle/>
          <a:p>
            <a:pPr algn="ctr"/>
            <a:r>
              <a:rPr lang="en-US" sz="1400" dirty="0">
                <a:solidFill>
                  <a:schemeClr val="bg1"/>
                </a:solidFill>
                <a:latin typeface="Arial Narrow" panose="020B0606020202030204" pitchFamily="34" charset="0"/>
              </a:rPr>
              <a:t>NPPs-I&amp;C Systems-</a:t>
            </a:r>
            <a:br>
              <a:rPr lang="en-US" sz="1400" dirty="0">
                <a:solidFill>
                  <a:schemeClr val="bg1"/>
                </a:solidFill>
                <a:latin typeface="Arial Narrow" panose="020B0606020202030204" pitchFamily="34" charset="0"/>
              </a:rPr>
            </a:br>
            <a:r>
              <a:rPr lang="en-US" sz="1400" dirty="0">
                <a:solidFill>
                  <a:schemeClr val="bg1"/>
                </a:solidFill>
                <a:latin typeface="Arial Narrow" panose="020B0606020202030204" pitchFamily="34" charset="0"/>
              </a:rPr>
              <a:t>Requirements for Coordinating Safety  and Security</a:t>
            </a:r>
            <a:br>
              <a:rPr lang="en-US" sz="1400" dirty="0">
                <a:solidFill>
                  <a:schemeClr val="bg1"/>
                </a:solidFill>
                <a:latin typeface="Arial Narrow" panose="020B0606020202030204" pitchFamily="34" charset="0"/>
              </a:rPr>
            </a:br>
            <a:r>
              <a:rPr lang="en-US" sz="1400" b="1" dirty="0">
                <a:solidFill>
                  <a:schemeClr val="bg1"/>
                </a:solidFill>
                <a:latin typeface="Arial Narrow" panose="020B0606020202030204" pitchFamily="34" charset="0"/>
              </a:rPr>
              <a:t>IEC 62859, Ed. 1</a:t>
            </a:r>
            <a:endParaRPr lang="de-DE" sz="1400" b="1" dirty="0">
              <a:solidFill>
                <a:schemeClr val="bg1"/>
              </a:solidFill>
              <a:latin typeface="Arial Narrow" panose="020B0606020202030204" pitchFamily="34" charset="0"/>
            </a:endParaRPr>
          </a:p>
        </p:txBody>
      </p:sp>
      <p:cxnSp>
        <p:nvCxnSpPr>
          <p:cNvPr id="57" name="Straight Arrow Connector 28">
            <a:extLst>
              <a:ext uri="{FF2B5EF4-FFF2-40B4-BE49-F238E27FC236}">
                <a16:creationId xmlns:a16="http://schemas.microsoft.com/office/drawing/2014/main" id="{B5B2C0A6-7EB8-4818-9C92-3219A03CD26D}"/>
              </a:ext>
            </a:extLst>
          </p:cNvPr>
          <p:cNvCxnSpPr>
            <a:stCxn id="52" idx="2"/>
            <a:endCxn id="55" idx="0"/>
          </p:cNvCxnSpPr>
          <p:nvPr/>
        </p:nvCxnSpPr>
        <p:spPr bwMode="auto">
          <a:xfrm>
            <a:off x="4445596" y="2157705"/>
            <a:ext cx="625943" cy="486053"/>
          </a:xfrm>
          <a:prstGeom prst="straightConnector1">
            <a:avLst/>
          </a:prstGeom>
          <a:solidFill>
            <a:schemeClr val="tx2"/>
          </a:solidFill>
          <a:ln w="19050"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Straight Arrow Connector 29">
            <a:extLst>
              <a:ext uri="{FF2B5EF4-FFF2-40B4-BE49-F238E27FC236}">
                <a16:creationId xmlns:a16="http://schemas.microsoft.com/office/drawing/2014/main" id="{45FA1BDE-77C3-42BF-B130-43D37294E368}"/>
              </a:ext>
            </a:extLst>
          </p:cNvPr>
          <p:cNvCxnSpPr>
            <a:stCxn id="52" idx="2"/>
            <a:endCxn id="54" idx="0"/>
          </p:cNvCxnSpPr>
          <p:nvPr/>
        </p:nvCxnSpPr>
        <p:spPr bwMode="auto">
          <a:xfrm flipH="1">
            <a:off x="1987513" y="2157705"/>
            <a:ext cx="2458083" cy="486052"/>
          </a:xfrm>
          <a:prstGeom prst="straightConnector1">
            <a:avLst/>
          </a:prstGeom>
          <a:solidFill>
            <a:schemeClr val="tx2"/>
          </a:solidFill>
          <a:ln w="19050"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Straight Arrow Connector 30">
            <a:extLst>
              <a:ext uri="{FF2B5EF4-FFF2-40B4-BE49-F238E27FC236}">
                <a16:creationId xmlns:a16="http://schemas.microsoft.com/office/drawing/2014/main" id="{3053B679-5F45-4D9C-962F-E1C97B70B018}"/>
              </a:ext>
            </a:extLst>
          </p:cNvPr>
          <p:cNvCxnSpPr>
            <a:stCxn id="52" idx="2"/>
            <a:endCxn id="53" idx="0"/>
          </p:cNvCxnSpPr>
          <p:nvPr/>
        </p:nvCxnSpPr>
        <p:spPr bwMode="auto">
          <a:xfrm flipH="1">
            <a:off x="806807" y="2157705"/>
            <a:ext cx="3638789" cy="486053"/>
          </a:xfrm>
          <a:prstGeom prst="straightConnector1">
            <a:avLst/>
          </a:prstGeom>
          <a:solidFill>
            <a:schemeClr val="tx2"/>
          </a:solidFill>
          <a:ln w="19050"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Straight Arrow Connector 31">
            <a:extLst>
              <a:ext uri="{FF2B5EF4-FFF2-40B4-BE49-F238E27FC236}">
                <a16:creationId xmlns:a16="http://schemas.microsoft.com/office/drawing/2014/main" id="{F8C9134A-6B13-4FA3-A56F-A7986C4C1699}"/>
              </a:ext>
            </a:extLst>
          </p:cNvPr>
          <p:cNvCxnSpPr>
            <a:stCxn id="52" idx="2"/>
            <a:endCxn id="56" idx="0"/>
          </p:cNvCxnSpPr>
          <p:nvPr/>
        </p:nvCxnSpPr>
        <p:spPr bwMode="auto">
          <a:xfrm>
            <a:off x="4445596" y="2157705"/>
            <a:ext cx="3254799" cy="486053"/>
          </a:xfrm>
          <a:prstGeom prst="straightConnector1">
            <a:avLst/>
          </a:prstGeom>
          <a:solidFill>
            <a:schemeClr val="tx2"/>
          </a:solidFill>
          <a:ln w="19050"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Straight Arrow Connector 32">
            <a:extLst>
              <a:ext uri="{FF2B5EF4-FFF2-40B4-BE49-F238E27FC236}">
                <a16:creationId xmlns:a16="http://schemas.microsoft.com/office/drawing/2014/main" id="{49FCC088-2A9B-4093-919A-27D5ED460D22}"/>
              </a:ext>
            </a:extLst>
          </p:cNvPr>
          <p:cNvCxnSpPr>
            <a:stCxn id="55" idx="2"/>
            <a:endCxn id="65" idx="0"/>
          </p:cNvCxnSpPr>
          <p:nvPr/>
        </p:nvCxnSpPr>
        <p:spPr bwMode="auto">
          <a:xfrm>
            <a:off x="5071539" y="3597865"/>
            <a:ext cx="1072167" cy="348407"/>
          </a:xfrm>
          <a:prstGeom prst="straightConnector1">
            <a:avLst/>
          </a:prstGeom>
          <a:solidFill>
            <a:schemeClr val="tx2"/>
          </a:solidFill>
          <a:ln w="19050"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Straight Arrow Connector 35">
            <a:extLst>
              <a:ext uri="{FF2B5EF4-FFF2-40B4-BE49-F238E27FC236}">
                <a16:creationId xmlns:a16="http://schemas.microsoft.com/office/drawing/2014/main" id="{17E608DB-2043-4E4C-B966-B08EE8581AB8}"/>
              </a:ext>
            </a:extLst>
          </p:cNvPr>
          <p:cNvCxnSpPr>
            <a:stCxn id="56" idx="2"/>
            <a:endCxn id="65" idx="0"/>
          </p:cNvCxnSpPr>
          <p:nvPr/>
        </p:nvCxnSpPr>
        <p:spPr bwMode="auto">
          <a:xfrm flipH="1">
            <a:off x="6143706" y="3597865"/>
            <a:ext cx="1556689" cy="348407"/>
          </a:xfrm>
          <a:prstGeom prst="straightConnector1">
            <a:avLst/>
          </a:prstGeom>
          <a:solidFill>
            <a:schemeClr val="tx2"/>
          </a:solidFill>
          <a:ln w="19050"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3" name="Rectangle 37">
            <a:extLst>
              <a:ext uri="{FF2B5EF4-FFF2-40B4-BE49-F238E27FC236}">
                <a16:creationId xmlns:a16="http://schemas.microsoft.com/office/drawing/2014/main" id="{3DD1BAC6-D65C-41BB-B018-2C93BFA3F8D6}"/>
              </a:ext>
            </a:extLst>
          </p:cNvPr>
          <p:cNvSpPr/>
          <p:nvPr/>
        </p:nvSpPr>
        <p:spPr>
          <a:xfrm>
            <a:off x="2605815" y="2643757"/>
            <a:ext cx="1125409" cy="954107"/>
          </a:xfrm>
          <a:prstGeom prst="rect">
            <a:avLst/>
          </a:prstGeom>
          <a:solidFill>
            <a:schemeClr val="accent2">
              <a:lumMod val="25000"/>
              <a:lumOff val="75000"/>
            </a:schemeClr>
          </a:solidFill>
        </p:spPr>
        <p:txBody>
          <a:bodyPr wrap="square">
            <a:spAutoFit/>
          </a:bodyPr>
          <a:lstStyle/>
          <a:p>
            <a:pPr algn="ctr"/>
            <a:r>
              <a:rPr lang="en-US" sz="1400" dirty="0">
                <a:solidFill>
                  <a:schemeClr val="tx1"/>
                </a:solidFill>
                <a:latin typeface="Arial Narrow" panose="020B0606020202030204" pitchFamily="34" charset="0"/>
              </a:rPr>
              <a:t>NPPs-</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Cat. B+C</a:t>
            </a:r>
            <a:br>
              <a:rPr lang="en-US" sz="1400" dirty="0">
                <a:solidFill>
                  <a:schemeClr val="tx1"/>
                </a:solidFill>
                <a:latin typeface="Arial Narrow" panose="020B0606020202030204" pitchFamily="34" charset="0"/>
              </a:rPr>
            </a:br>
            <a:r>
              <a:rPr lang="en-US" sz="1400" dirty="0">
                <a:solidFill>
                  <a:schemeClr val="tx1"/>
                </a:solidFill>
                <a:latin typeface="Arial Narrow" panose="020B0606020202030204" pitchFamily="34" charset="0"/>
              </a:rPr>
              <a:t>Software</a:t>
            </a:r>
            <a:br>
              <a:rPr lang="en-US" sz="1400" dirty="0">
                <a:solidFill>
                  <a:schemeClr val="tx1"/>
                </a:solidFill>
                <a:latin typeface="Arial Narrow" panose="020B0606020202030204" pitchFamily="34" charset="0"/>
              </a:rPr>
            </a:br>
            <a:r>
              <a:rPr lang="en-US" sz="1400" b="1" dirty="0">
                <a:solidFill>
                  <a:schemeClr val="tx1"/>
                </a:solidFill>
                <a:latin typeface="Arial Narrow" panose="020B0606020202030204" pitchFamily="34" charset="0"/>
              </a:rPr>
              <a:t>IEC 62138</a:t>
            </a:r>
            <a:endParaRPr lang="de-DE" sz="1400" b="1" dirty="0">
              <a:solidFill>
                <a:schemeClr val="tx1"/>
              </a:solidFill>
              <a:latin typeface="Arial Narrow" panose="020B0606020202030204" pitchFamily="34" charset="0"/>
            </a:endParaRPr>
          </a:p>
        </p:txBody>
      </p:sp>
      <p:cxnSp>
        <p:nvCxnSpPr>
          <p:cNvPr id="64" name="Straight Arrow Connector 38">
            <a:extLst>
              <a:ext uri="{FF2B5EF4-FFF2-40B4-BE49-F238E27FC236}">
                <a16:creationId xmlns:a16="http://schemas.microsoft.com/office/drawing/2014/main" id="{A07FF873-AEA8-42D8-81BA-634B3155CCB9}"/>
              </a:ext>
            </a:extLst>
          </p:cNvPr>
          <p:cNvCxnSpPr>
            <a:stCxn id="52" idx="2"/>
            <a:endCxn id="63" idx="0"/>
          </p:cNvCxnSpPr>
          <p:nvPr/>
        </p:nvCxnSpPr>
        <p:spPr bwMode="auto">
          <a:xfrm flipH="1">
            <a:off x="3168520" y="2157705"/>
            <a:ext cx="1277076" cy="486052"/>
          </a:xfrm>
          <a:prstGeom prst="straightConnector1">
            <a:avLst/>
          </a:prstGeom>
          <a:solidFill>
            <a:schemeClr val="tx2"/>
          </a:solidFill>
          <a:ln w="19050" cap="flat" cmpd="sng" algn="ctr">
            <a:solidFill>
              <a:schemeClr val="tx1"/>
            </a:solidFill>
            <a:prstDash val="solid"/>
            <a:round/>
            <a:headEnd type="none" w="med" len="med"/>
            <a:tailEnd type="arrow"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5" name="Rectangle 25">
            <a:extLst>
              <a:ext uri="{FF2B5EF4-FFF2-40B4-BE49-F238E27FC236}">
                <a16:creationId xmlns:a16="http://schemas.microsoft.com/office/drawing/2014/main" id="{09F653FC-D277-4F35-86FF-86CA06C85886}"/>
              </a:ext>
            </a:extLst>
          </p:cNvPr>
          <p:cNvSpPr/>
          <p:nvPr/>
        </p:nvSpPr>
        <p:spPr>
          <a:xfrm>
            <a:off x="4860032" y="3946272"/>
            <a:ext cx="2567348" cy="738664"/>
          </a:xfrm>
          <a:prstGeom prst="rect">
            <a:avLst/>
          </a:prstGeom>
          <a:solidFill>
            <a:schemeClr val="accent1">
              <a:lumMod val="75000"/>
            </a:schemeClr>
          </a:solidFill>
        </p:spPr>
        <p:txBody>
          <a:bodyPr wrap="square">
            <a:spAutoFit/>
          </a:bodyPr>
          <a:lstStyle/>
          <a:p>
            <a:pPr algn="ctr"/>
            <a:r>
              <a:rPr lang="en-US" sz="1400" dirty="0">
                <a:solidFill>
                  <a:schemeClr val="bg1"/>
                </a:solidFill>
                <a:latin typeface="Arial Narrow" panose="020B0606020202030204" pitchFamily="34" charset="0"/>
              </a:rPr>
              <a:t>NPPs-I&amp;C and electrical Systems -</a:t>
            </a:r>
            <a:br>
              <a:rPr lang="en-US" sz="1400" dirty="0">
                <a:solidFill>
                  <a:schemeClr val="bg1"/>
                </a:solidFill>
                <a:latin typeface="Arial Narrow" panose="020B0606020202030204" pitchFamily="34" charset="0"/>
              </a:rPr>
            </a:br>
            <a:r>
              <a:rPr lang="en-US" sz="1400" dirty="0">
                <a:solidFill>
                  <a:schemeClr val="bg1"/>
                </a:solidFill>
                <a:latin typeface="Arial Narrow" panose="020B0606020202030204" pitchFamily="34" charset="0"/>
              </a:rPr>
              <a:t>Security Controls</a:t>
            </a:r>
            <a:br>
              <a:rPr lang="en-US" sz="1400" dirty="0">
                <a:solidFill>
                  <a:schemeClr val="bg1"/>
                </a:solidFill>
                <a:latin typeface="Arial Narrow" panose="020B0606020202030204" pitchFamily="34" charset="0"/>
              </a:rPr>
            </a:br>
            <a:r>
              <a:rPr lang="en-US" sz="1400" b="1" dirty="0">
                <a:solidFill>
                  <a:schemeClr val="bg1"/>
                </a:solidFill>
                <a:latin typeface="Arial Narrow" panose="020B0606020202030204" pitchFamily="34" charset="0"/>
              </a:rPr>
              <a:t>IEC 63096, Ed. 1, CDV</a:t>
            </a:r>
            <a:endParaRPr lang="de-DE" sz="1400" b="1" dirty="0">
              <a:solidFill>
                <a:schemeClr val="bg1"/>
              </a:solidFill>
              <a:latin typeface="Arial Narrow" panose="020B0606020202030204" pitchFamily="34" charset="0"/>
            </a:endParaRPr>
          </a:p>
        </p:txBody>
      </p:sp>
      <p:pic>
        <p:nvPicPr>
          <p:cNvPr id="18" name="Picture 10">
            <a:extLst>
              <a:ext uri="{FF2B5EF4-FFF2-40B4-BE49-F238E27FC236}">
                <a16:creationId xmlns:a16="http://schemas.microsoft.com/office/drawing/2014/main" id="{B5248B6B-4D6C-464F-84EF-272D5861A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263601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3FD2FEDC-1ABA-4F11-9E1C-F495E477C2E2}"/>
              </a:ext>
            </a:extLst>
          </p:cNvPr>
          <p:cNvSpPr/>
          <p:nvPr/>
        </p:nvSpPr>
        <p:spPr bwMode="auto">
          <a:xfrm>
            <a:off x="399236" y="1184060"/>
            <a:ext cx="8553108" cy="3305072"/>
          </a:xfrm>
          <a:prstGeom prst="roundRect">
            <a:avLst/>
          </a:prstGeom>
          <a:solidFill>
            <a:schemeClr val="accent2">
              <a:lumMod val="10000"/>
              <a:lumOff val="90000"/>
            </a:schemeClr>
          </a:solidFill>
          <a:ln>
            <a:noFill/>
          </a:ln>
          <a:effectLst/>
        </p:spPr>
        <p:txBody>
          <a:bodyPr lIns="80958" tIns="80958" rIns="53972" bIns="80958" rtlCol="0" anchor="ctr"/>
          <a:lstStyle/>
          <a:p>
            <a:pPr algn="ctr">
              <a:spcBef>
                <a:spcPct val="0"/>
              </a:spcBef>
              <a:spcAft>
                <a:spcPts val="600"/>
              </a:spcAft>
              <a:buClr>
                <a:schemeClr val="tx2"/>
              </a:buClr>
            </a:pPr>
            <a:endParaRPr lang="de-DE" sz="1199" dirty="0"/>
          </a:p>
        </p:txBody>
      </p:sp>
      <p:sp>
        <p:nvSpPr>
          <p:cNvPr id="2" name="Title 1"/>
          <p:cNvSpPr>
            <a:spLocks noGrp="1"/>
          </p:cNvSpPr>
          <p:nvPr>
            <p:ph type="title"/>
          </p:nvPr>
        </p:nvSpPr>
        <p:spPr>
          <a:xfrm>
            <a:off x="442799" y="140400"/>
            <a:ext cx="8509545" cy="1207214"/>
          </a:xfrm>
        </p:spPr>
        <p:txBody>
          <a:bodyPr/>
          <a:lstStyle/>
          <a:p>
            <a:r>
              <a:rPr lang="en-US" dirty="0"/>
              <a:t>IEC 62645 – Scope</a:t>
            </a:r>
            <a:endParaRPr lang="en-GB" dirty="0"/>
          </a:p>
        </p:txBody>
      </p:sp>
      <p:sp>
        <p:nvSpPr>
          <p:cNvPr id="3" name="Slide Number Placeholder 2"/>
          <p:cNvSpPr>
            <a:spLocks noGrp="1"/>
          </p:cNvSpPr>
          <p:nvPr>
            <p:ph type="sldNum" sz="quarter" idx="4"/>
          </p:nvPr>
        </p:nvSpPr>
        <p:spPr/>
        <p:txBody>
          <a:bodyPr/>
          <a:lstStyle/>
          <a:p>
            <a:fld id="{C2B32AA8-9B4E-4D53-AE6E-350E87BFFB19}" type="slidenum">
              <a:rPr lang="fr-CH" smtClean="0"/>
              <a:pPr/>
              <a:t>9</a:t>
            </a:fld>
            <a:endParaRPr lang="fr-CH" dirty="0"/>
          </a:p>
        </p:txBody>
      </p:sp>
      <p:sp>
        <p:nvSpPr>
          <p:cNvPr id="6" name="Rechteck 5">
            <a:extLst>
              <a:ext uri="{FF2B5EF4-FFF2-40B4-BE49-F238E27FC236}">
                <a16:creationId xmlns:a16="http://schemas.microsoft.com/office/drawing/2014/main" id="{119ABE1A-8D0E-48A7-9C1F-C153CF5B2CF1}"/>
              </a:ext>
            </a:extLst>
          </p:cNvPr>
          <p:cNvSpPr/>
          <p:nvPr/>
        </p:nvSpPr>
        <p:spPr>
          <a:xfrm>
            <a:off x="454942" y="1184060"/>
            <a:ext cx="8509545" cy="3305072"/>
          </a:xfrm>
          <a:prstGeom prst="rect">
            <a:avLst/>
          </a:prstGeom>
        </p:spPr>
        <p:txBody>
          <a:bodyPr wrap="square">
            <a:spAutoFit/>
          </a:bodyPr>
          <a:lstStyle/>
          <a:p>
            <a:pPr marL="342900" indent="-342900">
              <a:lnSpc>
                <a:spcPct val="120000"/>
              </a:lnSpc>
              <a:buFont typeface="Arial" panose="020B0604020202020204" pitchFamily="34" charset="0"/>
              <a:buChar char="•"/>
            </a:pPr>
            <a:r>
              <a:rPr lang="en-GB" sz="2200" dirty="0"/>
              <a:t>Cybersecurity requirements and guidance for development and management of effective computer-based I&amp;C systems, possibly integrating HPD with HDL (Hardware Description Language)</a:t>
            </a:r>
          </a:p>
          <a:p>
            <a:pPr marL="342900" indent="-342900">
              <a:lnSpc>
                <a:spcPct val="120000"/>
              </a:lnSpc>
              <a:buFont typeface="Arial" panose="020B0604020202020204" pitchFamily="34" charset="0"/>
              <a:buChar char="•"/>
            </a:pPr>
            <a:r>
              <a:rPr lang="en-GB" sz="2200" dirty="0"/>
              <a:t>limited only to I&amp;C programmable digital systems </a:t>
            </a:r>
            <a:r>
              <a:rPr lang="en-GB" sz="2200" dirty="0" err="1"/>
              <a:t>systems</a:t>
            </a:r>
            <a:r>
              <a:rPr lang="en-GB" sz="2200" dirty="0"/>
              <a:t> </a:t>
            </a:r>
          </a:p>
          <a:p>
            <a:pPr marL="342900" indent="-342900">
              <a:lnSpc>
                <a:spcPct val="120000"/>
              </a:lnSpc>
              <a:buFont typeface="Arial" panose="020B0604020202020204" pitchFamily="34" charset="0"/>
              <a:buChar char="•"/>
            </a:pPr>
            <a:r>
              <a:rPr lang="en-GB" sz="2200" dirty="0"/>
              <a:t>inherent to these requirements and guidance the  power plant’s security programme should comply with the applicable country’s I&amp;C CB&amp;HPD security requirements. </a:t>
            </a:r>
          </a:p>
          <a:p>
            <a:pPr marL="342900" indent="-342900">
              <a:lnSpc>
                <a:spcPct val="120000"/>
              </a:lnSpc>
              <a:buFont typeface="Arial" panose="020B0604020202020204" pitchFamily="34" charset="0"/>
              <a:buChar char="•"/>
            </a:pPr>
            <a:r>
              <a:rPr lang="en-GB" sz="2200" dirty="0"/>
              <a:t>Human errors, natural events are excluded</a:t>
            </a:r>
          </a:p>
        </p:txBody>
      </p:sp>
      <p:pic>
        <p:nvPicPr>
          <p:cNvPr id="5" name="Picture 10">
            <a:extLst>
              <a:ext uri="{FF2B5EF4-FFF2-40B4-BE49-F238E27FC236}">
                <a16:creationId xmlns:a16="http://schemas.microsoft.com/office/drawing/2014/main" id="{9CD0E8FE-216D-479C-9A3A-BCAE875A0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844" y="4354105"/>
            <a:ext cx="741660" cy="647446"/>
          </a:xfrm>
          <a:prstGeom prst="rect">
            <a:avLst/>
          </a:prstGeom>
        </p:spPr>
      </p:pic>
    </p:spTree>
    <p:extLst>
      <p:ext uri="{BB962C8B-B14F-4D97-AF65-F5344CB8AC3E}">
        <p14:creationId xmlns:p14="http://schemas.microsoft.com/office/powerpoint/2010/main" val="1945321898"/>
      </p:ext>
    </p:extLst>
  </p:cSld>
  <p:clrMapOvr>
    <a:masterClrMapping/>
  </p:clrMapOvr>
</p:sld>
</file>

<file path=ppt/theme/theme1.xml><?xml version="1.0" encoding="utf-8"?>
<a:theme xmlns:a="http://schemas.openxmlformats.org/drawingml/2006/main" name="Presentation IEC 2019_16x9">
  <a:themeElements>
    <a:clrScheme name="IEC-Jael">
      <a:dk1>
        <a:sysClr val="windowText" lastClr="000000"/>
      </a:dk1>
      <a:lt1>
        <a:sysClr val="window" lastClr="FFFFFF"/>
      </a:lt1>
      <a:dk2>
        <a:srgbClr val="1F497D"/>
      </a:dk2>
      <a:lt2>
        <a:srgbClr val="EEECE1"/>
      </a:lt2>
      <a:accent1>
        <a:srgbClr val="9BBB59"/>
      </a:accent1>
      <a:accent2>
        <a:srgbClr val="002060"/>
      </a:accent2>
      <a:accent3>
        <a:srgbClr val="FFFF00"/>
      </a:accent3>
      <a:accent4>
        <a:srgbClr val="003300"/>
      </a:accent4>
      <a:accent5>
        <a:srgbClr val="FFFFFF"/>
      </a:accent5>
      <a:accent6>
        <a:srgbClr val="99663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2013_chips_Test 19.09.2013.potx" id="{C2340E39-8B8C-49C6-8C2A-0CEBFD3C4943}" vid="{D6445C84-EC53-4790-8715-6B0835C1A7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IEC 2019_16x9</Template>
  <TotalTime>0</TotalTime>
  <Words>2023</Words>
  <Application>Microsoft Office PowerPoint</Application>
  <PresentationFormat>Bildschirmpräsentation (16:9)</PresentationFormat>
  <Paragraphs>403</Paragraphs>
  <Slides>28</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5" baseType="lpstr">
      <vt:lpstr>Arial</vt:lpstr>
      <vt:lpstr>Arial Narrow</vt:lpstr>
      <vt:lpstr>Arial Unicode MS</vt:lpstr>
      <vt:lpstr>Calibri</vt:lpstr>
      <vt:lpstr>Symbol</vt:lpstr>
      <vt:lpstr>Presentation IEC 2019_16x9</vt:lpstr>
      <vt:lpstr>Worksheet</vt:lpstr>
      <vt:lpstr>IEC STANDARD-FAMILY ON CYBERSECURITY FOR NUCLEAR POWER PLANTS</vt:lpstr>
      <vt:lpstr>Content</vt:lpstr>
      <vt:lpstr>What is IEC? (1)</vt:lpstr>
      <vt:lpstr>What is IEC? (2)</vt:lpstr>
      <vt:lpstr>What is IEC SC45A? (1)</vt:lpstr>
      <vt:lpstr>What is IEC SC45A? (1)</vt:lpstr>
      <vt:lpstr>Standardization Context (1)</vt:lpstr>
      <vt:lpstr>Standardization Context (2) SC45A Standard Hierarchy</vt:lpstr>
      <vt:lpstr>IEC 62645 – Scope</vt:lpstr>
      <vt:lpstr>IEC 62645 – Second Edition</vt:lpstr>
      <vt:lpstr>IEC 62645 – Modification 2nd Ed.</vt:lpstr>
      <vt:lpstr>IEC 62645 – Timeline</vt:lpstr>
      <vt:lpstr>IEC 62859 – Overview</vt:lpstr>
      <vt:lpstr>IEC 62859 – Timeline</vt:lpstr>
      <vt:lpstr>IEC 63096 – Scope</vt:lpstr>
      <vt:lpstr>What is a Security Control?</vt:lpstr>
      <vt:lpstr>IEC 63096 consistent with IEC 62645</vt:lpstr>
      <vt:lpstr>Connection to IEC 62645 and ISO/IEC 27002</vt:lpstr>
      <vt:lpstr>PowerPoint-Präsentation</vt:lpstr>
      <vt:lpstr>PowerPoint-Präsentation</vt:lpstr>
      <vt:lpstr>Structure of each security control (1)</vt:lpstr>
      <vt:lpstr>Structure of each security control (2)</vt:lpstr>
      <vt:lpstr>Structure of each security control (3)</vt:lpstr>
      <vt:lpstr>Security controls description Security Controls example for I&amp;C platform or system</vt:lpstr>
      <vt:lpstr>Simplified process overview for applying security controls</vt:lpstr>
      <vt:lpstr>Security controls overview list in IEC 63096, Annex A</vt:lpstr>
      <vt:lpstr>IEC 63096 - timeline</vt:lpstr>
      <vt:lpstr>Thank you!  Thomas WALTER PreussenElektra GmbH thomas.walter1@preussenelektra.de</vt:lpstr>
    </vt:vector>
  </TitlesOfParts>
  <Company>International Electrotechnical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Walter, Thomas</dc:creator>
  <cp:lastModifiedBy>Walter, Thomas</cp:lastModifiedBy>
  <cp:revision>36</cp:revision>
  <cp:lastPrinted>2020-02-06T10:07:51Z</cp:lastPrinted>
  <dcterms:created xsi:type="dcterms:W3CDTF">2019-05-17T06:39:22Z</dcterms:created>
  <dcterms:modified xsi:type="dcterms:W3CDTF">2020-02-06T10:23:31Z</dcterms:modified>
</cp:coreProperties>
</file>