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59" r:id="rId2"/>
    <p:sldMasterId id="2147483663" r:id="rId3"/>
    <p:sldMasterId id="2147483683" r:id="rId4"/>
  </p:sldMasterIdLst>
  <p:notesMasterIdLst>
    <p:notesMasterId r:id="rId20"/>
  </p:notesMasterIdLst>
  <p:handoutMasterIdLst>
    <p:handoutMasterId r:id="rId21"/>
  </p:handoutMasterIdLst>
  <p:sldIdLst>
    <p:sldId id="536" r:id="rId5"/>
    <p:sldId id="789" r:id="rId6"/>
    <p:sldId id="447" r:id="rId7"/>
    <p:sldId id="274" r:id="rId8"/>
    <p:sldId id="544" r:id="rId9"/>
    <p:sldId id="786" r:id="rId10"/>
    <p:sldId id="790" r:id="rId11"/>
    <p:sldId id="791" r:id="rId12"/>
    <p:sldId id="792" r:id="rId13"/>
    <p:sldId id="793" r:id="rId14"/>
    <p:sldId id="794" r:id="rId15"/>
    <p:sldId id="795" r:id="rId16"/>
    <p:sldId id="796" r:id="rId17"/>
    <p:sldId id="797" r:id="rId18"/>
    <p:sldId id="788" r:id="rId1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8">
          <p15:clr>
            <a:srgbClr val="A4A3A4"/>
          </p15:clr>
        </p15:guide>
        <p15:guide id="2" pos="80">
          <p15:clr>
            <a:srgbClr val="A4A3A4"/>
          </p15:clr>
        </p15:guide>
        <p15:guide id="3" pos="288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sahiro Okuda" initials="MO" lastIdx="2" clrIdx="0">
    <p:extLst>
      <p:ext uri="{19B8F6BF-5375-455C-9EA6-DF929625EA0E}">
        <p15:presenceInfo xmlns:p15="http://schemas.microsoft.com/office/powerpoint/2012/main" userId="775218b3674e4db0" providerId="Windows Live"/>
      </p:ext>
    </p:extLst>
  </p:cmAuthor>
  <p:cmAuthor id="2" name="iscn" initials="i" lastIdx="2" clrIdx="1">
    <p:extLst>
      <p:ext uri="{19B8F6BF-5375-455C-9EA6-DF929625EA0E}">
        <p15:presenceInfo xmlns:p15="http://schemas.microsoft.com/office/powerpoint/2012/main" userId="isc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0066FF"/>
    <a:srgbClr val="CCFFFF"/>
    <a:srgbClr val="FFCCFF"/>
    <a:srgbClr val="FFFFCC"/>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63" autoAdjust="0"/>
    <p:restoredTop sz="93540" autoAdjust="0"/>
  </p:normalViewPr>
  <p:slideViewPr>
    <p:cSldViewPr snapToGrid="0" showGuides="1">
      <p:cViewPr varScale="1">
        <p:scale>
          <a:sx n="97" d="100"/>
          <a:sy n="97" d="100"/>
        </p:scale>
        <p:origin x="786" y="78"/>
      </p:cViewPr>
      <p:guideLst>
        <p:guide orient="horz" pos="2158"/>
        <p:guide pos="80"/>
        <p:guide pos="2882"/>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0" d="100"/>
          <a:sy n="80" d="100"/>
        </p:scale>
        <p:origin x="401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6805625" cy="496967"/>
          </a:xfrm>
          <a:prstGeom prst="rect">
            <a:avLst/>
          </a:prstGeom>
        </p:spPr>
        <p:txBody>
          <a:bodyPr vert="horz" lIns="91432" tIns="45716" rIns="91432" bIns="45716" rtlCol="0" anchor="ctr"/>
          <a:lstStyle>
            <a:lvl1pPr algn="l">
              <a:defRPr sz="1200"/>
            </a:lvl1pPr>
          </a:lstStyle>
          <a:p>
            <a:pPr algn="ctr"/>
            <a:r>
              <a:rPr kumimoji="1" lang="en-US" altLang="ja-JP" sz="1100" dirty="0">
                <a:latin typeface="Arial" panose="020B0604020202020204" pitchFamily="34" charset="0"/>
                <a:cs typeface="Arial" panose="020B0604020202020204" pitchFamily="34" charset="0"/>
              </a:rPr>
              <a:t>(Instructors) Scenario-based Discussion</a:t>
            </a:r>
            <a:endParaRPr kumimoji="1" lang="ja-JP" altLang="en-US" sz="1100" dirty="0">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3"/>
          </p:nvPr>
        </p:nvSpPr>
        <p:spPr>
          <a:xfrm>
            <a:off x="1" y="9440649"/>
            <a:ext cx="6805626" cy="496967"/>
          </a:xfrm>
          <a:prstGeom prst="rect">
            <a:avLst/>
          </a:prstGeom>
        </p:spPr>
        <p:txBody>
          <a:bodyPr vert="horz" lIns="91432" tIns="45716" rIns="91432" bIns="45716" rtlCol="0" anchor="ctr"/>
          <a:lstStyle>
            <a:lvl1pPr algn="r">
              <a:defRPr sz="1200"/>
            </a:lvl1pPr>
          </a:lstStyle>
          <a:p>
            <a:pPr algn="ctr"/>
            <a:r>
              <a:rPr kumimoji="1" lang="en-US" altLang="ja-JP" sz="1100" i="1" dirty="0">
                <a:latin typeface="Arial" panose="020B0604020202020204" pitchFamily="34" charset="0"/>
                <a:cs typeface="Arial" panose="020B0604020202020204" pitchFamily="34" charset="0"/>
              </a:rPr>
              <a:t>Page</a:t>
            </a:r>
            <a:fld id="{969D158C-B5D4-44EE-8498-BC0EF5C1F642}" type="slidenum">
              <a:rPr kumimoji="1" lang="ja-JP" altLang="en-US" sz="1100" i="1" smtClean="0">
                <a:latin typeface="Arial" panose="020B0604020202020204" pitchFamily="34" charset="0"/>
                <a:cs typeface="Arial" panose="020B0604020202020204" pitchFamily="34" charset="0"/>
              </a:rPr>
              <a:pPr algn="ctr"/>
              <a:t>‹#›</a:t>
            </a:fld>
            <a:endParaRPr kumimoji="1" lang="ja-JP" altLang="en-US" sz="11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2093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787" cy="496967"/>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2"/>
            <a:ext cx="2949787" cy="496967"/>
          </a:xfrm>
          <a:prstGeom prst="rect">
            <a:avLst/>
          </a:prstGeom>
        </p:spPr>
        <p:txBody>
          <a:bodyPr vert="horz" lIns="91432" tIns="45716" rIns="91432" bIns="45716" rtlCol="0"/>
          <a:lstStyle>
            <a:lvl1pPr algn="r">
              <a:defRPr sz="1200"/>
            </a:lvl1pPr>
          </a:lstStyle>
          <a:p>
            <a:fld id="{9C6381DA-1CA1-4CB0-A40E-681D9C2B0786}" type="datetimeFigureOut">
              <a:rPr kumimoji="1" lang="ja-JP" altLang="en-US" smtClean="0"/>
              <a:t>2020/2/6</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ー 4"/>
          <p:cNvSpPr>
            <a:spLocks noGrp="1"/>
          </p:cNvSpPr>
          <p:nvPr>
            <p:ph type="body" sz="quarter" idx="3"/>
          </p:nvPr>
        </p:nvSpPr>
        <p:spPr>
          <a:xfrm>
            <a:off x="680721" y="4721186"/>
            <a:ext cx="5445760" cy="4472702"/>
          </a:xfrm>
          <a:prstGeom prst="rect">
            <a:avLst/>
          </a:prstGeom>
        </p:spPr>
        <p:txBody>
          <a:bodyPr vert="horz" lIns="91432" tIns="45716" rIns="91432"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9"/>
            <a:ext cx="2949787" cy="496967"/>
          </a:xfrm>
          <a:prstGeom prst="rect">
            <a:avLst/>
          </a:prstGeom>
        </p:spPr>
        <p:txBody>
          <a:bodyPr vert="horz" lIns="91432" tIns="45716" rIns="91432"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9"/>
            <a:ext cx="2949787" cy="496967"/>
          </a:xfrm>
          <a:prstGeom prst="rect">
            <a:avLst/>
          </a:prstGeom>
        </p:spPr>
        <p:txBody>
          <a:bodyPr vert="horz" lIns="91432" tIns="45716" rIns="91432" bIns="45716" rtlCol="0" anchor="b"/>
          <a:lstStyle>
            <a:lvl1pPr algn="r">
              <a:defRPr sz="1200"/>
            </a:lvl1pPr>
          </a:lstStyle>
          <a:p>
            <a:fld id="{F6CB161D-D61C-479F-9B04-4CBE19280318}" type="slidenum">
              <a:rPr kumimoji="1" lang="ja-JP" altLang="en-US" smtClean="0"/>
              <a:t>‹#›</a:t>
            </a:fld>
            <a:endParaRPr kumimoji="1" lang="ja-JP" altLang="en-US"/>
          </a:p>
        </p:txBody>
      </p:sp>
    </p:spTree>
    <p:extLst>
      <p:ext uri="{BB962C8B-B14F-4D97-AF65-F5344CB8AC3E}">
        <p14:creationId xmlns:p14="http://schemas.microsoft.com/office/powerpoint/2010/main" val="14810545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ー 2"/>
          <p:cNvSpPr>
            <a:spLocks noGrp="1"/>
          </p:cNvSpPr>
          <p:nvPr>
            <p:ph type="body" idx="1"/>
          </p:nvPr>
        </p:nvSpPr>
        <p:spPr bwMode="auto">
          <a:xfrm>
            <a:off x="681844" y="4720986"/>
            <a:ext cx="5443513" cy="44715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ts val="3505"/>
              </a:lnSpc>
              <a:spcBef>
                <a:spcPct val="0"/>
              </a:spcBef>
            </a:pPr>
            <a:endParaRPr lang="ja-JP" altLang="en-US"/>
          </a:p>
        </p:txBody>
      </p:sp>
      <p:sp>
        <p:nvSpPr>
          <p:cNvPr id="4" name="スライド番号プレースホルダー 3"/>
          <p:cNvSpPr>
            <a:spLocks noGrp="1"/>
          </p:cNvSpPr>
          <p:nvPr>
            <p:ph type="sldNum" sz="quarter" idx="5"/>
          </p:nvPr>
        </p:nvSpPr>
        <p:spPr/>
        <p:txBody>
          <a:bodyPr/>
          <a:lstStyle/>
          <a:p>
            <a:pPr>
              <a:defRPr/>
            </a:pPr>
            <a:fld id="{EC68F55A-7587-4B36-A615-F16C6EFB7F56}" type="slidenum">
              <a:rPr lang="ja-JP" altLang="en-US" smtClean="0">
                <a:solidFill>
                  <a:prstClr val="black"/>
                </a:solidFill>
              </a:rPr>
              <a:pPr>
                <a:defRPr/>
              </a:pPr>
              <a:t>0</a:t>
            </a:fld>
            <a:endParaRPr lang="en-US" altLang="ja-JP" dirty="0">
              <a:solidFill>
                <a:prstClr val="black"/>
              </a:solidFill>
            </a:endParaRPr>
          </a:p>
        </p:txBody>
      </p:sp>
    </p:spTree>
    <p:extLst>
      <p:ext uri="{BB962C8B-B14F-4D97-AF65-F5344CB8AC3E}">
        <p14:creationId xmlns:p14="http://schemas.microsoft.com/office/powerpoint/2010/main" val="2128478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ja-JP" sz="1000" b="1">
              <a:latin typeface="Arial" pitchFamily="34" charset="0"/>
              <a:cs typeface="Arial" pitchFamily="34" charset="0"/>
            </a:endParaRPr>
          </a:p>
        </p:txBody>
      </p:sp>
    </p:spTree>
    <p:extLst>
      <p:ext uri="{BB962C8B-B14F-4D97-AF65-F5344CB8AC3E}">
        <p14:creationId xmlns:p14="http://schemas.microsoft.com/office/powerpoint/2010/main" val="3336256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ja-JP" sz="1000" b="1">
              <a:latin typeface="Arial" pitchFamily="34" charset="0"/>
              <a:cs typeface="Arial" pitchFamily="34" charset="0"/>
            </a:endParaRPr>
          </a:p>
        </p:txBody>
      </p:sp>
    </p:spTree>
    <p:extLst>
      <p:ext uri="{BB962C8B-B14F-4D97-AF65-F5344CB8AC3E}">
        <p14:creationId xmlns:p14="http://schemas.microsoft.com/office/powerpoint/2010/main" val="3919391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ja-JP" sz="1000" b="1">
              <a:latin typeface="Arial" pitchFamily="34" charset="0"/>
              <a:cs typeface="Arial" pitchFamily="34" charset="0"/>
            </a:endParaRPr>
          </a:p>
        </p:txBody>
      </p:sp>
    </p:spTree>
    <p:extLst>
      <p:ext uri="{BB962C8B-B14F-4D97-AF65-F5344CB8AC3E}">
        <p14:creationId xmlns:p14="http://schemas.microsoft.com/office/powerpoint/2010/main" val="685706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ja-JP" sz="1000" b="1">
              <a:latin typeface="Arial" pitchFamily="34" charset="0"/>
              <a:cs typeface="Arial" pitchFamily="34" charset="0"/>
            </a:endParaRPr>
          </a:p>
        </p:txBody>
      </p:sp>
    </p:spTree>
    <p:extLst>
      <p:ext uri="{BB962C8B-B14F-4D97-AF65-F5344CB8AC3E}">
        <p14:creationId xmlns:p14="http://schemas.microsoft.com/office/powerpoint/2010/main" val="3486028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6CB161D-D61C-479F-9B04-4CBE19280318}" type="slidenum">
              <a:rPr kumimoji="1" lang="ja-JP" altLang="en-US" smtClean="0"/>
              <a:t>3</a:t>
            </a:fld>
            <a:endParaRPr kumimoji="1" lang="ja-JP" altLang="en-US"/>
          </a:p>
        </p:txBody>
      </p:sp>
    </p:spTree>
    <p:extLst>
      <p:ext uri="{BB962C8B-B14F-4D97-AF65-F5344CB8AC3E}">
        <p14:creationId xmlns:p14="http://schemas.microsoft.com/office/powerpoint/2010/main" val="3290511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ja-JP" sz="1000" b="1">
              <a:latin typeface="Arial" pitchFamily="34" charset="0"/>
              <a:cs typeface="Arial" pitchFamily="34" charset="0"/>
            </a:endParaRPr>
          </a:p>
        </p:txBody>
      </p:sp>
    </p:spTree>
    <p:extLst>
      <p:ext uri="{BB962C8B-B14F-4D97-AF65-F5344CB8AC3E}">
        <p14:creationId xmlns:p14="http://schemas.microsoft.com/office/powerpoint/2010/main" val="3965828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ja-JP" sz="1000" b="1">
              <a:latin typeface="Arial" pitchFamily="34" charset="0"/>
              <a:cs typeface="Arial" pitchFamily="34" charset="0"/>
            </a:endParaRPr>
          </a:p>
        </p:txBody>
      </p:sp>
    </p:spTree>
    <p:extLst>
      <p:ext uri="{BB962C8B-B14F-4D97-AF65-F5344CB8AC3E}">
        <p14:creationId xmlns:p14="http://schemas.microsoft.com/office/powerpoint/2010/main" val="3105982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ja-JP" sz="1000" b="1">
              <a:latin typeface="Arial" pitchFamily="34" charset="0"/>
              <a:cs typeface="Arial" pitchFamily="34" charset="0"/>
            </a:endParaRPr>
          </a:p>
        </p:txBody>
      </p:sp>
    </p:spTree>
    <p:extLst>
      <p:ext uri="{BB962C8B-B14F-4D97-AF65-F5344CB8AC3E}">
        <p14:creationId xmlns:p14="http://schemas.microsoft.com/office/powerpoint/2010/main" val="3914429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ja-JP" sz="1000" b="1">
              <a:latin typeface="Arial" pitchFamily="34" charset="0"/>
              <a:cs typeface="Arial" pitchFamily="34" charset="0"/>
            </a:endParaRPr>
          </a:p>
        </p:txBody>
      </p:sp>
    </p:spTree>
    <p:extLst>
      <p:ext uri="{BB962C8B-B14F-4D97-AF65-F5344CB8AC3E}">
        <p14:creationId xmlns:p14="http://schemas.microsoft.com/office/powerpoint/2010/main" val="3585826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ja-JP" sz="1000" b="1">
              <a:latin typeface="Arial" pitchFamily="34" charset="0"/>
              <a:cs typeface="Arial" pitchFamily="34" charset="0"/>
            </a:endParaRPr>
          </a:p>
        </p:txBody>
      </p:sp>
    </p:spTree>
    <p:extLst>
      <p:ext uri="{BB962C8B-B14F-4D97-AF65-F5344CB8AC3E}">
        <p14:creationId xmlns:p14="http://schemas.microsoft.com/office/powerpoint/2010/main" val="4199756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ja-JP" sz="1000" b="1">
              <a:latin typeface="Arial" pitchFamily="34" charset="0"/>
              <a:cs typeface="Arial" pitchFamily="34" charset="0"/>
            </a:endParaRPr>
          </a:p>
        </p:txBody>
      </p:sp>
    </p:spTree>
    <p:extLst>
      <p:ext uri="{BB962C8B-B14F-4D97-AF65-F5344CB8AC3E}">
        <p14:creationId xmlns:p14="http://schemas.microsoft.com/office/powerpoint/2010/main" val="93452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ja-JP" sz="1000" b="1">
              <a:latin typeface="Arial" pitchFamily="34" charset="0"/>
              <a:cs typeface="Arial" pitchFamily="34" charset="0"/>
            </a:endParaRPr>
          </a:p>
        </p:txBody>
      </p:sp>
    </p:spTree>
    <p:extLst>
      <p:ext uri="{BB962C8B-B14F-4D97-AF65-F5344CB8AC3E}">
        <p14:creationId xmlns:p14="http://schemas.microsoft.com/office/powerpoint/2010/main" val="869714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352B626-EBE0-474C-8B2B-8DE346748A46}" type="datetime1">
              <a:rPr kumimoji="1" lang="ja-JP" altLang="en-US" smtClean="0"/>
              <a:t>2020/2/6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7010400" y="6453336"/>
            <a:ext cx="2133600" cy="365125"/>
          </a:xfrm>
        </p:spPr>
        <p:txBody>
          <a:bodyPr/>
          <a:lstStyle/>
          <a:p>
            <a:fld id="{135019C3-46FA-45B2-A14E-7BD9558B3B03}" type="slidenum">
              <a:rPr kumimoji="1" lang="ja-JP" altLang="en-US" smtClean="0"/>
              <a:t>‹#›</a:t>
            </a:fld>
            <a:endParaRPr kumimoji="1" lang="ja-JP" altLang="en-US"/>
          </a:p>
        </p:txBody>
      </p:sp>
      <p:grpSp>
        <p:nvGrpSpPr>
          <p:cNvPr id="5" name="グループ化 7"/>
          <p:cNvGrpSpPr>
            <a:grpSpLocks/>
          </p:cNvGrpSpPr>
          <p:nvPr userDrawn="1"/>
        </p:nvGrpSpPr>
        <p:grpSpPr bwMode="auto">
          <a:xfrm>
            <a:off x="0" y="-1588"/>
            <a:ext cx="9144000" cy="6859588"/>
            <a:chOff x="0" y="-1505"/>
            <a:chExt cx="9144587" cy="6859505"/>
          </a:xfrm>
        </p:grpSpPr>
        <p:sp>
          <p:nvSpPr>
            <p:cNvPr id="6" name="正方形/長方形 5"/>
            <p:cNvSpPr/>
            <p:nvPr/>
          </p:nvSpPr>
          <p:spPr>
            <a:xfrm>
              <a:off x="0" y="83"/>
              <a:ext cx="9144587" cy="101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7" name="正方形/長方形 6"/>
            <p:cNvSpPr/>
            <p:nvPr/>
          </p:nvSpPr>
          <p:spPr>
            <a:xfrm>
              <a:off x="0" y="6756401"/>
              <a:ext cx="9144587" cy="101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8" name="フローチャート : 手操作入力 7"/>
            <p:cNvSpPr/>
            <p:nvPr/>
          </p:nvSpPr>
          <p:spPr>
            <a:xfrm rot="10800000">
              <a:off x="8092095" y="9607"/>
              <a:ext cx="1052491" cy="49211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58"/>
                <a:gd name="connsiteY0" fmla="*/ 5115 h 10000"/>
                <a:gd name="connsiteX1" fmla="*/ 10058 w 10058"/>
                <a:gd name="connsiteY1" fmla="*/ 0 h 10000"/>
                <a:gd name="connsiteX2" fmla="*/ 10058 w 10058"/>
                <a:gd name="connsiteY2" fmla="*/ 10000 h 10000"/>
                <a:gd name="connsiteX3" fmla="*/ 58 w 10058"/>
                <a:gd name="connsiteY3" fmla="*/ 10000 h 10000"/>
                <a:gd name="connsiteX4" fmla="*/ 0 w 10058"/>
                <a:gd name="connsiteY4" fmla="*/ 5115 h 10000"/>
                <a:gd name="connsiteX0" fmla="*/ 34 w 10004"/>
                <a:gd name="connsiteY0" fmla="*/ 6233 h 10000"/>
                <a:gd name="connsiteX1" fmla="*/ 10004 w 10004"/>
                <a:gd name="connsiteY1" fmla="*/ 0 h 10000"/>
                <a:gd name="connsiteX2" fmla="*/ 10004 w 10004"/>
                <a:gd name="connsiteY2" fmla="*/ 10000 h 10000"/>
                <a:gd name="connsiteX3" fmla="*/ 4 w 10004"/>
                <a:gd name="connsiteY3" fmla="*/ 10000 h 10000"/>
                <a:gd name="connsiteX4" fmla="*/ 34 w 10004"/>
                <a:gd name="connsiteY4" fmla="*/ 6233 h 10000"/>
                <a:gd name="connsiteX0" fmla="*/ 34 w 10004"/>
                <a:gd name="connsiteY0" fmla="*/ 2639 h 6406"/>
                <a:gd name="connsiteX1" fmla="*/ 9975 w 10004"/>
                <a:gd name="connsiteY1" fmla="*/ 0 h 6406"/>
                <a:gd name="connsiteX2" fmla="*/ 10004 w 10004"/>
                <a:gd name="connsiteY2" fmla="*/ 6406 h 6406"/>
                <a:gd name="connsiteX3" fmla="*/ 4 w 10004"/>
                <a:gd name="connsiteY3" fmla="*/ 6406 h 6406"/>
                <a:gd name="connsiteX4" fmla="*/ 34 w 10004"/>
                <a:gd name="connsiteY4" fmla="*/ 2639 h 6406"/>
                <a:gd name="connsiteX0" fmla="*/ 0 w 10024"/>
                <a:gd name="connsiteY0" fmla="*/ 0 h 11366"/>
                <a:gd name="connsiteX1" fmla="*/ 9995 w 10024"/>
                <a:gd name="connsiteY1" fmla="*/ 1366 h 11366"/>
                <a:gd name="connsiteX2" fmla="*/ 10024 w 10024"/>
                <a:gd name="connsiteY2" fmla="*/ 11366 h 11366"/>
                <a:gd name="connsiteX3" fmla="*/ 28 w 10024"/>
                <a:gd name="connsiteY3" fmla="*/ 11366 h 11366"/>
                <a:gd name="connsiteX4" fmla="*/ 0 w 10024"/>
                <a:gd name="connsiteY4" fmla="*/ 0 h 11366"/>
                <a:gd name="connsiteX0" fmla="*/ 0 w 10024"/>
                <a:gd name="connsiteY0" fmla="*/ 0 h 11366"/>
                <a:gd name="connsiteX1" fmla="*/ 9995 w 10024"/>
                <a:gd name="connsiteY1" fmla="*/ 6104 h 11366"/>
                <a:gd name="connsiteX2" fmla="*/ 10024 w 10024"/>
                <a:gd name="connsiteY2" fmla="*/ 11366 h 11366"/>
                <a:gd name="connsiteX3" fmla="*/ 28 w 10024"/>
                <a:gd name="connsiteY3" fmla="*/ 11366 h 11366"/>
                <a:gd name="connsiteX4" fmla="*/ 0 w 10024"/>
                <a:gd name="connsiteY4" fmla="*/ 0 h 11366"/>
                <a:gd name="connsiteX0" fmla="*/ 7 w 10002"/>
                <a:gd name="connsiteY0" fmla="*/ 0 h 7127"/>
                <a:gd name="connsiteX1" fmla="*/ 9973 w 10002"/>
                <a:gd name="connsiteY1" fmla="*/ 1865 h 7127"/>
                <a:gd name="connsiteX2" fmla="*/ 10002 w 10002"/>
                <a:gd name="connsiteY2" fmla="*/ 7127 h 7127"/>
                <a:gd name="connsiteX3" fmla="*/ 6 w 10002"/>
                <a:gd name="connsiteY3" fmla="*/ 7127 h 7127"/>
                <a:gd name="connsiteX4" fmla="*/ 7 w 10002"/>
                <a:gd name="connsiteY4" fmla="*/ 0 h 7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7127">
                  <a:moveTo>
                    <a:pt x="7" y="0"/>
                  </a:moveTo>
                  <a:lnTo>
                    <a:pt x="9973" y="1865"/>
                  </a:lnTo>
                  <a:cubicBezTo>
                    <a:pt x="9983" y="5198"/>
                    <a:pt x="9992" y="3794"/>
                    <a:pt x="10002" y="7127"/>
                  </a:cubicBezTo>
                  <a:lnTo>
                    <a:pt x="6" y="7127"/>
                  </a:lnTo>
                  <a:cubicBezTo>
                    <a:pt x="-13" y="4586"/>
                    <a:pt x="26" y="2541"/>
                    <a:pt x="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9" name="テキスト ボックス 8"/>
            <p:cNvSpPr txBox="1">
              <a:spLocks noChangeArrowheads="1"/>
            </p:cNvSpPr>
            <p:nvPr/>
          </p:nvSpPr>
          <p:spPr bwMode="auto">
            <a:xfrm>
              <a:off x="8172975" y="-1505"/>
              <a:ext cx="935098" cy="46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rebuchet MS" pitchFamily="34" charset="0"/>
                  <a:ea typeface="ＭＳ Ｐゴシック" pitchFamily="50" charset="-128"/>
                </a:defRPr>
              </a:lvl1pPr>
              <a:lvl2pPr marL="742950" indent="-285750" eaLnBrk="0" hangingPunct="0">
                <a:defRPr kumimoji="1">
                  <a:solidFill>
                    <a:schemeClr val="tx1"/>
                  </a:solidFill>
                  <a:latin typeface="Trebuchet MS" pitchFamily="34" charset="0"/>
                  <a:ea typeface="ＭＳ Ｐゴシック" pitchFamily="50" charset="-128"/>
                </a:defRPr>
              </a:lvl2pPr>
              <a:lvl3pPr marL="1143000" indent="-228600" eaLnBrk="0" hangingPunct="0">
                <a:defRPr kumimoji="1">
                  <a:solidFill>
                    <a:schemeClr val="tx1"/>
                  </a:solidFill>
                  <a:latin typeface="Trebuchet MS" pitchFamily="34" charset="0"/>
                  <a:ea typeface="ＭＳ Ｐゴシック" pitchFamily="50" charset="-128"/>
                </a:defRPr>
              </a:lvl3pPr>
              <a:lvl4pPr marL="1600200" indent="-228600" eaLnBrk="0" hangingPunct="0">
                <a:defRPr kumimoji="1">
                  <a:solidFill>
                    <a:schemeClr val="tx1"/>
                  </a:solidFill>
                  <a:latin typeface="Trebuchet MS" pitchFamily="34" charset="0"/>
                  <a:ea typeface="ＭＳ Ｐゴシック" pitchFamily="50" charset="-128"/>
                </a:defRPr>
              </a:lvl4pPr>
              <a:lvl5pPr marL="2057400" indent="-228600" eaLnBrk="0" hangingPunct="0">
                <a:defRPr kumimoji="1">
                  <a:solidFill>
                    <a:schemeClr val="tx1"/>
                  </a:solidFill>
                  <a:latin typeface="Trebuchet MS"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9pPr>
            </a:lstStyle>
            <a:p>
              <a:pPr algn="ctr" eaLnBrk="1" hangingPunct="1">
                <a:defRPr/>
              </a:pPr>
              <a:r>
                <a:rPr lang="en-US" altLang="ja-JP" sz="2400" b="1">
                  <a:solidFill>
                    <a:srgbClr val="FFFFFF"/>
                  </a:solidFill>
                  <a:latin typeface="Calibri" pitchFamily="34" charset="0"/>
                  <a:cs typeface="Arial" charset="0"/>
                </a:rPr>
                <a:t>ISCN</a:t>
              </a:r>
              <a:endParaRPr lang="ja-JP" altLang="en-US" sz="2400" b="1">
                <a:solidFill>
                  <a:srgbClr val="FFFFFF"/>
                </a:solidFill>
                <a:latin typeface="Calibri" pitchFamily="34" charset="0"/>
                <a:cs typeface="Arial" charset="0"/>
              </a:endParaRPr>
            </a:p>
          </p:txBody>
        </p:sp>
      </p:grpSp>
    </p:spTree>
    <p:extLst>
      <p:ext uri="{BB962C8B-B14F-4D97-AF65-F5344CB8AC3E}">
        <p14:creationId xmlns:p14="http://schemas.microsoft.com/office/powerpoint/2010/main" val="3678121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7B5608-5530-654E-9E57-A6F026D4F9FE}" type="datetimeFigureOut">
              <a:rPr lang="en-US" smtClean="0">
                <a:solidFill>
                  <a:prstClr val="black">
                    <a:tint val="75000"/>
                  </a:prstClr>
                </a:solidFill>
              </a:rPr>
              <a:pPr/>
              <a:t>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0E5E0E-6437-514F-A043-9D3E657D11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709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7B5608-5530-654E-9E57-A6F026D4F9FE}" type="datetimeFigureOut">
              <a:rPr lang="en-US" smtClean="0">
                <a:solidFill>
                  <a:prstClr val="black">
                    <a:tint val="75000"/>
                  </a:prstClr>
                </a:solidFill>
              </a:rPr>
              <a:pPr/>
              <a:t>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0E5E0E-6437-514F-A043-9D3E657D11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6227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7B5608-5530-654E-9E57-A6F026D4F9FE}" type="datetimeFigureOut">
              <a:rPr lang="en-US" smtClean="0">
                <a:solidFill>
                  <a:prstClr val="black">
                    <a:tint val="75000"/>
                  </a:prstClr>
                </a:solidFill>
              </a:rPr>
              <a:pPr/>
              <a:t>2/6/2020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10E5E0E-6437-514F-A043-9D3E657D11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109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7B5608-5530-654E-9E57-A6F026D4F9FE}" type="datetimeFigureOut">
              <a:rPr lang="en-US" smtClean="0">
                <a:solidFill>
                  <a:prstClr val="black">
                    <a:tint val="75000"/>
                  </a:prstClr>
                </a:solidFill>
              </a:rPr>
              <a:pPr/>
              <a:t>2/6/2020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10E5E0E-6437-514F-A043-9D3E657D11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780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7B5608-5530-654E-9E57-A6F026D4F9FE}" type="datetimeFigureOut">
              <a:rPr lang="en-US" smtClean="0">
                <a:solidFill>
                  <a:prstClr val="black">
                    <a:tint val="75000"/>
                  </a:prstClr>
                </a:solidFill>
              </a:rPr>
              <a:pPr/>
              <a:t>2/6/2020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10E5E0E-6437-514F-A043-9D3E657D11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2900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7B5608-5530-654E-9E57-A6F026D4F9FE}" type="datetimeFigureOut">
              <a:rPr lang="en-US" smtClean="0">
                <a:solidFill>
                  <a:prstClr val="black">
                    <a:tint val="75000"/>
                  </a:prstClr>
                </a:solidFill>
              </a:rPr>
              <a:pPr/>
              <a:t>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0E5E0E-6437-514F-A043-9D3E657D11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3124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7B5608-5530-654E-9E57-A6F026D4F9FE}" type="datetimeFigureOut">
              <a:rPr lang="en-US" smtClean="0">
                <a:solidFill>
                  <a:prstClr val="black">
                    <a:tint val="75000"/>
                  </a:prstClr>
                </a:solidFill>
              </a:rPr>
              <a:pPr/>
              <a:t>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0E5E0E-6437-514F-A043-9D3E657D11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1148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7B5608-5530-654E-9E57-A6F026D4F9FE}" type="datetimeFigureOut">
              <a:rPr lang="en-US" smtClean="0">
                <a:solidFill>
                  <a:prstClr val="black">
                    <a:tint val="75000"/>
                  </a:prstClr>
                </a:solidFill>
              </a:rPr>
              <a:pPr/>
              <a:t>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0E5E0E-6437-514F-A043-9D3E657D11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464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7B5608-5530-654E-9E57-A6F026D4F9FE}" type="datetimeFigureOut">
              <a:rPr lang="en-US" smtClean="0">
                <a:solidFill>
                  <a:prstClr val="black">
                    <a:tint val="75000"/>
                  </a:prstClr>
                </a:solidFill>
              </a:rPr>
              <a:pPr/>
              <a:t>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0E5E0E-6437-514F-A043-9D3E657D11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566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82820" y="98425"/>
            <a:ext cx="8534400" cy="762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274028" y="1524000"/>
            <a:ext cx="422616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0874" y="1524000"/>
            <a:ext cx="4227634"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0874" y="3886200"/>
            <a:ext cx="4227634" cy="2209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13"/>
          <p:cNvSpPr>
            <a:spLocks noGrp="1" noChangeArrowheads="1"/>
          </p:cNvSpPr>
          <p:nvPr>
            <p:ph type="sldNum" sz="quarter" idx="11"/>
          </p:nvPr>
        </p:nvSpPr>
        <p:spPr/>
        <p:txBody>
          <a:bodyPr/>
          <a:lstStyle>
            <a:lvl1pPr>
              <a:defRPr smtClean="0"/>
            </a:lvl1pPr>
          </a:lstStyle>
          <a:p>
            <a:pPr>
              <a:defRPr/>
            </a:pPr>
            <a:fld id="{B63D0F5E-11FE-411B-93DB-EFC5376C4EC7}" type="slidenum">
              <a:rPr lang="en-US"/>
              <a:pPr>
                <a:defRPr/>
              </a:pPr>
              <a:t>‹#›</a:t>
            </a:fld>
            <a:endParaRPr lang="en-US"/>
          </a:p>
        </p:txBody>
      </p:sp>
    </p:spTree>
    <p:extLst>
      <p:ext uri="{BB962C8B-B14F-4D97-AF65-F5344CB8AC3E}">
        <p14:creationId xmlns:p14="http://schemas.microsoft.com/office/powerpoint/2010/main" val="175415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5510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820" y="98425"/>
            <a:ext cx="8534400" cy="762000"/>
          </a:xfrm>
        </p:spPr>
        <p:txBody>
          <a:bodyPr/>
          <a:lstStyle/>
          <a:p>
            <a:r>
              <a:rPr lang="en-US"/>
              <a:t>Click to edit Master title style</a:t>
            </a:r>
          </a:p>
        </p:txBody>
      </p:sp>
      <p:sp>
        <p:nvSpPr>
          <p:cNvPr id="3" name="Text Placeholder 2"/>
          <p:cNvSpPr>
            <a:spLocks noGrp="1"/>
          </p:cNvSpPr>
          <p:nvPr>
            <p:ph type="body" sz="half" idx="1"/>
          </p:nvPr>
        </p:nvSpPr>
        <p:spPr>
          <a:xfrm>
            <a:off x="274028" y="1524000"/>
            <a:ext cx="422616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0874" y="1524000"/>
            <a:ext cx="4227634"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3"/>
          <p:cNvSpPr>
            <a:spLocks noGrp="1" noChangeArrowheads="1"/>
          </p:cNvSpPr>
          <p:nvPr>
            <p:ph type="sldNum" sz="quarter" idx="11"/>
          </p:nvPr>
        </p:nvSpPr>
        <p:spPr/>
        <p:txBody>
          <a:bodyPr/>
          <a:lstStyle>
            <a:lvl1pPr>
              <a:defRPr smtClean="0"/>
            </a:lvl1pPr>
          </a:lstStyle>
          <a:p>
            <a:pPr>
              <a:defRPr/>
            </a:pPr>
            <a:fld id="{46093E1F-F7CC-46EC-98A6-3D2C4C163CD9}" type="slidenum">
              <a:rPr lang="en-US"/>
              <a:pPr>
                <a:defRPr/>
              </a:pPr>
              <a:t>‹#›</a:t>
            </a:fld>
            <a:endParaRPr lang="en-US"/>
          </a:p>
        </p:txBody>
      </p:sp>
    </p:spTree>
    <p:extLst>
      <p:ext uri="{BB962C8B-B14F-4D97-AF65-F5344CB8AC3E}">
        <p14:creationId xmlns:p14="http://schemas.microsoft.com/office/powerpoint/2010/main" val="27344060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562477"/>
            <a:ext cx="9144000" cy="794519"/>
          </a:xfrm>
        </p:spPr>
        <p:txBody>
          <a:bodyPr>
            <a:normAutofit/>
          </a:bodyPr>
          <a:lstStyle>
            <a:lvl1pPr>
              <a:defRPr sz="4000" b="1">
                <a:effectLst>
                  <a:outerShdw blurRad="38100" dist="38100" dir="2700000" algn="tl">
                    <a:srgbClr val="000000">
                      <a:alpha val="43137"/>
                    </a:srgbClr>
                  </a:outerShdw>
                </a:effectLst>
              </a:defRPr>
            </a:lvl1pPr>
          </a:lstStyle>
          <a:p>
            <a:r>
              <a:rPr kumimoji="1" lang="ja-JP" altLang="en-US"/>
              <a:t>マスター タイトルの書式設定</a:t>
            </a:r>
          </a:p>
        </p:txBody>
      </p:sp>
      <p:sp>
        <p:nvSpPr>
          <p:cNvPr id="3" name="サブタイトル 2"/>
          <p:cNvSpPr>
            <a:spLocks noGrp="1"/>
          </p:cNvSpPr>
          <p:nvPr>
            <p:ph type="subTitle" idx="1" hasCustomPrompt="1"/>
          </p:nvPr>
        </p:nvSpPr>
        <p:spPr>
          <a:xfrm>
            <a:off x="0" y="3861048"/>
            <a:ext cx="9144000" cy="504056"/>
          </a:xfrm>
        </p:spPr>
        <p:txBody>
          <a:bodyPr>
            <a:normAutofit/>
          </a:bodyPr>
          <a:lstStyle>
            <a:lvl1pPr marL="0" indent="0" algn="ctr">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担当者名の書式設定</a:t>
            </a:r>
          </a:p>
        </p:txBody>
      </p:sp>
      <p:sp>
        <p:nvSpPr>
          <p:cNvPr id="4" name="日付プレースホルダー 3"/>
          <p:cNvSpPr>
            <a:spLocks noGrp="1"/>
          </p:cNvSpPr>
          <p:nvPr>
            <p:ph type="dt" sz="half" idx="10"/>
          </p:nvPr>
        </p:nvSpPr>
        <p:spPr/>
        <p:txBody>
          <a:bodyPr/>
          <a:lstStyle/>
          <a:p>
            <a:fld id="{039AD7B1-4FC3-45D6-8E07-1FE43C67EA21}" type="datetime1">
              <a:rPr kumimoji="1" lang="ja-JP" altLang="en-US" smtClean="0"/>
              <a:pPr/>
              <a:t>2020/2/6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4FDA0ED-DC0A-4DFE-814B-9F9164A88C8E}" type="slidenum">
              <a:rPr kumimoji="1" lang="ja-JP" altLang="en-US" smtClean="0"/>
              <a:pPr/>
              <a:t>‹#›</a:t>
            </a:fld>
            <a:endParaRPr kumimoji="1" lang="ja-JP" altLang="en-US"/>
          </a:p>
        </p:txBody>
      </p:sp>
      <p:sp>
        <p:nvSpPr>
          <p:cNvPr id="13" name="正方形/長方形 12"/>
          <p:cNvSpPr/>
          <p:nvPr/>
        </p:nvSpPr>
        <p:spPr>
          <a:xfrm>
            <a:off x="0" y="4581128"/>
            <a:ext cx="9144000" cy="2276872"/>
          </a:xfrm>
          <a:prstGeom prst="rect">
            <a:avLst/>
          </a:prstGeom>
          <a:solidFill>
            <a:srgbClr val="0066CC"/>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プレースホルダー 21"/>
          <p:cNvSpPr>
            <a:spLocks noGrp="1"/>
          </p:cNvSpPr>
          <p:nvPr>
            <p:ph type="body" sz="quarter" idx="13"/>
          </p:nvPr>
        </p:nvSpPr>
        <p:spPr>
          <a:xfrm>
            <a:off x="899592" y="1558181"/>
            <a:ext cx="6841058" cy="574675"/>
          </a:xfrm>
        </p:spPr>
        <p:txBody>
          <a:bodyPr>
            <a:normAutofit/>
          </a:bodyPr>
          <a:lstStyle>
            <a:lvl1pPr marL="0" indent="0">
              <a:buNone/>
              <a:defRPr sz="2400" b="1"/>
            </a:lvl1pPr>
          </a:lstStyle>
          <a:p>
            <a:pPr lvl="0"/>
            <a:r>
              <a:rPr kumimoji="1" lang="ja-JP" altLang="en-US"/>
              <a:t>マスター テキストの書式設定</a:t>
            </a:r>
          </a:p>
        </p:txBody>
      </p:sp>
    </p:spTree>
    <p:extLst>
      <p:ext uri="{BB962C8B-B14F-4D97-AF65-F5344CB8AC3E}">
        <p14:creationId xmlns:p14="http://schemas.microsoft.com/office/powerpoint/2010/main" val="1231565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白紙">
    <p:spTree>
      <p:nvGrpSpPr>
        <p:cNvPr id="1" name=""/>
        <p:cNvGrpSpPr/>
        <p:nvPr/>
      </p:nvGrpSpPr>
      <p:grpSpPr>
        <a:xfrm>
          <a:off x="0" y="0"/>
          <a:ext cx="0" cy="0"/>
          <a:chOff x="0" y="0"/>
          <a:chExt cx="0" cy="0"/>
        </a:xfrm>
      </p:grpSpPr>
      <p:grpSp>
        <p:nvGrpSpPr>
          <p:cNvPr id="2" name="グループ化 7"/>
          <p:cNvGrpSpPr>
            <a:grpSpLocks/>
          </p:cNvGrpSpPr>
          <p:nvPr userDrawn="1"/>
        </p:nvGrpSpPr>
        <p:grpSpPr bwMode="auto">
          <a:xfrm>
            <a:off x="0" y="-1588"/>
            <a:ext cx="9144000" cy="6859588"/>
            <a:chOff x="0" y="-1505"/>
            <a:chExt cx="9144587" cy="6859505"/>
          </a:xfrm>
        </p:grpSpPr>
        <p:sp>
          <p:nvSpPr>
            <p:cNvPr id="3" name="正方形/長方形 2"/>
            <p:cNvSpPr/>
            <p:nvPr/>
          </p:nvSpPr>
          <p:spPr>
            <a:xfrm>
              <a:off x="0" y="83"/>
              <a:ext cx="9144587" cy="101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4" name="正方形/長方形 3"/>
            <p:cNvSpPr/>
            <p:nvPr/>
          </p:nvSpPr>
          <p:spPr>
            <a:xfrm>
              <a:off x="0" y="6756401"/>
              <a:ext cx="9144587" cy="101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5" name="フローチャート : 手操作入力 7"/>
            <p:cNvSpPr/>
            <p:nvPr/>
          </p:nvSpPr>
          <p:spPr>
            <a:xfrm rot="10800000">
              <a:off x="7957061" y="9608"/>
              <a:ext cx="1187526" cy="49211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58"/>
                <a:gd name="connsiteY0" fmla="*/ 5115 h 10000"/>
                <a:gd name="connsiteX1" fmla="*/ 10058 w 10058"/>
                <a:gd name="connsiteY1" fmla="*/ 0 h 10000"/>
                <a:gd name="connsiteX2" fmla="*/ 10058 w 10058"/>
                <a:gd name="connsiteY2" fmla="*/ 10000 h 10000"/>
                <a:gd name="connsiteX3" fmla="*/ 58 w 10058"/>
                <a:gd name="connsiteY3" fmla="*/ 10000 h 10000"/>
                <a:gd name="connsiteX4" fmla="*/ 0 w 10058"/>
                <a:gd name="connsiteY4" fmla="*/ 5115 h 10000"/>
                <a:gd name="connsiteX0" fmla="*/ 34 w 10004"/>
                <a:gd name="connsiteY0" fmla="*/ 6233 h 10000"/>
                <a:gd name="connsiteX1" fmla="*/ 10004 w 10004"/>
                <a:gd name="connsiteY1" fmla="*/ 0 h 10000"/>
                <a:gd name="connsiteX2" fmla="*/ 10004 w 10004"/>
                <a:gd name="connsiteY2" fmla="*/ 10000 h 10000"/>
                <a:gd name="connsiteX3" fmla="*/ 4 w 10004"/>
                <a:gd name="connsiteY3" fmla="*/ 10000 h 10000"/>
                <a:gd name="connsiteX4" fmla="*/ 34 w 10004"/>
                <a:gd name="connsiteY4" fmla="*/ 6233 h 10000"/>
                <a:gd name="connsiteX0" fmla="*/ 34 w 10004"/>
                <a:gd name="connsiteY0" fmla="*/ 2639 h 6406"/>
                <a:gd name="connsiteX1" fmla="*/ 9975 w 10004"/>
                <a:gd name="connsiteY1" fmla="*/ 0 h 6406"/>
                <a:gd name="connsiteX2" fmla="*/ 10004 w 10004"/>
                <a:gd name="connsiteY2" fmla="*/ 6406 h 6406"/>
                <a:gd name="connsiteX3" fmla="*/ 4 w 10004"/>
                <a:gd name="connsiteY3" fmla="*/ 6406 h 6406"/>
                <a:gd name="connsiteX4" fmla="*/ 34 w 10004"/>
                <a:gd name="connsiteY4" fmla="*/ 2639 h 6406"/>
                <a:gd name="connsiteX0" fmla="*/ 0 w 10024"/>
                <a:gd name="connsiteY0" fmla="*/ 0 h 11366"/>
                <a:gd name="connsiteX1" fmla="*/ 9995 w 10024"/>
                <a:gd name="connsiteY1" fmla="*/ 1366 h 11366"/>
                <a:gd name="connsiteX2" fmla="*/ 10024 w 10024"/>
                <a:gd name="connsiteY2" fmla="*/ 11366 h 11366"/>
                <a:gd name="connsiteX3" fmla="*/ 28 w 10024"/>
                <a:gd name="connsiteY3" fmla="*/ 11366 h 11366"/>
                <a:gd name="connsiteX4" fmla="*/ 0 w 10024"/>
                <a:gd name="connsiteY4" fmla="*/ 0 h 11366"/>
                <a:gd name="connsiteX0" fmla="*/ 0 w 10024"/>
                <a:gd name="connsiteY0" fmla="*/ 0 h 11366"/>
                <a:gd name="connsiteX1" fmla="*/ 9995 w 10024"/>
                <a:gd name="connsiteY1" fmla="*/ 6104 h 11366"/>
                <a:gd name="connsiteX2" fmla="*/ 10024 w 10024"/>
                <a:gd name="connsiteY2" fmla="*/ 11366 h 11366"/>
                <a:gd name="connsiteX3" fmla="*/ 28 w 10024"/>
                <a:gd name="connsiteY3" fmla="*/ 11366 h 11366"/>
                <a:gd name="connsiteX4" fmla="*/ 0 w 10024"/>
                <a:gd name="connsiteY4" fmla="*/ 0 h 11366"/>
                <a:gd name="connsiteX0" fmla="*/ 7 w 10002"/>
                <a:gd name="connsiteY0" fmla="*/ 0 h 7127"/>
                <a:gd name="connsiteX1" fmla="*/ 9973 w 10002"/>
                <a:gd name="connsiteY1" fmla="*/ 1865 h 7127"/>
                <a:gd name="connsiteX2" fmla="*/ 10002 w 10002"/>
                <a:gd name="connsiteY2" fmla="*/ 7127 h 7127"/>
                <a:gd name="connsiteX3" fmla="*/ 6 w 10002"/>
                <a:gd name="connsiteY3" fmla="*/ 7127 h 7127"/>
                <a:gd name="connsiteX4" fmla="*/ 7 w 10002"/>
                <a:gd name="connsiteY4" fmla="*/ 0 h 7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7127">
                  <a:moveTo>
                    <a:pt x="7" y="0"/>
                  </a:moveTo>
                  <a:lnTo>
                    <a:pt x="9973" y="1865"/>
                  </a:lnTo>
                  <a:cubicBezTo>
                    <a:pt x="9983" y="5198"/>
                    <a:pt x="9992" y="3794"/>
                    <a:pt x="10002" y="7127"/>
                  </a:cubicBezTo>
                  <a:lnTo>
                    <a:pt x="6" y="7127"/>
                  </a:lnTo>
                  <a:cubicBezTo>
                    <a:pt x="-13" y="4586"/>
                    <a:pt x="26" y="2541"/>
                    <a:pt x="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6" name="テキスト ボックス 5"/>
            <p:cNvSpPr txBox="1">
              <a:spLocks noChangeArrowheads="1"/>
            </p:cNvSpPr>
            <p:nvPr/>
          </p:nvSpPr>
          <p:spPr bwMode="auto">
            <a:xfrm>
              <a:off x="8172975" y="-1505"/>
              <a:ext cx="935098" cy="46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rebuchet MS" pitchFamily="34" charset="0"/>
                  <a:ea typeface="ＭＳ Ｐゴシック" pitchFamily="50" charset="-128"/>
                </a:defRPr>
              </a:lvl1pPr>
              <a:lvl2pPr marL="742950" indent="-285750" eaLnBrk="0" hangingPunct="0">
                <a:defRPr kumimoji="1">
                  <a:solidFill>
                    <a:schemeClr val="tx1"/>
                  </a:solidFill>
                  <a:latin typeface="Trebuchet MS" pitchFamily="34" charset="0"/>
                  <a:ea typeface="ＭＳ Ｐゴシック" pitchFamily="50" charset="-128"/>
                </a:defRPr>
              </a:lvl2pPr>
              <a:lvl3pPr marL="1143000" indent="-228600" eaLnBrk="0" hangingPunct="0">
                <a:defRPr kumimoji="1">
                  <a:solidFill>
                    <a:schemeClr val="tx1"/>
                  </a:solidFill>
                  <a:latin typeface="Trebuchet MS" pitchFamily="34" charset="0"/>
                  <a:ea typeface="ＭＳ Ｐゴシック" pitchFamily="50" charset="-128"/>
                </a:defRPr>
              </a:lvl3pPr>
              <a:lvl4pPr marL="1600200" indent="-228600" eaLnBrk="0" hangingPunct="0">
                <a:defRPr kumimoji="1">
                  <a:solidFill>
                    <a:schemeClr val="tx1"/>
                  </a:solidFill>
                  <a:latin typeface="Trebuchet MS" pitchFamily="34" charset="0"/>
                  <a:ea typeface="ＭＳ Ｐゴシック" pitchFamily="50" charset="-128"/>
                </a:defRPr>
              </a:lvl4pPr>
              <a:lvl5pPr marL="2057400" indent="-228600" eaLnBrk="0" hangingPunct="0">
                <a:defRPr kumimoji="1">
                  <a:solidFill>
                    <a:schemeClr val="tx1"/>
                  </a:solidFill>
                  <a:latin typeface="Trebuchet MS"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9pPr>
            </a:lstStyle>
            <a:p>
              <a:pPr algn="ctr" eaLnBrk="1" fontAlgn="base" hangingPunct="1">
                <a:spcBef>
                  <a:spcPct val="0"/>
                </a:spcBef>
                <a:spcAft>
                  <a:spcPct val="0"/>
                </a:spcAft>
                <a:defRPr/>
              </a:pPr>
              <a:r>
                <a:rPr lang="en-US" altLang="ja-JP" sz="2400" b="1">
                  <a:solidFill>
                    <a:srgbClr val="FFFFFF"/>
                  </a:solidFill>
                  <a:latin typeface="Calibri" pitchFamily="34" charset="0"/>
                  <a:cs typeface="Arial" charset="0"/>
                </a:rPr>
                <a:t>ISCN</a:t>
              </a:r>
              <a:endParaRPr lang="ja-JP" altLang="en-US" sz="2400" b="1">
                <a:solidFill>
                  <a:srgbClr val="FFFFFF"/>
                </a:solidFill>
                <a:latin typeface="Calibri" pitchFamily="34" charset="0"/>
                <a:cs typeface="Arial" charset="0"/>
              </a:endParaRPr>
            </a:p>
          </p:txBody>
        </p:sp>
      </p:grpSp>
      <p:sp>
        <p:nvSpPr>
          <p:cNvPr id="7" name="日付プレースホルダー 1"/>
          <p:cNvSpPr>
            <a:spLocks noGrp="1"/>
          </p:cNvSpPr>
          <p:nvPr>
            <p:ph type="dt" sz="half" idx="10"/>
          </p:nvPr>
        </p:nvSpPr>
        <p:spPr/>
        <p:txBody>
          <a:bodyPr/>
          <a:lstStyle>
            <a:lvl1pPr fontAlgn="base">
              <a:spcBef>
                <a:spcPct val="0"/>
              </a:spcBef>
              <a:spcAft>
                <a:spcPct val="0"/>
              </a:spcAft>
              <a:defRPr>
                <a:latin typeface="Trebuchet MS" pitchFamily="34" charset="0"/>
                <a:ea typeface="ＭＳ Ｐゴシック" charset="-128"/>
              </a:defRPr>
            </a:lvl1pPr>
          </a:lstStyle>
          <a:p>
            <a:pPr>
              <a:defRPr/>
            </a:pPr>
            <a:fld id="{CA6349AF-E997-4A2A-816B-792DA87B8E06}" type="datetime1">
              <a:rPr lang="ja-JP" altLang="en-US" smtClean="0"/>
              <a:t>2020/2/6</a:t>
            </a:fld>
            <a:endParaRPr lang="ja-JP" altLang="en-US"/>
          </a:p>
        </p:txBody>
      </p:sp>
      <p:sp>
        <p:nvSpPr>
          <p:cNvPr id="8" name="フッター プレースホルダー 2"/>
          <p:cNvSpPr>
            <a:spLocks noGrp="1"/>
          </p:cNvSpPr>
          <p:nvPr>
            <p:ph type="ftr" sz="quarter" idx="11"/>
          </p:nvPr>
        </p:nvSpPr>
        <p:spPr/>
        <p:txBody>
          <a:bodyPr/>
          <a:lstStyle>
            <a:lvl1pPr fontAlgn="base">
              <a:spcBef>
                <a:spcPct val="0"/>
              </a:spcBef>
              <a:spcAft>
                <a:spcPct val="0"/>
              </a:spcAft>
              <a:defRPr>
                <a:latin typeface="Trebuchet MS" pitchFamily="34" charset="0"/>
                <a:ea typeface="ＭＳ Ｐゴシック" charset="-128"/>
              </a:defRPr>
            </a:lvl1pPr>
          </a:lstStyle>
          <a:p>
            <a:pPr>
              <a:defRPr/>
            </a:pPr>
            <a:endParaRPr lang="ja-JP" altLang="en-US"/>
          </a:p>
        </p:txBody>
      </p:sp>
      <p:sp>
        <p:nvSpPr>
          <p:cNvPr id="9" name="スライド番号プレースホルダー 10"/>
          <p:cNvSpPr>
            <a:spLocks noGrp="1"/>
          </p:cNvSpPr>
          <p:nvPr>
            <p:ph type="sldNum" sz="quarter" idx="12"/>
          </p:nvPr>
        </p:nvSpPr>
        <p:spPr>
          <a:xfrm>
            <a:off x="6973824" y="6466459"/>
            <a:ext cx="2133600" cy="365125"/>
          </a:xfrm>
          <a:prstGeom prst="rect">
            <a:avLst/>
          </a:prstGeom>
        </p:spPr>
        <p:txBody>
          <a:bodyPr/>
          <a:lstStyle>
            <a:lvl1pPr>
              <a:defRPr sz="1600"/>
            </a:lvl1pPr>
          </a:lstStyle>
          <a:p>
            <a:pPr>
              <a:defRPr/>
            </a:pPr>
            <a:fld id="{AC2029DB-769A-4A54-BAFF-5643F21FC413}" type="slidenum">
              <a:rPr lang="ja-JP" altLang="en-US" smtClean="0">
                <a:solidFill>
                  <a:prstClr val="black"/>
                </a:solidFill>
              </a:rPr>
              <a:pPr>
                <a:defRPr/>
              </a:pPr>
              <a:t>‹#›</a:t>
            </a:fld>
            <a:endParaRPr lang="ja-JP" altLang="en-US" dirty="0">
              <a:solidFill>
                <a:prstClr val="black"/>
              </a:solidFill>
            </a:endParaRPr>
          </a:p>
        </p:txBody>
      </p:sp>
    </p:spTree>
    <p:extLst>
      <p:ext uri="{BB962C8B-B14F-4D97-AF65-F5344CB8AC3E}">
        <p14:creationId xmlns:p14="http://schemas.microsoft.com/office/powerpoint/2010/main" val="1558663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白紙">
    <p:spTree>
      <p:nvGrpSpPr>
        <p:cNvPr id="1" name=""/>
        <p:cNvGrpSpPr/>
        <p:nvPr/>
      </p:nvGrpSpPr>
      <p:grpSpPr>
        <a:xfrm>
          <a:off x="0" y="0"/>
          <a:ext cx="0" cy="0"/>
          <a:chOff x="0" y="0"/>
          <a:chExt cx="0" cy="0"/>
        </a:xfrm>
      </p:grpSpPr>
      <p:grpSp>
        <p:nvGrpSpPr>
          <p:cNvPr id="2" name="グループ化 7"/>
          <p:cNvGrpSpPr>
            <a:grpSpLocks/>
          </p:cNvGrpSpPr>
          <p:nvPr userDrawn="1"/>
        </p:nvGrpSpPr>
        <p:grpSpPr bwMode="auto">
          <a:xfrm>
            <a:off x="0" y="-1588"/>
            <a:ext cx="9144000" cy="6859588"/>
            <a:chOff x="0" y="-1505"/>
            <a:chExt cx="9144587" cy="6859505"/>
          </a:xfrm>
        </p:grpSpPr>
        <p:sp>
          <p:nvSpPr>
            <p:cNvPr id="3" name="正方形/長方形 2"/>
            <p:cNvSpPr/>
            <p:nvPr/>
          </p:nvSpPr>
          <p:spPr>
            <a:xfrm>
              <a:off x="0" y="83"/>
              <a:ext cx="9144587" cy="101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4" name="正方形/長方形 3"/>
            <p:cNvSpPr/>
            <p:nvPr/>
          </p:nvSpPr>
          <p:spPr>
            <a:xfrm>
              <a:off x="0" y="6756401"/>
              <a:ext cx="9144587" cy="101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5" name="フローチャート : 手操作入力 7"/>
            <p:cNvSpPr/>
            <p:nvPr/>
          </p:nvSpPr>
          <p:spPr>
            <a:xfrm rot="10800000">
              <a:off x="7957061" y="9608"/>
              <a:ext cx="1187526" cy="49211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58"/>
                <a:gd name="connsiteY0" fmla="*/ 5115 h 10000"/>
                <a:gd name="connsiteX1" fmla="*/ 10058 w 10058"/>
                <a:gd name="connsiteY1" fmla="*/ 0 h 10000"/>
                <a:gd name="connsiteX2" fmla="*/ 10058 w 10058"/>
                <a:gd name="connsiteY2" fmla="*/ 10000 h 10000"/>
                <a:gd name="connsiteX3" fmla="*/ 58 w 10058"/>
                <a:gd name="connsiteY3" fmla="*/ 10000 h 10000"/>
                <a:gd name="connsiteX4" fmla="*/ 0 w 10058"/>
                <a:gd name="connsiteY4" fmla="*/ 5115 h 10000"/>
                <a:gd name="connsiteX0" fmla="*/ 34 w 10004"/>
                <a:gd name="connsiteY0" fmla="*/ 6233 h 10000"/>
                <a:gd name="connsiteX1" fmla="*/ 10004 w 10004"/>
                <a:gd name="connsiteY1" fmla="*/ 0 h 10000"/>
                <a:gd name="connsiteX2" fmla="*/ 10004 w 10004"/>
                <a:gd name="connsiteY2" fmla="*/ 10000 h 10000"/>
                <a:gd name="connsiteX3" fmla="*/ 4 w 10004"/>
                <a:gd name="connsiteY3" fmla="*/ 10000 h 10000"/>
                <a:gd name="connsiteX4" fmla="*/ 34 w 10004"/>
                <a:gd name="connsiteY4" fmla="*/ 6233 h 10000"/>
                <a:gd name="connsiteX0" fmla="*/ 34 w 10004"/>
                <a:gd name="connsiteY0" fmla="*/ 2639 h 6406"/>
                <a:gd name="connsiteX1" fmla="*/ 9975 w 10004"/>
                <a:gd name="connsiteY1" fmla="*/ 0 h 6406"/>
                <a:gd name="connsiteX2" fmla="*/ 10004 w 10004"/>
                <a:gd name="connsiteY2" fmla="*/ 6406 h 6406"/>
                <a:gd name="connsiteX3" fmla="*/ 4 w 10004"/>
                <a:gd name="connsiteY3" fmla="*/ 6406 h 6406"/>
                <a:gd name="connsiteX4" fmla="*/ 34 w 10004"/>
                <a:gd name="connsiteY4" fmla="*/ 2639 h 6406"/>
                <a:gd name="connsiteX0" fmla="*/ 0 w 10024"/>
                <a:gd name="connsiteY0" fmla="*/ 0 h 11366"/>
                <a:gd name="connsiteX1" fmla="*/ 9995 w 10024"/>
                <a:gd name="connsiteY1" fmla="*/ 1366 h 11366"/>
                <a:gd name="connsiteX2" fmla="*/ 10024 w 10024"/>
                <a:gd name="connsiteY2" fmla="*/ 11366 h 11366"/>
                <a:gd name="connsiteX3" fmla="*/ 28 w 10024"/>
                <a:gd name="connsiteY3" fmla="*/ 11366 h 11366"/>
                <a:gd name="connsiteX4" fmla="*/ 0 w 10024"/>
                <a:gd name="connsiteY4" fmla="*/ 0 h 11366"/>
                <a:gd name="connsiteX0" fmla="*/ 0 w 10024"/>
                <a:gd name="connsiteY0" fmla="*/ 0 h 11366"/>
                <a:gd name="connsiteX1" fmla="*/ 9995 w 10024"/>
                <a:gd name="connsiteY1" fmla="*/ 6104 h 11366"/>
                <a:gd name="connsiteX2" fmla="*/ 10024 w 10024"/>
                <a:gd name="connsiteY2" fmla="*/ 11366 h 11366"/>
                <a:gd name="connsiteX3" fmla="*/ 28 w 10024"/>
                <a:gd name="connsiteY3" fmla="*/ 11366 h 11366"/>
                <a:gd name="connsiteX4" fmla="*/ 0 w 10024"/>
                <a:gd name="connsiteY4" fmla="*/ 0 h 11366"/>
                <a:gd name="connsiteX0" fmla="*/ 7 w 10002"/>
                <a:gd name="connsiteY0" fmla="*/ 0 h 7127"/>
                <a:gd name="connsiteX1" fmla="*/ 9973 w 10002"/>
                <a:gd name="connsiteY1" fmla="*/ 1865 h 7127"/>
                <a:gd name="connsiteX2" fmla="*/ 10002 w 10002"/>
                <a:gd name="connsiteY2" fmla="*/ 7127 h 7127"/>
                <a:gd name="connsiteX3" fmla="*/ 6 w 10002"/>
                <a:gd name="connsiteY3" fmla="*/ 7127 h 7127"/>
                <a:gd name="connsiteX4" fmla="*/ 7 w 10002"/>
                <a:gd name="connsiteY4" fmla="*/ 0 h 7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7127">
                  <a:moveTo>
                    <a:pt x="7" y="0"/>
                  </a:moveTo>
                  <a:lnTo>
                    <a:pt x="9973" y="1865"/>
                  </a:lnTo>
                  <a:cubicBezTo>
                    <a:pt x="9983" y="5198"/>
                    <a:pt x="9992" y="3794"/>
                    <a:pt x="10002" y="7127"/>
                  </a:cubicBezTo>
                  <a:lnTo>
                    <a:pt x="6" y="7127"/>
                  </a:lnTo>
                  <a:cubicBezTo>
                    <a:pt x="-13" y="4586"/>
                    <a:pt x="26" y="2541"/>
                    <a:pt x="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6" name="テキスト ボックス 5"/>
            <p:cNvSpPr txBox="1">
              <a:spLocks noChangeArrowheads="1"/>
            </p:cNvSpPr>
            <p:nvPr/>
          </p:nvSpPr>
          <p:spPr bwMode="auto">
            <a:xfrm>
              <a:off x="8172975" y="-1505"/>
              <a:ext cx="935098" cy="46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rebuchet MS" pitchFamily="34" charset="0"/>
                  <a:ea typeface="ＭＳ Ｐゴシック" pitchFamily="50" charset="-128"/>
                </a:defRPr>
              </a:lvl1pPr>
              <a:lvl2pPr marL="742950" indent="-285750" eaLnBrk="0" hangingPunct="0">
                <a:defRPr kumimoji="1">
                  <a:solidFill>
                    <a:schemeClr val="tx1"/>
                  </a:solidFill>
                  <a:latin typeface="Trebuchet MS" pitchFamily="34" charset="0"/>
                  <a:ea typeface="ＭＳ Ｐゴシック" pitchFamily="50" charset="-128"/>
                </a:defRPr>
              </a:lvl2pPr>
              <a:lvl3pPr marL="1143000" indent="-228600" eaLnBrk="0" hangingPunct="0">
                <a:defRPr kumimoji="1">
                  <a:solidFill>
                    <a:schemeClr val="tx1"/>
                  </a:solidFill>
                  <a:latin typeface="Trebuchet MS" pitchFamily="34" charset="0"/>
                  <a:ea typeface="ＭＳ Ｐゴシック" pitchFamily="50" charset="-128"/>
                </a:defRPr>
              </a:lvl3pPr>
              <a:lvl4pPr marL="1600200" indent="-228600" eaLnBrk="0" hangingPunct="0">
                <a:defRPr kumimoji="1">
                  <a:solidFill>
                    <a:schemeClr val="tx1"/>
                  </a:solidFill>
                  <a:latin typeface="Trebuchet MS" pitchFamily="34" charset="0"/>
                  <a:ea typeface="ＭＳ Ｐゴシック" pitchFamily="50" charset="-128"/>
                </a:defRPr>
              </a:lvl4pPr>
              <a:lvl5pPr marL="2057400" indent="-228600" eaLnBrk="0" hangingPunct="0">
                <a:defRPr kumimoji="1">
                  <a:solidFill>
                    <a:schemeClr val="tx1"/>
                  </a:solidFill>
                  <a:latin typeface="Trebuchet MS"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9pPr>
            </a:lstStyle>
            <a:p>
              <a:pPr algn="ctr" eaLnBrk="1" hangingPunct="1">
                <a:defRPr/>
              </a:pPr>
              <a:r>
                <a:rPr lang="en-US" altLang="ja-JP" sz="2400" b="1">
                  <a:solidFill>
                    <a:srgbClr val="FFFFFF"/>
                  </a:solidFill>
                  <a:latin typeface="Calibri" pitchFamily="34" charset="0"/>
                  <a:cs typeface="Arial" charset="0"/>
                </a:rPr>
                <a:t>ISCN</a:t>
              </a:r>
              <a:endParaRPr lang="ja-JP" altLang="en-US" sz="2400" b="1">
                <a:solidFill>
                  <a:srgbClr val="FFFFFF"/>
                </a:solidFill>
                <a:latin typeface="Calibri" pitchFamily="34" charset="0"/>
                <a:cs typeface="Arial" charset="0"/>
              </a:endParaRPr>
            </a:p>
          </p:txBody>
        </p:sp>
      </p:grpSp>
      <p:sp>
        <p:nvSpPr>
          <p:cNvPr id="7" name="日付プレースホルダー 1"/>
          <p:cNvSpPr>
            <a:spLocks noGrp="1"/>
          </p:cNvSpPr>
          <p:nvPr>
            <p:ph type="dt" sz="half" idx="10"/>
          </p:nvPr>
        </p:nvSpPr>
        <p:spPr/>
        <p:txBody>
          <a:bodyPr/>
          <a:lstStyle>
            <a:lvl1pPr fontAlgn="base">
              <a:spcBef>
                <a:spcPct val="0"/>
              </a:spcBef>
              <a:spcAft>
                <a:spcPct val="0"/>
              </a:spcAft>
              <a:defRPr>
                <a:latin typeface="Trebuchet MS" pitchFamily="34" charset="0"/>
                <a:ea typeface="ＭＳ Ｐゴシック" charset="-128"/>
              </a:defRPr>
            </a:lvl1pPr>
          </a:lstStyle>
          <a:p>
            <a:pPr>
              <a:defRPr/>
            </a:pPr>
            <a:fld id="{747A6E48-53F5-4563-AE4D-E8A6832E363A}" type="datetime1">
              <a:rPr lang="ja-JP" altLang="en-US" smtClean="0"/>
              <a:t>2020/2/6</a:t>
            </a:fld>
            <a:endParaRPr lang="ja-JP" altLang="en-US"/>
          </a:p>
        </p:txBody>
      </p:sp>
      <p:sp>
        <p:nvSpPr>
          <p:cNvPr id="8" name="フッター プレースホルダー 2"/>
          <p:cNvSpPr>
            <a:spLocks noGrp="1"/>
          </p:cNvSpPr>
          <p:nvPr>
            <p:ph type="ftr" sz="quarter" idx="11"/>
          </p:nvPr>
        </p:nvSpPr>
        <p:spPr/>
        <p:txBody>
          <a:bodyPr/>
          <a:lstStyle>
            <a:lvl1pPr fontAlgn="base">
              <a:spcBef>
                <a:spcPct val="0"/>
              </a:spcBef>
              <a:spcAft>
                <a:spcPct val="0"/>
              </a:spcAft>
              <a:defRPr>
                <a:latin typeface="Trebuchet MS" pitchFamily="34" charset="0"/>
                <a:ea typeface="ＭＳ Ｐゴシック" charset="-128"/>
              </a:defRPr>
            </a:lvl1pPr>
          </a:lstStyle>
          <a:p>
            <a:pPr>
              <a:defRPr/>
            </a:pPr>
            <a:endParaRPr lang="ja-JP" altLang="en-US"/>
          </a:p>
        </p:txBody>
      </p:sp>
      <p:sp>
        <p:nvSpPr>
          <p:cNvPr id="10" name="スライド番号プレースホルダー 5"/>
          <p:cNvSpPr>
            <a:spLocks noGrp="1"/>
          </p:cNvSpPr>
          <p:nvPr>
            <p:ph type="sldNum" sz="quarter" idx="4"/>
          </p:nvPr>
        </p:nvSpPr>
        <p:spPr>
          <a:xfrm>
            <a:off x="6948488" y="6451600"/>
            <a:ext cx="2133600" cy="365125"/>
          </a:xfrm>
          <a:prstGeom prst="rect">
            <a:avLst/>
          </a:prstGeom>
        </p:spPr>
        <p:txBody>
          <a:bodyPr vert="horz" lIns="91440" tIns="45720" rIns="91440" bIns="45720" rtlCol="0" anchor="ctr"/>
          <a:lstStyle>
            <a:lvl1pPr algn="r" fontAlgn="auto">
              <a:spcBef>
                <a:spcPts val="0"/>
              </a:spcBef>
              <a:spcAft>
                <a:spcPts val="0"/>
              </a:spcAft>
              <a:defRPr sz="1600">
                <a:solidFill>
                  <a:schemeClr val="tx1"/>
                </a:solidFill>
                <a:latin typeface="Calibri"/>
                <a:ea typeface="ＭＳ Ｐゴシック"/>
                <a:cs typeface="+mn-cs"/>
              </a:defRPr>
            </a:lvl1pPr>
          </a:lstStyle>
          <a:p>
            <a:pPr>
              <a:defRPr/>
            </a:pPr>
            <a:fld id="{64A6F90F-CC5E-4A39-8722-A895C21FAEC3}" type="slidenum">
              <a:rPr lang="ja-JP" altLang="en-US" smtClean="0"/>
              <a:pPr>
                <a:defRPr/>
              </a:pPr>
              <a:t>‹#›</a:t>
            </a:fld>
            <a:endParaRPr lang="ja-JP" altLang="en-US" dirty="0"/>
          </a:p>
        </p:txBody>
      </p:sp>
      <p:sp>
        <p:nvSpPr>
          <p:cNvPr id="11" name="コンテンツ プレースホルダー 10"/>
          <p:cNvSpPr>
            <a:spLocks noGrp="1"/>
          </p:cNvSpPr>
          <p:nvPr>
            <p:ph sz="quarter" idx="12"/>
          </p:nvPr>
        </p:nvSpPr>
        <p:spPr>
          <a:xfrm>
            <a:off x="561975" y="1733550"/>
            <a:ext cx="7988300" cy="41624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5" name="タイトル 14"/>
          <p:cNvSpPr>
            <a:spLocks noGrp="1"/>
          </p:cNvSpPr>
          <p:nvPr>
            <p:ph type="title"/>
          </p:nvPr>
        </p:nvSpPr>
        <p:spPr/>
        <p:txBody>
          <a:bodyPr/>
          <a:lstStyle>
            <a:lvl1pPr>
              <a:defRPr u="sng">
                <a:solidFill>
                  <a:schemeClr val="tx2"/>
                </a:solidFill>
                <a:latin typeface="+mj-lt"/>
              </a:defRPr>
            </a:lvl1pPr>
          </a:lstStyle>
          <a:p>
            <a:r>
              <a:rPr kumimoji="1" lang="ja-JP" altLang="en-US" dirty="0"/>
              <a:t>マスター タイトルの書式設定</a:t>
            </a:r>
          </a:p>
        </p:txBody>
      </p:sp>
    </p:spTree>
    <p:extLst>
      <p:ext uri="{BB962C8B-B14F-4D97-AF65-F5344CB8AC3E}">
        <p14:creationId xmlns:p14="http://schemas.microsoft.com/office/powerpoint/2010/main" val="3761823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白紙">
    <p:spTree>
      <p:nvGrpSpPr>
        <p:cNvPr id="1" name=""/>
        <p:cNvGrpSpPr/>
        <p:nvPr/>
      </p:nvGrpSpPr>
      <p:grpSpPr>
        <a:xfrm>
          <a:off x="0" y="0"/>
          <a:ext cx="0" cy="0"/>
          <a:chOff x="0" y="0"/>
          <a:chExt cx="0" cy="0"/>
        </a:xfrm>
      </p:grpSpPr>
      <p:grpSp>
        <p:nvGrpSpPr>
          <p:cNvPr id="2" name="グループ化 7"/>
          <p:cNvGrpSpPr>
            <a:grpSpLocks/>
          </p:cNvGrpSpPr>
          <p:nvPr userDrawn="1"/>
        </p:nvGrpSpPr>
        <p:grpSpPr bwMode="auto">
          <a:xfrm>
            <a:off x="0" y="-1588"/>
            <a:ext cx="9144000" cy="6859588"/>
            <a:chOff x="0" y="-1505"/>
            <a:chExt cx="9144587" cy="6859505"/>
          </a:xfrm>
        </p:grpSpPr>
        <p:sp>
          <p:nvSpPr>
            <p:cNvPr id="3" name="正方形/長方形 2"/>
            <p:cNvSpPr/>
            <p:nvPr/>
          </p:nvSpPr>
          <p:spPr>
            <a:xfrm>
              <a:off x="0" y="83"/>
              <a:ext cx="9144587" cy="101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4" name="正方形/長方形 3"/>
            <p:cNvSpPr/>
            <p:nvPr/>
          </p:nvSpPr>
          <p:spPr>
            <a:xfrm>
              <a:off x="0" y="6756401"/>
              <a:ext cx="9144587" cy="101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5" name="フローチャート : 手操作入力 7"/>
            <p:cNvSpPr/>
            <p:nvPr/>
          </p:nvSpPr>
          <p:spPr>
            <a:xfrm rot="10800000">
              <a:off x="7957061" y="9608"/>
              <a:ext cx="1187526" cy="49211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58"/>
                <a:gd name="connsiteY0" fmla="*/ 5115 h 10000"/>
                <a:gd name="connsiteX1" fmla="*/ 10058 w 10058"/>
                <a:gd name="connsiteY1" fmla="*/ 0 h 10000"/>
                <a:gd name="connsiteX2" fmla="*/ 10058 w 10058"/>
                <a:gd name="connsiteY2" fmla="*/ 10000 h 10000"/>
                <a:gd name="connsiteX3" fmla="*/ 58 w 10058"/>
                <a:gd name="connsiteY3" fmla="*/ 10000 h 10000"/>
                <a:gd name="connsiteX4" fmla="*/ 0 w 10058"/>
                <a:gd name="connsiteY4" fmla="*/ 5115 h 10000"/>
                <a:gd name="connsiteX0" fmla="*/ 34 w 10004"/>
                <a:gd name="connsiteY0" fmla="*/ 6233 h 10000"/>
                <a:gd name="connsiteX1" fmla="*/ 10004 w 10004"/>
                <a:gd name="connsiteY1" fmla="*/ 0 h 10000"/>
                <a:gd name="connsiteX2" fmla="*/ 10004 w 10004"/>
                <a:gd name="connsiteY2" fmla="*/ 10000 h 10000"/>
                <a:gd name="connsiteX3" fmla="*/ 4 w 10004"/>
                <a:gd name="connsiteY3" fmla="*/ 10000 h 10000"/>
                <a:gd name="connsiteX4" fmla="*/ 34 w 10004"/>
                <a:gd name="connsiteY4" fmla="*/ 6233 h 10000"/>
                <a:gd name="connsiteX0" fmla="*/ 34 w 10004"/>
                <a:gd name="connsiteY0" fmla="*/ 2639 h 6406"/>
                <a:gd name="connsiteX1" fmla="*/ 9975 w 10004"/>
                <a:gd name="connsiteY1" fmla="*/ 0 h 6406"/>
                <a:gd name="connsiteX2" fmla="*/ 10004 w 10004"/>
                <a:gd name="connsiteY2" fmla="*/ 6406 h 6406"/>
                <a:gd name="connsiteX3" fmla="*/ 4 w 10004"/>
                <a:gd name="connsiteY3" fmla="*/ 6406 h 6406"/>
                <a:gd name="connsiteX4" fmla="*/ 34 w 10004"/>
                <a:gd name="connsiteY4" fmla="*/ 2639 h 6406"/>
                <a:gd name="connsiteX0" fmla="*/ 0 w 10024"/>
                <a:gd name="connsiteY0" fmla="*/ 0 h 11366"/>
                <a:gd name="connsiteX1" fmla="*/ 9995 w 10024"/>
                <a:gd name="connsiteY1" fmla="*/ 1366 h 11366"/>
                <a:gd name="connsiteX2" fmla="*/ 10024 w 10024"/>
                <a:gd name="connsiteY2" fmla="*/ 11366 h 11366"/>
                <a:gd name="connsiteX3" fmla="*/ 28 w 10024"/>
                <a:gd name="connsiteY3" fmla="*/ 11366 h 11366"/>
                <a:gd name="connsiteX4" fmla="*/ 0 w 10024"/>
                <a:gd name="connsiteY4" fmla="*/ 0 h 11366"/>
                <a:gd name="connsiteX0" fmla="*/ 0 w 10024"/>
                <a:gd name="connsiteY0" fmla="*/ 0 h 11366"/>
                <a:gd name="connsiteX1" fmla="*/ 9995 w 10024"/>
                <a:gd name="connsiteY1" fmla="*/ 6104 h 11366"/>
                <a:gd name="connsiteX2" fmla="*/ 10024 w 10024"/>
                <a:gd name="connsiteY2" fmla="*/ 11366 h 11366"/>
                <a:gd name="connsiteX3" fmla="*/ 28 w 10024"/>
                <a:gd name="connsiteY3" fmla="*/ 11366 h 11366"/>
                <a:gd name="connsiteX4" fmla="*/ 0 w 10024"/>
                <a:gd name="connsiteY4" fmla="*/ 0 h 11366"/>
                <a:gd name="connsiteX0" fmla="*/ 7 w 10002"/>
                <a:gd name="connsiteY0" fmla="*/ 0 h 7127"/>
                <a:gd name="connsiteX1" fmla="*/ 9973 w 10002"/>
                <a:gd name="connsiteY1" fmla="*/ 1865 h 7127"/>
                <a:gd name="connsiteX2" fmla="*/ 10002 w 10002"/>
                <a:gd name="connsiteY2" fmla="*/ 7127 h 7127"/>
                <a:gd name="connsiteX3" fmla="*/ 6 w 10002"/>
                <a:gd name="connsiteY3" fmla="*/ 7127 h 7127"/>
                <a:gd name="connsiteX4" fmla="*/ 7 w 10002"/>
                <a:gd name="connsiteY4" fmla="*/ 0 h 7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7127">
                  <a:moveTo>
                    <a:pt x="7" y="0"/>
                  </a:moveTo>
                  <a:lnTo>
                    <a:pt x="9973" y="1865"/>
                  </a:lnTo>
                  <a:cubicBezTo>
                    <a:pt x="9983" y="5198"/>
                    <a:pt x="9992" y="3794"/>
                    <a:pt x="10002" y="7127"/>
                  </a:cubicBezTo>
                  <a:lnTo>
                    <a:pt x="6" y="7127"/>
                  </a:lnTo>
                  <a:cubicBezTo>
                    <a:pt x="-13" y="4586"/>
                    <a:pt x="26" y="2541"/>
                    <a:pt x="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6" name="テキスト ボックス 5"/>
            <p:cNvSpPr txBox="1">
              <a:spLocks noChangeArrowheads="1"/>
            </p:cNvSpPr>
            <p:nvPr/>
          </p:nvSpPr>
          <p:spPr bwMode="auto">
            <a:xfrm>
              <a:off x="8172975" y="-1505"/>
              <a:ext cx="935098" cy="46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rebuchet MS" pitchFamily="34" charset="0"/>
                  <a:ea typeface="ＭＳ Ｐゴシック" pitchFamily="50" charset="-128"/>
                </a:defRPr>
              </a:lvl1pPr>
              <a:lvl2pPr marL="742950" indent="-285750" eaLnBrk="0" hangingPunct="0">
                <a:defRPr kumimoji="1">
                  <a:solidFill>
                    <a:schemeClr val="tx1"/>
                  </a:solidFill>
                  <a:latin typeface="Trebuchet MS" pitchFamily="34" charset="0"/>
                  <a:ea typeface="ＭＳ Ｐゴシック" pitchFamily="50" charset="-128"/>
                </a:defRPr>
              </a:lvl2pPr>
              <a:lvl3pPr marL="1143000" indent="-228600" eaLnBrk="0" hangingPunct="0">
                <a:defRPr kumimoji="1">
                  <a:solidFill>
                    <a:schemeClr val="tx1"/>
                  </a:solidFill>
                  <a:latin typeface="Trebuchet MS" pitchFamily="34" charset="0"/>
                  <a:ea typeface="ＭＳ Ｐゴシック" pitchFamily="50" charset="-128"/>
                </a:defRPr>
              </a:lvl3pPr>
              <a:lvl4pPr marL="1600200" indent="-228600" eaLnBrk="0" hangingPunct="0">
                <a:defRPr kumimoji="1">
                  <a:solidFill>
                    <a:schemeClr val="tx1"/>
                  </a:solidFill>
                  <a:latin typeface="Trebuchet MS" pitchFamily="34" charset="0"/>
                  <a:ea typeface="ＭＳ Ｐゴシック" pitchFamily="50" charset="-128"/>
                </a:defRPr>
              </a:lvl4pPr>
              <a:lvl5pPr marL="2057400" indent="-228600" eaLnBrk="0" hangingPunct="0">
                <a:defRPr kumimoji="1">
                  <a:solidFill>
                    <a:schemeClr val="tx1"/>
                  </a:solidFill>
                  <a:latin typeface="Trebuchet MS"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9pPr>
            </a:lstStyle>
            <a:p>
              <a:pPr algn="ctr" eaLnBrk="1" hangingPunct="1">
                <a:defRPr/>
              </a:pPr>
              <a:r>
                <a:rPr lang="en-US" altLang="ja-JP" sz="2400" b="1">
                  <a:solidFill>
                    <a:srgbClr val="FFFFFF"/>
                  </a:solidFill>
                  <a:latin typeface="Calibri" pitchFamily="34" charset="0"/>
                  <a:cs typeface="Arial" charset="0"/>
                </a:rPr>
                <a:t>ISCN</a:t>
              </a:r>
              <a:endParaRPr lang="ja-JP" altLang="en-US" sz="2400" b="1">
                <a:solidFill>
                  <a:srgbClr val="FFFFFF"/>
                </a:solidFill>
                <a:latin typeface="Calibri" pitchFamily="34" charset="0"/>
                <a:cs typeface="Arial" charset="0"/>
              </a:endParaRPr>
            </a:p>
          </p:txBody>
        </p:sp>
      </p:grpSp>
      <p:sp>
        <p:nvSpPr>
          <p:cNvPr id="7" name="日付プレースホルダー 1"/>
          <p:cNvSpPr>
            <a:spLocks noGrp="1"/>
          </p:cNvSpPr>
          <p:nvPr>
            <p:ph type="dt" sz="half" idx="10"/>
          </p:nvPr>
        </p:nvSpPr>
        <p:spPr/>
        <p:txBody>
          <a:bodyPr/>
          <a:lstStyle>
            <a:lvl1pPr fontAlgn="base">
              <a:spcBef>
                <a:spcPct val="0"/>
              </a:spcBef>
              <a:spcAft>
                <a:spcPct val="0"/>
              </a:spcAft>
              <a:defRPr>
                <a:latin typeface="Trebuchet MS" pitchFamily="34" charset="0"/>
                <a:ea typeface="ＭＳ Ｐゴシック" charset="-128"/>
              </a:defRPr>
            </a:lvl1pPr>
          </a:lstStyle>
          <a:p>
            <a:pPr>
              <a:defRPr/>
            </a:pPr>
            <a:fld id="{747A6E48-53F5-4563-AE4D-E8A6832E363A}" type="datetime1">
              <a:rPr lang="ja-JP" altLang="en-US" smtClean="0"/>
              <a:t>2020/2/6</a:t>
            </a:fld>
            <a:endParaRPr lang="ja-JP" altLang="en-US"/>
          </a:p>
        </p:txBody>
      </p:sp>
      <p:sp>
        <p:nvSpPr>
          <p:cNvPr id="8" name="フッター プレースホルダー 2"/>
          <p:cNvSpPr>
            <a:spLocks noGrp="1"/>
          </p:cNvSpPr>
          <p:nvPr>
            <p:ph type="ftr" sz="quarter" idx="11"/>
          </p:nvPr>
        </p:nvSpPr>
        <p:spPr/>
        <p:txBody>
          <a:bodyPr/>
          <a:lstStyle>
            <a:lvl1pPr fontAlgn="base">
              <a:spcBef>
                <a:spcPct val="0"/>
              </a:spcBef>
              <a:spcAft>
                <a:spcPct val="0"/>
              </a:spcAft>
              <a:defRPr>
                <a:latin typeface="Trebuchet MS" pitchFamily="34" charset="0"/>
                <a:ea typeface="ＭＳ Ｐゴシック" charset="-128"/>
              </a:defRPr>
            </a:lvl1pPr>
          </a:lstStyle>
          <a:p>
            <a:pPr>
              <a:defRPr/>
            </a:pPr>
            <a:endParaRPr lang="ja-JP" altLang="en-US"/>
          </a:p>
        </p:txBody>
      </p:sp>
      <p:sp>
        <p:nvSpPr>
          <p:cNvPr id="10" name="スライド番号プレースホルダー 5"/>
          <p:cNvSpPr>
            <a:spLocks noGrp="1"/>
          </p:cNvSpPr>
          <p:nvPr>
            <p:ph type="sldNum" sz="quarter" idx="4"/>
          </p:nvPr>
        </p:nvSpPr>
        <p:spPr>
          <a:xfrm>
            <a:off x="6948488" y="6451600"/>
            <a:ext cx="2133600" cy="365125"/>
          </a:xfrm>
          <a:prstGeom prst="rect">
            <a:avLst/>
          </a:prstGeom>
        </p:spPr>
        <p:txBody>
          <a:bodyPr vert="horz" lIns="91440" tIns="45720" rIns="91440" bIns="45720" rtlCol="0" anchor="ctr"/>
          <a:lstStyle>
            <a:lvl1pPr algn="r" fontAlgn="auto">
              <a:spcBef>
                <a:spcPts val="0"/>
              </a:spcBef>
              <a:spcAft>
                <a:spcPts val="0"/>
              </a:spcAft>
              <a:defRPr sz="1600">
                <a:solidFill>
                  <a:schemeClr val="tx1"/>
                </a:solidFill>
                <a:latin typeface="Calibri"/>
                <a:ea typeface="ＭＳ Ｐゴシック"/>
                <a:cs typeface="+mn-cs"/>
              </a:defRPr>
            </a:lvl1pPr>
          </a:lstStyle>
          <a:p>
            <a:pPr>
              <a:defRPr/>
            </a:pPr>
            <a:fld id="{64A6F90F-CC5E-4A39-8722-A895C21FAEC3}" type="slidenum">
              <a:rPr lang="ja-JP" altLang="en-US" smtClean="0"/>
              <a:pPr>
                <a:defRPr/>
              </a:pPr>
              <a:t>‹#›</a:t>
            </a:fld>
            <a:endParaRPr lang="ja-JP" altLang="en-US" dirty="0"/>
          </a:p>
        </p:txBody>
      </p:sp>
      <p:sp>
        <p:nvSpPr>
          <p:cNvPr id="11" name="コンテンツ プレースホルダー 10"/>
          <p:cNvSpPr>
            <a:spLocks noGrp="1"/>
          </p:cNvSpPr>
          <p:nvPr>
            <p:ph sz="quarter" idx="12"/>
          </p:nvPr>
        </p:nvSpPr>
        <p:spPr>
          <a:xfrm>
            <a:off x="561975" y="1733550"/>
            <a:ext cx="7988300" cy="41624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5" name="タイトル 14"/>
          <p:cNvSpPr>
            <a:spLocks noGrp="1"/>
          </p:cNvSpPr>
          <p:nvPr>
            <p:ph type="title"/>
          </p:nvPr>
        </p:nvSpPr>
        <p:spPr/>
        <p:txBody>
          <a:bodyPr/>
          <a:lstStyle>
            <a:lvl1pPr>
              <a:defRPr u="sng">
                <a:solidFill>
                  <a:schemeClr val="tx2"/>
                </a:solidFill>
                <a:latin typeface="+mj-lt"/>
              </a:defRPr>
            </a:lvl1pPr>
          </a:lstStyle>
          <a:p>
            <a:r>
              <a:rPr kumimoji="1" lang="ja-JP" altLang="en-US" dirty="0"/>
              <a:t>マスター タイトルの書式設定</a:t>
            </a:r>
          </a:p>
        </p:txBody>
      </p:sp>
    </p:spTree>
    <p:extLst>
      <p:ext uri="{BB962C8B-B14F-4D97-AF65-F5344CB8AC3E}">
        <p14:creationId xmlns:p14="http://schemas.microsoft.com/office/powerpoint/2010/main" val="11745598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白紙">
    <p:spTree>
      <p:nvGrpSpPr>
        <p:cNvPr id="1" name=""/>
        <p:cNvGrpSpPr/>
        <p:nvPr/>
      </p:nvGrpSpPr>
      <p:grpSpPr>
        <a:xfrm>
          <a:off x="0" y="0"/>
          <a:ext cx="0" cy="0"/>
          <a:chOff x="0" y="0"/>
          <a:chExt cx="0" cy="0"/>
        </a:xfrm>
      </p:grpSpPr>
      <p:grpSp>
        <p:nvGrpSpPr>
          <p:cNvPr id="2" name="グループ化 7"/>
          <p:cNvGrpSpPr>
            <a:grpSpLocks/>
          </p:cNvGrpSpPr>
          <p:nvPr userDrawn="1"/>
        </p:nvGrpSpPr>
        <p:grpSpPr bwMode="auto">
          <a:xfrm>
            <a:off x="0" y="-1588"/>
            <a:ext cx="9144000" cy="6859588"/>
            <a:chOff x="0" y="-1505"/>
            <a:chExt cx="9144587" cy="6859505"/>
          </a:xfrm>
        </p:grpSpPr>
        <p:sp>
          <p:nvSpPr>
            <p:cNvPr id="3" name="正方形/長方形 2"/>
            <p:cNvSpPr/>
            <p:nvPr/>
          </p:nvSpPr>
          <p:spPr>
            <a:xfrm>
              <a:off x="0" y="83"/>
              <a:ext cx="9144587" cy="101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4" name="正方形/長方形 3"/>
            <p:cNvSpPr/>
            <p:nvPr/>
          </p:nvSpPr>
          <p:spPr>
            <a:xfrm>
              <a:off x="0" y="6756401"/>
              <a:ext cx="9144587" cy="101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5" name="フローチャート : 手操作入力 7"/>
            <p:cNvSpPr/>
            <p:nvPr/>
          </p:nvSpPr>
          <p:spPr>
            <a:xfrm rot="10800000">
              <a:off x="7957061" y="9608"/>
              <a:ext cx="1187526" cy="49211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58"/>
                <a:gd name="connsiteY0" fmla="*/ 5115 h 10000"/>
                <a:gd name="connsiteX1" fmla="*/ 10058 w 10058"/>
                <a:gd name="connsiteY1" fmla="*/ 0 h 10000"/>
                <a:gd name="connsiteX2" fmla="*/ 10058 w 10058"/>
                <a:gd name="connsiteY2" fmla="*/ 10000 h 10000"/>
                <a:gd name="connsiteX3" fmla="*/ 58 w 10058"/>
                <a:gd name="connsiteY3" fmla="*/ 10000 h 10000"/>
                <a:gd name="connsiteX4" fmla="*/ 0 w 10058"/>
                <a:gd name="connsiteY4" fmla="*/ 5115 h 10000"/>
                <a:gd name="connsiteX0" fmla="*/ 34 w 10004"/>
                <a:gd name="connsiteY0" fmla="*/ 6233 h 10000"/>
                <a:gd name="connsiteX1" fmla="*/ 10004 w 10004"/>
                <a:gd name="connsiteY1" fmla="*/ 0 h 10000"/>
                <a:gd name="connsiteX2" fmla="*/ 10004 w 10004"/>
                <a:gd name="connsiteY2" fmla="*/ 10000 h 10000"/>
                <a:gd name="connsiteX3" fmla="*/ 4 w 10004"/>
                <a:gd name="connsiteY3" fmla="*/ 10000 h 10000"/>
                <a:gd name="connsiteX4" fmla="*/ 34 w 10004"/>
                <a:gd name="connsiteY4" fmla="*/ 6233 h 10000"/>
                <a:gd name="connsiteX0" fmla="*/ 34 w 10004"/>
                <a:gd name="connsiteY0" fmla="*/ 2639 h 6406"/>
                <a:gd name="connsiteX1" fmla="*/ 9975 w 10004"/>
                <a:gd name="connsiteY1" fmla="*/ 0 h 6406"/>
                <a:gd name="connsiteX2" fmla="*/ 10004 w 10004"/>
                <a:gd name="connsiteY2" fmla="*/ 6406 h 6406"/>
                <a:gd name="connsiteX3" fmla="*/ 4 w 10004"/>
                <a:gd name="connsiteY3" fmla="*/ 6406 h 6406"/>
                <a:gd name="connsiteX4" fmla="*/ 34 w 10004"/>
                <a:gd name="connsiteY4" fmla="*/ 2639 h 6406"/>
                <a:gd name="connsiteX0" fmla="*/ 0 w 10024"/>
                <a:gd name="connsiteY0" fmla="*/ 0 h 11366"/>
                <a:gd name="connsiteX1" fmla="*/ 9995 w 10024"/>
                <a:gd name="connsiteY1" fmla="*/ 1366 h 11366"/>
                <a:gd name="connsiteX2" fmla="*/ 10024 w 10024"/>
                <a:gd name="connsiteY2" fmla="*/ 11366 h 11366"/>
                <a:gd name="connsiteX3" fmla="*/ 28 w 10024"/>
                <a:gd name="connsiteY3" fmla="*/ 11366 h 11366"/>
                <a:gd name="connsiteX4" fmla="*/ 0 w 10024"/>
                <a:gd name="connsiteY4" fmla="*/ 0 h 11366"/>
                <a:gd name="connsiteX0" fmla="*/ 0 w 10024"/>
                <a:gd name="connsiteY0" fmla="*/ 0 h 11366"/>
                <a:gd name="connsiteX1" fmla="*/ 9995 w 10024"/>
                <a:gd name="connsiteY1" fmla="*/ 6104 h 11366"/>
                <a:gd name="connsiteX2" fmla="*/ 10024 w 10024"/>
                <a:gd name="connsiteY2" fmla="*/ 11366 h 11366"/>
                <a:gd name="connsiteX3" fmla="*/ 28 w 10024"/>
                <a:gd name="connsiteY3" fmla="*/ 11366 h 11366"/>
                <a:gd name="connsiteX4" fmla="*/ 0 w 10024"/>
                <a:gd name="connsiteY4" fmla="*/ 0 h 11366"/>
                <a:gd name="connsiteX0" fmla="*/ 7 w 10002"/>
                <a:gd name="connsiteY0" fmla="*/ 0 h 7127"/>
                <a:gd name="connsiteX1" fmla="*/ 9973 w 10002"/>
                <a:gd name="connsiteY1" fmla="*/ 1865 h 7127"/>
                <a:gd name="connsiteX2" fmla="*/ 10002 w 10002"/>
                <a:gd name="connsiteY2" fmla="*/ 7127 h 7127"/>
                <a:gd name="connsiteX3" fmla="*/ 6 w 10002"/>
                <a:gd name="connsiteY3" fmla="*/ 7127 h 7127"/>
                <a:gd name="connsiteX4" fmla="*/ 7 w 10002"/>
                <a:gd name="connsiteY4" fmla="*/ 0 h 7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7127">
                  <a:moveTo>
                    <a:pt x="7" y="0"/>
                  </a:moveTo>
                  <a:lnTo>
                    <a:pt x="9973" y="1865"/>
                  </a:lnTo>
                  <a:cubicBezTo>
                    <a:pt x="9983" y="5198"/>
                    <a:pt x="9992" y="3794"/>
                    <a:pt x="10002" y="7127"/>
                  </a:cubicBezTo>
                  <a:lnTo>
                    <a:pt x="6" y="7127"/>
                  </a:lnTo>
                  <a:cubicBezTo>
                    <a:pt x="-13" y="4586"/>
                    <a:pt x="26" y="2541"/>
                    <a:pt x="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6" name="テキスト ボックス 5"/>
            <p:cNvSpPr txBox="1">
              <a:spLocks noChangeArrowheads="1"/>
            </p:cNvSpPr>
            <p:nvPr/>
          </p:nvSpPr>
          <p:spPr bwMode="auto">
            <a:xfrm>
              <a:off x="8172975" y="-1505"/>
              <a:ext cx="935098" cy="46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rebuchet MS" pitchFamily="34" charset="0"/>
                  <a:ea typeface="ＭＳ Ｐゴシック" pitchFamily="50" charset="-128"/>
                </a:defRPr>
              </a:lvl1pPr>
              <a:lvl2pPr marL="742950" indent="-285750" eaLnBrk="0" hangingPunct="0">
                <a:defRPr kumimoji="1">
                  <a:solidFill>
                    <a:schemeClr val="tx1"/>
                  </a:solidFill>
                  <a:latin typeface="Trebuchet MS" pitchFamily="34" charset="0"/>
                  <a:ea typeface="ＭＳ Ｐゴシック" pitchFamily="50" charset="-128"/>
                </a:defRPr>
              </a:lvl2pPr>
              <a:lvl3pPr marL="1143000" indent="-228600" eaLnBrk="0" hangingPunct="0">
                <a:defRPr kumimoji="1">
                  <a:solidFill>
                    <a:schemeClr val="tx1"/>
                  </a:solidFill>
                  <a:latin typeface="Trebuchet MS" pitchFamily="34" charset="0"/>
                  <a:ea typeface="ＭＳ Ｐゴシック" pitchFamily="50" charset="-128"/>
                </a:defRPr>
              </a:lvl3pPr>
              <a:lvl4pPr marL="1600200" indent="-228600" eaLnBrk="0" hangingPunct="0">
                <a:defRPr kumimoji="1">
                  <a:solidFill>
                    <a:schemeClr val="tx1"/>
                  </a:solidFill>
                  <a:latin typeface="Trebuchet MS" pitchFamily="34" charset="0"/>
                  <a:ea typeface="ＭＳ Ｐゴシック" pitchFamily="50" charset="-128"/>
                </a:defRPr>
              </a:lvl4pPr>
              <a:lvl5pPr marL="2057400" indent="-228600" eaLnBrk="0" hangingPunct="0">
                <a:defRPr kumimoji="1">
                  <a:solidFill>
                    <a:schemeClr val="tx1"/>
                  </a:solidFill>
                  <a:latin typeface="Trebuchet MS"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9pPr>
            </a:lstStyle>
            <a:p>
              <a:pPr algn="ctr" eaLnBrk="1" hangingPunct="1">
                <a:defRPr/>
              </a:pPr>
              <a:r>
                <a:rPr lang="en-US" altLang="ja-JP" sz="2400" b="1">
                  <a:solidFill>
                    <a:srgbClr val="FFFFFF"/>
                  </a:solidFill>
                  <a:latin typeface="Calibri" pitchFamily="34" charset="0"/>
                  <a:cs typeface="Arial" charset="0"/>
                </a:rPr>
                <a:t>ISCN</a:t>
              </a:r>
              <a:endParaRPr lang="ja-JP" altLang="en-US" sz="2400" b="1">
                <a:solidFill>
                  <a:srgbClr val="FFFFFF"/>
                </a:solidFill>
                <a:latin typeface="Calibri" pitchFamily="34" charset="0"/>
                <a:cs typeface="Arial" charset="0"/>
              </a:endParaRPr>
            </a:p>
          </p:txBody>
        </p:sp>
      </p:grpSp>
      <p:sp>
        <p:nvSpPr>
          <p:cNvPr id="7" name="日付プレースホルダー 1"/>
          <p:cNvSpPr>
            <a:spLocks noGrp="1"/>
          </p:cNvSpPr>
          <p:nvPr>
            <p:ph type="dt" sz="half" idx="10"/>
          </p:nvPr>
        </p:nvSpPr>
        <p:spPr/>
        <p:txBody>
          <a:bodyPr/>
          <a:lstStyle>
            <a:lvl1pPr fontAlgn="base">
              <a:spcBef>
                <a:spcPct val="0"/>
              </a:spcBef>
              <a:spcAft>
                <a:spcPct val="0"/>
              </a:spcAft>
              <a:defRPr>
                <a:latin typeface="Trebuchet MS" pitchFamily="34" charset="0"/>
                <a:ea typeface="ＭＳ Ｐゴシック" charset="-128"/>
              </a:defRPr>
            </a:lvl1pPr>
          </a:lstStyle>
          <a:p>
            <a:pPr>
              <a:defRPr/>
            </a:pPr>
            <a:fld id="{747A6E48-53F5-4563-AE4D-E8A6832E363A}" type="datetime1">
              <a:rPr lang="ja-JP" altLang="en-US" smtClean="0"/>
              <a:t>2020/2/6</a:t>
            </a:fld>
            <a:endParaRPr lang="ja-JP" altLang="en-US"/>
          </a:p>
        </p:txBody>
      </p:sp>
      <p:sp>
        <p:nvSpPr>
          <p:cNvPr id="8" name="フッター プレースホルダー 2"/>
          <p:cNvSpPr>
            <a:spLocks noGrp="1"/>
          </p:cNvSpPr>
          <p:nvPr>
            <p:ph type="ftr" sz="quarter" idx="11"/>
          </p:nvPr>
        </p:nvSpPr>
        <p:spPr/>
        <p:txBody>
          <a:bodyPr/>
          <a:lstStyle>
            <a:lvl1pPr fontAlgn="base">
              <a:spcBef>
                <a:spcPct val="0"/>
              </a:spcBef>
              <a:spcAft>
                <a:spcPct val="0"/>
              </a:spcAft>
              <a:defRPr>
                <a:latin typeface="Trebuchet MS" pitchFamily="34" charset="0"/>
                <a:ea typeface="ＭＳ Ｐゴシック" charset="-128"/>
              </a:defRPr>
            </a:lvl1pPr>
          </a:lstStyle>
          <a:p>
            <a:pPr>
              <a:defRPr/>
            </a:pPr>
            <a:endParaRPr lang="ja-JP" altLang="en-US"/>
          </a:p>
        </p:txBody>
      </p:sp>
      <p:sp>
        <p:nvSpPr>
          <p:cNvPr id="10" name="スライド番号プレースホルダー 5"/>
          <p:cNvSpPr>
            <a:spLocks noGrp="1"/>
          </p:cNvSpPr>
          <p:nvPr>
            <p:ph type="sldNum" sz="quarter" idx="4"/>
          </p:nvPr>
        </p:nvSpPr>
        <p:spPr>
          <a:xfrm>
            <a:off x="6948488" y="6451600"/>
            <a:ext cx="2133600" cy="365125"/>
          </a:xfrm>
          <a:prstGeom prst="rect">
            <a:avLst/>
          </a:prstGeom>
        </p:spPr>
        <p:txBody>
          <a:bodyPr vert="horz" lIns="91440" tIns="45720" rIns="91440" bIns="45720" rtlCol="0" anchor="ctr"/>
          <a:lstStyle>
            <a:lvl1pPr algn="r" fontAlgn="auto">
              <a:spcBef>
                <a:spcPts val="0"/>
              </a:spcBef>
              <a:spcAft>
                <a:spcPts val="0"/>
              </a:spcAft>
              <a:defRPr sz="1600">
                <a:solidFill>
                  <a:schemeClr val="tx1"/>
                </a:solidFill>
                <a:latin typeface="Calibri"/>
                <a:ea typeface="ＭＳ Ｐゴシック"/>
                <a:cs typeface="+mn-cs"/>
              </a:defRPr>
            </a:lvl1pPr>
          </a:lstStyle>
          <a:p>
            <a:pPr>
              <a:defRPr/>
            </a:pPr>
            <a:fld id="{64A6F90F-CC5E-4A39-8722-A895C21FAEC3}" type="slidenum">
              <a:rPr lang="ja-JP" altLang="en-US" smtClean="0"/>
              <a:pPr>
                <a:defRPr/>
              </a:pPr>
              <a:t>‹#›</a:t>
            </a:fld>
            <a:endParaRPr lang="ja-JP" altLang="en-US" dirty="0"/>
          </a:p>
        </p:txBody>
      </p:sp>
      <p:sp>
        <p:nvSpPr>
          <p:cNvPr id="11" name="コンテンツ プレースホルダー 10"/>
          <p:cNvSpPr>
            <a:spLocks noGrp="1"/>
          </p:cNvSpPr>
          <p:nvPr>
            <p:ph sz="quarter" idx="12"/>
          </p:nvPr>
        </p:nvSpPr>
        <p:spPr>
          <a:xfrm>
            <a:off x="561975" y="1733550"/>
            <a:ext cx="7988300" cy="41624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5" name="タイトル 14"/>
          <p:cNvSpPr>
            <a:spLocks noGrp="1"/>
          </p:cNvSpPr>
          <p:nvPr>
            <p:ph type="title"/>
          </p:nvPr>
        </p:nvSpPr>
        <p:spPr/>
        <p:txBody>
          <a:bodyPr/>
          <a:lstStyle>
            <a:lvl1pPr>
              <a:defRPr u="sng">
                <a:solidFill>
                  <a:schemeClr val="tx2"/>
                </a:solidFill>
                <a:latin typeface="+mj-lt"/>
              </a:defRPr>
            </a:lvl1pPr>
          </a:lstStyle>
          <a:p>
            <a:r>
              <a:rPr kumimoji="1" lang="ja-JP" altLang="en-US" dirty="0"/>
              <a:t>マスター タイトルの書式設定</a:t>
            </a:r>
          </a:p>
        </p:txBody>
      </p:sp>
    </p:spTree>
    <p:extLst>
      <p:ext uri="{BB962C8B-B14F-4D97-AF65-F5344CB8AC3E}">
        <p14:creationId xmlns:p14="http://schemas.microsoft.com/office/powerpoint/2010/main" val="799193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hart">
  <p:cSld name="タイトル、テキスト、グラフ">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グラフ プレースホルダー 3"/>
          <p:cNvSpPr>
            <a:spLocks noGrp="1"/>
          </p:cNvSpPr>
          <p:nvPr>
            <p:ph type="chart" sz="half" idx="2"/>
          </p:nvPr>
        </p:nvSpPr>
        <p:spPr>
          <a:xfrm>
            <a:off x="4648200" y="1600200"/>
            <a:ext cx="4038600" cy="4525963"/>
          </a:xfrm>
        </p:spPr>
        <p:txBody>
          <a:bodyPr/>
          <a:lstStyle/>
          <a:p>
            <a:endParaRPr kumimoji="1" lang="ja-JP" altLang="en-US"/>
          </a:p>
        </p:txBody>
      </p:sp>
      <p:sp>
        <p:nvSpPr>
          <p:cNvPr id="5" name="日付プレースホルダー 4"/>
          <p:cNvSpPr>
            <a:spLocks noGrp="1"/>
          </p:cNvSpPr>
          <p:nvPr>
            <p:ph type="dt" sz="half" idx="10"/>
          </p:nvPr>
        </p:nvSpPr>
        <p:spPr/>
        <p:txBody>
          <a:bodyPr/>
          <a:lstStyle/>
          <a:p>
            <a:fld id="{E59F2C7E-A9C2-4AFE-A2FB-2E097A186EE3}" type="datetimeFigureOut">
              <a:rPr kumimoji="1" lang="ja-JP" altLang="en-US" smtClean="0"/>
              <a:t>2020/2/6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AFAF21C-962B-4610-B931-5CFA2A8080CE}" type="slidenum">
              <a:rPr kumimoji="1" lang="ja-JP" altLang="en-US" smtClean="0"/>
              <a:t>‹#›</a:t>
            </a:fld>
            <a:endParaRPr kumimoji="1" lang="ja-JP" altLang="en-US"/>
          </a:p>
        </p:txBody>
      </p:sp>
      <p:sp>
        <p:nvSpPr>
          <p:cNvPr id="8" name="正方形/長方形 7"/>
          <p:cNvSpPr/>
          <p:nvPr userDrawn="1"/>
        </p:nvSpPr>
        <p:spPr>
          <a:xfrm>
            <a:off x="0" y="0"/>
            <a:ext cx="9144000" cy="1011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0" y="6756834"/>
            <a:ext cx="9144000" cy="1011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ローチャート : 手操作入力 7"/>
          <p:cNvSpPr/>
          <p:nvPr userDrawn="1"/>
        </p:nvSpPr>
        <p:spPr>
          <a:xfrm rot="10800000">
            <a:off x="7956375" y="8936"/>
            <a:ext cx="1188212" cy="49313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58"/>
              <a:gd name="connsiteY0" fmla="*/ 5115 h 10000"/>
              <a:gd name="connsiteX1" fmla="*/ 10058 w 10058"/>
              <a:gd name="connsiteY1" fmla="*/ 0 h 10000"/>
              <a:gd name="connsiteX2" fmla="*/ 10058 w 10058"/>
              <a:gd name="connsiteY2" fmla="*/ 10000 h 10000"/>
              <a:gd name="connsiteX3" fmla="*/ 58 w 10058"/>
              <a:gd name="connsiteY3" fmla="*/ 10000 h 10000"/>
              <a:gd name="connsiteX4" fmla="*/ 0 w 10058"/>
              <a:gd name="connsiteY4" fmla="*/ 5115 h 10000"/>
              <a:gd name="connsiteX0" fmla="*/ 34 w 10004"/>
              <a:gd name="connsiteY0" fmla="*/ 6233 h 10000"/>
              <a:gd name="connsiteX1" fmla="*/ 10004 w 10004"/>
              <a:gd name="connsiteY1" fmla="*/ 0 h 10000"/>
              <a:gd name="connsiteX2" fmla="*/ 10004 w 10004"/>
              <a:gd name="connsiteY2" fmla="*/ 10000 h 10000"/>
              <a:gd name="connsiteX3" fmla="*/ 4 w 10004"/>
              <a:gd name="connsiteY3" fmla="*/ 10000 h 10000"/>
              <a:gd name="connsiteX4" fmla="*/ 34 w 10004"/>
              <a:gd name="connsiteY4" fmla="*/ 6233 h 10000"/>
              <a:gd name="connsiteX0" fmla="*/ 34 w 10004"/>
              <a:gd name="connsiteY0" fmla="*/ 2639 h 6406"/>
              <a:gd name="connsiteX1" fmla="*/ 9975 w 10004"/>
              <a:gd name="connsiteY1" fmla="*/ 0 h 6406"/>
              <a:gd name="connsiteX2" fmla="*/ 10004 w 10004"/>
              <a:gd name="connsiteY2" fmla="*/ 6406 h 6406"/>
              <a:gd name="connsiteX3" fmla="*/ 4 w 10004"/>
              <a:gd name="connsiteY3" fmla="*/ 6406 h 6406"/>
              <a:gd name="connsiteX4" fmla="*/ 34 w 10004"/>
              <a:gd name="connsiteY4" fmla="*/ 2639 h 6406"/>
              <a:gd name="connsiteX0" fmla="*/ 0 w 10024"/>
              <a:gd name="connsiteY0" fmla="*/ 0 h 11366"/>
              <a:gd name="connsiteX1" fmla="*/ 9995 w 10024"/>
              <a:gd name="connsiteY1" fmla="*/ 1366 h 11366"/>
              <a:gd name="connsiteX2" fmla="*/ 10024 w 10024"/>
              <a:gd name="connsiteY2" fmla="*/ 11366 h 11366"/>
              <a:gd name="connsiteX3" fmla="*/ 28 w 10024"/>
              <a:gd name="connsiteY3" fmla="*/ 11366 h 11366"/>
              <a:gd name="connsiteX4" fmla="*/ 0 w 10024"/>
              <a:gd name="connsiteY4" fmla="*/ 0 h 11366"/>
              <a:gd name="connsiteX0" fmla="*/ 0 w 10024"/>
              <a:gd name="connsiteY0" fmla="*/ 0 h 11366"/>
              <a:gd name="connsiteX1" fmla="*/ 9995 w 10024"/>
              <a:gd name="connsiteY1" fmla="*/ 6104 h 11366"/>
              <a:gd name="connsiteX2" fmla="*/ 10024 w 10024"/>
              <a:gd name="connsiteY2" fmla="*/ 11366 h 11366"/>
              <a:gd name="connsiteX3" fmla="*/ 28 w 10024"/>
              <a:gd name="connsiteY3" fmla="*/ 11366 h 11366"/>
              <a:gd name="connsiteX4" fmla="*/ 0 w 10024"/>
              <a:gd name="connsiteY4" fmla="*/ 0 h 11366"/>
              <a:gd name="connsiteX0" fmla="*/ 7 w 10002"/>
              <a:gd name="connsiteY0" fmla="*/ 0 h 7127"/>
              <a:gd name="connsiteX1" fmla="*/ 9973 w 10002"/>
              <a:gd name="connsiteY1" fmla="*/ 1865 h 7127"/>
              <a:gd name="connsiteX2" fmla="*/ 10002 w 10002"/>
              <a:gd name="connsiteY2" fmla="*/ 7127 h 7127"/>
              <a:gd name="connsiteX3" fmla="*/ 6 w 10002"/>
              <a:gd name="connsiteY3" fmla="*/ 7127 h 7127"/>
              <a:gd name="connsiteX4" fmla="*/ 7 w 10002"/>
              <a:gd name="connsiteY4" fmla="*/ 0 h 7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7127">
                <a:moveTo>
                  <a:pt x="7" y="0"/>
                </a:moveTo>
                <a:lnTo>
                  <a:pt x="9973" y="1865"/>
                </a:lnTo>
                <a:cubicBezTo>
                  <a:pt x="9983" y="5198"/>
                  <a:pt x="9992" y="3794"/>
                  <a:pt x="10002" y="7127"/>
                </a:cubicBezTo>
                <a:lnTo>
                  <a:pt x="6" y="7127"/>
                </a:lnTo>
                <a:cubicBezTo>
                  <a:pt x="-13" y="4586"/>
                  <a:pt x="26" y="2541"/>
                  <a:pt x="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userDrawn="1"/>
        </p:nvSpPr>
        <p:spPr>
          <a:xfrm>
            <a:off x="8172400" y="-1505"/>
            <a:ext cx="936104" cy="461665"/>
          </a:xfrm>
          <a:prstGeom prst="rect">
            <a:avLst/>
          </a:prstGeom>
          <a:noFill/>
        </p:spPr>
        <p:txBody>
          <a:bodyPr wrap="square" rtlCol="0">
            <a:spAutoFit/>
          </a:bodyPr>
          <a:lstStyle/>
          <a:p>
            <a:pPr algn="ctr"/>
            <a:r>
              <a:rPr kumimoji="1" lang="en-US" altLang="ja-JP" sz="2400" b="1" dirty="0">
                <a:solidFill>
                  <a:schemeClr val="bg1"/>
                </a:solidFill>
              </a:rPr>
              <a:t>ISCN</a:t>
            </a:r>
            <a:endParaRPr kumimoji="1" lang="ja-JP" altLang="en-US" sz="2400" b="1" dirty="0">
              <a:solidFill>
                <a:schemeClr val="bg1"/>
              </a:solidFill>
            </a:endParaRPr>
          </a:p>
        </p:txBody>
      </p:sp>
    </p:spTree>
    <p:extLst>
      <p:ext uri="{BB962C8B-B14F-4D97-AF65-F5344CB8AC3E}">
        <p14:creationId xmlns:p14="http://schemas.microsoft.com/office/powerpoint/2010/main" val="2669049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pPr>
              <a:defRPr/>
            </a:pPr>
            <a:endParaRPr lang="en-US" altLang="ja-JP">
              <a:solidFill>
                <a:prstClr val="black"/>
              </a:solidFill>
            </a:endParaRPr>
          </a:p>
        </p:txBody>
      </p:sp>
      <p:sp>
        <p:nvSpPr>
          <p:cNvPr id="4" name="フッター プレースホルダー 3"/>
          <p:cNvSpPr>
            <a:spLocks noGrp="1"/>
          </p:cNvSpPr>
          <p:nvPr>
            <p:ph type="ftr" sz="quarter" idx="11"/>
          </p:nvPr>
        </p:nvSpPr>
        <p:spPr/>
        <p:txBody>
          <a:bodyPr/>
          <a:lstStyle/>
          <a:p>
            <a:pPr>
              <a:defRPr/>
            </a:pPr>
            <a:endParaRPr lang="en-US" altLang="ja-JP">
              <a:solidFill>
                <a:prstClr val="black"/>
              </a:solidFill>
            </a:endParaRPr>
          </a:p>
        </p:txBody>
      </p:sp>
      <p:sp>
        <p:nvSpPr>
          <p:cNvPr id="5" name="スライド番号プレースホルダー 4"/>
          <p:cNvSpPr>
            <a:spLocks noGrp="1"/>
          </p:cNvSpPr>
          <p:nvPr>
            <p:ph type="sldNum" sz="quarter" idx="12"/>
          </p:nvPr>
        </p:nvSpPr>
        <p:spPr>
          <a:xfrm>
            <a:off x="6968825" y="6328350"/>
            <a:ext cx="2133600" cy="476250"/>
          </a:xfrm>
        </p:spPr>
        <p:txBody>
          <a:bodyPr rIns="0" anchor="b" anchorCtr="0"/>
          <a:lstStyle>
            <a:lvl1pPr>
              <a:defRPr sz="1200" b="1">
                <a:solidFill>
                  <a:schemeClr val="tx1"/>
                </a:solidFill>
              </a:defRPr>
            </a:lvl1pPr>
          </a:lstStyle>
          <a:p>
            <a:pPr>
              <a:defRPr/>
            </a:pPr>
            <a:fld id="{343100BA-FE5E-46E4-A9BC-4443B084DAE8}" type="slidenum">
              <a:rPr lang="en-US" altLang="ja-JP" smtClean="0">
                <a:solidFill>
                  <a:prstClr val="black"/>
                </a:solidFill>
              </a:rPr>
              <a:pPr>
                <a:defRPr/>
              </a:pPr>
              <a:t>‹#›</a:t>
            </a:fld>
            <a:endParaRPr lang="en-US" altLang="ja-JP">
              <a:solidFill>
                <a:prstClr val="black"/>
              </a:solidFill>
            </a:endParaRPr>
          </a:p>
        </p:txBody>
      </p:sp>
      <p:sp>
        <p:nvSpPr>
          <p:cNvPr id="6" name="正方形/長方形 5"/>
          <p:cNvSpPr/>
          <p:nvPr userDrawn="1"/>
        </p:nvSpPr>
        <p:spPr bwMode="auto">
          <a:xfrm>
            <a:off x="0" y="0"/>
            <a:ext cx="9144000"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7" name="正方形/長方形 6"/>
          <p:cNvSpPr/>
          <p:nvPr userDrawn="1"/>
        </p:nvSpPr>
        <p:spPr bwMode="auto">
          <a:xfrm>
            <a:off x="0" y="6756400"/>
            <a:ext cx="9144000"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8" name="フローチャート : 手操作入力 7"/>
          <p:cNvSpPr/>
          <p:nvPr userDrawn="1"/>
        </p:nvSpPr>
        <p:spPr bwMode="auto">
          <a:xfrm rot="10800000">
            <a:off x="7956550" y="9525"/>
            <a:ext cx="1187450" cy="49212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58"/>
              <a:gd name="connsiteY0" fmla="*/ 5115 h 10000"/>
              <a:gd name="connsiteX1" fmla="*/ 10058 w 10058"/>
              <a:gd name="connsiteY1" fmla="*/ 0 h 10000"/>
              <a:gd name="connsiteX2" fmla="*/ 10058 w 10058"/>
              <a:gd name="connsiteY2" fmla="*/ 10000 h 10000"/>
              <a:gd name="connsiteX3" fmla="*/ 58 w 10058"/>
              <a:gd name="connsiteY3" fmla="*/ 10000 h 10000"/>
              <a:gd name="connsiteX4" fmla="*/ 0 w 10058"/>
              <a:gd name="connsiteY4" fmla="*/ 5115 h 10000"/>
              <a:gd name="connsiteX0" fmla="*/ 34 w 10004"/>
              <a:gd name="connsiteY0" fmla="*/ 6233 h 10000"/>
              <a:gd name="connsiteX1" fmla="*/ 10004 w 10004"/>
              <a:gd name="connsiteY1" fmla="*/ 0 h 10000"/>
              <a:gd name="connsiteX2" fmla="*/ 10004 w 10004"/>
              <a:gd name="connsiteY2" fmla="*/ 10000 h 10000"/>
              <a:gd name="connsiteX3" fmla="*/ 4 w 10004"/>
              <a:gd name="connsiteY3" fmla="*/ 10000 h 10000"/>
              <a:gd name="connsiteX4" fmla="*/ 34 w 10004"/>
              <a:gd name="connsiteY4" fmla="*/ 6233 h 10000"/>
              <a:gd name="connsiteX0" fmla="*/ 34 w 10004"/>
              <a:gd name="connsiteY0" fmla="*/ 2639 h 6406"/>
              <a:gd name="connsiteX1" fmla="*/ 9975 w 10004"/>
              <a:gd name="connsiteY1" fmla="*/ 0 h 6406"/>
              <a:gd name="connsiteX2" fmla="*/ 10004 w 10004"/>
              <a:gd name="connsiteY2" fmla="*/ 6406 h 6406"/>
              <a:gd name="connsiteX3" fmla="*/ 4 w 10004"/>
              <a:gd name="connsiteY3" fmla="*/ 6406 h 6406"/>
              <a:gd name="connsiteX4" fmla="*/ 34 w 10004"/>
              <a:gd name="connsiteY4" fmla="*/ 2639 h 6406"/>
              <a:gd name="connsiteX0" fmla="*/ 0 w 10024"/>
              <a:gd name="connsiteY0" fmla="*/ 0 h 11366"/>
              <a:gd name="connsiteX1" fmla="*/ 9995 w 10024"/>
              <a:gd name="connsiteY1" fmla="*/ 1366 h 11366"/>
              <a:gd name="connsiteX2" fmla="*/ 10024 w 10024"/>
              <a:gd name="connsiteY2" fmla="*/ 11366 h 11366"/>
              <a:gd name="connsiteX3" fmla="*/ 28 w 10024"/>
              <a:gd name="connsiteY3" fmla="*/ 11366 h 11366"/>
              <a:gd name="connsiteX4" fmla="*/ 0 w 10024"/>
              <a:gd name="connsiteY4" fmla="*/ 0 h 11366"/>
              <a:gd name="connsiteX0" fmla="*/ 0 w 10024"/>
              <a:gd name="connsiteY0" fmla="*/ 0 h 11366"/>
              <a:gd name="connsiteX1" fmla="*/ 9995 w 10024"/>
              <a:gd name="connsiteY1" fmla="*/ 6104 h 11366"/>
              <a:gd name="connsiteX2" fmla="*/ 10024 w 10024"/>
              <a:gd name="connsiteY2" fmla="*/ 11366 h 11366"/>
              <a:gd name="connsiteX3" fmla="*/ 28 w 10024"/>
              <a:gd name="connsiteY3" fmla="*/ 11366 h 11366"/>
              <a:gd name="connsiteX4" fmla="*/ 0 w 10024"/>
              <a:gd name="connsiteY4" fmla="*/ 0 h 11366"/>
              <a:gd name="connsiteX0" fmla="*/ 7 w 10002"/>
              <a:gd name="connsiteY0" fmla="*/ 0 h 7127"/>
              <a:gd name="connsiteX1" fmla="*/ 9973 w 10002"/>
              <a:gd name="connsiteY1" fmla="*/ 1865 h 7127"/>
              <a:gd name="connsiteX2" fmla="*/ 10002 w 10002"/>
              <a:gd name="connsiteY2" fmla="*/ 7127 h 7127"/>
              <a:gd name="connsiteX3" fmla="*/ 6 w 10002"/>
              <a:gd name="connsiteY3" fmla="*/ 7127 h 7127"/>
              <a:gd name="connsiteX4" fmla="*/ 7 w 10002"/>
              <a:gd name="connsiteY4" fmla="*/ 0 h 7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7127">
                <a:moveTo>
                  <a:pt x="7" y="0"/>
                </a:moveTo>
                <a:lnTo>
                  <a:pt x="9973" y="1865"/>
                </a:lnTo>
                <a:cubicBezTo>
                  <a:pt x="9983" y="5198"/>
                  <a:pt x="9992" y="3794"/>
                  <a:pt x="10002" y="7127"/>
                </a:cubicBezTo>
                <a:lnTo>
                  <a:pt x="6" y="7127"/>
                </a:lnTo>
                <a:cubicBezTo>
                  <a:pt x="-13" y="4586"/>
                  <a:pt x="26" y="2541"/>
                  <a:pt x="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9" name="テキスト ボックス 8"/>
          <p:cNvSpPr txBox="1">
            <a:spLocks noChangeArrowheads="1"/>
          </p:cNvSpPr>
          <p:nvPr userDrawn="1"/>
        </p:nvSpPr>
        <p:spPr bwMode="auto">
          <a:xfrm>
            <a:off x="8172450" y="-1588"/>
            <a:ext cx="935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fontAlgn="base" hangingPunct="1">
              <a:spcBef>
                <a:spcPct val="0"/>
              </a:spcBef>
              <a:spcAft>
                <a:spcPct val="0"/>
              </a:spcAft>
              <a:defRPr/>
            </a:pPr>
            <a:r>
              <a:rPr lang="en-US" altLang="ja-JP" sz="2400" b="1">
                <a:solidFill>
                  <a:prstClr val="white"/>
                </a:solidFill>
              </a:rPr>
              <a:t>ISCN</a:t>
            </a:r>
            <a:endParaRPr lang="ja-JP" altLang="en-US" sz="2400" b="1">
              <a:solidFill>
                <a:prstClr val="white"/>
              </a:solidFill>
            </a:endParaRPr>
          </a:p>
        </p:txBody>
      </p:sp>
    </p:spTree>
    <p:extLst>
      <p:ext uri="{BB962C8B-B14F-4D97-AF65-F5344CB8AC3E}">
        <p14:creationId xmlns:p14="http://schemas.microsoft.com/office/powerpoint/2010/main" val="37118996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8"/>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p:txBody>
          <a:bodyPr/>
          <a:lstStyle>
            <a:lvl1pPr>
              <a:defRPr>
                <a:latin typeface="Arial" pitchFamily="34" charset="0"/>
                <a:ea typeface="ＭＳ Ｐゴシック" pitchFamily="50" charset="-128"/>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p:txBody>
          <a:bodyPr/>
          <a:lstStyle>
            <a:lvl1pPr>
              <a:defRPr>
                <a:solidFill>
                  <a:srgbClr val="000000"/>
                </a:solidFill>
                <a:latin typeface="Arial" pitchFamily="34" charset="0"/>
                <a:ea typeface="ＭＳ Ｐゴシック" pitchFamily="50" charset="-128"/>
              </a:defRPr>
            </a:lvl1pPr>
          </a:lstStyle>
          <a:p>
            <a:pPr>
              <a:defRPr/>
            </a:pPr>
            <a:fld id="{3B8CFA26-D6AC-402E-A14D-4203ACAE35A3}" type="slidenum">
              <a:rPr lang="en-US" altLang="ja-JP"/>
              <a:pPr>
                <a:defRPr/>
              </a:pPr>
              <a:t>‹#›</a:t>
            </a:fld>
            <a:endParaRPr lang="en-US" altLang="ja-JP"/>
          </a:p>
        </p:txBody>
      </p:sp>
      <p:sp>
        <p:nvSpPr>
          <p:cNvPr id="7" name="正方形/長方形 6"/>
          <p:cNvSpPr/>
          <p:nvPr userDrawn="1"/>
        </p:nvSpPr>
        <p:spPr bwMode="auto">
          <a:xfrm>
            <a:off x="0" y="0"/>
            <a:ext cx="9144000"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8" name="フローチャート : 手操作入力 7"/>
          <p:cNvSpPr/>
          <p:nvPr userDrawn="1"/>
        </p:nvSpPr>
        <p:spPr bwMode="auto">
          <a:xfrm rot="10800000">
            <a:off x="7956550" y="9525"/>
            <a:ext cx="1187450" cy="49212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58"/>
              <a:gd name="connsiteY0" fmla="*/ 5115 h 10000"/>
              <a:gd name="connsiteX1" fmla="*/ 10058 w 10058"/>
              <a:gd name="connsiteY1" fmla="*/ 0 h 10000"/>
              <a:gd name="connsiteX2" fmla="*/ 10058 w 10058"/>
              <a:gd name="connsiteY2" fmla="*/ 10000 h 10000"/>
              <a:gd name="connsiteX3" fmla="*/ 58 w 10058"/>
              <a:gd name="connsiteY3" fmla="*/ 10000 h 10000"/>
              <a:gd name="connsiteX4" fmla="*/ 0 w 10058"/>
              <a:gd name="connsiteY4" fmla="*/ 5115 h 10000"/>
              <a:gd name="connsiteX0" fmla="*/ 34 w 10004"/>
              <a:gd name="connsiteY0" fmla="*/ 6233 h 10000"/>
              <a:gd name="connsiteX1" fmla="*/ 10004 w 10004"/>
              <a:gd name="connsiteY1" fmla="*/ 0 h 10000"/>
              <a:gd name="connsiteX2" fmla="*/ 10004 w 10004"/>
              <a:gd name="connsiteY2" fmla="*/ 10000 h 10000"/>
              <a:gd name="connsiteX3" fmla="*/ 4 w 10004"/>
              <a:gd name="connsiteY3" fmla="*/ 10000 h 10000"/>
              <a:gd name="connsiteX4" fmla="*/ 34 w 10004"/>
              <a:gd name="connsiteY4" fmla="*/ 6233 h 10000"/>
              <a:gd name="connsiteX0" fmla="*/ 34 w 10004"/>
              <a:gd name="connsiteY0" fmla="*/ 2639 h 6406"/>
              <a:gd name="connsiteX1" fmla="*/ 9975 w 10004"/>
              <a:gd name="connsiteY1" fmla="*/ 0 h 6406"/>
              <a:gd name="connsiteX2" fmla="*/ 10004 w 10004"/>
              <a:gd name="connsiteY2" fmla="*/ 6406 h 6406"/>
              <a:gd name="connsiteX3" fmla="*/ 4 w 10004"/>
              <a:gd name="connsiteY3" fmla="*/ 6406 h 6406"/>
              <a:gd name="connsiteX4" fmla="*/ 34 w 10004"/>
              <a:gd name="connsiteY4" fmla="*/ 2639 h 6406"/>
              <a:gd name="connsiteX0" fmla="*/ 0 w 10024"/>
              <a:gd name="connsiteY0" fmla="*/ 0 h 11366"/>
              <a:gd name="connsiteX1" fmla="*/ 9995 w 10024"/>
              <a:gd name="connsiteY1" fmla="*/ 1366 h 11366"/>
              <a:gd name="connsiteX2" fmla="*/ 10024 w 10024"/>
              <a:gd name="connsiteY2" fmla="*/ 11366 h 11366"/>
              <a:gd name="connsiteX3" fmla="*/ 28 w 10024"/>
              <a:gd name="connsiteY3" fmla="*/ 11366 h 11366"/>
              <a:gd name="connsiteX4" fmla="*/ 0 w 10024"/>
              <a:gd name="connsiteY4" fmla="*/ 0 h 11366"/>
              <a:gd name="connsiteX0" fmla="*/ 0 w 10024"/>
              <a:gd name="connsiteY0" fmla="*/ 0 h 11366"/>
              <a:gd name="connsiteX1" fmla="*/ 9995 w 10024"/>
              <a:gd name="connsiteY1" fmla="*/ 6104 h 11366"/>
              <a:gd name="connsiteX2" fmla="*/ 10024 w 10024"/>
              <a:gd name="connsiteY2" fmla="*/ 11366 h 11366"/>
              <a:gd name="connsiteX3" fmla="*/ 28 w 10024"/>
              <a:gd name="connsiteY3" fmla="*/ 11366 h 11366"/>
              <a:gd name="connsiteX4" fmla="*/ 0 w 10024"/>
              <a:gd name="connsiteY4" fmla="*/ 0 h 11366"/>
              <a:gd name="connsiteX0" fmla="*/ 7 w 10002"/>
              <a:gd name="connsiteY0" fmla="*/ 0 h 7127"/>
              <a:gd name="connsiteX1" fmla="*/ 9973 w 10002"/>
              <a:gd name="connsiteY1" fmla="*/ 1865 h 7127"/>
              <a:gd name="connsiteX2" fmla="*/ 10002 w 10002"/>
              <a:gd name="connsiteY2" fmla="*/ 7127 h 7127"/>
              <a:gd name="connsiteX3" fmla="*/ 6 w 10002"/>
              <a:gd name="connsiteY3" fmla="*/ 7127 h 7127"/>
              <a:gd name="connsiteX4" fmla="*/ 7 w 10002"/>
              <a:gd name="connsiteY4" fmla="*/ 0 h 7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7127">
                <a:moveTo>
                  <a:pt x="7" y="0"/>
                </a:moveTo>
                <a:lnTo>
                  <a:pt x="9973" y="1865"/>
                </a:lnTo>
                <a:cubicBezTo>
                  <a:pt x="9983" y="5198"/>
                  <a:pt x="9992" y="3794"/>
                  <a:pt x="10002" y="7127"/>
                </a:cubicBezTo>
                <a:lnTo>
                  <a:pt x="6" y="7127"/>
                </a:lnTo>
                <a:cubicBezTo>
                  <a:pt x="-13" y="4586"/>
                  <a:pt x="26" y="2541"/>
                  <a:pt x="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9" name="テキスト ボックス 8"/>
          <p:cNvSpPr txBox="1">
            <a:spLocks noChangeArrowheads="1"/>
          </p:cNvSpPr>
          <p:nvPr userDrawn="1"/>
        </p:nvSpPr>
        <p:spPr bwMode="auto">
          <a:xfrm>
            <a:off x="8172450" y="-1588"/>
            <a:ext cx="935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fontAlgn="base" hangingPunct="1">
              <a:spcBef>
                <a:spcPct val="0"/>
              </a:spcBef>
              <a:spcAft>
                <a:spcPct val="0"/>
              </a:spcAft>
              <a:defRPr/>
            </a:pPr>
            <a:r>
              <a:rPr lang="en-US" altLang="ja-JP" sz="2400" b="1">
                <a:solidFill>
                  <a:prstClr val="white"/>
                </a:solidFill>
              </a:rPr>
              <a:t>ISCN</a:t>
            </a:r>
            <a:endParaRPr lang="ja-JP" altLang="en-US" sz="2400" b="1">
              <a:solidFill>
                <a:prstClr val="white"/>
              </a:solidFill>
            </a:endParaRPr>
          </a:p>
        </p:txBody>
      </p:sp>
    </p:spTree>
    <p:extLst>
      <p:ext uri="{BB962C8B-B14F-4D97-AF65-F5344CB8AC3E}">
        <p14:creationId xmlns:p14="http://schemas.microsoft.com/office/powerpoint/2010/main" val="510700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06647B-BCE4-4B3A-AFA0-36F7C1F341CF}" type="datetimeFigureOut">
              <a:rPr lang="en-US" smtClean="0"/>
              <a:pPr/>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A1E88-2573-4F8F-9358-179222231515}" type="slidenum">
              <a:rPr lang="en-US" smtClean="0"/>
              <a:pPr/>
              <a:t>‹#›</a:t>
            </a:fld>
            <a:endParaRPr lang="en-US"/>
          </a:p>
        </p:txBody>
      </p:sp>
    </p:spTree>
    <p:extLst>
      <p:ext uri="{BB962C8B-B14F-4D97-AF65-F5344CB8AC3E}">
        <p14:creationId xmlns:p14="http://schemas.microsoft.com/office/powerpoint/2010/main" val="2717977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A06647B-BCE4-4B3A-AFA0-36F7C1F341CF}" type="datetimeFigureOut">
              <a:rPr lang="en-US" smtClean="0"/>
              <a:pPr/>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A1E88-2573-4F8F-9358-179222231515}" type="slidenum">
              <a:rPr lang="en-US" smtClean="0"/>
              <a:pPr/>
              <a:t>‹#›</a:t>
            </a:fld>
            <a:endParaRPr lang="en-US"/>
          </a:p>
        </p:txBody>
      </p:sp>
    </p:spTree>
    <p:extLst>
      <p:ext uri="{BB962C8B-B14F-4D97-AF65-F5344CB8AC3E}">
        <p14:creationId xmlns:p14="http://schemas.microsoft.com/office/powerpoint/2010/main" val="161323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562473"/>
            <a:ext cx="9144000" cy="794519"/>
          </a:xfrm>
        </p:spPr>
        <p:txBody>
          <a:bodyPr>
            <a:normAutofit/>
          </a:bodyPr>
          <a:lstStyle>
            <a:lvl1pPr>
              <a:defRPr sz="4000" b="1">
                <a:effectLst>
                  <a:outerShdw blurRad="38100" dist="38100" dir="2700000" algn="tl">
                    <a:srgbClr val="000000">
                      <a:alpha val="43137"/>
                    </a:srgbClr>
                  </a:outerShdw>
                </a:effectLst>
              </a:defRPr>
            </a:lvl1pPr>
          </a:lstStyle>
          <a:p>
            <a:r>
              <a:rPr kumimoji="1" lang="ja-JP" altLang="en-US"/>
              <a:t>マスター タイトルの書式設定</a:t>
            </a:r>
          </a:p>
        </p:txBody>
      </p:sp>
      <p:sp>
        <p:nvSpPr>
          <p:cNvPr id="3" name="サブタイトル 2"/>
          <p:cNvSpPr>
            <a:spLocks noGrp="1"/>
          </p:cNvSpPr>
          <p:nvPr>
            <p:ph type="subTitle" idx="1" hasCustomPrompt="1"/>
          </p:nvPr>
        </p:nvSpPr>
        <p:spPr>
          <a:xfrm>
            <a:off x="0" y="3861048"/>
            <a:ext cx="9144000" cy="504056"/>
          </a:xfrm>
        </p:spPr>
        <p:txBody>
          <a:bodyPr>
            <a:normAutofit/>
          </a:bodyPr>
          <a:lstStyle>
            <a:lvl1pPr marL="0" indent="0" algn="ctr">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担当者名の書式設定</a:t>
            </a:r>
          </a:p>
        </p:txBody>
      </p:sp>
      <p:sp>
        <p:nvSpPr>
          <p:cNvPr id="4" name="日付プレースホルダー 3"/>
          <p:cNvSpPr>
            <a:spLocks noGrp="1"/>
          </p:cNvSpPr>
          <p:nvPr>
            <p:ph type="dt" sz="half" idx="10"/>
          </p:nvPr>
        </p:nvSpPr>
        <p:spPr/>
        <p:txBody>
          <a:bodyPr/>
          <a:lstStyle/>
          <a:p>
            <a:fld id="{CEF76A2B-4A29-4561-80E2-FD27353126E8}" type="datetime1">
              <a:rPr kumimoji="1" lang="ja-JP" altLang="en-US" smtClean="0"/>
              <a:t>2020/2/6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4FDA0ED-DC0A-4DFE-814B-9F9164A88C8E}" type="slidenum">
              <a:rPr kumimoji="1" lang="ja-JP" altLang="en-US" smtClean="0"/>
              <a:t>‹#›</a:t>
            </a:fld>
            <a:endParaRPr kumimoji="1" lang="ja-JP" altLang="en-US"/>
          </a:p>
        </p:txBody>
      </p:sp>
      <p:grpSp>
        <p:nvGrpSpPr>
          <p:cNvPr id="12" name="グループ化 11"/>
          <p:cNvGrpSpPr/>
          <p:nvPr userDrawn="1"/>
        </p:nvGrpSpPr>
        <p:grpSpPr>
          <a:xfrm>
            <a:off x="0" y="4581128"/>
            <a:ext cx="9144000" cy="2276872"/>
            <a:chOff x="0" y="4581128"/>
            <a:chExt cx="9144000" cy="2276872"/>
          </a:xfrm>
        </p:grpSpPr>
        <p:sp>
          <p:nvSpPr>
            <p:cNvPr id="13" name="正方形/長方形 12"/>
            <p:cNvSpPr/>
            <p:nvPr/>
          </p:nvSpPr>
          <p:spPr>
            <a:xfrm>
              <a:off x="0" y="4581128"/>
              <a:ext cx="9144000" cy="2276872"/>
            </a:xfrm>
            <a:prstGeom prst="rect">
              <a:avLst/>
            </a:prstGeom>
            <a:solidFill>
              <a:srgbClr val="0066CC"/>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899592" y="4941168"/>
              <a:ext cx="7560840" cy="1292662"/>
            </a:xfrm>
            <a:prstGeom prst="rect">
              <a:avLst/>
            </a:prstGeom>
            <a:noFill/>
          </p:spPr>
          <p:txBody>
            <a:bodyPr wrap="square" rtlCol="0">
              <a:spAutoFit/>
            </a:bodyPr>
            <a:lstStyle/>
            <a:p>
              <a:pPr algn="ctr">
                <a:spcAft>
                  <a:spcPts val="600"/>
                </a:spcAft>
              </a:pPr>
              <a:r>
                <a:rPr lang="ja-JP" altLang="en-US" sz="2000" b="1" dirty="0">
                  <a:solidFill>
                    <a:schemeClr val="bg1"/>
                  </a:solidFill>
                  <a:latin typeface="+mj-ea"/>
                  <a:ea typeface="+mj-ea"/>
                </a:rPr>
                <a:t>大学連携型核安全セキュリティ・グローバルプロフェッショナルコース</a:t>
              </a:r>
              <a:endParaRPr kumimoji="1" lang="en-US" altLang="ja-JP" sz="2000" b="1" dirty="0">
                <a:solidFill>
                  <a:schemeClr val="bg1"/>
                </a:solidFill>
                <a:latin typeface="+mj-ea"/>
                <a:ea typeface="+mj-ea"/>
              </a:endParaRPr>
            </a:p>
            <a:p>
              <a:pPr algn="ctr">
                <a:spcAft>
                  <a:spcPts val="600"/>
                </a:spcAft>
              </a:pPr>
              <a:r>
                <a:rPr kumimoji="1" lang="en-US" altLang="ja-JP" sz="2800" b="1" u="sng" dirty="0">
                  <a:solidFill>
                    <a:schemeClr val="bg1"/>
                  </a:solidFill>
                  <a:latin typeface="+mj-ea"/>
                  <a:ea typeface="+mj-ea"/>
                </a:rPr>
                <a:t>JAEA/ISCN</a:t>
              </a:r>
              <a:r>
                <a:rPr kumimoji="1" lang="ja-JP" altLang="en-US" sz="2800" b="1" u="sng" dirty="0">
                  <a:solidFill>
                    <a:schemeClr val="bg1"/>
                  </a:solidFill>
                  <a:latin typeface="+mj-ea"/>
                  <a:ea typeface="+mj-ea"/>
                </a:rPr>
                <a:t> 核セキュリティ・</a:t>
              </a:r>
              <a:r>
                <a:rPr kumimoji="1" lang="en-US" altLang="ja-JP" sz="2800" b="1" u="sng" dirty="0">
                  <a:solidFill>
                    <a:schemeClr val="bg1"/>
                  </a:solidFill>
                  <a:latin typeface="+mj-ea"/>
                  <a:ea typeface="+mj-ea"/>
                </a:rPr>
                <a:t>PP</a:t>
              </a:r>
              <a:r>
                <a:rPr kumimoji="1" lang="ja-JP" altLang="en-US" sz="2800" b="1" u="sng" dirty="0">
                  <a:solidFill>
                    <a:schemeClr val="bg1"/>
                  </a:solidFill>
                  <a:latin typeface="+mj-ea"/>
                  <a:ea typeface="+mj-ea"/>
                </a:rPr>
                <a:t>実習</a:t>
              </a:r>
              <a:endParaRPr kumimoji="1" lang="en-US" altLang="ja-JP" sz="2800" b="1" u="sng" dirty="0">
                <a:solidFill>
                  <a:schemeClr val="bg1"/>
                </a:solidFill>
                <a:latin typeface="+mj-ea"/>
                <a:ea typeface="+mj-ea"/>
              </a:endParaRPr>
            </a:p>
            <a:p>
              <a:pPr algn="ctr">
                <a:spcAft>
                  <a:spcPts val="600"/>
                </a:spcAft>
              </a:pPr>
              <a:r>
                <a:rPr kumimoji="1" lang="en-US" altLang="ja-JP" sz="2000" b="1" dirty="0">
                  <a:solidFill>
                    <a:schemeClr val="bg1"/>
                  </a:solidFill>
                  <a:latin typeface="+mj-ea"/>
                  <a:ea typeface="+mj-ea"/>
                </a:rPr>
                <a:t>2012</a:t>
              </a:r>
              <a:r>
                <a:rPr kumimoji="1" lang="ja-JP" altLang="en-US" sz="2000" b="1" dirty="0">
                  <a:solidFill>
                    <a:schemeClr val="bg1"/>
                  </a:solidFill>
                  <a:latin typeface="+mj-ea"/>
                  <a:ea typeface="+mj-ea"/>
                </a:rPr>
                <a:t>年</a:t>
              </a:r>
              <a:r>
                <a:rPr kumimoji="1" lang="en-US" altLang="ja-JP" sz="2000" b="1" dirty="0">
                  <a:solidFill>
                    <a:schemeClr val="bg1"/>
                  </a:solidFill>
                  <a:latin typeface="+mj-ea"/>
                  <a:ea typeface="+mj-ea"/>
                </a:rPr>
                <a:t>9</a:t>
              </a:r>
              <a:r>
                <a:rPr kumimoji="1" lang="ja-JP" altLang="en-US" sz="2000" b="1" dirty="0">
                  <a:solidFill>
                    <a:schemeClr val="bg1"/>
                  </a:solidFill>
                  <a:latin typeface="+mj-ea"/>
                  <a:ea typeface="+mj-ea"/>
                </a:rPr>
                <a:t>月</a:t>
              </a:r>
              <a:r>
                <a:rPr kumimoji="1" lang="en-US" altLang="ja-JP" sz="2000" b="1" dirty="0">
                  <a:solidFill>
                    <a:schemeClr val="bg1"/>
                  </a:solidFill>
                  <a:latin typeface="+mj-ea"/>
                  <a:ea typeface="+mj-ea"/>
                </a:rPr>
                <a:t>19</a:t>
              </a:r>
              <a:r>
                <a:rPr kumimoji="1" lang="ja-JP" altLang="en-US" sz="2000" b="1" dirty="0">
                  <a:solidFill>
                    <a:schemeClr val="bg1"/>
                  </a:solidFill>
                  <a:latin typeface="+mj-ea"/>
                  <a:ea typeface="+mj-ea"/>
                </a:rPr>
                <a:t>－</a:t>
              </a:r>
              <a:r>
                <a:rPr kumimoji="1" lang="en-US" altLang="ja-JP" sz="2000" b="1" dirty="0">
                  <a:solidFill>
                    <a:schemeClr val="bg1"/>
                  </a:solidFill>
                  <a:latin typeface="+mj-ea"/>
                  <a:ea typeface="+mj-ea"/>
                </a:rPr>
                <a:t>21</a:t>
              </a:r>
              <a:r>
                <a:rPr kumimoji="1" lang="ja-JP" altLang="en-US" sz="2000" b="1" dirty="0">
                  <a:solidFill>
                    <a:schemeClr val="bg1"/>
                  </a:solidFill>
                  <a:latin typeface="+mj-ea"/>
                  <a:ea typeface="+mj-ea"/>
                </a:rPr>
                <a:t>日</a:t>
              </a:r>
            </a:p>
          </p:txBody>
        </p:sp>
      </p:grpSp>
      <p:grpSp>
        <p:nvGrpSpPr>
          <p:cNvPr id="15" name="グループ化 14"/>
          <p:cNvGrpSpPr/>
          <p:nvPr userDrawn="1"/>
        </p:nvGrpSpPr>
        <p:grpSpPr>
          <a:xfrm>
            <a:off x="107504" y="116632"/>
            <a:ext cx="3744867" cy="720080"/>
            <a:chOff x="107053" y="116632"/>
            <a:chExt cx="3744867" cy="720080"/>
          </a:xfrm>
        </p:grpSpPr>
        <p:grpSp>
          <p:nvGrpSpPr>
            <p:cNvPr id="16" name="グループ化 1"/>
            <p:cNvGrpSpPr>
              <a:grpSpLocks/>
            </p:cNvGrpSpPr>
            <p:nvPr/>
          </p:nvGrpSpPr>
          <p:grpSpPr bwMode="auto">
            <a:xfrm>
              <a:off x="214557" y="116632"/>
              <a:ext cx="3528392" cy="648072"/>
              <a:chOff x="152400" y="6010275"/>
              <a:chExt cx="3429000" cy="695325"/>
            </a:xfrm>
          </p:grpSpPr>
          <p:pic>
            <p:nvPicPr>
              <p:cNvPr id="18"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5992" y="6010275"/>
                <a:ext cx="2865408" cy="695325"/>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図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6105104"/>
                <a:ext cx="558780" cy="554864"/>
              </a:xfrm>
              <a:prstGeom prst="rect">
                <a:avLst/>
              </a:prstGeom>
              <a:noFill/>
              <a:ln w="22225">
                <a:noFill/>
                <a:miter lim="800000"/>
                <a:headEnd/>
                <a:tailEnd/>
              </a:ln>
              <a:extLst>
                <a:ext uri="{909E8E84-426E-40DD-AFC4-6F175D3DCCD1}">
                  <a14:hiddenFill xmlns:a14="http://schemas.microsoft.com/office/drawing/2010/main">
                    <a:solidFill>
                      <a:srgbClr val="FFFFFF"/>
                    </a:solidFill>
                  </a14:hiddenFill>
                </a:ext>
              </a:extLst>
            </p:spPr>
          </p:pic>
        </p:grpSp>
        <p:sp>
          <p:nvSpPr>
            <p:cNvPr id="17" name="正方形/長方形 16"/>
            <p:cNvSpPr/>
            <p:nvPr/>
          </p:nvSpPr>
          <p:spPr>
            <a:xfrm>
              <a:off x="107053" y="116632"/>
              <a:ext cx="3744867" cy="720080"/>
            </a:xfrm>
            <a:prstGeom prst="rect">
              <a:avLst/>
            </a:prstGeom>
            <a:noFill/>
            <a:ln w="3492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プレースホルダー 21"/>
          <p:cNvSpPr>
            <a:spLocks noGrp="1"/>
          </p:cNvSpPr>
          <p:nvPr>
            <p:ph type="body" sz="quarter" idx="13"/>
          </p:nvPr>
        </p:nvSpPr>
        <p:spPr>
          <a:xfrm>
            <a:off x="899592" y="1558181"/>
            <a:ext cx="6841058" cy="574675"/>
          </a:xfrm>
        </p:spPr>
        <p:txBody>
          <a:bodyPr>
            <a:normAutofit/>
          </a:bodyPr>
          <a:lstStyle>
            <a:lvl1pPr marL="0" indent="0">
              <a:buNone/>
              <a:defRPr sz="2400" b="1"/>
            </a:lvl1pPr>
          </a:lstStyle>
          <a:p>
            <a:pPr lvl="0"/>
            <a:r>
              <a:rPr kumimoji="1" lang="ja-JP" altLang="en-US"/>
              <a:t>マスター テキストの書式設定</a:t>
            </a:r>
          </a:p>
        </p:txBody>
      </p:sp>
    </p:spTree>
    <p:extLst>
      <p:ext uri="{BB962C8B-B14F-4D97-AF65-F5344CB8AC3E}">
        <p14:creationId xmlns:p14="http://schemas.microsoft.com/office/powerpoint/2010/main" val="3632391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240E89-C409-4746-A3D5-46FF92BC279D}" type="datetime1">
              <a:rPr kumimoji="1" lang="ja-JP" altLang="en-US" smtClean="0"/>
              <a:t>2020/2/6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grpSp>
        <p:nvGrpSpPr>
          <p:cNvPr id="5" name="グループ化 4"/>
          <p:cNvGrpSpPr/>
          <p:nvPr userDrawn="1"/>
        </p:nvGrpSpPr>
        <p:grpSpPr>
          <a:xfrm>
            <a:off x="0" y="-1505"/>
            <a:ext cx="9144587" cy="6859505"/>
            <a:chOff x="0" y="-1505"/>
            <a:chExt cx="9144587" cy="6859505"/>
          </a:xfrm>
        </p:grpSpPr>
        <p:sp>
          <p:nvSpPr>
            <p:cNvPr id="6" name="正方形/長方形 5"/>
            <p:cNvSpPr/>
            <p:nvPr/>
          </p:nvSpPr>
          <p:spPr>
            <a:xfrm>
              <a:off x="0" y="0"/>
              <a:ext cx="9144000" cy="1011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0" y="6756834"/>
              <a:ext cx="9144000" cy="1011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ローチャート : 手操作入力 7"/>
            <p:cNvSpPr/>
            <p:nvPr/>
          </p:nvSpPr>
          <p:spPr>
            <a:xfrm rot="10800000">
              <a:off x="7956375" y="8936"/>
              <a:ext cx="1188212" cy="49313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58"/>
                <a:gd name="connsiteY0" fmla="*/ 5115 h 10000"/>
                <a:gd name="connsiteX1" fmla="*/ 10058 w 10058"/>
                <a:gd name="connsiteY1" fmla="*/ 0 h 10000"/>
                <a:gd name="connsiteX2" fmla="*/ 10058 w 10058"/>
                <a:gd name="connsiteY2" fmla="*/ 10000 h 10000"/>
                <a:gd name="connsiteX3" fmla="*/ 58 w 10058"/>
                <a:gd name="connsiteY3" fmla="*/ 10000 h 10000"/>
                <a:gd name="connsiteX4" fmla="*/ 0 w 10058"/>
                <a:gd name="connsiteY4" fmla="*/ 5115 h 10000"/>
                <a:gd name="connsiteX0" fmla="*/ 34 w 10004"/>
                <a:gd name="connsiteY0" fmla="*/ 6233 h 10000"/>
                <a:gd name="connsiteX1" fmla="*/ 10004 w 10004"/>
                <a:gd name="connsiteY1" fmla="*/ 0 h 10000"/>
                <a:gd name="connsiteX2" fmla="*/ 10004 w 10004"/>
                <a:gd name="connsiteY2" fmla="*/ 10000 h 10000"/>
                <a:gd name="connsiteX3" fmla="*/ 4 w 10004"/>
                <a:gd name="connsiteY3" fmla="*/ 10000 h 10000"/>
                <a:gd name="connsiteX4" fmla="*/ 34 w 10004"/>
                <a:gd name="connsiteY4" fmla="*/ 6233 h 10000"/>
                <a:gd name="connsiteX0" fmla="*/ 34 w 10004"/>
                <a:gd name="connsiteY0" fmla="*/ 2639 h 6406"/>
                <a:gd name="connsiteX1" fmla="*/ 9975 w 10004"/>
                <a:gd name="connsiteY1" fmla="*/ 0 h 6406"/>
                <a:gd name="connsiteX2" fmla="*/ 10004 w 10004"/>
                <a:gd name="connsiteY2" fmla="*/ 6406 h 6406"/>
                <a:gd name="connsiteX3" fmla="*/ 4 w 10004"/>
                <a:gd name="connsiteY3" fmla="*/ 6406 h 6406"/>
                <a:gd name="connsiteX4" fmla="*/ 34 w 10004"/>
                <a:gd name="connsiteY4" fmla="*/ 2639 h 6406"/>
                <a:gd name="connsiteX0" fmla="*/ 0 w 10024"/>
                <a:gd name="connsiteY0" fmla="*/ 0 h 11366"/>
                <a:gd name="connsiteX1" fmla="*/ 9995 w 10024"/>
                <a:gd name="connsiteY1" fmla="*/ 1366 h 11366"/>
                <a:gd name="connsiteX2" fmla="*/ 10024 w 10024"/>
                <a:gd name="connsiteY2" fmla="*/ 11366 h 11366"/>
                <a:gd name="connsiteX3" fmla="*/ 28 w 10024"/>
                <a:gd name="connsiteY3" fmla="*/ 11366 h 11366"/>
                <a:gd name="connsiteX4" fmla="*/ 0 w 10024"/>
                <a:gd name="connsiteY4" fmla="*/ 0 h 11366"/>
                <a:gd name="connsiteX0" fmla="*/ 0 w 10024"/>
                <a:gd name="connsiteY0" fmla="*/ 0 h 11366"/>
                <a:gd name="connsiteX1" fmla="*/ 9995 w 10024"/>
                <a:gd name="connsiteY1" fmla="*/ 6104 h 11366"/>
                <a:gd name="connsiteX2" fmla="*/ 10024 w 10024"/>
                <a:gd name="connsiteY2" fmla="*/ 11366 h 11366"/>
                <a:gd name="connsiteX3" fmla="*/ 28 w 10024"/>
                <a:gd name="connsiteY3" fmla="*/ 11366 h 11366"/>
                <a:gd name="connsiteX4" fmla="*/ 0 w 10024"/>
                <a:gd name="connsiteY4" fmla="*/ 0 h 11366"/>
                <a:gd name="connsiteX0" fmla="*/ 7 w 10002"/>
                <a:gd name="connsiteY0" fmla="*/ 0 h 7127"/>
                <a:gd name="connsiteX1" fmla="*/ 9973 w 10002"/>
                <a:gd name="connsiteY1" fmla="*/ 1865 h 7127"/>
                <a:gd name="connsiteX2" fmla="*/ 10002 w 10002"/>
                <a:gd name="connsiteY2" fmla="*/ 7127 h 7127"/>
                <a:gd name="connsiteX3" fmla="*/ 6 w 10002"/>
                <a:gd name="connsiteY3" fmla="*/ 7127 h 7127"/>
                <a:gd name="connsiteX4" fmla="*/ 7 w 10002"/>
                <a:gd name="connsiteY4" fmla="*/ 0 h 7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7127">
                  <a:moveTo>
                    <a:pt x="7" y="0"/>
                  </a:moveTo>
                  <a:lnTo>
                    <a:pt x="9973" y="1865"/>
                  </a:lnTo>
                  <a:cubicBezTo>
                    <a:pt x="9983" y="5198"/>
                    <a:pt x="9992" y="3794"/>
                    <a:pt x="10002" y="7127"/>
                  </a:cubicBezTo>
                  <a:lnTo>
                    <a:pt x="6" y="7127"/>
                  </a:lnTo>
                  <a:cubicBezTo>
                    <a:pt x="-13" y="4586"/>
                    <a:pt x="26" y="2541"/>
                    <a:pt x="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8172400" y="-1505"/>
              <a:ext cx="936104" cy="461665"/>
            </a:xfrm>
            <a:prstGeom prst="rect">
              <a:avLst/>
            </a:prstGeom>
            <a:noFill/>
          </p:spPr>
          <p:txBody>
            <a:bodyPr wrap="square" rtlCol="0">
              <a:spAutoFit/>
            </a:bodyPr>
            <a:lstStyle/>
            <a:p>
              <a:pPr algn="ctr"/>
              <a:r>
                <a:rPr kumimoji="1" lang="en-US" altLang="ja-JP" sz="2400" b="1" dirty="0">
                  <a:solidFill>
                    <a:schemeClr val="bg1"/>
                  </a:solidFill>
                </a:rPr>
                <a:t>ISCN</a:t>
              </a:r>
              <a:endParaRPr kumimoji="1" lang="ja-JP" altLang="en-US" sz="2400" b="1" dirty="0">
                <a:solidFill>
                  <a:schemeClr val="bg1"/>
                </a:solidFill>
              </a:endParaRPr>
            </a:p>
          </p:txBody>
        </p:sp>
      </p:grpSp>
      <p:sp>
        <p:nvSpPr>
          <p:cNvPr id="11" name="スライド番号プレースホルダー 5"/>
          <p:cNvSpPr>
            <a:spLocks noGrp="1"/>
          </p:cNvSpPr>
          <p:nvPr>
            <p:ph type="sldNum" sz="quarter" idx="4"/>
          </p:nvPr>
        </p:nvSpPr>
        <p:spPr>
          <a:xfrm>
            <a:off x="6974904" y="6309320"/>
            <a:ext cx="2133600" cy="365125"/>
          </a:xfrm>
          <a:prstGeom prst="rect">
            <a:avLst/>
          </a:prstGeom>
        </p:spPr>
        <p:txBody>
          <a:bodyPr vert="horz" lIns="91440" tIns="45720" rIns="91440" bIns="45720" rtlCol="0" anchor="ctr"/>
          <a:lstStyle>
            <a:lvl1pPr algn="r">
              <a:defRPr sz="1600">
                <a:solidFill>
                  <a:schemeClr val="tx1"/>
                </a:solidFill>
              </a:defRPr>
            </a:lvl1pPr>
          </a:lstStyle>
          <a:p>
            <a:fld id="{94FDA0ED-DC0A-4DFE-814B-9F9164A88C8E}" type="slidenum">
              <a:rPr lang="ja-JP" altLang="en-US" smtClean="0"/>
              <a:pPr/>
              <a:t>‹#›</a:t>
            </a:fld>
            <a:endParaRPr lang="ja-JP" altLang="en-US" dirty="0"/>
          </a:p>
        </p:txBody>
      </p:sp>
    </p:spTree>
    <p:extLst>
      <p:ext uri="{BB962C8B-B14F-4D97-AF65-F5344CB8AC3E}">
        <p14:creationId xmlns:p14="http://schemas.microsoft.com/office/powerpoint/2010/main" val="1680496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6C7A182-8F70-4513-B73E-9CDC0A06B386}" type="datetime1">
              <a:rPr kumimoji="1" lang="ja-JP" altLang="en-US" smtClean="0"/>
              <a:t>2020/2/6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8" name="スライド番号プレースホルダー 5"/>
          <p:cNvSpPr>
            <a:spLocks noGrp="1"/>
          </p:cNvSpPr>
          <p:nvPr>
            <p:ph type="sldNum" sz="quarter" idx="4"/>
          </p:nvPr>
        </p:nvSpPr>
        <p:spPr>
          <a:xfrm>
            <a:off x="6974904" y="6309320"/>
            <a:ext cx="2133600" cy="365125"/>
          </a:xfrm>
          <a:prstGeom prst="rect">
            <a:avLst/>
          </a:prstGeom>
        </p:spPr>
        <p:txBody>
          <a:bodyPr vert="horz" lIns="91440" tIns="45720" rIns="91440" bIns="45720" rtlCol="0" anchor="ctr"/>
          <a:lstStyle>
            <a:lvl1pPr algn="r">
              <a:defRPr sz="1600">
                <a:solidFill>
                  <a:schemeClr val="tx1"/>
                </a:solidFill>
              </a:defRPr>
            </a:lvl1pPr>
          </a:lstStyle>
          <a:p>
            <a:fld id="{94FDA0ED-DC0A-4DFE-814B-9F9164A88C8E}" type="slidenum">
              <a:rPr lang="ja-JP" altLang="en-US" smtClean="0"/>
              <a:pPr/>
              <a:t>‹#›</a:t>
            </a:fld>
            <a:endParaRPr lang="ja-JP" altLang="en-US" dirty="0"/>
          </a:p>
        </p:txBody>
      </p:sp>
    </p:spTree>
    <p:extLst>
      <p:ext uri="{BB962C8B-B14F-4D97-AF65-F5344CB8AC3E}">
        <p14:creationId xmlns:p14="http://schemas.microsoft.com/office/powerpoint/2010/main" val="1267607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7B5608-5530-654E-9E57-A6F026D4F9FE}" type="datetimeFigureOut">
              <a:rPr lang="en-US" smtClean="0">
                <a:solidFill>
                  <a:prstClr val="black">
                    <a:tint val="75000"/>
                  </a:prstClr>
                </a:solidFill>
              </a:rPr>
              <a:pPr/>
              <a:t>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0E5E0E-6437-514F-A043-9D3E657D11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46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i="0" u="sng">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7B5608-5530-654E-9E57-A6F026D4F9FE}" type="datetimeFigureOut">
              <a:rPr lang="en-US" smtClean="0">
                <a:solidFill>
                  <a:prstClr val="black">
                    <a:tint val="75000"/>
                  </a:prstClr>
                </a:solidFill>
              </a:rPr>
              <a:pPr/>
              <a:t>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0E5E0E-6437-514F-A043-9D3E657D11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8682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theme" Target="../theme/theme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35C94-9D85-4A74-B4B3-3D6EA3A31DA3}" type="datetime1">
              <a:rPr kumimoji="1" lang="ja-JP" altLang="en-US" smtClean="0"/>
              <a:t>2020/2/6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019C3-46FA-45B2-A14E-7BD9558B3B03}" type="slidenum">
              <a:rPr kumimoji="1" lang="ja-JP" altLang="en-US" smtClean="0"/>
              <a:t>‹#›</a:t>
            </a:fld>
            <a:endParaRPr kumimoji="1" lang="ja-JP" altLang="en-US"/>
          </a:p>
        </p:txBody>
      </p:sp>
    </p:spTree>
    <p:extLst>
      <p:ext uri="{BB962C8B-B14F-4D97-AF65-F5344CB8AC3E}">
        <p14:creationId xmlns:p14="http://schemas.microsoft.com/office/powerpoint/2010/main" val="2768982980"/>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1"/>
            <a:ext cx="8229600" cy="1828799"/>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83D7F-AD80-4903-A29D-AA4A26F45CCC}" type="datetime1">
              <a:rPr kumimoji="1" lang="ja-JP" altLang="en-US" smtClean="0"/>
              <a:t>2020/2/6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74904" y="6309320"/>
            <a:ext cx="2133600" cy="365125"/>
          </a:xfrm>
          <a:prstGeom prst="rect">
            <a:avLst/>
          </a:prstGeom>
        </p:spPr>
        <p:txBody>
          <a:bodyPr vert="horz" lIns="91440" tIns="45720" rIns="91440" bIns="45720" rtlCol="0" anchor="ctr"/>
          <a:lstStyle>
            <a:lvl1pPr algn="r">
              <a:defRPr sz="1600">
                <a:solidFill>
                  <a:schemeClr val="tx1"/>
                </a:solidFill>
              </a:defRPr>
            </a:lvl1pPr>
          </a:lstStyle>
          <a:p>
            <a:fld id="{94FDA0ED-DC0A-4DFE-814B-9F9164A88C8E}" type="slidenum">
              <a:rPr lang="ja-JP" altLang="en-US" smtClean="0"/>
              <a:pPr/>
              <a:t>‹#›</a:t>
            </a:fld>
            <a:endParaRPr lang="ja-JP" altLang="en-US" dirty="0"/>
          </a:p>
        </p:txBody>
      </p:sp>
      <p:sp>
        <p:nvSpPr>
          <p:cNvPr id="7" name="正方形/長方形 6"/>
          <p:cNvSpPr/>
          <p:nvPr userDrawn="1"/>
        </p:nvSpPr>
        <p:spPr>
          <a:xfrm>
            <a:off x="0" y="0"/>
            <a:ext cx="9144000" cy="685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186470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7B5608-5530-654E-9E57-A6F026D4F9FE}" type="datetimeFigureOut">
              <a:rPr kumimoji="1" lang="en-US" smtClean="0">
                <a:solidFill>
                  <a:prstClr val="black">
                    <a:tint val="75000"/>
                  </a:prstClr>
                </a:solidFill>
                <a:latin typeface="Trebuchet MS" pitchFamily="34" charset="0"/>
                <a:ea typeface="ＭＳ Ｐゴシック" pitchFamily="50" charset="-128"/>
                <a:cs typeface="Arial" pitchFamily="34" charset="0"/>
              </a:rPr>
              <a:pPr/>
              <a:t>2/6/2020</a:t>
            </a:fld>
            <a:endParaRPr kumimoji="1" lang="en-US">
              <a:solidFill>
                <a:prstClr val="black">
                  <a:tint val="75000"/>
                </a:prstClr>
              </a:solidFill>
              <a:latin typeface="Trebuchet MS" pitchFamily="34" charset="0"/>
              <a:ea typeface="ＭＳ Ｐゴシック" pitchFamily="50" charset="-128"/>
              <a:cs typeface="Arial" pitchFamily="34" charset="0"/>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en-US">
              <a:solidFill>
                <a:prstClr val="black">
                  <a:tint val="75000"/>
                </a:prstClr>
              </a:solidFill>
              <a:latin typeface="Trebuchet MS" pitchFamily="34" charset="0"/>
              <a:ea typeface="ＭＳ Ｐゴシック" pitchFamily="50" charset="-128"/>
              <a:cs typeface="Arial" pitchFamily="34" charset="0"/>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E5E0E-6437-514F-A043-9D3E657D116C}" type="slidenum">
              <a:rPr kumimoji="1" lang="en-US" smtClean="0">
                <a:solidFill>
                  <a:prstClr val="black">
                    <a:tint val="75000"/>
                  </a:prstClr>
                </a:solidFill>
                <a:latin typeface="Trebuchet MS" pitchFamily="34" charset="0"/>
                <a:ea typeface="ＭＳ Ｐゴシック" pitchFamily="50" charset="-128"/>
                <a:cs typeface="Arial" pitchFamily="34" charset="0"/>
              </a:rPr>
              <a:pPr/>
              <a:t>‹#›</a:t>
            </a:fld>
            <a:endParaRPr kumimoji="1" lang="en-US">
              <a:solidFill>
                <a:prstClr val="black">
                  <a:tint val="75000"/>
                </a:prstClr>
              </a:solidFill>
              <a:latin typeface="Trebuchet MS" pitchFamily="34" charset="0"/>
              <a:ea typeface="ＭＳ Ｐゴシック" pitchFamily="50" charset="-128"/>
              <a:cs typeface="Arial" pitchFamily="34" charset="0"/>
            </a:endParaRPr>
          </a:p>
        </p:txBody>
      </p:sp>
      <p:grpSp>
        <p:nvGrpSpPr>
          <p:cNvPr id="7" name="グループ化 7"/>
          <p:cNvGrpSpPr>
            <a:grpSpLocks/>
          </p:cNvGrpSpPr>
          <p:nvPr userDrawn="1"/>
        </p:nvGrpSpPr>
        <p:grpSpPr bwMode="auto">
          <a:xfrm>
            <a:off x="0" y="-1588"/>
            <a:ext cx="9144000" cy="6859588"/>
            <a:chOff x="0" y="-1505"/>
            <a:chExt cx="9144587" cy="6859505"/>
          </a:xfrm>
        </p:grpSpPr>
        <p:sp>
          <p:nvSpPr>
            <p:cNvPr id="8" name="正方形/長方形 2"/>
            <p:cNvSpPr/>
            <p:nvPr/>
          </p:nvSpPr>
          <p:spPr>
            <a:xfrm>
              <a:off x="0" y="83"/>
              <a:ext cx="9144587" cy="101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ja-JP" altLang="en-US" sz="1800">
                <a:solidFill>
                  <a:prstClr val="white"/>
                </a:solidFill>
              </a:endParaRPr>
            </a:p>
          </p:txBody>
        </p:sp>
        <p:sp>
          <p:nvSpPr>
            <p:cNvPr id="9" name="正方形/長方形 3"/>
            <p:cNvSpPr/>
            <p:nvPr/>
          </p:nvSpPr>
          <p:spPr>
            <a:xfrm>
              <a:off x="0" y="6756401"/>
              <a:ext cx="9144587" cy="101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ja-JP" altLang="en-US" sz="1800">
                <a:solidFill>
                  <a:prstClr val="white"/>
                </a:solidFill>
              </a:endParaRPr>
            </a:p>
          </p:txBody>
        </p:sp>
        <p:sp>
          <p:nvSpPr>
            <p:cNvPr id="10" name="フローチャート : 手操作入力 7"/>
            <p:cNvSpPr/>
            <p:nvPr/>
          </p:nvSpPr>
          <p:spPr>
            <a:xfrm rot="10800000">
              <a:off x="7957061" y="9608"/>
              <a:ext cx="1187526" cy="49211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58"/>
                <a:gd name="connsiteY0" fmla="*/ 5115 h 10000"/>
                <a:gd name="connsiteX1" fmla="*/ 10058 w 10058"/>
                <a:gd name="connsiteY1" fmla="*/ 0 h 10000"/>
                <a:gd name="connsiteX2" fmla="*/ 10058 w 10058"/>
                <a:gd name="connsiteY2" fmla="*/ 10000 h 10000"/>
                <a:gd name="connsiteX3" fmla="*/ 58 w 10058"/>
                <a:gd name="connsiteY3" fmla="*/ 10000 h 10000"/>
                <a:gd name="connsiteX4" fmla="*/ 0 w 10058"/>
                <a:gd name="connsiteY4" fmla="*/ 5115 h 10000"/>
                <a:gd name="connsiteX0" fmla="*/ 34 w 10004"/>
                <a:gd name="connsiteY0" fmla="*/ 6233 h 10000"/>
                <a:gd name="connsiteX1" fmla="*/ 10004 w 10004"/>
                <a:gd name="connsiteY1" fmla="*/ 0 h 10000"/>
                <a:gd name="connsiteX2" fmla="*/ 10004 w 10004"/>
                <a:gd name="connsiteY2" fmla="*/ 10000 h 10000"/>
                <a:gd name="connsiteX3" fmla="*/ 4 w 10004"/>
                <a:gd name="connsiteY3" fmla="*/ 10000 h 10000"/>
                <a:gd name="connsiteX4" fmla="*/ 34 w 10004"/>
                <a:gd name="connsiteY4" fmla="*/ 6233 h 10000"/>
                <a:gd name="connsiteX0" fmla="*/ 34 w 10004"/>
                <a:gd name="connsiteY0" fmla="*/ 2639 h 6406"/>
                <a:gd name="connsiteX1" fmla="*/ 9975 w 10004"/>
                <a:gd name="connsiteY1" fmla="*/ 0 h 6406"/>
                <a:gd name="connsiteX2" fmla="*/ 10004 w 10004"/>
                <a:gd name="connsiteY2" fmla="*/ 6406 h 6406"/>
                <a:gd name="connsiteX3" fmla="*/ 4 w 10004"/>
                <a:gd name="connsiteY3" fmla="*/ 6406 h 6406"/>
                <a:gd name="connsiteX4" fmla="*/ 34 w 10004"/>
                <a:gd name="connsiteY4" fmla="*/ 2639 h 6406"/>
                <a:gd name="connsiteX0" fmla="*/ 0 w 10024"/>
                <a:gd name="connsiteY0" fmla="*/ 0 h 11366"/>
                <a:gd name="connsiteX1" fmla="*/ 9995 w 10024"/>
                <a:gd name="connsiteY1" fmla="*/ 1366 h 11366"/>
                <a:gd name="connsiteX2" fmla="*/ 10024 w 10024"/>
                <a:gd name="connsiteY2" fmla="*/ 11366 h 11366"/>
                <a:gd name="connsiteX3" fmla="*/ 28 w 10024"/>
                <a:gd name="connsiteY3" fmla="*/ 11366 h 11366"/>
                <a:gd name="connsiteX4" fmla="*/ 0 w 10024"/>
                <a:gd name="connsiteY4" fmla="*/ 0 h 11366"/>
                <a:gd name="connsiteX0" fmla="*/ 0 w 10024"/>
                <a:gd name="connsiteY0" fmla="*/ 0 h 11366"/>
                <a:gd name="connsiteX1" fmla="*/ 9995 w 10024"/>
                <a:gd name="connsiteY1" fmla="*/ 6104 h 11366"/>
                <a:gd name="connsiteX2" fmla="*/ 10024 w 10024"/>
                <a:gd name="connsiteY2" fmla="*/ 11366 h 11366"/>
                <a:gd name="connsiteX3" fmla="*/ 28 w 10024"/>
                <a:gd name="connsiteY3" fmla="*/ 11366 h 11366"/>
                <a:gd name="connsiteX4" fmla="*/ 0 w 10024"/>
                <a:gd name="connsiteY4" fmla="*/ 0 h 11366"/>
                <a:gd name="connsiteX0" fmla="*/ 7 w 10002"/>
                <a:gd name="connsiteY0" fmla="*/ 0 h 7127"/>
                <a:gd name="connsiteX1" fmla="*/ 9973 w 10002"/>
                <a:gd name="connsiteY1" fmla="*/ 1865 h 7127"/>
                <a:gd name="connsiteX2" fmla="*/ 10002 w 10002"/>
                <a:gd name="connsiteY2" fmla="*/ 7127 h 7127"/>
                <a:gd name="connsiteX3" fmla="*/ 6 w 10002"/>
                <a:gd name="connsiteY3" fmla="*/ 7127 h 7127"/>
                <a:gd name="connsiteX4" fmla="*/ 7 w 10002"/>
                <a:gd name="connsiteY4" fmla="*/ 0 h 7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7127">
                  <a:moveTo>
                    <a:pt x="7" y="0"/>
                  </a:moveTo>
                  <a:lnTo>
                    <a:pt x="9973" y="1865"/>
                  </a:lnTo>
                  <a:cubicBezTo>
                    <a:pt x="9983" y="5198"/>
                    <a:pt x="9992" y="3794"/>
                    <a:pt x="10002" y="7127"/>
                  </a:cubicBezTo>
                  <a:lnTo>
                    <a:pt x="6" y="7127"/>
                  </a:lnTo>
                  <a:cubicBezTo>
                    <a:pt x="-13" y="4586"/>
                    <a:pt x="26" y="2541"/>
                    <a:pt x="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ja-JP" altLang="en-US" sz="1800">
                <a:solidFill>
                  <a:prstClr val="white"/>
                </a:solidFill>
              </a:endParaRPr>
            </a:p>
          </p:txBody>
        </p:sp>
        <p:sp>
          <p:nvSpPr>
            <p:cNvPr id="11" name="テキスト ボックス 5"/>
            <p:cNvSpPr txBox="1">
              <a:spLocks noChangeArrowheads="1"/>
            </p:cNvSpPr>
            <p:nvPr/>
          </p:nvSpPr>
          <p:spPr bwMode="auto">
            <a:xfrm>
              <a:off x="8172975" y="-1505"/>
              <a:ext cx="935098" cy="46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rebuchet MS" pitchFamily="34" charset="0"/>
                  <a:ea typeface="ＭＳ Ｐゴシック" pitchFamily="50" charset="-128"/>
                </a:defRPr>
              </a:lvl1pPr>
              <a:lvl2pPr marL="742950" indent="-285750" eaLnBrk="0" hangingPunct="0">
                <a:defRPr kumimoji="1">
                  <a:solidFill>
                    <a:schemeClr val="tx1"/>
                  </a:solidFill>
                  <a:latin typeface="Trebuchet MS" pitchFamily="34" charset="0"/>
                  <a:ea typeface="ＭＳ Ｐゴシック" pitchFamily="50" charset="-128"/>
                </a:defRPr>
              </a:lvl2pPr>
              <a:lvl3pPr marL="1143000" indent="-228600" eaLnBrk="0" hangingPunct="0">
                <a:defRPr kumimoji="1">
                  <a:solidFill>
                    <a:schemeClr val="tx1"/>
                  </a:solidFill>
                  <a:latin typeface="Trebuchet MS" pitchFamily="34" charset="0"/>
                  <a:ea typeface="ＭＳ Ｐゴシック" pitchFamily="50" charset="-128"/>
                </a:defRPr>
              </a:lvl3pPr>
              <a:lvl4pPr marL="1600200" indent="-228600" eaLnBrk="0" hangingPunct="0">
                <a:defRPr kumimoji="1">
                  <a:solidFill>
                    <a:schemeClr val="tx1"/>
                  </a:solidFill>
                  <a:latin typeface="Trebuchet MS" pitchFamily="34" charset="0"/>
                  <a:ea typeface="ＭＳ Ｐゴシック" pitchFamily="50" charset="-128"/>
                </a:defRPr>
              </a:lvl4pPr>
              <a:lvl5pPr marL="2057400" indent="-228600" eaLnBrk="0" hangingPunct="0">
                <a:defRPr kumimoji="1">
                  <a:solidFill>
                    <a:schemeClr val="tx1"/>
                  </a:solidFill>
                  <a:latin typeface="Trebuchet MS"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9pPr>
            </a:lstStyle>
            <a:p>
              <a:pPr algn="ctr" eaLnBrk="1" hangingPunct="1">
                <a:defRPr/>
              </a:pPr>
              <a:r>
                <a:rPr lang="en-US" altLang="ja-JP" sz="2400" b="1" dirty="0">
                  <a:solidFill>
                    <a:srgbClr val="FFFFFF"/>
                  </a:solidFill>
                  <a:latin typeface="Calibri" pitchFamily="34" charset="0"/>
                  <a:cs typeface="Arial" charset="0"/>
                </a:rPr>
                <a:t>ISCN</a:t>
              </a:r>
              <a:endParaRPr lang="ja-JP" altLang="en-US" sz="2400" b="1" dirty="0">
                <a:solidFill>
                  <a:srgbClr val="FFFFFF"/>
                </a:solidFill>
                <a:latin typeface="Calibri" pitchFamily="34" charset="0"/>
                <a:cs typeface="Arial" charset="0"/>
              </a:endParaRPr>
            </a:p>
          </p:txBody>
        </p:sp>
      </p:grpSp>
    </p:spTree>
    <p:extLst>
      <p:ext uri="{BB962C8B-B14F-4D97-AF65-F5344CB8AC3E}">
        <p14:creationId xmlns:p14="http://schemas.microsoft.com/office/powerpoint/2010/main" val="225384678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Arial" charset="0"/>
                <a:ea typeface="ＭＳ Ｐゴシック" pitchFamily="50" charset="-128"/>
              </a:defRPr>
            </a:lvl1pPr>
          </a:lstStyle>
          <a:p>
            <a:pPr fontAlgn="base">
              <a:spcAft>
                <a:spcPct val="0"/>
              </a:spcAft>
              <a:defRPr/>
            </a:pPr>
            <a:endParaRPr lang="en-US" altLang="ja-JP">
              <a:solidFill>
                <a:prstClr val="black"/>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atin typeface="Arial" charset="0"/>
                <a:ea typeface="ＭＳ Ｐゴシック" pitchFamily="50" charset="-128"/>
              </a:defRPr>
            </a:lvl1pPr>
          </a:lstStyle>
          <a:p>
            <a:pPr fontAlgn="base">
              <a:spcAft>
                <a:spcPct val="0"/>
              </a:spcAft>
              <a:defRPr/>
            </a:pPr>
            <a:endParaRPr lang="en-US" altLang="ja-JP">
              <a:solidFill>
                <a:prstClr val="black"/>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Arial" charset="0"/>
                <a:ea typeface="ＭＳ Ｐゴシック" pitchFamily="50" charset="-128"/>
              </a:defRPr>
            </a:lvl1pPr>
          </a:lstStyle>
          <a:p>
            <a:pPr fontAlgn="base">
              <a:spcAft>
                <a:spcPct val="0"/>
              </a:spcAft>
              <a:defRPr/>
            </a:pPr>
            <a:fld id="{343100BA-FE5E-46E4-A9BC-4443B084DAE8}" type="slidenum">
              <a:rPr lang="en-US" altLang="ja-JP">
                <a:solidFill>
                  <a:prstClr val="black"/>
                </a:solidFill>
              </a:rPr>
              <a:pPr fontAlgn="base">
                <a:spcAft>
                  <a:spcPct val="0"/>
                </a:spcAft>
                <a:defRPr/>
              </a:pPr>
              <a:t>‹#›</a:t>
            </a:fld>
            <a:endParaRPr lang="en-US" altLang="ja-JP">
              <a:solidFill>
                <a:prstClr val="black"/>
              </a:solidFill>
            </a:endParaRPr>
          </a:p>
        </p:txBody>
      </p:sp>
    </p:spTree>
    <p:extLst>
      <p:ext uri="{BB962C8B-B14F-4D97-AF65-F5344CB8AC3E}">
        <p14:creationId xmlns:p14="http://schemas.microsoft.com/office/powerpoint/2010/main" val="2601498492"/>
      </p:ext>
    </p:extLst>
  </p:cSld>
  <p:clrMap bg1="lt1" tx1="dk1" bg2="lt2" tx2="dk2" accent1="accent1" accent2="accent2" accent3="accent3" accent4="accent4" accent5="accent5" accent6="accent6" hlink="hlink" folHlink="folHlink"/>
  <p:sldLayoutIdLst>
    <p:sldLayoutId id="2147483685" r:id="rId1"/>
    <p:sldLayoutId id="2147483686" r:id="rId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a:spLocks noChangeArrowheads="1"/>
          </p:cNvSpPr>
          <p:nvPr/>
        </p:nvSpPr>
        <p:spPr bwMode="auto">
          <a:xfrm>
            <a:off x="150724" y="192781"/>
            <a:ext cx="8842549" cy="1569660"/>
          </a:xfrm>
          <a:prstGeom prst="rect">
            <a:avLst/>
          </a:prstGeom>
          <a:noFill/>
        </p:spPr>
        <p:txBody>
          <a:bodyPr wrap="square" rtlCol="0">
            <a:spAutoFit/>
          </a:bodyPr>
          <a:lstStyle>
            <a:defPPr>
              <a:defRPr lang="ja-JP"/>
            </a:defPPr>
            <a:lvl1pPr marL="0" algn="ctr" defTabSz="914400" eaLnBrk="1" latinLnBrk="0" hangingPunct="1">
              <a:defRPr sz="4000" b="1">
                <a:effectLst>
                  <a:outerShdw blurRad="38100" dist="38100" dir="2700000" algn="tl">
                    <a:srgbClr val="000000">
                      <a:alpha val="43137"/>
                    </a:srgbClr>
                  </a:outerShdw>
                </a:effectLst>
                <a:latin typeface="+mj-lt"/>
                <a:ea typeface="+mn-ea"/>
                <a:cs typeface="Arial" pitchFamily="34" charset="0"/>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r>
              <a:rPr lang="en-GB" altLang="ja-JP" sz="3200" dirty="0">
                <a:effectLst/>
              </a:rPr>
              <a:t>International Symposium on Transport Security of Nuclear and other Radioactive Material; </a:t>
            </a:r>
          </a:p>
          <a:p>
            <a:r>
              <a:rPr lang="en-GB" altLang="ja-JP" sz="3200" dirty="0">
                <a:effectLst/>
              </a:rPr>
              <a:t>Tokyo, Japan, November 2019</a:t>
            </a:r>
            <a:endParaRPr lang="ja-JP" altLang="ja-JP" sz="3200" dirty="0">
              <a:effectLst/>
            </a:endParaRPr>
          </a:p>
        </p:txBody>
      </p:sp>
      <p:sp>
        <p:nvSpPr>
          <p:cNvPr id="10" name="正方形/長方形 9"/>
          <p:cNvSpPr/>
          <p:nvPr/>
        </p:nvSpPr>
        <p:spPr>
          <a:xfrm>
            <a:off x="0" y="4773077"/>
            <a:ext cx="9144000" cy="2077271"/>
          </a:xfrm>
          <a:prstGeom prst="rect">
            <a:avLst/>
          </a:prstGeom>
          <a:solidFill>
            <a:srgbClr val="0066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329711" y="4886554"/>
            <a:ext cx="8484577" cy="1491242"/>
          </a:xfrm>
          <a:prstGeom prst="rect">
            <a:avLst/>
          </a:prstGeom>
          <a:noFill/>
        </p:spPr>
        <p:txBody>
          <a:bodyPr wrap="square" rtlCol="0">
            <a:spAutoFit/>
          </a:bodyPr>
          <a:lstStyle/>
          <a:p>
            <a:pPr algn="ctr">
              <a:lnSpc>
                <a:spcPts val="2500"/>
              </a:lnSpc>
              <a:spcBef>
                <a:spcPts val="300"/>
              </a:spcBef>
            </a:pPr>
            <a:r>
              <a:rPr lang="en-US" altLang="ja-JP" sz="2400" b="1" dirty="0">
                <a:solidFill>
                  <a:schemeClr val="bg1"/>
                </a:solidFill>
                <a:latin typeface="+mj-lt"/>
                <a:ea typeface="+mj-ea"/>
              </a:rPr>
              <a:t>IAEA International Nuclear Security Conference</a:t>
            </a:r>
            <a:endParaRPr kumimoji="1" lang="en-US" altLang="ja-JP" b="1" dirty="0">
              <a:solidFill>
                <a:schemeClr val="bg1"/>
              </a:solidFill>
              <a:latin typeface="+mj-lt"/>
              <a:ea typeface="+mj-ea"/>
            </a:endParaRPr>
          </a:p>
          <a:p>
            <a:pPr algn="ctr">
              <a:lnSpc>
                <a:spcPts val="2500"/>
              </a:lnSpc>
              <a:spcBef>
                <a:spcPts val="300"/>
              </a:spcBef>
            </a:pPr>
            <a:endParaRPr kumimoji="1" lang="en-US" altLang="ja-JP" sz="2400" b="1" dirty="0">
              <a:solidFill>
                <a:schemeClr val="bg1"/>
              </a:solidFill>
              <a:latin typeface="+mj-lt"/>
              <a:ea typeface="+mj-ea"/>
            </a:endParaRPr>
          </a:p>
          <a:p>
            <a:pPr algn="ctr">
              <a:lnSpc>
                <a:spcPts val="2500"/>
              </a:lnSpc>
              <a:spcBef>
                <a:spcPts val="300"/>
              </a:spcBef>
            </a:pPr>
            <a:r>
              <a:rPr kumimoji="1" lang="en-US" altLang="ja-JP" sz="2400" b="1" dirty="0">
                <a:solidFill>
                  <a:schemeClr val="bg1"/>
                </a:solidFill>
                <a:latin typeface="+mj-lt"/>
                <a:ea typeface="+mj-ea"/>
              </a:rPr>
              <a:t>February 10-14, 2020</a:t>
            </a:r>
          </a:p>
          <a:p>
            <a:pPr algn="ctr">
              <a:lnSpc>
                <a:spcPts val="2500"/>
              </a:lnSpc>
              <a:spcBef>
                <a:spcPts val="300"/>
              </a:spcBef>
            </a:pPr>
            <a:r>
              <a:rPr lang="en-US" altLang="ja-JP" sz="2400" b="1" dirty="0">
                <a:solidFill>
                  <a:schemeClr val="bg1"/>
                </a:solidFill>
                <a:latin typeface="+mj-lt"/>
                <a:ea typeface="+mj-ea"/>
              </a:rPr>
              <a:t>Vienna, Austria</a:t>
            </a:r>
            <a:endParaRPr kumimoji="1" lang="en-US" altLang="ja-JP" b="1" dirty="0">
              <a:solidFill>
                <a:schemeClr val="bg1"/>
              </a:solidFill>
              <a:latin typeface="+mj-lt"/>
              <a:ea typeface="+mj-ea"/>
            </a:endParaRPr>
          </a:p>
        </p:txBody>
      </p:sp>
      <p:sp>
        <p:nvSpPr>
          <p:cNvPr id="18" name="テキスト ボックス 22"/>
          <p:cNvSpPr txBox="1"/>
          <p:nvPr/>
        </p:nvSpPr>
        <p:spPr>
          <a:xfrm>
            <a:off x="2975607" y="3315154"/>
            <a:ext cx="4168065" cy="584775"/>
          </a:xfrm>
          <a:prstGeom prst="rect">
            <a:avLst/>
          </a:prstGeom>
          <a:noFill/>
        </p:spPr>
        <p:txBody>
          <a:bodyPr wrap="square" rtlCol="0">
            <a:spAutoFit/>
          </a:bodyPr>
          <a:lstStyle/>
          <a:p>
            <a:pPr fontAlgn="base">
              <a:spcAft>
                <a:spcPts val="0"/>
              </a:spcAft>
            </a:pPr>
            <a:r>
              <a:rPr kumimoji="1" lang="en-US" sz="1600" b="1" i="1" kern="1200" dirty="0">
                <a:solidFill>
                  <a:srgbClr val="000000"/>
                </a:solidFill>
                <a:effectLst/>
                <a:latin typeface="Calibri" pitchFamily="34" charset="0"/>
                <a:cs typeface="Times New Roman"/>
              </a:rPr>
              <a:t>Integrated Support Center for Nuclear Nonproliferation and Nuclear Security</a:t>
            </a:r>
            <a:endParaRPr lang="ja-JP" sz="1600" dirty="0">
              <a:effectLst/>
              <a:latin typeface="Calibri" pitchFamily="34" charset="0"/>
              <a:cs typeface="ＭＳ Ｐゴシック"/>
            </a:endParaRPr>
          </a:p>
        </p:txBody>
      </p:sp>
      <p:sp>
        <p:nvSpPr>
          <p:cNvPr id="19" name="テキスト ボックス 23"/>
          <p:cNvSpPr txBox="1"/>
          <p:nvPr/>
        </p:nvSpPr>
        <p:spPr>
          <a:xfrm>
            <a:off x="2511542" y="3969094"/>
            <a:ext cx="3855007" cy="400110"/>
          </a:xfrm>
          <a:prstGeom prst="rect">
            <a:avLst/>
          </a:prstGeom>
          <a:noFill/>
        </p:spPr>
        <p:txBody>
          <a:bodyPr wrap="square" rtlCol="0">
            <a:spAutoFit/>
          </a:bodyPr>
          <a:lstStyle/>
          <a:p>
            <a:pPr fontAlgn="base">
              <a:spcAft>
                <a:spcPts val="0"/>
              </a:spcAft>
            </a:pPr>
            <a:r>
              <a:rPr kumimoji="1" lang="en-US" sz="2000" b="1" i="1" kern="1200" dirty="0">
                <a:solidFill>
                  <a:srgbClr val="000000"/>
                </a:solidFill>
                <a:effectLst/>
                <a:latin typeface="Calibri" pitchFamily="34" charset="0"/>
                <a:cs typeface="Times New Roman"/>
              </a:rPr>
              <a:t>Japan Atomic Energy Agency </a:t>
            </a:r>
            <a:endParaRPr lang="ja-JP" sz="2000" dirty="0">
              <a:effectLst/>
              <a:latin typeface="Calibri" pitchFamily="34" charset="0"/>
              <a:cs typeface="ＭＳ Ｐゴシック"/>
            </a:endParaRPr>
          </a:p>
        </p:txBody>
      </p:sp>
      <p:cxnSp>
        <p:nvCxnSpPr>
          <p:cNvPr id="21" name="直線コネクタ 20"/>
          <p:cNvCxnSpPr>
            <a:cxnSpLocks/>
          </p:cNvCxnSpPr>
          <p:nvPr/>
        </p:nvCxnSpPr>
        <p:spPr>
          <a:xfrm flipV="1">
            <a:off x="2294156" y="3969094"/>
            <a:ext cx="4519599"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25" name="Picture 1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94156" y="3148533"/>
            <a:ext cx="737898" cy="733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図 10">
            <a:extLst>
              <a:ext uri="{FF2B5EF4-FFF2-40B4-BE49-F238E27FC236}">
                <a16:creationId xmlns:a16="http://schemas.microsoft.com/office/drawing/2014/main" id="{F53996E1-D698-4FF1-B98A-BBE9B474AA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4726" y="4055464"/>
            <a:ext cx="1160641" cy="521209"/>
          </a:xfrm>
          <a:prstGeom prst="rect">
            <a:avLst/>
          </a:prstGeom>
        </p:spPr>
      </p:pic>
      <p:sp>
        <p:nvSpPr>
          <p:cNvPr id="2" name="テキスト ボックス 1">
            <a:extLst>
              <a:ext uri="{FF2B5EF4-FFF2-40B4-BE49-F238E27FC236}">
                <a16:creationId xmlns:a16="http://schemas.microsoft.com/office/drawing/2014/main" id="{ADFB9EAF-2FF7-4231-A4D2-83623B168C97}"/>
              </a:ext>
            </a:extLst>
          </p:cNvPr>
          <p:cNvSpPr txBox="1"/>
          <p:nvPr/>
        </p:nvSpPr>
        <p:spPr>
          <a:xfrm>
            <a:off x="677751" y="1948204"/>
            <a:ext cx="8148367" cy="1200329"/>
          </a:xfrm>
          <a:prstGeom prst="rect">
            <a:avLst/>
          </a:prstGeom>
          <a:noFill/>
        </p:spPr>
        <p:txBody>
          <a:bodyPr wrap="square" rtlCol="0">
            <a:spAutoFit/>
          </a:bodyPr>
          <a:lstStyle/>
          <a:p>
            <a:r>
              <a:rPr kumimoji="1" lang="en-US" altLang="ja-JP" sz="2400" b="1" dirty="0"/>
              <a:t>ISCN/JAEA:</a:t>
            </a:r>
            <a:r>
              <a:rPr kumimoji="1" lang="ja-JP" altLang="en-US" sz="2400" b="1" dirty="0"/>
              <a:t> </a:t>
            </a:r>
            <a:r>
              <a:rPr kumimoji="1" lang="en-US" altLang="ja-JP" sz="2400" b="1" u="sng" dirty="0"/>
              <a:t>NORO Naoko</a:t>
            </a:r>
            <a:endParaRPr kumimoji="1" lang="en-US" altLang="ja-JP" sz="2400" b="1" dirty="0"/>
          </a:p>
          <a:p>
            <a:r>
              <a:rPr lang="en-US" altLang="ja-JP" sz="2400" b="1" dirty="0"/>
              <a:t>DOE/NNSA: Brian Abeyta, Katherine Holt</a:t>
            </a:r>
          </a:p>
          <a:p>
            <a:r>
              <a:rPr lang="en-US" altLang="ja-JP" sz="2400" b="1" dirty="0"/>
              <a:t>ORNL: David Duhamel</a:t>
            </a:r>
            <a:endParaRPr lang="ja-JP" altLang="en-US" sz="2400" b="1" dirty="0"/>
          </a:p>
        </p:txBody>
      </p:sp>
    </p:spTree>
    <p:extLst>
      <p:ext uri="{BB962C8B-B14F-4D97-AF65-F5344CB8AC3E}">
        <p14:creationId xmlns:p14="http://schemas.microsoft.com/office/powerpoint/2010/main" val="794103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3"/>
          <p:cNvSpPr txBox="1">
            <a:spLocks noChangeArrowheads="1"/>
          </p:cNvSpPr>
          <p:nvPr/>
        </p:nvSpPr>
        <p:spPr bwMode="auto">
          <a:xfrm>
            <a:off x="7239000" y="0"/>
            <a:ext cx="190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50000"/>
              </a:spcBef>
              <a:spcAft>
                <a:spcPct val="0"/>
              </a:spcAft>
              <a:buFontTx/>
              <a:buNone/>
            </a:pPr>
            <a:endParaRPr lang="ja-JP" altLang="en-US" sz="1600">
              <a:solidFill>
                <a:srgbClr val="000000"/>
              </a:solidFill>
              <a:latin typeface="Arial Unicode MS" pitchFamily="50" charset="-128"/>
              <a:ea typeface="Arial Unicode MS" pitchFamily="50" charset="-128"/>
              <a:cs typeface="Arial Unicode MS" pitchFamily="50" charset="-128"/>
            </a:endParaRPr>
          </a:p>
        </p:txBody>
      </p:sp>
      <p:sp>
        <p:nvSpPr>
          <p:cNvPr id="4" name="スライド番号プレースホルダー 3"/>
          <p:cNvSpPr>
            <a:spLocks noGrp="1"/>
          </p:cNvSpPr>
          <p:nvPr>
            <p:ph type="sldNum" sz="quarter" idx="12"/>
          </p:nvPr>
        </p:nvSpPr>
        <p:spPr/>
        <p:txBody>
          <a:bodyPr/>
          <a:lstStyle/>
          <a:p>
            <a:pPr>
              <a:defRPr/>
            </a:pPr>
            <a:fld id="{343100BA-FE5E-46E4-A9BC-4443B084DAE8}" type="slidenum">
              <a:rPr lang="en-US" altLang="ja-JP" smtClean="0">
                <a:solidFill>
                  <a:prstClr val="black"/>
                </a:solidFill>
              </a:rPr>
              <a:pPr>
                <a:defRPr/>
              </a:pPr>
              <a:t>9</a:t>
            </a:fld>
            <a:endParaRPr lang="en-US" altLang="ja-JP" dirty="0">
              <a:solidFill>
                <a:prstClr val="black"/>
              </a:solidFill>
            </a:endParaRPr>
          </a:p>
        </p:txBody>
      </p:sp>
      <p:sp>
        <p:nvSpPr>
          <p:cNvPr id="22" name="スライド番号プレースホルダー 10"/>
          <p:cNvSpPr txBox="1">
            <a:spLocks/>
          </p:cNvSpPr>
          <p:nvPr/>
        </p:nvSpPr>
        <p:spPr>
          <a:xfrm>
            <a:off x="7010400" y="6453336"/>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5019C3-46FA-45B2-A14E-7BD9558B3B03}" type="slidenum">
              <a:rPr lang="ja-JP" altLang="en-US" smtClean="0"/>
              <a:pPr/>
              <a:t>9</a:t>
            </a:fld>
            <a:endParaRPr lang="ja-JP" altLang="en-US" dirty="0"/>
          </a:p>
        </p:txBody>
      </p:sp>
      <p:sp>
        <p:nvSpPr>
          <p:cNvPr id="5" name="Text Box 4">
            <a:extLst>
              <a:ext uri="{FF2B5EF4-FFF2-40B4-BE49-F238E27FC236}">
                <a16:creationId xmlns:a16="http://schemas.microsoft.com/office/drawing/2014/main" id="{0251AA48-0EAE-489D-94A2-607B539F6B81}"/>
              </a:ext>
            </a:extLst>
          </p:cNvPr>
          <p:cNvSpPr txBox="1">
            <a:spLocks noChangeArrowheads="1"/>
          </p:cNvSpPr>
          <p:nvPr/>
        </p:nvSpPr>
        <p:spPr bwMode="auto">
          <a:xfrm>
            <a:off x="149516" y="131366"/>
            <a:ext cx="8542337" cy="86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18000" rIns="72000" bIns="18000" anchor="ctr">
            <a:spAutoFit/>
          </a:bodyPr>
          <a:lstStyle>
            <a:defPPr>
              <a:defRPr lang="ja-JP"/>
            </a:defPPr>
            <a:lvl1pPr eaLnBrk="1" hangingPunct="1">
              <a:lnSpc>
                <a:spcPts val="3200"/>
              </a:lnSpc>
              <a:buFontTx/>
              <a:buNone/>
              <a:defRPr sz="2900" b="1" u="sng">
                <a:solidFill>
                  <a:srgbClr val="002060"/>
                </a:solidFill>
                <a:latin typeface="Calibri" pitchFamily="34" charset="0"/>
                <a:ea typeface="Arial Unicode MS" pitchFamily="50" charset="-128"/>
                <a:cs typeface="Arial Unicode MS" pitchFamily="50" charset="-128"/>
              </a:defRPr>
            </a:lvl1pPr>
            <a:lvl2pPr marL="742950" indent="-285750" eaLnBrk="0" hangingPunct="0">
              <a:spcBef>
                <a:spcPct val="20000"/>
              </a:spcBef>
              <a:buFont typeface="Arial" pitchFamily="34" charset="0"/>
              <a:buChar char="–"/>
              <a:defRPr sz="2800">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sz="2400">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sz="2000">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sz="2000">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9pPr>
          </a:lstStyle>
          <a:p>
            <a:r>
              <a:rPr lang="en-US" sz="3200" dirty="0"/>
              <a:t>4. </a:t>
            </a:r>
            <a:r>
              <a:rPr lang="en-US" altLang="ja-JP" sz="3200" dirty="0"/>
              <a:t>Engaging Industry and Other Non-state Stakeholders</a:t>
            </a:r>
          </a:p>
        </p:txBody>
      </p:sp>
      <p:sp>
        <p:nvSpPr>
          <p:cNvPr id="19" name="Content Placeholder 2"/>
          <p:cNvSpPr txBox="1">
            <a:spLocks/>
          </p:cNvSpPr>
          <p:nvPr/>
        </p:nvSpPr>
        <p:spPr>
          <a:xfrm>
            <a:off x="316523" y="1145467"/>
            <a:ext cx="8510953" cy="5712533"/>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SzPct val="80000"/>
              <a:buNone/>
            </a:pPr>
            <a:r>
              <a:rPr lang="en-GB" altLang="ja-JP" dirty="0"/>
              <a:t>Panel: INS (UK), ISSPA, WNA, IMO, US</a:t>
            </a:r>
          </a:p>
          <a:p>
            <a:pPr>
              <a:buSzPct val="80000"/>
            </a:pPr>
            <a:r>
              <a:rPr lang="en-GB" altLang="ja-JP" dirty="0"/>
              <a:t>Graded approach to security as an important factor</a:t>
            </a:r>
          </a:p>
          <a:p>
            <a:pPr>
              <a:buSzPct val="80000"/>
            </a:pPr>
            <a:r>
              <a:rPr lang="en-GB" altLang="ja-JP" dirty="0"/>
              <a:t>Create a strong relationship between regulator and industry - communication in both directions</a:t>
            </a:r>
          </a:p>
          <a:p>
            <a:pPr>
              <a:buSzPct val="80000"/>
            </a:pPr>
            <a:r>
              <a:rPr lang="en-GB" altLang="ja-JP" dirty="0"/>
              <a:t>Harmonization in security regulations across borders</a:t>
            </a:r>
          </a:p>
          <a:p>
            <a:pPr>
              <a:buSzPct val="80000"/>
            </a:pPr>
            <a:r>
              <a:rPr lang="en-GB" altLang="ja-JP" dirty="0"/>
              <a:t>Regulatory frameworks allowing for innovation</a:t>
            </a:r>
          </a:p>
          <a:p>
            <a:pPr>
              <a:buSzPct val="80000"/>
            </a:pPr>
            <a:r>
              <a:rPr lang="en-GB" altLang="ja-JP" dirty="0"/>
              <a:t>Appropriate DBT</a:t>
            </a:r>
          </a:p>
          <a:p>
            <a:pPr>
              <a:buSzPct val="80000"/>
            </a:pPr>
            <a:r>
              <a:rPr lang="en-GB" altLang="ja-JP" dirty="0"/>
              <a:t>Balance with economic realities</a:t>
            </a:r>
          </a:p>
          <a:p>
            <a:pPr>
              <a:buSzPct val="80000"/>
            </a:pPr>
            <a:r>
              <a:rPr lang="en-GB" altLang="ja-JP" b="1" dirty="0"/>
              <a:t>Key Takeaway:</a:t>
            </a:r>
            <a:r>
              <a:rPr lang="en-GB" altLang="ja-JP" dirty="0"/>
              <a:t> communication bet. Regulator and industry, economics as a major driver of providing secure transportation, appropriate balance should be maintained</a:t>
            </a:r>
          </a:p>
        </p:txBody>
      </p:sp>
    </p:spTree>
    <p:extLst>
      <p:ext uri="{BB962C8B-B14F-4D97-AF65-F5344CB8AC3E}">
        <p14:creationId xmlns:p14="http://schemas.microsoft.com/office/powerpoint/2010/main" val="306698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3"/>
          <p:cNvSpPr txBox="1">
            <a:spLocks noChangeArrowheads="1"/>
          </p:cNvSpPr>
          <p:nvPr/>
        </p:nvSpPr>
        <p:spPr bwMode="auto">
          <a:xfrm>
            <a:off x="7239000" y="0"/>
            <a:ext cx="190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50000"/>
              </a:spcBef>
              <a:spcAft>
                <a:spcPct val="0"/>
              </a:spcAft>
              <a:buFontTx/>
              <a:buNone/>
            </a:pPr>
            <a:endParaRPr lang="ja-JP" altLang="en-US" sz="1600">
              <a:solidFill>
                <a:srgbClr val="000000"/>
              </a:solidFill>
              <a:latin typeface="Arial Unicode MS" pitchFamily="50" charset="-128"/>
              <a:ea typeface="Arial Unicode MS" pitchFamily="50" charset="-128"/>
              <a:cs typeface="Arial Unicode MS" pitchFamily="50" charset="-128"/>
            </a:endParaRPr>
          </a:p>
        </p:txBody>
      </p:sp>
      <p:sp>
        <p:nvSpPr>
          <p:cNvPr id="4" name="スライド番号プレースホルダー 3"/>
          <p:cNvSpPr>
            <a:spLocks noGrp="1"/>
          </p:cNvSpPr>
          <p:nvPr>
            <p:ph type="sldNum" sz="quarter" idx="12"/>
          </p:nvPr>
        </p:nvSpPr>
        <p:spPr/>
        <p:txBody>
          <a:bodyPr/>
          <a:lstStyle/>
          <a:p>
            <a:pPr>
              <a:defRPr/>
            </a:pPr>
            <a:fld id="{343100BA-FE5E-46E4-A9BC-4443B084DAE8}" type="slidenum">
              <a:rPr lang="en-US" altLang="ja-JP" smtClean="0">
                <a:solidFill>
                  <a:prstClr val="black"/>
                </a:solidFill>
              </a:rPr>
              <a:pPr>
                <a:defRPr/>
              </a:pPr>
              <a:t>10</a:t>
            </a:fld>
            <a:endParaRPr lang="en-US" altLang="ja-JP" dirty="0">
              <a:solidFill>
                <a:prstClr val="black"/>
              </a:solidFill>
            </a:endParaRPr>
          </a:p>
        </p:txBody>
      </p:sp>
      <p:sp>
        <p:nvSpPr>
          <p:cNvPr id="22" name="スライド番号プレースホルダー 10"/>
          <p:cNvSpPr txBox="1">
            <a:spLocks/>
          </p:cNvSpPr>
          <p:nvPr/>
        </p:nvSpPr>
        <p:spPr>
          <a:xfrm>
            <a:off x="7010400" y="6453336"/>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5019C3-46FA-45B2-A14E-7BD9558B3B03}" type="slidenum">
              <a:rPr lang="ja-JP" altLang="en-US" smtClean="0"/>
              <a:pPr/>
              <a:t>10</a:t>
            </a:fld>
            <a:endParaRPr lang="ja-JP" altLang="en-US" dirty="0"/>
          </a:p>
        </p:txBody>
      </p:sp>
      <p:sp>
        <p:nvSpPr>
          <p:cNvPr id="5" name="Text Box 4">
            <a:extLst>
              <a:ext uri="{FF2B5EF4-FFF2-40B4-BE49-F238E27FC236}">
                <a16:creationId xmlns:a16="http://schemas.microsoft.com/office/drawing/2014/main" id="{0251AA48-0EAE-489D-94A2-607B539F6B81}"/>
              </a:ext>
            </a:extLst>
          </p:cNvPr>
          <p:cNvSpPr txBox="1">
            <a:spLocks noChangeArrowheads="1"/>
          </p:cNvSpPr>
          <p:nvPr/>
        </p:nvSpPr>
        <p:spPr bwMode="auto">
          <a:xfrm>
            <a:off x="149516" y="131366"/>
            <a:ext cx="8542337" cy="86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18000" rIns="72000" bIns="18000" anchor="ctr">
            <a:spAutoFit/>
          </a:bodyPr>
          <a:lstStyle>
            <a:defPPr>
              <a:defRPr lang="ja-JP"/>
            </a:defPPr>
            <a:lvl1pPr eaLnBrk="1" hangingPunct="1">
              <a:lnSpc>
                <a:spcPts val="3200"/>
              </a:lnSpc>
              <a:buFontTx/>
              <a:buNone/>
              <a:defRPr sz="2900" b="1" u="sng">
                <a:solidFill>
                  <a:srgbClr val="002060"/>
                </a:solidFill>
                <a:latin typeface="Calibri" pitchFamily="34" charset="0"/>
                <a:ea typeface="Arial Unicode MS" pitchFamily="50" charset="-128"/>
                <a:cs typeface="Arial Unicode MS" pitchFamily="50" charset="-128"/>
              </a:defRPr>
            </a:lvl1pPr>
            <a:lvl2pPr marL="742950" indent="-285750" eaLnBrk="0" hangingPunct="0">
              <a:spcBef>
                <a:spcPct val="20000"/>
              </a:spcBef>
              <a:buFont typeface="Arial" pitchFamily="34" charset="0"/>
              <a:buChar char="–"/>
              <a:defRPr sz="2800">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sz="2400">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sz="2000">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sz="2000">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9pPr>
          </a:lstStyle>
          <a:p>
            <a:r>
              <a:rPr lang="en-US" sz="3200" dirty="0"/>
              <a:t>5. </a:t>
            </a:r>
            <a:r>
              <a:rPr lang="en-US" altLang="ja-JP" sz="3200" dirty="0"/>
              <a:t>International and Regional cooperation in Capacity Building</a:t>
            </a:r>
          </a:p>
        </p:txBody>
      </p:sp>
      <p:sp>
        <p:nvSpPr>
          <p:cNvPr id="19" name="Content Placeholder 2"/>
          <p:cNvSpPr txBox="1">
            <a:spLocks/>
          </p:cNvSpPr>
          <p:nvPr/>
        </p:nvSpPr>
        <p:spPr>
          <a:xfrm>
            <a:off x="316523" y="1105928"/>
            <a:ext cx="8510953" cy="5712533"/>
          </a:xfrm>
          <a:prstGeom prst="rect">
            <a:avLst/>
          </a:prstGeom>
        </p:spPr>
        <p:txBody>
          <a:bodyPr>
            <a:normAutofit fontScale="925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SzPct val="80000"/>
              <a:buNone/>
            </a:pPr>
            <a:r>
              <a:rPr lang="en-GB" altLang="ja-JP" dirty="0"/>
              <a:t>Panel: IAEA, MESIS (Jordan), Argentina, ISCN/JAEA (Japan)</a:t>
            </a:r>
          </a:p>
          <a:p>
            <a:pPr>
              <a:buSzPct val="80000"/>
            </a:pPr>
            <a:r>
              <a:rPr lang="en-GB" altLang="ja-JP" dirty="0"/>
              <a:t>International/regional experience in capacity building cooperation</a:t>
            </a:r>
          </a:p>
          <a:p>
            <a:pPr>
              <a:buSzPct val="80000"/>
            </a:pPr>
            <a:r>
              <a:rPr lang="en-GB" altLang="ja-JP" dirty="0"/>
              <a:t>Information, good practice sharing</a:t>
            </a:r>
          </a:p>
          <a:p>
            <a:pPr>
              <a:buSzPct val="80000"/>
            </a:pPr>
            <a:r>
              <a:rPr lang="en-GB" altLang="ja-JP" dirty="0"/>
              <a:t>Need a network of resources</a:t>
            </a:r>
          </a:p>
          <a:p>
            <a:pPr>
              <a:buSzPct val="80000"/>
            </a:pPr>
            <a:r>
              <a:rPr lang="en-GB" altLang="ja-JP" dirty="0"/>
              <a:t>Effective evaluation of capacity building support program</a:t>
            </a:r>
          </a:p>
          <a:p>
            <a:pPr>
              <a:buSzPct val="80000"/>
            </a:pPr>
            <a:r>
              <a:rPr lang="en-GB" altLang="ja-JP" b="1" dirty="0"/>
              <a:t>Key Takeaway:</a:t>
            </a:r>
            <a:r>
              <a:rPr lang="en-GB" altLang="ja-JP" dirty="0"/>
              <a:t> Sharing good practices and tailoring efforts to specific groups and audiences can greatly improve the global capabilities in this area</a:t>
            </a:r>
          </a:p>
        </p:txBody>
      </p:sp>
    </p:spTree>
    <p:extLst>
      <p:ext uri="{BB962C8B-B14F-4D97-AF65-F5344CB8AC3E}">
        <p14:creationId xmlns:p14="http://schemas.microsoft.com/office/powerpoint/2010/main" val="1218805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3"/>
          <p:cNvSpPr txBox="1">
            <a:spLocks noChangeArrowheads="1"/>
          </p:cNvSpPr>
          <p:nvPr/>
        </p:nvSpPr>
        <p:spPr bwMode="auto">
          <a:xfrm>
            <a:off x="7239000" y="0"/>
            <a:ext cx="190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50000"/>
              </a:spcBef>
              <a:spcAft>
                <a:spcPct val="0"/>
              </a:spcAft>
              <a:buFontTx/>
              <a:buNone/>
            </a:pPr>
            <a:endParaRPr lang="ja-JP" altLang="en-US" sz="1600">
              <a:solidFill>
                <a:srgbClr val="000000"/>
              </a:solidFill>
              <a:latin typeface="Arial Unicode MS" pitchFamily="50" charset="-128"/>
              <a:ea typeface="Arial Unicode MS" pitchFamily="50" charset="-128"/>
              <a:cs typeface="Arial Unicode MS" pitchFamily="50" charset="-128"/>
            </a:endParaRPr>
          </a:p>
        </p:txBody>
      </p:sp>
      <p:sp>
        <p:nvSpPr>
          <p:cNvPr id="4" name="スライド番号プレースホルダー 3"/>
          <p:cNvSpPr>
            <a:spLocks noGrp="1"/>
          </p:cNvSpPr>
          <p:nvPr>
            <p:ph type="sldNum" sz="quarter" idx="12"/>
          </p:nvPr>
        </p:nvSpPr>
        <p:spPr/>
        <p:txBody>
          <a:bodyPr/>
          <a:lstStyle/>
          <a:p>
            <a:pPr>
              <a:defRPr/>
            </a:pPr>
            <a:fld id="{343100BA-FE5E-46E4-A9BC-4443B084DAE8}" type="slidenum">
              <a:rPr lang="en-US" altLang="ja-JP" smtClean="0">
                <a:solidFill>
                  <a:prstClr val="black"/>
                </a:solidFill>
              </a:rPr>
              <a:pPr>
                <a:defRPr/>
              </a:pPr>
              <a:t>11</a:t>
            </a:fld>
            <a:endParaRPr lang="en-US" altLang="ja-JP" dirty="0">
              <a:solidFill>
                <a:prstClr val="black"/>
              </a:solidFill>
            </a:endParaRPr>
          </a:p>
        </p:txBody>
      </p:sp>
      <p:sp>
        <p:nvSpPr>
          <p:cNvPr id="22" name="スライド番号プレースホルダー 10"/>
          <p:cNvSpPr txBox="1">
            <a:spLocks/>
          </p:cNvSpPr>
          <p:nvPr/>
        </p:nvSpPr>
        <p:spPr>
          <a:xfrm>
            <a:off x="7010400" y="6453336"/>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5019C3-46FA-45B2-A14E-7BD9558B3B03}" type="slidenum">
              <a:rPr lang="ja-JP" altLang="en-US" smtClean="0"/>
              <a:pPr/>
              <a:t>11</a:t>
            </a:fld>
            <a:endParaRPr lang="ja-JP" altLang="en-US" dirty="0"/>
          </a:p>
        </p:txBody>
      </p:sp>
      <p:sp>
        <p:nvSpPr>
          <p:cNvPr id="5" name="Text Box 4">
            <a:extLst>
              <a:ext uri="{FF2B5EF4-FFF2-40B4-BE49-F238E27FC236}">
                <a16:creationId xmlns:a16="http://schemas.microsoft.com/office/drawing/2014/main" id="{0251AA48-0EAE-489D-94A2-607B539F6B81}"/>
              </a:ext>
            </a:extLst>
          </p:cNvPr>
          <p:cNvSpPr txBox="1">
            <a:spLocks noChangeArrowheads="1"/>
          </p:cNvSpPr>
          <p:nvPr/>
        </p:nvSpPr>
        <p:spPr bwMode="auto">
          <a:xfrm>
            <a:off x="149516" y="336550"/>
            <a:ext cx="8542337" cy="45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18000" rIns="72000" bIns="18000" anchor="ctr">
            <a:spAutoFit/>
          </a:bodyPr>
          <a:lstStyle>
            <a:defPPr>
              <a:defRPr lang="ja-JP"/>
            </a:defPPr>
            <a:lvl1pPr eaLnBrk="1" hangingPunct="1">
              <a:lnSpc>
                <a:spcPts val="3200"/>
              </a:lnSpc>
              <a:buFontTx/>
              <a:buNone/>
              <a:defRPr sz="2900" b="1" u="sng">
                <a:solidFill>
                  <a:srgbClr val="002060"/>
                </a:solidFill>
                <a:latin typeface="Calibri" pitchFamily="34" charset="0"/>
                <a:ea typeface="Arial Unicode MS" pitchFamily="50" charset="-128"/>
                <a:cs typeface="Arial Unicode MS" pitchFamily="50" charset="-128"/>
              </a:defRPr>
            </a:lvl1pPr>
            <a:lvl2pPr marL="742950" indent="-285750" eaLnBrk="0" hangingPunct="0">
              <a:spcBef>
                <a:spcPct val="20000"/>
              </a:spcBef>
              <a:buFont typeface="Arial" pitchFamily="34" charset="0"/>
              <a:buChar char="–"/>
              <a:defRPr sz="2800">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sz="2400">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sz="2000">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sz="2000">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9pPr>
          </a:lstStyle>
          <a:p>
            <a:r>
              <a:rPr lang="en-US" sz="3200" dirty="0"/>
              <a:t>Unique Features of ITSS</a:t>
            </a:r>
            <a:endParaRPr lang="en-US" dirty="0"/>
          </a:p>
        </p:txBody>
      </p:sp>
      <p:sp>
        <p:nvSpPr>
          <p:cNvPr id="19" name="Content Placeholder 2"/>
          <p:cNvSpPr txBox="1">
            <a:spLocks/>
          </p:cNvSpPr>
          <p:nvPr/>
        </p:nvSpPr>
        <p:spPr>
          <a:xfrm>
            <a:off x="316523" y="909940"/>
            <a:ext cx="8510953" cy="542249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SzPct val="80000"/>
              <a:buNone/>
            </a:pPr>
            <a:r>
              <a:rPr lang="en-US" altLang="ja-JP" dirty="0"/>
              <a:t>Scenario-based Exercises</a:t>
            </a:r>
          </a:p>
          <a:p>
            <a:pPr marL="514350" indent="-514350">
              <a:buSzPct val="80000"/>
              <a:buFont typeface="+mj-lt"/>
              <a:buAutoNum type="arabicPeriod"/>
            </a:pPr>
            <a:r>
              <a:rPr lang="en-US" altLang="ja-JP" dirty="0"/>
              <a:t>A hypothetical video scenario</a:t>
            </a:r>
          </a:p>
          <a:p>
            <a:pPr lvl="1">
              <a:buSzPct val="80000"/>
            </a:pPr>
            <a:r>
              <a:rPr lang="en-US" altLang="ja-JP" dirty="0"/>
              <a:t>Video presentation followed by online survey</a:t>
            </a:r>
          </a:p>
          <a:p>
            <a:pPr lvl="1">
              <a:buSzPct val="80000"/>
            </a:pPr>
            <a:r>
              <a:rPr lang="en-US" altLang="ja-JP" dirty="0"/>
              <a:t>Demonstrate multiple failures of security culture and problems can arise from an inadequate regulatory environment</a:t>
            </a:r>
          </a:p>
          <a:p>
            <a:pPr marL="360363" lvl="1">
              <a:buSzPct val="80000"/>
              <a:buFont typeface="Arial" panose="020B0604020202020204" pitchFamily="34" charset="0"/>
              <a:buChar char="•"/>
            </a:pPr>
            <a:r>
              <a:rPr lang="en-US" altLang="ja-JP" dirty="0"/>
              <a:t>Clear roles and responsibilities of all stakeholders</a:t>
            </a:r>
          </a:p>
          <a:p>
            <a:pPr marL="360363" lvl="1">
              <a:buSzPct val="80000"/>
              <a:buFont typeface="Arial" panose="020B0604020202020204" pitchFamily="34" charset="0"/>
              <a:buChar char="•"/>
            </a:pPr>
            <a:r>
              <a:rPr lang="en-US" altLang="ja-JP" dirty="0"/>
              <a:t>Procedure for information sharing</a:t>
            </a:r>
          </a:p>
          <a:p>
            <a:pPr marL="360363" lvl="1">
              <a:buSzPct val="80000"/>
              <a:buFont typeface="Arial" panose="020B0604020202020204" pitchFamily="34" charset="0"/>
              <a:buChar char="•"/>
            </a:pPr>
            <a:r>
              <a:rPr lang="en-US" altLang="ja-JP" dirty="0"/>
              <a:t>Threat assessment, trustworthiness determination</a:t>
            </a:r>
          </a:p>
          <a:p>
            <a:pPr marL="360363" lvl="1">
              <a:buSzPct val="80000"/>
              <a:buFont typeface="Arial" panose="020B0604020202020204" pitchFamily="34" charset="0"/>
              <a:buChar char="•"/>
            </a:pPr>
            <a:r>
              <a:rPr lang="en-US" altLang="ja-JP" dirty="0"/>
              <a:t>Information security</a:t>
            </a:r>
          </a:p>
        </p:txBody>
      </p:sp>
    </p:spTree>
    <p:extLst>
      <p:ext uri="{BB962C8B-B14F-4D97-AF65-F5344CB8AC3E}">
        <p14:creationId xmlns:p14="http://schemas.microsoft.com/office/powerpoint/2010/main" val="1672299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3"/>
          <p:cNvSpPr txBox="1">
            <a:spLocks noChangeArrowheads="1"/>
          </p:cNvSpPr>
          <p:nvPr/>
        </p:nvSpPr>
        <p:spPr bwMode="auto">
          <a:xfrm>
            <a:off x="7239000" y="0"/>
            <a:ext cx="190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50000"/>
              </a:spcBef>
              <a:spcAft>
                <a:spcPct val="0"/>
              </a:spcAft>
              <a:buFontTx/>
              <a:buNone/>
            </a:pPr>
            <a:endParaRPr lang="ja-JP" altLang="en-US" sz="1600">
              <a:solidFill>
                <a:srgbClr val="000000"/>
              </a:solidFill>
              <a:latin typeface="Arial Unicode MS" pitchFamily="50" charset="-128"/>
              <a:ea typeface="Arial Unicode MS" pitchFamily="50" charset="-128"/>
              <a:cs typeface="Arial Unicode MS" pitchFamily="50" charset="-128"/>
            </a:endParaRPr>
          </a:p>
        </p:txBody>
      </p:sp>
      <p:sp>
        <p:nvSpPr>
          <p:cNvPr id="4" name="スライド番号プレースホルダー 3"/>
          <p:cNvSpPr>
            <a:spLocks noGrp="1"/>
          </p:cNvSpPr>
          <p:nvPr>
            <p:ph type="sldNum" sz="quarter" idx="12"/>
          </p:nvPr>
        </p:nvSpPr>
        <p:spPr/>
        <p:txBody>
          <a:bodyPr/>
          <a:lstStyle/>
          <a:p>
            <a:pPr>
              <a:defRPr/>
            </a:pPr>
            <a:fld id="{343100BA-FE5E-46E4-A9BC-4443B084DAE8}" type="slidenum">
              <a:rPr lang="en-US" altLang="ja-JP" smtClean="0">
                <a:solidFill>
                  <a:prstClr val="black"/>
                </a:solidFill>
              </a:rPr>
              <a:pPr>
                <a:defRPr/>
              </a:pPr>
              <a:t>12</a:t>
            </a:fld>
            <a:endParaRPr lang="en-US" altLang="ja-JP" dirty="0">
              <a:solidFill>
                <a:prstClr val="black"/>
              </a:solidFill>
            </a:endParaRPr>
          </a:p>
        </p:txBody>
      </p:sp>
      <p:sp>
        <p:nvSpPr>
          <p:cNvPr id="22" name="スライド番号プレースホルダー 10"/>
          <p:cNvSpPr txBox="1">
            <a:spLocks/>
          </p:cNvSpPr>
          <p:nvPr/>
        </p:nvSpPr>
        <p:spPr>
          <a:xfrm>
            <a:off x="7010400" y="6453336"/>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5019C3-46FA-45B2-A14E-7BD9558B3B03}" type="slidenum">
              <a:rPr lang="ja-JP" altLang="en-US" smtClean="0"/>
              <a:pPr/>
              <a:t>12</a:t>
            </a:fld>
            <a:endParaRPr lang="ja-JP" altLang="en-US" dirty="0"/>
          </a:p>
        </p:txBody>
      </p:sp>
      <p:sp>
        <p:nvSpPr>
          <p:cNvPr id="5" name="Text Box 4">
            <a:extLst>
              <a:ext uri="{FF2B5EF4-FFF2-40B4-BE49-F238E27FC236}">
                <a16:creationId xmlns:a16="http://schemas.microsoft.com/office/drawing/2014/main" id="{0251AA48-0EAE-489D-94A2-607B539F6B81}"/>
              </a:ext>
            </a:extLst>
          </p:cNvPr>
          <p:cNvSpPr txBox="1">
            <a:spLocks noChangeArrowheads="1"/>
          </p:cNvSpPr>
          <p:nvPr/>
        </p:nvSpPr>
        <p:spPr bwMode="auto">
          <a:xfrm>
            <a:off x="149516" y="336550"/>
            <a:ext cx="8542337" cy="45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18000" rIns="72000" bIns="18000" anchor="ctr">
            <a:spAutoFit/>
          </a:bodyPr>
          <a:lstStyle>
            <a:defPPr>
              <a:defRPr lang="ja-JP"/>
            </a:defPPr>
            <a:lvl1pPr eaLnBrk="1" hangingPunct="1">
              <a:lnSpc>
                <a:spcPts val="3200"/>
              </a:lnSpc>
              <a:buFontTx/>
              <a:buNone/>
              <a:defRPr sz="2900" b="1" u="sng">
                <a:solidFill>
                  <a:srgbClr val="002060"/>
                </a:solidFill>
                <a:latin typeface="Calibri" pitchFamily="34" charset="0"/>
                <a:ea typeface="Arial Unicode MS" pitchFamily="50" charset="-128"/>
                <a:cs typeface="Arial Unicode MS" pitchFamily="50" charset="-128"/>
              </a:defRPr>
            </a:lvl1pPr>
            <a:lvl2pPr marL="742950" indent="-285750" eaLnBrk="0" hangingPunct="0">
              <a:spcBef>
                <a:spcPct val="20000"/>
              </a:spcBef>
              <a:buFont typeface="Arial" pitchFamily="34" charset="0"/>
              <a:buChar char="–"/>
              <a:defRPr sz="2800">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sz="2400">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sz="2000">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sz="2000">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9pPr>
          </a:lstStyle>
          <a:p>
            <a:r>
              <a:rPr lang="en-US" sz="3200" dirty="0"/>
              <a:t>Unique Features of ITSS</a:t>
            </a:r>
            <a:endParaRPr lang="en-US" dirty="0"/>
          </a:p>
        </p:txBody>
      </p:sp>
      <p:sp>
        <p:nvSpPr>
          <p:cNvPr id="19" name="Content Placeholder 2"/>
          <p:cNvSpPr txBox="1">
            <a:spLocks/>
          </p:cNvSpPr>
          <p:nvPr/>
        </p:nvSpPr>
        <p:spPr>
          <a:xfrm>
            <a:off x="316523" y="909940"/>
            <a:ext cx="8510953" cy="542249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SzPct val="80000"/>
              <a:buNone/>
            </a:pPr>
            <a:r>
              <a:rPr lang="en-US" altLang="ja-JP" dirty="0"/>
              <a:t>Scenario-based Exercises</a:t>
            </a:r>
          </a:p>
          <a:p>
            <a:pPr marL="514350" indent="-514350">
              <a:buSzPct val="80000"/>
              <a:buFont typeface="+mj-lt"/>
              <a:buAutoNum type="arabicPeriod" startAt="2"/>
            </a:pPr>
            <a:r>
              <a:rPr lang="en-US" altLang="ja-JP" dirty="0"/>
              <a:t>Breakout session for focused discussion</a:t>
            </a:r>
          </a:p>
          <a:p>
            <a:pPr marL="971550" lvl="1" indent="-514350">
              <a:buSzPct val="80000"/>
              <a:buFont typeface="+mj-lt"/>
              <a:buAutoNum type="alphaLcPeriod"/>
            </a:pPr>
            <a:r>
              <a:rPr lang="en-US" altLang="ja-JP" dirty="0"/>
              <a:t>Laws and regulatory framework</a:t>
            </a:r>
          </a:p>
          <a:p>
            <a:pPr lvl="2">
              <a:buSzPct val="80000"/>
            </a:pPr>
            <a:r>
              <a:rPr lang="en-US" altLang="ja-JP" dirty="0"/>
              <a:t>Effective coordination among competent authorities</a:t>
            </a:r>
          </a:p>
          <a:p>
            <a:pPr lvl="2">
              <a:buSzPct val="80000"/>
            </a:pPr>
            <a:r>
              <a:rPr lang="en-US" altLang="ja-JP" dirty="0"/>
              <a:t>Implementation guidance for operators</a:t>
            </a:r>
          </a:p>
          <a:p>
            <a:pPr lvl="2">
              <a:buSzPct val="80000"/>
            </a:pPr>
            <a:r>
              <a:rPr lang="en-US" altLang="ja-JP" dirty="0"/>
              <a:t>Challenge in sharing threat information</a:t>
            </a:r>
          </a:p>
          <a:p>
            <a:pPr lvl="2">
              <a:buSzPct val="80000"/>
            </a:pPr>
            <a:r>
              <a:rPr lang="en-US" altLang="ja-JP" dirty="0"/>
              <a:t>A national CBRN response plan facilitate the different stakeholders to communicate and prepare response</a:t>
            </a:r>
          </a:p>
        </p:txBody>
      </p:sp>
    </p:spTree>
    <p:extLst>
      <p:ext uri="{BB962C8B-B14F-4D97-AF65-F5344CB8AC3E}">
        <p14:creationId xmlns:p14="http://schemas.microsoft.com/office/powerpoint/2010/main" val="2962526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3"/>
          <p:cNvSpPr txBox="1">
            <a:spLocks noChangeArrowheads="1"/>
          </p:cNvSpPr>
          <p:nvPr/>
        </p:nvSpPr>
        <p:spPr bwMode="auto">
          <a:xfrm>
            <a:off x="7239000" y="0"/>
            <a:ext cx="190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50000"/>
              </a:spcBef>
              <a:spcAft>
                <a:spcPct val="0"/>
              </a:spcAft>
              <a:buFontTx/>
              <a:buNone/>
            </a:pPr>
            <a:endParaRPr lang="ja-JP" altLang="en-US" sz="1600">
              <a:solidFill>
                <a:srgbClr val="000000"/>
              </a:solidFill>
              <a:latin typeface="Arial Unicode MS" pitchFamily="50" charset="-128"/>
              <a:ea typeface="Arial Unicode MS" pitchFamily="50" charset="-128"/>
              <a:cs typeface="Arial Unicode MS" pitchFamily="50" charset="-128"/>
            </a:endParaRPr>
          </a:p>
        </p:txBody>
      </p:sp>
      <p:sp>
        <p:nvSpPr>
          <p:cNvPr id="4" name="スライド番号プレースホルダー 3"/>
          <p:cNvSpPr>
            <a:spLocks noGrp="1"/>
          </p:cNvSpPr>
          <p:nvPr>
            <p:ph type="sldNum" sz="quarter" idx="12"/>
          </p:nvPr>
        </p:nvSpPr>
        <p:spPr/>
        <p:txBody>
          <a:bodyPr/>
          <a:lstStyle/>
          <a:p>
            <a:pPr>
              <a:defRPr/>
            </a:pPr>
            <a:fld id="{343100BA-FE5E-46E4-A9BC-4443B084DAE8}" type="slidenum">
              <a:rPr lang="en-US" altLang="ja-JP" smtClean="0">
                <a:solidFill>
                  <a:prstClr val="black"/>
                </a:solidFill>
              </a:rPr>
              <a:pPr>
                <a:defRPr/>
              </a:pPr>
              <a:t>13</a:t>
            </a:fld>
            <a:endParaRPr lang="en-US" altLang="ja-JP" dirty="0">
              <a:solidFill>
                <a:prstClr val="black"/>
              </a:solidFill>
            </a:endParaRPr>
          </a:p>
        </p:txBody>
      </p:sp>
      <p:sp>
        <p:nvSpPr>
          <p:cNvPr id="22" name="スライド番号プレースホルダー 10"/>
          <p:cNvSpPr txBox="1">
            <a:spLocks/>
          </p:cNvSpPr>
          <p:nvPr/>
        </p:nvSpPr>
        <p:spPr>
          <a:xfrm>
            <a:off x="7010400" y="6453336"/>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5019C3-46FA-45B2-A14E-7BD9558B3B03}" type="slidenum">
              <a:rPr lang="ja-JP" altLang="en-US" smtClean="0"/>
              <a:pPr/>
              <a:t>13</a:t>
            </a:fld>
            <a:endParaRPr lang="ja-JP" altLang="en-US" dirty="0"/>
          </a:p>
        </p:txBody>
      </p:sp>
      <p:sp>
        <p:nvSpPr>
          <p:cNvPr id="5" name="Text Box 4">
            <a:extLst>
              <a:ext uri="{FF2B5EF4-FFF2-40B4-BE49-F238E27FC236}">
                <a16:creationId xmlns:a16="http://schemas.microsoft.com/office/drawing/2014/main" id="{0251AA48-0EAE-489D-94A2-607B539F6B81}"/>
              </a:ext>
            </a:extLst>
          </p:cNvPr>
          <p:cNvSpPr txBox="1">
            <a:spLocks noChangeArrowheads="1"/>
          </p:cNvSpPr>
          <p:nvPr/>
        </p:nvSpPr>
        <p:spPr bwMode="auto">
          <a:xfrm>
            <a:off x="149516" y="336550"/>
            <a:ext cx="8542337" cy="45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18000" rIns="72000" bIns="18000" anchor="ctr">
            <a:spAutoFit/>
          </a:bodyPr>
          <a:lstStyle>
            <a:defPPr>
              <a:defRPr lang="ja-JP"/>
            </a:defPPr>
            <a:lvl1pPr eaLnBrk="1" hangingPunct="1">
              <a:lnSpc>
                <a:spcPts val="3200"/>
              </a:lnSpc>
              <a:buFontTx/>
              <a:buNone/>
              <a:defRPr sz="2900" b="1" u="sng">
                <a:solidFill>
                  <a:srgbClr val="002060"/>
                </a:solidFill>
                <a:latin typeface="Calibri" pitchFamily="34" charset="0"/>
                <a:ea typeface="Arial Unicode MS" pitchFamily="50" charset="-128"/>
                <a:cs typeface="Arial Unicode MS" pitchFamily="50" charset="-128"/>
              </a:defRPr>
            </a:lvl1pPr>
            <a:lvl2pPr marL="742950" indent="-285750" eaLnBrk="0" hangingPunct="0">
              <a:spcBef>
                <a:spcPct val="20000"/>
              </a:spcBef>
              <a:buFont typeface="Arial" pitchFamily="34" charset="0"/>
              <a:buChar char="–"/>
              <a:defRPr sz="2800">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sz="2400">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sz="2000">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sz="2000">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9pPr>
          </a:lstStyle>
          <a:p>
            <a:r>
              <a:rPr lang="en-US" sz="3200" dirty="0"/>
              <a:t>Unique Features of ITSS</a:t>
            </a:r>
            <a:endParaRPr lang="en-US" dirty="0"/>
          </a:p>
        </p:txBody>
      </p:sp>
      <p:sp>
        <p:nvSpPr>
          <p:cNvPr id="19" name="Content Placeholder 2"/>
          <p:cNvSpPr txBox="1">
            <a:spLocks/>
          </p:cNvSpPr>
          <p:nvPr/>
        </p:nvSpPr>
        <p:spPr>
          <a:xfrm>
            <a:off x="316523" y="909940"/>
            <a:ext cx="8510953" cy="5422496"/>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SzPct val="80000"/>
              <a:buNone/>
            </a:pPr>
            <a:r>
              <a:rPr lang="en-US" altLang="ja-JP" dirty="0"/>
              <a:t>Scenario-based Exercises</a:t>
            </a:r>
          </a:p>
          <a:p>
            <a:pPr marL="514350" indent="-514350">
              <a:buSzPct val="80000"/>
              <a:buFont typeface="+mj-lt"/>
              <a:buAutoNum type="arabicPeriod" startAt="2"/>
            </a:pPr>
            <a:r>
              <a:rPr lang="en-US" altLang="ja-JP" dirty="0"/>
              <a:t>Breakout session for focused discussion</a:t>
            </a:r>
          </a:p>
          <a:p>
            <a:pPr marL="971550" lvl="1" indent="-514350">
              <a:buSzPct val="80000"/>
              <a:buFont typeface="+mj-lt"/>
              <a:buAutoNum type="alphaLcPeriod" startAt="2"/>
            </a:pPr>
            <a:r>
              <a:rPr lang="en-US" altLang="ja-JP" dirty="0"/>
              <a:t>Physical protection systems and response</a:t>
            </a:r>
          </a:p>
          <a:p>
            <a:pPr lvl="2">
              <a:buSzPct val="80000"/>
            </a:pPr>
            <a:r>
              <a:rPr lang="en-US" altLang="ja-JP" dirty="0" err="1"/>
              <a:t>Defence</a:t>
            </a:r>
            <a:r>
              <a:rPr lang="en-US" altLang="ja-JP" dirty="0"/>
              <a:t>-in-depth with performance verification and effective inspection</a:t>
            </a:r>
          </a:p>
          <a:p>
            <a:pPr lvl="2">
              <a:buSzPct val="80000"/>
            </a:pPr>
            <a:r>
              <a:rPr lang="en-US" altLang="ja-JP" dirty="0"/>
              <a:t>Coordination with law enforcement</a:t>
            </a:r>
          </a:p>
          <a:p>
            <a:pPr lvl="2">
              <a:buSzPct val="80000"/>
            </a:pPr>
            <a:r>
              <a:rPr lang="en-US" altLang="ja-JP" dirty="0"/>
              <a:t>Training and exercise</a:t>
            </a:r>
          </a:p>
          <a:p>
            <a:pPr marL="971550" lvl="1" indent="-514350">
              <a:buSzPct val="80000"/>
              <a:buFont typeface="+mj-lt"/>
              <a:buAutoNum type="alphaLcPeriod" startAt="2"/>
            </a:pPr>
            <a:r>
              <a:rPr lang="en-US" altLang="ja-JP" dirty="0"/>
              <a:t>Insider threats</a:t>
            </a:r>
          </a:p>
          <a:p>
            <a:pPr lvl="2">
              <a:buSzPct val="80000"/>
            </a:pPr>
            <a:r>
              <a:rPr lang="en-US" altLang="ja-JP" dirty="0"/>
              <a:t>Trustworthiness determination program</a:t>
            </a:r>
          </a:p>
          <a:p>
            <a:pPr lvl="2">
              <a:buSzPct val="80000"/>
            </a:pPr>
            <a:r>
              <a:rPr lang="en-US" altLang="ja-JP" dirty="0"/>
              <a:t>Mitigating strategies: behavior observation</a:t>
            </a:r>
          </a:p>
          <a:p>
            <a:pPr lvl="2">
              <a:buSzPct val="80000"/>
            </a:pPr>
            <a:r>
              <a:rPr lang="en-US" altLang="ja-JP" dirty="0"/>
              <a:t>Safe and secure communication on shipments</a:t>
            </a:r>
          </a:p>
          <a:p>
            <a:pPr lvl="2">
              <a:buSzPct val="80000"/>
            </a:pPr>
            <a:r>
              <a:rPr lang="en-US" altLang="ja-JP" dirty="0"/>
              <a:t>Sharing information with law enforcement</a:t>
            </a:r>
          </a:p>
        </p:txBody>
      </p:sp>
    </p:spTree>
    <p:extLst>
      <p:ext uri="{BB962C8B-B14F-4D97-AF65-F5344CB8AC3E}">
        <p14:creationId xmlns:p14="http://schemas.microsoft.com/office/powerpoint/2010/main" val="3103989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3"/>
          <p:cNvSpPr txBox="1">
            <a:spLocks noChangeArrowheads="1"/>
          </p:cNvSpPr>
          <p:nvPr/>
        </p:nvSpPr>
        <p:spPr bwMode="auto">
          <a:xfrm>
            <a:off x="7239000" y="0"/>
            <a:ext cx="190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50000"/>
              </a:spcBef>
              <a:spcAft>
                <a:spcPct val="0"/>
              </a:spcAft>
              <a:buFontTx/>
              <a:buNone/>
            </a:pPr>
            <a:endParaRPr lang="ja-JP" altLang="en-US" sz="1600">
              <a:solidFill>
                <a:srgbClr val="000000"/>
              </a:solidFill>
              <a:latin typeface="Arial Unicode MS" pitchFamily="50" charset="-128"/>
              <a:ea typeface="Arial Unicode MS" pitchFamily="50" charset="-128"/>
              <a:cs typeface="Arial Unicode MS" pitchFamily="50" charset="-128"/>
            </a:endParaRPr>
          </a:p>
        </p:txBody>
      </p:sp>
      <p:sp>
        <p:nvSpPr>
          <p:cNvPr id="4" name="スライド番号プレースホルダー 3"/>
          <p:cNvSpPr>
            <a:spLocks noGrp="1"/>
          </p:cNvSpPr>
          <p:nvPr>
            <p:ph type="sldNum" sz="quarter" idx="12"/>
          </p:nvPr>
        </p:nvSpPr>
        <p:spPr/>
        <p:txBody>
          <a:bodyPr/>
          <a:lstStyle/>
          <a:p>
            <a:pPr>
              <a:defRPr/>
            </a:pPr>
            <a:fld id="{343100BA-FE5E-46E4-A9BC-4443B084DAE8}" type="slidenum">
              <a:rPr lang="en-US" altLang="ja-JP" smtClean="0">
                <a:solidFill>
                  <a:prstClr val="black"/>
                </a:solidFill>
              </a:rPr>
              <a:pPr>
                <a:defRPr/>
              </a:pPr>
              <a:t>14</a:t>
            </a:fld>
            <a:endParaRPr lang="en-US" altLang="ja-JP" dirty="0">
              <a:solidFill>
                <a:prstClr val="black"/>
              </a:solidFill>
            </a:endParaRPr>
          </a:p>
        </p:txBody>
      </p:sp>
      <p:sp>
        <p:nvSpPr>
          <p:cNvPr id="22" name="スライド番号プレースホルダー 10"/>
          <p:cNvSpPr txBox="1">
            <a:spLocks/>
          </p:cNvSpPr>
          <p:nvPr/>
        </p:nvSpPr>
        <p:spPr>
          <a:xfrm>
            <a:off x="7010400" y="6453336"/>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5019C3-46FA-45B2-A14E-7BD9558B3B03}" type="slidenum">
              <a:rPr lang="ja-JP" altLang="en-US" smtClean="0"/>
              <a:pPr/>
              <a:t>14</a:t>
            </a:fld>
            <a:endParaRPr lang="ja-JP" altLang="en-US" dirty="0"/>
          </a:p>
        </p:txBody>
      </p:sp>
      <p:sp>
        <p:nvSpPr>
          <p:cNvPr id="5" name="Text Box 4">
            <a:extLst>
              <a:ext uri="{FF2B5EF4-FFF2-40B4-BE49-F238E27FC236}">
                <a16:creationId xmlns:a16="http://schemas.microsoft.com/office/drawing/2014/main" id="{0251AA48-0EAE-489D-94A2-607B539F6B81}"/>
              </a:ext>
            </a:extLst>
          </p:cNvPr>
          <p:cNvSpPr txBox="1">
            <a:spLocks noChangeArrowheads="1"/>
          </p:cNvSpPr>
          <p:nvPr/>
        </p:nvSpPr>
        <p:spPr bwMode="auto">
          <a:xfrm>
            <a:off x="149516" y="336550"/>
            <a:ext cx="8542337" cy="45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18000" rIns="72000" bIns="18000" anchor="ctr">
            <a:spAutoFit/>
          </a:bodyPr>
          <a:lstStyle>
            <a:defPPr>
              <a:defRPr lang="ja-JP"/>
            </a:defPPr>
            <a:lvl1pPr eaLnBrk="1" hangingPunct="1">
              <a:lnSpc>
                <a:spcPts val="3200"/>
              </a:lnSpc>
              <a:buFontTx/>
              <a:buNone/>
              <a:defRPr sz="2900" b="1" u="sng">
                <a:solidFill>
                  <a:srgbClr val="002060"/>
                </a:solidFill>
                <a:latin typeface="Calibri" pitchFamily="34" charset="0"/>
                <a:ea typeface="Arial Unicode MS" pitchFamily="50" charset="-128"/>
                <a:cs typeface="Arial Unicode MS" pitchFamily="50" charset="-128"/>
              </a:defRPr>
            </a:lvl1pPr>
            <a:lvl2pPr marL="742950" indent="-285750" eaLnBrk="0" hangingPunct="0">
              <a:spcBef>
                <a:spcPct val="20000"/>
              </a:spcBef>
              <a:buFont typeface="Arial" pitchFamily="34" charset="0"/>
              <a:buChar char="–"/>
              <a:defRPr sz="2800">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sz="2400">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sz="2000">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sz="2000">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9pPr>
          </a:lstStyle>
          <a:p>
            <a:r>
              <a:rPr lang="en-US" sz="3200" dirty="0"/>
              <a:t>Conclusion and Next Step</a:t>
            </a:r>
            <a:endParaRPr lang="en-US" dirty="0"/>
          </a:p>
        </p:txBody>
      </p:sp>
      <p:sp>
        <p:nvSpPr>
          <p:cNvPr id="19" name="Content Placeholder 2"/>
          <p:cNvSpPr txBox="1">
            <a:spLocks/>
          </p:cNvSpPr>
          <p:nvPr/>
        </p:nvSpPr>
        <p:spPr>
          <a:xfrm>
            <a:off x="316523" y="909940"/>
            <a:ext cx="8510953" cy="542249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SzPct val="80000"/>
            </a:pPr>
            <a:r>
              <a:rPr lang="en-US" altLang="ja-JP" dirty="0"/>
              <a:t>Shared commitment to continue the conversation on transport security</a:t>
            </a:r>
          </a:p>
          <a:p>
            <a:pPr>
              <a:buSzPct val="80000"/>
            </a:pPr>
            <a:r>
              <a:rPr lang="en-US" altLang="ja-JP" dirty="0"/>
              <a:t>Encourage subscription to INFCIRC/909 – identify the benefits of INFCIRC/909</a:t>
            </a:r>
          </a:p>
          <a:p>
            <a:pPr>
              <a:buSzPct val="80000"/>
            </a:pPr>
            <a:r>
              <a:rPr lang="en-US" altLang="ja-JP" dirty="0"/>
              <a:t>Importance of raising awareness through existing international frameworks (i.e., ICONS)</a:t>
            </a:r>
          </a:p>
          <a:p>
            <a:pPr>
              <a:buSzPct val="80000"/>
            </a:pPr>
            <a:r>
              <a:rPr lang="en-US" altLang="ja-JP" dirty="0"/>
              <a:t>IAEA Technical Meeting on transport security</a:t>
            </a:r>
          </a:p>
          <a:p>
            <a:pPr>
              <a:buSzPct val="80000"/>
            </a:pPr>
            <a:r>
              <a:rPr lang="en-US" altLang="ja-JP"/>
              <a:t>NSSC Network</a:t>
            </a:r>
            <a:endParaRPr lang="en-US" altLang="ja-JP" dirty="0"/>
          </a:p>
          <a:p>
            <a:pPr marL="0" indent="0">
              <a:buSzPct val="80000"/>
              <a:buNone/>
            </a:pPr>
            <a:endParaRPr lang="en-US" altLang="ja-JP" dirty="0"/>
          </a:p>
        </p:txBody>
      </p:sp>
    </p:spTree>
    <p:extLst>
      <p:ext uri="{BB962C8B-B14F-4D97-AF65-F5344CB8AC3E}">
        <p14:creationId xmlns:p14="http://schemas.microsoft.com/office/powerpoint/2010/main" val="1978886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番号プレースホルダー 4"/>
          <p:cNvSpPr>
            <a:spLocks noGrp="1"/>
          </p:cNvSpPr>
          <p:nvPr>
            <p:ph type="sldNum" sz="quarter" idx="4"/>
          </p:nvPr>
        </p:nvSpPr>
        <p:spPr bwMode="auto">
          <a:xfrm>
            <a:off x="6804248"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Trebuchet MS" pitchFamily="34" charset="0"/>
                <a:ea typeface="ＭＳ Ｐゴシック" pitchFamily="50" charset="-128"/>
              </a:defRPr>
            </a:lvl1pPr>
            <a:lvl2pPr marL="742950" indent="-285750" eaLnBrk="0" hangingPunct="0">
              <a:defRPr kumimoji="1">
                <a:solidFill>
                  <a:schemeClr val="tx1"/>
                </a:solidFill>
                <a:latin typeface="Trebuchet MS" pitchFamily="34" charset="0"/>
                <a:ea typeface="ＭＳ Ｐゴシック" pitchFamily="50" charset="-128"/>
              </a:defRPr>
            </a:lvl2pPr>
            <a:lvl3pPr marL="1143000" indent="-228600" eaLnBrk="0" hangingPunct="0">
              <a:defRPr kumimoji="1">
                <a:solidFill>
                  <a:schemeClr val="tx1"/>
                </a:solidFill>
                <a:latin typeface="Trebuchet MS" pitchFamily="34" charset="0"/>
                <a:ea typeface="ＭＳ Ｐゴシック" pitchFamily="50" charset="-128"/>
              </a:defRPr>
            </a:lvl3pPr>
            <a:lvl4pPr marL="1600200" indent="-228600" eaLnBrk="0" hangingPunct="0">
              <a:defRPr kumimoji="1">
                <a:solidFill>
                  <a:schemeClr val="tx1"/>
                </a:solidFill>
                <a:latin typeface="Trebuchet MS" pitchFamily="34" charset="0"/>
                <a:ea typeface="ＭＳ Ｐゴシック" pitchFamily="50" charset="-128"/>
              </a:defRPr>
            </a:lvl4pPr>
            <a:lvl5pPr marL="2057400" indent="-228600" eaLnBrk="0" hangingPunct="0">
              <a:defRPr kumimoji="1">
                <a:solidFill>
                  <a:schemeClr val="tx1"/>
                </a:solidFill>
                <a:latin typeface="Trebuchet MS"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6D0E240-49F8-4281-ACD6-668DDCECA7DF}" type="slidenum">
              <a:rPr kumimoji="1" lang="ja-JP" altLang="en-US" sz="1600" b="0" i="0" u="none" strike="noStrike" kern="1200" cap="none" spc="0" normalizeH="0" baseline="0" noProof="0" smtClean="0">
                <a:ln>
                  <a:noFill/>
                </a:ln>
                <a:solidFill>
                  <a:srgbClr val="000000"/>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ja-JP" altLang="en-US" sz="16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sp>
        <p:nvSpPr>
          <p:cNvPr id="18435" name="タイトル 1"/>
          <p:cNvSpPr>
            <a:spLocks noGrp="1"/>
          </p:cNvSpPr>
          <p:nvPr>
            <p:ph type="title" idx="4294967295"/>
          </p:nvPr>
        </p:nvSpPr>
        <p:spPr>
          <a:xfrm>
            <a:off x="222730" y="160183"/>
            <a:ext cx="7457132" cy="955963"/>
          </a:xfrm>
        </p:spPr>
        <p:txBody>
          <a:bodyPr>
            <a:noAutofit/>
          </a:bodyPr>
          <a:lstStyle/>
          <a:p>
            <a:pPr algn="l"/>
            <a:r>
              <a:rPr lang="en-US" altLang="ja-JP" sz="3200" b="1" u="sng" dirty="0">
                <a:solidFill>
                  <a:srgbClr val="002060"/>
                </a:solidFill>
              </a:rPr>
              <a:t>ITSS: International Transportation Security Symposium </a:t>
            </a:r>
            <a:endParaRPr lang="ja-JP" altLang="en-US" sz="3200" b="1" u="sng" dirty="0">
              <a:solidFill>
                <a:srgbClr val="002060"/>
              </a:solidFill>
            </a:endParaRPr>
          </a:p>
        </p:txBody>
      </p:sp>
      <p:pic>
        <p:nvPicPr>
          <p:cNvPr id="2" name="図 1">
            <a:extLst>
              <a:ext uri="{FF2B5EF4-FFF2-40B4-BE49-F238E27FC236}">
                <a16:creationId xmlns:a16="http://schemas.microsoft.com/office/drawing/2014/main" id="{DAE53380-BCEE-4849-AA36-35DFB6BEFD45}"/>
              </a:ext>
            </a:extLst>
          </p:cNvPr>
          <p:cNvPicPr>
            <a:picLocks noChangeAspect="1"/>
          </p:cNvPicPr>
          <p:nvPr/>
        </p:nvPicPr>
        <p:blipFill>
          <a:blip r:embed="rId2"/>
          <a:stretch>
            <a:fillRect/>
          </a:stretch>
        </p:blipFill>
        <p:spPr>
          <a:xfrm>
            <a:off x="324806" y="1307049"/>
            <a:ext cx="8613042" cy="4883376"/>
          </a:xfrm>
          <a:prstGeom prst="rect">
            <a:avLst/>
          </a:prstGeom>
        </p:spPr>
      </p:pic>
    </p:spTree>
    <p:extLst>
      <p:ext uri="{BB962C8B-B14F-4D97-AF65-F5344CB8AC3E}">
        <p14:creationId xmlns:p14="http://schemas.microsoft.com/office/powerpoint/2010/main" val="961538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番号プレースホルダー 4"/>
          <p:cNvSpPr>
            <a:spLocks noGrp="1"/>
          </p:cNvSpPr>
          <p:nvPr>
            <p:ph type="sldNum" sz="quarter" idx="4"/>
          </p:nvPr>
        </p:nvSpPr>
        <p:spPr bwMode="auto">
          <a:xfrm>
            <a:off x="6804248"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Trebuchet MS" pitchFamily="34" charset="0"/>
                <a:ea typeface="ＭＳ Ｐゴシック" pitchFamily="50" charset="-128"/>
              </a:defRPr>
            </a:lvl1pPr>
            <a:lvl2pPr marL="742950" indent="-285750" eaLnBrk="0" hangingPunct="0">
              <a:defRPr kumimoji="1">
                <a:solidFill>
                  <a:schemeClr val="tx1"/>
                </a:solidFill>
                <a:latin typeface="Trebuchet MS" pitchFamily="34" charset="0"/>
                <a:ea typeface="ＭＳ Ｐゴシック" pitchFamily="50" charset="-128"/>
              </a:defRPr>
            </a:lvl2pPr>
            <a:lvl3pPr marL="1143000" indent="-228600" eaLnBrk="0" hangingPunct="0">
              <a:defRPr kumimoji="1">
                <a:solidFill>
                  <a:schemeClr val="tx1"/>
                </a:solidFill>
                <a:latin typeface="Trebuchet MS" pitchFamily="34" charset="0"/>
                <a:ea typeface="ＭＳ Ｐゴシック" pitchFamily="50" charset="-128"/>
              </a:defRPr>
            </a:lvl3pPr>
            <a:lvl4pPr marL="1600200" indent="-228600" eaLnBrk="0" hangingPunct="0">
              <a:defRPr kumimoji="1">
                <a:solidFill>
                  <a:schemeClr val="tx1"/>
                </a:solidFill>
                <a:latin typeface="Trebuchet MS" pitchFamily="34" charset="0"/>
                <a:ea typeface="ＭＳ Ｐゴシック" pitchFamily="50" charset="-128"/>
              </a:defRPr>
            </a:lvl4pPr>
            <a:lvl5pPr marL="2057400" indent="-228600" eaLnBrk="0" hangingPunct="0">
              <a:defRPr kumimoji="1">
                <a:solidFill>
                  <a:schemeClr val="tx1"/>
                </a:solidFill>
                <a:latin typeface="Trebuchet MS"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6D0E240-49F8-4281-ACD6-668DDCECA7DF}" type="slidenum">
              <a:rPr kumimoji="1" lang="ja-JP" altLang="en-US" sz="1600" b="0" i="0" u="none" strike="noStrike" kern="1200" cap="none" spc="0" normalizeH="0" baseline="0" noProof="0" smtClean="0">
                <a:ln>
                  <a:noFill/>
                </a:ln>
                <a:solidFill>
                  <a:srgbClr val="000000"/>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ja-JP" altLang="en-US" sz="16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sp>
        <p:nvSpPr>
          <p:cNvPr id="18435" name="タイトル 1"/>
          <p:cNvSpPr>
            <a:spLocks noGrp="1"/>
          </p:cNvSpPr>
          <p:nvPr>
            <p:ph type="title" idx="4294967295"/>
          </p:nvPr>
        </p:nvSpPr>
        <p:spPr>
          <a:xfrm>
            <a:off x="222730" y="160183"/>
            <a:ext cx="7457132" cy="955963"/>
          </a:xfrm>
        </p:spPr>
        <p:txBody>
          <a:bodyPr>
            <a:noAutofit/>
          </a:bodyPr>
          <a:lstStyle/>
          <a:p>
            <a:pPr algn="l"/>
            <a:r>
              <a:rPr lang="en-US" altLang="ja-JP" sz="3200" b="1" u="sng" dirty="0">
                <a:solidFill>
                  <a:srgbClr val="002060"/>
                </a:solidFill>
              </a:rPr>
              <a:t>ITSS: International Transportation Security Symposium </a:t>
            </a:r>
            <a:endParaRPr lang="ja-JP" altLang="en-US" sz="3200" b="1" u="sng" dirty="0">
              <a:solidFill>
                <a:srgbClr val="002060"/>
              </a:solidFill>
            </a:endParaRPr>
          </a:p>
        </p:txBody>
      </p:sp>
      <p:sp>
        <p:nvSpPr>
          <p:cNvPr id="3" name="テキスト ボックス 2">
            <a:extLst>
              <a:ext uri="{FF2B5EF4-FFF2-40B4-BE49-F238E27FC236}">
                <a16:creationId xmlns:a16="http://schemas.microsoft.com/office/drawing/2014/main" id="{C69BBD8C-4C73-47E2-AD47-77797B8F2D31}"/>
              </a:ext>
            </a:extLst>
          </p:cNvPr>
          <p:cNvSpPr txBox="1"/>
          <p:nvPr/>
        </p:nvSpPr>
        <p:spPr bwMode="auto">
          <a:xfrm>
            <a:off x="311727" y="1260512"/>
            <a:ext cx="852054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r>
              <a:rPr lang="en-US" altLang="ja-JP" sz="2800" u="sng" dirty="0"/>
              <a:t>Organizers:</a:t>
            </a:r>
            <a:r>
              <a:rPr lang="en-US" altLang="ja-JP" sz="2800" dirty="0"/>
              <a:t> Ministry of Foreign Affairs of Japan, in cooperation with Japan Atomic Energy Agency (JAEA), s</a:t>
            </a:r>
            <a:r>
              <a:rPr kumimoji="1" lang="en-US" altLang="ja-JP" sz="2800" dirty="0">
                <a:latin typeface="+mn-lt"/>
              </a:rPr>
              <a:t>upported by U.S. Department of Energy, National Nuclear Security Administration (DOE/NNSA)</a:t>
            </a:r>
          </a:p>
          <a:p>
            <a:pPr eaLnBrk="1" hangingPunct="1"/>
            <a:endParaRPr lang="en-US" altLang="ja-JP" sz="2800" dirty="0"/>
          </a:p>
          <a:p>
            <a:pPr eaLnBrk="1" hangingPunct="1"/>
            <a:r>
              <a:rPr kumimoji="1" lang="en-US" altLang="ja-JP" sz="2800" dirty="0">
                <a:latin typeface="+mn-lt"/>
              </a:rPr>
              <a:t>Dates: November 12-14, 2019</a:t>
            </a:r>
          </a:p>
          <a:p>
            <a:pPr eaLnBrk="1" hangingPunct="1"/>
            <a:r>
              <a:rPr lang="en-US" altLang="ja-JP" sz="2800" dirty="0"/>
              <a:t>Venue: Tokyo, Japan</a:t>
            </a:r>
          </a:p>
          <a:p>
            <a:pPr eaLnBrk="1" hangingPunct="1"/>
            <a:endParaRPr kumimoji="1" lang="en-US" altLang="ja-JP" sz="2800" dirty="0">
              <a:latin typeface="+mn-lt"/>
            </a:endParaRPr>
          </a:p>
          <a:p>
            <a:pPr eaLnBrk="1" hangingPunct="1"/>
            <a:r>
              <a:rPr kumimoji="1" lang="en-US" altLang="ja-JP" sz="2800" dirty="0">
                <a:latin typeface="+mn-lt"/>
              </a:rPr>
              <a:t>Part</a:t>
            </a:r>
            <a:r>
              <a:rPr lang="en-US" altLang="ja-JP" sz="2800" dirty="0"/>
              <a:t>icipants: 104 from 38 countries and international organizations</a:t>
            </a:r>
            <a:r>
              <a:rPr kumimoji="1" lang="en-US" altLang="ja-JP" sz="2800" dirty="0">
                <a:latin typeface="+mn-lt"/>
              </a:rPr>
              <a:t> </a:t>
            </a:r>
            <a:endParaRPr kumimoji="1" lang="ja-JP" altLang="en-US" sz="2800" dirty="0">
              <a:latin typeface="+mn-lt"/>
            </a:endParaRPr>
          </a:p>
        </p:txBody>
      </p:sp>
    </p:spTree>
    <p:extLst>
      <p:ext uri="{BB962C8B-B14F-4D97-AF65-F5344CB8AC3E}">
        <p14:creationId xmlns:p14="http://schemas.microsoft.com/office/powerpoint/2010/main" val="3574049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7504" y="254557"/>
            <a:ext cx="7992888" cy="46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ctr" anchorCtr="0" compatLnSpc="1">
            <a:prstTxWarp prst="textNoShape">
              <a:avLst/>
            </a:prstTxWarp>
            <a:spAutoFit/>
          </a:bodyPr>
          <a:lstStyle>
            <a:defPPr>
              <a:defRPr lang="ja-JP"/>
            </a:defPPr>
            <a:lvl1pPr fontAlgn="base">
              <a:lnSpc>
                <a:spcPts val="3000"/>
              </a:lnSpc>
              <a:spcBef>
                <a:spcPct val="0"/>
              </a:spcBef>
              <a:spcAft>
                <a:spcPct val="0"/>
              </a:spcAft>
              <a:defRPr sz="3200" b="1" u="sng">
                <a:solidFill>
                  <a:srgbClr val="002060"/>
                </a:solidFill>
                <a:latin typeface="+mj-lt"/>
                <a:ea typeface="+mj-ea"/>
                <a:cs typeface="+mj-cs"/>
              </a:defRPr>
            </a:lvl1pPr>
            <a:lvl2pPr algn="ctr" eaLnBrk="0" fontAlgn="base" hangingPunct="0">
              <a:spcBef>
                <a:spcPct val="0"/>
              </a:spcBef>
              <a:spcAft>
                <a:spcPct val="0"/>
              </a:spcAft>
              <a:defRPr sz="4400">
                <a:latin typeface="Calibri" pitchFamily="34" charset="0"/>
                <a:ea typeface="ＭＳ Ｐゴシック" pitchFamily="50" charset="-128"/>
              </a:defRPr>
            </a:lvl2pPr>
            <a:lvl3pPr algn="ctr" eaLnBrk="0" fontAlgn="base" hangingPunct="0">
              <a:spcBef>
                <a:spcPct val="0"/>
              </a:spcBef>
              <a:spcAft>
                <a:spcPct val="0"/>
              </a:spcAft>
              <a:defRPr sz="4400">
                <a:latin typeface="Calibri" pitchFamily="34" charset="0"/>
                <a:ea typeface="ＭＳ Ｐゴシック" pitchFamily="50" charset="-128"/>
              </a:defRPr>
            </a:lvl3pPr>
            <a:lvl4pPr algn="ctr" eaLnBrk="0" fontAlgn="base" hangingPunct="0">
              <a:spcBef>
                <a:spcPct val="0"/>
              </a:spcBef>
              <a:spcAft>
                <a:spcPct val="0"/>
              </a:spcAft>
              <a:defRPr sz="4400">
                <a:latin typeface="Calibri" pitchFamily="34" charset="0"/>
                <a:ea typeface="ＭＳ Ｐゴシック" pitchFamily="50" charset="-128"/>
              </a:defRPr>
            </a:lvl4pPr>
            <a:lvl5pPr algn="ctr" eaLnBrk="0" fontAlgn="base" hangingPunct="0">
              <a:spcBef>
                <a:spcPct val="0"/>
              </a:spcBef>
              <a:spcAft>
                <a:spcPct val="0"/>
              </a:spcAft>
              <a:defRPr sz="4400">
                <a:latin typeface="Calibri" pitchFamily="34" charset="0"/>
                <a:ea typeface="ＭＳ Ｐゴシック" pitchFamily="50" charset="-128"/>
              </a:defRPr>
            </a:lvl5pPr>
            <a:lvl6pPr marL="457200" algn="ctr" fontAlgn="base">
              <a:spcBef>
                <a:spcPct val="0"/>
              </a:spcBef>
              <a:spcAft>
                <a:spcPct val="0"/>
              </a:spcAft>
              <a:defRPr sz="4400">
                <a:latin typeface="Calibri" pitchFamily="34" charset="0"/>
                <a:ea typeface="ＭＳ Ｐゴシック" pitchFamily="50" charset="-128"/>
              </a:defRPr>
            </a:lvl6pPr>
            <a:lvl7pPr marL="914400" algn="ctr" fontAlgn="base">
              <a:spcBef>
                <a:spcPct val="0"/>
              </a:spcBef>
              <a:spcAft>
                <a:spcPct val="0"/>
              </a:spcAft>
              <a:defRPr sz="4400">
                <a:latin typeface="Calibri" pitchFamily="34" charset="0"/>
                <a:ea typeface="ＭＳ Ｐゴシック" pitchFamily="50" charset="-128"/>
              </a:defRPr>
            </a:lvl7pPr>
            <a:lvl8pPr marL="1371600" algn="ctr" fontAlgn="base">
              <a:spcBef>
                <a:spcPct val="0"/>
              </a:spcBef>
              <a:spcAft>
                <a:spcPct val="0"/>
              </a:spcAft>
              <a:defRPr sz="4400">
                <a:latin typeface="Calibri" pitchFamily="34" charset="0"/>
                <a:ea typeface="ＭＳ Ｐゴシック" pitchFamily="50" charset="-128"/>
              </a:defRPr>
            </a:lvl8pPr>
            <a:lvl9pPr marL="1828800" algn="ctr" fontAlgn="base">
              <a:spcBef>
                <a:spcPct val="0"/>
              </a:spcBef>
              <a:spcAft>
                <a:spcPct val="0"/>
              </a:spcAft>
              <a:defRPr sz="4400">
                <a:latin typeface="Calibri" pitchFamily="34" charset="0"/>
                <a:ea typeface="ＭＳ Ｐゴシック" pitchFamily="50" charset="-128"/>
              </a:defRPr>
            </a:lvl9pPr>
          </a:lstStyle>
          <a:p>
            <a:pPr marL="0" marR="0" lvl="0" indent="0" algn="l" defTabSz="914400" rtl="0" eaLnBrk="1" fontAlgn="base" latinLnBrk="0" hangingPunct="1">
              <a:lnSpc>
                <a:spcPts val="3000"/>
              </a:lnSpc>
              <a:spcBef>
                <a:spcPct val="0"/>
              </a:spcBef>
              <a:spcAft>
                <a:spcPct val="0"/>
              </a:spcAft>
              <a:buClrTx/>
              <a:buSzTx/>
              <a:buFontTx/>
              <a:buNone/>
              <a:tabLst/>
              <a:defRPr/>
            </a:pPr>
            <a:r>
              <a:rPr lang="en-US" altLang="ja-JP" dirty="0">
                <a:latin typeface="Calibri"/>
                <a:ea typeface="ＭＳ Ｐゴシック"/>
              </a:rPr>
              <a:t>Nuclear Security Summit</a:t>
            </a:r>
            <a:endParaRPr kumimoji="1" lang="ja-JP" altLang="en-US" sz="3200" b="1" i="0" u="sng" strike="noStrike" kern="1200" cap="none" spc="0" normalizeH="0" baseline="0" noProof="0" dirty="0">
              <a:ln>
                <a:noFill/>
              </a:ln>
              <a:solidFill>
                <a:srgbClr val="002060"/>
              </a:solidFill>
              <a:effectLst/>
              <a:uLnTx/>
              <a:uFillTx/>
              <a:latin typeface="Calibri"/>
              <a:ea typeface="ＭＳ Ｐゴシック"/>
              <a:cs typeface="+mj-cs"/>
            </a:endParaRPr>
          </a:p>
        </p:txBody>
      </p:sp>
      <p:sp>
        <p:nvSpPr>
          <p:cNvPr id="9" name="Content Placeholder 2">
            <a:extLst>
              <a:ext uri="{FF2B5EF4-FFF2-40B4-BE49-F238E27FC236}">
                <a16:creationId xmlns:a16="http://schemas.microsoft.com/office/drawing/2014/main" id="{99B781A2-09CD-4979-AEB6-46C0A6F7DACF}"/>
              </a:ext>
            </a:extLst>
          </p:cNvPr>
          <p:cNvSpPr txBox="1">
            <a:spLocks/>
          </p:cNvSpPr>
          <p:nvPr/>
        </p:nvSpPr>
        <p:spPr>
          <a:xfrm>
            <a:off x="316523" y="877837"/>
            <a:ext cx="8510953" cy="5855471"/>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SzPct val="80000"/>
              <a:buNone/>
            </a:pPr>
            <a:r>
              <a:rPr lang="en-US" sz="2800" b="1" dirty="0">
                <a:solidFill>
                  <a:schemeClr val="accent6">
                    <a:lumMod val="75000"/>
                  </a:schemeClr>
                </a:solidFill>
              </a:rPr>
              <a:t>Gift basket for transportation security</a:t>
            </a:r>
          </a:p>
          <a:p>
            <a:pPr>
              <a:buSzPct val="80000"/>
            </a:pPr>
            <a:r>
              <a:rPr lang="en-US" altLang="ja-JP" sz="2800" dirty="0">
                <a:ea typeface="ＭＳ 明朝"/>
              </a:rPr>
              <a:t>Japan led the international effort on the development of “Good Practices Guides” for air, rail, road and sea transport modes</a:t>
            </a:r>
            <a:endParaRPr lang="en-US" altLang="ja-JP" sz="2000" dirty="0">
              <a:ea typeface="ＭＳ 明朝"/>
            </a:endParaRPr>
          </a:p>
          <a:p>
            <a:pPr>
              <a:buSzPct val="80000"/>
            </a:pPr>
            <a:endParaRPr lang="en-US" sz="2000" dirty="0">
              <a:ea typeface="ＭＳ 明朝"/>
            </a:endParaRPr>
          </a:p>
          <a:p>
            <a:pPr marL="0" indent="0">
              <a:buSzPct val="80000"/>
              <a:buNone/>
            </a:pPr>
            <a:r>
              <a:rPr lang="en-US" sz="2800" b="1" dirty="0">
                <a:solidFill>
                  <a:schemeClr val="accent6">
                    <a:lumMod val="75000"/>
                  </a:schemeClr>
                </a:solidFill>
              </a:rPr>
              <a:t>INFCIRC/909: Joint Statement</a:t>
            </a:r>
          </a:p>
          <a:p>
            <a:pPr>
              <a:buSzPct val="80000"/>
            </a:pPr>
            <a:r>
              <a:rPr lang="en-GB" altLang="ja-JP" sz="2800" dirty="0">
                <a:ea typeface="ＭＳ 明朝"/>
              </a:rPr>
              <a:t>Japan sponsored the IAEA Information Circular 909 (INFCIRC/909), Joint Statement on Transport of Nuclear Materials </a:t>
            </a:r>
          </a:p>
          <a:p>
            <a:pPr>
              <a:buSzPct val="80000"/>
            </a:pPr>
            <a:r>
              <a:rPr lang="en-GB" altLang="ja-JP" sz="2800" dirty="0">
                <a:ea typeface="ＭＳ 明朝"/>
              </a:rPr>
              <a:t>commitment to further exchange national practices on the transport security of nuclear and radioactive materials and actively support the IAEA, Global Initiative to Combat Nuclear Terrorism (GICNT), and the Global Partnership Against the Spread of Weapons and Materials of Mass Destruction (GP) in advancing nuclear transport security obligations</a:t>
            </a:r>
            <a:endParaRPr lang="en-US" sz="2800" dirty="0">
              <a:ea typeface="ＭＳ 明朝"/>
            </a:endParaRPr>
          </a:p>
          <a:p>
            <a:pPr marL="357188" lvl="1" indent="0">
              <a:buSzPct val="80000"/>
              <a:buNone/>
            </a:pPr>
            <a:endParaRPr lang="en-US" sz="1800" dirty="0"/>
          </a:p>
        </p:txBody>
      </p:sp>
    </p:spTree>
    <p:extLst>
      <p:ext uri="{BB962C8B-B14F-4D97-AF65-F5344CB8AC3E}">
        <p14:creationId xmlns:p14="http://schemas.microsoft.com/office/powerpoint/2010/main" val="2622622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3"/>
          <p:cNvSpPr txBox="1">
            <a:spLocks noChangeArrowheads="1"/>
          </p:cNvSpPr>
          <p:nvPr/>
        </p:nvSpPr>
        <p:spPr bwMode="auto">
          <a:xfrm>
            <a:off x="7239000" y="0"/>
            <a:ext cx="190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50000"/>
              </a:spcBef>
              <a:spcAft>
                <a:spcPct val="0"/>
              </a:spcAft>
              <a:buFontTx/>
              <a:buNone/>
            </a:pPr>
            <a:endParaRPr lang="ja-JP" altLang="en-US" sz="1600">
              <a:solidFill>
                <a:srgbClr val="000000"/>
              </a:solidFill>
              <a:latin typeface="Arial Unicode MS" pitchFamily="50" charset="-128"/>
              <a:ea typeface="Arial Unicode MS" pitchFamily="50" charset="-128"/>
              <a:cs typeface="Arial Unicode MS" pitchFamily="50" charset="-128"/>
            </a:endParaRPr>
          </a:p>
        </p:txBody>
      </p:sp>
      <p:sp>
        <p:nvSpPr>
          <p:cNvPr id="4" name="スライド番号プレースホルダー 3"/>
          <p:cNvSpPr>
            <a:spLocks noGrp="1"/>
          </p:cNvSpPr>
          <p:nvPr>
            <p:ph type="sldNum" sz="quarter" idx="12"/>
          </p:nvPr>
        </p:nvSpPr>
        <p:spPr/>
        <p:txBody>
          <a:bodyPr/>
          <a:lstStyle/>
          <a:p>
            <a:pPr>
              <a:defRPr/>
            </a:pPr>
            <a:fld id="{343100BA-FE5E-46E4-A9BC-4443B084DAE8}" type="slidenum">
              <a:rPr lang="en-US" altLang="ja-JP" smtClean="0">
                <a:solidFill>
                  <a:prstClr val="black"/>
                </a:solidFill>
              </a:rPr>
              <a:pPr>
                <a:defRPr/>
              </a:pPr>
              <a:t>4</a:t>
            </a:fld>
            <a:endParaRPr lang="en-US" altLang="ja-JP" dirty="0">
              <a:solidFill>
                <a:prstClr val="black"/>
              </a:solidFill>
            </a:endParaRPr>
          </a:p>
        </p:txBody>
      </p:sp>
      <p:sp>
        <p:nvSpPr>
          <p:cNvPr id="22" name="スライド番号プレースホルダー 10"/>
          <p:cNvSpPr txBox="1">
            <a:spLocks/>
          </p:cNvSpPr>
          <p:nvPr/>
        </p:nvSpPr>
        <p:spPr>
          <a:xfrm>
            <a:off x="7010400" y="6453336"/>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5019C3-46FA-45B2-A14E-7BD9558B3B03}" type="slidenum">
              <a:rPr lang="ja-JP" altLang="en-US" smtClean="0"/>
              <a:pPr/>
              <a:t>4</a:t>
            </a:fld>
            <a:endParaRPr lang="ja-JP" altLang="en-US" dirty="0"/>
          </a:p>
        </p:txBody>
      </p:sp>
      <p:sp>
        <p:nvSpPr>
          <p:cNvPr id="5" name="Text Box 4">
            <a:extLst>
              <a:ext uri="{FF2B5EF4-FFF2-40B4-BE49-F238E27FC236}">
                <a16:creationId xmlns:a16="http://schemas.microsoft.com/office/drawing/2014/main" id="{0251AA48-0EAE-489D-94A2-607B539F6B81}"/>
              </a:ext>
            </a:extLst>
          </p:cNvPr>
          <p:cNvSpPr txBox="1">
            <a:spLocks noChangeArrowheads="1"/>
          </p:cNvSpPr>
          <p:nvPr/>
        </p:nvSpPr>
        <p:spPr bwMode="auto">
          <a:xfrm>
            <a:off x="149516" y="336550"/>
            <a:ext cx="8542337" cy="45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18000" rIns="72000" bIns="18000" anchor="ctr">
            <a:spAutoFit/>
          </a:bodyPr>
          <a:lstStyle>
            <a:defPPr>
              <a:defRPr lang="ja-JP"/>
            </a:defPPr>
            <a:lvl1pPr eaLnBrk="1" hangingPunct="1">
              <a:lnSpc>
                <a:spcPts val="3200"/>
              </a:lnSpc>
              <a:buFontTx/>
              <a:buNone/>
              <a:defRPr sz="2900" b="1" u="sng">
                <a:solidFill>
                  <a:srgbClr val="002060"/>
                </a:solidFill>
                <a:latin typeface="Calibri" pitchFamily="34" charset="0"/>
                <a:ea typeface="Arial Unicode MS" pitchFamily="50" charset="-128"/>
                <a:cs typeface="Arial Unicode MS" pitchFamily="50" charset="-128"/>
              </a:defRPr>
            </a:lvl1pPr>
            <a:lvl2pPr marL="742950" indent="-285750" eaLnBrk="0" hangingPunct="0">
              <a:spcBef>
                <a:spcPct val="20000"/>
              </a:spcBef>
              <a:buFont typeface="Arial" pitchFamily="34" charset="0"/>
              <a:buChar char="–"/>
              <a:defRPr sz="2800">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sz="2400">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sz="2000">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sz="2000">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9pPr>
          </a:lstStyle>
          <a:p>
            <a:r>
              <a:rPr lang="en-US" sz="3200" dirty="0"/>
              <a:t>ITSS: Objectives</a:t>
            </a:r>
            <a:endParaRPr lang="en-US" dirty="0"/>
          </a:p>
        </p:txBody>
      </p:sp>
      <p:sp>
        <p:nvSpPr>
          <p:cNvPr id="19" name="Content Placeholder 2"/>
          <p:cNvSpPr txBox="1">
            <a:spLocks/>
          </p:cNvSpPr>
          <p:nvPr/>
        </p:nvSpPr>
        <p:spPr>
          <a:xfrm>
            <a:off x="316523" y="909940"/>
            <a:ext cx="8510953" cy="5422496"/>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SzPct val="80000"/>
            </a:pPr>
            <a:r>
              <a:rPr lang="en-GB" altLang="ja-JP" dirty="0"/>
              <a:t>to examine threats  to the secure transportation of nuclear and radiological materials</a:t>
            </a:r>
          </a:p>
          <a:p>
            <a:pPr>
              <a:buSzPct val="80000"/>
            </a:pPr>
            <a:r>
              <a:rPr lang="en-GB" altLang="ja-JP" dirty="0"/>
              <a:t>engage the international community to seek solutions to counter the threats </a:t>
            </a:r>
          </a:p>
          <a:p>
            <a:pPr>
              <a:buSzPct val="80000"/>
            </a:pPr>
            <a:r>
              <a:rPr lang="en-GB" altLang="ja-JP" dirty="0"/>
              <a:t>strengthen the security regimes for these materials in transport </a:t>
            </a:r>
          </a:p>
          <a:p>
            <a:pPr>
              <a:buSzPct val="80000"/>
            </a:pPr>
            <a:r>
              <a:rPr lang="en-GB" altLang="ja-JP" dirty="0"/>
              <a:t>provide a forum for partner countries to discuss their good practices and exchange knowledge to improve existing regimes</a:t>
            </a:r>
          </a:p>
          <a:p>
            <a:pPr>
              <a:buSzPct val="80000"/>
            </a:pPr>
            <a:r>
              <a:rPr lang="en-GB" altLang="ja-JP" dirty="0"/>
              <a:t>to showcase INFCIRC/909, identify areas where INFCIRC/909 subscribers should be focusing their efforts, and to encourage further subscribers</a:t>
            </a:r>
            <a:endParaRPr lang="en-US" sz="1800" dirty="0"/>
          </a:p>
        </p:txBody>
      </p:sp>
    </p:spTree>
    <p:extLst>
      <p:ext uri="{BB962C8B-B14F-4D97-AF65-F5344CB8AC3E}">
        <p14:creationId xmlns:p14="http://schemas.microsoft.com/office/powerpoint/2010/main" val="4052831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3"/>
          <p:cNvSpPr txBox="1">
            <a:spLocks noChangeArrowheads="1"/>
          </p:cNvSpPr>
          <p:nvPr/>
        </p:nvSpPr>
        <p:spPr bwMode="auto">
          <a:xfrm>
            <a:off x="7239000" y="0"/>
            <a:ext cx="190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50000"/>
              </a:spcBef>
              <a:spcAft>
                <a:spcPct val="0"/>
              </a:spcAft>
              <a:buFontTx/>
              <a:buNone/>
            </a:pPr>
            <a:endParaRPr lang="ja-JP" altLang="en-US" sz="1600">
              <a:solidFill>
                <a:srgbClr val="000000"/>
              </a:solidFill>
              <a:latin typeface="Arial Unicode MS" pitchFamily="50" charset="-128"/>
              <a:ea typeface="Arial Unicode MS" pitchFamily="50" charset="-128"/>
              <a:cs typeface="Arial Unicode MS" pitchFamily="50" charset="-128"/>
            </a:endParaRPr>
          </a:p>
        </p:txBody>
      </p:sp>
      <p:sp>
        <p:nvSpPr>
          <p:cNvPr id="4" name="スライド番号プレースホルダー 3"/>
          <p:cNvSpPr>
            <a:spLocks noGrp="1"/>
          </p:cNvSpPr>
          <p:nvPr>
            <p:ph type="sldNum" sz="quarter" idx="12"/>
          </p:nvPr>
        </p:nvSpPr>
        <p:spPr/>
        <p:txBody>
          <a:bodyPr/>
          <a:lstStyle/>
          <a:p>
            <a:pPr>
              <a:defRPr/>
            </a:pPr>
            <a:fld id="{343100BA-FE5E-46E4-A9BC-4443B084DAE8}" type="slidenum">
              <a:rPr lang="en-US" altLang="ja-JP" smtClean="0">
                <a:solidFill>
                  <a:prstClr val="black"/>
                </a:solidFill>
              </a:rPr>
              <a:pPr>
                <a:defRPr/>
              </a:pPr>
              <a:t>5</a:t>
            </a:fld>
            <a:endParaRPr lang="en-US" altLang="ja-JP" dirty="0">
              <a:solidFill>
                <a:prstClr val="black"/>
              </a:solidFill>
            </a:endParaRPr>
          </a:p>
        </p:txBody>
      </p:sp>
      <p:sp>
        <p:nvSpPr>
          <p:cNvPr id="22" name="スライド番号プレースホルダー 10"/>
          <p:cNvSpPr txBox="1">
            <a:spLocks/>
          </p:cNvSpPr>
          <p:nvPr/>
        </p:nvSpPr>
        <p:spPr>
          <a:xfrm>
            <a:off x="7010400" y="6453336"/>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5019C3-46FA-45B2-A14E-7BD9558B3B03}" type="slidenum">
              <a:rPr lang="ja-JP" altLang="en-US" smtClean="0"/>
              <a:pPr/>
              <a:t>5</a:t>
            </a:fld>
            <a:endParaRPr lang="ja-JP" altLang="en-US" dirty="0"/>
          </a:p>
        </p:txBody>
      </p:sp>
      <p:sp>
        <p:nvSpPr>
          <p:cNvPr id="5" name="Text Box 4">
            <a:extLst>
              <a:ext uri="{FF2B5EF4-FFF2-40B4-BE49-F238E27FC236}">
                <a16:creationId xmlns:a16="http://schemas.microsoft.com/office/drawing/2014/main" id="{0251AA48-0EAE-489D-94A2-607B539F6B81}"/>
              </a:ext>
            </a:extLst>
          </p:cNvPr>
          <p:cNvSpPr txBox="1">
            <a:spLocks noChangeArrowheads="1"/>
          </p:cNvSpPr>
          <p:nvPr/>
        </p:nvSpPr>
        <p:spPr bwMode="auto">
          <a:xfrm>
            <a:off x="149516" y="336550"/>
            <a:ext cx="8542337" cy="45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18000" rIns="72000" bIns="18000" anchor="ctr">
            <a:spAutoFit/>
          </a:bodyPr>
          <a:lstStyle>
            <a:defPPr>
              <a:defRPr lang="ja-JP"/>
            </a:defPPr>
            <a:lvl1pPr eaLnBrk="1" hangingPunct="1">
              <a:lnSpc>
                <a:spcPts val="3200"/>
              </a:lnSpc>
              <a:buFontTx/>
              <a:buNone/>
              <a:defRPr sz="2900" b="1" u="sng">
                <a:solidFill>
                  <a:srgbClr val="002060"/>
                </a:solidFill>
                <a:latin typeface="Calibri" pitchFamily="34" charset="0"/>
                <a:ea typeface="Arial Unicode MS" pitchFamily="50" charset="-128"/>
                <a:cs typeface="Arial Unicode MS" pitchFamily="50" charset="-128"/>
              </a:defRPr>
            </a:lvl1pPr>
            <a:lvl2pPr marL="742950" indent="-285750" eaLnBrk="0" hangingPunct="0">
              <a:spcBef>
                <a:spcPct val="20000"/>
              </a:spcBef>
              <a:buFont typeface="Arial" pitchFamily="34" charset="0"/>
              <a:buChar char="–"/>
              <a:defRPr sz="2800">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sz="2400">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sz="2000">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sz="2000">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9pPr>
          </a:lstStyle>
          <a:p>
            <a:r>
              <a:rPr lang="en-US" sz="3200" dirty="0"/>
              <a:t>Key Themes</a:t>
            </a:r>
            <a:endParaRPr lang="en-US" dirty="0"/>
          </a:p>
        </p:txBody>
      </p:sp>
      <p:sp>
        <p:nvSpPr>
          <p:cNvPr id="19" name="Content Placeholder 2"/>
          <p:cNvSpPr txBox="1">
            <a:spLocks/>
          </p:cNvSpPr>
          <p:nvPr/>
        </p:nvSpPr>
        <p:spPr>
          <a:xfrm>
            <a:off x="316523" y="909940"/>
            <a:ext cx="8510953" cy="542249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14350" indent="-514350">
              <a:buSzPct val="80000"/>
              <a:buFont typeface="+mj-lt"/>
              <a:buAutoNum type="arabicPeriod"/>
            </a:pPr>
            <a:r>
              <a:rPr lang="en-GB" altLang="ja-JP" dirty="0"/>
              <a:t>Transport security, why is it important to the international community?</a:t>
            </a:r>
            <a:endParaRPr lang="en-US" altLang="ja-JP" sz="1800" dirty="0"/>
          </a:p>
          <a:p>
            <a:pPr marL="514350" indent="-514350">
              <a:buSzPct val="80000"/>
              <a:buFont typeface="+mj-lt"/>
              <a:buAutoNum type="arabicPeriod"/>
            </a:pPr>
            <a:r>
              <a:rPr lang="en-US" altLang="ja-JP" dirty="0"/>
              <a:t>Building an international solution to transport security</a:t>
            </a:r>
          </a:p>
          <a:p>
            <a:pPr marL="514350" indent="-514350">
              <a:buSzPct val="80000"/>
              <a:buFont typeface="+mj-lt"/>
              <a:buAutoNum type="arabicPeriod"/>
            </a:pPr>
            <a:r>
              <a:rPr lang="en-US" altLang="ja-JP" dirty="0"/>
              <a:t>Threat issues that impact a transport security regime</a:t>
            </a:r>
          </a:p>
          <a:p>
            <a:pPr marL="514350" indent="-514350">
              <a:buSzPct val="80000"/>
              <a:buFont typeface="+mj-lt"/>
              <a:buAutoNum type="arabicPeriod"/>
            </a:pPr>
            <a:r>
              <a:rPr lang="en-US" altLang="ja-JP" dirty="0"/>
              <a:t>Engaging industry and other non-state stakeholders in transport security</a:t>
            </a:r>
          </a:p>
          <a:p>
            <a:pPr marL="514350" indent="-514350">
              <a:buSzPct val="80000"/>
              <a:buFont typeface="+mj-lt"/>
              <a:buAutoNum type="arabicPeriod"/>
            </a:pPr>
            <a:r>
              <a:rPr lang="en-US" altLang="ja-JP" dirty="0"/>
              <a:t>International and regional cooperation in capacity building and assistance</a:t>
            </a:r>
            <a:endParaRPr lang="en-GB" altLang="ja-JP" dirty="0"/>
          </a:p>
        </p:txBody>
      </p:sp>
    </p:spTree>
    <p:extLst>
      <p:ext uri="{BB962C8B-B14F-4D97-AF65-F5344CB8AC3E}">
        <p14:creationId xmlns:p14="http://schemas.microsoft.com/office/powerpoint/2010/main" val="1969929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3"/>
          <p:cNvSpPr txBox="1">
            <a:spLocks noChangeArrowheads="1"/>
          </p:cNvSpPr>
          <p:nvPr/>
        </p:nvSpPr>
        <p:spPr bwMode="auto">
          <a:xfrm>
            <a:off x="7239000" y="0"/>
            <a:ext cx="190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50000"/>
              </a:spcBef>
              <a:spcAft>
                <a:spcPct val="0"/>
              </a:spcAft>
              <a:buFontTx/>
              <a:buNone/>
            </a:pPr>
            <a:endParaRPr lang="ja-JP" altLang="en-US" sz="1600">
              <a:solidFill>
                <a:srgbClr val="000000"/>
              </a:solidFill>
              <a:latin typeface="Arial Unicode MS" pitchFamily="50" charset="-128"/>
              <a:ea typeface="Arial Unicode MS" pitchFamily="50" charset="-128"/>
              <a:cs typeface="Arial Unicode MS" pitchFamily="50" charset="-128"/>
            </a:endParaRPr>
          </a:p>
        </p:txBody>
      </p:sp>
      <p:sp>
        <p:nvSpPr>
          <p:cNvPr id="4" name="スライド番号プレースホルダー 3"/>
          <p:cNvSpPr>
            <a:spLocks noGrp="1"/>
          </p:cNvSpPr>
          <p:nvPr>
            <p:ph type="sldNum" sz="quarter" idx="12"/>
          </p:nvPr>
        </p:nvSpPr>
        <p:spPr/>
        <p:txBody>
          <a:bodyPr/>
          <a:lstStyle/>
          <a:p>
            <a:pPr>
              <a:defRPr/>
            </a:pPr>
            <a:fld id="{343100BA-FE5E-46E4-A9BC-4443B084DAE8}" type="slidenum">
              <a:rPr lang="en-US" altLang="ja-JP" smtClean="0">
                <a:solidFill>
                  <a:prstClr val="black"/>
                </a:solidFill>
              </a:rPr>
              <a:pPr>
                <a:defRPr/>
              </a:pPr>
              <a:t>6</a:t>
            </a:fld>
            <a:endParaRPr lang="en-US" altLang="ja-JP" dirty="0">
              <a:solidFill>
                <a:prstClr val="black"/>
              </a:solidFill>
            </a:endParaRPr>
          </a:p>
        </p:txBody>
      </p:sp>
      <p:sp>
        <p:nvSpPr>
          <p:cNvPr id="22" name="スライド番号プレースホルダー 10"/>
          <p:cNvSpPr txBox="1">
            <a:spLocks/>
          </p:cNvSpPr>
          <p:nvPr/>
        </p:nvSpPr>
        <p:spPr>
          <a:xfrm>
            <a:off x="7010400" y="6453336"/>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5019C3-46FA-45B2-A14E-7BD9558B3B03}" type="slidenum">
              <a:rPr lang="ja-JP" altLang="en-US" smtClean="0"/>
              <a:pPr/>
              <a:t>6</a:t>
            </a:fld>
            <a:endParaRPr lang="ja-JP" altLang="en-US" dirty="0"/>
          </a:p>
        </p:txBody>
      </p:sp>
      <p:sp>
        <p:nvSpPr>
          <p:cNvPr id="5" name="Text Box 4">
            <a:extLst>
              <a:ext uri="{FF2B5EF4-FFF2-40B4-BE49-F238E27FC236}">
                <a16:creationId xmlns:a16="http://schemas.microsoft.com/office/drawing/2014/main" id="{0251AA48-0EAE-489D-94A2-607B539F6B81}"/>
              </a:ext>
            </a:extLst>
          </p:cNvPr>
          <p:cNvSpPr txBox="1">
            <a:spLocks noChangeArrowheads="1"/>
          </p:cNvSpPr>
          <p:nvPr/>
        </p:nvSpPr>
        <p:spPr bwMode="auto">
          <a:xfrm>
            <a:off x="149516" y="336550"/>
            <a:ext cx="8542337" cy="45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18000" rIns="72000" bIns="18000" anchor="ctr">
            <a:spAutoFit/>
          </a:bodyPr>
          <a:lstStyle>
            <a:defPPr>
              <a:defRPr lang="ja-JP"/>
            </a:defPPr>
            <a:lvl1pPr eaLnBrk="1" hangingPunct="1">
              <a:lnSpc>
                <a:spcPts val="3200"/>
              </a:lnSpc>
              <a:buFontTx/>
              <a:buNone/>
              <a:defRPr sz="2900" b="1" u="sng">
                <a:solidFill>
                  <a:srgbClr val="002060"/>
                </a:solidFill>
                <a:latin typeface="Calibri" pitchFamily="34" charset="0"/>
                <a:ea typeface="Arial Unicode MS" pitchFamily="50" charset="-128"/>
                <a:cs typeface="Arial Unicode MS" pitchFamily="50" charset="-128"/>
              </a:defRPr>
            </a:lvl1pPr>
            <a:lvl2pPr marL="742950" indent="-285750" eaLnBrk="0" hangingPunct="0">
              <a:spcBef>
                <a:spcPct val="20000"/>
              </a:spcBef>
              <a:buFont typeface="Arial" pitchFamily="34" charset="0"/>
              <a:buChar char="–"/>
              <a:defRPr sz="2800">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sz="2400">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sz="2000">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sz="2000">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9pPr>
          </a:lstStyle>
          <a:p>
            <a:r>
              <a:rPr lang="en-US" sz="3200" dirty="0"/>
              <a:t>1. Transport Security: Why is it important?</a:t>
            </a:r>
            <a:endParaRPr lang="en-US" dirty="0"/>
          </a:p>
        </p:txBody>
      </p:sp>
      <p:sp>
        <p:nvSpPr>
          <p:cNvPr id="19" name="Content Placeholder 2"/>
          <p:cNvSpPr txBox="1">
            <a:spLocks/>
          </p:cNvSpPr>
          <p:nvPr/>
        </p:nvSpPr>
        <p:spPr>
          <a:xfrm>
            <a:off x="316523" y="909939"/>
            <a:ext cx="8510953" cy="5712533"/>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SzPct val="80000"/>
              <a:buNone/>
            </a:pPr>
            <a:r>
              <a:rPr lang="en-GB" altLang="ja-JP" dirty="0"/>
              <a:t>Panel: IAEA, International Nuclear Services (UK), International Maritime Organization (IMO), SOGIN (Italy) </a:t>
            </a:r>
          </a:p>
          <a:p>
            <a:pPr>
              <a:buSzPct val="80000"/>
            </a:pPr>
            <a:r>
              <a:rPr lang="en-GB" altLang="ja-JP" dirty="0"/>
              <a:t>Transport security: inevitable for nuclear fuel cycle, research and medical procedures, etc.</a:t>
            </a:r>
          </a:p>
          <a:p>
            <a:pPr>
              <a:buSzPct val="80000"/>
            </a:pPr>
            <a:r>
              <a:rPr lang="en-GB" altLang="ja-JP" dirty="0"/>
              <a:t>Unique challenges: operating in the public domain, reliance on technology and the growing cyber threat, risks in the supply chain, delay and denial of shipments, intermodal changes, armed robbery, and piracy</a:t>
            </a:r>
          </a:p>
          <a:p>
            <a:pPr>
              <a:buSzPct val="80000"/>
            </a:pPr>
            <a:r>
              <a:rPr lang="en-GB" altLang="ja-JP" dirty="0"/>
              <a:t>Information security vulnerabilities</a:t>
            </a:r>
          </a:p>
          <a:p>
            <a:pPr marL="0" indent="0">
              <a:buSzPct val="80000"/>
              <a:buNone/>
            </a:pPr>
            <a:r>
              <a:rPr lang="en-GB" altLang="ja-JP" b="1" dirty="0"/>
              <a:t>Key Takeaway:</a:t>
            </a:r>
            <a:r>
              <a:rPr lang="en-GB" altLang="ja-JP" dirty="0"/>
              <a:t> Transport can be one of the most attractive areas of the nuclear fuel cycle to adversaries due to its unique challenges.</a:t>
            </a:r>
          </a:p>
        </p:txBody>
      </p:sp>
    </p:spTree>
    <p:extLst>
      <p:ext uri="{BB962C8B-B14F-4D97-AF65-F5344CB8AC3E}">
        <p14:creationId xmlns:p14="http://schemas.microsoft.com/office/powerpoint/2010/main" val="1663681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3"/>
          <p:cNvSpPr txBox="1">
            <a:spLocks noChangeArrowheads="1"/>
          </p:cNvSpPr>
          <p:nvPr/>
        </p:nvSpPr>
        <p:spPr bwMode="auto">
          <a:xfrm>
            <a:off x="7239000" y="0"/>
            <a:ext cx="190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50000"/>
              </a:spcBef>
              <a:spcAft>
                <a:spcPct val="0"/>
              </a:spcAft>
              <a:buFontTx/>
              <a:buNone/>
            </a:pPr>
            <a:endParaRPr lang="ja-JP" altLang="en-US" sz="1600">
              <a:solidFill>
                <a:srgbClr val="000000"/>
              </a:solidFill>
              <a:latin typeface="Arial Unicode MS" pitchFamily="50" charset="-128"/>
              <a:ea typeface="Arial Unicode MS" pitchFamily="50" charset="-128"/>
              <a:cs typeface="Arial Unicode MS" pitchFamily="50" charset="-128"/>
            </a:endParaRPr>
          </a:p>
        </p:txBody>
      </p:sp>
      <p:sp>
        <p:nvSpPr>
          <p:cNvPr id="4" name="スライド番号プレースホルダー 3"/>
          <p:cNvSpPr>
            <a:spLocks noGrp="1"/>
          </p:cNvSpPr>
          <p:nvPr>
            <p:ph type="sldNum" sz="quarter" idx="12"/>
          </p:nvPr>
        </p:nvSpPr>
        <p:spPr/>
        <p:txBody>
          <a:bodyPr/>
          <a:lstStyle/>
          <a:p>
            <a:pPr>
              <a:defRPr/>
            </a:pPr>
            <a:fld id="{343100BA-FE5E-46E4-A9BC-4443B084DAE8}" type="slidenum">
              <a:rPr lang="en-US" altLang="ja-JP" smtClean="0">
                <a:solidFill>
                  <a:prstClr val="black"/>
                </a:solidFill>
              </a:rPr>
              <a:pPr>
                <a:defRPr/>
              </a:pPr>
              <a:t>7</a:t>
            </a:fld>
            <a:endParaRPr lang="en-US" altLang="ja-JP" dirty="0">
              <a:solidFill>
                <a:prstClr val="black"/>
              </a:solidFill>
            </a:endParaRPr>
          </a:p>
        </p:txBody>
      </p:sp>
      <p:sp>
        <p:nvSpPr>
          <p:cNvPr id="22" name="スライド番号プレースホルダー 10"/>
          <p:cNvSpPr txBox="1">
            <a:spLocks/>
          </p:cNvSpPr>
          <p:nvPr/>
        </p:nvSpPr>
        <p:spPr>
          <a:xfrm>
            <a:off x="7010400" y="6453336"/>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5019C3-46FA-45B2-A14E-7BD9558B3B03}" type="slidenum">
              <a:rPr lang="ja-JP" altLang="en-US" smtClean="0"/>
              <a:pPr/>
              <a:t>7</a:t>
            </a:fld>
            <a:endParaRPr lang="ja-JP" altLang="en-US" dirty="0"/>
          </a:p>
        </p:txBody>
      </p:sp>
      <p:sp>
        <p:nvSpPr>
          <p:cNvPr id="5" name="Text Box 4">
            <a:extLst>
              <a:ext uri="{FF2B5EF4-FFF2-40B4-BE49-F238E27FC236}">
                <a16:creationId xmlns:a16="http://schemas.microsoft.com/office/drawing/2014/main" id="{0251AA48-0EAE-489D-94A2-607B539F6B81}"/>
              </a:ext>
            </a:extLst>
          </p:cNvPr>
          <p:cNvSpPr txBox="1">
            <a:spLocks noChangeArrowheads="1"/>
          </p:cNvSpPr>
          <p:nvPr/>
        </p:nvSpPr>
        <p:spPr bwMode="auto">
          <a:xfrm>
            <a:off x="149516" y="131366"/>
            <a:ext cx="8542337" cy="86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18000" rIns="72000" bIns="18000" anchor="ctr">
            <a:spAutoFit/>
          </a:bodyPr>
          <a:lstStyle>
            <a:defPPr>
              <a:defRPr lang="ja-JP"/>
            </a:defPPr>
            <a:lvl1pPr eaLnBrk="1" hangingPunct="1">
              <a:lnSpc>
                <a:spcPts val="3200"/>
              </a:lnSpc>
              <a:buFontTx/>
              <a:buNone/>
              <a:defRPr sz="2900" b="1" u="sng">
                <a:solidFill>
                  <a:srgbClr val="002060"/>
                </a:solidFill>
                <a:latin typeface="Calibri" pitchFamily="34" charset="0"/>
                <a:ea typeface="Arial Unicode MS" pitchFamily="50" charset="-128"/>
                <a:cs typeface="Arial Unicode MS" pitchFamily="50" charset="-128"/>
              </a:defRPr>
            </a:lvl1pPr>
            <a:lvl2pPr marL="742950" indent="-285750" eaLnBrk="0" hangingPunct="0">
              <a:spcBef>
                <a:spcPct val="20000"/>
              </a:spcBef>
              <a:buFont typeface="Arial" pitchFamily="34" charset="0"/>
              <a:buChar char="–"/>
              <a:defRPr sz="2800">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sz="2400">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sz="2000">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sz="2000">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9pPr>
          </a:lstStyle>
          <a:p>
            <a:r>
              <a:rPr lang="en-US" sz="3200" dirty="0"/>
              <a:t>2. </a:t>
            </a:r>
            <a:r>
              <a:rPr lang="en-US" altLang="ja-JP" sz="3200" dirty="0"/>
              <a:t>Building an international solution to transport security</a:t>
            </a:r>
          </a:p>
        </p:txBody>
      </p:sp>
      <p:sp>
        <p:nvSpPr>
          <p:cNvPr id="19" name="Content Placeholder 2"/>
          <p:cNvSpPr txBox="1">
            <a:spLocks/>
          </p:cNvSpPr>
          <p:nvPr/>
        </p:nvSpPr>
        <p:spPr>
          <a:xfrm>
            <a:off x="316523" y="1014101"/>
            <a:ext cx="8510953" cy="5712533"/>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SzPct val="80000"/>
              <a:buNone/>
            </a:pPr>
            <a:r>
              <a:rPr lang="en-GB" altLang="ja-JP" dirty="0"/>
              <a:t>Speakers: Canada, Romania</a:t>
            </a:r>
          </a:p>
          <a:p>
            <a:pPr>
              <a:buSzPct val="80000"/>
            </a:pPr>
            <a:r>
              <a:rPr lang="en-GB" altLang="ja-JP" dirty="0"/>
              <a:t>Key roles of international organizations to build capacities with countries</a:t>
            </a:r>
          </a:p>
          <a:p>
            <a:pPr>
              <a:buSzPct val="80000"/>
            </a:pPr>
            <a:r>
              <a:rPr lang="en-GB" altLang="ja-JP" dirty="0"/>
              <a:t>Importance of regulatory frameworks that include all of the stakeholders</a:t>
            </a:r>
          </a:p>
          <a:p>
            <a:pPr>
              <a:buSzPct val="80000"/>
            </a:pPr>
            <a:r>
              <a:rPr lang="en-GB" altLang="ja-JP" dirty="0" err="1"/>
              <a:t>Defense</a:t>
            </a:r>
            <a:r>
              <a:rPr lang="en-GB" altLang="ja-JP" dirty="0"/>
              <a:t>-in-depth concept: multiple different measures</a:t>
            </a:r>
          </a:p>
          <a:p>
            <a:pPr>
              <a:buSzPct val="80000"/>
            </a:pPr>
            <a:r>
              <a:rPr lang="en-GB" altLang="ja-JP" dirty="0"/>
              <a:t>Subscription to INFCIRC/909</a:t>
            </a:r>
          </a:p>
          <a:p>
            <a:pPr marL="0" indent="0">
              <a:buSzPct val="80000"/>
              <a:buNone/>
            </a:pPr>
            <a:r>
              <a:rPr lang="en-GB" altLang="ja-JP" b="1" dirty="0"/>
              <a:t>Key Takeaway:</a:t>
            </a:r>
            <a:r>
              <a:rPr lang="en-GB" altLang="ja-JP" dirty="0"/>
              <a:t> Threats are constantly evolving. Regulators needs to ensure that operators implement proper security for shipments to include producing and adhering to robust transport security plans</a:t>
            </a:r>
          </a:p>
        </p:txBody>
      </p:sp>
    </p:spTree>
    <p:extLst>
      <p:ext uri="{BB962C8B-B14F-4D97-AF65-F5344CB8AC3E}">
        <p14:creationId xmlns:p14="http://schemas.microsoft.com/office/powerpoint/2010/main" val="1934370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3"/>
          <p:cNvSpPr txBox="1">
            <a:spLocks noChangeArrowheads="1"/>
          </p:cNvSpPr>
          <p:nvPr/>
        </p:nvSpPr>
        <p:spPr bwMode="auto">
          <a:xfrm>
            <a:off x="7239000" y="0"/>
            <a:ext cx="190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50000"/>
              </a:spcBef>
              <a:spcAft>
                <a:spcPct val="0"/>
              </a:spcAft>
              <a:buFontTx/>
              <a:buNone/>
            </a:pPr>
            <a:endParaRPr lang="ja-JP" altLang="en-US" sz="1600">
              <a:solidFill>
                <a:srgbClr val="000000"/>
              </a:solidFill>
              <a:latin typeface="Arial Unicode MS" pitchFamily="50" charset="-128"/>
              <a:ea typeface="Arial Unicode MS" pitchFamily="50" charset="-128"/>
              <a:cs typeface="Arial Unicode MS" pitchFamily="50" charset="-128"/>
            </a:endParaRPr>
          </a:p>
        </p:txBody>
      </p:sp>
      <p:sp>
        <p:nvSpPr>
          <p:cNvPr id="4" name="スライド番号プレースホルダー 3"/>
          <p:cNvSpPr>
            <a:spLocks noGrp="1"/>
          </p:cNvSpPr>
          <p:nvPr>
            <p:ph type="sldNum" sz="quarter" idx="12"/>
          </p:nvPr>
        </p:nvSpPr>
        <p:spPr/>
        <p:txBody>
          <a:bodyPr/>
          <a:lstStyle/>
          <a:p>
            <a:pPr>
              <a:defRPr/>
            </a:pPr>
            <a:fld id="{343100BA-FE5E-46E4-A9BC-4443B084DAE8}" type="slidenum">
              <a:rPr lang="en-US" altLang="ja-JP" smtClean="0">
                <a:solidFill>
                  <a:prstClr val="black"/>
                </a:solidFill>
              </a:rPr>
              <a:pPr>
                <a:defRPr/>
              </a:pPr>
              <a:t>8</a:t>
            </a:fld>
            <a:endParaRPr lang="en-US" altLang="ja-JP" dirty="0">
              <a:solidFill>
                <a:prstClr val="black"/>
              </a:solidFill>
            </a:endParaRPr>
          </a:p>
        </p:txBody>
      </p:sp>
      <p:sp>
        <p:nvSpPr>
          <p:cNvPr id="22" name="スライド番号プレースホルダー 10"/>
          <p:cNvSpPr txBox="1">
            <a:spLocks/>
          </p:cNvSpPr>
          <p:nvPr/>
        </p:nvSpPr>
        <p:spPr>
          <a:xfrm>
            <a:off x="7010400" y="6453336"/>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5019C3-46FA-45B2-A14E-7BD9558B3B03}" type="slidenum">
              <a:rPr lang="ja-JP" altLang="en-US" smtClean="0"/>
              <a:pPr/>
              <a:t>8</a:t>
            </a:fld>
            <a:endParaRPr lang="ja-JP" altLang="en-US" dirty="0"/>
          </a:p>
        </p:txBody>
      </p:sp>
      <p:sp>
        <p:nvSpPr>
          <p:cNvPr id="5" name="Text Box 4">
            <a:extLst>
              <a:ext uri="{FF2B5EF4-FFF2-40B4-BE49-F238E27FC236}">
                <a16:creationId xmlns:a16="http://schemas.microsoft.com/office/drawing/2014/main" id="{0251AA48-0EAE-489D-94A2-607B539F6B81}"/>
              </a:ext>
            </a:extLst>
          </p:cNvPr>
          <p:cNvSpPr txBox="1">
            <a:spLocks noChangeArrowheads="1"/>
          </p:cNvSpPr>
          <p:nvPr/>
        </p:nvSpPr>
        <p:spPr bwMode="auto">
          <a:xfrm>
            <a:off x="149516" y="131366"/>
            <a:ext cx="8542337" cy="86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18000" rIns="72000" bIns="18000" anchor="ctr">
            <a:spAutoFit/>
          </a:bodyPr>
          <a:lstStyle>
            <a:defPPr>
              <a:defRPr lang="ja-JP"/>
            </a:defPPr>
            <a:lvl1pPr eaLnBrk="1" hangingPunct="1">
              <a:lnSpc>
                <a:spcPts val="3200"/>
              </a:lnSpc>
              <a:buFontTx/>
              <a:buNone/>
              <a:defRPr sz="2900" b="1" u="sng">
                <a:solidFill>
                  <a:srgbClr val="002060"/>
                </a:solidFill>
                <a:latin typeface="Calibri" pitchFamily="34" charset="0"/>
                <a:ea typeface="Arial Unicode MS" pitchFamily="50" charset="-128"/>
                <a:cs typeface="Arial Unicode MS" pitchFamily="50" charset="-128"/>
              </a:defRPr>
            </a:lvl1pPr>
            <a:lvl2pPr marL="742950" indent="-285750" eaLnBrk="0" hangingPunct="0">
              <a:spcBef>
                <a:spcPct val="20000"/>
              </a:spcBef>
              <a:buFont typeface="Arial" pitchFamily="34" charset="0"/>
              <a:buChar char="–"/>
              <a:defRPr sz="2800">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sz="2400">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sz="2000">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sz="2000">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9pPr>
          </a:lstStyle>
          <a:p>
            <a:r>
              <a:rPr lang="en-US" sz="3200" dirty="0"/>
              <a:t>3. </a:t>
            </a:r>
            <a:r>
              <a:rPr lang="en-US" altLang="ja-JP" sz="3200" dirty="0"/>
              <a:t>Threat issues that impact a transport security regime</a:t>
            </a:r>
          </a:p>
        </p:txBody>
      </p:sp>
      <p:sp>
        <p:nvSpPr>
          <p:cNvPr id="19" name="Content Placeholder 2"/>
          <p:cNvSpPr txBox="1">
            <a:spLocks/>
          </p:cNvSpPr>
          <p:nvPr/>
        </p:nvSpPr>
        <p:spPr>
          <a:xfrm>
            <a:off x="316523" y="1014101"/>
            <a:ext cx="8510953" cy="5712533"/>
          </a:xfrm>
          <a:prstGeom prst="rect">
            <a:avLst/>
          </a:prstGeom>
        </p:spPr>
        <p:txBody>
          <a:bodyPr>
            <a:normAutofit fontScale="925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SzPct val="80000"/>
              <a:buNone/>
            </a:pPr>
            <a:r>
              <a:rPr lang="en-GB" altLang="ja-JP" dirty="0"/>
              <a:t>Panel:</a:t>
            </a:r>
          </a:p>
          <a:p>
            <a:pPr>
              <a:buSzPct val="80000"/>
            </a:pPr>
            <a:r>
              <a:rPr lang="en-GB" altLang="ja-JP" dirty="0"/>
              <a:t>Regulators and industry must establish an appropriate base level of security – no uniform type of security</a:t>
            </a:r>
          </a:p>
          <a:p>
            <a:pPr>
              <a:buSzPct val="80000"/>
            </a:pPr>
            <a:r>
              <a:rPr lang="en-GB" altLang="ja-JP" dirty="0"/>
              <a:t>A major evolving threat to transport security is cyberattacks</a:t>
            </a:r>
          </a:p>
          <a:p>
            <a:pPr>
              <a:buSzPct val="80000"/>
            </a:pPr>
            <a:r>
              <a:rPr lang="en-GB" altLang="ja-JP" dirty="0"/>
              <a:t>Delay and denial of shipments</a:t>
            </a:r>
          </a:p>
          <a:p>
            <a:pPr>
              <a:buSzPct val="80000"/>
            </a:pPr>
            <a:r>
              <a:rPr lang="en-GB" altLang="ja-JP" dirty="0"/>
              <a:t>Security culture</a:t>
            </a:r>
          </a:p>
          <a:p>
            <a:pPr>
              <a:buSzPct val="80000"/>
            </a:pPr>
            <a:r>
              <a:rPr lang="en-GB" altLang="ja-JP" b="1" dirty="0"/>
              <a:t>Key Takeaway:</a:t>
            </a:r>
            <a:r>
              <a:rPr lang="en-GB" altLang="ja-JP" dirty="0"/>
              <a:t> A successful transport regime must balance economic realities with the security requirements of the material and the threats posed</a:t>
            </a:r>
          </a:p>
        </p:txBody>
      </p:sp>
    </p:spTree>
    <p:extLst>
      <p:ext uri="{BB962C8B-B14F-4D97-AF65-F5344CB8AC3E}">
        <p14:creationId xmlns:p14="http://schemas.microsoft.com/office/powerpoint/2010/main" val="423359653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square">
        <a:spAutoFit/>
      </a:bodyPr>
      <a:lstStyle>
        <a:defPPr marL="514350" indent="-514350" eaLnBrk="1" hangingPunct="1">
          <a:buFont typeface="Wingdings" pitchFamily="2" charset="2"/>
          <a:buChar char="Ø"/>
          <a:defRPr sz="2800" dirty="0" smtClean="0">
            <a:latin typeface="+mn-lt"/>
          </a:defRPr>
        </a:defPPr>
      </a:lstStyle>
    </a:tx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2194</TotalTime>
  <Words>995</Words>
  <Application>Microsoft Office PowerPoint</Application>
  <PresentationFormat>画面に合わせる (4:3)</PresentationFormat>
  <Paragraphs>135</Paragraphs>
  <Slides>15</Slides>
  <Notes>13</Notes>
  <HiddenSlides>0</HiddenSlides>
  <MMClips>0</MMClips>
  <ScaleCrop>false</ScaleCrop>
  <HeadingPairs>
    <vt:vector size="6" baseType="variant">
      <vt:variant>
        <vt:lpstr>使用されているフォント</vt:lpstr>
      </vt:variant>
      <vt:variant>
        <vt:i4>5</vt:i4>
      </vt:variant>
      <vt:variant>
        <vt:lpstr>テーマ</vt:lpstr>
      </vt:variant>
      <vt:variant>
        <vt:i4>4</vt:i4>
      </vt:variant>
      <vt:variant>
        <vt:lpstr>スライド タイトル</vt:lpstr>
      </vt:variant>
      <vt:variant>
        <vt:i4>15</vt:i4>
      </vt:variant>
    </vt:vector>
  </HeadingPairs>
  <TitlesOfParts>
    <vt:vector size="24" baseType="lpstr">
      <vt:lpstr>Arial Unicode MS</vt:lpstr>
      <vt:lpstr>ＭＳ Ｐゴシック</vt:lpstr>
      <vt:lpstr>Arial</vt:lpstr>
      <vt:lpstr>Calibri</vt:lpstr>
      <vt:lpstr>Trebuchet MS</vt:lpstr>
      <vt:lpstr>Office ​​テーマ</vt:lpstr>
      <vt:lpstr>1_Office ​​テーマ</vt:lpstr>
      <vt:lpstr>Custom Design</vt:lpstr>
      <vt:lpstr>1_標準デザイン</vt:lpstr>
      <vt:lpstr>PowerPoint プレゼンテーション</vt:lpstr>
      <vt:lpstr>ITSS: International Transportation Security Symposium </vt:lpstr>
      <vt:lpstr>ITSS: International Transportation Security Symposium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hasegawa3180</dc:creator>
  <cp:lastModifiedBy>iscn-NN</cp:lastModifiedBy>
  <cp:revision>247</cp:revision>
  <cp:lastPrinted>2018-11-19T07:04:11Z</cp:lastPrinted>
  <dcterms:created xsi:type="dcterms:W3CDTF">2015-12-28T02:17:33Z</dcterms:created>
  <dcterms:modified xsi:type="dcterms:W3CDTF">2020-02-06T11:50:41Z</dcterms:modified>
</cp:coreProperties>
</file>