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29"/>
    <p:restoredTop sz="94674"/>
  </p:normalViewPr>
  <p:slideViewPr>
    <p:cSldViewPr snapToGrid="0" snapToObjects="1">
      <p:cViewPr varScale="1">
        <p:scale>
          <a:sx n="121" d="100"/>
          <a:sy n="121" d="100"/>
        </p:scale>
        <p:origin x="21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BB01B4-8904-427B-849D-D516AF48A68A}"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A0C6453A-4C21-4F8A-A306-ECD5D2FD869F}">
      <dgm:prSet phldrT="[Text]"/>
      <dgm:spPr/>
      <dgm:t>
        <a:bodyPr/>
        <a:lstStyle/>
        <a:p>
          <a:pPr algn="l"/>
          <a:r>
            <a:rPr lang="en-US" dirty="0"/>
            <a:t>Step 1</a:t>
          </a:r>
        </a:p>
      </dgm:t>
    </dgm:pt>
    <dgm:pt modelId="{6ED31212-0BEA-493F-8D58-E48578D276AE}" type="parTrans" cxnId="{C8406598-3069-4ED4-B6BE-5D1B5A1694CA}">
      <dgm:prSet/>
      <dgm:spPr/>
      <dgm:t>
        <a:bodyPr/>
        <a:lstStyle/>
        <a:p>
          <a:pPr algn="l"/>
          <a:endParaRPr lang="en-US"/>
        </a:p>
      </dgm:t>
    </dgm:pt>
    <dgm:pt modelId="{2E4C811F-8900-48E4-8E1F-E6502F7A9676}" type="sibTrans" cxnId="{C8406598-3069-4ED4-B6BE-5D1B5A1694CA}">
      <dgm:prSet/>
      <dgm:spPr/>
      <dgm:t>
        <a:bodyPr/>
        <a:lstStyle/>
        <a:p>
          <a:pPr algn="l"/>
          <a:endParaRPr lang="en-US"/>
        </a:p>
      </dgm:t>
    </dgm:pt>
    <dgm:pt modelId="{4388B99A-A8D1-4F63-BBA5-131DD961CE98}">
      <dgm:prSet phldrT="[Text]"/>
      <dgm:spPr/>
      <dgm:t>
        <a:bodyPr/>
        <a:lstStyle/>
        <a:p>
          <a:pPr algn="l"/>
          <a:r>
            <a:rPr lang="en-US" dirty="0"/>
            <a:t>Identify Insider Job Categories</a:t>
          </a:r>
        </a:p>
      </dgm:t>
    </dgm:pt>
    <dgm:pt modelId="{9F5AFBC2-F11E-4AB8-921C-F2663052D46F}" type="parTrans" cxnId="{6CB83019-679E-47BE-9ED8-23E6AF44E1ED}">
      <dgm:prSet/>
      <dgm:spPr/>
      <dgm:t>
        <a:bodyPr/>
        <a:lstStyle/>
        <a:p>
          <a:pPr algn="l"/>
          <a:endParaRPr lang="en-US"/>
        </a:p>
      </dgm:t>
    </dgm:pt>
    <dgm:pt modelId="{CB5DC2E8-78E3-4E47-81E3-41AF248689F9}" type="sibTrans" cxnId="{6CB83019-679E-47BE-9ED8-23E6AF44E1ED}">
      <dgm:prSet/>
      <dgm:spPr/>
      <dgm:t>
        <a:bodyPr/>
        <a:lstStyle/>
        <a:p>
          <a:pPr algn="l"/>
          <a:endParaRPr lang="en-US"/>
        </a:p>
      </dgm:t>
    </dgm:pt>
    <dgm:pt modelId="{18D50B09-BAE7-4AFE-B052-AABED6E138E7}">
      <dgm:prSet phldrT="[Text]"/>
      <dgm:spPr/>
      <dgm:t>
        <a:bodyPr/>
        <a:lstStyle/>
        <a:p>
          <a:pPr algn="l"/>
          <a:r>
            <a:rPr lang="en-US" dirty="0"/>
            <a:t>Step 2</a:t>
          </a:r>
        </a:p>
      </dgm:t>
    </dgm:pt>
    <dgm:pt modelId="{969A4908-A15A-468D-8DA3-3E297808C83F}" type="parTrans" cxnId="{522C493F-6B6B-42F9-B29F-66B9019D3B39}">
      <dgm:prSet/>
      <dgm:spPr/>
      <dgm:t>
        <a:bodyPr/>
        <a:lstStyle/>
        <a:p>
          <a:pPr algn="l"/>
          <a:endParaRPr lang="en-US"/>
        </a:p>
      </dgm:t>
    </dgm:pt>
    <dgm:pt modelId="{EF57EE84-8093-46CE-9154-52CA14C2D6D3}" type="sibTrans" cxnId="{522C493F-6B6B-42F9-B29F-66B9019D3B39}">
      <dgm:prSet/>
      <dgm:spPr/>
      <dgm:t>
        <a:bodyPr/>
        <a:lstStyle/>
        <a:p>
          <a:pPr algn="l"/>
          <a:endParaRPr lang="en-US"/>
        </a:p>
      </dgm:t>
    </dgm:pt>
    <dgm:pt modelId="{2FBD1F4E-1C60-4D13-AE50-DCE70DCBF5E8}">
      <dgm:prSet phldrT="[Text]"/>
      <dgm:spPr/>
      <dgm:t>
        <a:bodyPr/>
        <a:lstStyle/>
        <a:p>
          <a:pPr algn="l"/>
          <a:r>
            <a:rPr lang="en-US" dirty="0"/>
            <a:t>Prioritize Insider Job Categories for Analysis</a:t>
          </a:r>
        </a:p>
      </dgm:t>
    </dgm:pt>
    <dgm:pt modelId="{379426D7-0826-4594-9469-DA8512B3F7FB}" type="parTrans" cxnId="{A2B8B74B-D467-4CF6-A780-F536D59F6C68}">
      <dgm:prSet/>
      <dgm:spPr/>
      <dgm:t>
        <a:bodyPr/>
        <a:lstStyle/>
        <a:p>
          <a:pPr algn="l"/>
          <a:endParaRPr lang="en-US"/>
        </a:p>
      </dgm:t>
    </dgm:pt>
    <dgm:pt modelId="{EEFF47EC-A361-49EC-BE4D-3E87708133D1}" type="sibTrans" cxnId="{A2B8B74B-D467-4CF6-A780-F536D59F6C68}">
      <dgm:prSet/>
      <dgm:spPr/>
      <dgm:t>
        <a:bodyPr/>
        <a:lstStyle/>
        <a:p>
          <a:pPr algn="l"/>
          <a:endParaRPr lang="en-US"/>
        </a:p>
      </dgm:t>
    </dgm:pt>
    <dgm:pt modelId="{BA361311-FF49-4CBD-A725-42F764F9685A}">
      <dgm:prSet phldrT="[Text]"/>
      <dgm:spPr/>
      <dgm:t>
        <a:bodyPr/>
        <a:lstStyle/>
        <a:p>
          <a:pPr algn="l"/>
          <a:r>
            <a:rPr lang="en-US" dirty="0"/>
            <a:t>Determine Insider Attributes for each Job Category</a:t>
          </a:r>
        </a:p>
      </dgm:t>
    </dgm:pt>
    <dgm:pt modelId="{DF02BBE2-A950-4A49-9C61-F6002955AEC1}" type="parTrans" cxnId="{A0E944E4-F715-4E9B-BF7C-53F6F0BD45F3}">
      <dgm:prSet/>
      <dgm:spPr/>
      <dgm:t>
        <a:bodyPr/>
        <a:lstStyle/>
        <a:p>
          <a:pPr algn="l"/>
          <a:endParaRPr lang="en-US"/>
        </a:p>
      </dgm:t>
    </dgm:pt>
    <dgm:pt modelId="{EAF2E6BB-5F72-4CEB-866E-1270FD8F6B18}" type="sibTrans" cxnId="{A0E944E4-F715-4E9B-BF7C-53F6F0BD45F3}">
      <dgm:prSet/>
      <dgm:spPr/>
      <dgm:t>
        <a:bodyPr/>
        <a:lstStyle/>
        <a:p>
          <a:pPr algn="l"/>
          <a:endParaRPr lang="en-US"/>
        </a:p>
      </dgm:t>
    </dgm:pt>
    <dgm:pt modelId="{701DDD03-3ABD-4430-8A22-28FA5CBD2C07}">
      <dgm:prSet phldrT="[Text]"/>
      <dgm:spPr/>
      <dgm:t>
        <a:bodyPr/>
        <a:lstStyle/>
        <a:p>
          <a:pPr algn="l"/>
          <a:r>
            <a:rPr lang="en-US" dirty="0"/>
            <a:t>Step 3</a:t>
          </a:r>
        </a:p>
      </dgm:t>
    </dgm:pt>
    <dgm:pt modelId="{301541E6-800C-43D1-8739-C637515451B0}" type="sibTrans" cxnId="{52CFCF59-1903-4163-8722-7E5528D0382C}">
      <dgm:prSet/>
      <dgm:spPr/>
      <dgm:t>
        <a:bodyPr/>
        <a:lstStyle/>
        <a:p>
          <a:pPr algn="l"/>
          <a:endParaRPr lang="en-US"/>
        </a:p>
      </dgm:t>
    </dgm:pt>
    <dgm:pt modelId="{A368E928-105A-4720-B778-F69AF213EEBF}" type="parTrans" cxnId="{52CFCF59-1903-4163-8722-7E5528D0382C}">
      <dgm:prSet/>
      <dgm:spPr/>
      <dgm:t>
        <a:bodyPr/>
        <a:lstStyle/>
        <a:p>
          <a:pPr algn="l"/>
          <a:endParaRPr lang="en-US"/>
        </a:p>
      </dgm:t>
    </dgm:pt>
    <dgm:pt modelId="{06B29E7A-5DD9-4D36-A76D-305BECFB1151}">
      <dgm:prSet phldrT="[Text]"/>
      <dgm:spPr/>
      <dgm:t>
        <a:bodyPr/>
        <a:lstStyle/>
        <a:p>
          <a:pPr algn="l"/>
          <a:r>
            <a:rPr lang="en-US" dirty="0"/>
            <a:t>Step 4</a:t>
          </a:r>
        </a:p>
      </dgm:t>
    </dgm:pt>
    <dgm:pt modelId="{FBD15F67-91AF-4CED-BFEA-1C9F70C3CABD}" type="parTrans" cxnId="{8C5A5F46-2DD4-4DD8-BF1E-9954107D3F40}">
      <dgm:prSet/>
      <dgm:spPr/>
      <dgm:t>
        <a:bodyPr/>
        <a:lstStyle/>
        <a:p>
          <a:pPr algn="l"/>
          <a:endParaRPr lang="en-US"/>
        </a:p>
      </dgm:t>
    </dgm:pt>
    <dgm:pt modelId="{7E92ADED-B037-470B-9595-2ED7351D128A}" type="sibTrans" cxnId="{8C5A5F46-2DD4-4DD8-BF1E-9954107D3F40}">
      <dgm:prSet/>
      <dgm:spPr/>
      <dgm:t>
        <a:bodyPr/>
        <a:lstStyle/>
        <a:p>
          <a:pPr algn="l"/>
          <a:endParaRPr lang="en-US"/>
        </a:p>
      </dgm:t>
    </dgm:pt>
    <dgm:pt modelId="{51657B99-D23B-45E7-9EE6-B382A8E9246F}">
      <dgm:prSet phldrT="[Text]"/>
      <dgm:spPr/>
      <dgm:t>
        <a:bodyPr/>
        <a:lstStyle/>
        <a:p>
          <a:pPr algn="l"/>
          <a:r>
            <a:rPr lang="en-US" dirty="0"/>
            <a:t>Rank Insiders based on Job Category</a:t>
          </a:r>
        </a:p>
      </dgm:t>
    </dgm:pt>
    <dgm:pt modelId="{86F3D070-628B-4692-A2E6-3108D1B8AFE2}" type="parTrans" cxnId="{E54ADFD2-38A1-4EDF-84C7-B39823050B3F}">
      <dgm:prSet/>
      <dgm:spPr/>
      <dgm:t>
        <a:bodyPr/>
        <a:lstStyle/>
        <a:p>
          <a:pPr algn="l"/>
          <a:endParaRPr lang="en-US"/>
        </a:p>
      </dgm:t>
    </dgm:pt>
    <dgm:pt modelId="{6C834398-9D51-47C7-A887-9C74EF4D5052}" type="sibTrans" cxnId="{E54ADFD2-38A1-4EDF-84C7-B39823050B3F}">
      <dgm:prSet/>
      <dgm:spPr/>
      <dgm:t>
        <a:bodyPr/>
        <a:lstStyle/>
        <a:p>
          <a:pPr algn="l"/>
          <a:endParaRPr lang="en-US"/>
        </a:p>
      </dgm:t>
    </dgm:pt>
    <dgm:pt modelId="{F93665EF-A4BF-4060-9ABE-5972E2009E4C}">
      <dgm:prSet phldrT="[Text]"/>
      <dgm:spPr/>
      <dgm:t>
        <a:bodyPr/>
        <a:lstStyle/>
        <a:p>
          <a:pPr algn="l"/>
          <a:r>
            <a:rPr lang="en-US" dirty="0"/>
            <a:t>Step 5</a:t>
          </a:r>
        </a:p>
      </dgm:t>
    </dgm:pt>
    <dgm:pt modelId="{40BA1E92-DEFD-498A-81C2-63D5EA8EC6CE}" type="parTrans" cxnId="{0703E00C-3C41-47BE-93CA-E43F4EE8A2A6}">
      <dgm:prSet/>
      <dgm:spPr/>
      <dgm:t>
        <a:bodyPr/>
        <a:lstStyle/>
        <a:p>
          <a:pPr algn="l"/>
          <a:endParaRPr lang="en-US"/>
        </a:p>
      </dgm:t>
    </dgm:pt>
    <dgm:pt modelId="{2017ABEA-1FC0-4751-BEC4-7B60C9F54E37}" type="sibTrans" cxnId="{0703E00C-3C41-47BE-93CA-E43F4EE8A2A6}">
      <dgm:prSet/>
      <dgm:spPr/>
      <dgm:t>
        <a:bodyPr/>
        <a:lstStyle/>
        <a:p>
          <a:pPr algn="l"/>
          <a:endParaRPr lang="en-US"/>
        </a:p>
      </dgm:t>
    </dgm:pt>
    <dgm:pt modelId="{EE8C28B0-50D8-409C-98B6-7A77DD59E1CC}">
      <dgm:prSet phldrT="[Text]"/>
      <dgm:spPr/>
      <dgm:t>
        <a:bodyPr/>
        <a:lstStyle/>
        <a:p>
          <a:pPr algn="l"/>
          <a:r>
            <a:rPr lang="en-US" dirty="0"/>
            <a:t>Develop Insider Scenarios</a:t>
          </a:r>
        </a:p>
      </dgm:t>
    </dgm:pt>
    <dgm:pt modelId="{6A71EC71-93F1-4270-83C7-13F93EFA6DBC}" type="parTrans" cxnId="{C3CD2E1E-35B2-40A0-8544-4CEF7572E446}">
      <dgm:prSet/>
      <dgm:spPr/>
      <dgm:t>
        <a:bodyPr/>
        <a:lstStyle/>
        <a:p>
          <a:pPr algn="l"/>
          <a:endParaRPr lang="en-US"/>
        </a:p>
      </dgm:t>
    </dgm:pt>
    <dgm:pt modelId="{4DB6261B-B327-4B6D-879C-A0613D382662}" type="sibTrans" cxnId="{C3CD2E1E-35B2-40A0-8544-4CEF7572E446}">
      <dgm:prSet/>
      <dgm:spPr/>
      <dgm:t>
        <a:bodyPr/>
        <a:lstStyle/>
        <a:p>
          <a:pPr algn="l"/>
          <a:endParaRPr lang="en-US"/>
        </a:p>
      </dgm:t>
    </dgm:pt>
    <dgm:pt modelId="{6F3FB709-B548-445D-AB6E-1FA4B86A7C19}">
      <dgm:prSet phldrT="[Text]"/>
      <dgm:spPr/>
      <dgm:t>
        <a:bodyPr/>
        <a:lstStyle/>
        <a:p>
          <a:pPr algn="l"/>
          <a:r>
            <a:rPr lang="en-US" dirty="0"/>
            <a:t>Step 6</a:t>
          </a:r>
        </a:p>
      </dgm:t>
    </dgm:pt>
    <dgm:pt modelId="{7391E517-FFDF-4ABE-AD9E-939C17EAC24E}" type="parTrans" cxnId="{EBBFC259-D3F1-4AAF-BCA6-44FD2602B682}">
      <dgm:prSet/>
      <dgm:spPr/>
      <dgm:t>
        <a:bodyPr/>
        <a:lstStyle/>
        <a:p>
          <a:pPr algn="l"/>
          <a:endParaRPr lang="en-US"/>
        </a:p>
      </dgm:t>
    </dgm:pt>
    <dgm:pt modelId="{91951E6E-9AF5-4E10-A5FC-629FDE5E5B79}" type="sibTrans" cxnId="{EBBFC259-D3F1-4AAF-BCA6-44FD2602B682}">
      <dgm:prSet/>
      <dgm:spPr/>
      <dgm:t>
        <a:bodyPr/>
        <a:lstStyle/>
        <a:p>
          <a:pPr algn="l"/>
          <a:endParaRPr lang="en-US"/>
        </a:p>
      </dgm:t>
    </dgm:pt>
    <dgm:pt modelId="{0766B2C6-B3C5-4D2F-A2E0-91E8D09CDEF6}">
      <dgm:prSet phldrT="[Text]"/>
      <dgm:spPr/>
      <dgm:t>
        <a:bodyPr/>
        <a:lstStyle/>
        <a:p>
          <a:pPr algn="l"/>
          <a:r>
            <a:rPr lang="en-US" dirty="0"/>
            <a:t>Identify Insider Threat Mitigation Programs</a:t>
          </a:r>
        </a:p>
      </dgm:t>
    </dgm:pt>
    <dgm:pt modelId="{5C1969FE-CC84-4EA3-A74E-8F2C0AD31698}" type="parTrans" cxnId="{D431D6E1-C92F-443C-9610-638D424674C6}">
      <dgm:prSet/>
      <dgm:spPr/>
      <dgm:t>
        <a:bodyPr/>
        <a:lstStyle/>
        <a:p>
          <a:pPr algn="l"/>
          <a:endParaRPr lang="en-US"/>
        </a:p>
      </dgm:t>
    </dgm:pt>
    <dgm:pt modelId="{2A161302-DB05-4CAF-AF9B-33C03E21B096}" type="sibTrans" cxnId="{D431D6E1-C92F-443C-9610-638D424674C6}">
      <dgm:prSet/>
      <dgm:spPr/>
      <dgm:t>
        <a:bodyPr/>
        <a:lstStyle/>
        <a:p>
          <a:pPr algn="l"/>
          <a:endParaRPr lang="en-US"/>
        </a:p>
      </dgm:t>
    </dgm:pt>
    <dgm:pt modelId="{95DB8EBA-1120-45A5-8DA5-7FF23F756CBD}">
      <dgm:prSet/>
      <dgm:spPr/>
      <dgm:t>
        <a:bodyPr/>
        <a:lstStyle/>
        <a:p>
          <a:pPr algn="l"/>
          <a:r>
            <a:rPr lang="en-US" dirty="0"/>
            <a:t>Step 7</a:t>
          </a:r>
        </a:p>
      </dgm:t>
    </dgm:pt>
    <dgm:pt modelId="{159AA450-F36B-42FA-B09F-D4CDC35D1B4B}" type="parTrans" cxnId="{24A58BBF-BD67-4220-BFEB-5559377E2023}">
      <dgm:prSet/>
      <dgm:spPr/>
      <dgm:t>
        <a:bodyPr/>
        <a:lstStyle/>
        <a:p>
          <a:pPr algn="l"/>
          <a:endParaRPr lang="en-US"/>
        </a:p>
      </dgm:t>
    </dgm:pt>
    <dgm:pt modelId="{BDDA3D07-1B8D-4B47-A9B2-9F27923D82BD}" type="sibTrans" cxnId="{24A58BBF-BD67-4220-BFEB-5559377E2023}">
      <dgm:prSet/>
      <dgm:spPr/>
      <dgm:t>
        <a:bodyPr/>
        <a:lstStyle/>
        <a:p>
          <a:pPr algn="l"/>
          <a:endParaRPr lang="en-US"/>
        </a:p>
      </dgm:t>
    </dgm:pt>
    <dgm:pt modelId="{8AB2B892-E026-4B6D-8703-6EECF33D276D}">
      <dgm:prSet/>
      <dgm:spPr/>
      <dgm:t>
        <a:bodyPr/>
        <a:lstStyle/>
        <a:p>
          <a:pPr algn="l"/>
          <a:r>
            <a:rPr lang="en-US" dirty="0"/>
            <a:t>Conduct Performance Assurance Activities</a:t>
          </a:r>
        </a:p>
      </dgm:t>
    </dgm:pt>
    <dgm:pt modelId="{9184FFC1-2AEA-4C48-9FE7-42E056E63DD6}" type="parTrans" cxnId="{A3C6C56B-4251-4ABA-AB91-1DA9299A673A}">
      <dgm:prSet/>
      <dgm:spPr/>
      <dgm:t>
        <a:bodyPr/>
        <a:lstStyle/>
        <a:p>
          <a:pPr algn="l"/>
          <a:endParaRPr lang="en-US"/>
        </a:p>
      </dgm:t>
    </dgm:pt>
    <dgm:pt modelId="{01C25060-8F76-4303-85C1-3DB69822829D}" type="sibTrans" cxnId="{A3C6C56B-4251-4ABA-AB91-1DA9299A673A}">
      <dgm:prSet/>
      <dgm:spPr/>
      <dgm:t>
        <a:bodyPr/>
        <a:lstStyle/>
        <a:p>
          <a:pPr algn="l"/>
          <a:endParaRPr lang="en-US"/>
        </a:p>
      </dgm:t>
    </dgm:pt>
    <dgm:pt modelId="{74392193-E4DA-4228-A0B3-024BC64DBE63}" type="pres">
      <dgm:prSet presAssocID="{71BB01B4-8904-427B-849D-D516AF48A68A}" presName="linearFlow" presStyleCnt="0">
        <dgm:presLayoutVars>
          <dgm:dir/>
          <dgm:animLvl val="lvl"/>
          <dgm:resizeHandles val="exact"/>
        </dgm:presLayoutVars>
      </dgm:prSet>
      <dgm:spPr/>
      <dgm:t>
        <a:bodyPr/>
        <a:lstStyle/>
        <a:p>
          <a:endParaRPr lang="en-US"/>
        </a:p>
      </dgm:t>
    </dgm:pt>
    <dgm:pt modelId="{DCE80EE6-D2CA-4FE1-ADE6-1F9BA0231E2B}" type="pres">
      <dgm:prSet presAssocID="{A0C6453A-4C21-4F8A-A306-ECD5D2FD869F}" presName="composite" presStyleCnt="0"/>
      <dgm:spPr/>
    </dgm:pt>
    <dgm:pt modelId="{1C96134F-9494-44F5-8B4A-C90A264CD37B}" type="pres">
      <dgm:prSet presAssocID="{A0C6453A-4C21-4F8A-A306-ECD5D2FD869F}" presName="parentText" presStyleLbl="alignNode1" presStyleIdx="0" presStyleCnt="7">
        <dgm:presLayoutVars>
          <dgm:chMax val="1"/>
          <dgm:bulletEnabled val="1"/>
        </dgm:presLayoutVars>
      </dgm:prSet>
      <dgm:spPr/>
      <dgm:t>
        <a:bodyPr/>
        <a:lstStyle/>
        <a:p>
          <a:endParaRPr lang="en-US"/>
        </a:p>
      </dgm:t>
    </dgm:pt>
    <dgm:pt modelId="{080A6755-2CD1-4193-9A63-81A3CE34FE01}" type="pres">
      <dgm:prSet presAssocID="{A0C6453A-4C21-4F8A-A306-ECD5D2FD869F}" presName="descendantText" presStyleLbl="alignAcc1" presStyleIdx="0" presStyleCnt="7">
        <dgm:presLayoutVars>
          <dgm:bulletEnabled val="1"/>
        </dgm:presLayoutVars>
      </dgm:prSet>
      <dgm:spPr/>
      <dgm:t>
        <a:bodyPr/>
        <a:lstStyle/>
        <a:p>
          <a:endParaRPr lang="en-US"/>
        </a:p>
      </dgm:t>
    </dgm:pt>
    <dgm:pt modelId="{08301A30-0C39-48C2-9EA3-1AB93DBDA9F9}" type="pres">
      <dgm:prSet presAssocID="{2E4C811F-8900-48E4-8E1F-E6502F7A9676}" presName="sp" presStyleCnt="0"/>
      <dgm:spPr/>
    </dgm:pt>
    <dgm:pt modelId="{744B8607-DF5B-4976-8976-EC28CA817FAB}" type="pres">
      <dgm:prSet presAssocID="{18D50B09-BAE7-4AFE-B052-AABED6E138E7}" presName="composite" presStyleCnt="0"/>
      <dgm:spPr/>
    </dgm:pt>
    <dgm:pt modelId="{C839075E-6123-484B-9A9B-51647B4C7D88}" type="pres">
      <dgm:prSet presAssocID="{18D50B09-BAE7-4AFE-B052-AABED6E138E7}" presName="parentText" presStyleLbl="alignNode1" presStyleIdx="1" presStyleCnt="7">
        <dgm:presLayoutVars>
          <dgm:chMax val="1"/>
          <dgm:bulletEnabled val="1"/>
        </dgm:presLayoutVars>
      </dgm:prSet>
      <dgm:spPr/>
      <dgm:t>
        <a:bodyPr/>
        <a:lstStyle/>
        <a:p>
          <a:endParaRPr lang="en-US"/>
        </a:p>
      </dgm:t>
    </dgm:pt>
    <dgm:pt modelId="{B5D3073C-D359-4097-A45A-8A9145E72E99}" type="pres">
      <dgm:prSet presAssocID="{18D50B09-BAE7-4AFE-B052-AABED6E138E7}" presName="descendantText" presStyleLbl="alignAcc1" presStyleIdx="1" presStyleCnt="7">
        <dgm:presLayoutVars>
          <dgm:bulletEnabled val="1"/>
        </dgm:presLayoutVars>
      </dgm:prSet>
      <dgm:spPr/>
      <dgm:t>
        <a:bodyPr/>
        <a:lstStyle/>
        <a:p>
          <a:endParaRPr lang="en-US"/>
        </a:p>
      </dgm:t>
    </dgm:pt>
    <dgm:pt modelId="{127AE1A6-C94A-4C56-B664-430AE71F45EF}" type="pres">
      <dgm:prSet presAssocID="{EF57EE84-8093-46CE-9154-52CA14C2D6D3}" presName="sp" presStyleCnt="0"/>
      <dgm:spPr/>
    </dgm:pt>
    <dgm:pt modelId="{5318EC37-1DE8-4A8C-A72E-F5E35C3AFA6B}" type="pres">
      <dgm:prSet presAssocID="{701DDD03-3ABD-4430-8A22-28FA5CBD2C07}" presName="composite" presStyleCnt="0"/>
      <dgm:spPr/>
    </dgm:pt>
    <dgm:pt modelId="{4756FD87-23CA-43EE-9471-4A8F526713E2}" type="pres">
      <dgm:prSet presAssocID="{701DDD03-3ABD-4430-8A22-28FA5CBD2C07}" presName="parentText" presStyleLbl="alignNode1" presStyleIdx="2" presStyleCnt="7" custLinFactNeighborY="55">
        <dgm:presLayoutVars>
          <dgm:chMax val="1"/>
          <dgm:bulletEnabled val="1"/>
        </dgm:presLayoutVars>
      </dgm:prSet>
      <dgm:spPr/>
      <dgm:t>
        <a:bodyPr/>
        <a:lstStyle/>
        <a:p>
          <a:endParaRPr lang="en-US"/>
        </a:p>
      </dgm:t>
    </dgm:pt>
    <dgm:pt modelId="{6D93B692-D4DE-4873-BFFA-452A08D02EA1}" type="pres">
      <dgm:prSet presAssocID="{701DDD03-3ABD-4430-8A22-28FA5CBD2C07}" presName="descendantText" presStyleLbl="alignAcc1" presStyleIdx="2" presStyleCnt="7">
        <dgm:presLayoutVars>
          <dgm:bulletEnabled val="1"/>
        </dgm:presLayoutVars>
      </dgm:prSet>
      <dgm:spPr/>
      <dgm:t>
        <a:bodyPr/>
        <a:lstStyle/>
        <a:p>
          <a:endParaRPr lang="en-US"/>
        </a:p>
      </dgm:t>
    </dgm:pt>
    <dgm:pt modelId="{25183E6E-0F9E-46D6-8419-E355F4D200E9}" type="pres">
      <dgm:prSet presAssocID="{301541E6-800C-43D1-8739-C637515451B0}" presName="sp" presStyleCnt="0"/>
      <dgm:spPr/>
    </dgm:pt>
    <dgm:pt modelId="{722C2E7E-A5D6-4495-B126-DEE4A817BD99}" type="pres">
      <dgm:prSet presAssocID="{06B29E7A-5DD9-4D36-A76D-305BECFB1151}" presName="composite" presStyleCnt="0"/>
      <dgm:spPr/>
    </dgm:pt>
    <dgm:pt modelId="{A5157DF6-E4B4-46F4-A89E-645E45193F3B}" type="pres">
      <dgm:prSet presAssocID="{06B29E7A-5DD9-4D36-A76D-305BECFB1151}" presName="parentText" presStyleLbl="alignNode1" presStyleIdx="3" presStyleCnt="7">
        <dgm:presLayoutVars>
          <dgm:chMax val="1"/>
          <dgm:bulletEnabled val="1"/>
        </dgm:presLayoutVars>
      </dgm:prSet>
      <dgm:spPr/>
      <dgm:t>
        <a:bodyPr/>
        <a:lstStyle/>
        <a:p>
          <a:endParaRPr lang="en-US"/>
        </a:p>
      </dgm:t>
    </dgm:pt>
    <dgm:pt modelId="{E631FC92-BF8B-4074-9637-855E79C43ACE}" type="pres">
      <dgm:prSet presAssocID="{06B29E7A-5DD9-4D36-A76D-305BECFB1151}" presName="descendantText" presStyleLbl="alignAcc1" presStyleIdx="3" presStyleCnt="7" custLinFactNeighborX="0" custLinFactNeighborY="1702">
        <dgm:presLayoutVars>
          <dgm:bulletEnabled val="1"/>
        </dgm:presLayoutVars>
      </dgm:prSet>
      <dgm:spPr/>
      <dgm:t>
        <a:bodyPr/>
        <a:lstStyle/>
        <a:p>
          <a:endParaRPr lang="en-US"/>
        </a:p>
      </dgm:t>
    </dgm:pt>
    <dgm:pt modelId="{77505D99-B383-416D-905E-6CE96292A080}" type="pres">
      <dgm:prSet presAssocID="{7E92ADED-B037-470B-9595-2ED7351D128A}" presName="sp" presStyleCnt="0"/>
      <dgm:spPr/>
    </dgm:pt>
    <dgm:pt modelId="{5FE09D48-4664-44B5-9E00-5E9E4151388B}" type="pres">
      <dgm:prSet presAssocID="{F93665EF-A4BF-4060-9ABE-5972E2009E4C}" presName="composite" presStyleCnt="0"/>
      <dgm:spPr/>
    </dgm:pt>
    <dgm:pt modelId="{75BE38E8-08F9-4AB7-8440-8C068C8EDAAE}" type="pres">
      <dgm:prSet presAssocID="{F93665EF-A4BF-4060-9ABE-5972E2009E4C}" presName="parentText" presStyleLbl="alignNode1" presStyleIdx="4" presStyleCnt="7">
        <dgm:presLayoutVars>
          <dgm:chMax val="1"/>
          <dgm:bulletEnabled val="1"/>
        </dgm:presLayoutVars>
      </dgm:prSet>
      <dgm:spPr/>
      <dgm:t>
        <a:bodyPr/>
        <a:lstStyle/>
        <a:p>
          <a:endParaRPr lang="en-US"/>
        </a:p>
      </dgm:t>
    </dgm:pt>
    <dgm:pt modelId="{F8817A45-4B24-4B4C-9996-F0F151DDB64E}" type="pres">
      <dgm:prSet presAssocID="{F93665EF-A4BF-4060-9ABE-5972E2009E4C}" presName="descendantText" presStyleLbl="alignAcc1" presStyleIdx="4" presStyleCnt="7" custLinFactNeighborY="0">
        <dgm:presLayoutVars>
          <dgm:bulletEnabled val="1"/>
        </dgm:presLayoutVars>
      </dgm:prSet>
      <dgm:spPr/>
      <dgm:t>
        <a:bodyPr/>
        <a:lstStyle/>
        <a:p>
          <a:endParaRPr lang="en-US"/>
        </a:p>
      </dgm:t>
    </dgm:pt>
    <dgm:pt modelId="{A1E3A35D-AC8E-4594-B25B-CE7466149C2F}" type="pres">
      <dgm:prSet presAssocID="{2017ABEA-1FC0-4751-BEC4-7B60C9F54E37}" presName="sp" presStyleCnt="0"/>
      <dgm:spPr/>
    </dgm:pt>
    <dgm:pt modelId="{9E3057E2-B2C4-409D-8F34-78DA57EE572B}" type="pres">
      <dgm:prSet presAssocID="{6F3FB709-B548-445D-AB6E-1FA4B86A7C19}" presName="composite" presStyleCnt="0"/>
      <dgm:spPr/>
    </dgm:pt>
    <dgm:pt modelId="{CC37A10D-6248-416E-95C0-F0D126848B32}" type="pres">
      <dgm:prSet presAssocID="{6F3FB709-B548-445D-AB6E-1FA4B86A7C19}" presName="parentText" presStyleLbl="alignNode1" presStyleIdx="5" presStyleCnt="7">
        <dgm:presLayoutVars>
          <dgm:chMax val="1"/>
          <dgm:bulletEnabled val="1"/>
        </dgm:presLayoutVars>
      </dgm:prSet>
      <dgm:spPr/>
      <dgm:t>
        <a:bodyPr/>
        <a:lstStyle/>
        <a:p>
          <a:endParaRPr lang="en-US"/>
        </a:p>
      </dgm:t>
    </dgm:pt>
    <dgm:pt modelId="{56CEC971-D5B8-4570-A289-A8B3AA78DEC4}" type="pres">
      <dgm:prSet presAssocID="{6F3FB709-B548-445D-AB6E-1FA4B86A7C19}" presName="descendantText" presStyleLbl="alignAcc1" presStyleIdx="5" presStyleCnt="7" custLinFactNeighborX="0" custLinFactNeighborY="3002">
        <dgm:presLayoutVars>
          <dgm:bulletEnabled val="1"/>
        </dgm:presLayoutVars>
      </dgm:prSet>
      <dgm:spPr/>
      <dgm:t>
        <a:bodyPr/>
        <a:lstStyle/>
        <a:p>
          <a:endParaRPr lang="en-US"/>
        </a:p>
      </dgm:t>
    </dgm:pt>
    <dgm:pt modelId="{855748DD-7F78-4468-8369-2A7A3972BA80}" type="pres">
      <dgm:prSet presAssocID="{91951E6E-9AF5-4E10-A5FC-629FDE5E5B79}" presName="sp" presStyleCnt="0"/>
      <dgm:spPr/>
    </dgm:pt>
    <dgm:pt modelId="{4A76F013-C451-4DC4-A329-2D33B425A5C3}" type="pres">
      <dgm:prSet presAssocID="{95DB8EBA-1120-45A5-8DA5-7FF23F756CBD}" presName="composite" presStyleCnt="0"/>
      <dgm:spPr/>
    </dgm:pt>
    <dgm:pt modelId="{E5BC642F-1049-42F2-8E96-903899A280E6}" type="pres">
      <dgm:prSet presAssocID="{95DB8EBA-1120-45A5-8DA5-7FF23F756CBD}" presName="parentText" presStyleLbl="alignNode1" presStyleIdx="6" presStyleCnt="7">
        <dgm:presLayoutVars>
          <dgm:chMax val="1"/>
          <dgm:bulletEnabled val="1"/>
        </dgm:presLayoutVars>
      </dgm:prSet>
      <dgm:spPr/>
      <dgm:t>
        <a:bodyPr/>
        <a:lstStyle/>
        <a:p>
          <a:endParaRPr lang="en-US"/>
        </a:p>
      </dgm:t>
    </dgm:pt>
    <dgm:pt modelId="{F043E2BA-6C0C-4522-96A0-DDD798CE6A61}" type="pres">
      <dgm:prSet presAssocID="{95DB8EBA-1120-45A5-8DA5-7FF23F756CBD}" presName="descendantText" presStyleLbl="alignAcc1" presStyleIdx="6" presStyleCnt="7">
        <dgm:presLayoutVars>
          <dgm:bulletEnabled val="1"/>
        </dgm:presLayoutVars>
      </dgm:prSet>
      <dgm:spPr/>
      <dgm:t>
        <a:bodyPr/>
        <a:lstStyle/>
        <a:p>
          <a:endParaRPr lang="en-US"/>
        </a:p>
      </dgm:t>
    </dgm:pt>
  </dgm:ptLst>
  <dgm:cxnLst>
    <dgm:cxn modelId="{FA6CE84C-278D-46C1-88E2-13AB1C52837B}" type="presOf" srcId="{06B29E7A-5DD9-4D36-A76D-305BECFB1151}" destId="{A5157DF6-E4B4-46F4-A89E-645E45193F3B}" srcOrd="0" destOrd="0" presId="urn:microsoft.com/office/officeart/2005/8/layout/chevron2"/>
    <dgm:cxn modelId="{D431D6E1-C92F-443C-9610-638D424674C6}" srcId="{6F3FB709-B548-445D-AB6E-1FA4B86A7C19}" destId="{0766B2C6-B3C5-4D2F-A2E0-91E8D09CDEF6}" srcOrd="0" destOrd="0" parTransId="{5C1969FE-CC84-4EA3-A74E-8F2C0AD31698}" sibTransId="{2A161302-DB05-4CAF-AF9B-33C03E21B096}"/>
    <dgm:cxn modelId="{7E0FC68C-DA02-46B0-8876-FD3D49AC15C3}" type="presOf" srcId="{71BB01B4-8904-427B-849D-D516AF48A68A}" destId="{74392193-E4DA-4228-A0B3-024BC64DBE63}" srcOrd="0" destOrd="0" presId="urn:microsoft.com/office/officeart/2005/8/layout/chevron2"/>
    <dgm:cxn modelId="{8BD08C65-F60E-4AF9-AA25-D342665254FA}" type="presOf" srcId="{4388B99A-A8D1-4F63-BBA5-131DD961CE98}" destId="{080A6755-2CD1-4193-9A63-81A3CE34FE01}" srcOrd="0" destOrd="0" presId="urn:microsoft.com/office/officeart/2005/8/layout/chevron2"/>
    <dgm:cxn modelId="{2E81E46F-1CFA-4066-B772-F71A5CCAD192}" type="presOf" srcId="{2FBD1F4E-1C60-4D13-AE50-DCE70DCBF5E8}" destId="{B5D3073C-D359-4097-A45A-8A9145E72E99}" srcOrd="0" destOrd="0" presId="urn:microsoft.com/office/officeart/2005/8/layout/chevron2"/>
    <dgm:cxn modelId="{C3CD2E1E-35B2-40A0-8544-4CEF7572E446}" srcId="{F93665EF-A4BF-4060-9ABE-5972E2009E4C}" destId="{EE8C28B0-50D8-409C-98B6-7A77DD59E1CC}" srcOrd="0" destOrd="0" parTransId="{6A71EC71-93F1-4270-83C7-13F93EFA6DBC}" sibTransId="{4DB6261B-B327-4B6D-879C-A0613D382662}"/>
    <dgm:cxn modelId="{8C5A5F46-2DD4-4DD8-BF1E-9954107D3F40}" srcId="{71BB01B4-8904-427B-849D-D516AF48A68A}" destId="{06B29E7A-5DD9-4D36-A76D-305BECFB1151}" srcOrd="3" destOrd="0" parTransId="{FBD15F67-91AF-4CED-BFEA-1C9F70C3CABD}" sibTransId="{7E92ADED-B037-470B-9595-2ED7351D128A}"/>
    <dgm:cxn modelId="{0B603EBF-0785-4EE1-B5B0-A075D844C0E8}" type="presOf" srcId="{51657B99-D23B-45E7-9EE6-B382A8E9246F}" destId="{E631FC92-BF8B-4074-9637-855E79C43ACE}" srcOrd="0" destOrd="0" presId="urn:microsoft.com/office/officeart/2005/8/layout/chevron2"/>
    <dgm:cxn modelId="{24A58BBF-BD67-4220-BFEB-5559377E2023}" srcId="{71BB01B4-8904-427B-849D-D516AF48A68A}" destId="{95DB8EBA-1120-45A5-8DA5-7FF23F756CBD}" srcOrd="6" destOrd="0" parTransId="{159AA450-F36B-42FA-B09F-D4CDC35D1B4B}" sibTransId="{BDDA3D07-1B8D-4B47-A9B2-9F27923D82BD}"/>
    <dgm:cxn modelId="{522C493F-6B6B-42F9-B29F-66B9019D3B39}" srcId="{71BB01B4-8904-427B-849D-D516AF48A68A}" destId="{18D50B09-BAE7-4AFE-B052-AABED6E138E7}" srcOrd="1" destOrd="0" parTransId="{969A4908-A15A-468D-8DA3-3E297808C83F}" sibTransId="{EF57EE84-8093-46CE-9154-52CA14C2D6D3}"/>
    <dgm:cxn modelId="{DCA0BF13-6EC1-4FC3-BFDF-7C62583F6128}" type="presOf" srcId="{8AB2B892-E026-4B6D-8703-6EECF33D276D}" destId="{F043E2BA-6C0C-4522-96A0-DDD798CE6A61}" srcOrd="0" destOrd="0" presId="urn:microsoft.com/office/officeart/2005/8/layout/chevron2"/>
    <dgm:cxn modelId="{0703E00C-3C41-47BE-93CA-E43F4EE8A2A6}" srcId="{71BB01B4-8904-427B-849D-D516AF48A68A}" destId="{F93665EF-A4BF-4060-9ABE-5972E2009E4C}" srcOrd="4" destOrd="0" parTransId="{40BA1E92-DEFD-498A-81C2-63D5EA8EC6CE}" sibTransId="{2017ABEA-1FC0-4751-BEC4-7B60C9F54E37}"/>
    <dgm:cxn modelId="{52CFCF59-1903-4163-8722-7E5528D0382C}" srcId="{71BB01B4-8904-427B-849D-D516AF48A68A}" destId="{701DDD03-3ABD-4430-8A22-28FA5CBD2C07}" srcOrd="2" destOrd="0" parTransId="{A368E928-105A-4720-B778-F69AF213EEBF}" sibTransId="{301541E6-800C-43D1-8739-C637515451B0}"/>
    <dgm:cxn modelId="{C8406598-3069-4ED4-B6BE-5D1B5A1694CA}" srcId="{71BB01B4-8904-427B-849D-D516AF48A68A}" destId="{A0C6453A-4C21-4F8A-A306-ECD5D2FD869F}" srcOrd="0" destOrd="0" parTransId="{6ED31212-0BEA-493F-8D58-E48578D276AE}" sibTransId="{2E4C811F-8900-48E4-8E1F-E6502F7A9676}"/>
    <dgm:cxn modelId="{EBBFC259-D3F1-4AAF-BCA6-44FD2602B682}" srcId="{71BB01B4-8904-427B-849D-D516AF48A68A}" destId="{6F3FB709-B548-445D-AB6E-1FA4B86A7C19}" srcOrd="5" destOrd="0" parTransId="{7391E517-FFDF-4ABE-AD9E-939C17EAC24E}" sibTransId="{91951E6E-9AF5-4E10-A5FC-629FDE5E5B79}"/>
    <dgm:cxn modelId="{A2B8B74B-D467-4CF6-A780-F536D59F6C68}" srcId="{18D50B09-BAE7-4AFE-B052-AABED6E138E7}" destId="{2FBD1F4E-1C60-4D13-AE50-DCE70DCBF5E8}" srcOrd="0" destOrd="0" parTransId="{379426D7-0826-4594-9469-DA8512B3F7FB}" sibTransId="{EEFF47EC-A361-49EC-BE4D-3E87708133D1}"/>
    <dgm:cxn modelId="{A3C6C56B-4251-4ABA-AB91-1DA9299A673A}" srcId="{95DB8EBA-1120-45A5-8DA5-7FF23F756CBD}" destId="{8AB2B892-E026-4B6D-8703-6EECF33D276D}" srcOrd="0" destOrd="0" parTransId="{9184FFC1-2AEA-4C48-9FE7-42E056E63DD6}" sibTransId="{01C25060-8F76-4303-85C1-3DB69822829D}"/>
    <dgm:cxn modelId="{B0CD9FED-4F55-4A94-8B92-B3475CF97936}" type="presOf" srcId="{95DB8EBA-1120-45A5-8DA5-7FF23F756CBD}" destId="{E5BC642F-1049-42F2-8E96-903899A280E6}" srcOrd="0" destOrd="0" presId="urn:microsoft.com/office/officeart/2005/8/layout/chevron2"/>
    <dgm:cxn modelId="{AA2F679B-9C48-46E6-A464-0C090BC57618}" type="presOf" srcId="{18D50B09-BAE7-4AFE-B052-AABED6E138E7}" destId="{C839075E-6123-484B-9A9B-51647B4C7D88}" srcOrd="0" destOrd="0" presId="urn:microsoft.com/office/officeart/2005/8/layout/chevron2"/>
    <dgm:cxn modelId="{E54ADFD2-38A1-4EDF-84C7-B39823050B3F}" srcId="{06B29E7A-5DD9-4D36-A76D-305BECFB1151}" destId="{51657B99-D23B-45E7-9EE6-B382A8E9246F}" srcOrd="0" destOrd="0" parTransId="{86F3D070-628B-4692-A2E6-3108D1B8AFE2}" sibTransId="{6C834398-9D51-47C7-A887-9C74EF4D5052}"/>
    <dgm:cxn modelId="{B293274B-6C34-4124-8B82-D437FE88959D}" type="presOf" srcId="{EE8C28B0-50D8-409C-98B6-7A77DD59E1CC}" destId="{F8817A45-4B24-4B4C-9996-F0F151DDB64E}" srcOrd="0" destOrd="0" presId="urn:microsoft.com/office/officeart/2005/8/layout/chevron2"/>
    <dgm:cxn modelId="{B45796A9-18C2-475C-A381-78FB148F182C}" type="presOf" srcId="{BA361311-FF49-4CBD-A725-42F764F9685A}" destId="{6D93B692-D4DE-4873-BFFA-452A08D02EA1}" srcOrd="0" destOrd="0" presId="urn:microsoft.com/office/officeart/2005/8/layout/chevron2"/>
    <dgm:cxn modelId="{9FE5BDD4-6FC3-4B99-9BC1-613BEC01AF42}" type="presOf" srcId="{A0C6453A-4C21-4F8A-A306-ECD5D2FD869F}" destId="{1C96134F-9494-44F5-8B4A-C90A264CD37B}" srcOrd="0" destOrd="0" presId="urn:microsoft.com/office/officeart/2005/8/layout/chevron2"/>
    <dgm:cxn modelId="{F14DE1D6-08E3-41BC-BD3A-B768FDDEE2BD}" type="presOf" srcId="{F93665EF-A4BF-4060-9ABE-5972E2009E4C}" destId="{75BE38E8-08F9-4AB7-8440-8C068C8EDAAE}" srcOrd="0" destOrd="0" presId="urn:microsoft.com/office/officeart/2005/8/layout/chevron2"/>
    <dgm:cxn modelId="{A0E944E4-F715-4E9B-BF7C-53F6F0BD45F3}" srcId="{701DDD03-3ABD-4430-8A22-28FA5CBD2C07}" destId="{BA361311-FF49-4CBD-A725-42F764F9685A}" srcOrd="0" destOrd="0" parTransId="{DF02BBE2-A950-4A49-9C61-F6002955AEC1}" sibTransId="{EAF2E6BB-5F72-4CEB-866E-1270FD8F6B18}"/>
    <dgm:cxn modelId="{6CB83019-679E-47BE-9ED8-23E6AF44E1ED}" srcId="{A0C6453A-4C21-4F8A-A306-ECD5D2FD869F}" destId="{4388B99A-A8D1-4F63-BBA5-131DD961CE98}" srcOrd="0" destOrd="0" parTransId="{9F5AFBC2-F11E-4AB8-921C-F2663052D46F}" sibTransId="{CB5DC2E8-78E3-4E47-81E3-41AF248689F9}"/>
    <dgm:cxn modelId="{7FF1AD46-1AE0-41FC-BD73-5E9677F217BD}" type="presOf" srcId="{0766B2C6-B3C5-4D2F-A2E0-91E8D09CDEF6}" destId="{56CEC971-D5B8-4570-A289-A8B3AA78DEC4}" srcOrd="0" destOrd="0" presId="urn:microsoft.com/office/officeart/2005/8/layout/chevron2"/>
    <dgm:cxn modelId="{395C0C06-3733-4CBF-ACC7-C1450D654BCD}" type="presOf" srcId="{6F3FB709-B548-445D-AB6E-1FA4B86A7C19}" destId="{CC37A10D-6248-416E-95C0-F0D126848B32}" srcOrd="0" destOrd="0" presId="urn:microsoft.com/office/officeart/2005/8/layout/chevron2"/>
    <dgm:cxn modelId="{5EA068BC-4807-4FC0-8CCF-1A861FC1BE35}" type="presOf" srcId="{701DDD03-3ABD-4430-8A22-28FA5CBD2C07}" destId="{4756FD87-23CA-43EE-9471-4A8F526713E2}" srcOrd="0" destOrd="0" presId="urn:microsoft.com/office/officeart/2005/8/layout/chevron2"/>
    <dgm:cxn modelId="{238F8EAF-DA02-45DF-9C72-41FBF119A3B0}" type="presParOf" srcId="{74392193-E4DA-4228-A0B3-024BC64DBE63}" destId="{DCE80EE6-D2CA-4FE1-ADE6-1F9BA0231E2B}" srcOrd="0" destOrd="0" presId="urn:microsoft.com/office/officeart/2005/8/layout/chevron2"/>
    <dgm:cxn modelId="{DA69F79A-760F-412E-921F-D790D5F4FE1A}" type="presParOf" srcId="{DCE80EE6-D2CA-4FE1-ADE6-1F9BA0231E2B}" destId="{1C96134F-9494-44F5-8B4A-C90A264CD37B}" srcOrd="0" destOrd="0" presId="urn:microsoft.com/office/officeart/2005/8/layout/chevron2"/>
    <dgm:cxn modelId="{5D1FBC6F-C007-445F-AA16-E6623597417E}" type="presParOf" srcId="{DCE80EE6-D2CA-4FE1-ADE6-1F9BA0231E2B}" destId="{080A6755-2CD1-4193-9A63-81A3CE34FE01}" srcOrd="1" destOrd="0" presId="urn:microsoft.com/office/officeart/2005/8/layout/chevron2"/>
    <dgm:cxn modelId="{F4E259A0-FA90-42B8-BEF9-FBFB25D108F0}" type="presParOf" srcId="{74392193-E4DA-4228-A0B3-024BC64DBE63}" destId="{08301A30-0C39-48C2-9EA3-1AB93DBDA9F9}" srcOrd="1" destOrd="0" presId="urn:microsoft.com/office/officeart/2005/8/layout/chevron2"/>
    <dgm:cxn modelId="{5282658F-87DB-4CA7-B9D9-F83C0E27A1DF}" type="presParOf" srcId="{74392193-E4DA-4228-A0B3-024BC64DBE63}" destId="{744B8607-DF5B-4976-8976-EC28CA817FAB}" srcOrd="2" destOrd="0" presId="urn:microsoft.com/office/officeart/2005/8/layout/chevron2"/>
    <dgm:cxn modelId="{4BB2DFF5-705E-416F-B556-435B2AB2EB0F}" type="presParOf" srcId="{744B8607-DF5B-4976-8976-EC28CA817FAB}" destId="{C839075E-6123-484B-9A9B-51647B4C7D88}" srcOrd="0" destOrd="0" presId="urn:microsoft.com/office/officeart/2005/8/layout/chevron2"/>
    <dgm:cxn modelId="{05908C21-C138-41F5-8BAD-468BD776D325}" type="presParOf" srcId="{744B8607-DF5B-4976-8976-EC28CA817FAB}" destId="{B5D3073C-D359-4097-A45A-8A9145E72E99}" srcOrd="1" destOrd="0" presId="urn:microsoft.com/office/officeart/2005/8/layout/chevron2"/>
    <dgm:cxn modelId="{93E972C8-7437-4165-B74A-564F673A6957}" type="presParOf" srcId="{74392193-E4DA-4228-A0B3-024BC64DBE63}" destId="{127AE1A6-C94A-4C56-B664-430AE71F45EF}" srcOrd="3" destOrd="0" presId="urn:microsoft.com/office/officeart/2005/8/layout/chevron2"/>
    <dgm:cxn modelId="{38BCF867-6DF5-45B8-9A06-308B9809B315}" type="presParOf" srcId="{74392193-E4DA-4228-A0B3-024BC64DBE63}" destId="{5318EC37-1DE8-4A8C-A72E-F5E35C3AFA6B}" srcOrd="4" destOrd="0" presId="urn:microsoft.com/office/officeart/2005/8/layout/chevron2"/>
    <dgm:cxn modelId="{E72F1A2E-28C5-443C-B76D-8C0D5CE6ECB6}" type="presParOf" srcId="{5318EC37-1DE8-4A8C-A72E-F5E35C3AFA6B}" destId="{4756FD87-23CA-43EE-9471-4A8F526713E2}" srcOrd="0" destOrd="0" presId="urn:microsoft.com/office/officeart/2005/8/layout/chevron2"/>
    <dgm:cxn modelId="{0371CA3D-0D0B-4C98-8EDE-A03EBF39130F}" type="presParOf" srcId="{5318EC37-1DE8-4A8C-A72E-F5E35C3AFA6B}" destId="{6D93B692-D4DE-4873-BFFA-452A08D02EA1}" srcOrd="1" destOrd="0" presId="urn:microsoft.com/office/officeart/2005/8/layout/chevron2"/>
    <dgm:cxn modelId="{2F98405C-FE38-4740-A4A0-0E5051F6C1A6}" type="presParOf" srcId="{74392193-E4DA-4228-A0B3-024BC64DBE63}" destId="{25183E6E-0F9E-46D6-8419-E355F4D200E9}" srcOrd="5" destOrd="0" presId="urn:microsoft.com/office/officeart/2005/8/layout/chevron2"/>
    <dgm:cxn modelId="{1C3EE7B0-2EFB-459B-A154-D1C6231682DD}" type="presParOf" srcId="{74392193-E4DA-4228-A0B3-024BC64DBE63}" destId="{722C2E7E-A5D6-4495-B126-DEE4A817BD99}" srcOrd="6" destOrd="0" presId="urn:microsoft.com/office/officeart/2005/8/layout/chevron2"/>
    <dgm:cxn modelId="{4D5AF8BE-033B-4167-AC1B-2B62B7CF70A7}" type="presParOf" srcId="{722C2E7E-A5D6-4495-B126-DEE4A817BD99}" destId="{A5157DF6-E4B4-46F4-A89E-645E45193F3B}" srcOrd="0" destOrd="0" presId="urn:microsoft.com/office/officeart/2005/8/layout/chevron2"/>
    <dgm:cxn modelId="{DB31F4F9-FD44-4429-BAF1-5BA63C32D0CA}" type="presParOf" srcId="{722C2E7E-A5D6-4495-B126-DEE4A817BD99}" destId="{E631FC92-BF8B-4074-9637-855E79C43ACE}" srcOrd="1" destOrd="0" presId="urn:microsoft.com/office/officeart/2005/8/layout/chevron2"/>
    <dgm:cxn modelId="{2ABB31A5-8326-4AAA-AD2C-E0B7A2070E36}" type="presParOf" srcId="{74392193-E4DA-4228-A0B3-024BC64DBE63}" destId="{77505D99-B383-416D-905E-6CE96292A080}" srcOrd="7" destOrd="0" presId="urn:microsoft.com/office/officeart/2005/8/layout/chevron2"/>
    <dgm:cxn modelId="{0C7526CB-CC84-4734-9F7B-AEA46CEA1E39}" type="presParOf" srcId="{74392193-E4DA-4228-A0B3-024BC64DBE63}" destId="{5FE09D48-4664-44B5-9E00-5E9E4151388B}" srcOrd="8" destOrd="0" presId="urn:microsoft.com/office/officeart/2005/8/layout/chevron2"/>
    <dgm:cxn modelId="{6B9C0369-D89D-42D6-A4E7-0A7B930E74D4}" type="presParOf" srcId="{5FE09D48-4664-44B5-9E00-5E9E4151388B}" destId="{75BE38E8-08F9-4AB7-8440-8C068C8EDAAE}" srcOrd="0" destOrd="0" presId="urn:microsoft.com/office/officeart/2005/8/layout/chevron2"/>
    <dgm:cxn modelId="{B7946E43-C034-430F-97D2-F9D5F86DD6FD}" type="presParOf" srcId="{5FE09D48-4664-44B5-9E00-5E9E4151388B}" destId="{F8817A45-4B24-4B4C-9996-F0F151DDB64E}" srcOrd="1" destOrd="0" presId="urn:microsoft.com/office/officeart/2005/8/layout/chevron2"/>
    <dgm:cxn modelId="{1209DFA4-083B-478F-BB6F-0114627F2D11}" type="presParOf" srcId="{74392193-E4DA-4228-A0B3-024BC64DBE63}" destId="{A1E3A35D-AC8E-4594-B25B-CE7466149C2F}" srcOrd="9" destOrd="0" presId="urn:microsoft.com/office/officeart/2005/8/layout/chevron2"/>
    <dgm:cxn modelId="{56AD97B3-758E-4A2B-B418-71D357D9D0C3}" type="presParOf" srcId="{74392193-E4DA-4228-A0B3-024BC64DBE63}" destId="{9E3057E2-B2C4-409D-8F34-78DA57EE572B}" srcOrd="10" destOrd="0" presId="urn:microsoft.com/office/officeart/2005/8/layout/chevron2"/>
    <dgm:cxn modelId="{CACEB984-EB5B-447C-A07E-6CE58D1CEA11}" type="presParOf" srcId="{9E3057E2-B2C4-409D-8F34-78DA57EE572B}" destId="{CC37A10D-6248-416E-95C0-F0D126848B32}" srcOrd="0" destOrd="0" presId="urn:microsoft.com/office/officeart/2005/8/layout/chevron2"/>
    <dgm:cxn modelId="{98948B18-B75C-4905-9930-F76061C163FF}" type="presParOf" srcId="{9E3057E2-B2C4-409D-8F34-78DA57EE572B}" destId="{56CEC971-D5B8-4570-A289-A8B3AA78DEC4}" srcOrd="1" destOrd="0" presId="urn:microsoft.com/office/officeart/2005/8/layout/chevron2"/>
    <dgm:cxn modelId="{86FA3974-C486-401B-965F-A869AB5636FA}" type="presParOf" srcId="{74392193-E4DA-4228-A0B3-024BC64DBE63}" destId="{855748DD-7F78-4468-8369-2A7A3972BA80}" srcOrd="11" destOrd="0" presId="urn:microsoft.com/office/officeart/2005/8/layout/chevron2"/>
    <dgm:cxn modelId="{D6138F7B-0210-47F2-96C3-535CF4D842FA}" type="presParOf" srcId="{74392193-E4DA-4228-A0B3-024BC64DBE63}" destId="{4A76F013-C451-4DC4-A329-2D33B425A5C3}" srcOrd="12" destOrd="0" presId="urn:microsoft.com/office/officeart/2005/8/layout/chevron2"/>
    <dgm:cxn modelId="{8F5CE8DB-A5B0-4E4E-A44B-ACD8AA9EAC3F}" type="presParOf" srcId="{4A76F013-C451-4DC4-A329-2D33B425A5C3}" destId="{E5BC642F-1049-42F2-8E96-903899A280E6}" srcOrd="0" destOrd="0" presId="urn:microsoft.com/office/officeart/2005/8/layout/chevron2"/>
    <dgm:cxn modelId="{6547E7DE-D131-4145-B8DD-597F7DF3E50F}" type="presParOf" srcId="{4A76F013-C451-4DC4-A329-2D33B425A5C3}" destId="{F043E2BA-6C0C-4522-96A0-DDD798CE6A6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BB01B4-8904-427B-849D-D516AF48A68A}"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A0C6453A-4C21-4F8A-A306-ECD5D2FD869F}">
      <dgm:prSet phldrT="[Text]"/>
      <dgm:spPr/>
      <dgm:t>
        <a:bodyPr/>
        <a:lstStyle/>
        <a:p>
          <a:pPr algn="l"/>
          <a:r>
            <a:rPr lang="en-US" dirty="0"/>
            <a:t>Step 1</a:t>
          </a:r>
        </a:p>
      </dgm:t>
    </dgm:pt>
    <dgm:pt modelId="{6ED31212-0BEA-493F-8D58-E48578D276AE}" type="parTrans" cxnId="{C8406598-3069-4ED4-B6BE-5D1B5A1694CA}">
      <dgm:prSet/>
      <dgm:spPr/>
      <dgm:t>
        <a:bodyPr/>
        <a:lstStyle/>
        <a:p>
          <a:pPr algn="l"/>
          <a:endParaRPr lang="en-US"/>
        </a:p>
      </dgm:t>
    </dgm:pt>
    <dgm:pt modelId="{2E4C811F-8900-48E4-8E1F-E6502F7A9676}" type="sibTrans" cxnId="{C8406598-3069-4ED4-B6BE-5D1B5A1694CA}">
      <dgm:prSet/>
      <dgm:spPr/>
      <dgm:t>
        <a:bodyPr/>
        <a:lstStyle/>
        <a:p>
          <a:pPr algn="l"/>
          <a:endParaRPr lang="en-US"/>
        </a:p>
      </dgm:t>
    </dgm:pt>
    <dgm:pt modelId="{4388B99A-A8D1-4F63-BBA5-131DD961CE98}">
      <dgm:prSet phldrT="[Text]"/>
      <dgm:spPr>
        <a:solidFill>
          <a:schemeClr val="accent4">
            <a:alpha val="90000"/>
          </a:schemeClr>
        </a:solidFill>
      </dgm:spPr>
      <dgm:t>
        <a:bodyPr/>
        <a:lstStyle/>
        <a:p>
          <a:pPr algn="l"/>
          <a:r>
            <a:rPr lang="en-US" dirty="0"/>
            <a:t>Identify Insider Job Categories</a:t>
          </a:r>
        </a:p>
      </dgm:t>
    </dgm:pt>
    <dgm:pt modelId="{9F5AFBC2-F11E-4AB8-921C-F2663052D46F}" type="parTrans" cxnId="{6CB83019-679E-47BE-9ED8-23E6AF44E1ED}">
      <dgm:prSet/>
      <dgm:spPr/>
      <dgm:t>
        <a:bodyPr/>
        <a:lstStyle/>
        <a:p>
          <a:pPr algn="l"/>
          <a:endParaRPr lang="en-US"/>
        </a:p>
      </dgm:t>
    </dgm:pt>
    <dgm:pt modelId="{CB5DC2E8-78E3-4E47-81E3-41AF248689F9}" type="sibTrans" cxnId="{6CB83019-679E-47BE-9ED8-23E6AF44E1ED}">
      <dgm:prSet/>
      <dgm:spPr/>
      <dgm:t>
        <a:bodyPr/>
        <a:lstStyle/>
        <a:p>
          <a:pPr algn="l"/>
          <a:endParaRPr lang="en-US"/>
        </a:p>
      </dgm:t>
    </dgm:pt>
    <dgm:pt modelId="{18D50B09-BAE7-4AFE-B052-AABED6E138E7}">
      <dgm:prSet phldrT="[Text]"/>
      <dgm:spPr/>
      <dgm:t>
        <a:bodyPr/>
        <a:lstStyle/>
        <a:p>
          <a:pPr algn="l"/>
          <a:r>
            <a:rPr lang="en-US" dirty="0"/>
            <a:t>Step 2</a:t>
          </a:r>
        </a:p>
      </dgm:t>
    </dgm:pt>
    <dgm:pt modelId="{969A4908-A15A-468D-8DA3-3E297808C83F}" type="parTrans" cxnId="{522C493F-6B6B-42F9-B29F-66B9019D3B39}">
      <dgm:prSet/>
      <dgm:spPr/>
      <dgm:t>
        <a:bodyPr/>
        <a:lstStyle/>
        <a:p>
          <a:pPr algn="l"/>
          <a:endParaRPr lang="en-US"/>
        </a:p>
      </dgm:t>
    </dgm:pt>
    <dgm:pt modelId="{EF57EE84-8093-46CE-9154-52CA14C2D6D3}" type="sibTrans" cxnId="{522C493F-6B6B-42F9-B29F-66B9019D3B39}">
      <dgm:prSet/>
      <dgm:spPr/>
      <dgm:t>
        <a:bodyPr/>
        <a:lstStyle/>
        <a:p>
          <a:pPr algn="l"/>
          <a:endParaRPr lang="en-US"/>
        </a:p>
      </dgm:t>
    </dgm:pt>
    <dgm:pt modelId="{2FBD1F4E-1C60-4D13-AE50-DCE70DCBF5E8}">
      <dgm:prSet phldrT="[Text]"/>
      <dgm:spPr>
        <a:solidFill>
          <a:schemeClr val="accent4">
            <a:alpha val="90000"/>
          </a:schemeClr>
        </a:solidFill>
      </dgm:spPr>
      <dgm:t>
        <a:bodyPr/>
        <a:lstStyle/>
        <a:p>
          <a:pPr algn="l"/>
          <a:r>
            <a:rPr lang="en-US" dirty="0"/>
            <a:t>Prioritize Insider Job Categories for Analysis</a:t>
          </a:r>
        </a:p>
      </dgm:t>
    </dgm:pt>
    <dgm:pt modelId="{379426D7-0826-4594-9469-DA8512B3F7FB}" type="parTrans" cxnId="{A2B8B74B-D467-4CF6-A780-F536D59F6C68}">
      <dgm:prSet/>
      <dgm:spPr/>
      <dgm:t>
        <a:bodyPr/>
        <a:lstStyle/>
        <a:p>
          <a:pPr algn="l"/>
          <a:endParaRPr lang="en-US"/>
        </a:p>
      </dgm:t>
    </dgm:pt>
    <dgm:pt modelId="{EEFF47EC-A361-49EC-BE4D-3E87708133D1}" type="sibTrans" cxnId="{A2B8B74B-D467-4CF6-A780-F536D59F6C68}">
      <dgm:prSet/>
      <dgm:spPr/>
      <dgm:t>
        <a:bodyPr/>
        <a:lstStyle/>
        <a:p>
          <a:pPr algn="l"/>
          <a:endParaRPr lang="en-US"/>
        </a:p>
      </dgm:t>
    </dgm:pt>
    <dgm:pt modelId="{BA361311-FF49-4CBD-A725-42F764F9685A}">
      <dgm:prSet phldrT="[Text]"/>
      <dgm:spPr/>
      <dgm:t>
        <a:bodyPr/>
        <a:lstStyle/>
        <a:p>
          <a:pPr algn="l"/>
          <a:r>
            <a:rPr lang="en-US" dirty="0"/>
            <a:t>Determine Insider Attributes for each Job Category</a:t>
          </a:r>
        </a:p>
      </dgm:t>
    </dgm:pt>
    <dgm:pt modelId="{DF02BBE2-A950-4A49-9C61-F6002955AEC1}" type="parTrans" cxnId="{A0E944E4-F715-4E9B-BF7C-53F6F0BD45F3}">
      <dgm:prSet/>
      <dgm:spPr/>
      <dgm:t>
        <a:bodyPr/>
        <a:lstStyle/>
        <a:p>
          <a:pPr algn="l"/>
          <a:endParaRPr lang="en-US"/>
        </a:p>
      </dgm:t>
    </dgm:pt>
    <dgm:pt modelId="{EAF2E6BB-5F72-4CEB-866E-1270FD8F6B18}" type="sibTrans" cxnId="{A0E944E4-F715-4E9B-BF7C-53F6F0BD45F3}">
      <dgm:prSet/>
      <dgm:spPr/>
      <dgm:t>
        <a:bodyPr/>
        <a:lstStyle/>
        <a:p>
          <a:pPr algn="l"/>
          <a:endParaRPr lang="en-US"/>
        </a:p>
      </dgm:t>
    </dgm:pt>
    <dgm:pt modelId="{701DDD03-3ABD-4430-8A22-28FA5CBD2C07}">
      <dgm:prSet phldrT="[Text]"/>
      <dgm:spPr/>
      <dgm:t>
        <a:bodyPr/>
        <a:lstStyle/>
        <a:p>
          <a:pPr algn="l"/>
          <a:r>
            <a:rPr lang="en-US" dirty="0"/>
            <a:t>Step 3</a:t>
          </a:r>
        </a:p>
      </dgm:t>
    </dgm:pt>
    <dgm:pt modelId="{301541E6-800C-43D1-8739-C637515451B0}" type="sibTrans" cxnId="{52CFCF59-1903-4163-8722-7E5528D0382C}">
      <dgm:prSet/>
      <dgm:spPr/>
      <dgm:t>
        <a:bodyPr/>
        <a:lstStyle/>
        <a:p>
          <a:pPr algn="l"/>
          <a:endParaRPr lang="en-US"/>
        </a:p>
      </dgm:t>
    </dgm:pt>
    <dgm:pt modelId="{A368E928-105A-4720-B778-F69AF213EEBF}" type="parTrans" cxnId="{52CFCF59-1903-4163-8722-7E5528D0382C}">
      <dgm:prSet/>
      <dgm:spPr/>
      <dgm:t>
        <a:bodyPr/>
        <a:lstStyle/>
        <a:p>
          <a:pPr algn="l"/>
          <a:endParaRPr lang="en-US"/>
        </a:p>
      </dgm:t>
    </dgm:pt>
    <dgm:pt modelId="{06B29E7A-5DD9-4D36-A76D-305BECFB1151}">
      <dgm:prSet phldrT="[Text]"/>
      <dgm:spPr/>
      <dgm:t>
        <a:bodyPr/>
        <a:lstStyle/>
        <a:p>
          <a:pPr algn="l"/>
          <a:r>
            <a:rPr lang="en-US" dirty="0"/>
            <a:t>Step 4</a:t>
          </a:r>
        </a:p>
      </dgm:t>
    </dgm:pt>
    <dgm:pt modelId="{FBD15F67-91AF-4CED-BFEA-1C9F70C3CABD}" type="parTrans" cxnId="{8C5A5F46-2DD4-4DD8-BF1E-9954107D3F40}">
      <dgm:prSet/>
      <dgm:spPr/>
      <dgm:t>
        <a:bodyPr/>
        <a:lstStyle/>
        <a:p>
          <a:pPr algn="l"/>
          <a:endParaRPr lang="en-US"/>
        </a:p>
      </dgm:t>
    </dgm:pt>
    <dgm:pt modelId="{7E92ADED-B037-470B-9595-2ED7351D128A}" type="sibTrans" cxnId="{8C5A5F46-2DD4-4DD8-BF1E-9954107D3F40}">
      <dgm:prSet/>
      <dgm:spPr/>
      <dgm:t>
        <a:bodyPr/>
        <a:lstStyle/>
        <a:p>
          <a:pPr algn="l"/>
          <a:endParaRPr lang="en-US"/>
        </a:p>
      </dgm:t>
    </dgm:pt>
    <dgm:pt modelId="{51657B99-D23B-45E7-9EE6-B382A8E9246F}">
      <dgm:prSet phldrT="[Text]"/>
      <dgm:spPr/>
      <dgm:t>
        <a:bodyPr/>
        <a:lstStyle/>
        <a:p>
          <a:pPr algn="l"/>
          <a:r>
            <a:rPr lang="en-US" dirty="0"/>
            <a:t>Rank Insiders based on Job Category</a:t>
          </a:r>
        </a:p>
      </dgm:t>
    </dgm:pt>
    <dgm:pt modelId="{86F3D070-628B-4692-A2E6-3108D1B8AFE2}" type="parTrans" cxnId="{E54ADFD2-38A1-4EDF-84C7-B39823050B3F}">
      <dgm:prSet/>
      <dgm:spPr/>
      <dgm:t>
        <a:bodyPr/>
        <a:lstStyle/>
        <a:p>
          <a:pPr algn="l"/>
          <a:endParaRPr lang="en-US"/>
        </a:p>
      </dgm:t>
    </dgm:pt>
    <dgm:pt modelId="{6C834398-9D51-47C7-A887-9C74EF4D5052}" type="sibTrans" cxnId="{E54ADFD2-38A1-4EDF-84C7-B39823050B3F}">
      <dgm:prSet/>
      <dgm:spPr/>
      <dgm:t>
        <a:bodyPr/>
        <a:lstStyle/>
        <a:p>
          <a:pPr algn="l"/>
          <a:endParaRPr lang="en-US"/>
        </a:p>
      </dgm:t>
    </dgm:pt>
    <dgm:pt modelId="{F93665EF-A4BF-4060-9ABE-5972E2009E4C}">
      <dgm:prSet phldrT="[Text]"/>
      <dgm:spPr/>
      <dgm:t>
        <a:bodyPr/>
        <a:lstStyle/>
        <a:p>
          <a:pPr algn="l"/>
          <a:r>
            <a:rPr lang="en-US" dirty="0"/>
            <a:t>Step 5</a:t>
          </a:r>
        </a:p>
      </dgm:t>
    </dgm:pt>
    <dgm:pt modelId="{40BA1E92-DEFD-498A-81C2-63D5EA8EC6CE}" type="parTrans" cxnId="{0703E00C-3C41-47BE-93CA-E43F4EE8A2A6}">
      <dgm:prSet/>
      <dgm:spPr/>
      <dgm:t>
        <a:bodyPr/>
        <a:lstStyle/>
        <a:p>
          <a:pPr algn="l"/>
          <a:endParaRPr lang="en-US"/>
        </a:p>
      </dgm:t>
    </dgm:pt>
    <dgm:pt modelId="{2017ABEA-1FC0-4751-BEC4-7B60C9F54E37}" type="sibTrans" cxnId="{0703E00C-3C41-47BE-93CA-E43F4EE8A2A6}">
      <dgm:prSet/>
      <dgm:spPr/>
      <dgm:t>
        <a:bodyPr/>
        <a:lstStyle/>
        <a:p>
          <a:pPr algn="l"/>
          <a:endParaRPr lang="en-US"/>
        </a:p>
      </dgm:t>
    </dgm:pt>
    <dgm:pt modelId="{EE8C28B0-50D8-409C-98B6-7A77DD59E1CC}">
      <dgm:prSet phldrT="[Text]"/>
      <dgm:spPr/>
      <dgm:t>
        <a:bodyPr/>
        <a:lstStyle/>
        <a:p>
          <a:pPr algn="l"/>
          <a:r>
            <a:rPr lang="en-US" dirty="0"/>
            <a:t>Develop Insider Scenarios</a:t>
          </a:r>
        </a:p>
      </dgm:t>
    </dgm:pt>
    <dgm:pt modelId="{6A71EC71-93F1-4270-83C7-13F93EFA6DBC}" type="parTrans" cxnId="{C3CD2E1E-35B2-40A0-8544-4CEF7572E446}">
      <dgm:prSet/>
      <dgm:spPr/>
      <dgm:t>
        <a:bodyPr/>
        <a:lstStyle/>
        <a:p>
          <a:pPr algn="l"/>
          <a:endParaRPr lang="en-US"/>
        </a:p>
      </dgm:t>
    </dgm:pt>
    <dgm:pt modelId="{4DB6261B-B327-4B6D-879C-A0613D382662}" type="sibTrans" cxnId="{C3CD2E1E-35B2-40A0-8544-4CEF7572E446}">
      <dgm:prSet/>
      <dgm:spPr/>
      <dgm:t>
        <a:bodyPr/>
        <a:lstStyle/>
        <a:p>
          <a:pPr algn="l"/>
          <a:endParaRPr lang="en-US"/>
        </a:p>
      </dgm:t>
    </dgm:pt>
    <dgm:pt modelId="{6F3FB709-B548-445D-AB6E-1FA4B86A7C19}">
      <dgm:prSet phldrT="[Text]"/>
      <dgm:spPr/>
      <dgm:t>
        <a:bodyPr/>
        <a:lstStyle/>
        <a:p>
          <a:pPr algn="l"/>
          <a:r>
            <a:rPr lang="en-US" dirty="0"/>
            <a:t>Step 6</a:t>
          </a:r>
        </a:p>
      </dgm:t>
    </dgm:pt>
    <dgm:pt modelId="{7391E517-FFDF-4ABE-AD9E-939C17EAC24E}" type="parTrans" cxnId="{EBBFC259-D3F1-4AAF-BCA6-44FD2602B682}">
      <dgm:prSet/>
      <dgm:spPr/>
      <dgm:t>
        <a:bodyPr/>
        <a:lstStyle/>
        <a:p>
          <a:pPr algn="l"/>
          <a:endParaRPr lang="en-US"/>
        </a:p>
      </dgm:t>
    </dgm:pt>
    <dgm:pt modelId="{91951E6E-9AF5-4E10-A5FC-629FDE5E5B79}" type="sibTrans" cxnId="{EBBFC259-D3F1-4AAF-BCA6-44FD2602B682}">
      <dgm:prSet/>
      <dgm:spPr/>
      <dgm:t>
        <a:bodyPr/>
        <a:lstStyle/>
        <a:p>
          <a:pPr algn="l"/>
          <a:endParaRPr lang="en-US"/>
        </a:p>
      </dgm:t>
    </dgm:pt>
    <dgm:pt modelId="{0766B2C6-B3C5-4D2F-A2E0-91E8D09CDEF6}">
      <dgm:prSet phldrT="[Text]"/>
      <dgm:spPr/>
      <dgm:t>
        <a:bodyPr/>
        <a:lstStyle/>
        <a:p>
          <a:pPr algn="l"/>
          <a:r>
            <a:rPr lang="en-US" dirty="0"/>
            <a:t>Identify Insider Threat Mitigation Programs</a:t>
          </a:r>
        </a:p>
      </dgm:t>
    </dgm:pt>
    <dgm:pt modelId="{5C1969FE-CC84-4EA3-A74E-8F2C0AD31698}" type="parTrans" cxnId="{D431D6E1-C92F-443C-9610-638D424674C6}">
      <dgm:prSet/>
      <dgm:spPr/>
      <dgm:t>
        <a:bodyPr/>
        <a:lstStyle/>
        <a:p>
          <a:pPr algn="l"/>
          <a:endParaRPr lang="en-US"/>
        </a:p>
      </dgm:t>
    </dgm:pt>
    <dgm:pt modelId="{2A161302-DB05-4CAF-AF9B-33C03E21B096}" type="sibTrans" cxnId="{D431D6E1-C92F-443C-9610-638D424674C6}">
      <dgm:prSet/>
      <dgm:spPr/>
      <dgm:t>
        <a:bodyPr/>
        <a:lstStyle/>
        <a:p>
          <a:pPr algn="l"/>
          <a:endParaRPr lang="en-US"/>
        </a:p>
      </dgm:t>
    </dgm:pt>
    <dgm:pt modelId="{95DB8EBA-1120-45A5-8DA5-7FF23F756CBD}">
      <dgm:prSet/>
      <dgm:spPr/>
      <dgm:t>
        <a:bodyPr/>
        <a:lstStyle/>
        <a:p>
          <a:pPr algn="l"/>
          <a:r>
            <a:rPr lang="en-US" dirty="0"/>
            <a:t>Step 7</a:t>
          </a:r>
        </a:p>
      </dgm:t>
    </dgm:pt>
    <dgm:pt modelId="{159AA450-F36B-42FA-B09F-D4CDC35D1B4B}" type="parTrans" cxnId="{24A58BBF-BD67-4220-BFEB-5559377E2023}">
      <dgm:prSet/>
      <dgm:spPr/>
      <dgm:t>
        <a:bodyPr/>
        <a:lstStyle/>
        <a:p>
          <a:pPr algn="l"/>
          <a:endParaRPr lang="en-US"/>
        </a:p>
      </dgm:t>
    </dgm:pt>
    <dgm:pt modelId="{BDDA3D07-1B8D-4B47-A9B2-9F27923D82BD}" type="sibTrans" cxnId="{24A58BBF-BD67-4220-BFEB-5559377E2023}">
      <dgm:prSet/>
      <dgm:spPr/>
      <dgm:t>
        <a:bodyPr/>
        <a:lstStyle/>
        <a:p>
          <a:pPr algn="l"/>
          <a:endParaRPr lang="en-US"/>
        </a:p>
      </dgm:t>
    </dgm:pt>
    <dgm:pt modelId="{8AB2B892-E026-4B6D-8703-6EECF33D276D}">
      <dgm:prSet/>
      <dgm:spPr/>
      <dgm:t>
        <a:bodyPr/>
        <a:lstStyle/>
        <a:p>
          <a:pPr algn="l"/>
          <a:r>
            <a:rPr lang="en-US" dirty="0"/>
            <a:t>Conduct Performance Assurance Activities</a:t>
          </a:r>
        </a:p>
      </dgm:t>
    </dgm:pt>
    <dgm:pt modelId="{9184FFC1-2AEA-4C48-9FE7-42E056E63DD6}" type="parTrans" cxnId="{A3C6C56B-4251-4ABA-AB91-1DA9299A673A}">
      <dgm:prSet/>
      <dgm:spPr/>
      <dgm:t>
        <a:bodyPr/>
        <a:lstStyle/>
        <a:p>
          <a:pPr algn="l"/>
          <a:endParaRPr lang="en-US"/>
        </a:p>
      </dgm:t>
    </dgm:pt>
    <dgm:pt modelId="{01C25060-8F76-4303-85C1-3DB69822829D}" type="sibTrans" cxnId="{A3C6C56B-4251-4ABA-AB91-1DA9299A673A}">
      <dgm:prSet/>
      <dgm:spPr/>
      <dgm:t>
        <a:bodyPr/>
        <a:lstStyle/>
        <a:p>
          <a:pPr algn="l"/>
          <a:endParaRPr lang="en-US"/>
        </a:p>
      </dgm:t>
    </dgm:pt>
    <dgm:pt modelId="{74392193-E4DA-4228-A0B3-024BC64DBE63}" type="pres">
      <dgm:prSet presAssocID="{71BB01B4-8904-427B-849D-D516AF48A68A}" presName="linearFlow" presStyleCnt="0">
        <dgm:presLayoutVars>
          <dgm:dir/>
          <dgm:animLvl val="lvl"/>
          <dgm:resizeHandles val="exact"/>
        </dgm:presLayoutVars>
      </dgm:prSet>
      <dgm:spPr/>
      <dgm:t>
        <a:bodyPr/>
        <a:lstStyle/>
        <a:p>
          <a:endParaRPr lang="en-US"/>
        </a:p>
      </dgm:t>
    </dgm:pt>
    <dgm:pt modelId="{DCE80EE6-D2CA-4FE1-ADE6-1F9BA0231E2B}" type="pres">
      <dgm:prSet presAssocID="{A0C6453A-4C21-4F8A-A306-ECD5D2FD869F}" presName="composite" presStyleCnt="0"/>
      <dgm:spPr/>
    </dgm:pt>
    <dgm:pt modelId="{1C96134F-9494-44F5-8B4A-C90A264CD37B}" type="pres">
      <dgm:prSet presAssocID="{A0C6453A-4C21-4F8A-A306-ECD5D2FD869F}" presName="parentText" presStyleLbl="alignNode1" presStyleIdx="0" presStyleCnt="7">
        <dgm:presLayoutVars>
          <dgm:chMax val="1"/>
          <dgm:bulletEnabled val="1"/>
        </dgm:presLayoutVars>
      </dgm:prSet>
      <dgm:spPr/>
      <dgm:t>
        <a:bodyPr/>
        <a:lstStyle/>
        <a:p>
          <a:endParaRPr lang="en-US"/>
        </a:p>
      </dgm:t>
    </dgm:pt>
    <dgm:pt modelId="{080A6755-2CD1-4193-9A63-81A3CE34FE01}" type="pres">
      <dgm:prSet presAssocID="{A0C6453A-4C21-4F8A-A306-ECD5D2FD869F}" presName="descendantText" presStyleLbl="alignAcc1" presStyleIdx="0" presStyleCnt="7" custLinFactNeighborX="0" custLinFactNeighborY="-444">
        <dgm:presLayoutVars>
          <dgm:bulletEnabled val="1"/>
        </dgm:presLayoutVars>
      </dgm:prSet>
      <dgm:spPr/>
      <dgm:t>
        <a:bodyPr/>
        <a:lstStyle/>
        <a:p>
          <a:endParaRPr lang="en-US"/>
        </a:p>
      </dgm:t>
    </dgm:pt>
    <dgm:pt modelId="{08301A30-0C39-48C2-9EA3-1AB93DBDA9F9}" type="pres">
      <dgm:prSet presAssocID="{2E4C811F-8900-48E4-8E1F-E6502F7A9676}" presName="sp" presStyleCnt="0"/>
      <dgm:spPr/>
    </dgm:pt>
    <dgm:pt modelId="{744B8607-DF5B-4976-8976-EC28CA817FAB}" type="pres">
      <dgm:prSet presAssocID="{18D50B09-BAE7-4AFE-B052-AABED6E138E7}" presName="composite" presStyleCnt="0"/>
      <dgm:spPr/>
    </dgm:pt>
    <dgm:pt modelId="{C839075E-6123-484B-9A9B-51647B4C7D88}" type="pres">
      <dgm:prSet presAssocID="{18D50B09-BAE7-4AFE-B052-AABED6E138E7}" presName="parentText" presStyleLbl="alignNode1" presStyleIdx="1" presStyleCnt="7">
        <dgm:presLayoutVars>
          <dgm:chMax val="1"/>
          <dgm:bulletEnabled val="1"/>
        </dgm:presLayoutVars>
      </dgm:prSet>
      <dgm:spPr/>
      <dgm:t>
        <a:bodyPr/>
        <a:lstStyle/>
        <a:p>
          <a:endParaRPr lang="en-US"/>
        </a:p>
      </dgm:t>
    </dgm:pt>
    <dgm:pt modelId="{B5D3073C-D359-4097-A45A-8A9145E72E99}" type="pres">
      <dgm:prSet presAssocID="{18D50B09-BAE7-4AFE-B052-AABED6E138E7}" presName="descendantText" presStyleLbl="alignAcc1" presStyleIdx="1" presStyleCnt="7">
        <dgm:presLayoutVars>
          <dgm:bulletEnabled val="1"/>
        </dgm:presLayoutVars>
      </dgm:prSet>
      <dgm:spPr/>
      <dgm:t>
        <a:bodyPr/>
        <a:lstStyle/>
        <a:p>
          <a:endParaRPr lang="en-US"/>
        </a:p>
      </dgm:t>
    </dgm:pt>
    <dgm:pt modelId="{127AE1A6-C94A-4C56-B664-430AE71F45EF}" type="pres">
      <dgm:prSet presAssocID="{EF57EE84-8093-46CE-9154-52CA14C2D6D3}" presName="sp" presStyleCnt="0"/>
      <dgm:spPr/>
    </dgm:pt>
    <dgm:pt modelId="{5318EC37-1DE8-4A8C-A72E-F5E35C3AFA6B}" type="pres">
      <dgm:prSet presAssocID="{701DDD03-3ABD-4430-8A22-28FA5CBD2C07}" presName="composite" presStyleCnt="0"/>
      <dgm:spPr/>
    </dgm:pt>
    <dgm:pt modelId="{4756FD87-23CA-43EE-9471-4A8F526713E2}" type="pres">
      <dgm:prSet presAssocID="{701DDD03-3ABD-4430-8A22-28FA5CBD2C07}" presName="parentText" presStyleLbl="alignNode1" presStyleIdx="2" presStyleCnt="7" custLinFactNeighborY="55">
        <dgm:presLayoutVars>
          <dgm:chMax val="1"/>
          <dgm:bulletEnabled val="1"/>
        </dgm:presLayoutVars>
      </dgm:prSet>
      <dgm:spPr/>
      <dgm:t>
        <a:bodyPr/>
        <a:lstStyle/>
        <a:p>
          <a:endParaRPr lang="en-US"/>
        </a:p>
      </dgm:t>
    </dgm:pt>
    <dgm:pt modelId="{6D93B692-D4DE-4873-BFFA-452A08D02EA1}" type="pres">
      <dgm:prSet presAssocID="{701DDD03-3ABD-4430-8A22-28FA5CBD2C07}" presName="descendantText" presStyleLbl="alignAcc1" presStyleIdx="2" presStyleCnt="7">
        <dgm:presLayoutVars>
          <dgm:bulletEnabled val="1"/>
        </dgm:presLayoutVars>
      </dgm:prSet>
      <dgm:spPr/>
      <dgm:t>
        <a:bodyPr/>
        <a:lstStyle/>
        <a:p>
          <a:endParaRPr lang="en-US"/>
        </a:p>
      </dgm:t>
    </dgm:pt>
    <dgm:pt modelId="{25183E6E-0F9E-46D6-8419-E355F4D200E9}" type="pres">
      <dgm:prSet presAssocID="{301541E6-800C-43D1-8739-C637515451B0}" presName="sp" presStyleCnt="0"/>
      <dgm:spPr/>
    </dgm:pt>
    <dgm:pt modelId="{722C2E7E-A5D6-4495-B126-DEE4A817BD99}" type="pres">
      <dgm:prSet presAssocID="{06B29E7A-5DD9-4D36-A76D-305BECFB1151}" presName="composite" presStyleCnt="0"/>
      <dgm:spPr/>
    </dgm:pt>
    <dgm:pt modelId="{A5157DF6-E4B4-46F4-A89E-645E45193F3B}" type="pres">
      <dgm:prSet presAssocID="{06B29E7A-5DD9-4D36-A76D-305BECFB1151}" presName="parentText" presStyleLbl="alignNode1" presStyleIdx="3" presStyleCnt="7">
        <dgm:presLayoutVars>
          <dgm:chMax val="1"/>
          <dgm:bulletEnabled val="1"/>
        </dgm:presLayoutVars>
      </dgm:prSet>
      <dgm:spPr/>
      <dgm:t>
        <a:bodyPr/>
        <a:lstStyle/>
        <a:p>
          <a:endParaRPr lang="en-US"/>
        </a:p>
      </dgm:t>
    </dgm:pt>
    <dgm:pt modelId="{E631FC92-BF8B-4074-9637-855E79C43ACE}" type="pres">
      <dgm:prSet presAssocID="{06B29E7A-5DD9-4D36-A76D-305BECFB1151}" presName="descendantText" presStyleLbl="alignAcc1" presStyleIdx="3" presStyleCnt="7" custLinFactNeighborX="0" custLinFactNeighborY="1702">
        <dgm:presLayoutVars>
          <dgm:bulletEnabled val="1"/>
        </dgm:presLayoutVars>
      </dgm:prSet>
      <dgm:spPr/>
      <dgm:t>
        <a:bodyPr/>
        <a:lstStyle/>
        <a:p>
          <a:endParaRPr lang="en-US"/>
        </a:p>
      </dgm:t>
    </dgm:pt>
    <dgm:pt modelId="{77505D99-B383-416D-905E-6CE96292A080}" type="pres">
      <dgm:prSet presAssocID="{7E92ADED-B037-470B-9595-2ED7351D128A}" presName="sp" presStyleCnt="0"/>
      <dgm:spPr/>
    </dgm:pt>
    <dgm:pt modelId="{5FE09D48-4664-44B5-9E00-5E9E4151388B}" type="pres">
      <dgm:prSet presAssocID="{F93665EF-A4BF-4060-9ABE-5972E2009E4C}" presName="composite" presStyleCnt="0"/>
      <dgm:spPr/>
    </dgm:pt>
    <dgm:pt modelId="{75BE38E8-08F9-4AB7-8440-8C068C8EDAAE}" type="pres">
      <dgm:prSet presAssocID="{F93665EF-A4BF-4060-9ABE-5972E2009E4C}" presName="parentText" presStyleLbl="alignNode1" presStyleIdx="4" presStyleCnt="7">
        <dgm:presLayoutVars>
          <dgm:chMax val="1"/>
          <dgm:bulletEnabled val="1"/>
        </dgm:presLayoutVars>
      </dgm:prSet>
      <dgm:spPr/>
      <dgm:t>
        <a:bodyPr/>
        <a:lstStyle/>
        <a:p>
          <a:endParaRPr lang="en-US"/>
        </a:p>
      </dgm:t>
    </dgm:pt>
    <dgm:pt modelId="{F8817A45-4B24-4B4C-9996-F0F151DDB64E}" type="pres">
      <dgm:prSet presAssocID="{F93665EF-A4BF-4060-9ABE-5972E2009E4C}" presName="descendantText" presStyleLbl="alignAcc1" presStyleIdx="4" presStyleCnt="7" custLinFactNeighborY="0">
        <dgm:presLayoutVars>
          <dgm:bulletEnabled val="1"/>
        </dgm:presLayoutVars>
      </dgm:prSet>
      <dgm:spPr/>
      <dgm:t>
        <a:bodyPr/>
        <a:lstStyle/>
        <a:p>
          <a:endParaRPr lang="en-US"/>
        </a:p>
      </dgm:t>
    </dgm:pt>
    <dgm:pt modelId="{A1E3A35D-AC8E-4594-B25B-CE7466149C2F}" type="pres">
      <dgm:prSet presAssocID="{2017ABEA-1FC0-4751-BEC4-7B60C9F54E37}" presName="sp" presStyleCnt="0"/>
      <dgm:spPr/>
    </dgm:pt>
    <dgm:pt modelId="{9E3057E2-B2C4-409D-8F34-78DA57EE572B}" type="pres">
      <dgm:prSet presAssocID="{6F3FB709-B548-445D-AB6E-1FA4B86A7C19}" presName="composite" presStyleCnt="0"/>
      <dgm:spPr/>
    </dgm:pt>
    <dgm:pt modelId="{CC37A10D-6248-416E-95C0-F0D126848B32}" type="pres">
      <dgm:prSet presAssocID="{6F3FB709-B548-445D-AB6E-1FA4B86A7C19}" presName="parentText" presStyleLbl="alignNode1" presStyleIdx="5" presStyleCnt="7">
        <dgm:presLayoutVars>
          <dgm:chMax val="1"/>
          <dgm:bulletEnabled val="1"/>
        </dgm:presLayoutVars>
      </dgm:prSet>
      <dgm:spPr/>
      <dgm:t>
        <a:bodyPr/>
        <a:lstStyle/>
        <a:p>
          <a:endParaRPr lang="en-US"/>
        </a:p>
      </dgm:t>
    </dgm:pt>
    <dgm:pt modelId="{56CEC971-D5B8-4570-A289-A8B3AA78DEC4}" type="pres">
      <dgm:prSet presAssocID="{6F3FB709-B548-445D-AB6E-1FA4B86A7C19}" presName="descendantText" presStyleLbl="alignAcc1" presStyleIdx="5" presStyleCnt="7" custLinFactNeighborX="0" custLinFactNeighborY="3002">
        <dgm:presLayoutVars>
          <dgm:bulletEnabled val="1"/>
        </dgm:presLayoutVars>
      </dgm:prSet>
      <dgm:spPr/>
      <dgm:t>
        <a:bodyPr/>
        <a:lstStyle/>
        <a:p>
          <a:endParaRPr lang="en-US"/>
        </a:p>
      </dgm:t>
    </dgm:pt>
    <dgm:pt modelId="{855748DD-7F78-4468-8369-2A7A3972BA80}" type="pres">
      <dgm:prSet presAssocID="{91951E6E-9AF5-4E10-A5FC-629FDE5E5B79}" presName="sp" presStyleCnt="0"/>
      <dgm:spPr/>
    </dgm:pt>
    <dgm:pt modelId="{4A76F013-C451-4DC4-A329-2D33B425A5C3}" type="pres">
      <dgm:prSet presAssocID="{95DB8EBA-1120-45A5-8DA5-7FF23F756CBD}" presName="composite" presStyleCnt="0"/>
      <dgm:spPr/>
    </dgm:pt>
    <dgm:pt modelId="{E5BC642F-1049-42F2-8E96-903899A280E6}" type="pres">
      <dgm:prSet presAssocID="{95DB8EBA-1120-45A5-8DA5-7FF23F756CBD}" presName="parentText" presStyleLbl="alignNode1" presStyleIdx="6" presStyleCnt="7">
        <dgm:presLayoutVars>
          <dgm:chMax val="1"/>
          <dgm:bulletEnabled val="1"/>
        </dgm:presLayoutVars>
      </dgm:prSet>
      <dgm:spPr/>
      <dgm:t>
        <a:bodyPr/>
        <a:lstStyle/>
        <a:p>
          <a:endParaRPr lang="en-US"/>
        </a:p>
      </dgm:t>
    </dgm:pt>
    <dgm:pt modelId="{F043E2BA-6C0C-4522-96A0-DDD798CE6A61}" type="pres">
      <dgm:prSet presAssocID="{95DB8EBA-1120-45A5-8DA5-7FF23F756CBD}" presName="descendantText" presStyleLbl="alignAcc1" presStyleIdx="6" presStyleCnt="7">
        <dgm:presLayoutVars>
          <dgm:bulletEnabled val="1"/>
        </dgm:presLayoutVars>
      </dgm:prSet>
      <dgm:spPr/>
      <dgm:t>
        <a:bodyPr/>
        <a:lstStyle/>
        <a:p>
          <a:endParaRPr lang="en-US"/>
        </a:p>
      </dgm:t>
    </dgm:pt>
  </dgm:ptLst>
  <dgm:cxnLst>
    <dgm:cxn modelId="{FA6CE84C-278D-46C1-88E2-13AB1C52837B}" type="presOf" srcId="{06B29E7A-5DD9-4D36-A76D-305BECFB1151}" destId="{A5157DF6-E4B4-46F4-A89E-645E45193F3B}" srcOrd="0" destOrd="0" presId="urn:microsoft.com/office/officeart/2005/8/layout/chevron2"/>
    <dgm:cxn modelId="{D431D6E1-C92F-443C-9610-638D424674C6}" srcId="{6F3FB709-B548-445D-AB6E-1FA4B86A7C19}" destId="{0766B2C6-B3C5-4D2F-A2E0-91E8D09CDEF6}" srcOrd="0" destOrd="0" parTransId="{5C1969FE-CC84-4EA3-A74E-8F2C0AD31698}" sibTransId="{2A161302-DB05-4CAF-AF9B-33C03E21B096}"/>
    <dgm:cxn modelId="{7E0FC68C-DA02-46B0-8876-FD3D49AC15C3}" type="presOf" srcId="{71BB01B4-8904-427B-849D-D516AF48A68A}" destId="{74392193-E4DA-4228-A0B3-024BC64DBE63}" srcOrd="0" destOrd="0" presId="urn:microsoft.com/office/officeart/2005/8/layout/chevron2"/>
    <dgm:cxn modelId="{8BD08C65-F60E-4AF9-AA25-D342665254FA}" type="presOf" srcId="{4388B99A-A8D1-4F63-BBA5-131DD961CE98}" destId="{080A6755-2CD1-4193-9A63-81A3CE34FE01}" srcOrd="0" destOrd="0" presId="urn:microsoft.com/office/officeart/2005/8/layout/chevron2"/>
    <dgm:cxn modelId="{2E81E46F-1CFA-4066-B772-F71A5CCAD192}" type="presOf" srcId="{2FBD1F4E-1C60-4D13-AE50-DCE70DCBF5E8}" destId="{B5D3073C-D359-4097-A45A-8A9145E72E99}" srcOrd="0" destOrd="0" presId="urn:microsoft.com/office/officeart/2005/8/layout/chevron2"/>
    <dgm:cxn modelId="{C3CD2E1E-35B2-40A0-8544-4CEF7572E446}" srcId="{F93665EF-A4BF-4060-9ABE-5972E2009E4C}" destId="{EE8C28B0-50D8-409C-98B6-7A77DD59E1CC}" srcOrd="0" destOrd="0" parTransId="{6A71EC71-93F1-4270-83C7-13F93EFA6DBC}" sibTransId="{4DB6261B-B327-4B6D-879C-A0613D382662}"/>
    <dgm:cxn modelId="{8C5A5F46-2DD4-4DD8-BF1E-9954107D3F40}" srcId="{71BB01B4-8904-427B-849D-D516AF48A68A}" destId="{06B29E7A-5DD9-4D36-A76D-305BECFB1151}" srcOrd="3" destOrd="0" parTransId="{FBD15F67-91AF-4CED-BFEA-1C9F70C3CABD}" sibTransId="{7E92ADED-B037-470B-9595-2ED7351D128A}"/>
    <dgm:cxn modelId="{0B603EBF-0785-4EE1-B5B0-A075D844C0E8}" type="presOf" srcId="{51657B99-D23B-45E7-9EE6-B382A8E9246F}" destId="{E631FC92-BF8B-4074-9637-855E79C43ACE}" srcOrd="0" destOrd="0" presId="urn:microsoft.com/office/officeart/2005/8/layout/chevron2"/>
    <dgm:cxn modelId="{24A58BBF-BD67-4220-BFEB-5559377E2023}" srcId="{71BB01B4-8904-427B-849D-D516AF48A68A}" destId="{95DB8EBA-1120-45A5-8DA5-7FF23F756CBD}" srcOrd="6" destOrd="0" parTransId="{159AA450-F36B-42FA-B09F-D4CDC35D1B4B}" sibTransId="{BDDA3D07-1B8D-4B47-A9B2-9F27923D82BD}"/>
    <dgm:cxn modelId="{522C493F-6B6B-42F9-B29F-66B9019D3B39}" srcId="{71BB01B4-8904-427B-849D-D516AF48A68A}" destId="{18D50B09-BAE7-4AFE-B052-AABED6E138E7}" srcOrd="1" destOrd="0" parTransId="{969A4908-A15A-468D-8DA3-3E297808C83F}" sibTransId="{EF57EE84-8093-46CE-9154-52CA14C2D6D3}"/>
    <dgm:cxn modelId="{DCA0BF13-6EC1-4FC3-BFDF-7C62583F6128}" type="presOf" srcId="{8AB2B892-E026-4B6D-8703-6EECF33D276D}" destId="{F043E2BA-6C0C-4522-96A0-DDD798CE6A61}" srcOrd="0" destOrd="0" presId="urn:microsoft.com/office/officeart/2005/8/layout/chevron2"/>
    <dgm:cxn modelId="{0703E00C-3C41-47BE-93CA-E43F4EE8A2A6}" srcId="{71BB01B4-8904-427B-849D-D516AF48A68A}" destId="{F93665EF-A4BF-4060-9ABE-5972E2009E4C}" srcOrd="4" destOrd="0" parTransId="{40BA1E92-DEFD-498A-81C2-63D5EA8EC6CE}" sibTransId="{2017ABEA-1FC0-4751-BEC4-7B60C9F54E37}"/>
    <dgm:cxn modelId="{52CFCF59-1903-4163-8722-7E5528D0382C}" srcId="{71BB01B4-8904-427B-849D-D516AF48A68A}" destId="{701DDD03-3ABD-4430-8A22-28FA5CBD2C07}" srcOrd="2" destOrd="0" parTransId="{A368E928-105A-4720-B778-F69AF213EEBF}" sibTransId="{301541E6-800C-43D1-8739-C637515451B0}"/>
    <dgm:cxn modelId="{C8406598-3069-4ED4-B6BE-5D1B5A1694CA}" srcId="{71BB01B4-8904-427B-849D-D516AF48A68A}" destId="{A0C6453A-4C21-4F8A-A306-ECD5D2FD869F}" srcOrd="0" destOrd="0" parTransId="{6ED31212-0BEA-493F-8D58-E48578D276AE}" sibTransId="{2E4C811F-8900-48E4-8E1F-E6502F7A9676}"/>
    <dgm:cxn modelId="{EBBFC259-D3F1-4AAF-BCA6-44FD2602B682}" srcId="{71BB01B4-8904-427B-849D-D516AF48A68A}" destId="{6F3FB709-B548-445D-AB6E-1FA4B86A7C19}" srcOrd="5" destOrd="0" parTransId="{7391E517-FFDF-4ABE-AD9E-939C17EAC24E}" sibTransId="{91951E6E-9AF5-4E10-A5FC-629FDE5E5B79}"/>
    <dgm:cxn modelId="{A2B8B74B-D467-4CF6-A780-F536D59F6C68}" srcId="{18D50B09-BAE7-4AFE-B052-AABED6E138E7}" destId="{2FBD1F4E-1C60-4D13-AE50-DCE70DCBF5E8}" srcOrd="0" destOrd="0" parTransId="{379426D7-0826-4594-9469-DA8512B3F7FB}" sibTransId="{EEFF47EC-A361-49EC-BE4D-3E87708133D1}"/>
    <dgm:cxn modelId="{A3C6C56B-4251-4ABA-AB91-1DA9299A673A}" srcId="{95DB8EBA-1120-45A5-8DA5-7FF23F756CBD}" destId="{8AB2B892-E026-4B6D-8703-6EECF33D276D}" srcOrd="0" destOrd="0" parTransId="{9184FFC1-2AEA-4C48-9FE7-42E056E63DD6}" sibTransId="{01C25060-8F76-4303-85C1-3DB69822829D}"/>
    <dgm:cxn modelId="{B0CD9FED-4F55-4A94-8B92-B3475CF97936}" type="presOf" srcId="{95DB8EBA-1120-45A5-8DA5-7FF23F756CBD}" destId="{E5BC642F-1049-42F2-8E96-903899A280E6}" srcOrd="0" destOrd="0" presId="urn:microsoft.com/office/officeart/2005/8/layout/chevron2"/>
    <dgm:cxn modelId="{AA2F679B-9C48-46E6-A464-0C090BC57618}" type="presOf" srcId="{18D50B09-BAE7-4AFE-B052-AABED6E138E7}" destId="{C839075E-6123-484B-9A9B-51647B4C7D88}" srcOrd="0" destOrd="0" presId="urn:microsoft.com/office/officeart/2005/8/layout/chevron2"/>
    <dgm:cxn modelId="{E54ADFD2-38A1-4EDF-84C7-B39823050B3F}" srcId="{06B29E7A-5DD9-4D36-A76D-305BECFB1151}" destId="{51657B99-D23B-45E7-9EE6-B382A8E9246F}" srcOrd="0" destOrd="0" parTransId="{86F3D070-628B-4692-A2E6-3108D1B8AFE2}" sibTransId="{6C834398-9D51-47C7-A887-9C74EF4D5052}"/>
    <dgm:cxn modelId="{B293274B-6C34-4124-8B82-D437FE88959D}" type="presOf" srcId="{EE8C28B0-50D8-409C-98B6-7A77DD59E1CC}" destId="{F8817A45-4B24-4B4C-9996-F0F151DDB64E}" srcOrd="0" destOrd="0" presId="urn:microsoft.com/office/officeart/2005/8/layout/chevron2"/>
    <dgm:cxn modelId="{B45796A9-18C2-475C-A381-78FB148F182C}" type="presOf" srcId="{BA361311-FF49-4CBD-A725-42F764F9685A}" destId="{6D93B692-D4DE-4873-BFFA-452A08D02EA1}" srcOrd="0" destOrd="0" presId="urn:microsoft.com/office/officeart/2005/8/layout/chevron2"/>
    <dgm:cxn modelId="{9FE5BDD4-6FC3-4B99-9BC1-613BEC01AF42}" type="presOf" srcId="{A0C6453A-4C21-4F8A-A306-ECD5D2FD869F}" destId="{1C96134F-9494-44F5-8B4A-C90A264CD37B}" srcOrd="0" destOrd="0" presId="urn:microsoft.com/office/officeart/2005/8/layout/chevron2"/>
    <dgm:cxn modelId="{F14DE1D6-08E3-41BC-BD3A-B768FDDEE2BD}" type="presOf" srcId="{F93665EF-A4BF-4060-9ABE-5972E2009E4C}" destId="{75BE38E8-08F9-4AB7-8440-8C068C8EDAAE}" srcOrd="0" destOrd="0" presId="urn:microsoft.com/office/officeart/2005/8/layout/chevron2"/>
    <dgm:cxn modelId="{A0E944E4-F715-4E9B-BF7C-53F6F0BD45F3}" srcId="{701DDD03-3ABD-4430-8A22-28FA5CBD2C07}" destId="{BA361311-FF49-4CBD-A725-42F764F9685A}" srcOrd="0" destOrd="0" parTransId="{DF02BBE2-A950-4A49-9C61-F6002955AEC1}" sibTransId="{EAF2E6BB-5F72-4CEB-866E-1270FD8F6B18}"/>
    <dgm:cxn modelId="{6CB83019-679E-47BE-9ED8-23E6AF44E1ED}" srcId="{A0C6453A-4C21-4F8A-A306-ECD5D2FD869F}" destId="{4388B99A-A8D1-4F63-BBA5-131DD961CE98}" srcOrd="0" destOrd="0" parTransId="{9F5AFBC2-F11E-4AB8-921C-F2663052D46F}" sibTransId="{CB5DC2E8-78E3-4E47-81E3-41AF248689F9}"/>
    <dgm:cxn modelId="{7FF1AD46-1AE0-41FC-BD73-5E9677F217BD}" type="presOf" srcId="{0766B2C6-B3C5-4D2F-A2E0-91E8D09CDEF6}" destId="{56CEC971-D5B8-4570-A289-A8B3AA78DEC4}" srcOrd="0" destOrd="0" presId="urn:microsoft.com/office/officeart/2005/8/layout/chevron2"/>
    <dgm:cxn modelId="{395C0C06-3733-4CBF-ACC7-C1450D654BCD}" type="presOf" srcId="{6F3FB709-B548-445D-AB6E-1FA4B86A7C19}" destId="{CC37A10D-6248-416E-95C0-F0D126848B32}" srcOrd="0" destOrd="0" presId="urn:microsoft.com/office/officeart/2005/8/layout/chevron2"/>
    <dgm:cxn modelId="{5EA068BC-4807-4FC0-8CCF-1A861FC1BE35}" type="presOf" srcId="{701DDD03-3ABD-4430-8A22-28FA5CBD2C07}" destId="{4756FD87-23CA-43EE-9471-4A8F526713E2}" srcOrd="0" destOrd="0" presId="urn:microsoft.com/office/officeart/2005/8/layout/chevron2"/>
    <dgm:cxn modelId="{238F8EAF-DA02-45DF-9C72-41FBF119A3B0}" type="presParOf" srcId="{74392193-E4DA-4228-A0B3-024BC64DBE63}" destId="{DCE80EE6-D2CA-4FE1-ADE6-1F9BA0231E2B}" srcOrd="0" destOrd="0" presId="urn:microsoft.com/office/officeart/2005/8/layout/chevron2"/>
    <dgm:cxn modelId="{DA69F79A-760F-412E-921F-D790D5F4FE1A}" type="presParOf" srcId="{DCE80EE6-D2CA-4FE1-ADE6-1F9BA0231E2B}" destId="{1C96134F-9494-44F5-8B4A-C90A264CD37B}" srcOrd="0" destOrd="0" presId="urn:microsoft.com/office/officeart/2005/8/layout/chevron2"/>
    <dgm:cxn modelId="{5D1FBC6F-C007-445F-AA16-E6623597417E}" type="presParOf" srcId="{DCE80EE6-D2CA-4FE1-ADE6-1F9BA0231E2B}" destId="{080A6755-2CD1-4193-9A63-81A3CE34FE01}" srcOrd="1" destOrd="0" presId="urn:microsoft.com/office/officeart/2005/8/layout/chevron2"/>
    <dgm:cxn modelId="{F4E259A0-FA90-42B8-BEF9-FBFB25D108F0}" type="presParOf" srcId="{74392193-E4DA-4228-A0B3-024BC64DBE63}" destId="{08301A30-0C39-48C2-9EA3-1AB93DBDA9F9}" srcOrd="1" destOrd="0" presId="urn:microsoft.com/office/officeart/2005/8/layout/chevron2"/>
    <dgm:cxn modelId="{5282658F-87DB-4CA7-B9D9-F83C0E27A1DF}" type="presParOf" srcId="{74392193-E4DA-4228-A0B3-024BC64DBE63}" destId="{744B8607-DF5B-4976-8976-EC28CA817FAB}" srcOrd="2" destOrd="0" presId="urn:microsoft.com/office/officeart/2005/8/layout/chevron2"/>
    <dgm:cxn modelId="{4BB2DFF5-705E-416F-B556-435B2AB2EB0F}" type="presParOf" srcId="{744B8607-DF5B-4976-8976-EC28CA817FAB}" destId="{C839075E-6123-484B-9A9B-51647B4C7D88}" srcOrd="0" destOrd="0" presId="urn:microsoft.com/office/officeart/2005/8/layout/chevron2"/>
    <dgm:cxn modelId="{05908C21-C138-41F5-8BAD-468BD776D325}" type="presParOf" srcId="{744B8607-DF5B-4976-8976-EC28CA817FAB}" destId="{B5D3073C-D359-4097-A45A-8A9145E72E99}" srcOrd="1" destOrd="0" presId="urn:microsoft.com/office/officeart/2005/8/layout/chevron2"/>
    <dgm:cxn modelId="{93E972C8-7437-4165-B74A-564F673A6957}" type="presParOf" srcId="{74392193-E4DA-4228-A0B3-024BC64DBE63}" destId="{127AE1A6-C94A-4C56-B664-430AE71F45EF}" srcOrd="3" destOrd="0" presId="urn:microsoft.com/office/officeart/2005/8/layout/chevron2"/>
    <dgm:cxn modelId="{38BCF867-6DF5-45B8-9A06-308B9809B315}" type="presParOf" srcId="{74392193-E4DA-4228-A0B3-024BC64DBE63}" destId="{5318EC37-1DE8-4A8C-A72E-F5E35C3AFA6B}" srcOrd="4" destOrd="0" presId="urn:microsoft.com/office/officeart/2005/8/layout/chevron2"/>
    <dgm:cxn modelId="{E72F1A2E-28C5-443C-B76D-8C0D5CE6ECB6}" type="presParOf" srcId="{5318EC37-1DE8-4A8C-A72E-F5E35C3AFA6B}" destId="{4756FD87-23CA-43EE-9471-4A8F526713E2}" srcOrd="0" destOrd="0" presId="urn:microsoft.com/office/officeart/2005/8/layout/chevron2"/>
    <dgm:cxn modelId="{0371CA3D-0D0B-4C98-8EDE-A03EBF39130F}" type="presParOf" srcId="{5318EC37-1DE8-4A8C-A72E-F5E35C3AFA6B}" destId="{6D93B692-D4DE-4873-BFFA-452A08D02EA1}" srcOrd="1" destOrd="0" presId="urn:microsoft.com/office/officeart/2005/8/layout/chevron2"/>
    <dgm:cxn modelId="{2F98405C-FE38-4740-A4A0-0E5051F6C1A6}" type="presParOf" srcId="{74392193-E4DA-4228-A0B3-024BC64DBE63}" destId="{25183E6E-0F9E-46D6-8419-E355F4D200E9}" srcOrd="5" destOrd="0" presId="urn:microsoft.com/office/officeart/2005/8/layout/chevron2"/>
    <dgm:cxn modelId="{1C3EE7B0-2EFB-459B-A154-D1C6231682DD}" type="presParOf" srcId="{74392193-E4DA-4228-A0B3-024BC64DBE63}" destId="{722C2E7E-A5D6-4495-B126-DEE4A817BD99}" srcOrd="6" destOrd="0" presId="urn:microsoft.com/office/officeart/2005/8/layout/chevron2"/>
    <dgm:cxn modelId="{4D5AF8BE-033B-4167-AC1B-2B62B7CF70A7}" type="presParOf" srcId="{722C2E7E-A5D6-4495-B126-DEE4A817BD99}" destId="{A5157DF6-E4B4-46F4-A89E-645E45193F3B}" srcOrd="0" destOrd="0" presId="urn:microsoft.com/office/officeart/2005/8/layout/chevron2"/>
    <dgm:cxn modelId="{DB31F4F9-FD44-4429-BAF1-5BA63C32D0CA}" type="presParOf" srcId="{722C2E7E-A5D6-4495-B126-DEE4A817BD99}" destId="{E631FC92-BF8B-4074-9637-855E79C43ACE}" srcOrd="1" destOrd="0" presId="urn:microsoft.com/office/officeart/2005/8/layout/chevron2"/>
    <dgm:cxn modelId="{2ABB31A5-8326-4AAA-AD2C-E0B7A2070E36}" type="presParOf" srcId="{74392193-E4DA-4228-A0B3-024BC64DBE63}" destId="{77505D99-B383-416D-905E-6CE96292A080}" srcOrd="7" destOrd="0" presId="urn:microsoft.com/office/officeart/2005/8/layout/chevron2"/>
    <dgm:cxn modelId="{0C7526CB-CC84-4734-9F7B-AEA46CEA1E39}" type="presParOf" srcId="{74392193-E4DA-4228-A0B3-024BC64DBE63}" destId="{5FE09D48-4664-44B5-9E00-5E9E4151388B}" srcOrd="8" destOrd="0" presId="urn:microsoft.com/office/officeart/2005/8/layout/chevron2"/>
    <dgm:cxn modelId="{6B9C0369-D89D-42D6-A4E7-0A7B930E74D4}" type="presParOf" srcId="{5FE09D48-4664-44B5-9E00-5E9E4151388B}" destId="{75BE38E8-08F9-4AB7-8440-8C068C8EDAAE}" srcOrd="0" destOrd="0" presId="urn:microsoft.com/office/officeart/2005/8/layout/chevron2"/>
    <dgm:cxn modelId="{B7946E43-C034-430F-97D2-F9D5F86DD6FD}" type="presParOf" srcId="{5FE09D48-4664-44B5-9E00-5E9E4151388B}" destId="{F8817A45-4B24-4B4C-9996-F0F151DDB64E}" srcOrd="1" destOrd="0" presId="urn:microsoft.com/office/officeart/2005/8/layout/chevron2"/>
    <dgm:cxn modelId="{1209DFA4-083B-478F-BB6F-0114627F2D11}" type="presParOf" srcId="{74392193-E4DA-4228-A0B3-024BC64DBE63}" destId="{A1E3A35D-AC8E-4594-B25B-CE7466149C2F}" srcOrd="9" destOrd="0" presId="urn:microsoft.com/office/officeart/2005/8/layout/chevron2"/>
    <dgm:cxn modelId="{56AD97B3-758E-4A2B-B418-71D357D9D0C3}" type="presParOf" srcId="{74392193-E4DA-4228-A0B3-024BC64DBE63}" destId="{9E3057E2-B2C4-409D-8F34-78DA57EE572B}" srcOrd="10" destOrd="0" presId="urn:microsoft.com/office/officeart/2005/8/layout/chevron2"/>
    <dgm:cxn modelId="{CACEB984-EB5B-447C-A07E-6CE58D1CEA11}" type="presParOf" srcId="{9E3057E2-B2C4-409D-8F34-78DA57EE572B}" destId="{CC37A10D-6248-416E-95C0-F0D126848B32}" srcOrd="0" destOrd="0" presId="urn:microsoft.com/office/officeart/2005/8/layout/chevron2"/>
    <dgm:cxn modelId="{98948B18-B75C-4905-9930-F76061C163FF}" type="presParOf" srcId="{9E3057E2-B2C4-409D-8F34-78DA57EE572B}" destId="{56CEC971-D5B8-4570-A289-A8B3AA78DEC4}" srcOrd="1" destOrd="0" presId="urn:microsoft.com/office/officeart/2005/8/layout/chevron2"/>
    <dgm:cxn modelId="{86FA3974-C486-401B-965F-A869AB5636FA}" type="presParOf" srcId="{74392193-E4DA-4228-A0B3-024BC64DBE63}" destId="{855748DD-7F78-4468-8369-2A7A3972BA80}" srcOrd="11" destOrd="0" presId="urn:microsoft.com/office/officeart/2005/8/layout/chevron2"/>
    <dgm:cxn modelId="{D6138F7B-0210-47F2-96C3-535CF4D842FA}" type="presParOf" srcId="{74392193-E4DA-4228-A0B3-024BC64DBE63}" destId="{4A76F013-C451-4DC4-A329-2D33B425A5C3}" srcOrd="12" destOrd="0" presId="urn:microsoft.com/office/officeart/2005/8/layout/chevron2"/>
    <dgm:cxn modelId="{8F5CE8DB-A5B0-4E4E-A44B-ACD8AA9EAC3F}" type="presParOf" srcId="{4A76F013-C451-4DC4-A329-2D33B425A5C3}" destId="{E5BC642F-1049-42F2-8E96-903899A280E6}" srcOrd="0" destOrd="0" presId="urn:microsoft.com/office/officeart/2005/8/layout/chevron2"/>
    <dgm:cxn modelId="{6547E7DE-D131-4145-B8DD-597F7DF3E50F}" type="presParOf" srcId="{4A76F013-C451-4DC4-A329-2D33B425A5C3}" destId="{F043E2BA-6C0C-4522-96A0-DDD798CE6A6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76A531-3DF0-48AE-8A67-C2274D2D4B9C}" type="doc">
      <dgm:prSet loTypeId="urn:microsoft.com/office/officeart/2005/8/layout/vProcess5" loCatId="process" qsTypeId="urn:microsoft.com/office/officeart/2005/8/quickstyle/simple2" qsCatId="simple" csTypeId="urn:microsoft.com/office/officeart/2005/8/colors/accent0_2" csCatId="mainScheme" phldr="1"/>
      <dgm:spPr/>
      <dgm:t>
        <a:bodyPr/>
        <a:lstStyle/>
        <a:p>
          <a:endParaRPr lang="en-US"/>
        </a:p>
      </dgm:t>
    </dgm:pt>
    <dgm:pt modelId="{F0A1F120-F8F3-4689-AE29-91345468C13A}">
      <dgm:prSet phldrT="[Text]"/>
      <dgm:spPr/>
      <dgm:t>
        <a:bodyPr/>
        <a:lstStyle/>
        <a:p>
          <a:pPr algn="l"/>
          <a:r>
            <a:rPr lang="en-US" dirty="0"/>
            <a:t>Access to the asset*</a:t>
          </a:r>
        </a:p>
      </dgm:t>
    </dgm:pt>
    <dgm:pt modelId="{87C7FBEF-5E41-4890-82AC-C1CF76A43059}" type="parTrans" cxnId="{58616663-2B41-4E3C-AF17-AEE309C7527C}">
      <dgm:prSet/>
      <dgm:spPr/>
      <dgm:t>
        <a:bodyPr/>
        <a:lstStyle/>
        <a:p>
          <a:pPr algn="l"/>
          <a:endParaRPr lang="en-US"/>
        </a:p>
      </dgm:t>
    </dgm:pt>
    <dgm:pt modelId="{804E24FB-9645-446F-A856-47131F5F8CD7}" type="sibTrans" cxnId="{58616663-2B41-4E3C-AF17-AEE309C7527C}">
      <dgm:prSet/>
      <dgm:spPr/>
      <dgm:t>
        <a:bodyPr/>
        <a:lstStyle/>
        <a:p>
          <a:pPr algn="l"/>
          <a:endParaRPr lang="en-US"/>
        </a:p>
      </dgm:t>
    </dgm:pt>
    <dgm:pt modelId="{C1569564-63D6-488F-965F-9DC1FF05E8DB}">
      <dgm:prSet phldrT="[Text]"/>
      <dgm:spPr/>
      <dgm:t>
        <a:bodyPr/>
        <a:lstStyle/>
        <a:p>
          <a:pPr algn="l"/>
          <a:r>
            <a:rPr lang="en-US" dirty="0"/>
            <a:t>Authority over those who have access to the asset</a:t>
          </a:r>
        </a:p>
      </dgm:t>
    </dgm:pt>
    <dgm:pt modelId="{99D5ED6C-E8E5-48B5-A367-E7686E3B5458}" type="parTrans" cxnId="{DA35E778-1293-4860-B4FE-2A91DCE34A60}">
      <dgm:prSet/>
      <dgm:spPr/>
      <dgm:t>
        <a:bodyPr/>
        <a:lstStyle/>
        <a:p>
          <a:pPr algn="l"/>
          <a:endParaRPr lang="en-US"/>
        </a:p>
      </dgm:t>
    </dgm:pt>
    <dgm:pt modelId="{AD26FAA9-B380-4200-BDB3-9484C774920A}" type="sibTrans" cxnId="{DA35E778-1293-4860-B4FE-2A91DCE34A60}">
      <dgm:prSet/>
      <dgm:spPr/>
      <dgm:t>
        <a:bodyPr/>
        <a:lstStyle/>
        <a:p>
          <a:pPr algn="l"/>
          <a:endParaRPr lang="en-US"/>
        </a:p>
      </dgm:t>
    </dgm:pt>
    <dgm:pt modelId="{E16F585A-FAD4-481B-85FA-FC1A71B88524}">
      <dgm:prSet phldrT="[Text]"/>
      <dgm:spPr/>
      <dgm:t>
        <a:bodyPr/>
        <a:lstStyle/>
        <a:p>
          <a:pPr algn="l"/>
          <a:r>
            <a:rPr lang="en-US" dirty="0"/>
            <a:t>Everyone else who has access to the facility/site</a:t>
          </a:r>
        </a:p>
      </dgm:t>
    </dgm:pt>
    <dgm:pt modelId="{371EFA66-4C60-490E-BC07-5D028883452F}" type="parTrans" cxnId="{C8703DAD-FA04-45F7-AA55-4D986460F34C}">
      <dgm:prSet/>
      <dgm:spPr/>
      <dgm:t>
        <a:bodyPr/>
        <a:lstStyle/>
        <a:p>
          <a:pPr algn="l"/>
          <a:endParaRPr lang="en-US"/>
        </a:p>
      </dgm:t>
    </dgm:pt>
    <dgm:pt modelId="{E33FDB8D-5210-4E27-8493-DD8A286D1997}" type="sibTrans" cxnId="{C8703DAD-FA04-45F7-AA55-4D986460F34C}">
      <dgm:prSet/>
      <dgm:spPr/>
      <dgm:t>
        <a:bodyPr/>
        <a:lstStyle/>
        <a:p>
          <a:pPr algn="l"/>
          <a:endParaRPr lang="en-US"/>
        </a:p>
      </dgm:t>
    </dgm:pt>
    <dgm:pt modelId="{50C12429-58C7-4123-B695-1D782CF9E90D}" type="pres">
      <dgm:prSet presAssocID="{5F76A531-3DF0-48AE-8A67-C2274D2D4B9C}" presName="outerComposite" presStyleCnt="0">
        <dgm:presLayoutVars>
          <dgm:chMax val="5"/>
          <dgm:dir/>
          <dgm:resizeHandles val="exact"/>
        </dgm:presLayoutVars>
      </dgm:prSet>
      <dgm:spPr/>
      <dgm:t>
        <a:bodyPr/>
        <a:lstStyle/>
        <a:p>
          <a:endParaRPr lang="en-US"/>
        </a:p>
      </dgm:t>
    </dgm:pt>
    <dgm:pt modelId="{F0989045-65B4-469B-B6E0-C780425BD2CE}" type="pres">
      <dgm:prSet presAssocID="{5F76A531-3DF0-48AE-8A67-C2274D2D4B9C}" presName="dummyMaxCanvas" presStyleCnt="0">
        <dgm:presLayoutVars/>
      </dgm:prSet>
      <dgm:spPr/>
    </dgm:pt>
    <dgm:pt modelId="{5D7FDB15-E9A4-4A31-8991-F36205DE09DE}" type="pres">
      <dgm:prSet presAssocID="{5F76A531-3DF0-48AE-8A67-C2274D2D4B9C}" presName="ThreeNodes_1" presStyleLbl="node1" presStyleIdx="0" presStyleCnt="3" custLinFactNeighborY="0">
        <dgm:presLayoutVars>
          <dgm:bulletEnabled val="1"/>
        </dgm:presLayoutVars>
      </dgm:prSet>
      <dgm:spPr/>
      <dgm:t>
        <a:bodyPr/>
        <a:lstStyle/>
        <a:p>
          <a:endParaRPr lang="en-US"/>
        </a:p>
      </dgm:t>
    </dgm:pt>
    <dgm:pt modelId="{06B4C7F0-B96F-44F4-B7BA-B26FF68F9B5B}" type="pres">
      <dgm:prSet presAssocID="{5F76A531-3DF0-48AE-8A67-C2274D2D4B9C}" presName="ThreeNodes_2" presStyleLbl="node1" presStyleIdx="1" presStyleCnt="3">
        <dgm:presLayoutVars>
          <dgm:bulletEnabled val="1"/>
        </dgm:presLayoutVars>
      </dgm:prSet>
      <dgm:spPr/>
      <dgm:t>
        <a:bodyPr/>
        <a:lstStyle/>
        <a:p>
          <a:endParaRPr lang="en-US"/>
        </a:p>
      </dgm:t>
    </dgm:pt>
    <dgm:pt modelId="{31ED729A-FEFB-49AE-8706-F9BFFFB8B7B1}" type="pres">
      <dgm:prSet presAssocID="{5F76A531-3DF0-48AE-8A67-C2274D2D4B9C}" presName="ThreeNodes_3" presStyleLbl="node1" presStyleIdx="2" presStyleCnt="3" custLinFactNeighborX="0" custLinFactNeighborY="10020">
        <dgm:presLayoutVars>
          <dgm:bulletEnabled val="1"/>
        </dgm:presLayoutVars>
      </dgm:prSet>
      <dgm:spPr/>
      <dgm:t>
        <a:bodyPr/>
        <a:lstStyle/>
        <a:p>
          <a:endParaRPr lang="en-US"/>
        </a:p>
      </dgm:t>
    </dgm:pt>
    <dgm:pt modelId="{51821153-3375-4C39-9D91-53F703D8CD50}" type="pres">
      <dgm:prSet presAssocID="{5F76A531-3DF0-48AE-8A67-C2274D2D4B9C}" presName="ThreeConn_1-2" presStyleLbl="fgAccFollowNode1" presStyleIdx="0" presStyleCnt="2">
        <dgm:presLayoutVars>
          <dgm:bulletEnabled val="1"/>
        </dgm:presLayoutVars>
      </dgm:prSet>
      <dgm:spPr/>
      <dgm:t>
        <a:bodyPr/>
        <a:lstStyle/>
        <a:p>
          <a:endParaRPr lang="en-US"/>
        </a:p>
      </dgm:t>
    </dgm:pt>
    <dgm:pt modelId="{9CCCA3AC-F899-4244-BE1C-66DBC041CD2A}" type="pres">
      <dgm:prSet presAssocID="{5F76A531-3DF0-48AE-8A67-C2274D2D4B9C}" presName="ThreeConn_2-3" presStyleLbl="fgAccFollowNode1" presStyleIdx="1" presStyleCnt="2" custLinFactNeighborX="3599" custLinFactNeighborY="-1800">
        <dgm:presLayoutVars>
          <dgm:bulletEnabled val="1"/>
        </dgm:presLayoutVars>
      </dgm:prSet>
      <dgm:spPr/>
      <dgm:t>
        <a:bodyPr/>
        <a:lstStyle/>
        <a:p>
          <a:endParaRPr lang="en-US"/>
        </a:p>
      </dgm:t>
    </dgm:pt>
    <dgm:pt modelId="{FE3DA394-277A-453B-BF7B-4A643DFF8E62}" type="pres">
      <dgm:prSet presAssocID="{5F76A531-3DF0-48AE-8A67-C2274D2D4B9C}" presName="ThreeNodes_1_text" presStyleLbl="node1" presStyleIdx="2" presStyleCnt="3">
        <dgm:presLayoutVars>
          <dgm:bulletEnabled val="1"/>
        </dgm:presLayoutVars>
      </dgm:prSet>
      <dgm:spPr/>
      <dgm:t>
        <a:bodyPr/>
        <a:lstStyle/>
        <a:p>
          <a:endParaRPr lang="en-US"/>
        </a:p>
      </dgm:t>
    </dgm:pt>
    <dgm:pt modelId="{E9764984-5AEE-4CC6-B1A5-8A3F6DCD7D34}" type="pres">
      <dgm:prSet presAssocID="{5F76A531-3DF0-48AE-8A67-C2274D2D4B9C}" presName="ThreeNodes_2_text" presStyleLbl="node1" presStyleIdx="2" presStyleCnt="3">
        <dgm:presLayoutVars>
          <dgm:bulletEnabled val="1"/>
        </dgm:presLayoutVars>
      </dgm:prSet>
      <dgm:spPr/>
      <dgm:t>
        <a:bodyPr/>
        <a:lstStyle/>
        <a:p>
          <a:endParaRPr lang="en-US"/>
        </a:p>
      </dgm:t>
    </dgm:pt>
    <dgm:pt modelId="{59FF814F-D0CD-429E-B3DB-011651C66973}" type="pres">
      <dgm:prSet presAssocID="{5F76A531-3DF0-48AE-8A67-C2274D2D4B9C}" presName="ThreeNodes_3_text" presStyleLbl="node1" presStyleIdx="2" presStyleCnt="3">
        <dgm:presLayoutVars>
          <dgm:bulletEnabled val="1"/>
        </dgm:presLayoutVars>
      </dgm:prSet>
      <dgm:spPr/>
      <dgm:t>
        <a:bodyPr/>
        <a:lstStyle/>
        <a:p>
          <a:endParaRPr lang="en-US"/>
        </a:p>
      </dgm:t>
    </dgm:pt>
  </dgm:ptLst>
  <dgm:cxnLst>
    <dgm:cxn modelId="{9DF18707-002C-4BA6-90A8-5197F6D41708}" type="presOf" srcId="{E16F585A-FAD4-481B-85FA-FC1A71B88524}" destId="{31ED729A-FEFB-49AE-8706-F9BFFFB8B7B1}" srcOrd="0" destOrd="0" presId="urn:microsoft.com/office/officeart/2005/8/layout/vProcess5"/>
    <dgm:cxn modelId="{5D8FE726-F0B1-429B-B925-1682043706BC}" type="presOf" srcId="{C1569564-63D6-488F-965F-9DC1FF05E8DB}" destId="{06B4C7F0-B96F-44F4-B7BA-B26FF68F9B5B}" srcOrd="0" destOrd="0" presId="urn:microsoft.com/office/officeart/2005/8/layout/vProcess5"/>
    <dgm:cxn modelId="{58616663-2B41-4E3C-AF17-AEE309C7527C}" srcId="{5F76A531-3DF0-48AE-8A67-C2274D2D4B9C}" destId="{F0A1F120-F8F3-4689-AE29-91345468C13A}" srcOrd="0" destOrd="0" parTransId="{87C7FBEF-5E41-4890-82AC-C1CF76A43059}" sibTransId="{804E24FB-9645-446F-A856-47131F5F8CD7}"/>
    <dgm:cxn modelId="{B97DFEFF-ADAF-4F59-8D82-30FF5D755014}" type="presOf" srcId="{C1569564-63D6-488F-965F-9DC1FF05E8DB}" destId="{E9764984-5AEE-4CC6-B1A5-8A3F6DCD7D34}" srcOrd="1" destOrd="0" presId="urn:microsoft.com/office/officeart/2005/8/layout/vProcess5"/>
    <dgm:cxn modelId="{710B719B-C009-4ADE-9C42-FA11DC1EBCA7}" type="presOf" srcId="{804E24FB-9645-446F-A856-47131F5F8CD7}" destId="{51821153-3375-4C39-9D91-53F703D8CD50}" srcOrd="0" destOrd="0" presId="urn:microsoft.com/office/officeart/2005/8/layout/vProcess5"/>
    <dgm:cxn modelId="{C8703DAD-FA04-45F7-AA55-4D986460F34C}" srcId="{5F76A531-3DF0-48AE-8A67-C2274D2D4B9C}" destId="{E16F585A-FAD4-481B-85FA-FC1A71B88524}" srcOrd="2" destOrd="0" parTransId="{371EFA66-4C60-490E-BC07-5D028883452F}" sibTransId="{E33FDB8D-5210-4E27-8493-DD8A286D1997}"/>
    <dgm:cxn modelId="{DA35E778-1293-4860-B4FE-2A91DCE34A60}" srcId="{5F76A531-3DF0-48AE-8A67-C2274D2D4B9C}" destId="{C1569564-63D6-488F-965F-9DC1FF05E8DB}" srcOrd="1" destOrd="0" parTransId="{99D5ED6C-E8E5-48B5-A367-E7686E3B5458}" sibTransId="{AD26FAA9-B380-4200-BDB3-9484C774920A}"/>
    <dgm:cxn modelId="{FF4EDC4F-3799-46B8-82A6-13137B05B41E}" type="presOf" srcId="{AD26FAA9-B380-4200-BDB3-9484C774920A}" destId="{9CCCA3AC-F899-4244-BE1C-66DBC041CD2A}" srcOrd="0" destOrd="0" presId="urn:microsoft.com/office/officeart/2005/8/layout/vProcess5"/>
    <dgm:cxn modelId="{BF0A1B6A-B85F-40FD-9905-A13713CDB485}" type="presOf" srcId="{5F76A531-3DF0-48AE-8A67-C2274D2D4B9C}" destId="{50C12429-58C7-4123-B695-1D782CF9E90D}" srcOrd="0" destOrd="0" presId="urn:microsoft.com/office/officeart/2005/8/layout/vProcess5"/>
    <dgm:cxn modelId="{F095E737-007F-488E-90C1-E5C280B01730}" type="presOf" srcId="{F0A1F120-F8F3-4689-AE29-91345468C13A}" destId="{FE3DA394-277A-453B-BF7B-4A643DFF8E62}" srcOrd="1" destOrd="0" presId="urn:microsoft.com/office/officeart/2005/8/layout/vProcess5"/>
    <dgm:cxn modelId="{671B5363-AD25-4294-81FE-544B1F10C38B}" type="presOf" srcId="{F0A1F120-F8F3-4689-AE29-91345468C13A}" destId="{5D7FDB15-E9A4-4A31-8991-F36205DE09DE}" srcOrd="0" destOrd="0" presId="urn:microsoft.com/office/officeart/2005/8/layout/vProcess5"/>
    <dgm:cxn modelId="{4145D035-6C2B-4523-B096-21A63576E8D2}" type="presOf" srcId="{E16F585A-FAD4-481B-85FA-FC1A71B88524}" destId="{59FF814F-D0CD-429E-B3DB-011651C66973}" srcOrd="1" destOrd="0" presId="urn:microsoft.com/office/officeart/2005/8/layout/vProcess5"/>
    <dgm:cxn modelId="{5C40898F-57B0-4F47-894F-D1621FBBF0B7}" type="presParOf" srcId="{50C12429-58C7-4123-B695-1D782CF9E90D}" destId="{F0989045-65B4-469B-B6E0-C780425BD2CE}" srcOrd="0" destOrd="0" presId="urn:microsoft.com/office/officeart/2005/8/layout/vProcess5"/>
    <dgm:cxn modelId="{CC133704-48D9-467E-BCFA-55B18314D64D}" type="presParOf" srcId="{50C12429-58C7-4123-B695-1D782CF9E90D}" destId="{5D7FDB15-E9A4-4A31-8991-F36205DE09DE}" srcOrd="1" destOrd="0" presId="urn:microsoft.com/office/officeart/2005/8/layout/vProcess5"/>
    <dgm:cxn modelId="{A73E9425-B7BF-4EFA-8AA7-6ACC08B1D4A4}" type="presParOf" srcId="{50C12429-58C7-4123-B695-1D782CF9E90D}" destId="{06B4C7F0-B96F-44F4-B7BA-B26FF68F9B5B}" srcOrd="2" destOrd="0" presId="urn:microsoft.com/office/officeart/2005/8/layout/vProcess5"/>
    <dgm:cxn modelId="{0FE81B76-883E-4FF8-8C76-F770653FCCFD}" type="presParOf" srcId="{50C12429-58C7-4123-B695-1D782CF9E90D}" destId="{31ED729A-FEFB-49AE-8706-F9BFFFB8B7B1}" srcOrd="3" destOrd="0" presId="urn:microsoft.com/office/officeart/2005/8/layout/vProcess5"/>
    <dgm:cxn modelId="{9BC095CE-4EA8-4215-AFDA-3E2FDE087CDC}" type="presParOf" srcId="{50C12429-58C7-4123-B695-1D782CF9E90D}" destId="{51821153-3375-4C39-9D91-53F703D8CD50}" srcOrd="4" destOrd="0" presId="urn:microsoft.com/office/officeart/2005/8/layout/vProcess5"/>
    <dgm:cxn modelId="{79F9A31E-03BF-4A60-8710-8E46E6672C29}" type="presParOf" srcId="{50C12429-58C7-4123-B695-1D782CF9E90D}" destId="{9CCCA3AC-F899-4244-BE1C-66DBC041CD2A}" srcOrd="5" destOrd="0" presId="urn:microsoft.com/office/officeart/2005/8/layout/vProcess5"/>
    <dgm:cxn modelId="{0169C434-171E-4ABD-877D-B722132F23CA}" type="presParOf" srcId="{50C12429-58C7-4123-B695-1D782CF9E90D}" destId="{FE3DA394-277A-453B-BF7B-4A643DFF8E62}" srcOrd="6" destOrd="0" presId="urn:microsoft.com/office/officeart/2005/8/layout/vProcess5"/>
    <dgm:cxn modelId="{86CBDA81-CC3D-40E0-8139-24EE2B7AF5C2}" type="presParOf" srcId="{50C12429-58C7-4123-B695-1D782CF9E90D}" destId="{E9764984-5AEE-4CC6-B1A5-8A3F6DCD7D34}" srcOrd="7" destOrd="0" presId="urn:microsoft.com/office/officeart/2005/8/layout/vProcess5"/>
    <dgm:cxn modelId="{D5D9998C-81AA-4E6D-B385-A6FBD2CA1496}" type="presParOf" srcId="{50C12429-58C7-4123-B695-1D782CF9E90D}" destId="{59FF814F-D0CD-429E-B3DB-011651C66973}"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BB01B4-8904-427B-849D-D516AF48A68A}"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A0C6453A-4C21-4F8A-A306-ECD5D2FD869F}">
      <dgm:prSet phldrT="[Text]"/>
      <dgm:spPr/>
      <dgm:t>
        <a:bodyPr/>
        <a:lstStyle/>
        <a:p>
          <a:pPr algn="l"/>
          <a:r>
            <a:rPr lang="en-US" dirty="0"/>
            <a:t>Step 1</a:t>
          </a:r>
        </a:p>
      </dgm:t>
    </dgm:pt>
    <dgm:pt modelId="{6ED31212-0BEA-493F-8D58-E48578D276AE}" type="parTrans" cxnId="{C8406598-3069-4ED4-B6BE-5D1B5A1694CA}">
      <dgm:prSet/>
      <dgm:spPr/>
      <dgm:t>
        <a:bodyPr/>
        <a:lstStyle/>
        <a:p>
          <a:pPr algn="l"/>
          <a:endParaRPr lang="en-US"/>
        </a:p>
      </dgm:t>
    </dgm:pt>
    <dgm:pt modelId="{2E4C811F-8900-48E4-8E1F-E6502F7A9676}" type="sibTrans" cxnId="{C8406598-3069-4ED4-B6BE-5D1B5A1694CA}">
      <dgm:prSet/>
      <dgm:spPr/>
      <dgm:t>
        <a:bodyPr/>
        <a:lstStyle/>
        <a:p>
          <a:pPr algn="l"/>
          <a:endParaRPr lang="en-US"/>
        </a:p>
      </dgm:t>
    </dgm:pt>
    <dgm:pt modelId="{4388B99A-A8D1-4F63-BBA5-131DD961CE98}">
      <dgm:prSet phldrT="[Text]"/>
      <dgm:spPr/>
      <dgm:t>
        <a:bodyPr/>
        <a:lstStyle/>
        <a:p>
          <a:pPr algn="l"/>
          <a:r>
            <a:rPr lang="en-US" dirty="0"/>
            <a:t>Identify Insider Job Categories</a:t>
          </a:r>
        </a:p>
      </dgm:t>
    </dgm:pt>
    <dgm:pt modelId="{9F5AFBC2-F11E-4AB8-921C-F2663052D46F}" type="parTrans" cxnId="{6CB83019-679E-47BE-9ED8-23E6AF44E1ED}">
      <dgm:prSet/>
      <dgm:spPr/>
      <dgm:t>
        <a:bodyPr/>
        <a:lstStyle/>
        <a:p>
          <a:pPr algn="l"/>
          <a:endParaRPr lang="en-US"/>
        </a:p>
      </dgm:t>
    </dgm:pt>
    <dgm:pt modelId="{CB5DC2E8-78E3-4E47-81E3-41AF248689F9}" type="sibTrans" cxnId="{6CB83019-679E-47BE-9ED8-23E6AF44E1ED}">
      <dgm:prSet/>
      <dgm:spPr/>
      <dgm:t>
        <a:bodyPr/>
        <a:lstStyle/>
        <a:p>
          <a:pPr algn="l"/>
          <a:endParaRPr lang="en-US"/>
        </a:p>
      </dgm:t>
    </dgm:pt>
    <dgm:pt modelId="{18D50B09-BAE7-4AFE-B052-AABED6E138E7}">
      <dgm:prSet phldrT="[Text]"/>
      <dgm:spPr/>
      <dgm:t>
        <a:bodyPr/>
        <a:lstStyle/>
        <a:p>
          <a:pPr algn="l"/>
          <a:r>
            <a:rPr lang="en-US" dirty="0"/>
            <a:t>Step 2</a:t>
          </a:r>
        </a:p>
      </dgm:t>
    </dgm:pt>
    <dgm:pt modelId="{969A4908-A15A-468D-8DA3-3E297808C83F}" type="parTrans" cxnId="{522C493F-6B6B-42F9-B29F-66B9019D3B39}">
      <dgm:prSet/>
      <dgm:spPr/>
      <dgm:t>
        <a:bodyPr/>
        <a:lstStyle/>
        <a:p>
          <a:pPr algn="l"/>
          <a:endParaRPr lang="en-US"/>
        </a:p>
      </dgm:t>
    </dgm:pt>
    <dgm:pt modelId="{EF57EE84-8093-46CE-9154-52CA14C2D6D3}" type="sibTrans" cxnId="{522C493F-6B6B-42F9-B29F-66B9019D3B39}">
      <dgm:prSet/>
      <dgm:spPr/>
      <dgm:t>
        <a:bodyPr/>
        <a:lstStyle/>
        <a:p>
          <a:pPr algn="l"/>
          <a:endParaRPr lang="en-US"/>
        </a:p>
      </dgm:t>
    </dgm:pt>
    <dgm:pt modelId="{2FBD1F4E-1C60-4D13-AE50-DCE70DCBF5E8}">
      <dgm:prSet phldrT="[Text]"/>
      <dgm:spPr/>
      <dgm:t>
        <a:bodyPr/>
        <a:lstStyle/>
        <a:p>
          <a:pPr algn="l"/>
          <a:r>
            <a:rPr lang="en-US" dirty="0"/>
            <a:t>Prioritize Insider Job Categories for Analysis</a:t>
          </a:r>
        </a:p>
      </dgm:t>
    </dgm:pt>
    <dgm:pt modelId="{379426D7-0826-4594-9469-DA8512B3F7FB}" type="parTrans" cxnId="{A2B8B74B-D467-4CF6-A780-F536D59F6C68}">
      <dgm:prSet/>
      <dgm:spPr/>
      <dgm:t>
        <a:bodyPr/>
        <a:lstStyle/>
        <a:p>
          <a:pPr algn="l"/>
          <a:endParaRPr lang="en-US"/>
        </a:p>
      </dgm:t>
    </dgm:pt>
    <dgm:pt modelId="{EEFF47EC-A361-49EC-BE4D-3E87708133D1}" type="sibTrans" cxnId="{A2B8B74B-D467-4CF6-A780-F536D59F6C68}">
      <dgm:prSet/>
      <dgm:spPr/>
      <dgm:t>
        <a:bodyPr/>
        <a:lstStyle/>
        <a:p>
          <a:pPr algn="l"/>
          <a:endParaRPr lang="en-US"/>
        </a:p>
      </dgm:t>
    </dgm:pt>
    <dgm:pt modelId="{BA361311-FF49-4CBD-A725-42F764F9685A}">
      <dgm:prSet phldrT="[Text]"/>
      <dgm:spPr>
        <a:solidFill>
          <a:schemeClr val="accent4">
            <a:alpha val="90000"/>
          </a:schemeClr>
        </a:solidFill>
      </dgm:spPr>
      <dgm:t>
        <a:bodyPr/>
        <a:lstStyle/>
        <a:p>
          <a:pPr algn="l"/>
          <a:r>
            <a:rPr lang="en-US" dirty="0"/>
            <a:t>Determine Insider Attributes for each Job Category</a:t>
          </a:r>
        </a:p>
      </dgm:t>
    </dgm:pt>
    <dgm:pt modelId="{DF02BBE2-A950-4A49-9C61-F6002955AEC1}" type="parTrans" cxnId="{A0E944E4-F715-4E9B-BF7C-53F6F0BD45F3}">
      <dgm:prSet/>
      <dgm:spPr/>
      <dgm:t>
        <a:bodyPr/>
        <a:lstStyle/>
        <a:p>
          <a:pPr algn="l"/>
          <a:endParaRPr lang="en-US"/>
        </a:p>
      </dgm:t>
    </dgm:pt>
    <dgm:pt modelId="{EAF2E6BB-5F72-4CEB-866E-1270FD8F6B18}" type="sibTrans" cxnId="{A0E944E4-F715-4E9B-BF7C-53F6F0BD45F3}">
      <dgm:prSet/>
      <dgm:spPr/>
      <dgm:t>
        <a:bodyPr/>
        <a:lstStyle/>
        <a:p>
          <a:pPr algn="l"/>
          <a:endParaRPr lang="en-US"/>
        </a:p>
      </dgm:t>
    </dgm:pt>
    <dgm:pt modelId="{701DDD03-3ABD-4430-8A22-28FA5CBD2C07}">
      <dgm:prSet phldrT="[Text]"/>
      <dgm:spPr/>
      <dgm:t>
        <a:bodyPr/>
        <a:lstStyle/>
        <a:p>
          <a:pPr algn="l"/>
          <a:r>
            <a:rPr lang="en-US" dirty="0"/>
            <a:t>Step 3</a:t>
          </a:r>
        </a:p>
      </dgm:t>
    </dgm:pt>
    <dgm:pt modelId="{301541E6-800C-43D1-8739-C637515451B0}" type="sibTrans" cxnId="{52CFCF59-1903-4163-8722-7E5528D0382C}">
      <dgm:prSet/>
      <dgm:spPr/>
      <dgm:t>
        <a:bodyPr/>
        <a:lstStyle/>
        <a:p>
          <a:pPr algn="l"/>
          <a:endParaRPr lang="en-US"/>
        </a:p>
      </dgm:t>
    </dgm:pt>
    <dgm:pt modelId="{A368E928-105A-4720-B778-F69AF213EEBF}" type="parTrans" cxnId="{52CFCF59-1903-4163-8722-7E5528D0382C}">
      <dgm:prSet/>
      <dgm:spPr/>
      <dgm:t>
        <a:bodyPr/>
        <a:lstStyle/>
        <a:p>
          <a:pPr algn="l"/>
          <a:endParaRPr lang="en-US"/>
        </a:p>
      </dgm:t>
    </dgm:pt>
    <dgm:pt modelId="{06B29E7A-5DD9-4D36-A76D-305BECFB1151}">
      <dgm:prSet phldrT="[Text]"/>
      <dgm:spPr/>
      <dgm:t>
        <a:bodyPr/>
        <a:lstStyle/>
        <a:p>
          <a:pPr algn="l"/>
          <a:r>
            <a:rPr lang="en-US" dirty="0"/>
            <a:t>Step 4</a:t>
          </a:r>
        </a:p>
      </dgm:t>
    </dgm:pt>
    <dgm:pt modelId="{FBD15F67-91AF-4CED-BFEA-1C9F70C3CABD}" type="parTrans" cxnId="{8C5A5F46-2DD4-4DD8-BF1E-9954107D3F40}">
      <dgm:prSet/>
      <dgm:spPr/>
      <dgm:t>
        <a:bodyPr/>
        <a:lstStyle/>
        <a:p>
          <a:pPr algn="l"/>
          <a:endParaRPr lang="en-US"/>
        </a:p>
      </dgm:t>
    </dgm:pt>
    <dgm:pt modelId="{7E92ADED-B037-470B-9595-2ED7351D128A}" type="sibTrans" cxnId="{8C5A5F46-2DD4-4DD8-BF1E-9954107D3F40}">
      <dgm:prSet/>
      <dgm:spPr/>
      <dgm:t>
        <a:bodyPr/>
        <a:lstStyle/>
        <a:p>
          <a:pPr algn="l"/>
          <a:endParaRPr lang="en-US"/>
        </a:p>
      </dgm:t>
    </dgm:pt>
    <dgm:pt modelId="{51657B99-D23B-45E7-9EE6-B382A8E9246F}">
      <dgm:prSet phldrT="[Text]"/>
      <dgm:spPr/>
      <dgm:t>
        <a:bodyPr/>
        <a:lstStyle/>
        <a:p>
          <a:pPr algn="l"/>
          <a:r>
            <a:rPr lang="en-US" dirty="0"/>
            <a:t>Rank Insiders based on Job Category</a:t>
          </a:r>
        </a:p>
      </dgm:t>
    </dgm:pt>
    <dgm:pt modelId="{86F3D070-628B-4692-A2E6-3108D1B8AFE2}" type="parTrans" cxnId="{E54ADFD2-38A1-4EDF-84C7-B39823050B3F}">
      <dgm:prSet/>
      <dgm:spPr/>
      <dgm:t>
        <a:bodyPr/>
        <a:lstStyle/>
        <a:p>
          <a:pPr algn="l"/>
          <a:endParaRPr lang="en-US"/>
        </a:p>
      </dgm:t>
    </dgm:pt>
    <dgm:pt modelId="{6C834398-9D51-47C7-A887-9C74EF4D5052}" type="sibTrans" cxnId="{E54ADFD2-38A1-4EDF-84C7-B39823050B3F}">
      <dgm:prSet/>
      <dgm:spPr/>
      <dgm:t>
        <a:bodyPr/>
        <a:lstStyle/>
        <a:p>
          <a:pPr algn="l"/>
          <a:endParaRPr lang="en-US"/>
        </a:p>
      </dgm:t>
    </dgm:pt>
    <dgm:pt modelId="{F93665EF-A4BF-4060-9ABE-5972E2009E4C}">
      <dgm:prSet phldrT="[Text]"/>
      <dgm:spPr/>
      <dgm:t>
        <a:bodyPr/>
        <a:lstStyle/>
        <a:p>
          <a:pPr algn="l"/>
          <a:r>
            <a:rPr lang="en-US" dirty="0"/>
            <a:t>Step 5</a:t>
          </a:r>
        </a:p>
      </dgm:t>
    </dgm:pt>
    <dgm:pt modelId="{40BA1E92-DEFD-498A-81C2-63D5EA8EC6CE}" type="parTrans" cxnId="{0703E00C-3C41-47BE-93CA-E43F4EE8A2A6}">
      <dgm:prSet/>
      <dgm:spPr/>
      <dgm:t>
        <a:bodyPr/>
        <a:lstStyle/>
        <a:p>
          <a:pPr algn="l"/>
          <a:endParaRPr lang="en-US"/>
        </a:p>
      </dgm:t>
    </dgm:pt>
    <dgm:pt modelId="{2017ABEA-1FC0-4751-BEC4-7B60C9F54E37}" type="sibTrans" cxnId="{0703E00C-3C41-47BE-93CA-E43F4EE8A2A6}">
      <dgm:prSet/>
      <dgm:spPr/>
      <dgm:t>
        <a:bodyPr/>
        <a:lstStyle/>
        <a:p>
          <a:pPr algn="l"/>
          <a:endParaRPr lang="en-US"/>
        </a:p>
      </dgm:t>
    </dgm:pt>
    <dgm:pt modelId="{EE8C28B0-50D8-409C-98B6-7A77DD59E1CC}">
      <dgm:prSet phldrT="[Text]"/>
      <dgm:spPr/>
      <dgm:t>
        <a:bodyPr/>
        <a:lstStyle/>
        <a:p>
          <a:pPr algn="l"/>
          <a:r>
            <a:rPr lang="en-US" dirty="0"/>
            <a:t>Develop Insider Scenarios</a:t>
          </a:r>
        </a:p>
      </dgm:t>
    </dgm:pt>
    <dgm:pt modelId="{6A71EC71-93F1-4270-83C7-13F93EFA6DBC}" type="parTrans" cxnId="{C3CD2E1E-35B2-40A0-8544-4CEF7572E446}">
      <dgm:prSet/>
      <dgm:spPr/>
      <dgm:t>
        <a:bodyPr/>
        <a:lstStyle/>
        <a:p>
          <a:pPr algn="l"/>
          <a:endParaRPr lang="en-US"/>
        </a:p>
      </dgm:t>
    </dgm:pt>
    <dgm:pt modelId="{4DB6261B-B327-4B6D-879C-A0613D382662}" type="sibTrans" cxnId="{C3CD2E1E-35B2-40A0-8544-4CEF7572E446}">
      <dgm:prSet/>
      <dgm:spPr/>
      <dgm:t>
        <a:bodyPr/>
        <a:lstStyle/>
        <a:p>
          <a:pPr algn="l"/>
          <a:endParaRPr lang="en-US"/>
        </a:p>
      </dgm:t>
    </dgm:pt>
    <dgm:pt modelId="{6F3FB709-B548-445D-AB6E-1FA4B86A7C19}">
      <dgm:prSet phldrT="[Text]"/>
      <dgm:spPr/>
      <dgm:t>
        <a:bodyPr/>
        <a:lstStyle/>
        <a:p>
          <a:pPr algn="l"/>
          <a:r>
            <a:rPr lang="en-US" dirty="0"/>
            <a:t>Step 6</a:t>
          </a:r>
        </a:p>
      </dgm:t>
    </dgm:pt>
    <dgm:pt modelId="{7391E517-FFDF-4ABE-AD9E-939C17EAC24E}" type="parTrans" cxnId="{EBBFC259-D3F1-4AAF-BCA6-44FD2602B682}">
      <dgm:prSet/>
      <dgm:spPr/>
      <dgm:t>
        <a:bodyPr/>
        <a:lstStyle/>
        <a:p>
          <a:pPr algn="l"/>
          <a:endParaRPr lang="en-US"/>
        </a:p>
      </dgm:t>
    </dgm:pt>
    <dgm:pt modelId="{91951E6E-9AF5-4E10-A5FC-629FDE5E5B79}" type="sibTrans" cxnId="{EBBFC259-D3F1-4AAF-BCA6-44FD2602B682}">
      <dgm:prSet/>
      <dgm:spPr/>
      <dgm:t>
        <a:bodyPr/>
        <a:lstStyle/>
        <a:p>
          <a:pPr algn="l"/>
          <a:endParaRPr lang="en-US"/>
        </a:p>
      </dgm:t>
    </dgm:pt>
    <dgm:pt modelId="{0766B2C6-B3C5-4D2F-A2E0-91E8D09CDEF6}">
      <dgm:prSet phldrT="[Text]"/>
      <dgm:spPr/>
      <dgm:t>
        <a:bodyPr/>
        <a:lstStyle/>
        <a:p>
          <a:pPr algn="l"/>
          <a:r>
            <a:rPr lang="en-US" dirty="0"/>
            <a:t>Identify Insider Threat Mitigation Programs</a:t>
          </a:r>
        </a:p>
      </dgm:t>
    </dgm:pt>
    <dgm:pt modelId="{5C1969FE-CC84-4EA3-A74E-8F2C0AD31698}" type="parTrans" cxnId="{D431D6E1-C92F-443C-9610-638D424674C6}">
      <dgm:prSet/>
      <dgm:spPr/>
      <dgm:t>
        <a:bodyPr/>
        <a:lstStyle/>
        <a:p>
          <a:pPr algn="l"/>
          <a:endParaRPr lang="en-US"/>
        </a:p>
      </dgm:t>
    </dgm:pt>
    <dgm:pt modelId="{2A161302-DB05-4CAF-AF9B-33C03E21B096}" type="sibTrans" cxnId="{D431D6E1-C92F-443C-9610-638D424674C6}">
      <dgm:prSet/>
      <dgm:spPr/>
      <dgm:t>
        <a:bodyPr/>
        <a:lstStyle/>
        <a:p>
          <a:pPr algn="l"/>
          <a:endParaRPr lang="en-US"/>
        </a:p>
      </dgm:t>
    </dgm:pt>
    <dgm:pt modelId="{95DB8EBA-1120-45A5-8DA5-7FF23F756CBD}">
      <dgm:prSet/>
      <dgm:spPr/>
      <dgm:t>
        <a:bodyPr/>
        <a:lstStyle/>
        <a:p>
          <a:pPr algn="l"/>
          <a:r>
            <a:rPr lang="en-US" dirty="0"/>
            <a:t>Step 7</a:t>
          </a:r>
        </a:p>
      </dgm:t>
    </dgm:pt>
    <dgm:pt modelId="{159AA450-F36B-42FA-B09F-D4CDC35D1B4B}" type="parTrans" cxnId="{24A58BBF-BD67-4220-BFEB-5559377E2023}">
      <dgm:prSet/>
      <dgm:spPr/>
      <dgm:t>
        <a:bodyPr/>
        <a:lstStyle/>
        <a:p>
          <a:pPr algn="l"/>
          <a:endParaRPr lang="en-US"/>
        </a:p>
      </dgm:t>
    </dgm:pt>
    <dgm:pt modelId="{BDDA3D07-1B8D-4B47-A9B2-9F27923D82BD}" type="sibTrans" cxnId="{24A58BBF-BD67-4220-BFEB-5559377E2023}">
      <dgm:prSet/>
      <dgm:spPr/>
      <dgm:t>
        <a:bodyPr/>
        <a:lstStyle/>
        <a:p>
          <a:pPr algn="l"/>
          <a:endParaRPr lang="en-US"/>
        </a:p>
      </dgm:t>
    </dgm:pt>
    <dgm:pt modelId="{8AB2B892-E026-4B6D-8703-6EECF33D276D}">
      <dgm:prSet/>
      <dgm:spPr/>
      <dgm:t>
        <a:bodyPr/>
        <a:lstStyle/>
        <a:p>
          <a:pPr algn="l"/>
          <a:r>
            <a:rPr lang="en-US" dirty="0"/>
            <a:t>Conduct Performance Assurance Activities</a:t>
          </a:r>
        </a:p>
      </dgm:t>
    </dgm:pt>
    <dgm:pt modelId="{9184FFC1-2AEA-4C48-9FE7-42E056E63DD6}" type="parTrans" cxnId="{A3C6C56B-4251-4ABA-AB91-1DA9299A673A}">
      <dgm:prSet/>
      <dgm:spPr/>
      <dgm:t>
        <a:bodyPr/>
        <a:lstStyle/>
        <a:p>
          <a:pPr algn="l"/>
          <a:endParaRPr lang="en-US"/>
        </a:p>
      </dgm:t>
    </dgm:pt>
    <dgm:pt modelId="{01C25060-8F76-4303-85C1-3DB69822829D}" type="sibTrans" cxnId="{A3C6C56B-4251-4ABA-AB91-1DA9299A673A}">
      <dgm:prSet/>
      <dgm:spPr/>
      <dgm:t>
        <a:bodyPr/>
        <a:lstStyle/>
        <a:p>
          <a:pPr algn="l"/>
          <a:endParaRPr lang="en-US"/>
        </a:p>
      </dgm:t>
    </dgm:pt>
    <dgm:pt modelId="{74392193-E4DA-4228-A0B3-024BC64DBE63}" type="pres">
      <dgm:prSet presAssocID="{71BB01B4-8904-427B-849D-D516AF48A68A}" presName="linearFlow" presStyleCnt="0">
        <dgm:presLayoutVars>
          <dgm:dir/>
          <dgm:animLvl val="lvl"/>
          <dgm:resizeHandles val="exact"/>
        </dgm:presLayoutVars>
      </dgm:prSet>
      <dgm:spPr/>
      <dgm:t>
        <a:bodyPr/>
        <a:lstStyle/>
        <a:p>
          <a:endParaRPr lang="en-US"/>
        </a:p>
      </dgm:t>
    </dgm:pt>
    <dgm:pt modelId="{DCE80EE6-D2CA-4FE1-ADE6-1F9BA0231E2B}" type="pres">
      <dgm:prSet presAssocID="{A0C6453A-4C21-4F8A-A306-ECD5D2FD869F}" presName="composite" presStyleCnt="0"/>
      <dgm:spPr/>
    </dgm:pt>
    <dgm:pt modelId="{1C96134F-9494-44F5-8B4A-C90A264CD37B}" type="pres">
      <dgm:prSet presAssocID="{A0C6453A-4C21-4F8A-A306-ECD5D2FD869F}" presName="parentText" presStyleLbl="alignNode1" presStyleIdx="0" presStyleCnt="7">
        <dgm:presLayoutVars>
          <dgm:chMax val="1"/>
          <dgm:bulletEnabled val="1"/>
        </dgm:presLayoutVars>
      </dgm:prSet>
      <dgm:spPr/>
      <dgm:t>
        <a:bodyPr/>
        <a:lstStyle/>
        <a:p>
          <a:endParaRPr lang="en-US"/>
        </a:p>
      </dgm:t>
    </dgm:pt>
    <dgm:pt modelId="{080A6755-2CD1-4193-9A63-81A3CE34FE01}" type="pres">
      <dgm:prSet presAssocID="{A0C6453A-4C21-4F8A-A306-ECD5D2FD869F}" presName="descendantText" presStyleLbl="alignAcc1" presStyleIdx="0" presStyleCnt="7">
        <dgm:presLayoutVars>
          <dgm:bulletEnabled val="1"/>
        </dgm:presLayoutVars>
      </dgm:prSet>
      <dgm:spPr/>
      <dgm:t>
        <a:bodyPr/>
        <a:lstStyle/>
        <a:p>
          <a:endParaRPr lang="en-US"/>
        </a:p>
      </dgm:t>
    </dgm:pt>
    <dgm:pt modelId="{08301A30-0C39-48C2-9EA3-1AB93DBDA9F9}" type="pres">
      <dgm:prSet presAssocID="{2E4C811F-8900-48E4-8E1F-E6502F7A9676}" presName="sp" presStyleCnt="0"/>
      <dgm:spPr/>
    </dgm:pt>
    <dgm:pt modelId="{744B8607-DF5B-4976-8976-EC28CA817FAB}" type="pres">
      <dgm:prSet presAssocID="{18D50B09-BAE7-4AFE-B052-AABED6E138E7}" presName="composite" presStyleCnt="0"/>
      <dgm:spPr/>
    </dgm:pt>
    <dgm:pt modelId="{C839075E-6123-484B-9A9B-51647B4C7D88}" type="pres">
      <dgm:prSet presAssocID="{18D50B09-BAE7-4AFE-B052-AABED6E138E7}" presName="parentText" presStyleLbl="alignNode1" presStyleIdx="1" presStyleCnt="7">
        <dgm:presLayoutVars>
          <dgm:chMax val="1"/>
          <dgm:bulletEnabled val="1"/>
        </dgm:presLayoutVars>
      </dgm:prSet>
      <dgm:spPr/>
      <dgm:t>
        <a:bodyPr/>
        <a:lstStyle/>
        <a:p>
          <a:endParaRPr lang="en-US"/>
        </a:p>
      </dgm:t>
    </dgm:pt>
    <dgm:pt modelId="{B5D3073C-D359-4097-A45A-8A9145E72E99}" type="pres">
      <dgm:prSet presAssocID="{18D50B09-BAE7-4AFE-B052-AABED6E138E7}" presName="descendantText" presStyleLbl="alignAcc1" presStyleIdx="1" presStyleCnt="7">
        <dgm:presLayoutVars>
          <dgm:bulletEnabled val="1"/>
        </dgm:presLayoutVars>
      </dgm:prSet>
      <dgm:spPr/>
      <dgm:t>
        <a:bodyPr/>
        <a:lstStyle/>
        <a:p>
          <a:endParaRPr lang="en-US"/>
        </a:p>
      </dgm:t>
    </dgm:pt>
    <dgm:pt modelId="{127AE1A6-C94A-4C56-B664-430AE71F45EF}" type="pres">
      <dgm:prSet presAssocID="{EF57EE84-8093-46CE-9154-52CA14C2D6D3}" presName="sp" presStyleCnt="0"/>
      <dgm:spPr/>
    </dgm:pt>
    <dgm:pt modelId="{5318EC37-1DE8-4A8C-A72E-F5E35C3AFA6B}" type="pres">
      <dgm:prSet presAssocID="{701DDD03-3ABD-4430-8A22-28FA5CBD2C07}" presName="composite" presStyleCnt="0"/>
      <dgm:spPr/>
    </dgm:pt>
    <dgm:pt modelId="{4756FD87-23CA-43EE-9471-4A8F526713E2}" type="pres">
      <dgm:prSet presAssocID="{701DDD03-3ABD-4430-8A22-28FA5CBD2C07}" presName="parentText" presStyleLbl="alignNode1" presStyleIdx="2" presStyleCnt="7" custLinFactNeighborY="55">
        <dgm:presLayoutVars>
          <dgm:chMax val="1"/>
          <dgm:bulletEnabled val="1"/>
        </dgm:presLayoutVars>
      </dgm:prSet>
      <dgm:spPr/>
      <dgm:t>
        <a:bodyPr/>
        <a:lstStyle/>
        <a:p>
          <a:endParaRPr lang="en-US"/>
        </a:p>
      </dgm:t>
    </dgm:pt>
    <dgm:pt modelId="{6D93B692-D4DE-4873-BFFA-452A08D02EA1}" type="pres">
      <dgm:prSet presAssocID="{701DDD03-3ABD-4430-8A22-28FA5CBD2C07}" presName="descendantText" presStyleLbl="alignAcc1" presStyleIdx="2" presStyleCnt="7">
        <dgm:presLayoutVars>
          <dgm:bulletEnabled val="1"/>
        </dgm:presLayoutVars>
      </dgm:prSet>
      <dgm:spPr/>
      <dgm:t>
        <a:bodyPr/>
        <a:lstStyle/>
        <a:p>
          <a:endParaRPr lang="en-US"/>
        </a:p>
      </dgm:t>
    </dgm:pt>
    <dgm:pt modelId="{25183E6E-0F9E-46D6-8419-E355F4D200E9}" type="pres">
      <dgm:prSet presAssocID="{301541E6-800C-43D1-8739-C637515451B0}" presName="sp" presStyleCnt="0"/>
      <dgm:spPr/>
    </dgm:pt>
    <dgm:pt modelId="{722C2E7E-A5D6-4495-B126-DEE4A817BD99}" type="pres">
      <dgm:prSet presAssocID="{06B29E7A-5DD9-4D36-A76D-305BECFB1151}" presName="composite" presStyleCnt="0"/>
      <dgm:spPr/>
    </dgm:pt>
    <dgm:pt modelId="{A5157DF6-E4B4-46F4-A89E-645E45193F3B}" type="pres">
      <dgm:prSet presAssocID="{06B29E7A-5DD9-4D36-A76D-305BECFB1151}" presName="parentText" presStyleLbl="alignNode1" presStyleIdx="3" presStyleCnt="7">
        <dgm:presLayoutVars>
          <dgm:chMax val="1"/>
          <dgm:bulletEnabled val="1"/>
        </dgm:presLayoutVars>
      </dgm:prSet>
      <dgm:spPr/>
      <dgm:t>
        <a:bodyPr/>
        <a:lstStyle/>
        <a:p>
          <a:endParaRPr lang="en-US"/>
        </a:p>
      </dgm:t>
    </dgm:pt>
    <dgm:pt modelId="{E631FC92-BF8B-4074-9637-855E79C43ACE}" type="pres">
      <dgm:prSet presAssocID="{06B29E7A-5DD9-4D36-A76D-305BECFB1151}" presName="descendantText" presStyleLbl="alignAcc1" presStyleIdx="3" presStyleCnt="7" custLinFactNeighborX="0" custLinFactNeighborY="1702">
        <dgm:presLayoutVars>
          <dgm:bulletEnabled val="1"/>
        </dgm:presLayoutVars>
      </dgm:prSet>
      <dgm:spPr/>
      <dgm:t>
        <a:bodyPr/>
        <a:lstStyle/>
        <a:p>
          <a:endParaRPr lang="en-US"/>
        </a:p>
      </dgm:t>
    </dgm:pt>
    <dgm:pt modelId="{77505D99-B383-416D-905E-6CE96292A080}" type="pres">
      <dgm:prSet presAssocID="{7E92ADED-B037-470B-9595-2ED7351D128A}" presName="sp" presStyleCnt="0"/>
      <dgm:spPr/>
    </dgm:pt>
    <dgm:pt modelId="{5FE09D48-4664-44B5-9E00-5E9E4151388B}" type="pres">
      <dgm:prSet presAssocID="{F93665EF-A4BF-4060-9ABE-5972E2009E4C}" presName="composite" presStyleCnt="0"/>
      <dgm:spPr/>
    </dgm:pt>
    <dgm:pt modelId="{75BE38E8-08F9-4AB7-8440-8C068C8EDAAE}" type="pres">
      <dgm:prSet presAssocID="{F93665EF-A4BF-4060-9ABE-5972E2009E4C}" presName="parentText" presStyleLbl="alignNode1" presStyleIdx="4" presStyleCnt="7">
        <dgm:presLayoutVars>
          <dgm:chMax val="1"/>
          <dgm:bulletEnabled val="1"/>
        </dgm:presLayoutVars>
      </dgm:prSet>
      <dgm:spPr/>
      <dgm:t>
        <a:bodyPr/>
        <a:lstStyle/>
        <a:p>
          <a:endParaRPr lang="en-US"/>
        </a:p>
      </dgm:t>
    </dgm:pt>
    <dgm:pt modelId="{F8817A45-4B24-4B4C-9996-F0F151DDB64E}" type="pres">
      <dgm:prSet presAssocID="{F93665EF-A4BF-4060-9ABE-5972E2009E4C}" presName="descendantText" presStyleLbl="alignAcc1" presStyleIdx="4" presStyleCnt="7" custLinFactNeighborY="0">
        <dgm:presLayoutVars>
          <dgm:bulletEnabled val="1"/>
        </dgm:presLayoutVars>
      </dgm:prSet>
      <dgm:spPr/>
      <dgm:t>
        <a:bodyPr/>
        <a:lstStyle/>
        <a:p>
          <a:endParaRPr lang="en-US"/>
        </a:p>
      </dgm:t>
    </dgm:pt>
    <dgm:pt modelId="{A1E3A35D-AC8E-4594-B25B-CE7466149C2F}" type="pres">
      <dgm:prSet presAssocID="{2017ABEA-1FC0-4751-BEC4-7B60C9F54E37}" presName="sp" presStyleCnt="0"/>
      <dgm:spPr/>
    </dgm:pt>
    <dgm:pt modelId="{9E3057E2-B2C4-409D-8F34-78DA57EE572B}" type="pres">
      <dgm:prSet presAssocID="{6F3FB709-B548-445D-AB6E-1FA4B86A7C19}" presName="composite" presStyleCnt="0"/>
      <dgm:spPr/>
    </dgm:pt>
    <dgm:pt modelId="{CC37A10D-6248-416E-95C0-F0D126848B32}" type="pres">
      <dgm:prSet presAssocID="{6F3FB709-B548-445D-AB6E-1FA4B86A7C19}" presName="parentText" presStyleLbl="alignNode1" presStyleIdx="5" presStyleCnt="7">
        <dgm:presLayoutVars>
          <dgm:chMax val="1"/>
          <dgm:bulletEnabled val="1"/>
        </dgm:presLayoutVars>
      </dgm:prSet>
      <dgm:spPr/>
      <dgm:t>
        <a:bodyPr/>
        <a:lstStyle/>
        <a:p>
          <a:endParaRPr lang="en-US"/>
        </a:p>
      </dgm:t>
    </dgm:pt>
    <dgm:pt modelId="{56CEC971-D5B8-4570-A289-A8B3AA78DEC4}" type="pres">
      <dgm:prSet presAssocID="{6F3FB709-B548-445D-AB6E-1FA4B86A7C19}" presName="descendantText" presStyleLbl="alignAcc1" presStyleIdx="5" presStyleCnt="7" custLinFactNeighborX="0" custLinFactNeighborY="3002">
        <dgm:presLayoutVars>
          <dgm:bulletEnabled val="1"/>
        </dgm:presLayoutVars>
      </dgm:prSet>
      <dgm:spPr/>
      <dgm:t>
        <a:bodyPr/>
        <a:lstStyle/>
        <a:p>
          <a:endParaRPr lang="en-US"/>
        </a:p>
      </dgm:t>
    </dgm:pt>
    <dgm:pt modelId="{855748DD-7F78-4468-8369-2A7A3972BA80}" type="pres">
      <dgm:prSet presAssocID="{91951E6E-9AF5-4E10-A5FC-629FDE5E5B79}" presName="sp" presStyleCnt="0"/>
      <dgm:spPr/>
    </dgm:pt>
    <dgm:pt modelId="{4A76F013-C451-4DC4-A329-2D33B425A5C3}" type="pres">
      <dgm:prSet presAssocID="{95DB8EBA-1120-45A5-8DA5-7FF23F756CBD}" presName="composite" presStyleCnt="0"/>
      <dgm:spPr/>
    </dgm:pt>
    <dgm:pt modelId="{E5BC642F-1049-42F2-8E96-903899A280E6}" type="pres">
      <dgm:prSet presAssocID="{95DB8EBA-1120-45A5-8DA5-7FF23F756CBD}" presName="parentText" presStyleLbl="alignNode1" presStyleIdx="6" presStyleCnt="7">
        <dgm:presLayoutVars>
          <dgm:chMax val="1"/>
          <dgm:bulletEnabled val="1"/>
        </dgm:presLayoutVars>
      </dgm:prSet>
      <dgm:spPr/>
      <dgm:t>
        <a:bodyPr/>
        <a:lstStyle/>
        <a:p>
          <a:endParaRPr lang="en-US"/>
        </a:p>
      </dgm:t>
    </dgm:pt>
    <dgm:pt modelId="{F043E2BA-6C0C-4522-96A0-DDD798CE6A61}" type="pres">
      <dgm:prSet presAssocID="{95DB8EBA-1120-45A5-8DA5-7FF23F756CBD}" presName="descendantText" presStyleLbl="alignAcc1" presStyleIdx="6" presStyleCnt="7">
        <dgm:presLayoutVars>
          <dgm:bulletEnabled val="1"/>
        </dgm:presLayoutVars>
      </dgm:prSet>
      <dgm:spPr/>
      <dgm:t>
        <a:bodyPr/>
        <a:lstStyle/>
        <a:p>
          <a:endParaRPr lang="en-US"/>
        </a:p>
      </dgm:t>
    </dgm:pt>
  </dgm:ptLst>
  <dgm:cxnLst>
    <dgm:cxn modelId="{FA6CE84C-278D-46C1-88E2-13AB1C52837B}" type="presOf" srcId="{06B29E7A-5DD9-4D36-A76D-305BECFB1151}" destId="{A5157DF6-E4B4-46F4-A89E-645E45193F3B}" srcOrd="0" destOrd="0" presId="urn:microsoft.com/office/officeart/2005/8/layout/chevron2"/>
    <dgm:cxn modelId="{D431D6E1-C92F-443C-9610-638D424674C6}" srcId="{6F3FB709-B548-445D-AB6E-1FA4B86A7C19}" destId="{0766B2C6-B3C5-4D2F-A2E0-91E8D09CDEF6}" srcOrd="0" destOrd="0" parTransId="{5C1969FE-CC84-4EA3-A74E-8F2C0AD31698}" sibTransId="{2A161302-DB05-4CAF-AF9B-33C03E21B096}"/>
    <dgm:cxn modelId="{7E0FC68C-DA02-46B0-8876-FD3D49AC15C3}" type="presOf" srcId="{71BB01B4-8904-427B-849D-D516AF48A68A}" destId="{74392193-E4DA-4228-A0B3-024BC64DBE63}" srcOrd="0" destOrd="0" presId="urn:microsoft.com/office/officeart/2005/8/layout/chevron2"/>
    <dgm:cxn modelId="{8BD08C65-F60E-4AF9-AA25-D342665254FA}" type="presOf" srcId="{4388B99A-A8D1-4F63-BBA5-131DD961CE98}" destId="{080A6755-2CD1-4193-9A63-81A3CE34FE01}" srcOrd="0" destOrd="0" presId="urn:microsoft.com/office/officeart/2005/8/layout/chevron2"/>
    <dgm:cxn modelId="{2E81E46F-1CFA-4066-B772-F71A5CCAD192}" type="presOf" srcId="{2FBD1F4E-1C60-4D13-AE50-DCE70DCBF5E8}" destId="{B5D3073C-D359-4097-A45A-8A9145E72E99}" srcOrd="0" destOrd="0" presId="urn:microsoft.com/office/officeart/2005/8/layout/chevron2"/>
    <dgm:cxn modelId="{C3CD2E1E-35B2-40A0-8544-4CEF7572E446}" srcId="{F93665EF-A4BF-4060-9ABE-5972E2009E4C}" destId="{EE8C28B0-50D8-409C-98B6-7A77DD59E1CC}" srcOrd="0" destOrd="0" parTransId="{6A71EC71-93F1-4270-83C7-13F93EFA6DBC}" sibTransId="{4DB6261B-B327-4B6D-879C-A0613D382662}"/>
    <dgm:cxn modelId="{8C5A5F46-2DD4-4DD8-BF1E-9954107D3F40}" srcId="{71BB01B4-8904-427B-849D-D516AF48A68A}" destId="{06B29E7A-5DD9-4D36-A76D-305BECFB1151}" srcOrd="3" destOrd="0" parTransId="{FBD15F67-91AF-4CED-BFEA-1C9F70C3CABD}" sibTransId="{7E92ADED-B037-470B-9595-2ED7351D128A}"/>
    <dgm:cxn modelId="{0B603EBF-0785-4EE1-B5B0-A075D844C0E8}" type="presOf" srcId="{51657B99-D23B-45E7-9EE6-B382A8E9246F}" destId="{E631FC92-BF8B-4074-9637-855E79C43ACE}" srcOrd="0" destOrd="0" presId="urn:microsoft.com/office/officeart/2005/8/layout/chevron2"/>
    <dgm:cxn modelId="{24A58BBF-BD67-4220-BFEB-5559377E2023}" srcId="{71BB01B4-8904-427B-849D-D516AF48A68A}" destId="{95DB8EBA-1120-45A5-8DA5-7FF23F756CBD}" srcOrd="6" destOrd="0" parTransId="{159AA450-F36B-42FA-B09F-D4CDC35D1B4B}" sibTransId="{BDDA3D07-1B8D-4B47-A9B2-9F27923D82BD}"/>
    <dgm:cxn modelId="{522C493F-6B6B-42F9-B29F-66B9019D3B39}" srcId="{71BB01B4-8904-427B-849D-D516AF48A68A}" destId="{18D50B09-BAE7-4AFE-B052-AABED6E138E7}" srcOrd="1" destOrd="0" parTransId="{969A4908-A15A-468D-8DA3-3E297808C83F}" sibTransId="{EF57EE84-8093-46CE-9154-52CA14C2D6D3}"/>
    <dgm:cxn modelId="{DCA0BF13-6EC1-4FC3-BFDF-7C62583F6128}" type="presOf" srcId="{8AB2B892-E026-4B6D-8703-6EECF33D276D}" destId="{F043E2BA-6C0C-4522-96A0-DDD798CE6A61}" srcOrd="0" destOrd="0" presId="urn:microsoft.com/office/officeart/2005/8/layout/chevron2"/>
    <dgm:cxn modelId="{0703E00C-3C41-47BE-93CA-E43F4EE8A2A6}" srcId="{71BB01B4-8904-427B-849D-D516AF48A68A}" destId="{F93665EF-A4BF-4060-9ABE-5972E2009E4C}" srcOrd="4" destOrd="0" parTransId="{40BA1E92-DEFD-498A-81C2-63D5EA8EC6CE}" sibTransId="{2017ABEA-1FC0-4751-BEC4-7B60C9F54E37}"/>
    <dgm:cxn modelId="{52CFCF59-1903-4163-8722-7E5528D0382C}" srcId="{71BB01B4-8904-427B-849D-D516AF48A68A}" destId="{701DDD03-3ABD-4430-8A22-28FA5CBD2C07}" srcOrd="2" destOrd="0" parTransId="{A368E928-105A-4720-B778-F69AF213EEBF}" sibTransId="{301541E6-800C-43D1-8739-C637515451B0}"/>
    <dgm:cxn modelId="{C8406598-3069-4ED4-B6BE-5D1B5A1694CA}" srcId="{71BB01B4-8904-427B-849D-D516AF48A68A}" destId="{A0C6453A-4C21-4F8A-A306-ECD5D2FD869F}" srcOrd="0" destOrd="0" parTransId="{6ED31212-0BEA-493F-8D58-E48578D276AE}" sibTransId="{2E4C811F-8900-48E4-8E1F-E6502F7A9676}"/>
    <dgm:cxn modelId="{EBBFC259-D3F1-4AAF-BCA6-44FD2602B682}" srcId="{71BB01B4-8904-427B-849D-D516AF48A68A}" destId="{6F3FB709-B548-445D-AB6E-1FA4B86A7C19}" srcOrd="5" destOrd="0" parTransId="{7391E517-FFDF-4ABE-AD9E-939C17EAC24E}" sibTransId="{91951E6E-9AF5-4E10-A5FC-629FDE5E5B79}"/>
    <dgm:cxn modelId="{A2B8B74B-D467-4CF6-A780-F536D59F6C68}" srcId="{18D50B09-BAE7-4AFE-B052-AABED6E138E7}" destId="{2FBD1F4E-1C60-4D13-AE50-DCE70DCBF5E8}" srcOrd="0" destOrd="0" parTransId="{379426D7-0826-4594-9469-DA8512B3F7FB}" sibTransId="{EEFF47EC-A361-49EC-BE4D-3E87708133D1}"/>
    <dgm:cxn modelId="{A3C6C56B-4251-4ABA-AB91-1DA9299A673A}" srcId="{95DB8EBA-1120-45A5-8DA5-7FF23F756CBD}" destId="{8AB2B892-E026-4B6D-8703-6EECF33D276D}" srcOrd="0" destOrd="0" parTransId="{9184FFC1-2AEA-4C48-9FE7-42E056E63DD6}" sibTransId="{01C25060-8F76-4303-85C1-3DB69822829D}"/>
    <dgm:cxn modelId="{B0CD9FED-4F55-4A94-8B92-B3475CF97936}" type="presOf" srcId="{95DB8EBA-1120-45A5-8DA5-7FF23F756CBD}" destId="{E5BC642F-1049-42F2-8E96-903899A280E6}" srcOrd="0" destOrd="0" presId="urn:microsoft.com/office/officeart/2005/8/layout/chevron2"/>
    <dgm:cxn modelId="{AA2F679B-9C48-46E6-A464-0C090BC57618}" type="presOf" srcId="{18D50B09-BAE7-4AFE-B052-AABED6E138E7}" destId="{C839075E-6123-484B-9A9B-51647B4C7D88}" srcOrd="0" destOrd="0" presId="urn:microsoft.com/office/officeart/2005/8/layout/chevron2"/>
    <dgm:cxn modelId="{E54ADFD2-38A1-4EDF-84C7-B39823050B3F}" srcId="{06B29E7A-5DD9-4D36-A76D-305BECFB1151}" destId="{51657B99-D23B-45E7-9EE6-B382A8E9246F}" srcOrd="0" destOrd="0" parTransId="{86F3D070-628B-4692-A2E6-3108D1B8AFE2}" sibTransId="{6C834398-9D51-47C7-A887-9C74EF4D5052}"/>
    <dgm:cxn modelId="{B293274B-6C34-4124-8B82-D437FE88959D}" type="presOf" srcId="{EE8C28B0-50D8-409C-98B6-7A77DD59E1CC}" destId="{F8817A45-4B24-4B4C-9996-F0F151DDB64E}" srcOrd="0" destOrd="0" presId="urn:microsoft.com/office/officeart/2005/8/layout/chevron2"/>
    <dgm:cxn modelId="{B45796A9-18C2-475C-A381-78FB148F182C}" type="presOf" srcId="{BA361311-FF49-4CBD-A725-42F764F9685A}" destId="{6D93B692-D4DE-4873-BFFA-452A08D02EA1}" srcOrd="0" destOrd="0" presId="urn:microsoft.com/office/officeart/2005/8/layout/chevron2"/>
    <dgm:cxn modelId="{9FE5BDD4-6FC3-4B99-9BC1-613BEC01AF42}" type="presOf" srcId="{A0C6453A-4C21-4F8A-A306-ECD5D2FD869F}" destId="{1C96134F-9494-44F5-8B4A-C90A264CD37B}" srcOrd="0" destOrd="0" presId="urn:microsoft.com/office/officeart/2005/8/layout/chevron2"/>
    <dgm:cxn modelId="{F14DE1D6-08E3-41BC-BD3A-B768FDDEE2BD}" type="presOf" srcId="{F93665EF-A4BF-4060-9ABE-5972E2009E4C}" destId="{75BE38E8-08F9-4AB7-8440-8C068C8EDAAE}" srcOrd="0" destOrd="0" presId="urn:microsoft.com/office/officeart/2005/8/layout/chevron2"/>
    <dgm:cxn modelId="{A0E944E4-F715-4E9B-BF7C-53F6F0BD45F3}" srcId="{701DDD03-3ABD-4430-8A22-28FA5CBD2C07}" destId="{BA361311-FF49-4CBD-A725-42F764F9685A}" srcOrd="0" destOrd="0" parTransId="{DF02BBE2-A950-4A49-9C61-F6002955AEC1}" sibTransId="{EAF2E6BB-5F72-4CEB-866E-1270FD8F6B18}"/>
    <dgm:cxn modelId="{6CB83019-679E-47BE-9ED8-23E6AF44E1ED}" srcId="{A0C6453A-4C21-4F8A-A306-ECD5D2FD869F}" destId="{4388B99A-A8D1-4F63-BBA5-131DD961CE98}" srcOrd="0" destOrd="0" parTransId="{9F5AFBC2-F11E-4AB8-921C-F2663052D46F}" sibTransId="{CB5DC2E8-78E3-4E47-81E3-41AF248689F9}"/>
    <dgm:cxn modelId="{7FF1AD46-1AE0-41FC-BD73-5E9677F217BD}" type="presOf" srcId="{0766B2C6-B3C5-4D2F-A2E0-91E8D09CDEF6}" destId="{56CEC971-D5B8-4570-A289-A8B3AA78DEC4}" srcOrd="0" destOrd="0" presId="urn:microsoft.com/office/officeart/2005/8/layout/chevron2"/>
    <dgm:cxn modelId="{395C0C06-3733-4CBF-ACC7-C1450D654BCD}" type="presOf" srcId="{6F3FB709-B548-445D-AB6E-1FA4B86A7C19}" destId="{CC37A10D-6248-416E-95C0-F0D126848B32}" srcOrd="0" destOrd="0" presId="urn:microsoft.com/office/officeart/2005/8/layout/chevron2"/>
    <dgm:cxn modelId="{5EA068BC-4807-4FC0-8CCF-1A861FC1BE35}" type="presOf" srcId="{701DDD03-3ABD-4430-8A22-28FA5CBD2C07}" destId="{4756FD87-23CA-43EE-9471-4A8F526713E2}" srcOrd="0" destOrd="0" presId="urn:microsoft.com/office/officeart/2005/8/layout/chevron2"/>
    <dgm:cxn modelId="{238F8EAF-DA02-45DF-9C72-41FBF119A3B0}" type="presParOf" srcId="{74392193-E4DA-4228-A0B3-024BC64DBE63}" destId="{DCE80EE6-D2CA-4FE1-ADE6-1F9BA0231E2B}" srcOrd="0" destOrd="0" presId="urn:microsoft.com/office/officeart/2005/8/layout/chevron2"/>
    <dgm:cxn modelId="{DA69F79A-760F-412E-921F-D790D5F4FE1A}" type="presParOf" srcId="{DCE80EE6-D2CA-4FE1-ADE6-1F9BA0231E2B}" destId="{1C96134F-9494-44F5-8B4A-C90A264CD37B}" srcOrd="0" destOrd="0" presId="urn:microsoft.com/office/officeart/2005/8/layout/chevron2"/>
    <dgm:cxn modelId="{5D1FBC6F-C007-445F-AA16-E6623597417E}" type="presParOf" srcId="{DCE80EE6-D2CA-4FE1-ADE6-1F9BA0231E2B}" destId="{080A6755-2CD1-4193-9A63-81A3CE34FE01}" srcOrd="1" destOrd="0" presId="urn:microsoft.com/office/officeart/2005/8/layout/chevron2"/>
    <dgm:cxn modelId="{F4E259A0-FA90-42B8-BEF9-FBFB25D108F0}" type="presParOf" srcId="{74392193-E4DA-4228-A0B3-024BC64DBE63}" destId="{08301A30-0C39-48C2-9EA3-1AB93DBDA9F9}" srcOrd="1" destOrd="0" presId="urn:microsoft.com/office/officeart/2005/8/layout/chevron2"/>
    <dgm:cxn modelId="{5282658F-87DB-4CA7-B9D9-F83C0E27A1DF}" type="presParOf" srcId="{74392193-E4DA-4228-A0B3-024BC64DBE63}" destId="{744B8607-DF5B-4976-8976-EC28CA817FAB}" srcOrd="2" destOrd="0" presId="urn:microsoft.com/office/officeart/2005/8/layout/chevron2"/>
    <dgm:cxn modelId="{4BB2DFF5-705E-416F-B556-435B2AB2EB0F}" type="presParOf" srcId="{744B8607-DF5B-4976-8976-EC28CA817FAB}" destId="{C839075E-6123-484B-9A9B-51647B4C7D88}" srcOrd="0" destOrd="0" presId="urn:microsoft.com/office/officeart/2005/8/layout/chevron2"/>
    <dgm:cxn modelId="{05908C21-C138-41F5-8BAD-468BD776D325}" type="presParOf" srcId="{744B8607-DF5B-4976-8976-EC28CA817FAB}" destId="{B5D3073C-D359-4097-A45A-8A9145E72E99}" srcOrd="1" destOrd="0" presId="urn:microsoft.com/office/officeart/2005/8/layout/chevron2"/>
    <dgm:cxn modelId="{93E972C8-7437-4165-B74A-564F673A6957}" type="presParOf" srcId="{74392193-E4DA-4228-A0B3-024BC64DBE63}" destId="{127AE1A6-C94A-4C56-B664-430AE71F45EF}" srcOrd="3" destOrd="0" presId="urn:microsoft.com/office/officeart/2005/8/layout/chevron2"/>
    <dgm:cxn modelId="{38BCF867-6DF5-45B8-9A06-308B9809B315}" type="presParOf" srcId="{74392193-E4DA-4228-A0B3-024BC64DBE63}" destId="{5318EC37-1DE8-4A8C-A72E-F5E35C3AFA6B}" srcOrd="4" destOrd="0" presId="urn:microsoft.com/office/officeart/2005/8/layout/chevron2"/>
    <dgm:cxn modelId="{E72F1A2E-28C5-443C-B76D-8C0D5CE6ECB6}" type="presParOf" srcId="{5318EC37-1DE8-4A8C-A72E-F5E35C3AFA6B}" destId="{4756FD87-23CA-43EE-9471-4A8F526713E2}" srcOrd="0" destOrd="0" presId="urn:microsoft.com/office/officeart/2005/8/layout/chevron2"/>
    <dgm:cxn modelId="{0371CA3D-0D0B-4C98-8EDE-A03EBF39130F}" type="presParOf" srcId="{5318EC37-1DE8-4A8C-A72E-F5E35C3AFA6B}" destId="{6D93B692-D4DE-4873-BFFA-452A08D02EA1}" srcOrd="1" destOrd="0" presId="urn:microsoft.com/office/officeart/2005/8/layout/chevron2"/>
    <dgm:cxn modelId="{2F98405C-FE38-4740-A4A0-0E5051F6C1A6}" type="presParOf" srcId="{74392193-E4DA-4228-A0B3-024BC64DBE63}" destId="{25183E6E-0F9E-46D6-8419-E355F4D200E9}" srcOrd="5" destOrd="0" presId="urn:microsoft.com/office/officeart/2005/8/layout/chevron2"/>
    <dgm:cxn modelId="{1C3EE7B0-2EFB-459B-A154-D1C6231682DD}" type="presParOf" srcId="{74392193-E4DA-4228-A0B3-024BC64DBE63}" destId="{722C2E7E-A5D6-4495-B126-DEE4A817BD99}" srcOrd="6" destOrd="0" presId="urn:microsoft.com/office/officeart/2005/8/layout/chevron2"/>
    <dgm:cxn modelId="{4D5AF8BE-033B-4167-AC1B-2B62B7CF70A7}" type="presParOf" srcId="{722C2E7E-A5D6-4495-B126-DEE4A817BD99}" destId="{A5157DF6-E4B4-46F4-A89E-645E45193F3B}" srcOrd="0" destOrd="0" presId="urn:microsoft.com/office/officeart/2005/8/layout/chevron2"/>
    <dgm:cxn modelId="{DB31F4F9-FD44-4429-BAF1-5BA63C32D0CA}" type="presParOf" srcId="{722C2E7E-A5D6-4495-B126-DEE4A817BD99}" destId="{E631FC92-BF8B-4074-9637-855E79C43ACE}" srcOrd="1" destOrd="0" presId="urn:microsoft.com/office/officeart/2005/8/layout/chevron2"/>
    <dgm:cxn modelId="{2ABB31A5-8326-4AAA-AD2C-E0B7A2070E36}" type="presParOf" srcId="{74392193-E4DA-4228-A0B3-024BC64DBE63}" destId="{77505D99-B383-416D-905E-6CE96292A080}" srcOrd="7" destOrd="0" presId="urn:microsoft.com/office/officeart/2005/8/layout/chevron2"/>
    <dgm:cxn modelId="{0C7526CB-CC84-4734-9F7B-AEA46CEA1E39}" type="presParOf" srcId="{74392193-E4DA-4228-A0B3-024BC64DBE63}" destId="{5FE09D48-4664-44B5-9E00-5E9E4151388B}" srcOrd="8" destOrd="0" presId="urn:microsoft.com/office/officeart/2005/8/layout/chevron2"/>
    <dgm:cxn modelId="{6B9C0369-D89D-42D6-A4E7-0A7B930E74D4}" type="presParOf" srcId="{5FE09D48-4664-44B5-9E00-5E9E4151388B}" destId="{75BE38E8-08F9-4AB7-8440-8C068C8EDAAE}" srcOrd="0" destOrd="0" presId="urn:microsoft.com/office/officeart/2005/8/layout/chevron2"/>
    <dgm:cxn modelId="{B7946E43-C034-430F-97D2-F9D5F86DD6FD}" type="presParOf" srcId="{5FE09D48-4664-44B5-9E00-5E9E4151388B}" destId="{F8817A45-4B24-4B4C-9996-F0F151DDB64E}" srcOrd="1" destOrd="0" presId="urn:microsoft.com/office/officeart/2005/8/layout/chevron2"/>
    <dgm:cxn modelId="{1209DFA4-083B-478F-BB6F-0114627F2D11}" type="presParOf" srcId="{74392193-E4DA-4228-A0B3-024BC64DBE63}" destId="{A1E3A35D-AC8E-4594-B25B-CE7466149C2F}" srcOrd="9" destOrd="0" presId="urn:microsoft.com/office/officeart/2005/8/layout/chevron2"/>
    <dgm:cxn modelId="{56AD97B3-758E-4A2B-B418-71D357D9D0C3}" type="presParOf" srcId="{74392193-E4DA-4228-A0B3-024BC64DBE63}" destId="{9E3057E2-B2C4-409D-8F34-78DA57EE572B}" srcOrd="10" destOrd="0" presId="urn:microsoft.com/office/officeart/2005/8/layout/chevron2"/>
    <dgm:cxn modelId="{CACEB984-EB5B-447C-A07E-6CE58D1CEA11}" type="presParOf" srcId="{9E3057E2-B2C4-409D-8F34-78DA57EE572B}" destId="{CC37A10D-6248-416E-95C0-F0D126848B32}" srcOrd="0" destOrd="0" presId="urn:microsoft.com/office/officeart/2005/8/layout/chevron2"/>
    <dgm:cxn modelId="{98948B18-B75C-4905-9930-F76061C163FF}" type="presParOf" srcId="{9E3057E2-B2C4-409D-8F34-78DA57EE572B}" destId="{56CEC971-D5B8-4570-A289-A8B3AA78DEC4}" srcOrd="1" destOrd="0" presId="urn:microsoft.com/office/officeart/2005/8/layout/chevron2"/>
    <dgm:cxn modelId="{86FA3974-C486-401B-965F-A869AB5636FA}" type="presParOf" srcId="{74392193-E4DA-4228-A0B3-024BC64DBE63}" destId="{855748DD-7F78-4468-8369-2A7A3972BA80}" srcOrd="11" destOrd="0" presId="urn:microsoft.com/office/officeart/2005/8/layout/chevron2"/>
    <dgm:cxn modelId="{D6138F7B-0210-47F2-96C3-535CF4D842FA}" type="presParOf" srcId="{74392193-E4DA-4228-A0B3-024BC64DBE63}" destId="{4A76F013-C451-4DC4-A329-2D33B425A5C3}" srcOrd="12" destOrd="0" presId="urn:microsoft.com/office/officeart/2005/8/layout/chevron2"/>
    <dgm:cxn modelId="{8F5CE8DB-A5B0-4E4E-A44B-ACD8AA9EAC3F}" type="presParOf" srcId="{4A76F013-C451-4DC4-A329-2D33B425A5C3}" destId="{E5BC642F-1049-42F2-8E96-903899A280E6}" srcOrd="0" destOrd="0" presId="urn:microsoft.com/office/officeart/2005/8/layout/chevron2"/>
    <dgm:cxn modelId="{6547E7DE-D131-4145-B8DD-597F7DF3E50F}" type="presParOf" srcId="{4A76F013-C451-4DC4-A329-2D33B425A5C3}" destId="{F043E2BA-6C0C-4522-96A0-DDD798CE6A6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1BB01B4-8904-427B-849D-D516AF48A68A}"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A0C6453A-4C21-4F8A-A306-ECD5D2FD869F}">
      <dgm:prSet phldrT="[Text]"/>
      <dgm:spPr/>
      <dgm:t>
        <a:bodyPr/>
        <a:lstStyle/>
        <a:p>
          <a:pPr algn="l"/>
          <a:r>
            <a:rPr lang="en-US" dirty="0"/>
            <a:t>Step 1</a:t>
          </a:r>
        </a:p>
      </dgm:t>
    </dgm:pt>
    <dgm:pt modelId="{6ED31212-0BEA-493F-8D58-E48578D276AE}" type="parTrans" cxnId="{C8406598-3069-4ED4-B6BE-5D1B5A1694CA}">
      <dgm:prSet/>
      <dgm:spPr/>
      <dgm:t>
        <a:bodyPr/>
        <a:lstStyle/>
        <a:p>
          <a:pPr algn="l"/>
          <a:endParaRPr lang="en-US"/>
        </a:p>
      </dgm:t>
    </dgm:pt>
    <dgm:pt modelId="{2E4C811F-8900-48E4-8E1F-E6502F7A9676}" type="sibTrans" cxnId="{C8406598-3069-4ED4-B6BE-5D1B5A1694CA}">
      <dgm:prSet/>
      <dgm:spPr/>
      <dgm:t>
        <a:bodyPr/>
        <a:lstStyle/>
        <a:p>
          <a:pPr algn="l"/>
          <a:endParaRPr lang="en-US"/>
        </a:p>
      </dgm:t>
    </dgm:pt>
    <dgm:pt modelId="{4388B99A-A8D1-4F63-BBA5-131DD961CE98}">
      <dgm:prSet phldrT="[Text]"/>
      <dgm:spPr/>
      <dgm:t>
        <a:bodyPr/>
        <a:lstStyle/>
        <a:p>
          <a:pPr algn="l"/>
          <a:r>
            <a:rPr lang="en-US" dirty="0"/>
            <a:t>Identify Insider Job Categories</a:t>
          </a:r>
        </a:p>
      </dgm:t>
    </dgm:pt>
    <dgm:pt modelId="{9F5AFBC2-F11E-4AB8-921C-F2663052D46F}" type="parTrans" cxnId="{6CB83019-679E-47BE-9ED8-23E6AF44E1ED}">
      <dgm:prSet/>
      <dgm:spPr/>
      <dgm:t>
        <a:bodyPr/>
        <a:lstStyle/>
        <a:p>
          <a:pPr algn="l"/>
          <a:endParaRPr lang="en-US"/>
        </a:p>
      </dgm:t>
    </dgm:pt>
    <dgm:pt modelId="{CB5DC2E8-78E3-4E47-81E3-41AF248689F9}" type="sibTrans" cxnId="{6CB83019-679E-47BE-9ED8-23E6AF44E1ED}">
      <dgm:prSet/>
      <dgm:spPr/>
      <dgm:t>
        <a:bodyPr/>
        <a:lstStyle/>
        <a:p>
          <a:pPr algn="l"/>
          <a:endParaRPr lang="en-US"/>
        </a:p>
      </dgm:t>
    </dgm:pt>
    <dgm:pt modelId="{18D50B09-BAE7-4AFE-B052-AABED6E138E7}">
      <dgm:prSet phldrT="[Text]"/>
      <dgm:spPr/>
      <dgm:t>
        <a:bodyPr/>
        <a:lstStyle/>
        <a:p>
          <a:pPr algn="l"/>
          <a:r>
            <a:rPr lang="en-US" dirty="0"/>
            <a:t>Step 2</a:t>
          </a:r>
        </a:p>
      </dgm:t>
    </dgm:pt>
    <dgm:pt modelId="{969A4908-A15A-468D-8DA3-3E297808C83F}" type="parTrans" cxnId="{522C493F-6B6B-42F9-B29F-66B9019D3B39}">
      <dgm:prSet/>
      <dgm:spPr/>
      <dgm:t>
        <a:bodyPr/>
        <a:lstStyle/>
        <a:p>
          <a:pPr algn="l"/>
          <a:endParaRPr lang="en-US"/>
        </a:p>
      </dgm:t>
    </dgm:pt>
    <dgm:pt modelId="{EF57EE84-8093-46CE-9154-52CA14C2D6D3}" type="sibTrans" cxnId="{522C493F-6B6B-42F9-B29F-66B9019D3B39}">
      <dgm:prSet/>
      <dgm:spPr/>
      <dgm:t>
        <a:bodyPr/>
        <a:lstStyle/>
        <a:p>
          <a:pPr algn="l"/>
          <a:endParaRPr lang="en-US"/>
        </a:p>
      </dgm:t>
    </dgm:pt>
    <dgm:pt modelId="{2FBD1F4E-1C60-4D13-AE50-DCE70DCBF5E8}">
      <dgm:prSet phldrT="[Text]"/>
      <dgm:spPr/>
      <dgm:t>
        <a:bodyPr/>
        <a:lstStyle/>
        <a:p>
          <a:pPr algn="l"/>
          <a:r>
            <a:rPr lang="en-US" dirty="0"/>
            <a:t>Prioritize Insider Job Categories for Analysis</a:t>
          </a:r>
        </a:p>
      </dgm:t>
    </dgm:pt>
    <dgm:pt modelId="{379426D7-0826-4594-9469-DA8512B3F7FB}" type="parTrans" cxnId="{A2B8B74B-D467-4CF6-A780-F536D59F6C68}">
      <dgm:prSet/>
      <dgm:spPr/>
      <dgm:t>
        <a:bodyPr/>
        <a:lstStyle/>
        <a:p>
          <a:pPr algn="l"/>
          <a:endParaRPr lang="en-US"/>
        </a:p>
      </dgm:t>
    </dgm:pt>
    <dgm:pt modelId="{EEFF47EC-A361-49EC-BE4D-3E87708133D1}" type="sibTrans" cxnId="{A2B8B74B-D467-4CF6-A780-F536D59F6C68}">
      <dgm:prSet/>
      <dgm:spPr/>
      <dgm:t>
        <a:bodyPr/>
        <a:lstStyle/>
        <a:p>
          <a:pPr algn="l"/>
          <a:endParaRPr lang="en-US"/>
        </a:p>
      </dgm:t>
    </dgm:pt>
    <dgm:pt modelId="{BA361311-FF49-4CBD-A725-42F764F9685A}">
      <dgm:prSet phldrT="[Text]"/>
      <dgm:spPr/>
      <dgm:t>
        <a:bodyPr/>
        <a:lstStyle/>
        <a:p>
          <a:pPr algn="l"/>
          <a:r>
            <a:rPr lang="en-US" dirty="0"/>
            <a:t>Determine Insider Attributes for each Job Category</a:t>
          </a:r>
        </a:p>
      </dgm:t>
    </dgm:pt>
    <dgm:pt modelId="{DF02BBE2-A950-4A49-9C61-F6002955AEC1}" type="parTrans" cxnId="{A0E944E4-F715-4E9B-BF7C-53F6F0BD45F3}">
      <dgm:prSet/>
      <dgm:spPr/>
      <dgm:t>
        <a:bodyPr/>
        <a:lstStyle/>
        <a:p>
          <a:pPr algn="l"/>
          <a:endParaRPr lang="en-US"/>
        </a:p>
      </dgm:t>
    </dgm:pt>
    <dgm:pt modelId="{EAF2E6BB-5F72-4CEB-866E-1270FD8F6B18}" type="sibTrans" cxnId="{A0E944E4-F715-4E9B-BF7C-53F6F0BD45F3}">
      <dgm:prSet/>
      <dgm:spPr/>
      <dgm:t>
        <a:bodyPr/>
        <a:lstStyle/>
        <a:p>
          <a:pPr algn="l"/>
          <a:endParaRPr lang="en-US"/>
        </a:p>
      </dgm:t>
    </dgm:pt>
    <dgm:pt modelId="{701DDD03-3ABD-4430-8A22-28FA5CBD2C07}">
      <dgm:prSet phldrT="[Text]"/>
      <dgm:spPr/>
      <dgm:t>
        <a:bodyPr/>
        <a:lstStyle/>
        <a:p>
          <a:pPr algn="l"/>
          <a:r>
            <a:rPr lang="en-US" dirty="0"/>
            <a:t>Step 3</a:t>
          </a:r>
        </a:p>
      </dgm:t>
    </dgm:pt>
    <dgm:pt modelId="{301541E6-800C-43D1-8739-C637515451B0}" type="sibTrans" cxnId="{52CFCF59-1903-4163-8722-7E5528D0382C}">
      <dgm:prSet/>
      <dgm:spPr/>
      <dgm:t>
        <a:bodyPr/>
        <a:lstStyle/>
        <a:p>
          <a:pPr algn="l"/>
          <a:endParaRPr lang="en-US"/>
        </a:p>
      </dgm:t>
    </dgm:pt>
    <dgm:pt modelId="{A368E928-105A-4720-B778-F69AF213EEBF}" type="parTrans" cxnId="{52CFCF59-1903-4163-8722-7E5528D0382C}">
      <dgm:prSet/>
      <dgm:spPr/>
      <dgm:t>
        <a:bodyPr/>
        <a:lstStyle/>
        <a:p>
          <a:pPr algn="l"/>
          <a:endParaRPr lang="en-US"/>
        </a:p>
      </dgm:t>
    </dgm:pt>
    <dgm:pt modelId="{06B29E7A-5DD9-4D36-A76D-305BECFB1151}">
      <dgm:prSet phldrT="[Text]"/>
      <dgm:spPr/>
      <dgm:t>
        <a:bodyPr/>
        <a:lstStyle/>
        <a:p>
          <a:pPr algn="l"/>
          <a:r>
            <a:rPr lang="en-US" dirty="0"/>
            <a:t>Step 4</a:t>
          </a:r>
        </a:p>
      </dgm:t>
    </dgm:pt>
    <dgm:pt modelId="{FBD15F67-91AF-4CED-BFEA-1C9F70C3CABD}" type="parTrans" cxnId="{8C5A5F46-2DD4-4DD8-BF1E-9954107D3F40}">
      <dgm:prSet/>
      <dgm:spPr/>
      <dgm:t>
        <a:bodyPr/>
        <a:lstStyle/>
        <a:p>
          <a:pPr algn="l"/>
          <a:endParaRPr lang="en-US"/>
        </a:p>
      </dgm:t>
    </dgm:pt>
    <dgm:pt modelId="{7E92ADED-B037-470B-9595-2ED7351D128A}" type="sibTrans" cxnId="{8C5A5F46-2DD4-4DD8-BF1E-9954107D3F40}">
      <dgm:prSet/>
      <dgm:spPr/>
      <dgm:t>
        <a:bodyPr/>
        <a:lstStyle/>
        <a:p>
          <a:pPr algn="l"/>
          <a:endParaRPr lang="en-US"/>
        </a:p>
      </dgm:t>
    </dgm:pt>
    <dgm:pt modelId="{51657B99-D23B-45E7-9EE6-B382A8E9246F}">
      <dgm:prSet phldrT="[Text]"/>
      <dgm:spPr>
        <a:solidFill>
          <a:schemeClr val="accent4">
            <a:alpha val="90000"/>
          </a:schemeClr>
        </a:solidFill>
      </dgm:spPr>
      <dgm:t>
        <a:bodyPr/>
        <a:lstStyle/>
        <a:p>
          <a:pPr algn="l"/>
          <a:r>
            <a:rPr lang="en-US" dirty="0"/>
            <a:t>Rank Insiders based on Job Category</a:t>
          </a:r>
        </a:p>
      </dgm:t>
    </dgm:pt>
    <dgm:pt modelId="{86F3D070-628B-4692-A2E6-3108D1B8AFE2}" type="parTrans" cxnId="{E54ADFD2-38A1-4EDF-84C7-B39823050B3F}">
      <dgm:prSet/>
      <dgm:spPr/>
      <dgm:t>
        <a:bodyPr/>
        <a:lstStyle/>
        <a:p>
          <a:pPr algn="l"/>
          <a:endParaRPr lang="en-US"/>
        </a:p>
      </dgm:t>
    </dgm:pt>
    <dgm:pt modelId="{6C834398-9D51-47C7-A887-9C74EF4D5052}" type="sibTrans" cxnId="{E54ADFD2-38A1-4EDF-84C7-B39823050B3F}">
      <dgm:prSet/>
      <dgm:spPr/>
      <dgm:t>
        <a:bodyPr/>
        <a:lstStyle/>
        <a:p>
          <a:pPr algn="l"/>
          <a:endParaRPr lang="en-US"/>
        </a:p>
      </dgm:t>
    </dgm:pt>
    <dgm:pt modelId="{F93665EF-A4BF-4060-9ABE-5972E2009E4C}">
      <dgm:prSet phldrT="[Text]"/>
      <dgm:spPr/>
      <dgm:t>
        <a:bodyPr/>
        <a:lstStyle/>
        <a:p>
          <a:pPr algn="l"/>
          <a:r>
            <a:rPr lang="en-US" dirty="0"/>
            <a:t>Step 5</a:t>
          </a:r>
        </a:p>
      </dgm:t>
    </dgm:pt>
    <dgm:pt modelId="{40BA1E92-DEFD-498A-81C2-63D5EA8EC6CE}" type="parTrans" cxnId="{0703E00C-3C41-47BE-93CA-E43F4EE8A2A6}">
      <dgm:prSet/>
      <dgm:spPr/>
      <dgm:t>
        <a:bodyPr/>
        <a:lstStyle/>
        <a:p>
          <a:pPr algn="l"/>
          <a:endParaRPr lang="en-US"/>
        </a:p>
      </dgm:t>
    </dgm:pt>
    <dgm:pt modelId="{2017ABEA-1FC0-4751-BEC4-7B60C9F54E37}" type="sibTrans" cxnId="{0703E00C-3C41-47BE-93CA-E43F4EE8A2A6}">
      <dgm:prSet/>
      <dgm:spPr/>
      <dgm:t>
        <a:bodyPr/>
        <a:lstStyle/>
        <a:p>
          <a:pPr algn="l"/>
          <a:endParaRPr lang="en-US"/>
        </a:p>
      </dgm:t>
    </dgm:pt>
    <dgm:pt modelId="{EE8C28B0-50D8-409C-98B6-7A77DD59E1CC}">
      <dgm:prSet phldrT="[Text]"/>
      <dgm:spPr/>
      <dgm:t>
        <a:bodyPr/>
        <a:lstStyle/>
        <a:p>
          <a:pPr algn="l"/>
          <a:r>
            <a:rPr lang="en-US" dirty="0"/>
            <a:t>Develop Insider Scenarios</a:t>
          </a:r>
        </a:p>
      </dgm:t>
    </dgm:pt>
    <dgm:pt modelId="{6A71EC71-93F1-4270-83C7-13F93EFA6DBC}" type="parTrans" cxnId="{C3CD2E1E-35B2-40A0-8544-4CEF7572E446}">
      <dgm:prSet/>
      <dgm:spPr/>
      <dgm:t>
        <a:bodyPr/>
        <a:lstStyle/>
        <a:p>
          <a:pPr algn="l"/>
          <a:endParaRPr lang="en-US"/>
        </a:p>
      </dgm:t>
    </dgm:pt>
    <dgm:pt modelId="{4DB6261B-B327-4B6D-879C-A0613D382662}" type="sibTrans" cxnId="{C3CD2E1E-35B2-40A0-8544-4CEF7572E446}">
      <dgm:prSet/>
      <dgm:spPr/>
      <dgm:t>
        <a:bodyPr/>
        <a:lstStyle/>
        <a:p>
          <a:pPr algn="l"/>
          <a:endParaRPr lang="en-US"/>
        </a:p>
      </dgm:t>
    </dgm:pt>
    <dgm:pt modelId="{6F3FB709-B548-445D-AB6E-1FA4B86A7C19}">
      <dgm:prSet phldrT="[Text]"/>
      <dgm:spPr/>
      <dgm:t>
        <a:bodyPr/>
        <a:lstStyle/>
        <a:p>
          <a:pPr algn="l"/>
          <a:r>
            <a:rPr lang="en-US" dirty="0"/>
            <a:t>Step 6</a:t>
          </a:r>
        </a:p>
      </dgm:t>
    </dgm:pt>
    <dgm:pt modelId="{7391E517-FFDF-4ABE-AD9E-939C17EAC24E}" type="parTrans" cxnId="{EBBFC259-D3F1-4AAF-BCA6-44FD2602B682}">
      <dgm:prSet/>
      <dgm:spPr/>
      <dgm:t>
        <a:bodyPr/>
        <a:lstStyle/>
        <a:p>
          <a:pPr algn="l"/>
          <a:endParaRPr lang="en-US"/>
        </a:p>
      </dgm:t>
    </dgm:pt>
    <dgm:pt modelId="{91951E6E-9AF5-4E10-A5FC-629FDE5E5B79}" type="sibTrans" cxnId="{EBBFC259-D3F1-4AAF-BCA6-44FD2602B682}">
      <dgm:prSet/>
      <dgm:spPr/>
      <dgm:t>
        <a:bodyPr/>
        <a:lstStyle/>
        <a:p>
          <a:pPr algn="l"/>
          <a:endParaRPr lang="en-US"/>
        </a:p>
      </dgm:t>
    </dgm:pt>
    <dgm:pt modelId="{0766B2C6-B3C5-4D2F-A2E0-91E8D09CDEF6}">
      <dgm:prSet phldrT="[Text]"/>
      <dgm:spPr/>
      <dgm:t>
        <a:bodyPr/>
        <a:lstStyle/>
        <a:p>
          <a:pPr algn="l"/>
          <a:r>
            <a:rPr lang="en-US" dirty="0"/>
            <a:t>Identify Insider Threat Mitigation Programs</a:t>
          </a:r>
        </a:p>
      </dgm:t>
    </dgm:pt>
    <dgm:pt modelId="{5C1969FE-CC84-4EA3-A74E-8F2C0AD31698}" type="parTrans" cxnId="{D431D6E1-C92F-443C-9610-638D424674C6}">
      <dgm:prSet/>
      <dgm:spPr/>
      <dgm:t>
        <a:bodyPr/>
        <a:lstStyle/>
        <a:p>
          <a:pPr algn="l"/>
          <a:endParaRPr lang="en-US"/>
        </a:p>
      </dgm:t>
    </dgm:pt>
    <dgm:pt modelId="{2A161302-DB05-4CAF-AF9B-33C03E21B096}" type="sibTrans" cxnId="{D431D6E1-C92F-443C-9610-638D424674C6}">
      <dgm:prSet/>
      <dgm:spPr/>
      <dgm:t>
        <a:bodyPr/>
        <a:lstStyle/>
        <a:p>
          <a:pPr algn="l"/>
          <a:endParaRPr lang="en-US"/>
        </a:p>
      </dgm:t>
    </dgm:pt>
    <dgm:pt modelId="{95DB8EBA-1120-45A5-8DA5-7FF23F756CBD}">
      <dgm:prSet/>
      <dgm:spPr/>
      <dgm:t>
        <a:bodyPr/>
        <a:lstStyle/>
        <a:p>
          <a:pPr algn="l"/>
          <a:r>
            <a:rPr lang="en-US" dirty="0"/>
            <a:t>Step 7</a:t>
          </a:r>
        </a:p>
      </dgm:t>
    </dgm:pt>
    <dgm:pt modelId="{159AA450-F36B-42FA-B09F-D4CDC35D1B4B}" type="parTrans" cxnId="{24A58BBF-BD67-4220-BFEB-5559377E2023}">
      <dgm:prSet/>
      <dgm:spPr/>
      <dgm:t>
        <a:bodyPr/>
        <a:lstStyle/>
        <a:p>
          <a:pPr algn="l"/>
          <a:endParaRPr lang="en-US"/>
        </a:p>
      </dgm:t>
    </dgm:pt>
    <dgm:pt modelId="{BDDA3D07-1B8D-4B47-A9B2-9F27923D82BD}" type="sibTrans" cxnId="{24A58BBF-BD67-4220-BFEB-5559377E2023}">
      <dgm:prSet/>
      <dgm:spPr/>
      <dgm:t>
        <a:bodyPr/>
        <a:lstStyle/>
        <a:p>
          <a:pPr algn="l"/>
          <a:endParaRPr lang="en-US"/>
        </a:p>
      </dgm:t>
    </dgm:pt>
    <dgm:pt modelId="{8AB2B892-E026-4B6D-8703-6EECF33D276D}">
      <dgm:prSet/>
      <dgm:spPr/>
      <dgm:t>
        <a:bodyPr/>
        <a:lstStyle/>
        <a:p>
          <a:pPr algn="l"/>
          <a:r>
            <a:rPr lang="en-US" dirty="0"/>
            <a:t>Conduct Performance Assurance Activities</a:t>
          </a:r>
        </a:p>
      </dgm:t>
    </dgm:pt>
    <dgm:pt modelId="{9184FFC1-2AEA-4C48-9FE7-42E056E63DD6}" type="parTrans" cxnId="{A3C6C56B-4251-4ABA-AB91-1DA9299A673A}">
      <dgm:prSet/>
      <dgm:spPr/>
      <dgm:t>
        <a:bodyPr/>
        <a:lstStyle/>
        <a:p>
          <a:pPr algn="l"/>
          <a:endParaRPr lang="en-US"/>
        </a:p>
      </dgm:t>
    </dgm:pt>
    <dgm:pt modelId="{01C25060-8F76-4303-85C1-3DB69822829D}" type="sibTrans" cxnId="{A3C6C56B-4251-4ABA-AB91-1DA9299A673A}">
      <dgm:prSet/>
      <dgm:spPr/>
      <dgm:t>
        <a:bodyPr/>
        <a:lstStyle/>
        <a:p>
          <a:pPr algn="l"/>
          <a:endParaRPr lang="en-US"/>
        </a:p>
      </dgm:t>
    </dgm:pt>
    <dgm:pt modelId="{74392193-E4DA-4228-A0B3-024BC64DBE63}" type="pres">
      <dgm:prSet presAssocID="{71BB01B4-8904-427B-849D-D516AF48A68A}" presName="linearFlow" presStyleCnt="0">
        <dgm:presLayoutVars>
          <dgm:dir/>
          <dgm:animLvl val="lvl"/>
          <dgm:resizeHandles val="exact"/>
        </dgm:presLayoutVars>
      </dgm:prSet>
      <dgm:spPr/>
      <dgm:t>
        <a:bodyPr/>
        <a:lstStyle/>
        <a:p>
          <a:endParaRPr lang="en-US"/>
        </a:p>
      </dgm:t>
    </dgm:pt>
    <dgm:pt modelId="{DCE80EE6-D2CA-4FE1-ADE6-1F9BA0231E2B}" type="pres">
      <dgm:prSet presAssocID="{A0C6453A-4C21-4F8A-A306-ECD5D2FD869F}" presName="composite" presStyleCnt="0"/>
      <dgm:spPr/>
    </dgm:pt>
    <dgm:pt modelId="{1C96134F-9494-44F5-8B4A-C90A264CD37B}" type="pres">
      <dgm:prSet presAssocID="{A0C6453A-4C21-4F8A-A306-ECD5D2FD869F}" presName="parentText" presStyleLbl="alignNode1" presStyleIdx="0" presStyleCnt="7">
        <dgm:presLayoutVars>
          <dgm:chMax val="1"/>
          <dgm:bulletEnabled val="1"/>
        </dgm:presLayoutVars>
      </dgm:prSet>
      <dgm:spPr/>
      <dgm:t>
        <a:bodyPr/>
        <a:lstStyle/>
        <a:p>
          <a:endParaRPr lang="en-US"/>
        </a:p>
      </dgm:t>
    </dgm:pt>
    <dgm:pt modelId="{080A6755-2CD1-4193-9A63-81A3CE34FE01}" type="pres">
      <dgm:prSet presAssocID="{A0C6453A-4C21-4F8A-A306-ECD5D2FD869F}" presName="descendantText" presStyleLbl="alignAcc1" presStyleIdx="0" presStyleCnt="7">
        <dgm:presLayoutVars>
          <dgm:bulletEnabled val="1"/>
        </dgm:presLayoutVars>
      </dgm:prSet>
      <dgm:spPr/>
      <dgm:t>
        <a:bodyPr/>
        <a:lstStyle/>
        <a:p>
          <a:endParaRPr lang="en-US"/>
        </a:p>
      </dgm:t>
    </dgm:pt>
    <dgm:pt modelId="{08301A30-0C39-48C2-9EA3-1AB93DBDA9F9}" type="pres">
      <dgm:prSet presAssocID="{2E4C811F-8900-48E4-8E1F-E6502F7A9676}" presName="sp" presStyleCnt="0"/>
      <dgm:spPr/>
    </dgm:pt>
    <dgm:pt modelId="{744B8607-DF5B-4976-8976-EC28CA817FAB}" type="pres">
      <dgm:prSet presAssocID="{18D50B09-BAE7-4AFE-B052-AABED6E138E7}" presName="composite" presStyleCnt="0"/>
      <dgm:spPr/>
    </dgm:pt>
    <dgm:pt modelId="{C839075E-6123-484B-9A9B-51647B4C7D88}" type="pres">
      <dgm:prSet presAssocID="{18D50B09-BAE7-4AFE-B052-AABED6E138E7}" presName="parentText" presStyleLbl="alignNode1" presStyleIdx="1" presStyleCnt="7">
        <dgm:presLayoutVars>
          <dgm:chMax val="1"/>
          <dgm:bulletEnabled val="1"/>
        </dgm:presLayoutVars>
      </dgm:prSet>
      <dgm:spPr/>
      <dgm:t>
        <a:bodyPr/>
        <a:lstStyle/>
        <a:p>
          <a:endParaRPr lang="en-US"/>
        </a:p>
      </dgm:t>
    </dgm:pt>
    <dgm:pt modelId="{B5D3073C-D359-4097-A45A-8A9145E72E99}" type="pres">
      <dgm:prSet presAssocID="{18D50B09-BAE7-4AFE-B052-AABED6E138E7}" presName="descendantText" presStyleLbl="alignAcc1" presStyleIdx="1" presStyleCnt="7">
        <dgm:presLayoutVars>
          <dgm:bulletEnabled val="1"/>
        </dgm:presLayoutVars>
      </dgm:prSet>
      <dgm:spPr/>
      <dgm:t>
        <a:bodyPr/>
        <a:lstStyle/>
        <a:p>
          <a:endParaRPr lang="en-US"/>
        </a:p>
      </dgm:t>
    </dgm:pt>
    <dgm:pt modelId="{127AE1A6-C94A-4C56-B664-430AE71F45EF}" type="pres">
      <dgm:prSet presAssocID="{EF57EE84-8093-46CE-9154-52CA14C2D6D3}" presName="sp" presStyleCnt="0"/>
      <dgm:spPr/>
    </dgm:pt>
    <dgm:pt modelId="{5318EC37-1DE8-4A8C-A72E-F5E35C3AFA6B}" type="pres">
      <dgm:prSet presAssocID="{701DDD03-3ABD-4430-8A22-28FA5CBD2C07}" presName="composite" presStyleCnt="0"/>
      <dgm:spPr/>
    </dgm:pt>
    <dgm:pt modelId="{4756FD87-23CA-43EE-9471-4A8F526713E2}" type="pres">
      <dgm:prSet presAssocID="{701DDD03-3ABD-4430-8A22-28FA5CBD2C07}" presName="parentText" presStyleLbl="alignNode1" presStyleIdx="2" presStyleCnt="7" custLinFactNeighborY="55">
        <dgm:presLayoutVars>
          <dgm:chMax val="1"/>
          <dgm:bulletEnabled val="1"/>
        </dgm:presLayoutVars>
      </dgm:prSet>
      <dgm:spPr/>
      <dgm:t>
        <a:bodyPr/>
        <a:lstStyle/>
        <a:p>
          <a:endParaRPr lang="en-US"/>
        </a:p>
      </dgm:t>
    </dgm:pt>
    <dgm:pt modelId="{6D93B692-D4DE-4873-BFFA-452A08D02EA1}" type="pres">
      <dgm:prSet presAssocID="{701DDD03-3ABD-4430-8A22-28FA5CBD2C07}" presName="descendantText" presStyleLbl="alignAcc1" presStyleIdx="2" presStyleCnt="7">
        <dgm:presLayoutVars>
          <dgm:bulletEnabled val="1"/>
        </dgm:presLayoutVars>
      </dgm:prSet>
      <dgm:spPr/>
      <dgm:t>
        <a:bodyPr/>
        <a:lstStyle/>
        <a:p>
          <a:endParaRPr lang="en-US"/>
        </a:p>
      </dgm:t>
    </dgm:pt>
    <dgm:pt modelId="{25183E6E-0F9E-46D6-8419-E355F4D200E9}" type="pres">
      <dgm:prSet presAssocID="{301541E6-800C-43D1-8739-C637515451B0}" presName="sp" presStyleCnt="0"/>
      <dgm:spPr/>
    </dgm:pt>
    <dgm:pt modelId="{722C2E7E-A5D6-4495-B126-DEE4A817BD99}" type="pres">
      <dgm:prSet presAssocID="{06B29E7A-5DD9-4D36-A76D-305BECFB1151}" presName="composite" presStyleCnt="0"/>
      <dgm:spPr/>
    </dgm:pt>
    <dgm:pt modelId="{A5157DF6-E4B4-46F4-A89E-645E45193F3B}" type="pres">
      <dgm:prSet presAssocID="{06B29E7A-5DD9-4D36-A76D-305BECFB1151}" presName="parentText" presStyleLbl="alignNode1" presStyleIdx="3" presStyleCnt="7">
        <dgm:presLayoutVars>
          <dgm:chMax val="1"/>
          <dgm:bulletEnabled val="1"/>
        </dgm:presLayoutVars>
      </dgm:prSet>
      <dgm:spPr/>
      <dgm:t>
        <a:bodyPr/>
        <a:lstStyle/>
        <a:p>
          <a:endParaRPr lang="en-US"/>
        </a:p>
      </dgm:t>
    </dgm:pt>
    <dgm:pt modelId="{E631FC92-BF8B-4074-9637-855E79C43ACE}" type="pres">
      <dgm:prSet presAssocID="{06B29E7A-5DD9-4D36-A76D-305BECFB1151}" presName="descendantText" presStyleLbl="alignAcc1" presStyleIdx="3" presStyleCnt="7" custLinFactNeighborX="0" custLinFactNeighborY="1702">
        <dgm:presLayoutVars>
          <dgm:bulletEnabled val="1"/>
        </dgm:presLayoutVars>
      </dgm:prSet>
      <dgm:spPr/>
      <dgm:t>
        <a:bodyPr/>
        <a:lstStyle/>
        <a:p>
          <a:endParaRPr lang="en-US"/>
        </a:p>
      </dgm:t>
    </dgm:pt>
    <dgm:pt modelId="{77505D99-B383-416D-905E-6CE96292A080}" type="pres">
      <dgm:prSet presAssocID="{7E92ADED-B037-470B-9595-2ED7351D128A}" presName="sp" presStyleCnt="0"/>
      <dgm:spPr/>
    </dgm:pt>
    <dgm:pt modelId="{5FE09D48-4664-44B5-9E00-5E9E4151388B}" type="pres">
      <dgm:prSet presAssocID="{F93665EF-A4BF-4060-9ABE-5972E2009E4C}" presName="composite" presStyleCnt="0"/>
      <dgm:spPr/>
    </dgm:pt>
    <dgm:pt modelId="{75BE38E8-08F9-4AB7-8440-8C068C8EDAAE}" type="pres">
      <dgm:prSet presAssocID="{F93665EF-A4BF-4060-9ABE-5972E2009E4C}" presName="parentText" presStyleLbl="alignNode1" presStyleIdx="4" presStyleCnt="7">
        <dgm:presLayoutVars>
          <dgm:chMax val="1"/>
          <dgm:bulletEnabled val="1"/>
        </dgm:presLayoutVars>
      </dgm:prSet>
      <dgm:spPr/>
      <dgm:t>
        <a:bodyPr/>
        <a:lstStyle/>
        <a:p>
          <a:endParaRPr lang="en-US"/>
        </a:p>
      </dgm:t>
    </dgm:pt>
    <dgm:pt modelId="{F8817A45-4B24-4B4C-9996-F0F151DDB64E}" type="pres">
      <dgm:prSet presAssocID="{F93665EF-A4BF-4060-9ABE-5972E2009E4C}" presName="descendantText" presStyleLbl="alignAcc1" presStyleIdx="4" presStyleCnt="7" custLinFactNeighborY="0">
        <dgm:presLayoutVars>
          <dgm:bulletEnabled val="1"/>
        </dgm:presLayoutVars>
      </dgm:prSet>
      <dgm:spPr/>
      <dgm:t>
        <a:bodyPr/>
        <a:lstStyle/>
        <a:p>
          <a:endParaRPr lang="en-US"/>
        </a:p>
      </dgm:t>
    </dgm:pt>
    <dgm:pt modelId="{A1E3A35D-AC8E-4594-B25B-CE7466149C2F}" type="pres">
      <dgm:prSet presAssocID="{2017ABEA-1FC0-4751-BEC4-7B60C9F54E37}" presName="sp" presStyleCnt="0"/>
      <dgm:spPr/>
    </dgm:pt>
    <dgm:pt modelId="{9E3057E2-B2C4-409D-8F34-78DA57EE572B}" type="pres">
      <dgm:prSet presAssocID="{6F3FB709-B548-445D-AB6E-1FA4B86A7C19}" presName="composite" presStyleCnt="0"/>
      <dgm:spPr/>
    </dgm:pt>
    <dgm:pt modelId="{CC37A10D-6248-416E-95C0-F0D126848B32}" type="pres">
      <dgm:prSet presAssocID="{6F3FB709-B548-445D-AB6E-1FA4B86A7C19}" presName="parentText" presStyleLbl="alignNode1" presStyleIdx="5" presStyleCnt="7">
        <dgm:presLayoutVars>
          <dgm:chMax val="1"/>
          <dgm:bulletEnabled val="1"/>
        </dgm:presLayoutVars>
      </dgm:prSet>
      <dgm:spPr/>
      <dgm:t>
        <a:bodyPr/>
        <a:lstStyle/>
        <a:p>
          <a:endParaRPr lang="en-US"/>
        </a:p>
      </dgm:t>
    </dgm:pt>
    <dgm:pt modelId="{56CEC971-D5B8-4570-A289-A8B3AA78DEC4}" type="pres">
      <dgm:prSet presAssocID="{6F3FB709-B548-445D-AB6E-1FA4B86A7C19}" presName="descendantText" presStyleLbl="alignAcc1" presStyleIdx="5" presStyleCnt="7" custLinFactNeighborX="0" custLinFactNeighborY="3002">
        <dgm:presLayoutVars>
          <dgm:bulletEnabled val="1"/>
        </dgm:presLayoutVars>
      </dgm:prSet>
      <dgm:spPr/>
      <dgm:t>
        <a:bodyPr/>
        <a:lstStyle/>
        <a:p>
          <a:endParaRPr lang="en-US"/>
        </a:p>
      </dgm:t>
    </dgm:pt>
    <dgm:pt modelId="{855748DD-7F78-4468-8369-2A7A3972BA80}" type="pres">
      <dgm:prSet presAssocID="{91951E6E-9AF5-4E10-A5FC-629FDE5E5B79}" presName="sp" presStyleCnt="0"/>
      <dgm:spPr/>
    </dgm:pt>
    <dgm:pt modelId="{4A76F013-C451-4DC4-A329-2D33B425A5C3}" type="pres">
      <dgm:prSet presAssocID="{95DB8EBA-1120-45A5-8DA5-7FF23F756CBD}" presName="composite" presStyleCnt="0"/>
      <dgm:spPr/>
    </dgm:pt>
    <dgm:pt modelId="{E5BC642F-1049-42F2-8E96-903899A280E6}" type="pres">
      <dgm:prSet presAssocID="{95DB8EBA-1120-45A5-8DA5-7FF23F756CBD}" presName="parentText" presStyleLbl="alignNode1" presStyleIdx="6" presStyleCnt="7">
        <dgm:presLayoutVars>
          <dgm:chMax val="1"/>
          <dgm:bulletEnabled val="1"/>
        </dgm:presLayoutVars>
      </dgm:prSet>
      <dgm:spPr/>
      <dgm:t>
        <a:bodyPr/>
        <a:lstStyle/>
        <a:p>
          <a:endParaRPr lang="en-US"/>
        </a:p>
      </dgm:t>
    </dgm:pt>
    <dgm:pt modelId="{F043E2BA-6C0C-4522-96A0-DDD798CE6A61}" type="pres">
      <dgm:prSet presAssocID="{95DB8EBA-1120-45A5-8DA5-7FF23F756CBD}" presName="descendantText" presStyleLbl="alignAcc1" presStyleIdx="6" presStyleCnt="7">
        <dgm:presLayoutVars>
          <dgm:bulletEnabled val="1"/>
        </dgm:presLayoutVars>
      </dgm:prSet>
      <dgm:spPr/>
      <dgm:t>
        <a:bodyPr/>
        <a:lstStyle/>
        <a:p>
          <a:endParaRPr lang="en-US"/>
        </a:p>
      </dgm:t>
    </dgm:pt>
  </dgm:ptLst>
  <dgm:cxnLst>
    <dgm:cxn modelId="{FA6CE84C-278D-46C1-88E2-13AB1C52837B}" type="presOf" srcId="{06B29E7A-5DD9-4D36-A76D-305BECFB1151}" destId="{A5157DF6-E4B4-46F4-A89E-645E45193F3B}" srcOrd="0" destOrd="0" presId="urn:microsoft.com/office/officeart/2005/8/layout/chevron2"/>
    <dgm:cxn modelId="{D431D6E1-C92F-443C-9610-638D424674C6}" srcId="{6F3FB709-B548-445D-AB6E-1FA4B86A7C19}" destId="{0766B2C6-B3C5-4D2F-A2E0-91E8D09CDEF6}" srcOrd="0" destOrd="0" parTransId="{5C1969FE-CC84-4EA3-A74E-8F2C0AD31698}" sibTransId="{2A161302-DB05-4CAF-AF9B-33C03E21B096}"/>
    <dgm:cxn modelId="{7E0FC68C-DA02-46B0-8876-FD3D49AC15C3}" type="presOf" srcId="{71BB01B4-8904-427B-849D-D516AF48A68A}" destId="{74392193-E4DA-4228-A0B3-024BC64DBE63}" srcOrd="0" destOrd="0" presId="urn:microsoft.com/office/officeart/2005/8/layout/chevron2"/>
    <dgm:cxn modelId="{8BD08C65-F60E-4AF9-AA25-D342665254FA}" type="presOf" srcId="{4388B99A-A8D1-4F63-BBA5-131DD961CE98}" destId="{080A6755-2CD1-4193-9A63-81A3CE34FE01}" srcOrd="0" destOrd="0" presId="urn:microsoft.com/office/officeart/2005/8/layout/chevron2"/>
    <dgm:cxn modelId="{2E81E46F-1CFA-4066-B772-F71A5CCAD192}" type="presOf" srcId="{2FBD1F4E-1C60-4D13-AE50-DCE70DCBF5E8}" destId="{B5D3073C-D359-4097-A45A-8A9145E72E99}" srcOrd="0" destOrd="0" presId="urn:microsoft.com/office/officeart/2005/8/layout/chevron2"/>
    <dgm:cxn modelId="{C3CD2E1E-35B2-40A0-8544-4CEF7572E446}" srcId="{F93665EF-A4BF-4060-9ABE-5972E2009E4C}" destId="{EE8C28B0-50D8-409C-98B6-7A77DD59E1CC}" srcOrd="0" destOrd="0" parTransId="{6A71EC71-93F1-4270-83C7-13F93EFA6DBC}" sibTransId="{4DB6261B-B327-4B6D-879C-A0613D382662}"/>
    <dgm:cxn modelId="{8C5A5F46-2DD4-4DD8-BF1E-9954107D3F40}" srcId="{71BB01B4-8904-427B-849D-D516AF48A68A}" destId="{06B29E7A-5DD9-4D36-A76D-305BECFB1151}" srcOrd="3" destOrd="0" parTransId="{FBD15F67-91AF-4CED-BFEA-1C9F70C3CABD}" sibTransId="{7E92ADED-B037-470B-9595-2ED7351D128A}"/>
    <dgm:cxn modelId="{0B603EBF-0785-4EE1-B5B0-A075D844C0E8}" type="presOf" srcId="{51657B99-D23B-45E7-9EE6-B382A8E9246F}" destId="{E631FC92-BF8B-4074-9637-855E79C43ACE}" srcOrd="0" destOrd="0" presId="urn:microsoft.com/office/officeart/2005/8/layout/chevron2"/>
    <dgm:cxn modelId="{24A58BBF-BD67-4220-BFEB-5559377E2023}" srcId="{71BB01B4-8904-427B-849D-D516AF48A68A}" destId="{95DB8EBA-1120-45A5-8DA5-7FF23F756CBD}" srcOrd="6" destOrd="0" parTransId="{159AA450-F36B-42FA-B09F-D4CDC35D1B4B}" sibTransId="{BDDA3D07-1B8D-4B47-A9B2-9F27923D82BD}"/>
    <dgm:cxn modelId="{522C493F-6B6B-42F9-B29F-66B9019D3B39}" srcId="{71BB01B4-8904-427B-849D-D516AF48A68A}" destId="{18D50B09-BAE7-4AFE-B052-AABED6E138E7}" srcOrd="1" destOrd="0" parTransId="{969A4908-A15A-468D-8DA3-3E297808C83F}" sibTransId="{EF57EE84-8093-46CE-9154-52CA14C2D6D3}"/>
    <dgm:cxn modelId="{DCA0BF13-6EC1-4FC3-BFDF-7C62583F6128}" type="presOf" srcId="{8AB2B892-E026-4B6D-8703-6EECF33D276D}" destId="{F043E2BA-6C0C-4522-96A0-DDD798CE6A61}" srcOrd="0" destOrd="0" presId="urn:microsoft.com/office/officeart/2005/8/layout/chevron2"/>
    <dgm:cxn modelId="{0703E00C-3C41-47BE-93CA-E43F4EE8A2A6}" srcId="{71BB01B4-8904-427B-849D-D516AF48A68A}" destId="{F93665EF-A4BF-4060-9ABE-5972E2009E4C}" srcOrd="4" destOrd="0" parTransId="{40BA1E92-DEFD-498A-81C2-63D5EA8EC6CE}" sibTransId="{2017ABEA-1FC0-4751-BEC4-7B60C9F54E37}"/>
    <dgm:cxn modelId="{52CFCF59-1903-4163-8722-7E5528D0382C}" srcId="{71BB01B4-8904-427B-849D-D516AF48A68A}" destId="{701DDD03-3ABD-4430-8A22-28FA5CBD2C07}" srcOrd="2" destOrd="0" parTransId="{A368E928-105A-4720-B778-F69AF213EEBF}" sibTransId="{301541E6-800C-43D1-8739-C637515451B0}"/>
    <dgm:cxn modelId="{C8406598-3069-4ED4-B6BE-5D1B5A1694CA}" srcId="{71BB01B4-8904-427B-849D-D516AF48A68A}" destId="{A0C6453A-4C21-4F8A-A306-ECD5D2FD869F}" srcOrd="0" destOrd="0" parTransId="{6ED31212-0BEA-493F-8D58-E48578D276AE}" sibTransId="{2E4C811F-8900-48E4-8E1F-E6502F7A9676}"/>
    <dgm:cxn modelId="{EBBFC259-D3F1-4AAF-BCA6-44FD2602B682}" srcId="{71BB01B4-8904-427B-849D-D516AF48A68A}" destId="{6F3FB709-B548-445D-AB6E-1FA4B86A7C19}" srcOrd="5" destOrd="0" parTransId="{7391E517-FFDF-4ABE-AD9E-939C17EAC24E}" sibTransId="{91951E6E-9AF5-4E10-A5FC-629FDE5E5B79}"/>
    <dgm:cxn modelId="{A2B8B74B-D467-4CF6-A780-F536D59F6C68}" srcId="{18D50B09-BAE7-4AFE-B052-AABED6E138E7}" destId="{2FBD1F4E-1C60-4D13-AE50-DCE70DCBF5E8}" srcOrd="0" destOrd="0" parTransId="{379426D7-0826-4594-9469-DA8512B3F7FB}" sibTransId="{EEFF47EC-A361-49EC-BE4D-3E87708133D1}"/>
    <dgm:cxn modelId="{A3C6C56B-4251-4ABA-AB91-1DA9299A673A}" srcId="{95DB8EBA-1120-45A5-8DA5-7FF23F756CBD}" destId="{8AB2B892-E026-4B6D-8703-6EECF33D276D}" srcOrd="0" destOrd="0" parTransId="{9184FFC1-2AEA-4C48-9FE7-42E056E63DD6}" sibTransId="{01C25060-8F76-4303-85C1-3DB69822829D}"/>
    <dgm:cxn modelId="{B0CD9FED-4F55-4A94-8B92-B3475CF97936}" type="presOf" srcId="{95DB8EBA-1120-45A5-8DA5-7FF23F756CBD}" destId="{E5BC642F-1049-42F2-8E96-903899A280E6}" srcOrd="0" destOrd="0" presId="urn:microsoft.com/office/officeart/2005/8/layout/chevron2"/>
    <dgm:cxn modelId="{AA2F679B-9C48-46E6-A464-0C090BC57618}" type="presOf" srcId="{18D50B09-BAE7-4AFE-B052-AABED6E138E7}" destId="{C839075E-6123-484B-9A9B-51647B4C7D88}" srcOrd="0" destOrd="0" presId="urn:microsoft.com/office/officeart/2005/8/layout/chevron2"/>
    <dgm:cxn modelId="{E54ADFD2-38A1-4EDF-84C7-B39823050B3F}" srcId="{06B29E7A-5DD9-4D36-A76D-305BECFB1151}" destId="{51657B99-D23B-45E7-9EE6-B382A8E9246F}" srcOrd="0" destOrd="0" parTransId="{86F3D070-628B-4692-A2E6-3108D1B8AFE2}" sibTransId="{6C834398-9D51-47C7-A887-9C74EF4D5052}"/>
    <dgm:cxn modelId="{B293274B-6C34-4124-8B82-D437FE88959D}" type="presOf" srcId="{EE8C28B0-50D8-409C-98B6-7A77DD59E1CC}" destId="{F8817A45-4B24-4B4C-9996-F0F151DDB64E}" srcOrd="0" destOrd="0" presId="urn:microsoft.com/office/officeart/2005/8/layout/chevron2"/>
    <dgm:cxn modelId="{B45796A9-18C2-475C-A381-78FB148F182C}" type="presOf" srcId="{BA361311-FF49-4CBD-A725-42F764F9685A}" destId="{6D93B692-D4DE-4873-BFFA-452A08D02EA1}" srcOrd="0" destOrd="0" presId="urn:microsoft.com/office/officeart/2005/8/layout/chevron2"/>
    <dgm:cxn modelId="{9FE5BDD4-6FC3-4B99-9BC1-613BEC01AF42}" type="presOf" srcId="{A0C6453A-4C21-4F8A-A306-ECD5D2FD869F}" destId="{1C96134F-9494-44F5-8B4A-C90A264CD37B}" srcOrd="0" destOrd="0" presId="urn:microsoft.com/office/officeart/2005/8/layout/chevron2"/>
    <dgm:cxn modelId="{F14DE1D6-08E3-41BC-BD3A-B768FDDEE2BD}" type="presOf" srcId="{F93665EF-A4BF-4060-9ABE-5972E2009E4C}" destId="{75BE38E8-08F9-4AB7-8440-8C068C8EDAAE}" srcOrd="0" destOrd="0" presId="urn:microsoft.com/office/officeart/2005/8/layout/chevron2"/>
    <dgm:cxn modelId="{A0E944E4-F715-4E9B-BF7C-53F6F0BD45F3}" srcId="{701DDD03-3ABD-4430-8A22-28FA5CBD2C07}" destId="{BA361311-FF49-4CBD-A725-42F764F9685A}" srcOrd="0" destOrd="0" parTransId="{DF02BBE2-A950-4A49-9C61-F6002955AEC1}" sibTransId="{EAF2E6BB-5F72-4CEB-866E-1270FD8F6B18}"/>
    <dgm:cxn modelId="{6CB83019-679E-47BE-9ED8-23E6AF44E1ED}" srcId="{A0C6453A-4C21-4F8A-A306-ECD5D2FD869F}" destId="{4388B99A-A8D1-4F63-BBA5-131DD961CE98}" srcOrd="0" destOrd="0" parTransId="{9F5AFBC2-F11E-4AB8-921C-F2663052D46F}" sibTransId="{CB5DC2E8-78E3-4E47-81E3-41AF248689F9}"/>
    <dgm:cxn modelId="{7FF1AD46-1AE0-41FC-BD73-5E9677F217BD}" type="presOf" srcId="{0766B2C6-B3C5-4D2F-A2E0-91E8D09CDEF6}" destId="{56CEC971-D5B8-4570-A289-A8B3AA78DEC4}" srcOrd="0" destOrd="0" presId="urn:microsoft.com/office/officeart/2005/8/layout/chevron2"/>
    <dgm:cxn modelId="{395C0C06-3733-4CBF-ACC7-C1450D654BCD}" type="presOf" srcId="{6F3FB709-B548-445D-AB6E-1FA4B86A7C19}" destId="{CC37A10D-6248-416E-95C0-F0D126848B32}" srcOrd="0" destOrd="0" presId="urn:microsoft.com/office/officeart/2005/8/layout/chevron2"/>
    <dgm:cxn modelId="{5EA068BC-4807-4FC0-8CCF-1A861FC1BE35}" type="presOf" srcId="{701DDD03-3ABD-4430-8A22-28FA5CBD2C07}" destId="{4756FD87-23CA-43EE-9471-4A8F526713E2}" srcOrd="0" destOrd="0" presId="urn:microsoft.com/office/officeart/2005/8/layout/chevron2"/>
    <dgm:cxn modelId="{238F8EAF-DA02-45DF-9C72-41FBF119A3B0}" type="presParOf" srcId="{74392193-E4DA-4228-A0B3-024BC64DBE63}" destId="{DCE80EE6-D2CA-4FE1-ADE6-1F9BA0231E2B}" srcOrd="0" destOrd="0" presId="urn:microsoft.com/office/officeart/2005/8/layout/chevron2"/>
    <dgm:cxn modelId="{DA69F79A-760F-412E-921F-D790D5F4FE1A}" type="presParOf" srcId="{DCE80EE6-D2CA-4FE1-ADE6-1F9BA0231E2B}" destId="{1C96134F-9494-44F5-8B4A-C90A264CD37B}" srcOrd="0" destOrd="0" presId="urn:microsoft.com/office/officeart/2005/8/layout/chevron2"/>
    <dgm:cxn modelId="{5D1FBC6F-C007-445F-AA16-E6623597417E}" type="presParOf" srcId="{DCE80EE6-D2CA-4FE1-ADE6-1F9BA0231E2B}" destId="{080A6755-2CD1-4193-9A63-81A3CE34FE01}" srcOrd="1" destOrd="0" presId="urn:microsoft.com/office/officeart/2005/8/layout/chevron2"/>
    <dgm:cxn modelId="{F4E259A0-FA90-42B8-BEF9-FBFB25D108F0}" type="presParOf" srcId="{74392193-E4DA-4228-A0B3-024BC64DBE63}" destId="{08301A30-0C39-48C2-9EA3-1AB93DBDA9F9}" srcOrd="1" destOrd="0" presId="urn:microsoft.com/office/officeart/2005/8/layout/chevron2"/>
    <dgm:cxn modelId="{5282658F-87DB-4CA7-B9D9-F83C0E27A1DF}" type="presParOf" srcId="{74392193-E4DA-4228-A0B3-024BC64DBE63}" destId="{744B8607-DF5B-4976-8976-EC28CA817FAB}" srcOrd="2" destOrd="0" presId="urn:microsoft.com/office/officeart/2005/8/layout/chevron2"/>
    <dgm:cxn modelId="{4BB2DFF5-705E-416F-B556-435B2AB2EB0F}" type="presParOf" srcId="{744B8607-DF5B-4976-8976-EC28CA817FAB}" destId="{C839075E-6123-484B-9A9B-51647B4C7D88}" srcOrd="0" destOrd="0" presId="urn:microsoft.com/office/officeart/2005/8/layout/chevron2"/>
    <dgm:cxn modelId="{05908C21-C138-41F5-8BAD-468BD776D325}" type="presParOf" srcId="{744B8607-DF5B-4976-8976-EC28CA817FAB}" destId="{B5D3073C-D359-4097-A45A-8A9145E72E99}" srcOrd="1" destOrd="0" presId="urn:microsoft.com/office/officeart/2005/8/layout/chevron2"/>
    <dgm:cxn modelId="{93E972C8-7437-4165-B74A-564F673A6957}" type="presParOf" srcId="{74392193-E4DA-4228-A0B3-024BC64DBE63}" destId="{127AE1A6-C94A-4C56-B664-430AE71F45EF}" srcOrd="3" destOrd="0" presId="urn:microsoft.com/office/officeart/2005/8/layout/chevron2"/>
    <dgm:cxn modelId="{38BCF867-6DF5-45B8-9A06-308B9809B315}" type="presParOf" srcId="{74392193-E4DA-4228-A0B3-024BC64DBE63}" destId="{5318EC37-1DE8-4A8C-A72E-F5E35C3AFA6B}" srcOrd="4" destOrd="0" presId="urn:microsoft.com/office/officeart/2005/8/layout/chevron2"/>
    <dgm:cxn modelId="{E72F1A2E-28C5-443C-B76D-8C0D5CE6ECB6}" type="presParOf" srcId="{5318EC37-1DE8-4A8C-A72E-F5E35C3AFA6B}" destId="{4756FD87-23CA-43EE-9471-4A8F526713E2}" srcOrd="0" destOrd="0" presId="urn:microsoft.com/office/officeart/2005/8/layout/chevron2"/>
    <dgm:cxn modelId="{0371CA3D-0D0B-4C98-8EDE-A03EBF39130F}" type="presParOf" srcId="{5318EC37-1DE8-4A8C-A72E-F5E35C3AFA6B}" destId="{6D93B692-D4DE-4873-BFFA-452A08D02EA1}" srcOrd="1" destOrd="0" presId="urn:microsoft.com/office/officeart/2005/8/layout/chevron2"/>
    <dgm:cxn modelId="{2F98405C-FE38-4740-A4A0-0E5051F6C1A6}" type="presParOf" srcId="{74392193-E4DA-4228-A0B3-024BC64DBE63}" destId="{25183E6E-0F9E-46D6-8419-E355F4D200E9}" srcOrd="5" destOrd="0" presId="urn:microsoft.com/office/officeart/2005/8/layout/chevron2"/>
    <dgm:cxn modelId="{1C3EE7B0-2EFB-459B-A154-D1C6231682DD}" type="presParOf" srcId="{74392193-E4DA-4228-A0B3-024BC64DBE63}" destId="{722C2E7E-A5D6-4495-B126-DEE4A817BD99}" srcOrd="6" destOrd="0" presId="urn:microsoft.com/office/officeart/2005/8/layout/chevron2"/>
    <dgm:cxn modelId="{4D5AF8BE-033B-4167-AC1B-2B62B7CF70A7}" type="presParOf" srcId="{722C2E7E-A5D6-4495-B126-DEE4A817BD99}" destId="{A5157DF6-E4B4-46F4-A89E-645E45193F3B}" srcOrd="0" destOrd="0" presId="urn:microsoft.com/office/officeart/2005/8/layout/chevron2"/>
    <dgm:cxn modelId="{DB31F4F9-FD44-4429-BAF1-5BA63C32D0CA}" type="presParOf" srcId="{722C2E7E-A5D6-4495-B126-DEE4A817BD99}" destId="{E631FC92-BF8B-4074-9637-855E79C43ACE}" srcOrd="1" destOrd="0" presId="urn:microsoft.com/office/officeart/2005/8/layout/chevron2"/>
    <dgm:cxn modelId="{2ABB31A5-8326-4AAA-AD2C-E0B7A2070E36}" type="presParOf" srcId="{74392193-E4DA-4228-A0B3-024BC64DBE63}" destId="{77505D99-B383-416D-905E-6CE96292A080}" srcOrd="7" destOrd="0" presId="urn:microsoft.com/office/officeart/2005/8/layout/chevron2"/>
    <dgm:cxn modelId="{0C7526CB-CC84-4734-9F7B-AEA46CEA1E39}" type="presParOf" srcId="{74392193-E4DA-4228-A0B3-024BC64DBE63}" destId="{5FE09D48-4664-44B5-9E00-5E9E4151388B}" srcOrd="8" destOrd="0" presId="urn:microsoft.com/office/officeart/2005/8/layout/chevron2"/>
    <dgm:cxn modelId="{6B9C0369-D89D-42D6-A4E7-0A7B930E74D4}" type="presParOf" srcId="{5FE09D48-4664-44B5-9E00-5E9E4151388B}" destId="{75BE38E8-08F9-4AB7-8440-8C068C8EDAAE}" srcOrd="0" destOrd="0" presId="urn:microsoft.com/office/officeart/2005/8/layout/chevron2"/>
    <dgm:cxn modelId="{B7946E43-C034-430F-97D2-F9D5F86DD6FD}" type="presParOf" srcId="{5FE09D48-4664-44B5-9E00-5E9E4151388B}" destId="{F8817A45-4B24-4B4C-9996-F0F151DDB64E}" srcOrd="1" destOrd="0" presId="urn:microsoft.com/office/officeart/2005/8/layout/chevron2"/>
    <dgm:cxn modelId="{1209DFA4-083B-478F-BB6F-0114627F2D11}" type="presParOf" srcId="{74392193-E4DA-4228-A0B3-024BC64DBE63}" destId="{A1E3A35D-AC8E-4594-B25B-CE7466149C2F}" srcOrd="9" destOrd="0" presId="urn:microsoft.com/office/officeart/2005/8/layout/chevron2"/>
    <dgm:cxn modelId="{56AD97B3-758E-4A2B-B418-71D357D9D0C3}" type="presParOf" srcId="{74392193-E4DA-4228-A0B3-024BC64DBE63}" destId="{9E3057E2-B2C4-409D-8F34-78DA57EE572B}" srcOrd="10" destOrd="0" presId="urn:microsoft.com/office/officeart/2005/8/layout/chevron2"/>
    <dgm:cxn modelId="{CACEB984-EB5B-447C-A07E-6CE58D1CEA11}" type="presParOf" srcId="{9E3057E2-B2C4-409D-8F34-78DA57EE572B}" destId="{CC37A10D-6248-416E-95C0-F0D126848B32}" srcOrd="0" destOrd="0" presId="urn:microsoft.com/office/officeart/2005/8/layout/chevron2"/>
    <dgm:cxn modelId="{98948B18-B75C-4905-9930-F76061C163FF}" type="presParOf" srcId="{9E3057E2-B2C4-409D-8F34-78DA57EE572B}" destId="{56CEC971-D5B8-4570-A289-A8B3AA78DEC4}" srcOrd="1" destOrd="0" presId="urn:microsoft.com/office/officeart/2005/8/layout/chevron2"/>
    <dgm:cxn modelId="{86FA3974-C486-401B-965F-A869AB5636FA}" type="presParOf" srcId="{74392193-E4DA-4228-A0B3-024BC64DBE63}" destId="{855748DD-7F78-4468-8369-2A7A3972BA80}" srcOrd="11" destOrd="0" presId="urn:microsoft.com/office/officeart/2005/8/layout/chevron2"/>
    <dgm:cxn modelId="{D6138F7B-0210-47F2-96C3-535CF4D842FA}" type="presParOf" srcId="{74392193-E4DA-4228-A0B3-024BC64DBE63}" destId="{4A76F013-C451-4DC4-A329-2D33B425A5C3}" srcOrd="12" destOrd="0" presId="urn:microsoft.com/office/officeart/2005/8/layout/chevron2"/>
    <dgm:cxn modelId="{8F5CE8DB-A5B0-4E4E-A44B-ACD8AA9EAC3F}" type="presParOf" srcId="{4A76F013-C451-4DC4-A329-2D33B425A5C3}" destId="{E5BC642F-1049-42F2-8E96-903899A280E6}" srcOrd="0" destOrd="0" presId="urn:microsoft.com/office/officeart/2005/8/layout/chevron2"/>
    <dgm:cxn modelId="{6547E7DE-D131-4145-B8DD-597F7DF3E50F}" type="presParOf" srcId="{4A76F013-C451-4DC4-A329-2D33B425A5C3}" destId="{F043E2BA-6C0C-4522-96A0-DDD798CE6A6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1BB01B4-8904-427B-849D-D516AF48A68A}"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A0C6453A-4C21-4F8A-A306-ECD5D2FD869F}">
      <dgm:prSet phldrT="[Text]"/>
      <dgm:spPr/>
      <dgm:t>
        <a:bodyPr/>
        <a:lstStyle/>
        <a:p>
          <a:pPr algn="l"/>
          <a:r>
            <a:rPr lang="en-US" dirty="0"/>
            <a:t>Step 1</a:t>
          </a:r>
        </a:p>
      </dgm:t>
    </dgm:pt>
    <dgm:pt modelId="{6ED31212-0BEA-493F-8D58-E48578D276AE}" type="parTrans" cxnId="{C8406598-3069-4ED4-B6BE-5D1B5A1694CA}">
      <dgm:prSet/>
      <dgm:spPr/>
      <dgm:t>
        <a:bodyPr/>
        <a:lstStyle/>
        <a:p>
          <a:pPr algn="l"/>
          <a:endParaRPr lang="en-US"/>
        </a:p>
      </dgm:t>
    </dgm:pt>
    <dgm:pt modelId="{2E4C811F-8900-48E4-8E1F-E6502F7A9676}" type="sibTrans" cxnId="{C8406598-3069-4ED4-B6BE-5D1B5A1694CA}">
      <dgm:prSet/>
      <dgm:spPr/>
      <dgm:t>
        <a:bodyPr/>
        <a:lstStyle/>
        <a:p>
          <a:pPr algn="l"/>
          <a:endParaRPr lang="en-US"/>
        </a:p>
      </dgm:t>
    </dgm:pt>
    <dgm:pt modelId="{4388B99A-A8D1-4F63-BBA5-131DD961CE98}">
      <dgm:prSet phldrT="[Text]"/>
      <dgm:spPr/>
      <dgm:t>
        <a:bodyPr/>
        <a:lstStyle/>
        <a:p>
          <a:pPr algn="l"/>
          <a:r>
            <a:rPr lang="en-US" dirty="0"/>
            <a:t>Identify Insider Job Categories</a:t>
          </a:r>
        </a:p>
      </dgm:t>
    </dgm:pt>
    <dgm:pt modelId="{9F5AFBC2-F11E-4AB8-921C-F2663052D46F}" type="parTrans" cxnId="{6CB83019-679E-47BE-9ED8-23E6AF44E1ED}">
      <dgm:prSet/>
      <dgm:spPr/>
      <dgm:t>
        <a:bodyPr/>
        <a:lstStyle/>
        <a:p>
          <a:pPr algn="l"/>
          <a:endParaRPr lang="en-US"/>
        </a:p>
      </dgm:t>
    </dgm:pt>
    <dgm:pt modelId="{CB5DC2E8-78E3-4E47-81E3-41AF248689F9}" type="sibTrans" cxnId="{6CB83019-679E-47BE-9ED8-23E6AF44E1ED}">
      <dgm:prSet/>
      <dgm:spPr/>
      <dgm:t>
        <a:bodyPr/>
        <a:lstStyle/>
        <a:p>
          <a:pPr algn="l"/>
          <a:endParaRPr lang="en-US"/>
        </a:p>
      </dgm:t>
    </dgm:pt>
    <dgm:pt modelId="{18D50B09-BAE7-4AFE-B052-AABED6E138E7}">
      <dgm:prSet phldrT="[Text]"/>
      <dgm:spPr/>
      <dgm:t>
        <a:bodyPr/>
        <a:lstStyle/>
        <a:p>
          <a:pPr algn="l"/>
          <a:r>
            <a:rPr lang="en-US" dirty="0"/>
            <a:t>Step 2</a:t>
          </a:r>
        </a:p>
      </dgm:t>
    </dgm:pt>
    <dgm:pt modelId="{969A4908-A15A-468D-8DA3-3E297808C83F}" type="parTrans" cxnId="{522C493F-6B6B-42F9-B29F-66B9019D3B39}">
      <dgm:prSet/>
      <dgm:spPr/>
      <dgm:t>
        <a:bodyPr/>
        <a:lstStyle/>
        <a:p>
          <a:pPr algn="l"/>
          <a:endParaRPr lang="en-US"/>
        </a:p>
      </dgm:t>
    </dgm:pt>
    <dgm:pt modelId="{EF57EE84-8093-46CE-9154-52CA14C2D6D3}" type="sibTrans" cxnId="{522C493F-6B6B-42F9-B29F-66B9019D3B39}">
      <dgm:prSet/>
      <dgm:spPr/>
      <dgm:t>
        <a:bodyPr/>
        <a:lstStyle/>
        <a:p>
          <a:pPr algn="l"/>
          <a:endParaRPr lang="en-US"/>
        </a:p>
      </dgm:t>
    </dgm:pt>
    <dgm:pt modelId="{2FBD1F4E-1C60-4D13-AE50-DCE70DCBF5E8}">
      <dgm:prSet phldrT="[Text]"/>
      <dgm:spPr/>
      <dgm:t>
        <a:bodyPr/>
        <a:lstStyle/>
        <a:p>
          <a:pPr algn="l"/>
          <a:r>
            <a:rPr lang="en-US" dirty="0"/>
            <a:t>Prioritize Insider Job Categories for Analysis</a:t>
          </a:r>
        </a:p>
      </dgm:t>
    </dgm:pt>
    <dgm:pt modelId="{379426D7-0826-4594-9469-DA8512B3F7FB}" type="parTrans" cxnId="{A2B8B74B-D467-4CF6-A780-F536D59F6C68}">
      <dgm:prSet/>
      <dgm:spPr/>
      <dgm:t>
        <a:bodyPr/>
        <a:lstStyle/>
        <a:p>
          <a:pPr algn="l"/>
          <a:endParaRPr lang="en-US"/>
        </a:p>
      </dgm:t>
    </dgm:pt>
    <dgm:pt modelId="{EEFF47EC-A361-49EC-BE4D-3E87708133D1}" type="sibTrans" cxnId="{A2B8B74B-D467-4CF6-A780-F536D59F6C68}">
      <dgm:prSet/>
      <dgm:spPr/>
      <dgm:t>
        <a:bodyPr/>
        <a:lstStyle/>
        <a:p>
          <a:pPr algn="l"/>
          <a:endParaRPr lang="en-US"/>
        </a:p>
      </dgm:t>
    </dgm:pt>
    <dgm:pt modelId="{BA361311-FF49-4CBD-A725-42F764F9685A}">
      <dgm:prSet phldrT="[Text]"/>
      <dgm:spPr/>
      <dgm:t>
        <a:bodyPr/>
        <a:lstStyle/>
        <a:p>
          <a:pPr algn="l"/>
          <a:r>
            <a:rPr lang="en-US" dirty="0"/>
            <a:t>Determine Insider Attributes for each Job Category</a:t>
          </a:r>
        </a:p>
      </dgm:t>
    </dgm:pt>
    <dgm:pt modelId="{DF02BBE2-A950-4A49-9C61-F6002955AEC1}" type="parTrans" cxnId="{A0E944E4-F715-4E9B-BF7C-53F6F0BD45F3}">
      <dgm:prSet/>
      <dgm:spPr/>
      <dgm:t>
        <a:bodyPr/>
        <a:lstStyle/>
        <a:p>
          <a:pPr algn="l"/>
          <a:endParaRPr lang="en-US"/>
        </a:p>
      </dgm:t>
    </dgm:pt>
    <dgm:pt modelId="{EAF2E6BB-5F72-4CEB-866E-1270FD8F6B18}" type="sibTrans" cxnId="{A0E944E4-F715-4E9B-BF7C-53F6F0BD45F3}">
      <dgm:prSet/>
      <dgm:spPr/>
      <dgm:t>
        <a:bodyPr/>
        <a:lstStyle/>
        <a:p>
          <a:pPr algn="l"/>
          <a:endParaRPr lang="en-US"/>
        </a:p>
      </dgm:t>
    </dgm:pt>
    <dgm:pt modelId="{701DDD03-3ABD-4430-8A22-28FA5CBD2C07}">
      <dgm:prSet phldrT="[Text]"/>
      <dgm:spPr/>
      <dgm:t>
        <a:bodyPr/>
        <a:lstStyle/>
        <a:p>
          <a:pPr algn="l"/>
          <a:r>
            <a:rPr lang="en-US" dirty="0"/>
            <a:t>Step 3</a:t>
          </a:r>
        </a:p>
      </dgm:t>
    </dgm:pt>
    <dgm:pt modelId="{301541E6-800C-43D1-8739-C637515451B0}" type="sibTrans" cxnId="{52CFCF59-1903-4163-8722-7E5528D0382C}">
      <dgm:prSet/>
      <dgm:spPr/>
      <dgm:t>
        <a:bodyPr/>
        <a:lstStyle/>
        <a:p>
          <a:pPr algn="l"/>
          <a:endParaRPr lang="en-US"/>
        </a:p>
      </dgm:t>
    </dgm:pt>
    <dgm:pt modelId="{A368E928-105A-4720-B778-F69AF213EEBF}" type="parTrans" cxnId="{52CFCF59-1903-4163-8722-7E5528D0382C}">
      <dgm:prSet/>
      <dgm:spPr/>
      <dgm:t>
        <a:bodyPr/>
        <a:lstStyle/>
        <a:p>
          <a:pPr algn="l"/>
          <a:endParaRPr lang="en-US"/>
        </a:p>
      </dgm:t>
    </dgm:pt>
    <dgm:pt modelId="{06B29E7A-5DD9-4D36-A76D-305BECFB1151}">
      <dgm:prSet phldrT="[Text]"/>
      <dgm:spPr/>
      <dgm:t>
        <a:bodyPr/>
        <a:lstStyle/>
        <a:p>
          <a:pPr algn="l"/>
          <a:r>
            <a:rPr lang="en-US" dirty="0"/>
            <a:t>Step 4</a:t>
          </a:r>
        </a:p>
      </dgm:t>
    </dgm:pt>
    <dgm:pt modelId="{FBD15F67-91AF-4CED-BFEA-1C9F70C3CABD}" type="parTrans" cxnId="{8C5A5F46-2DD4-4DD8-BF1E-9954107D3F40}">
      <dgm:prSet/>
      <dgm:spPr/>
      <dgm:t>
        <a:bodyPr/>
        <a:lstStyle/>
        <a:p>
          <a:pPr algn="l"/>
          <a:endParaRPr lang="en-US"/>
        </a:p>
      </dgm:t>
    </dgm:pt>
    <dgm:pt modelId="{7E92ADED-B037-470B-9595-2ED7351D128A}" type="sibTrans" cxnId="{8C5A5F46-2DD4-4DD8-BF1E-9954107D3F40}">
      <dgm:prSet/>
      <dgm:spPr/>
      <dgm:t>
        <a:bodyPr/>
        <a:lstStyle/>
        <a:p>
          <a:pPr algn="l"/>
          <a:endParaRPr lang="en-US"/>
        </a:p>
      </dgm:t>
    </dgm:pt>
    <dgm:pt modelId="{51657B99-D23B-45E7-9EE6-B382A8E9246F}">
      <dgm:prSet phldrT="[Text]"/>
      <dgm:spPr/>
      <dgm:t>
        <a:bodyPr/>
        <a:lstStyle/>
        <a:p>
          <a:pPr algn="l"/>
          <a:r>
            <a:rPr lang="en-US" dirty="0"/>
            <a:t>Rank Insiders based on Job Category</a:t>
          </a:r>
        </a:p>
      </dgm:t>
    </dgm:pt>
    <dgm:pt modelId="{86F3D070-628B-4692-A2E6-3108D1B8AFE2}" type="parTrans" cxnId="{E54ADFD2-38A1-4EDF-84C7-B39823050B3F}">
      <dgm:prSet/>
      <dgm:spPr/>
      <dgm:t>
        <a:bodyPr/>
        <a:lstStyle/>
        <a:p>
          <a:pPr algn="l"/>
          <a:endParaRPr lang="en-US"/>
        </a:p>
      </dgm:t>
    </dgm:pt>
    <dgm:pt modelId="{6C834398-9D51-47C7-A887-9C74EF4D5052}" type="sibTrans" cxnId="{E54ADFD2-38A1-4EDF-84C7-B39823050B3F}">
      <dgm:prSet/>
      <dgm:spPr/>
      <dgm:t>
        <a:bodyPr/>
        <a:lstStyle/>
        <a:p>
          <a:pPr algn="l"/>
          <a:endParaRPr lang="en-US"/>
        </a:p>
      </dgm:t>
    </dgm:pt>
    <dgm:pt modelId="{F93665EF-A4BF-4060-9ABE-5972E2009E4C}">
      <dgm:prSet phldrT="[Text]"/>
      <dgm:spPr/>
      <dgm:t>
        <a:bodyPr/>
        <a:lstStyle/>
        <a:p>
          <a:pPr algn="l"/>
          <a:r>
            <a:rPr lang="en-US" dirty="0"/>
            <a:t>Step 5</a:t>
          </a:r>
        </a:p>
      </dgm:t>
    </dgm:pt>
    <dgm:pt modelId="{40BA1E92-DEFD-498A-81C2-63D5EA8EC6CE}" type="parTrans" cxnId="{0703E00C-3C41-47BE-93CA-E43F4EE8A2A6}">
      <dgm:prSet/>
      <dgm:spPr/>
      <dgm:t>
        <a:bodyPr/>
        <a:lstStyle/>
        <a:p>
          <a:pPr algn="l"/>
          <a:endParaRPr lang="en-US"/>
        </a:p>
      </dgm:t>
    </dgm:pt>
    <dgm:pt modelId="{2017ABEA-1FC0-4751-BEC4-7B60C9F54E37}" type="sibTrans" cxnId="{0703E00C-3C41-47BE-93CA-E43F4EE8A2A6}">
      <dgm:prSet/>
      <dgm:spPr/>
      <dgm:t>
        <a:bodyPr/>
        <a:lstStyle/>
        <a:p>
          <a:pPr algn="l"/>
          <a:endParaRPr lang="en-US"/>
        </a:p>
      </dgm:t>
    </dgm:pt>
    <dgm:pt modelId="{EE8C28B0-50D8-409C-98B6-7A77DD59E1CC}">
      <dgm:prSet phldrT="[Text]"/>
      <dgm:spPr/>
      <dgm:t>
        <a:bodyPr/>
        <a:lstStyle/>
        <a:p>
          <a:pPr algn="l"/>
          <a:r>
            <a:rPr lang="en-US" dirty="0"/>
            <a:t>Develop Insider Scenarios</a:t>
          </a:r>
        </a:p>
      </dgm:t>
    </dgm:pt>
    <dgm:pt modelId="{6A71EC71-93F1-4270-83C7-13F93EFA6DBC}" type="parTrans" cxnId="{C3CD2E1E-35B2-40A0-8544-4CEF7572E446}">
      <dgm:prSet/>
      <dgm:spPr/>
      <dgm:t>
        <a:bodyPr/>
        <a:lstStyle/>
        <a:p>
          <a:pPr algn="l"/>
          <a:endParaRPr lang="en-US"/>
        </a:p>
      </dgm:t>
    </dgm:pt>
    <dgm:pt modelId="{4DB6261B-B327-4B6D-879C-A0613D382662}" type="sibTrans" cxnId="{C3CD2E1E-35B2-40A0-8544-4CEF7572E446}">
      <dgm:prSet/>
      <dgm:spPr/>
      <dgm:t>
        <a:bodyPr/>
        <a:lstStyle/>
        <a:p>
          <a:pPr algn="l"/>
          <a:endParaRPr lang="en-US"/>
        </a:p>
      </dgm:t>
    </dgm:pt>
    <dgm:pt modelId="{6F3FB709-B548-445D-AB6E-1FA4B86A7C19}">
      <dgm:prSet phldrT="[Text]"/>
      <dgm:spPr/>
      <dgm:t>
        <a:bodyPr/>
        <a:lstStyle/>
        <a:p>
          <a:pPr algn="l"/>
          <a:r>
            <a:rPr lang="en-US" dirty="0"/>
            <a:t>Step 6</a:t>
          </a:r>
        </a:p>
      </dgm:t>
    </dgm:pt>
    <dgm:pt modelId="{7391E517-FFDF-4ABE-AD9E-939C17EAC24E}" type="parTrans" cxnId="{EBBFC259-D3F1-4AAF-BCA6-44FD2602B682}">
      <dgm:prSet/>
      <dgm:spPr/>
      <dgm:t>
        <a:bodyPr/>
        <a:lstStyle/>
        <a:p>
          <a:pPr algn="l"/>
          <a:endParaRPr lang="en-US"/>
        </a:p>
      </dgm:t>
    </dgm:pt>
    <dgm:pt modelId="{91951E6E-9AF5-4E10-A5FC-629FDE5E5B79}" type="sibTrans" cxnId="{EBBFC259-D3F1-4AAF-BCA6-44FD2602B682}">
      <dgm:prSet/>
      <dgm:spPr/>
      <dgm:t>
        <a:bodyPr/>
        <a:lstStyle/>
        <a:p>
          <a:pPr algn="l"/>
          <a:endParaRPr lang="en-US"/>
        </a:p>
      </dgm:t>
    </dgm:pt>
    <dgm:pt modelId="{0766B2C6-B3C5-4D2F-A2E0-91E8D09CDEF6}">
      <dgm:prSet phldrT="[Text]"/>
      <dgm:spPr>
        <a:solidFill>
          <a:schemeClr val="accent4">
            <a:alpha val="90000"/>
          </a:schemeClr>
        </a:solidFill>
      </dgm:spPr>
      <dgm:t>
        <a:bodyPr/>
        <a:lstStyle/>
        <a:p>
          <a:pPr algn="l"/>
          <a:r>
            <a:rPr lang="en-US" dirty="0"/>
            <a:t>Identify Insider Threat Mitigation Programs</a:t>
          </a:r>
        </a:p>
      </dgm:t>
    </dgm:pt>
    <dgm:pt modelId="{5C1969FE-CC84-4EA3-A74E-8F2C0AD31698}" type="parTrans" cxnId="{D431D6E1-C92F-443C-9610-638D424674C6}">
      <dgm:prSet/>
      <dgm:spPr/>
      <dgm:t>
        <a:bodyPr/>
        <a:lstStyle/>
        <a:p>
          <a:pPr algn="l"/>
          <a:endParaRPr lang="en-US"/>
        </a:p>
      </dgm:t>
    </dgm:pt>
    <dgm:pt modelId="{2A161302-DB05-4CAF-AF9B-33C03E21B096}" type="sibTrans" cxnId="{D431D6E1-C92F-443C-9610-638D424674C6}">
      <dgm:prSet/>
      <dgm:spPr/>
      <dgm:t>
        <a:bodyPr/>
        <a:lstStyle/>
        <a:p>
          <a:pPr algn="l"/>
          <a:endParaRPr lang="en-US"/>
        </a:p>
      </dgm:t>
    </dgm:pt>
    <dgm:pt modelId="{95DB8EBA-1120-45A5-8DA5-7FF23F756CBD}">
      <dgm:prSet/>
      <dgm:spPr/>
      <dgm:t>
        <a:bodyPr/>
        <a:lstStyle/>
        <a:p>
          <a:pPr algn="l"/>
          <a:r>
            <a:rPr lang="en-US" dirty="0"/>
            <a:t>Step 7</a:t>
          </a:r>
        </a:p>
      </dgm:t>
    </dgm:pt>
    <dgm:pt modelId="{159AA450-F36B-42FA-B09F-D4CDC35D1B4B}" type="parTrans" cxnId="{24A58BBF-BD67-4220-BFEB-5559377E2023}">
      <dgm:prSet/>
      <dgm:spPr/>
      <dgm:t>
        <a:bodyPr/>
        <a:lstStyle/>
        <a:p>
          <a:pPr algn="l"/>
          <a:endParaRPr lang="en-US"/>
        </a:p>
      </dgm:t>
    </dgm:pt>
    <dgm:pt modelId="{BDDA3D07-1B8D-4B47-A9B2-9F27923D82BD}" type="sibTrans" cxnId="{24A58BBF-BD67-4220-BFEB-5559377E2023}">
      <dgm:prSet/>
      <dgm:spPr/>
      <dgm:t>
        <a:bodyPr/>
        <a:lstStyle/>
        <a:p>
          <a:pPr algn="l"/>
          <a:endParaRPr lang="en-US"/>
        </a:p>
      </dgm:t>
    </dgm:pt>
    <dgm:pt modelId="{8AB2B892-E026-4B6D-8703-6EECF33D276D}">
      <dgm:prSet/>
      <dgm:spPr/>
      <dgm:t>
        <a:bodyPr/>
        <a:lstStyle/>
        <a:p>
          <a:pPr algn="l"/>
          <a:r>
            <a:rPr lang="en-US" dirty="0"/>
            <a:t>Conduct Performance Assurance Activities</a:t>
          </a:r>
        </a:p>
      </dgm:t>
    </dgm:pt>
    <dgm:pt modelId="{9184FFC1-2AEA-4C48-9FE7-42E056E63DD6}" type="parTrans" cxnId="{A3C6C56B-4251-4ABA-AB91-1DA9299A673A}">
      <dgm:prSet/>
      <dgm:spPr/>
      <dgm:t>
        <a:bodyPr/>
        <a:lstStyle/>
        <a:p>
          <a:pPr algn="l"/>
          <a:endParaRPr lang="en-US"/>
        </a:p>
      </dgm:t>
    </dgm:pt>
    <dgm:pt modelId="{01C25060-8F76-4303-85C1-3DB69822829D}" type="sibTrans" cxnId="{A3C6C56B-4251-4ABA-AB91-1DA9299A673A}">
      <dgm:prSet/>
      <dgm:spPr/>
      <dgm:t>
        <a:bodyPr/>
        <a:lstStyle/>
        <a:p>
          <a:pPr algn="l"/>
          <a:endParaRPr lang="en-US"/>
        </a:p>
      </dgm:t>
    </dgm:pt>
    <dgm:pt modelId="{74392193-E4DA-4228-A0B3-024BC64DBE63}" type="pres">
      <dgm:prSet presAssocID="{71BB01B4-8904-427B-849D-D516AF48A68A}" presName="linearFlow" presStyleCnt="0">
        <dgm:presLayoutVars>
          <dgm:dir/>
          <dgm:animLvl val="lvl"/>
          <dgm:resizeHandles val="exact"/>
        </dgm:presLayoutVars>
      </dgm:prSet>
      <dgm:spPr/>
      <dgm:t>
        <a:bodyPr/>
        <a:lstStyle/>
        <a:p>
          <a:endParaRPr lang="en-US"/>
        </a:p>
      </dgm:t>
    </dgm:pt>
    <dgm:pt modelId="{DCE80EE6-D2CA-4FE1-ADE6-1F9BA0231E2B}" type="pres">
      <dgm:prSet presAssocID="{A0C6453A-4C21-4F8A-A306-ECD5D2FD869F}" presName="composite" presStyleCnt="0"/>
      <dgm:spPr/>
    </dgm:pt>
    <dgm:pt modelId="{1C96134F-9494-44F5-8B4A-C90A264CD37B}" type="pres">
      <dgm:prSet presAssocID="{A0C6453A-4C21-4F8A-A306-ECD5D2FD869F}" presName="parentText" presStyleLbl="alignNode1" presStyleIdx="0" presStyleCnt="7">
        <dgm:presLayoutVars>
          <dgm:chMax val="1"/>
          <dgm:bulletEnabled val="1"/>
        </dgm:presLayoutVars>
      </dgm:prSet>
      <dgm:spPr/>
      <dgm:t>
        <a:bodyPr/>
        <a:lstStyle/>
        <a:p>
          <a:endParaRPr lang="en-US"/>
        </a:p>
      </dgm:t>
    </dgm:pt>
    <dgm:pt modelId="{080A6755-2CD1-4193-9A63-81A3CE34FE01}" type="pres">
      <dgm:prSet presAssocID="{A0C6453A-4C21-4F8A-A306-ECD5D2FD869F}" presName="descendantText" presStyleLbl="alignAcc1" presStyleIdx="0" presStyleCnt="7">
        <dgm:presLayoutVars>
          <dgm:bulletEnabled val="1"/>
        </dgm:presLayoutVars>
      </dgm:prSet>
      <dgm:spPr/>
      <dgm:t>
        <a:bodyPr/>
        <a:lstStyle/>
        <a:p>
          <a:endParaRPr lang="en-US"/>
        </a:p>
      </dgm:t>
    </dgm:pt>
    <dgm:pt modelId="{08301A30-0C39-48C2-9EA3-1AB93DBDA9F9}" type="pres">
      <dgm:prSet presAssocID="{2E4C811F-8900-48E4-8E1F-E6502F7A9676}" presName="sp" presStyleCnt="0"/>
      <dgm:spPr/>
    </dgm:pt>
    <dgm:pt modelId="{744B8607-DF5B-4976-8976-EC28CA817FAB}" type="pres">
      <dgm:prSet presAssocID="{18D50B09-BAE7-4AFE-B052-AABED6E138E7}" presName="composite" presStyleCnt="0"/>
      <dgm:spPr/>
    </dgm:pt>
    <dgm:pt modelId="{C839075E-6123-484B-9A9B-51647B4C7D88}" type="pres">
      <dgm:prSet presAssocID="{18D50B09-BAE7-4AFE-B052-AABED6E138E7}" presName="parentText" presStyleLbl="alignNode1" presStyleIdx="1" presStyleCnt="7">
        <dgm:presLayoutVars>
          <dgm:chMax val="1"/>
          <dgm:bulletEnabled val="1"/>
        </dgm:presLayoutVars>
      </dgm:prSet>
      <dgm:spPr/>
      <dgm:t>
        <a:bodyPr/>
        <a:lstStyle/>
        <a:p>
          <a:endParaRPr lang="en-US"/>
        </a:p>
      </dgm:t>
    </dgm:pt>
    <dgm:pt modelId="{B5D3073C-D359-4097-A45A-8A9145E72E99}" type="pres">
      <dgm:prSet presAssocID="{18D50B09-BAE7-4AFE-B052-AABED6E138E7}" presName="descendantText" presStyleLbl="alignAcc1" presStyleIdx="1" presStyleCnt="7">
        <dgm:presLayoutVars>
          <dgm:bulletEnabled val="1"/>
        </dgm:presLayoutVars>
      </dgm:prSet>
      <dgm:spPr/>
      <dgm:t>
        <a:bodyPr/>
        <a:lstStyle/>
        <a:p>
          <a:endParaRPr lang="en-US"/>
        </a:p>
      </dgm:t>
    </dgm:pt>
    <dgm:pt modelId="{127AE1A6-C94A-4C56-B664-430AE71F45EF}" type="pres">
      <dgm:prSet presAssocID="{EF57EE84-8093-46CE-9154-52CA14C2D6D3}" presName="sp" presStyleCnt="0"/>
      <dgm:spPr/>
    </dgm:pt>
    <dgm:pt modelId="{5318EC37-1DE8-4A8C-A72E-F5E35C3AFA6B}" type="pres">
      <dgm:prSet presAssocID="{701DDD03-3ABD-4430-8A22-28FA5CBD2C07}" presName="composite" presStyleCnt="0"/>
      <dgm:spPr/>
    </dgm:pt>
    <dgm:pt modelId="{4756FD87-23CA-43EE-9471-4A8F526713E2}" type="pres">
      <dgm:prSet presAssocID="{701DDD03-3ABD-4430-8A22-28FA5CBD2C07}" presName="parentText" presStyleLbl="alignNode1" presStyleIdx="2" presStyleCnt="7" custLinFactNeighborY="55">
        <dgm:presLayoutVars>
          <dgm:chMax val="1"/>
          <dgm:bulletEnabled val="1"/>
        </dgm:presLayoutVars>
      </dgm:prSet>
      <dgm:spPr/>
      <dgm:t>
        <a:bodyPr/>
        <a:lstStyle/>
        <a:p>
          <a:endParaRPr lang="en-US"/>
        </a:p>
      </dgm:t>
    </dgm:pt>
    <dgm:pt modelId="{6D93B692-D4DE-4873-BFFA-452A08D02EA1}" type="pres">
      <dgm:prSet presAssocID="{701DDD03-3ABD-4430-8A22-28FA5CBD2C07}" presName="descendantText" presStyleLbl="alignAcc1" presStyleIdx="2" presStyleCnt="7">
        <dgm:presLayoutVars>
          <dgm:bulletEnabled val="1"/>
        </dgm:presLayoutVars>
      </dgm:prSet>
      <dgm:spPr/>
      <dgm:t>
        <a:bodyPr/>
        <a:lstStyle/>
        <a:p>
          <a:endParaRPr lang="en-US"/>
        </a:p>
      </dgm:t>
    </dgm:pt>
    <dgm:pt modelId="{25183E6E-0F9E-46D6-8419-E355F4D200E9}" type="pres">
      <dgm:prSet presAssocID="{301541E6-800C-43D1-8739-C637515451B0}" presName="sp" presStyleCnt="0"/>
      <dgm:spPr/>
    </dgm:pt>
    <dgm:pt modelId="{722C2E7E-A5D6-4495-B126-DEE4A817BD99}" type="pres">
      <dgm:prSet presAssocID="{06B29E7A-5DD9-4D36-A76D-305BECFB1151}" presName="composite" presStyleCnt="0"/>
      <dgm:spPr/>
    </dgm:pt>
    <dgm:pt modelId="{A5157DF6-E4B4-46F4-A89E-645E45193F3B}" type="pres">
      <dgm:prSet presAssocID="{06B29E7A-5DD9-4D36-A76D-305BECFB1151}" presName="parentText" presStyleLbl="alignNode1" presStyleIdx="3" presStyleCnt="7">
        <dgm:presLayoutVars>
          <dgm:chMax val="1"/>
          <dgm:bulletEnabled val="1"/>
        </dgm:presLayoutVars>
      </dgm:prSet>
      <dgm:spPr/>
      <dgm:t>
        <a:bodyPr/>
        <a:lstStyle/>
        <a:p>
          <a:endParaRPr lang="en-US"/>
        </a:p>
      </dgm:t>
    </dgm:pt>
    <dgm:pt modelId="{E631FC92-BF8B-4074-9637-855E79C43ACE}" type="pres">
      <dgm:prSet presAssocID="{06B29E7A-5DD9-4D36-A76D-305BECFB1151}" presName="descendantText" presStyleLbl="alignAcc1" presStyleIdx="3" presStyleCnt="7" custLinFactNeighborX="0" custLinFactNeighborY="1702">
        <dgm:presLayoutVars>
          <dgm:bulletEnabled val="1"/>
        </dgm:presLayoutVars>
      </dgm:prSet>
      <dgm:spPr/>
      <dgm:t>
        <a:bodyPr/>
        <a:lstStyle/>
        <a:p>
          <a:endParaRPr lang="en-US"/>
        </a:p>
      </dgm:t>
    </dgm:pt>
    <dgm:pt modelId="{77505D99-B383-416D-905E-6CE96292A080}" type="pres">
      <dgm:prSet presAssocID="{7E92ADED-B037-470B-9595-2ED7351D128A}" presName="sp" presStyleCnt="0"/>
      <dgm:spPr/>
    </dgm:pt>
    <dgm:pt modelId="{5FE09D48-4664-44B5-9E00-5E9E4151388B}" type="pres">
      <dgm:prSet presAssocID="{F93665EF-A4BF-4060-9ABE-5972E2009E4C}" presName="composite" presStyleCnt="0"/>
      <dgm:spPr/>
    </dgm:pt>
    <dgm:pt modelId="{75BE38E8-08F9-4AB7-8440-8C068C8EDAAE}" type="pres">
      <dgm:prSet presAssocID="{F93665EF-A4BF-4060-9ABE-5972E2009E4C}" presName="parentText" presStyleLbl="alignNode1" presStyleIdx="4" presStyleCnt="7">
        <dgm:presLayoutVars>
          <dgm:chMax val="1"/>
          <dgm:bulletEnabled val="1"/>
        </dgm:presLayoutVars>
      </dgm:prSet>
      <dgm:spPr/>
      <dgm:t>
        <a:bodyPr/>
        <a:lstStyle/>
        <a:p>
          <a:endParaRPr lang="en-US"/>
        </a:p>
      </dgm:t>
    </dgm:pt>
    <dgm:pt modelId="{F8817A45-4B24-4B4C-9996-F0F151DDB64E}" type="pres">
      <dgm:prSet presAssocID="{F93665EF-A4BF-4060-9ABE-5972E2009E4C}" presName="descendantText" presStyleLbl="alignAcc1" presStyleIdx="4" presStyleCnt="7" custLinFactNeighborY="0">
        <dgm:presLayoutVars>
          <dgm:bulletEnabled val="1"/>
        </dgm:presLayoutVars>
      </dgm:prSet>
      <dgm:spPr/>
      <dgm:t>
        <a:bodyPr/>
        <a:lstStyle/>
        <a:p>
          <a:endParaRPr lang="en-US"/>
        </a:p>
      </dgm:t>
    </dgm:pt>
    <dgm:pt modelId="{A1E3A35D-AC8E-4594-B25B-CE7466149C2F}" type="pres">
      <dgm:prSet presAssocID="{2017ABEA-1FC0-4751-BEC4-7B60C9F54E37}" presName="sp" presStyleCnt="0"/>
      <dgm:spPr/>
    </dgm:pt>
    <dgm:pt modelId="{9E3057E2-B2C4-409D-8F34-78DA57EE572B}" type="pres">
      <dgm:prSet presAssocID="{6F3FB709-B548-445D-AB6E-1FA4B86A7C19}" presName="composite" presStyleCnt="0"/>
      <dgm:spPr/>
    </dgm:pt>
    <dgm:pt modelId="{CC37A10D-6248-416E-95C0-F0D126848B32}" type="pres">
      <dgm:prSet presAssocID="{6F3FB709-B548-445D-AB6E-1FA4B86A7C19}" presName="parentText" presStyleLbl="alignNode1" presStyleIdx="5" presStyleCnt="7">
        <dgm:presLayoutVars>
          <dgm:chMax val="1"/>
          <dgm:bulletEnabled val="1"/>
        </dgm:presLayoutVars>
      </dgm:prSet>
      <dgm:spPr/>
      <dgm:t>
        <a:bodyPr/>
        <a:lstStyle/>
        <a:p>
          <a:endParaRPr lang="en-US"/>
        </a:p>
      </dgm:t>
    </dgm:pt>
    <dgm:pt modelId="{56CEC971-D5B8-4570-A289-A8B3AA78DEC4}" type="pres">
      <dgm:prSet presAssocID="{6F3FB709-B548-445D-AB6E-1FA4B86A7C19}" presName="descendantText" presStyleLbl="alignAcc1" presStyleIdx="5" presStyleCnt="7" custLinFactNeighborX="0" custLinFactNeighborY="3002">
        <dgm:presLayoutVars>
          <dgm:bulletEnabled val="1"/>
        </dgm:presLayoutVars>
      </dgm:prSet>
      <dgm:spPr/>
      <dgm:t>
        <a:bodyPr/>
        <a:lstStyle/>
        <a:p>
          <a:endParaRPr lang="en-US"/>
        </a:p>
      </dgm:t>
    </dgm:pt>
    <dgm:pt modelId="{855748DD-7F78-4468-8369-2A7A3972BA80}" type="pres">
      <dgm:prSet presAssocID="{91951E6E-9AF5-4E10-A5FC-629FDE5E5B79}" presName="sp" presStyleCnt="0"/>
      <dgm:spPr/>
    </dgm:pt>
    <dgm:pt modelId="{4A76F013-C451-4DC4-A329-2D33B425A5C3}" type="pres">
      <dgm:prSet presAssocID="{95DB8EBA-1120-45A5-8DA5-7FF23F756CBD}" presName="composite" presStyleCnt="0"/>
      <dgm:spPr/>
    </dgm:pt>
    <dgm:pt modelId="{E5BC642F-1049-42F2-8E96-903899A280E6}" type="pres">
      <dgm:prSet presAssocID="{95DB8EBA-1120-45A5-8DA5-7FF23F756CBD}" presName="parentText" presStyleLbl="alignNode1" presStyleIdx="6" presStyleCnt="7">
        <dgm:presLayoutVars>
          <dgm:chMax val="1"/>
          <dgm:bulletEnabled val="1"/>
        </dgm:presLayoutVars>
      </dgm:prSet>
      <dgm:spPr/>
      <dgm:t>
        <a:bodyPr/>
        <a:lstStyle/>
        <a:p>
          <a:endParaRPr lang="en-US"/>
        </a:p>
      </dgm:t>
    </dgm:pt>
    <dgm:pt modelId="{F043E2BA-6C0C-4522-96A0-DDD798CE6A61}" type="pres">
      <dgm:prSet presAssocID="{95DB8EBA-1120-45A5-8DA5-7FF23F756CBD}" presName="descendantText" presStyleLbl="alignAcc1" presStyleIdx="6" presStyleCnt="7">
        <dgm:presLayoutVars>
          <dgm:bulletEnabled val="1"/>
        </dgm:presLayoutVars>
      </dgm:prSet>
      <dgm:spPr/>
      <dgm:t>
        <a:bodyPr/>
        <a:lstStyle/>
        <a:p>
          <a:endParaRPr lang="en-US"/>
        </a:p>
      </dgm:t>
    </dgm:pt>
  </dgm:ptLst>
  <dgm:cxnLst>
    <dgm:cxn modelId="{FA6CE84C-278D-46C1-88E2-13AB1C52837B}" type="presOf" srcId="{06B29E7A-5DD9-4D36-A76D-305BECFB1151}" destId="{A5157DF6-E4B4-46F4-A89E-645E45193F3B}" srcOrd="0" destOrd="0" presId="urn:microsoft.com/office/officeart/2005/8/layout/chevron2"/>
    <dgm:cxn modelId="{D431D6E1-C92F-443C-9610-638D424674C6}" srcId="{6F3FB709-B548-445D-AB6E-1FA4B86A7C19}" destId="{0766B2C6-B3C5-4D2F-A2E0-91E8D09CDEF6}" srcOrd="0" destOrd="0" parTransId="{5C1969FE-CC84-4EA3-A74E-8F2C0AD31698}" sibTransId="{2A161302-DB05-4CAF-AF9B-33C03E21B096}"/>
    <dgm:cxn modelId="{7E0FC68C-DA02-46B0-8876-FD3D49AC15C3}" type="presOf" srcId="{71BB01B4-8904-427B-849D-D516AF48A68A}" destId="{74392193-E4DA-4228-A0B3-024BC64DBE63}" srcOrd="0" destOrd="0" presId="urn:microsoft.com/office/officeart/2005/8/layout/chevron2"/>
    <dgm:cxn modelId="{8BD08C65-F60E-4AF9-AA25-D342665254FA}" type="presOf" srcId="{4388B99A-A8D1-4F63-BBA5-131DD961CE98}" destId="{080A6755-2CD1-4193-9A63-81A3CE34FE01}" srcOrd="0" destOrd="0" presId="urn:microsoft.com/office/officeart/2005/8/layout/chevron2"/>
    <dgm:cxn modelId="{2E81E46F-1CFA-4066-B772-F71A5CCAD192}" type="presOf" srcId="{2FBD1F4E-1C60-4D13-AE50-DCE70DCBF5E8}" destId="{B5D3073C-D359-4097-A45A-8A9145E72E99}" srcOrd="0" destOrd="0" presId="urn:microsoft.com/office/officeart/2005/8/layout/chevron2"/>
    <dgm:cxn modelId="{C3CD2E1E-35B2-40A0-8544-4CEF7572E446}" srcId="{F93665EF-A4BF-4060-9ABE-5972E2009E4C}" destId="{EE8C28B0-50D8-409C-98B6-7A77DD59E1CC}" srcOrd="0" destOrd="0" parTransId="{6A71EC71-93F1-4270-83C7-13F93EFA6DBC}" sibTransId="{4DB6261B-B327-4B6D-879C-A0613D382662}"/>
    <dgm:cxn modelId="{8C5A5F46-2DD4-4DD8-BF1E-9954107D3F40}" srcId="{71BB01B4-8904-427B-849D-D516AF48A68A}" destId="{06B29E7A-5DD9-4D36-A76D-305BECFB1151}" srcOrd="3" destOrd="0" parTransId="{FBD15F67-91AF-4CED-BFEA-1C9F70C3CABD}" sibTransId="{7E92ADED-B037-470B-9595-2ED7351D128A}"/>
    <dgm:cxn modelId="{0B603EBF-0785-4EE1-B5B0-A075D844C0E8}" type="presOf" srcId="{51657B99-D23B-45E7-9EE6-B382A8E9246F}" destId="{E631FC92-BF8B-4074-9637-855E79C43ACE}" srcOrd="0" destOrd="0" presId="urn:microsoft.com/office/officeart/2005/8/layout/chevron2"/>
    <dgm:cxn modelId="{24A58BBF-BD67-4220-BFEB-5559377E2023}" srcId="{71BB01B4-8904-427B-849D-D516AF48A68A}" destId="{95DB8EBA-1120-45A5-8DA5-7FF23F756CBD}" srcOrd="6" destOrd="0" parTransId="{159AA450-F36B-42FA-B09F-D4CDC35D1B4B}" sibTransId="{BDDA3D07-1B8D-4B47-A9B2-9F27923D82BD}"/>
    <dgm:cxn modelId="{522C493F-6B6B-42F9-B29F-66B9019D3B39}" srcId="{71BB01B4-8904-427B-849D-D516AF48A68A}" destId="{18D50B09-BAE7-4AFE-B052-AABED6E138E7}" srcOrd="1" destOrd="0" parTransId="{969A4908-A15A-468D-8DA3-3E297808C83F}" sibTransId="{EF57EE84-8093-46CE-9154-52CA14C2D6D3}"/>
    <dgm:cxn modelId="{DCA0BF13-6EC1-4FC3-BFDF-7C62583F6128}" type="presOf" srcId="{8AB2B892-E026-4B6D-8703-6EECF33D276D}" destId="{F043E2BA-6C0C-4522-96A0-DDD798CE6A61}" srcOrd="0" destOrd="0" presId="urn:microsoft.com/office/officeart/2005/8/layout/chevron2"/>
    <dgm:cxn modelId="{0703E00C-3C41-47BE-93CA-E43F4EE8A2A6}" srcId="{71BB01B4-8904-427B-849D-D516AF48A68A}" destId="{F93665EF-A4BF-4060-9ABE-5972E2009E4C}" srcOrd="4" destOrd="0" parTransId="{40BA1E92-DEFD-498A-81C2-63D5EA8EC6CE}" sibTransId="{2017ABEA-1FC0-4751-BEC4-7B60C9F54E37}"/>
    <dgm:cxn modelId="{52CFCF59-1903-4163-8722-7E5528D0382C}" srcId="{71BB01B4-8904-427B-849D-D516AF48A68A}" destId="{701DDD03-3ABD-4430-8A22-28FA5CBD2C07}" srcOrd="2" destOrd="0" parTransId="{A368E928-105A-4720-B778-F69AF213EEBF}" sibTransId="{301541E6-800C-43D1-8739-C637515451B0}"/>
    <dgm:cxn modelId="{C8406598-3069-4ED4-B6BE-5D1B5A1694CA}" srcId="{71BB01B4-8904-427B-849D-D516AF48A68A}" destId="{A0C6453A-4C21-4F8A-A306-ECD5D2FD869F}" srcOrd="0" destOrd="0" parTransId="{6ED31212-0BEA-493F-8D58-E48578D276AE}" sibTransId="{2E4C811F-8900-48E4-8E1F-E6502F7A9676}"/>
    <dgm:cxn modelId="{EBBFC259-D3F1-4AAF-BCA6-44FD2602B682}" srcId="{71BB01B4-8904-427B-849D-D516AF48A68A}" destId="{6F3FB709-B548-445D-AB6E-1FA4B86A7C19}" srcOrd="5" destOrd="0" parTransId="{7391E517-FFDF-4ABE-AD9E-939C17EAC24E}" sibTransId="{91951E6E-9AF5-4E10-A5FC-629FDE5E5B79}"/>
    <dgm:cxn modelId="{A2B8B74B-D467-4CF6-A780-F536D59F6C68}" srcId="{18D50B09-BAE7-4AFE-B052-AABED6E138E7}" destId="{2FBD1F4E-1C60-4D13-AE50-DCE70DCBF5E8}" srcOrd="0" destOrd="0" parTransId="{379426D7-0826-4594-9469-DA8512B3F7FB}" sibTransId="{EEFF47EC-A361-49EC-BE4D-3E87708133D1}"/>
    <dgm:cxn modelId="{A3C6C56B-4251-4ABA-AB91-1DA9299A673A}" srcId="{95DB8EBA-1120-45A5-8DA5-7FF23F756CBD}" destId="{8AB2B892-E026-4B6D-8703-6EECF33D276D}" srcOrd="0" destOrd="0" parTransId="{9184FFC1-2AEA-4C48-9FE7-42E056E63DD6}" sibTransId="{01C25060-8F76-4303-85C1-3DB69822829D}"/>
    <dgm:cxn modelId="{B0CD9FED-4F55-4A94-8B92-B3475CF97936}" type="presOf" srcId="{95DB8EBA-1120-45A5-8DA5-7FF23F756CBD}" destId="{E5BC642F-1049-42F2-8E96-903899A280E6}" srcOrd="0" destOrd="0" presId="urn:microsoft.com/office/officeart/2005/8/layout/chevron2"/>
    <dgm:cxn modelId="{AA2F679B-9C48-46E6-A464-0C090BC57618}" type="presOf" srcId="{18D50B09-BAE7-4AFE-B052-AABED6E138E7}" destId="{C839075E-6123-484B-9A9B-51647B4C7D88}" srcOrd="0" destOrd="0" presId="urn:microsoft.com/office/officeart/2005/8/layout/chevron2"/>
    <dgm:cxn modelId="{E54ADFD2-38A1-4EDF-84C7-B39823050B3F}" srcId="{06B29E7A-5DD9-4D36-A76D-305BECFB1151}" destId="{51657B99-D23B-45E7-9EE6-B382A8E9246F}" srcOrd="0" destOrd="0" parTransId="{86F3D070-628B-4692-A2E6-3108D1B8AFE2}" sibTransId="{6C834398-9D51-47C7-A887-9C74EF4D5052}"/>
    <dgm:cxn modelId="{B293274B-6C34-4124-8B82-D437FE88959D}" type="presOf" srcId="{EE8C28B0-50D8-409C-98B6-7A77DD59E1CC}" destId="{F8817A45-4B24-4B4C-9996-F0F151DDB64E}" srcOrd="0" destOrd="0" presId="urn:microsoft.com/office/officeart/2005/8/layout/chevron2"/>
    <dgm:cxn modelId="{B45796A9-18C2-475C-A381-78FB148F182C}" type="presOf" srcId="{BA361311-FF49-4CBD-A725-42F764F9685A}" destId="{6D93B692-D4DE-4873-BFFA-452A08D02EA1}" srcOrd="0" destOrd="0" presId="urn:microsoft.com/office/officeart/2005/8/layout/chevron2"/>
    <dgm:cxn modelId="{9FE5BDD4-6FC3-4B99-9BC1-613BEC01AF42}" type="presOf" srcId="{A0C6453A-4C21-4F8A-A306-ECD5D2FD869F}" destId="{1C96134F-9494-44F5-8B4A-C90A264CD37B}" srcOrd="0" destOrd="0" presId="urn:microsoft.com/office/officeart/2005/8/layout/chevron2"/>
    <dgm:cxn modelId="{F14DE1D6-08E3-41BC-BD3A-B768FDDEE2BD}" type="presOf" srcId="{F93665EF-A4BF-4060-9ABE-5972E2009E4C}" destId="{75BE38E8-08F9-4AB7-8440-8C068C8EDAAE}" srcOrd="0" destOrd="0" presId="urn:microsoft.com/office/officeart/2005/8/layout/chevron2"/>
    <dgm:cxn modelId="{A0E944E4-F715-4E9B-BF7C-53F6F0BD45F3}" srcId="{701DDD03-3ABD-4430-8A22-28FA5CBD2C07}" destId="{BA361311-FF49-4CBD-A725-42F764F9685A}" srcOrd="0" destOrd="0" parTransId="{DF02BBE2-A950-4A49-9C61-F6002955AEC1}" sibTransId="{EAF2E6BB-5F72-4CEB-866E-1270FD8F6B18}"/>
    <dgm:cxn modelId="{6CB83019-679E-47BE-9ED8-23E6AF44E1ED}" srcId="{A0C6453A-4C21-4F8A-A306-ECD5D2FD869F}" destId="{4388B99A-A8D1-4F63-BBA5-131DD961CE98}" srcOrd="0" destOrd="0" parTransId="{9F5AFBC2-F11E-4AB8-921C-F2663052D46F}" sibTransId="{CB5DC2E8-78E3-4E47-81E3-41AF248689F9}"/>
    <dgm:cxn modelId="{7FF1AD46-1AE0-41FC-BD73-5E9677F217BD}" type="presOf" srcId="{0766B2C6-B3C5-4D2F-A2E0-91E8D09CDEF6}" destId="{56CEC971-D5B8-4570-A289-A8B3AA78DEC4}" srcOrd="0" destOrd="0" presId="urn:microsoft.com/office/officeart/2005/8/layout/chevron2"/>
    <dgm:cxn modelId="{395C0C06-3733-4CBF-ACC7-C1450D654BCD}" type="presOf" srcId="{6F3FB709-B548-445D-AB6E-1FA4B86A7C19}" destId="{CC37A10D-6248-416E-95C0-F0D126848B32}" srcOrd="0" destOrd="0" presId="urn:microsoft.com/office/officeart/2005/8/layout/chevron2"/>
    <dgm:cxn modelId="{5EA068BC-4807-4FC0-8CCF-1A861FC1BE35}" type="presOf" srcId="{701DDD03-3ABD-4430-8A22-28FA5CBD2C07}" destId="{4756FD87-23CA-43EE-9471-4A8F526713E2}" srcOrd="0" destOrd="0" presId="urn:microsoft.com/office/officeart/2005/8/layout/chevron2"/>
    <dgm:cxn modelId="{238F8EAF-DA02-45DF-9C72-41FBF119A3B0}" type="presParOf" srcId="{74392193-E4DA-4228-A0B3-024BC64DBE63}" destId="{DCE80EE6-D2CA-4FE1-ADE6-1F9BA0231E2B}" srcOrd="0" destOrd="0" presId="urn:microsoft.com/office/officeart/2005/8/layout/chevron2"/>
    <dgm:cxn modelId="{DA69F79A-760F-412E-921F-D790D5F4FE1A}" type="presParOf" srcId="{DCE80EE6-D2CA-4FE1-ADE6-1F9BA0231E2B}" destId="{1C96134F-9494-44F5-8B4A-C90A264CD37B}" srcOrd="0" destOrd="0" presId="urn:microsoft.com/office/officeart/2005/8/layout/chevron2"/>
    <dgm:cxn modelId="{5D1FBC6F-C007-445F-AA16-E6623597417E}" type="presParOf" srcId="{DCE80EE6-D2CA-4FE1-ADE6-1F9BA0231E2B}" destId="{080A6755-2CD1-4193-9A63-81A3CE34FE01}" srcOrd="1" destOrd="0" presId="urn:microsoft.com/office/officeart/2005/8/layout/chevron2"/>
    <dgm:cxn modelId="{F4E259A0-FA90-42B8-BEF9-FBFB25D108F0}" type="presParOf" srcId="{74392193-E4DA-4228-A0B3-024BC64DBE63}" destId="{08301A30-0C39-48C2-9EA3-1AB93DBDA9F9}" srcOrd="1" destOrd="0" presId="urn:microsoft.com/office/officeart/2005/8/layout/chevron2"/>
    <dgm:cxn modelId="{5282658F-87DB-4CA7-B9D9-F83C0E27A1DF}" type="presParOf" srcId="{74392193-E4DA-4228-A0B3-024BC64DBE63}" destId="{744B8607-DF5B-4976-8976-EC28CA817FAB}" srcOrd="2" destOrd="0" presId="urn:microsoft.com/office/officeart/2005/8/layout/chevron2"/>
    <dgm:cxn modelId="{4BB2DFF5-705E-416F-B556-435B2AB2EB0F}" type="presParOf" srcId="{744B8607-DF5B-4976-8976-EC28CA817FAB}" destId="{C839075E-6123-484B-9A9B-51647B4C7D88}" srcOrd="0" destOrd="0" presId="urn:microsoft.com/office/officeart/2005/8/layout/chevron2"/>
    <dgm:cxn modelId="{05908C21-C138-41F5-8BAD-468BD776D325}" type="presParOf" srcId="{744B8607-DF5B-4976-8976-EC28CA817FAB}" destId="{B5D3073C-D359-4097-A45A-8A9145E72E99}" srcOrd="1" destOrd="0" presId="urn:microsoft.com/office/officeart/2005/8/layout/chevron2"/>
    <dgm:cxn modelId="{93E972C8-7437-4165-B74A-564F673A6957}" type="presParOf" srcId="{74392193-E4DA-4228-A0B3-024BC64DBE63}" destId="{127AE1A6-C94A-4C56-B664-430AE71F45EF}" srcOrd="3" destOrd="0" presId="urn:microsoft.com/office/officeart/2005/8/layout/chevron2"/>
    <dgm:cxn modelId="{38BCF867-6DF5-45B8-9A06-308B9809B315}" type="presParOf" srcId="{74392193-E4DA-4228-A0B3-024BC64DBE63}" destId="{5318EC37-1DE8-4A8C-A72E-F5E35C3AFA6B}" srcOrd="4" destOrd="0" presId="urn:microsoft.com/office/officeart/2005/8/layout/chevron2"/>
    <dgm:cxn modelId="{E72F1A2E-28C5-443C-B76D-8C0D5CE6ECB6}" type="presParOf" srcId="{5318EC37-1DE8-4A8C-A72E-F5E35C3AFA6B}" destId="{4756FD87-23CA-43EE-9471-4A8F526713E2}" srcOrd="0" destOrd="0" presId="urn:microsoft.com/office/officeart/2005/8/layout/chevron2"/>
    <dgm:cxn modelId="{0371CA3D-0D0B-4C98-8EDE-A03EBF39130F}" type="presParOf" srcId="{5318EC37-1DE8-4A8C-A72E-F5E35C3AFA6B}" destId="{6D93B692-D4DE-4873-BFFA-452A08D02EA1}" srcOrd="1" destOrd="0" presId="urn:microsoft.com/office/officeart/2005/8/layout/chevron2"/>
    <dgm:cxn modelId="{2F98405C-FE38-4740-A4A0-0E5051F6C1A6}" type="presParOf" srcId="{74392193-E4DA-4228-A0B3-024BC64DBE63}" destId="{25183E6E-0F9E-46D6-8419-E355F4D200E9}" srcOrd="5" destOrd="0" presId="urn:microsoft.com/office/officeart/2005/8/layout/chevron2"/>
    <dgm:cxn modelId="{1C3EE7B0-2EFB-459B-A154-D1C6231682DD}" type="presParOf" srcId="{74392193-E4DA-4228-A0B3-024BC64DBE63}" destId="{722C2E7E-A5D6-4495-B126-DEE4A817BD99}" srcOrd="6" destOrd="0" presId="urn:microsoft.com/office/officeart/2005/8/layout/chevron2"/>
    <dgm:cxn modelId="{4D5AF8BE-033B-4167-AC1B-2B62B7CF70A7}" type="presParOf" srcId="{722C2E7E-A5D6-4495-B126-DEE4A817BD99}" destId="{A5157DF6-E4B4-46F4-A89E-645E45193F3B}" srcOrd="0" destOrd="0" presId="urn:microsoft.com/office/officeart/2005/8/layout/chevron2"/>
    <dgm:cxn modelId="{DB31F4F9-FD44-4429-BAF1-5BA63C32D0CA}" type="presParOf" srcId="{722C2E7E-A5D6-4495-B126-DEE4A817BD99}" destId="{E631FC92-BF8B-4074-9637-855E79C43ACE}" srcOrd="1" destOrd="0" presId="urn:microsoft.com/office/officeart/2005/8/layout/chevron2"/>
    <dgm:cxn modelId="{2ABB31A5-8326-4AAA-AD2C-E0B7A2070E36}" type="presParOf" srcId="{74392193-E4DA-4228-A0B3-024BC64DBE63}" destId="{77505D99-B383-416D-905E-6CE96292A080}" srcOrd="7" destOrd="0" presId="urn:microsoft.com/office/officeart/2005/8/layout/chevron2"/>
    <dgm:cxn modelId="{0C7526CB-CC84-4734-9F7B-AEA46CEA1E39}" type="presParOf" srcId="{74392193-E4DA-4228-A0B3-024BC64DBE63}" destId="{5FE09D48-4664-44B5-9E00-5E9E4151388B}" srcOrd="8" destOrd="0" presId="urn:microsoft.com/office/officeart/2005/8/layout/chevron2"/>
    <dgm:cxn modelId="{6B9C0369-D89D-42D6-A4E7-0A7B930E74D4}" type="presParOf" srcId="{5FE09D48-4664-44B5-9E00-5E9E4151388B}" destId="{75BE38E8-08F9-4AB7-8440-8C068C8EDAAE}" srcOrd="0" destOrd="0" presId="urn:microsoft.com/office/officeart/2005/8/layout/chevron2"/>
    <dgm:cxn modelId="{B7946E43-C034-430F-97D2-F9D5F86DD6FD}" type="presParOf" srcId="{5FE09D48-4664-44B5-9E00-5E9E4151388B}" destId="{F8817A45-4B24-4B4C-9996-F0F151DDB64E}" srcOrd="1" destOrd="0" presId="urn:microsoft.com/office/officeart/2005/8/layout/chevron2"/>
    <dgm:cxn modelId="{1209DFA4-083B-478F-BB6F-0114627F2D11}" type="presParOf" srcId="{74392193-E4DA-4228-A0B3-024BC64DBE63}" destId="{A1E3A35D-AC8E-4594-B25B-CE7466149C2F}" srcOrd="9" destOrd="0" presId="urn:microsoft.com/office/officeart/2005/8/layout/chevron2"/>
    <dgm:cxn modelId="{56AD97B3-758E-4A2B-B418-71D357D9D0C3}" type="presParOf" srcId="{74392193-E4DA-4228-A0B3-024BC64DBE63}" destId="{9E3057E2-B2C4-409D-8F34-78DA57EE572B}" srcOrd="10" destOrd="0" presId="urn:microsoft.com/office/officeart/2005/8/layout/chevron2"/>
    <dgm:cxn modelId="{CACEB984-EB5B-447C-A07E-6CE58D1CEA11}" type="presParOf" srcId="{9E3057E2-B2C4-409D-8F34-78DA57EE572B}" destId="{CC37A10D-6248-416E-95C0-F0D126848B32}" srcOrd="0" destOrd="0" presId="urn:microsoft.com/office/officeart/2005/8/layout/chevron2"/>
    <dgm:cxn modelId="{98948B18-B75C-4905-9930-F76061C163FF}" type="presParOf" srcId="{9E3057E2-B2C4-409D-8F34-78DA57EE572B}" destId="{56CEC971-D5B8-4570-A289-A8B3AA78DEC4}" srcOrd="1" destOrd="0" presId="urn:microsoft.com/office/officeart/2005/8/layout/chevron2"/>
    <dgm:cxn modelId="{86FA3974-C486-401B-965F-A869AB5636FA}" type="presParOf" srcId="{74392193-E4DA-4228-A0B3-024BC64DBE63}" destId="{855748DD-7F78-4468-8369-2A7A3972BA80}" srcOrd="11" destOrd="0" presId="urn:microsoft.com/office/officeart/2005/8/layout/chevron2"/>
    <dgm:cxn modelId="{D6138F7B-0210-47F2-96C3-535CF4D842FA}" type="presParOf" srcId="{74392193-E4DA-4228-A0B3-024BC64DBE63}" destId="{4A76F013-C451-4DC4-A329-2D33B425A5C3}" srcOrd="12" destOrd="0" presId="urn:microsoft.com/office/officeart/2005/8/layout/chevron2"/>
    <dgm:cxn modelId="{8F5CE8DB-A5B0-4E4E-A44B-ACD8AA9EAC3F}" type="presParOf" srcId="{4A76F013-C451-4DC4-A329-2D33B425A5C3}" destId="{E5BC642F-1049-42F2-8E96-903899A280E6}" srcOrd="0" destOrd="0" presId="urn:microsoft.com/office/officeart/2005/8/layout/chevron2"/>
    <dgm:cxn modelId="{6547E7DE-D131-4145-B8DD-597F7DF3E50F}" type="presParOf" srcId="{4A76F013-C451-4DC4-A329-2D33B425A5C3}" destId="{F043E2BA-6C0C-4522-96A0-DDD798CE6A6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6134F-9494-44F5-8B4A-C90A264CD37B}">
      <dsp:nvSpPr>
        <dsp:cNvPr id="0" name=""/>
        <dsp:cNvSpPr/>
      </dsp:nvSpPr>
      <dsp:spPr>
        <a:xfrm rot="5400000">
          <a:off x="-89957" y="91687"/>
          <a:ext cx="599713" cy="41979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en-US" sz="1100" kern="1200" dirty="0"/>
            <a:t>Step 1</a:t>
          </a:r>
        </a:p>
      </dsp:txBody>
      <dsp:txXfrm rot="-5400000">
        <a:off x="1" y="211630"/>
        <a:ext cx="419799" cy="179914"/>
      </dsp:txXfrm>
    </dsp:sp>
    <dsp:sp modelId="{080A6755-2CD1-4193-9A63-81A3CE34FE01}">
      <dsp:nvSpPr>
        <dsp:cNvPr id="0" name=""/>
        <dsp:cNvSpPr/>
      </dsp:nvSpPr>
      <dsp:spPr>
        <a:xfrm rot="5400000">
          <a:off x="2798356" y="-2376826"/>
          <a:ext cx="389813" cy="514692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Identify Insider Job Categories</a:t>
          </a:r>
        </a:p>
      </dsp:txBody>
      <dsp:txXfrm rot="-5400000">
        <a:off x="419799" y="20760"/>
        <a:ext cx="5127899" cy="351755"/>
      </dsp:txXfrm>
    </dsp:sp>
    <dsp:sp modelId="{C839075E-6123-484B-9A9B-51647B4C7D88}">
      <dsp:nvSpPr>
        <dsp:cNvPr id="0" name=""/>
        <dsp:cNvSpPr/>
      </dsp:nvSpPr>
      <dsp:spPr>
        <a:xfrm rot="5400000">
          <a:off x="-89957" y="604039"/>
          <a:ext cx="599713" cy="41979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en-US" sz="1100" kern="1200" dirty="0"/>
            <a:t>Step 2</a:t>
          </a:r>
        </a:p>
      </dsp:txBody>
      <dsp:txXfrm rot="-5400000">
        <a:off x="1" y="723982"/>
        <a:ext cx="419799" cy="179914"/>
      </dsp:txXfrm>
    </dsp:sp>
    <dsp:sp modelId="{B5D3073C-D359-4097-A45A-8A9145E72E99}">
      <dsp:nvSpPr>
        <dsp:cNvPr id="0" name=""/>
        <dsp:cNvSpPr/>
      </dsp:nvSpPr>
      <dsp:spPr>
        <a:xfrm rot="5400000">
          <a:off x="2798356" y="-1864474"/>
          <a:ext cx="389813" cy="514692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Prioritize Insider Job Categories for Analysis</a:t>
          </a:r>
        </a:p>
      </dsp:txBody>
      <dsp:txXfrm rot="-5400000">
        <a:off x="419799" y="533112"/>
        <a:ext cx="5127899" cy="351755"/>
      </dsp:txXfrm>
    </dsp:sp>
    <dsp:sp modelId="{4756FD87-23CA-43EE-9471-4A8F526713E2}">
      <dsp:nvSpPr>
        <dsp:cNvPr id="0" name=""/>
        <dsp:cNvSpPr/>
      </dsp:nvSpPr>
      <dsp:spPr>
        <a:xfrm rot="5400000">
          <a:off x="-89957" y="1116721"/>
          <a:ext cx="599713" cy="41979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en-US" sz="1100" kern="1200" dirty="0"/>
            <a:t>Step 3</a:t>
          </a:r>
        </a:p>
      </dsp:txBody>
      <dsp:txXfrm rot="-5400000">
        <a:off x="1" y="1236664"/>
        <a:ext cx="419799" cy="179914"/>
      </dsp:txXfrm>
    </dsp:sp>
    <dsp:sp modelId="{6D93B692-D4DE-4873-BFFA-452A08D02EA1}">
      <dsp:nvSpPr>
        <dsp:cNvPr id="0" name=""/>
        <dsp:cNvSpPr/>
      </dsp:nvSpPr>
      <dsp:spPr>
        <a:xfrm rot="5400000">
          <a:off x="2798356" y="-1352123"/>
          <a:ext cx="389813" cy="514692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Determine Insider Attributes for each Job Category</a:t>
          </a:r>
        </a:p>
      </dsp:txBody>
      <dsp:txXfrm rot="-5400000">
        <a:off x="419799" y="1045463"/>
        <a:ext cx="5127899" cy="351755"/>
      </dsp:txXfrm>
    </dsp:sp>
    <dsp:sp modelId="{A5157DF6-E4B4-46F4-A89E-645E45193F3B}">
      <dsp:nvSpPr>
        <dsp:cNvPr id="0" name=""/>
        <dsp:cNvSpPr/>
      </dsp:nvSpPr>
      <dsp:spPr>
        <a:xfrm rot="5400000">
          <a:off x="-89957" y="1628742"/>
          <a:ext cx="599713" cy="41979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en-US" sz="1100" kern="1200" dirty="0"/>
            <a:t>Step 4</a:t>
          </a:r>
        </a:p>
      </dsp:txBody>
      <dsp:txXfrm rot="-5400000">
        <a:off x="1" y="1748685"/>
        <a:ext cx="419799" cy="179914"/>
      </dsp:txXfrm>
    </dsp:sp>
    <dsp:sp modelId="{E631FC92-BF8B-4074-9637-855E79C43ACE}">
      <dsp:nvSpPr>
        <dsp:cNvPr id="0" name=""/>
        <dsp:cNvSpPr/>
      </dsp:nvSpPr>
      <dsp:spPr>
        <a:xfrm rot="5400000">
          <a:off x="2798356" y="-833137"/>
          <a:ext cx="389813" cy="514692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Rank Insiders based on Job Category</a:t>
          </a:r>
        </a:p>
      </dsp:txBody>
      <dsp:txXfrm rot="-5400000">
        <a:off x="419799" y="1564449"/>
        <a:ext cx="5127899" cy="351755"/>
      </dsp:txXfrm>
    </dsp:sp>
    <dsp:sp modelId="{75BE38E8-08F9-4AB7-8440-8C068C8EDAAE}">
      <dsp:nvSpPr>
        <dsp:cNvPr id="0" name=""/>
        <dsp:cNvSpPr/>
      </dsp:nvSpPr>
      <dsp:spPr>
        <a:xfrm rot="5400000">
          <a:off x="-89957" y="2141094"/>
          <a:ext cx="599713" cy="41979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en-US" sz="1100" kern="1200" dirty="0"/>
            <a:t>Step 5</a:t>
          </a:r>
        </a:p>
      </dsp:txBody>
      <dsp:txXfrm rot="-5400000">
        <a:off x="1" y="2261037"/>
        <a:ext cx="419799" cy="179914"/>
      </dsp:txXfrm>
    </dsp:sp>
    <dsp:sp modelId="{F8817A45-4B24-4B4C-9996-F0F151DDB64E}">
      <dsp:nvSpPr>
        <dsp:cNvPr id="0" name=""/>
        <dsp:cNvSpPr/>
      </dsp:nvSpPr>
      <dsp:spPr>
        <a:xfrm rot="5400000">
          <a:off x="2798356" y="-327420"/>
          <a:ext cx="389813" cy="514692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Develop Insider Scenarios</a:t>
          </a:r>
        </a:p>
      </dsp:txBody>
      <dsp:txXfrm rot="-5400000">
        <a:off x="419799" y="2070166"/>
        <a:ext cx="5127899" cy="351755"/>
      </dsp:txXfrm>
    </dsp:sp>
    <dsp:sp modelId="{CC37A10D-6248-416E-95C0-F0D126848B32}">
      <dsp:nvSpPr>
        <dsp:cNvPr id="0" name=""/>
        <dsp:cNvSpPr/>
      </dsp:nvSpPr>
      <dsp:spPr>
        <a:xfrm rot="5400000">
          <a:off x="-89957" y="2653445"/>
          <a:ext cx="599713" cy="41979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en-US" sz="1100" kern="1200" dirty="0"/>
            <a:t>Step 6</a:t>
          </a:r>
        </a:p>
      </dsp:txBody>
      <dsp:txXfrm rot="-5400000">
        <a:off x="1" y="2773388"/>
        <a:ext cx="419799" cy="179914"/>
      </dsp:txXfrm>
    </dsp:sp>
    <dsp:sp modelId="{56CEC971-D5B8-4570-A289-A8B3AA78DEC4}">
      <dsp:nvSpPr>
        <dsp:cNvPr id="0" name=""/>
        <dsp:cNvSpPr/>
      </dsp:nvSpPr>
      <dsp:spPr>
        <a:xfrm rot="5400000">
          <a:off x="2798356" y="196633"/>
          <a:ext cx="389813" cy="514692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Identify Insider Threat Mitigation Programs</a:t>
          </a:r>
        </a:p>
      </dsp:txBody>
      <dsp:txXfrm rot="-5400000">
        <a:off x="419799" y="2594220"/>
        <a:ext cx="5127899" cy="351755"/>
      </dsp:txXfrm>
    </dsp:sp>
    <dsp:sp modelId="{E5BC642F-1049-42F2-8E96-903899A280E6}">
      <dsp:nvSpPr>
        <dsp:cNvPr id="0" name=""/>
        <dsp:cNvSpPr/>
      </dsp:nvSpPr>
      <dsp:spPr>
        <a:xfrm rot="5400000">
          <a:off x="-89957" y="3165797"/>
          <a:ext cx="599713" cy="41979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en-US" sz="1100" kern="1200" dirty="0"/>
            <a:t>Step 7</a:t>
          </a:r>
        </a:p>
      </dsp:txBody>
      <dsp:txXfrm rot="-5400000">
        <a:off x="1" y="3285740"/>
        <a:ext cx="419799" cy="179914"/>
      </dsp:txXfrm>
    </dsp:sp>
    <dsp:sp modelId="{F043E2BA-6C0C-4522-96A0-DDD798CE6A61}">
      <dsp:nvSpPr>
        <dsp:cNvPr id="0" name=""/>
        <dsp:cNvSpPr/>
      </dsp:nvSpPr>
      <dsp:spPr>
        <a:xfrm rot="5400000">
          <a:off x="2798356" y="697283"/>
          <a:ext cx="389813" cy="514692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Conduct Performance Assurance Activities</a:t>
          </a:r>
        </a:p>
      </dsp:txBody>
      <dsp:txXfrm rot="-5400000">
        <a:off x="419799" y="3094870"/>
        <a:ext cx="5127899" cy="3517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6134F-9494-44F5-8B4A-C90A264CD37B}">
      <dsp:nvSpPr>
        <dsp:cNvPr id="0" name=""/>
        <dsp:cNvSpPr/>
      </dsp:nvSpPr>
      <dsp:spPr>
        <a:xfrm rot="5400000">
          <a:off x="-89957" y="91687"/>
          <a:ext cx="599713" cy="41979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en-US" sz="1100" kern="1200" dirty="0"/>
            <a:t>Step 1</a:t>
          </a:r>
        </a:p>
      </dsp:txBody>
      <dsp:txXfrm rot="-5400000">
        <a:off x="1" y="211630"/>
        <a:ext cx="419799" cy="179914"/>
      </dsp:txXfrm>
    </dsp:sp>
    <dsp:sp modelId="{080A6755-2CD1-4193-9A63-81A3CE34FE01}">
      <dsp:nvSpPr>
        <dsp:cNvPr id="0" name=""/>
        <dsp:cNvSpPr/>
      </dsp:nvSpPr>
      <dsp:spPr>
        <a:xfrm rot="5400000">
          <a:off x="2798356" y="-2378557"/>
          <a:ext cx="389813" cy="5146928"/>
        </a:xfrm>
        <a:prstGeom prst="round2SameRect">
          <a:avLst/>
        </a:prstGeom>
        <a:solidFill>
          <a:schemeClr val="accent4">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Identify Insider Job Categories</a:t>
          </a:r>
        </a:p>
      </dsp:txBody>
      <dsp:txXfrm rot="-5400000">
        <a:off x="419799" y="19029"/>
        <a:ext cx="5127899" cy="351755"/>
      </dsp:txXfrm>
    </dsp:sp>
    <dsp:sp modelId="{C839075E-6123-484B-9A9B-51647B4C7D88}">
      <dsp:nvSpPr>
        <dsp:cNvPr id="0" name=""/>
        <dsp:cNvSpPr/>
      </dsp:nvSpPr>
      <dsp:spPr>
        <a:xfrm rot="5400000">
          <a:off x="-89957" y="604039"/>
          <a:ext cx="599713" cy="41979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en-US" sz="1100" kern="1200" dirty="0"/>
            <a:t>Step 2</a:t>
          </a:r>
        </a:p>
      </dsp:txBody>
      <dsp:txXfrm rot="-5400000">
        <a:off x="1" y="723982"/>
        <a:ext cx="419799" cy="179914"/>
      </dsp:txXfrm>
    </dsp:sp>
    <dsp:sp modelId="{B5D3073C-D359-4097-A45A-8A9145E72E99}">
      <dsp:nvSpPr>
        <dsp:cNvPr id="0" name=""/>
        <dsp:cNvSpPr/>
      </dsp:nvSpPr>
      <dsp:spPr>
        <a:xfrm rot="5400000">
          <a:off x="2798356" y="-1864474"/>
          <a:ext cx="389813" cy="5146928"/>
        </a:xfrm>
        <a:prstGeom prst="round2SameRect">
          <a:avLst/>
        </a:prstGeom>
        <a:solidFill>
          <a:schemeClr val="accent4">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Prioritize Insider Job Categories for Analysis</a:t>
          </a:r>
        </a:p>
      </dsp:txBody>
      <dsp:txXfrm rot="-5400000">
        <a:off x="419799" y="533112"/>
        <a:ext cx="5127899" cy="351755"/>
      </dsp:txXfrm>
    </dsp:sp>
    <dsp:sp modelId="{4756FD87-23CA-43EE-9471-4A8F526713E2}">
      <dsp:nvSpPr>
        <dsp:cNvPr id="0" name=""/>
        <dsp:cNvSpPr/>
      </dsp:nvSpPr>
      <dsp:spPr>
        <a:xfrm rot="5400000">
          <a:off x="-89957" y="1116721"/>
          <a:ext cx="599713" cy="41979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en-US" sz="1100" kern="1200" dirty="0"/>
            <a:t>Step 3</a:t>
          </a:r>
        </a:p>
      </dsp:txBody>
      <dsp:txXfrm rot="-5400000">
        <a:off x="1" y="1236664"/>
        <a:ext cx="419799" cy="179914"/>
      </dsp:txXfrm>
    </dsp:sp>
    <dsp:sp modelId="{6D93B692-D4DE-4873-BFFA-452A08D02EA1}">
      <dsp:nvSpPr>
        <dsp:cNvPr id="0" name=""/>
        <dsp:cNvSpPr/>
      </dsp:nvSpPr>
      <dsp:spPr>
        <a:xfrm rot="5400000">
          <a:off x="2798356" y="-1352123"/>
          <a:ext cx="389813" cy="514692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Determine Insider Attributes for each Job Category</a:t>
          </a:r>
        </a:p>
      </dsp:txBody>
      <dsp:txXfrm rot="-5400000">
        <a:off x="419799" y="1045463"/>
        <a:ext cx="5127899" cy="351755"/>
      </dsp:txXfrm>
    </dsp:sp>
    <dsp:sp modelId="{A5157DF6-E4B4-46F4-A89E-645E45193F3B}">
      <dsp:nvSpPr>
        <dsp:cNvPr id="0" name=""/>
        <dsp:cNvSpPr/>
      </dsp:nvSpPr>
      <dsp:spPr>
        <a:xfrm rot="5400000">
          <a:off x="-89957" y="1628742"/>
          <a:ext cx="599713" cy="41979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en-US" sz="1100" kern="1200" dirty="0"/>
            <a:t>Step 4</a:t>
          </a:r>
        </a:p>
      </dsp:txBody>
      <dsp:txXfrm rot="-5400000">
        <a:off x="1" y="1748685"/>
        <a:ext cx="419799" cy="179914"/>
      </dsp:txXfrm>
    </dsp:sp>
    <dsp:sp modelId="{E631FC92-BF8B-4074-9637-855E79C43ACE}">
      <dsp:nvSpPr>
        <dsp:cNvPr id="0" name=""/>
        <dsp:cNvSpPr/>
      </dsp:nvSpPr>
      <dsp:spPr>
        <a:xfrm rot="5400000">
          <a:off x="2798356" y="-833137"/>
          <a:ext cx="389813" cy="514692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Rank Insiders based on Job Category</a:t>
          </a:r>
        </a:p>
      </dsp:txBody>
      <dsp:txXfrm rot="-5400000">
        <a:off x="419799" y="1564449"/>
        <a:ext cx="5127899" cy="351755"/>
      </dsp:txXfrm>
    </dsp:sp>
    <dsp:sp modelId="{75BE38E8-08F9-4AB7-8440-8C068C8EDAAE}">
      <dsp:nvSpPr>
        <dsp:cNvPr id="0" name=""/>
        <dsp:cNvSpPr/>
      </dsp:nvSpPr>
      <dsp:spPr>
        <a:xfrm rot="5400000">
          <a:off x="-89957" y="2141094"/>
          <a:ext cx="599713" cy="41979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en-US" sz="1100" kern="1200" dirty="0"/>
            <a:t>Step 5</a:t>
          </a:r>
        </a:p>
      </dsp:txBody>
      <dsp:txXfrm rot="-5400000">
        <a:off x="1" y="2261037"/>
        <a:ext cx="419799" cy="179914"/>
      </dsp:txXfrm>
    </dsp:sp>
    <dsp:sp modelId="{F8817A45-4B24-4B4C-9996-F0F151DDB64E}">
      <dsp:nvSpPr>
        <dsp:cNvPr id="0" name=""/>
        <dsp:cNvSpPr/>
      </dsp:nvSpPr>
      <dsp:spPr>
        <a:xfrm rot="5400000">
          <a:off x="2798356" y="-327420"/>
          <a:ext cx="389813" cy="514692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Develop Insider Scenarios</a:t>
          </a:r>
        </a:p>
      </dsp:txBody>
      <dsp:txXfrm rot="-5400000">
        <a:off x="419799" y="2070166"/>
        <a:ext cx="5127899" cy="351755"/>
      </dsp:txXfrm>
    </dsp:sp>
    <dsp:sp modelId="{CC37A10D-6248-416E-95C0-F0D126848B32}">
      <dsp:nvSpPr>
        <dsp:cNvPr id="0" name=""/>
        <dsp:cNvSpPr/>
      </dsp:nvSpPr>
      <dsp:spPr>
        <a:xfrm rot="5400000">
          <a:off x="-89957" y="2653445"/>
          <a:ext cx="599713" cy="41979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en-US" sz="1100" kern="1200" dirty="0"/>
            <a:t>Step 6</a:t>
          </a:r>
        </a:p>
      </dsp:txBody>
      <dsp:txXfrm rot="-5400000">
        <a:off x="1" y="2773388"/>
        <a:ext cx="419799" cy="179914"/>
      </dsp:txXfrm>
    </dsp:sp>
    <dsp:sp modelId="{56CEC971-D5B8-4570-A289-A8B3AA78DEC4}">
      <dsp:nvSpPr>
        <dsp:cNvPr id="0" name=""/>
        <dsp:cNvSpPr/>
      </dsp:nvSpPr>
      <dsp:spPr>
        <a:xfrm rot="5400000">
          <a:off x="2798356" y="196633"/>
          <a:ext cx="389813" cy="514692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Identify Insider Threat Mitigation Programs</a:t>
          </a:r>
        </a:p>
      </dsp:txBody>
      <dsp:txXfrm rot="-5400000">
        <a:off x="419799" y="2594220"/>
        <a:ext cx="5127899" cy="351755"/>
      </dsp:txXfrm>
    </dsp:sp>
    <dsp:sp modelId="{E5BC642F-1049-42F2-8E96-903899A280E6}">
      <dsp:nvSpPr>
        <dsp:cNvPr id="0" name=""/>
        <dsp:cNvSpPr/>
      </dsp:nvSpPr>
      <dsp:spPr>
        <a:xfrm rot="5400000">
          <a:off x="-89957" y="3165797"/>
          <a:ext cx="599713" cy="41979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en-US" sz="1100" kern="1200" dirty="0"/>
            <a:t>Step 7</a:t>
          </a:r>
        </a:p>
      </dsp:txBody>
      <dsp:txXfrm rot="-5400000">
        <a:off x="1" y="3285740"/>
        <a:ext cx="419799" cy="179914"/>
      </dsp:txXfrm>
    </dsp:sp>
    <dsp:sp modelId="{F043E2BA-6C0C-4522-96A0-DDD798CE6A61}">
      <dsp:nvSpPr>
        <dsp:cNvPr id="0" name=""/>
        <dsp:cNvSpPr/>
      </dsp:nvSpPr>
      <dsp:spPr>
        <a:xfrm rot="5400000">
          <a:off x="2798356" y="697283"/>
          <a:ext cx="389813" cy="514692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Conduct Performance Assurance Activities</a:t>
          </a:r>
        </a:p>
      </dsp:txBody>
      <dsp:txXfrm rot="-5400000">
        <a:off x="419799" y="3094870"/>
        <a:ext cx="5127899" cy="3517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7FDB15-E9A4-4A31-8991-F36205DE09DE}">
      <dsp:nvSpPr>
        <dsp:cNvPr id="0" name=""/>
        <dsp:cNvSpPr/>
      </dsp:nvSpPr>
      <dsp:spPr>
        <a:xfrm>
          <a:off x="0" y="0"/>
          <a:ext cx="2875789" cy="570364"/>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dirty="0"/>
            <a:t>Access to the asset*</a:t>
          </a:r>
        </a:p>
      </dsp:txBody>
      <dsp:txXfrm>
        <a:off x="16705" y="16705"/>
        <a:ext cx="2260323" cy="536954"/>
      </dsp:txXfrm>
    </dsp:sp>
    <dsp:sp modelId="{06B4C7F0-B96F-44F4-B7BA-B26FF68F9B5B}">
      <dsp:nvSpPr>
        <dsp:cNvPr id="0" name=""/>
        <dsp:cNvSpPr/>
      </dsp:nvSpPr>
      <dsp:spPr>
        <a:xfrm>
          <a:off x="253746" y="665424"/>
          <a:ext cx="2875789" cy="570364"/>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dirty="0"/>
            <a:t>Authority over those who have access to the asset</a:t>
          </a:r>
        </a:p>
      </dsp:txBody>
      <dsp:txXfrm>
        <a:off x="270451" y="682129"/>
        <a:ext cx="2217896" cy="536954"/>
      </dsp:txXfrm>
    </dsp:sp>
    <dsp:sp modelId="{31ED729A-FEFB-49AE-8706-F9BFFFB8B7B1}">
      <dsp:nvSpPr>
        <dsp:cNvPr id="0" name=""/>
        <dsp:cNvSpPr/>
      </dsp:nvSpPr>
      <dsp:spPr>
        <a:xfrm>
          <a:off x="507492" y="1330849"/>
          <a:ext cx="2875789" cy="570364"/>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dirty="0"/>
            <a:t>Everyone else who has access to the facility/site</a:t>
          </a:r>
        </a:p>
      </dsp:txBody>
      <dsp:txXfrm>
        <a:off x="524197" y="1347554"/>
        <a:ext cx="2217896" cy="536954"/>
      </dsp:txXfrm>
    </dsp:sp>
    <dsp:sp modelId="{51821153-3375-4C39-9D91-53F703D8CD50}">
      <dsp:nvSpPr>
        <dsp:cNvPr id="0" name=""/>
        <dsp:cNvSpPr/>
      </dsp:nvSpPr>
      <dsp:spPr>
        <a:xfrm>
          <a:off x="2505052" y="432526"/>
          <a:ext cx="370736" cy="370736"/>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l" defTabSz="711200">
            <a:lnSpc>
              <a:spcPct val="90000"/>
            </a:lnSpc>
            <a:spcBef>
              <a:spcPct val="0"/>
            </a:spcBef>
            <a:spcAft>
              <a:spcPct val="35000"/>
            </a:spcAft>
          </a:pPr>
          <a:endParaRPr lang="en-US" sz="1600" kern="1200"/>
        </a:p>
      </dsp:txBody>
      <dsp:txXfrm>
        <a:off x="2588468" y="432526"/>
        <a:ext cx="203904" cy="278979"/>
      </dsp:txXfrm>
    </dsp:sp>
    <dsp:sp modelId="{9CCCA3AC-F899-4244-BE1C-66DBC041CD2A}">
      <dsp:nvSpPr>
        <dsp:cNvPr id="0" name=""/>
        <dsp:cNvSpPr/>
      </dsp:nvSpPr>
      <dsp:spPr>
        <a:xfrm>
          <a:off x="2772141" y="1087475"/>
          <a:ext cx="370736" cy="370736"/>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l" defTabSz="711200">
            <a:lnSpc>
              <a:spcPct val="90000"/>
            </a:lnSpc>
            <a:spcBef>
              <a:spcPct val="0"/>
            </a:spcBef>
            <a:spcAft>
              <a:spcPct val="35000"/>
            </a:spcAft>
          </a:pPr>
          <a:endParaRPr lang="en-US" sz="1600" kern="1200"/>
        </a:p>
      </dsp:txBody>
      <dsp:txXfrm>
        <a:off x="2855557" y="1087475"/>
        <a:ext cx="203904" cy="2789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6134F-9494-44F5-8B4A-C90A264CD37B}">
      <dsp:nvSpPr>
        <dsp:cNvPr id="0" name=""/>
        <dsp:cNvSpPr/>
      </dsp:nvSpPr>
      <dsp:spPr>
        <a:xfrm rot="5400000">
          <a:off x="-89957" y="91687"/>
          <a:ext cx="599713" cy="41979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en-US" sz="1100" kern="1200" dirty="0"/>
            <a:t>Step 1</a:t>
          </a:r>
        </a:p>
      </dsp:txBody>
      <dsp:txXfrm rot="-5400000">
        <a:off x="1" y="211630"/>
        <a:ext cx="419799" cy="179914"/>
      </dsp:txXfrm>
    </dsp:sp>
    <dsp:sp modelId="{080A6755-2CD1-4193-9A63-81A3CE34FE01}">
      <dsp:nvSpPr>
        <dsp:cNvPr id="0" name=""/>
        <dsp:cNvSpPr/>
      </dsp:nvSpPr>
      <dsp:spPr>
        <a:xfrm rot="5400000">
          <a:off x="2798356" y="-2376826"/>
          <a:ext cx="389813" cy="514692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Identify Insider Job Categories</a:t>
          </a:r>
        </a:p>
      </dsp:txBody>
      <dsp:txXfrm rot="-5400000">
        <a:off x="419799" y="20760"/>
        <a:ext cx="5127899" cy="351755"/>
      </dsp:txXfrm>
    </dsp:sp>
    <dsp:sp modelId="{C839075E-6123-484B-9A9B-51647B4C7D88}">
      <dsp:nvSpPr>
        <dsp:cNvPr id="0" name=""/>
        <dsp:cNvSpPr/>
      </dsp:nvSpPr>
      <dsp:spPr>
        <a:xfrm rot="5400000">
          <a:off x="-89957" y="604039"/>
          <a:ext cx="599713" cy="41979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en-US" sz="1100" kern="1200" dirty="0"/>
            <a:t>Step 2</a:t>
          </a:r>
        </a:p>
      </dsp:txBody>
      <dsp:txXfrm rot="-5400000">
        <a:off x="1" y="723982"/>
        <a:ext cx="419799" cy="179914"/>
      </dsp:txXfrm>
    </dsp:sp>
    <dsp:sp modelId="{B5D3073C-D359-4097-A45A-8A9145E72E99}">
      <dsp:nvSpPr>
        <dsp:cNvPr id="0" name=""/>
        <dsp:cNvSpPr/>
      </dsp:nvSpPr>
      <dsp:spPr>
        <a:xfrm rot="5400000">
          <a:off x="2798356" y="-1864474"/>
          <a:ext cx="389813" cy="514692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Prioritize Insider Job Categories for Analysis</a:t>
          </a:r>
        </a:p>
      </dsp:txBody>
      <dsp:txXfrm rot="-5400000">
        <a:off x="419799" y="533112"/>
        <a:ext cx="5127899" cy="351755"/>
      </dsp:txXfrm>
    </dsp:sp>
    <dsp:sp modelId="{4756FD87-23CA-43EE-9471-4A8F526713E2}">
      <dsp:nvSpPr>
        <dsp:cNvPr id="0" name=""/>
        <dsp:cNvSpPr/>
      </dsp:nvSpPr>
      <dsp:spPr>
        <a:xfrm rot="5400000">
          <a:off x="-89957" y="1116721"/>
          <a:ext cx="599713" cy="41979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en-US" sz="1100" kern="1200" dirty="0"/>
            <a:t>Step 3</a:t>
          </a:r>
        </a:p>
      </dsp:txBody>
      <dsp:txXfrm rot="-5400000">
        <a:off x="1" y="1236664"/>
        <a:ext cx="419799" cy="179914"/>
      </dsp:txXfrm>
    </dsp:sp>
    <dsp:sp modelId="{6D93B692-D4DE-4873-BFFA-452A08D02EA1}">
      <dsp:nvSpPr>
        <dsp:cNvPr id="0" name=""/>
        <dsp:cNvSpPr/>
      </dsp:nvSpPr>
      <dsp:spPr>
        <a:xfrm rot="5400000">
          <a:off x="2798356" y="-1352123"/>
          <a:ext cx="389813" cy="5146928"/>
        </a:xfrm>
        <a:prstGeom prst="round2SameRect">
          <a:avLst/>
        </a:prstGeom>
        <a:solidFill>
          <a:schemeClr val="accent4">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Determine Insider Attributes for each Job Category</a:t>
          </a:r>
        </a:p>
      </dsp:txBody>
      <dsp:txXfrm rot="-5400000">
        <a:off x="419799" y="1045463"/>
        <a:ext cx="5127899" cy="351755"/>
      </dsp:txXfrm>
    </dsp:sp>
    <dsp:sp modelId="{A5157DF6-E4B4-46F4-A89E-645E45193F3B}">
      <dsp:nvSpPr>
        <dsp:cNvPr id="0" name=""/>
        <dsp:cNvSpPr/>
      </dsp:nvSpPr>
      <dsp:spPr>
        <a:xfrm rot="5400000">
          <a:off x="-89957" y="1628742"/>
          <a:ext cx="599713" cy="41979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en-US" sz="1100" kern="1200" dirty="0"/>
            <a:t>Step 4</a:t>
          </a:r>
        </a:p>
      </dsp:txBody>
      <dsp:txXfrm rot="-5400000">
        <a:off x="1" y="1748685"/>
        <a:ext cx="419799" cy="179914"/>
      </dsp:txXfrm>
    </dsp:sp>
    <dsp:sp modelId="{E631FC92-BF8B-4074-9637-855E79C43ACE}">
      <dsp:nvSpPr>
        <dsp:cNvPr id="0" name=""/>
        <dsp:cNvSpPr/>
      </dsp:nvSpPr>
      <dsp:spPr>
        <a:xfrm rot="5400000">
          <a:off x="2798356" y="-833137"/>
          <a:ext cx="389813" cy="514692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Rank Insiders based on Job Category</a:t>
          </a:r>
        </a:p>
      </dsp:txBody>
      <dsp:txXfrm rot="-5400000">
        <a:off x="419799" y="1564449"/>
        <a:ext cx="5127899" cy="351755"/>
      </dsp:txXfrm>
    </dsp:sp>
    <dsp:sp modelId="{75BE38E8-08F9-4AB7-8440-8C068C8EDAAE}">
      <dsp:nvSpPr>
        <dsp:cNvPr id="0" name=""/>
        <dsp:cNvSpPr/>
      </dsp:nvSpPr>
      <dsp:spPr>
        <a:xfrm rot="5400000">
          <a:off x="-89957" y="2141094"/>
          <a:ext cx="599713" cy="41979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en-US" sz="1100" kern="1200" dirty="0"/>
            <a:t>Step 5</a:t>
          </a:r>
        </a:p>
      </dsp:txBody>
      <dsp:txXfrm rot="-5400000">
        <a:off x="1" y="2261037"/>
        <a:ext cx="419799" cy="179914"/>
      </dsp:txXfrm>
    </dsp:sp>
    <dsp:sp modelId="{F8817A45-4B24-4B4C-9996-F0F151DDB64E}">
      <dsp:nvSpPr>
        <dsp:cNvPr id="0" name=""/>
        <dsp:cNvSpPr/>
      </dsp:nvSpPr>
      <dsp:spPr>
        <a:xfrm rot="5400000">
          <a:off x="2798356" y="-327420"/>
          <a:ext cx="389813" cy="514692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Develop Insider Scenarios</a:t>
          </a:r>
        </a:p>
      </dsp:txBody>
      <dsp:txXfrm rot="-5400000">
        <a:off x="419799" y="2070166"/>
        <a:ext cx="5127899" cy="351755"/>
      </dsp:txXfrm>
    </dsp:sp>
    <dsp:sp modelId="{CC37A10D-6248-416E-95C0-F0D126848B32}">
      <dsp:nvSpPr>
        <dsp:cNvPr id="0" name=""/>
        <dsp:cNvSpPr/>
      </dsp:nvSpPr>
      <dsp:spPr>
        <a:xfrm rot="5400000">
          <a:off x="-89957" y="2653445"/>
          <a:ext cx="599713" cy="41979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en-US" sz="1100" kern="1200" dirty="0"/>
            <a:t>Step 6</a:t>
          </a:r>
        </a:p>
      </dsp:txBody>
      <dsp:txXfrm rot="-5400000">
        <a:off x="1" y="2773388"/>
        <a:ext cx="419799" cy="179914"/>
      </dsp:txXfrm>
    </dsp:sp>
    <dsp:sp modelId="{56CEC971-D5B8-4570-A289-A8B3AA78DEC4}">
      <dsp:nvSpPr>
        <dsp:cNvPr id="0" name=""/>
        <dsp:cNvSpPr/>
      </dsp:nvSpPr>
      <dsp:spPr>
        <a:xfrm rot="5400000">
          <a:off x="2798356" y="196633"/>
          <a:ext cx="389813" cy="514692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Identify Insider Threat Mitigation Programs</a:t>
          </a:r>
        </a:p>
      </dsp:txBody>
      <dsp:txXfrm rot="-5400000">
        <a:off x="419799" y="2594220"/>
        <a:ext cx="5127899" cy="351755"/>
      </dsp:txXfrm>
    </dsp:sp>
    <dsp:sp modelId="{E5BC642F-1049-42F2-8E96-903899A280E6}">
      <dsp:nvSpPr>
        <dsp:cNvPr id="0" name=""/>
        <dsp:cNvSpPr/>
      </dsp:nvSpPr>
      <dsp:spPr>
        <a:xfrm rot="5400000">
          <a:off x="-89957" y="3165797"/>
          <a:ext cx="599713" cy="41979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en-US" sz="1100" kern="1200" dirty="0"/>
            <a:t>Step 7</a:t>
          </a:r>
        </a:p>
      </dsp:txBody>
      <dsp:txXfrm rot="-5400000">
        <a:off x="1" y="3285740"/>
        <a:ext cx="419799" cy="179914"/>
      </dsp:txXfrm>
    </dsp:sp>
    <dsp:sp modelId="{F043E2BA-6C0C-4522-96A0-DDD798CE6A61}">
      <dsp:nvSpPr>
        <dsp:cNvPr id="0" name=""/>
        <dsp:cNvSpPr/>
      </dsp:nvSpPr>
      <dsp:spPr>
        <a:xfrm rot="5400000">
          <a:off x="2798356" y="697283"/>
          <a:ext cx="389813" cy="514692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Conduct Performance Assurance Activities</a:t>
          </a:r>
        </a:p>
      </dsp:txBody>
      <dsp:txXfrm rot="-5400000">
        <a:off x="419799" y="3094870"/>
        <a:ext cx="5127899" cy="3517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6134F-9494-44F5-8B4A-C90A264CD37B}">
      <dsp:nvSpPr>
        <dsp:cNvPr id="0" name=""/>
        <dsp:cNvSpPr/>
      </dsp:nvSpPr>
      <dsp:spPr>
        <a:xfrm rot="5400000">
          <a:off x="-89957" y="91687"/>
          <a:ext cx="599713" cy="41979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en-US" sz="1100" kern="1200" dirty="0"/>
            <a:t>Step 1</a:t>
          </a:r>
        </a:p>
      </dsp:txBody>
      <dsp:txXfrm rot="-5400000">
        <a:off x="1" y="211630"/>
        <a:ext cx="419799" cy="179914"/>
      </dsp:txXfrm>
    </dsp:sp>
    <dsp:sp modelId="{080A6755-2CD1-4193-9A63-81A3CE34FE01}">
      <dsp:nvSpPr>
        <dsp:cNvPr id="0" name=""/>
        <dsp:cNvSpPr/>
      </dsp:nvSpPr>
      <dsp:spPr>
        <a:xfrm rot="5400000">
          <a:off x="2798356" y="-2376826"/>
          <a:ext cx="389813" cy="514692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Identify Insider Job Categories</a:t>
          </a:r>
        </a:p>
      </dsp:txBody>
      <dsp:txXfrm rot="-5400000">
        <a:off x="419799" y="20760"/>
        <a:ext cx="5127899" cy="351755"/>
      </dsp:txXfrm>
    </dsp:sp>
    <dsp:sp modelId="{C839075E-6123-484B-9A9B-51647B4C7D88}">
      <dsp:nvSpPr>
        <dsp:cNvPr id="0" name=""/>
        <dsp:cNvSpPr/>
      </dsp:nvSpPr>
      <dsp:spPr>
        <a:xfrm rot="5400000">
          <a:off x="-89957" y="604039"/>
          <a:ext cx="599713" cy="41979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en-US" sz="1100" kern="1200" dirty="0"/>
            <a:t>Step 2</a:t>
          </a:r>
        </a:p>
      </dsp:txBody>
      <dsp:txXfrm rot="-5400000">
        <a:off x="1" y="723982"/>
        <a:ext cx="419799" cy="179914"/>
      </dsp:txXfrm>
    </dsp:sp>
    <dsp:sp modelId="{B5D3073C-D359-4097-A45A-8A9145E72E99}">
      <dsp:nvSpPr>
        <dsp:cNvPr id="0" name=""/>
        <dsp:cNvSpPr/>
      </dsp:nvSpPr>
      <dsp:spPr>
        <a:xfrm rot="5400000">
          <a:off x="2798356" y="-1864474"/>
          <a:ext cx="389813" cy="514692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Prioritize Insider Job Categories for Analysis</a:t>
          </a:r>
        </a:p>
      </dsp:txBody>
      <dsp:txXfrm rot="-5400000">
        <a:off x="419799" y="533112"/>
        <a:ext cx="5127899" cy="351755"/>
      </dsp:txXfrm>
    </dsp:sp>
    <dsp:sp modelId="{4756FD87-23CA-43EE-9471-4A8F526713E2}">
      <dsp:nvSpPr>
        <dsp:cNvPr id="0" name=""/>
        <dsp:cNvSpPr/>
      </dsp:nvSpPr>
      <dsp:spPr>
        <a:xfrm rot="5400000">
          <a:off x="-89957" y="1116721"/>
          <a:ext cx="599713" cy="41979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en-US" sz="1100" kern="1200" dirty="0"/>
            <a:t>Step 3</a:t>
          </a:r>
        </a:p>
      </dsp:txBody>
      <dsp:txXfrm rot="-5400000">
        <a:off x="1" y="1236664"/>
        <a:ext cx="419799" cy="179914"/>
      </dsp:txXfrm>
    </dsp:sp>
    <dsp:sp modelId="{6D93B692-D4DE-4873-BFFA-452A08D02EA1}">
      <dsp:nvSpPr>
        <dsp:cNvPr id="0" name=""/>
        <dsp:cNvSpPr/>
      </dsp:nvSpPr>
      <dsp:spPr>
        <a:xfrm rot="5400000">
          <a:off x="2798356" y="-1352123"/>
          <a:ext cx="389813" cy="514692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Determine Insider Attributes for each Job Category</a:t>
          </a:r>
        </a:p>
      </dsp:txBody>
      <dsp:txXfrm rot="-5400000">
        <a:off x="419799" y="1045463"/>
        <a:ext cx="5127899" cy="351755"/>
      </dsp:txXfrm>
    </dsp:sp>
    <dsp:sp modelId="{A5157DF6-E4B4-46F4-A89E-645E45193F3B}">
      <dsp:nvSpPr>
        <dsp:cNvPr id="0" name=""/>
        <dsp:cNvSpPr/>
      </dsp:nvSpPr>
      <dsp:spPr>
        <a:xfrm rot="5400000">
          <a:off x="-89957" y="1628742"/>
          <a:ext cx="599713" cy="41979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en-US" sz="1100" kern="1200" dirty="0"/>
            <a:t>Step 4</a:t>
          </a:r>
        </a:p>
      </dsp:txBody>
      <dsp:txXfrm rot="-5400000">
        <a:off x="1" y="1748685"/>
        <a:ext cx="419799" cy="179914"/>
      </dsp:txXfrm>
    </dsp:sp>
    <dsp:sp modelId="{E631FC92-BF8B-4074-9637-855E79C43ACE}">
      <dsp:nvSpPr>
        <dsp:cNvPr id="0" name=""/>
        <dsp:cNvSpPr/>
      </dsp:nvSpPr>
      <dsp:spPr>
        <a:xfrm rot="5400000">
          <a:off x="2798356" y="-833137"/>
          <a:ext cx="389813" cy="5146928"/>
        </a:xfrm>
        <a:prstGeom prst="round2SameRect">
          <a:avLst/>
        </a:prstGeom>
        <a:solidFill>
          <a:schemeClr val="accent4">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Rank Insiders based on Job Category</a:t>
          </a:r>
        </a:p>
      </dsp:txBody>
      <dsp:txXfrm rot="-5400000">
        <a:off x="419799" y="1564449"/>
        <a:ext cx="5127899" cy="351755"/>
      </dsp:txXfrm>
    </dsp:sp>
    <dsp:sp modelId="{75BE38E8-08F9-4AB7-8440-8C068C8EDAAE}">
      <dsp:nvSpPr>
        <dsp:cNvPr id="0" name=""/>
        <dsp:cNvSpPr/>
      </dsp:nvSpPr>
      <dsp:spPr>
        <a:xfrm rot="5400000">
          <a:off x="-89957" y="2141094"/>
          <a:ext cx="599713" cy="41979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en-US" sz="1100" kern="1200" dirty="0"/>
            <a:t>Step 5</a:t>
          </a:r>
        </a:p>
      </dsp:txBody>
      <dsp:txXfrm rot="-5400000">
        <a:off x="1" y="2261037"/>
        <a:ext cx="419799" cy="179914"/>
      </dsp:txXfrm>
    </dsp:sp>
    <dsp:sp modelId="{F8817A45-4B24-4B4C-9996-F0F151DDB64E}">
      <dsp:nvSpPr>
        <dsp:cNvPr id="0" name=""/>
        <dsp:cNvSpPr/>
      </dsp:nvSpPr>
      <dsp:spPr>
        <a:xfrm rot="5400000">
          <a:off x="2798356" y="-327420"/>
          <a:ext cx="389813" cy="514692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Develop Insider Scenarios</a:t>
          </a:r>
        </a:p>
      </dsp:txBody>
      <dsp:txXfrm rot="-5400000">
        <a:off x="419799" y="2070166"/>
        <a:ext cx="5127899" cy="351755"/>
      </dsp:txXfrm>
    </dsp:sp>
    <dsp:sp modelId="{CC37A10D-6248-416E-95C0-F0D126848B32}">
      <dsp:nvSpPr>
        <dsp:cNvPr id="0" name=""/>
        <dsp:cNvSpPr/>
      </dsp:nvSpPr>
      <dsp:spPr>
        <a:xfrm rot="5400000">
          <a:off x="-89957" y="2653445"/>
          <a:ext cx="599713" cy="41979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en-US" sz="1100" kern="1200" dirty="0"/>
            <a:t>Step 6</a:t>
          </a:r>
        </a:p>
      </dsp:txBody>
      <dsp:txXfrm rot="-5400000">
        <a:off x="1" y="2773388"/>
        <a:ext cx="419799" cy="179914"/>
      </dsp:txXfrm>
    </dsp:sp>
    <dsp:sp modelId="{56CEC971-D5B8-4570-A289-A8B3AA78DEC4}">
      <dsp:nvSpPr>
        <dsp:cNvPr id="0" name=""/>
        <dsp:cNvSpPr/>
      </dsp:nvSpPr>
      <dsp:spPr>
        <a:xfrm rot="5400000">
          <a:off x="2798356" y="196633"/>
          <a:ext cx="389813" cy="514692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Identify Insider Threat Mitigation Programs</a:t>
          </a:r>
        </a:p>
      </dsp:txBody>
      <dsp:txXfrm rot="-5400000">
        <a:off x="419799" y="2594220"/>
        <a:ext cx="5127899" cy="351755"/>
      </dsp:txXfrm>
    </dsp:sp>
    <dsp:sp modelId="{E5BC642F-1049-42F2-8E96-903899A280E6}">
      <dsp:nvSpPr>
        <dsp:cNvPr id="0" name=""/>
        <dsp:cNvSpPr/>
      </dsp:nvSpPr>
      <dsp:spPr>
        <a:xfrm rot="5400000">
          <a:off x="-89957" y="3165797"/>
          <a:ext cx="599713" cy="41979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en-US" sz="1100" kern="1200" dirty="0"/>
            <a:t>Step 7</a:t>
          </a:r>
        </a:p>
      </dsp:txBody>
      <dsp:txXfrm rot="-5400000">
        <a:off x="1" y="3285740"/>
        <a:ext cx="419799" cy="179914"/>
      </dsp:txXfrm>
    </dsp:sp>
    <dsp:sp modelId="{F043E2BA-6C0C-4522-96A0-DDD798CE6A61}">
      <dsp:nvSpPr>
        <dsp:cNvPr id="0" name=""/>
        <dsp:cNvSpPr/>
      </dsp:nvSpPr>
      <dsp:spPr>
        <a:xfrm rot="5400000">
          <a:off x="2798356" y="697283"/>
          <a:ext cx="389813" cy="514692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Conduct Performance Assurance Activities</a:t>
          </a:r>
        </a:p>
      </dsp:txBody>
      <dsp:txXfrm rot="-5400000">
        <a:off x="419799" y="3094870"/>
        <a:ext cx="5127899" cy="3517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6134F-9494-44F5-8B4A-C90A264CD37B}">
      <dsp:nvSpPr>
        <dsp:cNvPr id="0" name=""/>
        <dsp:cNvSpPr/>
      </dsp:nvSpPr>
      <dsp:spPr>
        <a:xfrm rot="5400000">
          <a:off x="-89957" y="91687"/>
          <a:ext cx="599713" cy="41979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en-US" sz="1100" kern="1200" dirty="0"/>
            <a:t>Step 1</a:t>
          </a:r>
        </a:p>
      </dsp:txBody>
      <dsp:txXfrm rot="-5400000">
        <a:off x="1" y="211630"/>
        <a:ext cx="419799" cy="179914"/>
      </dsp:txXfrm>
    </dsp:sp>
    <dsp:sp modelId="{080A6755-2CD1-4193-9A63-81A3CE34FE01}">
      <dsp:nvSpPr>
        <dsp:cNvPr id="0" name=""/>
        <dsp:cNvSpPr/>
      </dsp:nvSpPr>
      <dsp:spPr>
        <a:xfrm rot="5400000">
          <a:off x="2798356" y="-2376826"/>
          <a:ext cx="389813" cy="514692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Identify Insider Job Categories</a:t>
          </a:r>
        </a:p>
      </dsp:txBody>
      <dsp:txXfrm rot="-5400000">
        <a:off x="419799" y="20760"/>
        <a:ext cx="5127899" cy="351755"/>
      </dsp:txXfrm>
    </dsp:sp>
    <dsp:sp modelId="{C839075E-6123-484B-9A9B-51647B4C7D88}">
      <dsp:nvSpPr>
        <dsp:cNvPr id="0" name=""/>
        <dsp:cNvSpPr/>
      </dsp:nvSpPr>
      <dsp:spPr>
        <a:xfrm rot="5400000">
          <a:off x="-89957" y="604039"/>
          <a:ext cx="599713" cy="41979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en-US" sz="1100" kern="1200" dirty="0"/>
            <a:t>Step 2</a:t>
          </a:r>
        </a:p>
      </dsp:txBody>
      <dsp:txXfrm rot="-5400000">
        <a:off x="1" y="723982"/>
        <a:ext cx="419799" cy="179914"/>
      </dsp:txXfrm>
    </dsp:sp>
    <dsp:sp modelId="{B5D3073C-D359-4097-A45A-8A9145E72E99}">
      <dsp:nvSpPr>
        <dsp:cNvPr id="0" name=""/>
        <dsp:cNvSpPr/>
      </dsp:nvSpPr>
      <dsp:spPr>
        <a:xfrm rot="5400000">
          <a:off x="2798356" y="-1864474"/>
          <a:ext cx="389813" cy="514692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Prioritize Insider Job Categories for Analysis</a:t>
          </a:r>
        </a:p>
      </dsp:txBody>
      <dsp:txXfrm rot="-5400000">
        <a:off x="419799" y="533112"/>
        <a:ext cx="5127899" cy="351755"/>
      </dsp:txXfrm>
    </dsp:sp>
    <dsp:sp modelId="{4756FD87-23CA-43EE-9471-4A8F526713E2}">
      <dsp:nvSpPr>
        <dsp:cNvPr id="0" name=""/>
        <dsp:cNvSpPr/>
      </dsp:nvSpPr>
      <dsp:spPr>
        <a:xfrm rot="5400000">
          <a:off x="-89957" y="1116721"/>
          <a:ext cx="599713" cy="41979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en-US" sz="1100" kern="1200" dirty="0"/>
            <a:t>Step 3</a:t>
          </a:r>
        </a:p>
      </dsp:txBody>
      <dsp:txXfrm rot="-5400000">
        <a:off x="1" y="1236664"/>
        <a:ext cx="419799" cy="179914"/>
      </dsp:txXfrm>
    </dsp:sp>
    <dsp:sp modelId="{6D93B692-D4DE-4873-BFFA-452A08D02EA1}">
      <dsp:nvSpPr>
        <dsp:cNvPr id="0" name=""/>
        <dsp:cNvSpPr/>
      </dsp:nvSpPr>
      <dsp:spPr>
        <a:xfrm rot="5400000">
          <a:off x="2798356" y="-1352123"/>
          <a:ext cx="389813" cy="514692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Determine Insider Attributes for each Job Category</a:t>
          </a:r>
        </a:p>
      </dsp:txBody>
      <dsp:txXfrm rot="-5400000">
        <a:off x="419799" y="1045463"/>
        <a:ext cx="5127899" cy="351755"/>
      </dsp:txXfrm>
    </dsp:sp>
    <dsp:sp modelId="{A5157DF6-E4B4-46F4-A89E-645E45193F3B}">
      <dsp:nvSpPr>
        <dsp:cNvPr id="0" name=""/>
        <dsp:cNvSpPr/>
      </dsp:nvSpPr>
      <dsp:spPr>
        <a:xfrm rot="5400000">
          <a:off x="-89957" y="1628742"/>
          <a:ext cx="599713" cy="41979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en-US" sz="1100" kern="1200" dirty="0"/>
            <a:t>Step 4</a:t>
          </a:r>
        </a:p>
      </dsp:txBody>
      <dsp:txXfrm rot="-5400000">
        <a:off x="1" y="1748685"/>
        <a:ext cx="419799" cy="179914"/>
      </dsp:txXfrm>
    </dsp:sp>
    <dsp:sp modelId="{E631FC92-BF8B-4074-9637-855E79C43ACE}">
      <dsp:nvSpPr>
        <dsp:cNvPr id="0" name=""/>
        <dsp:cNvSpPr/>
      </dsp:nvSpPr>
      <dsp:spPr>
        <a:xfrm rot="5400000">
          <a:off x="2798356" y="-833137"/>
          <a:ext cx="389813" cy="514692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Rank Insiders based on Job Category</a:t>
          </a:r>
        </a:p>
      </dsp:txBody>
      <dsp:txXfrm rot="-5400000">
        <a:off x="419799" y="1564449"/>
        <a:ext cx="5127899" cy="351755"/>
      </dsp:txXfrm>
    </dsp:sp>
    <dsp:sp modelId="{75BE38E8-08F9-4AB7-8440-8C068C8EDAAE}">
      <dsp:nvSpPr>
        <dsp:cNvPr id="0" name=""/>
        <dsp:cNvSpPr/>
      </dsp:nvSpPr>
      <dsp:spPr>
        <a:xfrm rot="5400000">
          <a:off x="-89957" y="2141094"/>
          <a:ext cx="599713" cy="41979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en-US" sz="1100" kern="1200" dirty="0"/>
            <a:t>Step 5</a:t>
          </a:r>
        </a:p>
      </dsp:txBody>
      <dsp:txXfrm rot="-5400000">
        <a:off x="1" y="2261037"/>
        <a:ext cx="419799" cy="179914"/>
      </dsp:txXfrm>
    </dsp:sp>
    <dsp:sp modelId="{F8817A45-4B24-4B4C-9996-F0F151DDB64E}">
      <dsp:nvSpPr>
        <dsp:cNvPr id="0" name=""/>
        <dsp:cNvSpPr/>
      </dsp:nvSpPr>
      <dsp:spPr>
        <a:xfrm rot="5400000">
          <a:off x="2798356" y="-327420"/>
          <a:ext cx="389813" cy="514692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Develop Insider Scenarios</a:t>
          </a:r>
        </a:p>
      </dsp:txBody>
      <dsp:txXfrm rot="-5400000">
        <a:off x="419799" y="2070166"/>
        <a:ext cx="5127899" cy="351755"/>
      </dsp:txXfrm>
    </dsp:sp>
    <dsp:sp modelId="{CC37A10D-6248-416E-95C0-F0D126848B32}">
      <dsp:nvSpPr>
        <dsp:cNvPr id="0" name=""/>
        <dsp:cNvSpPr/>
      </dsp:nvSpPr>
      <dsp:spPr>
        <a:xfrm rot="5400000">
          <a:off x="-89957" y="2653445"/>
          <a:ext cx="599713" cy="41979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en-US" sz="1100" kern="1200" dirty="0"/>
            <a:t>Step 6</a:t>
          </a:r>
        </a:p>
      </dsp:txBody>
      <dsp:txXfrm rot="-5400000">
        <a:off x="1" y="2773388"/>
        <a:ext cx="419799" cy="179914"/>
      </dsp:txXfrm>
    </dsp:sp>
    <dsp:sp modelId="{56CEC971-D5B8-4570-A289-A8B3AA78DEC4}">
      <dsp:nvSpPr>
        <dsp:cNvPr id="0" name=""/>
        <dsp:cNvSpPr/>
      </dsp:nvSpPr>
      <dsp:spPr>
        <a:xfrm rot="5400000">
          <a:off x="2798356" y="196633"/>
          <a:ext cx="389813" cy="5146928"/>
        </a:xfrm>
        <a:prstGeom prst="round2SameRect">
          <a:avLst/>
        </a:prstGeom>
        <a:solidFill>
          <a:schemeClr val="accent4">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Identify Insider Threat Mitigation Programs</a:t>
          </a:r>
        </a:p>
      </dsp:txBody>
      <dsp:txXfrm rot="-5400000">
        <a:off x="419799" y="2594220"/>
        <a:ext cx="5127899" cy="351755"/>
      </dsp:txXfrm>
    </dsp:sp>
    <dsp:sp modelId="{E5BC642F-1049-42F2-8E96-903899A280E6}">
      <dsp:nvSpPr>
        <dsp:cNvPr id="0" name=""/>
        <dsp:cNvSpPr/>
      </dsp:nvSpPr>
      <dsp:spPr>
        <a:xfrm rot="5400000">
          <a:off x="-89957" y="3165797"/>
          <a:ext cx="599713" cy="41979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en-US" sz="1100" kern="1200" dirty="0"/>
            <a:t>Step 7</a:t>
          </a:r>
        </a:p>
      </dsp:txBody>
      <dsp:txXfrm rot="-5400000">
        <a:off x="1" y="3285740"/>
        <a:ext cx="419799" cy="179914"/>
      </dsp:txXfrm>
    </dsp:sp>
    <dsp:sp modelId="{F043E2BA-6C0C-4522-96A0-DDD798CE6A61}">
      <dsp:nvSpPr>
        <dsp:cNvPr id="0" name=""/>
        <dsp:cNvSpPr/>
      </dsp:nvSpPr>
      <dsp:spPr>
        <a:xfrm rot="5400000">
          <a:off x="2798356" y="697283"/>
          <a:ext cx="389813" cy="514692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Conduct Performance Assurance Activities</a:t>
          </a:r>
        </a:p>
      </dsp:txBody>
      <dsp:txXfrm rot="-5400000">
        <a:off x="419799" y="3094870"/>
        <a:ext cx="5127899" cy="35175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668E16-5A94-9C4F-AEE6-88F31E26DA29}" type="datetimeFigureOut">
              <a:rPr lang="en-US" smtClean="0"/>
              <a:t>12/18/2019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B60F8A-DC82-1A49-928C-7D531106B551}" type="slidenum">
              <a:rPr lang="en-US" smtClean="0"/>
              <a:t>‹#›</a:t>
            </a:fld>
            <a:endParaRPr lang="en-US"/>
          </a:p>
        </p:txBody>
      </p:sp>
    </p:spTree>
    <p:extLst>
      <p:ext uri="{BB962C8B-B14F-4D97-AF65-F5344CB8AC3E}">
        <p14:creationId xmlns:p14="http://schemas.microsoft.com/office/powerpoint/2010/main" val="88095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Y-12</a:t>
            </a:r>
            <a:r>
              <a:rPr lang="en-US" baseline="0" dirty="0" smtClean="0"/>
              <a:t> Information Release Office #14380</a:t>
            </a:r>
            <a:endParaRPr lang="en-US" dirty="0" smtClean="0"/>
          </a:p>
          <a:p>
            <a:endParaRPr lang="en-US" dirty="0"/>
          </a:p>
        </p:txBody>
      </p:sp>
      <p:sp>
        <p:nvSpPr>
          <p:cNvPr id="4" name="Slide Number Placeholder 3"/>
          <p:cNvSpPr>
            <a:spLocks noGrp="1"/>
          </p:cNvSpPr>
          <p:nvPr>
            <p:ph type="sldNum" sz="quarter" idx="5"/>
          </p:nvPr>
        </p:nvSpPr>
        <p:spPr/>
        <p:txBody>
          <a:bodyPr/>
          <a:lstStyle/>
          <a:p>
            <a:fld id="{4FB60F8A-DC82-1A49-928C-7D531106B551}" type="slidenum">
              <a:rPr lang="en-US" smtClean="0"/>
              <a:t>1</a:t>
            </a:fld>
            <a:endParaRPr lang="en-US"/>
          </a:p>
        </p:txBody>
      </p:sp>
    </p:spTree>
    <p:extLst>
      <p:ext uri="{BB962C8B-B14F-4D97-AF65-F5344CB8AC3E}">
        <p14:creationId xmlns:p14="http://schemas.microsoft.com/office/powerpoint/2010/main" val="20295439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A blurry image of a screen&#10;&#10;Description automatically generated">
            <a:extLst>
              <a:ext uri="{FF2B5EF4-FFF2-40B4-BE49-F238E27FC236}">
                <a16:creationId xmlns:a16="http://schemas.microsoft.com/office/drawing/2014/main" id="{394B2ED8-EEDF-CB40-87C8-FF188C5A15FA}"/>
              </a:ext>
            </a:extLst>
          </p:cNvPr>
          <p:cNvPicPr>
            <a:picLocks noChangeAspect="1"/>
          </p:cNvPicPr>
          <p:nvPr userDrawn="1"/>
        </p:nvPicPr>
        <p:blipFill rotWithShape="1">
          <a:blip r:embed="rId2"/>
          <a:srcRect t="13728" r="44"/>
          <a:stretch/>
        </p:blipFill>
        <p:spPr>
          <a:xfrm>
            <a:off x="0" y="0"/>
            <a:ext cx="12192000" cy="6857999"/>
          </a:xfrm>
          <a:prstGeom prst="rect">
            <a:avLst/>
          </a:prstGeom>
        </p:spPr>
      </p:pic>
      <p:sp>
        <p:nvSpPr>
          <p:cNvPr id="2" name="Title 1">
            <a:extLst>
              <a:ext uri="{FF2B5EF4-FFF2-40B4-BE49-F238E27FC236}">
                <a16:creationId xmlns:a16="http://schemas.microsoft.com/office/drawing/2014/main" id="{3122CF6F-CAFC-9749-99AB-F3C5903F102C}"/>
              </a:ext>
            </a:extLst>
          </p:cNvPr>
          <p:cNvSpPr>
            <a:spLocks noGrp="1"/>
          </p:cNvSpPr>
          <p:nvPr>
            <p:ph type="ctrTitle"/>
          </p:nvPr>
        </p:nvSpPr>
        <p:spPr>
          <a:xfrm>
            <a:off x="895194" y="2722562"/>
            <a:ext cx="10401612" cy="2387600"/>
          </a:xfrm>
        </p:spPr>
        <p:txBody>
          <a:bodyPr anchor="b">
            <a:normAutofit/>
          </a:bodyPr>
          <a:lstStyle>
            <a:lvl1pPr algn="r">
              <a:defRPr sz="32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1CD04EBD-9F6D-A245-96B7-6969553634C8}"/>
              </a:ext>
            </a:extLst>
          </p:cNvPr>
          <p:cNvSpPr>
            <a:spLocks noGrp="1"/>
          </p:cNvSpPr>
          <p:nvPr>
            <p:ph type="subTitle" idx="1"/>
          </p:nvPr>
        </p:nvSpPr>
        <p:spPr>
          <a:xfrm>
            <a:off x="895194" y="5202237"/>
            <a:ext cx="10401612" cy="1655762"/>
          </a:xfrm>
        </p:spPr>
        <p:txBody>
          <a:bodyPr/>
          <a:lstStyle>
            <a:lvl1pPr marL="0" indent="0" algn="r">
              <a:buNone/>
              <a:defRPr sz="1800" b="1"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a:extLst>
              <a:ext uri="{FF2B5EF4-FFF2-40B4-BE49-F238E27FC236}">
                <a16:creationId xmlns:a16="http://schemas.microsoft.com/office/drawing/2014/main" id="{FC4E92B9-AD67-3645-9813-DC35F9CF3177}"/>
              </a:ext>
            </a:extLst>
          </p:cNvPr>
          <p:cNvPicPr>
            <a:picLocks noChangeAspect="1"/>
          </p:cNvPicPr>
          <p:nvPr userDrawn="1"/>
        </p:nvPicPr>
        <p:blipFill>
          <a:blip r:embed="rId3">
            <a:alphaModFix amt="85000"/>
          </a:blip>
          <a:stretch>
            <a:fillRect/>
          </a:stretch>
        </p:blipFill>
        <p:spPr>
          <a:xfrm>
            <a:off x="1265072" y="1193803"/>
            <a:ext cx="3531589" cy="984484"/>
          </a:xfrm>
          <a:prstGeom prst="rect">
            <a:avLst/>
          </a:prstGeom>
        </p:spPr>
      </p:pic>
      <p:pic>
        <p:nvPicPr>
          <p:cNvPr id="4" name="Picture 3">
            <a:extLst>
              <a:ext uri="{FF2B5EF4-FFF2-40B4-BE49-F238E27FC236}">
                <a16:creationId xmlns:a16="http://schemas.microsoft.com/office/drawing/2014/main" id="{4908BD78-3FBF-804E-8A2C-56ED0A7A6404}"/>
              </a:ext>
            </a:extLst>
          </p:cNvPr>
          <p:cNvPicPr>
            <a:picLocks noChangeAspect="1"/>
          </p:cNvPicPr>
          <p:nvPr userDrawn="1"/>
        </p:nvPicPr>
        <p:blipFill>
          <a:blip r:embed="rId4">
            <a:alphaModFix amt="85000"/>
          </a:blip>
          <a:stretch>
            <a:fillRect/>
          </a:stretch>
        </p:blipFill>
        <p:spPr>
          <a:xfrm>
            <a:off x="458793" y="5154611"/>
            <a:ext cx="1235062" cy="1233471"/>
          </a:xfrm>
          <a:prstGeom prst="rect">
            <a:avLst/>
          </a:prstGeom>
        </p:spPr>
      </p:pic>
      <p:pic>
        <p:nvPicPr>
          <p:cNvPr id="5" name="Picture 4">
            <a:extLst>
              <a:ext uri="{FF2B5EF4-FFF2-40B4-BE49-F238E27FC236}">
                <a16:creationId xmlns:a16="http://schemas.microsoft.com/office/drawing/2014/main" id="{A0B6FCD0-6495-AF40-B3A2-EC06ED2A20AC}"/>
              </a:ext>
            </a:extLst>
          </p:cNvPr>
          <p:cNvPicPr>
            <a:picLocks noChangeAspect="1"/>
          </p:cNvPicPr>
          <p:nvPr userDrawn="1"/>
        </p:nvPicPr>
        <p:blipFill>
          <a:blip r:embed="rId5">
            <a:alphaModFix amt="85000"/>
          </a:blip>
          <a:stretch>
            <a:fillRect/>
          </a:stretch>
        </p:blipFill>
        <p:spPr>
          <a:xfrm>
            <a:off x="4959344" y="1193803"/>
            <a:ext cx="4700544" cy="302995"/>
          </a:xfrm>
          <a:prstGeom prst="rect">
            <a:avLst/>
          </a:prstGeom>
        </p:spPr>
      </p:pic>
    </p:spTree>
    <p:extLst>
      <p:ext uri="{BB962C8B-B14F-4D97-AF65-F5344CB8AC3E}">
        <p14:creationId xmlns:p14="http://schemas.microsoft.com/office/powerpoint/2010/main" val="93413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CDBB4-8D6E-9844-88C5-C2432C2796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0FA7E8-8397-9943-9191-BB127E3C77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596F7A-3F09-1B4D-A2A3-A83B37BEF3C7}"/>
              </a:ext>
            </a:extLst>
          </p:cNvPr>
          <p:cNvSpPr>
            <a:spLocks noGrp="1"/>
          </p:cNvSpPr>
          <p:nvPr>
            <p:ph type="dt" sz="half" idx="10"/>
          </p:nvPr>
        </p:nvSpPr>
        <p:spPr>
          <a:xfrm>
            <a:off x="838200" y="6356350"/>
            <a:ext cx="2743200" cy="365125"/>
          </a:xfrm>
          <a:prstGeom prst="rect">
            <a:avLst/>
          </a:prstGeom>
        </p:spPr>
        <p:txBody>
          <a:bodyPr/>
          <a:lstStyle/>
          <a:p>
            <a:fld id="{FECBF70B-DB81-BD4F-B96C-F64F39818AD9}" type="datetimeFigureOut">
              <a:rPr lang="en-US" smtClean="0"/>
              <a:t>12/18/2019</a:t>
            </a:fld>
            <a:endParaRPr lang="en-US"/>
          </a:p>
        </p:txBody>
      </p:sp>
      <p:sp>
        <p:nvSpPr>
          <p:cNvPr id="5" name="Footer Placeholder 4">
            <a:extLst>
              <a:ext uri="{FF2B5EF4-FFF2-40B4-BE49-F238E27FC236}">
                <a16:creationId xmlns:a16="http://schemas.microsoft.com/office/drawing/2014/main" id="{9D49605D-2A3C-3D41-BA60-CBD800BC317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F8B16FB-0B3A-E54E-B08C-3E226BD28552}"/>
              </a:ext>
            </a:extLst>
          </p:cNvPr>
          <p:cNvSpPr>
            <a:spLocks noGrp="1"/>
          </p:cNvSpPr>
          <p:nvPr>
            <p:ph type="sldNum" sz="quarter" idx="12"/>
          </p:nvPr>
        </p:nvSpPr>
        <p:spPr>
          <a:xfrm>
            <a:off x="8610600" y="6356350"/>
            <a:ext cx="2743200" cy="365125"/>
          </a:xfrm>
          <a:prstGeom prst="rect">
            <a:avLst/>
          </a:prstGeom>
        </p:spPr>
        <p:txBody>
          <a:bodyPr/>
          <a:lstStyle/>
          <a:p>
            <a:fld id="{411C3A9F-08B7-6642-A0F2-1CA9217F3748}" type="slidenum">
              <a:rPr lang="en-US" smtClean="0"/>
              <a:t>‹#›</a:t>
            </a:fld>
            <a:endParaRPr lang="en-US"/>
          </a:p>
        </p:txBody>
      </p:sp>
    </p:spTree>
    <p:extLst>
      <p:ext uri="{BB962C8B-B14F-4D97-AF65-F5344CB8AC3E}">
        <p14:creationId xmlns:p14="http://schemas.microsoft.com/office/powerpoint/2010/main" val="2754178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0C9DE3-0270-3A48-8C2C-BDA89BDEF6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C54338-99C0-1E4F-BA54-7C80348F82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519365-4F0C-2642-A89A-82F49019E3B1}"/>
              </a:ext>
            </a:extLst>
          </p:cNvPr>
          <p:cNvSpPr>
            <a:spLocks noGrp="1"/>
          </p:cNvSpPr>
          <p:nvPr>
            <p:ph type="dt" sz="half" idx="10"/>
          </p:nvPr>
        </p:nvSpPr>
        <p:spPr>
          <a:xfrm>
            <a:off x="838200" y="6356350"/>
            <a:ext cx="2743200" cy="365125"/>
          </a:xfrm>
          <a:prstGeom prst="rect">
            <a:avLst/>
          </a:prstGeom>
        </p:spPr>
        <p:txBody>
          <a:bodyPr/>
          <a:lstStyle/>
          <a:p>
            <a:fld id="{FECBF70B-DB81-BD4F-B96C-F64F39818AD9}" type="datetimeFigureOut">
              <a:rPr lang="en-US" smtClean="0"/>
              <a:t>12/18/2019</a:t>
            </a:fld>
            <a:endParaRPr lang="en-US"/>
          </a:p>
        </p:txBody>
      </p:sp>
      <p:sp>
        <p:nvSpPr>
          <p:cNvPr id="5" name="Footer Placeholder 4">
            <a:extLst>
              <a:ext uri="{FF2B5EF4-FFF2-40B4-BE49-F238E27FC236}">
                <a16:creationId xmlns:a16="http://schemas.microsoft.com/office/drawing/2014/main" id="{484825F7-DDCB-EA44-8C38-6820298BC54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7703D77-7082-8448-BCE6-8A24ADC0866E}"/>
              </a:ext>
            </a:extLst>
          </p:cNvPr>
          <p:cNvSpPr>
            <a:spLocks noGrp="1"/>
          </p:cNvSpPr>
          <p:nvPr>
            <p:ph type="sldNum" sz="quarter" idx="12"/>
          </p:nvPr>
        </p:nvSpPr>
        <p:spPr>
          <a:xfrm>
            <a:off x="8610600" y="6356350"/>
            <a:ext cx="2743200" cy="365125"/>
          </a:xfrm>
          <a:prstGeom prst="rect">
            <a:avLst/>
          </a:prstGeom>
        </p:spPr>
        <p:txBody>
          <a:bodyPr/>
          <a:lstStyle/>
          <a:p>
            <a:fld id="{411C3A9F-08B7-6642-A0F2-1CA9217F3748}" type="slidenum">
              <a:rPr lang="en-US" smtClean="0"/>
              <a:t>‹#›</a:t>
            </a:fld>
            <a:endParaRPr lang="en-US"/>
          </a:p>
        </p:txBody>
      </p:sp>
    </p:spTree>
    <p:extLst>
      <p:ext uri="{BB962C8B-B14F-4D97-AF65-F5344CB8AC3E}">
        <p14:creationId xmlns:p14="http://schemas.microsoft.com/office/powerpoint/2010/main" val="2923306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4C12C-7803-9144-B790-38718657C232}"/>
              </a:ext>
            </a:extLst>
          </p:cNvPr>
          <p:cNvSpPr>
            <a:spLocks noGrp="1"/>
          </p:cNvSpPr>
          <p:nvPr>
            <p:ph type="title"/>
          </p:nvPr>
        </p:nvSpPr>
        <p:spPr/>
        <p:txBody>
          <a:bodyPr>
            <a:normAutofit/>
          </a:bodyPr>
          <a:lstStyle>
            <a:lvl1pPr>
              <a:defRPr sz="36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D1440A8-B475-A946-90D2-87CCE4FAF1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705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2E4CB-B245-6447-AB8C-63F9543DC8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68DAF7E-56AB-B94D-B3D6-EE88D08AEC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03C0D5-B966-6B42-A870-00A195656FC7}"/>
              </a:ext>
            </a:extLst>
          </p:cNvPr>
          <p:cNvSpPr>
            <a:spLocks noGrp="1"/>
          </p:cNvSpPr>
          <p:nvPr>
            <p:ph type="dt" sz="half" idx="10"/>
          </p:nvPr>
        </p:nvSpPr>
        <p:spPr>
          <a:xfrm>
            <a:off x="838200" y="6356350"/>
            <a:ext cx="2743200" cy="365125"/>
          </a:xfrm>
          <a:prstGeom prst="rect">
            <a:avLst/>
          </a:prstGeom>
        </p:spPr>
        <p:txBody>
          <a:bodyPr/>
          <a:lstStyle/>
          <a:p>
            <a:fld id="{FECBF70B-DB81-BD4F-B96C-F64F39818AD9}" type="datetimeFigureOut">
              <a:rPr lang="en-US" smtClean="0"/>
              <a:t>12/18/2019</a:t>
            </a:fld>
            <a:endParaRPr lang="en-US"/>
          </a:p>
        </p:txBody>
      </p:sp>
      <p:sp>
        <p:nvSpPr>
          <p:cNvPr id="5" name="Footer Placeholder 4">
            <a:extLst>
              <a:ext uri="{FF2B5EF4-FFF2-40B4-BE49-F238E27FC236}">
                <a16:creationId xmlns:a16="http://schemas.microsoft.com/office/drawing/2014/main" id="{CBC92C6B-44E4-3544-9C46-9C9943ECCD3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52D9A7B-ACFE-9C49-A78E-503F8722468F}"/>
              </a:ext>
            </a:extLst>
          </p:cNvPr>
          <p:cNvSpPr>
            <a:spLocks noGrp="1"/>
          </p:cNvSpPr>
          <p:nvPr>
            <p:ph type="sldNum" sz="quarter" idx="12"/>
          </p:nvPr>
        </p:nvSpPr>
        <p:spPr>
          <a:xfrm>
            <a:off x="8610600" y="6356350"/>
            <a:ext cx="2743200" cy="365125"/>
          </a:xfrm>
          <a:prstGeom prst="rect">
            <a:avLst/>
          </a:prstGeom>
        </p:spPr>
        <p:txBody>
          <a:bodyPr/>
          <a:lstStyle/>
          <a:p>
            <a:fld id="{411C3A9F-08B7-6642-A0F2-1CA9217F3748}" type="slidenum">
              <a:rPr lang="en-US" smtClean="0"/>
              <a:t>‹#›</a:t>
            </a:fld>
            <a:endParaRPr lang="en-US"/>
          </a:p>
        </p:txBody>
      </p:sp>
    </p:spTree>
    <p:extLst>
      <p:ext uri="{BB962C8B-B14F-4D97-AF65-F5344CB8AC3E}">
        <p14:creationId xmlns:p14="http://schemas.microsoft.com/office/powerpoint/2010/main" val="3942371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DFDD0-EA50-524B-AFDA-EDE4FDD319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780B23-EA8F-554E-BBCA-D10DE5D540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0E70AA-01E6-1444-9036-1561CD350F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2FADA2-2392-C64C-A976-8192AF750AA3}"/>
              </a:ext>
            </a:extLst>
          </p:cNvPr>
          <p:cNvSpPr>
            <a:spLocks noGrp="1"/>
          </p:cNvSpPr>
          <p:nvPr>
            <p:ph type="dt" sz="half" idx="10"/>
          </p:nvPr>
        </p:nvSpPr>
        <p:spPr>
          <a:xfrm>
            <a:off x="838200" y="6356350"/>
            <a:ext cx="2743200" cy="365125"/>
          </a:xfrm>
          <a:prstGeom prst="rect">
            <a:avLst/>
          </a:prstGeom>
        </p:spPr>
        <p:txBody>
          <a:bodyPr/>
          <a:lstStyle/>
          <a:p>
            <a:fld id="{FECBF70B-DB81-BD4F-B96C-F64F39818AD9}" type="datetimeFigureOut">
              <a:rPr lang="en-US" smtClean="0"/>
              <a:t>12/18/2019</a:t>
            </a:fld>
            <a:endParaRPr lang="en-US"/>
          </a:p>
        </p:txBody>
      </p:sp>
      <p:sp>
        <p:nvSpPr>
          <p:cNvPr id="6" name="Footer Placeholder 5">
            <a:extLst>
              <a:ext uri="{FF2B5EF4-FFF2-40B4-BE49-F238E27FC236}">
                <a16:creationId xmlns:a16="http://schemas.microsoft.com/office/drawing/2014/main" id="{A62CBF93-4E7A-E24B-9348-487274BB7C3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855849A-3B9E-2148-A648-BE2F74F4AA81}"/>
              </a:ext>
            </a:extLst>
          </p:cNvPr>
          <p:cNvSpPr>
            <a:spLocks noGrp="1"/>
          </p:cNvSpPr>
          <p:nvPr>
            <p:ph type="sldNum" sz="quarter" idx="12"/>
          </p:nvPr>
        </p:nvSpPr>
        <p:spPr>
          <a:xfrm>
            <a:off x="8610600" y="6356350"/>
            <a:ext cx="2743200" cy="365125"/>
          </a:xfrm>
          <a:prstGeom prst="rect">
            <a:avLst/>
          </a:prstGeom>
        </p:spPr>
        <p:txBody>
          <a:bodyPr/>
          <a:lstStyle/>
          <a:p>
            <a:fld id="{411C3A9F-08B7-6642-A0F2-1CA9217F3748}" type="slidenum">
              <a:rPr lang="en-US" smtClean="0"/>
              <a:t>‹#›</a:t>
            </a:fld>
            <a:endParaRPr lang="en-US"/>
          </a:p>
        </p:txBody>
      </p:sp>
    </p:spTree>
    <p:extLst>
      <p:ext uri="{BB962C8B-B14F-4D97-AF65-F5344CB8AC3E}">
        <p14:creationId xmlns:p14="http://schemas.microsoft.com/office/powerpoint/2010/main" val="748472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A9EB-06E6-D843-AFDA-46388934691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C0E4DB-730A-5541-9B8F-6F3599767A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5DE8E51-E44A-1843-9E6E-B8E17D1212DD}"/>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AD570AF-A8EF-8346-A95D-0CDE87C0A0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EEF157-E239-CE4C-9001-B7B7077FB4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A11C00FC-701A-A241-A23E-E4AEBE47DD09}"/>
              </a:ext>
            </a:extLst>
          </p:cNvPr>
          <p:cNvSpPr>
            <a:spLocks noGrp="1"/>
          </p:cNvSpPr>
          <p:nvPr>
            <p:ph type="sldNum" sz="quarter" idx="12"/>
          </p:nvPr>
        </p:nvSpPr>
        <p:spPr>
          <a:xfrm>
            <a:off x="8610600" y="6356350"/>
            <a:ext cx="2743200" cy="365125"/>
          </a:xfrm>
          <a:prstGeom prst="rect">
            <a:avLst/>
          </a:prstGeom>
        </p:spPr>
        <p:txBody>
          <a:bodyPr/>
          <a:lstStyle/>
          <a:p>
            <a:fld id="{411C3A9F-08B7-6642-A0F2-1CA9217F3748}" type="slidenum">
              <a:rPr lang="en-US" smtClean="0"/>
              <a:t>‹#›</a:t>
            </a:fld>
            <a:endParaRPr lang="en-US"/>
          </a:p>
        </p:txBody>
      </p:sp>
    </p:spTree>
    <p:extLst>
      <p:ext uri="{BB962C8B-B14F-4D97-AF65-F5344CB8AC3E}">
        <p14:creationId xmlns:p14="http://schemas.microsoft.com/office/powerpoint/2010/main" val="366008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CA74E-E1F4-0245-8AD2-9EFBBFB79E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338F4C-209F-BD4A-BE12-C8425ADC3ECE}"/>
              </a:ext>
            </a:extLst>
          </p:cNvPr>
          <p:cNvSpPr>
            <a:spLocks noGrp="1"/>
          </p:cNvSpPr>
          <p:nvPr>
            <p:ph type="dt" sz="half" idx="10"/>
          </p:nvPr>
        </p:nvSpPr>
        <p:spPr>
          <a:xfrm>
            <a:off x="838200" y="6356350"/>
            <a:ext cx="2743200" cy="365125"/>
          </a:xfrm>
          <a:prstGeom prst="rect">
            <a:avLst/>
          </a:prstGeom>
        </p:spPr>
        <p:txBody>
          <a:bodyPr/>
          <a:lstStyle/>
          <a:p>
            <a:fld id="{FECBF70B-DB81-BD4F-B96C-F64F39818AD9}" type="datetimeFigureOut">
              <a:rPr lang="en-US" smtClean="0"/>
              <a:t>12/18/2019</a:t>
            </a:fld>
            <a:endParaRPr lang="en-US"/>
          </a:p>
        </p:txBody>
      </p:sp>
      <p:sp>
        <p:nvSpPr>
          <p:cNvPr id="4" name="Footer Placeholder 3">
            <a:extLst>
              <a:ext uri="{FF2B5EF4-FFF2-40B4-BE49-F238E27FC236}">
                <a16:creationId xmlns:a16="http://schemas.microsoft.com/office/drawing/2014/main" id="{48F67874-82C4-8947-ADDE-415A031362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3A11AA6-A1EE-9242-9814-F23849D4C7C6}"/>
              </a:ext>
            </a:extLst>
          </p:cNvPr>
          <p:cNvSpPr>
            <a:spLocks noGrp="1"/>
          </p:cNvSpPr>
          <p:nvPr>
            <p:ph type="sldNum" sz="quarter" idx="12"/>
          </p:nvPr>
        </p:nvSpPr>
        <p:spPr>
          <a:xfrm>
            <a:off x="8610600" y="6356350"/>
            <a:ext cx="2743200" cy="365125"/>
          </a:xfrm>
          <a:prstGeom prst="rect">
            <a:avLst/>
          </a:prstGeom>
        </p:spPr>
        <p:txBody>
          <a:bodyPr/>
          <a:lstStyle/>
          <a:p>
            <a:fld id="{411C3A9F-08B7-6642-A0F2-1CA9217F3748}" type="slidenum">
              <a:rPr lang="en-US" smtClean="0"/>
              <a:t>‹#›</a:t>
            </a:fld>
            <a:endParaRPr lang="en-US"/>
          </a:p>
        </p:txBody>
      </p:sp>
    </p:spTree>
    <p:extLst>
      <p:ext uri="{BB962C8B-B14F-4D97-AF65-F5344CB8AC3E}">
        <p14:creationId xmlns:p14="http://schemas.microsoft.com/office/powerpoint/2010/main" val="31744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DB8AB4-203E-774A-8CA0-FF7C170ACAB9}"/>
              </a:ext>
            </a:extLst>
          </p:cNvPr>
          <p:cNvSpPr>
            <a:spLocks noGrp="1"/>
          </p:cNvSpPr>
          <p:nvPr>
            <p:ph type="dt" sz="half" idx="10"/>
          </p:nvPr>
        </p:nvSpPr>
        <p:spPr>
          <a:xfrm>
            <a:off x="838200" y="6356350"/>
            <a:ext cx="2743200" cy="365125"/>
          </a:xfrm>
          <a:prstGeom prst="rect">
            <a:avLst/>
          </a:prstGeom>
        </p:spPr>
        <p:txBody>
          <a:bodyPr/>
          <a:lstStyle/>
          <a:p>
            <a:fld id="{FECBF70B-DB81-BD4F-B96C-F64F39818AD9}" type="datetimeFigureOut">
              <a:rPr lang="en-US" smtClean="0"/>
              <a:t>12/18/2019</a:t>
            </a:fld>
            <a:endParaRPr lang="en-US"/>
          </a:p>
        </p:txBody>
      </p:sp>
      <p:sp>
        <p:nvSpPr>
          <p:cNvPr id="3" name="Footer Placeholder 2">
            <a:extLst>
              <a:ext uri="{FF2B5EF4-FFF2-40B4-BE49-F238E27FC236}">
                <a16:creationId xmlns:a16="http://schemas.microsoft.com/office/drawing/2014/main" id="{A4FAE495-2914-2F49-A374-870686CF167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F689D59-9B89-074F-BA97-4F996704A732}"/>
              </a:ext>
            </a:extLst>
          </p:cNvPr>
          <p:cNvSpPr>
            <a:spLocks noGrp="1"/>
          </p:cNvSpPr>
          <p:nvPr>
            <p:ph type="sldNum" sz="quarter" idx="12"/>
          </p:nvPr>
        </p:nvSpPr>
        <p:spPr>
          <a:xfrm>
            <a:off x="8610600" y="6356350"/>
            <a:ext cx="2743200" cy="365125"/>
          </a:xfrm>
          <a:prstGeom prst="rect">
            <a:avLst/>
          </a:prstGeom>
        </p:spPr>
        <p:txBody>
          <a:bodyPr/>
          <a:lstStyle/>
          <a:p>
            <a:fld id="{411C3A9F-08B7-6642-A0F2-1CA9217F3748}" type="slidenum">
              <a:rPr lang="en-US" smtClean="0"/>
              <a:t>‹#›</a:t>
            </a:fld>
            <a:endParaRPr lang="en-US"/>
          </a:p>
        </p:txBody>
      </p:sp>
    </p:spTree>
    <p:extLst>
      <p:ext uri="{BB962C8B-B14F-4D97-AF65-F5344CB8AC3E}">
        <p14:creationId xmlns:p14="http://schemas.microsoft.com/office/powerpoint/2010/main" val="3615060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C8EDA-FEF3-DE4F-9BF2-D140152704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E663FFD-C801-A443-8390-75A2B536A9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2C9A3E-F443-CF47-8B60-53CD41398F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E37811-3555-E24A-A81D-A7FF645119F4}"/>
              </a:ext>
            </a:extLst>
          </p:cNvPr>
          <p:cNvSpPr>
            <a:spLocks noGrp="1"/>
          </p:cNvSpPr>
          <p:nvPr>
            <p:ph type="dt" sz="half" idx="10"/>
          </p:nvPr>
        </p:nvSpPr>
        <p:spPr>
          <a:xfrm>
            <a:off x="838200" y="6356350"/>
            <a:ext cx="2743200" cy="365125"/>
          </a:xfrm>
          <a:prstGeom prst="rect">
            <a:avLst/>
          </a:prstGeom>
        </p:spPr>
        <p:txBody>
          <a:bodyPr/>
          <a:lstStyle/>
          <a:p>
            <a:fld id="{FECBF70B-DB81-BD4F-B96C-F64F39818AD9}" type="datetimeFigureOut">
              <a:rPr lang="en-US" smtClean="0"/>
              <a:t>12/18/2019</a:t>
            </a:fld>
            <a:endParaRPr lang="en-US"/>
          </a:p>
        </p:txBody>
      </p:sp>
      <p:sp>
        <p:nvSpPr>
          <p:cNvPr id="6" name="Footer Placeholder 5">
            <a:extLst>
              <a:ext uri="{FF2B5EF4-FFF2-40B4-BE49-F238E27FC236}">
                <a16:creationId xmlns:a16="http://schemas.microsoft.com/office/drawing/2014/main" id="{7B361106-68E6-ED4F-AEDF-BA144EC68E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12DED97-D2B5-204D-ADAE-67F8AA75ABDC}"/>
              </a:ext>
            </a:extLst>
          </p:cNvPr>
          <p:cNvSpPr>
            <a:spLocks noGrp="1"/>
          </p:cNvSpPr>
          <p:nvPr>
            <p:ph type="sldNum" sz="quarter" idx="12"/>
          </p:nvPr>
        </p:nvSpPr>
        <p:spPr>
          <a:xfrm>
            <a:off x="8610600" y="6356350"/>
            <a:ext cx="2743200" cy="365125"/>
          </a:xfrm>
          <a:prstGeom prst="rect">
            <a:avLst/>
          </a:prstGeom>
        </p:spPr>
        <p:txBody>
          <a:bodyPr/>
          <a:lstStyle/>
          <a:p>
            <a:fld id="{411C3A9F-08B7-6642-A0F2-1CA9217F3748}" type="slidenum">
              <a:rPr lang="en-US" smtClean="0"/>
              <a:t>‹#›</a:t>
            </a:fld>
            <a:endParaRPr lang="en-US"/>
          </a:p>
        </p:txBody>
      </p:sp>
    </p:spTree>
    <p:extLst>
      <p:ext uri="{BB962C8B-B14F-4D97-AF65-F5344CB8AC3E}">
        <p14:creationId xmlns:p14="http://schemas.microsoft.com/office/powerpoint/2010/main" val="88645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6493E-4C31-3745-9C2B-3CEB302133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64379C-B6DE-5841-A275-3A3C30BCE9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8BD08FC-CD10-D84A-8244-0788E61B6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E2A970-AE34-454A-A6DD-569C15628E09}"/>
              </a:ext>
            </a:extLst>
          </p:cNvPr>
          <p:cNvSpPr>
            <a:spLocks noGrp="1"/>
          </p:cNvSpPr>
          <p:nvPr>
            <p:ph type="dt" sz="half" idx="10"/>
          </p:nvPr>
        </p:nvSpPr>
        <p:spPr>
          <a:xfrm>
            <a:off x="838200" y="6356350"/>
            <a:ext cx="2743200" cy="365125"/>
          </a:xfrm>
          <a:prstGeom prst="rect">
            <a:avLst/>
          </a:prstGeom>
        </p:spPr>
        <p:txBody>
          <a:bodyPr/>
          <a:lstStyle/>
          <a:p>
            <a:fld id="{FECBF70B-DB81-BD4F-B96C-F64F39818AD9}" type="datetimeFigureOut">
              <a:rPr lang="en-US" smtClean="0"/>
              <a:t>12/18/2019</a:t>
            </a:fld>
            <a:endParaRPr lang="en-US"/>
          </a:p>
        </p:txBody>
      </p:sp>
      <p:sp>
        <p:nvSpPr>
          <p:cNvPr id="6" name="Footer Placeholder 5">
            <a:extLst>
              <a:ext uri="{FF2B5EF4-FFF2-40B4-BE49-F238E27FC236}">
                <a16:creationId xmlns:a16="http://schemas.microsoft.com/office/drawing/2014/main" id="{625A8ADB-8392-BD49-BF51-65B444F655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9D5E70F-E374-FE4F-8AAA-AC9E3B70776F}"/>
              </a:ext>
            </a:extLst>
          </p:cNvPr>
          <p:cNvSpPr>
            <a:spLocks noGrp="1"/>
          </p:cNvSpPr>
          <p:nvPr>
            <p:ph type="sldNum" sz="quarter" idx="12"/>
          </p:nvPr>
        </p:nvSpPr>
        <p:spPr>
          <a:xfrm>
            <a:off x="8610600" y="6356350"/>
            <a:ext cx="2743200" cy="365125"/>
          </a:xfrm>
          <a:prstGeom prst="rect">
            <a:avLst/>
          </a:prstGeom>
        </p:spPr>
        <p:txBody>
          <a:bodyPr/>
          <a:lstStyle/>
          <a:p>
            <a:fld id="{411C3A9F-08B7-6642-A0F2-1CA9217F3748}" type="slidenum">
              <a:rPr lang="en-US" smtClean="0"/>
              <a:t>‹#›</a:t>
            </a:fld>
            <a:endParaRPr lang="en-US"/>
          </a:p>
        </p:txBody>
      </p:sp>
    </p:spTree>
    <p:extLst>
      <p:ext uri="{BB962C8B-B14F-4D97-AF65-F5344CB8AC3E}">
        <p14:creationId xmlns:p14="http://schemas.microsoft.com/office/powerpoint/2010/main" val="4145504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emf"/><Relationship Id="rId2" Type="http://schemas.openxmlformats.org/officeDocument/2006/relationships/slideLayout" Target="../slideLayouts/slideLayout2.xml"/><Relationship Id="rId16"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blurry image of a screen&#10;&#10;Description automatically generated">
            <a:extLst>
              <a:ext uri="{FF2B5EF4-FFF2-40B4-BE49-F238E27FC236}">
                <a16:creationId xmlns:a16="http://schemas.microsoft.com/office/drawing/2014/main" id="{5E4BE9AE-2DF9-7548-8AEF-9A862F9FE73D}"/>
              </a:ext>
            </a:extLst>
          </p:cNvPr>
          <p:cNvPicPr>
            <a:picLocks noChangeAspect="1"/>
          </p:cNvPicPr>
          <p:nvPr userDrawn="1"/>
        </p:nvPicPr>
        <p:blipFill rotWithShape="1">
          <a:blip r:embed="rId13"/>
          <a:srcRect l="23096" t="28791" r="7826" b="35328"/>
          <a:stretch/>
        </p:blipFill>
        <p:spPr>
          <a:xfrm>
            <a:off x="4414839" y="0"/>
            <a:ext cx="7777161" cy="1690689"/>
          </a:xfrm>
          <a:prstGeom prst="rect">
            <a:avLst/>
          </a:prstGeom>
        </p:spPr>
      </p:pic>
      <p:sp>
        <p:nvSpPr>
          <p:cNvPr id="9" name="Rectangle 8">
            <a:extLst>
              <a:ext uri="{FF2B5EF4-FFF2-40B4-BE49-F238E27FC236}">
                <a16:creationId xmlns:a16="http://schemas.microsoft.com/office/drawing/2014/main" id="{E245DA4A-D5E0-C84E-9BA8-9298CB27735D}"/>
              </a:ext>
            </a:extLst>
          </p:cNvPr>
          <p:cNvSpPr/>
          <p:nvPr userDrawn="1"/>
        </p:nvSpPr>
        <p:spPr>
          <a:xfrm>
            <a:off x="-1" y="0"/>
            <a:ext cx="11058525" cy="1690689"/>
          </a:xfrm>
          <a:prstGeom prst="rect">
            <a:avLst/>
          </a:prstGeom>
          <a:gradFill>
            <a:gsLst>
              <a:gs pos="0">
                <a:schemeClr val="accent1">
                  <a:lumMod val="5000"/>
                  <a:lumOff val="95000"/>
                  <a:alpha val="0"/>
                </a:schemeClr>
              </a:gs>
              <a:gs pos="43000">
                <a:schemeClr val="tx2">
                  <a:lumMod val="5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60287522-4037-EE4D-859D-CFF9DA08D3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A0862CD-0012-A34B-8B40-8CE8C87CF7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Graphic 4">
            <a:extLst>
              <a:ext uri="{FF2B5EF4-FFF2-40B4-BE49-F238E27FC236}">
                <a16:creationId xmlns:a16="http://schemas.microsoft.com/office/drawing/2014/main" id="{AA7189DB-B9F4-1146-8795-CBE309B403BD}"/>
              </a:ext>
            </a:extLst>
          </p:cNvPr>
          <p:cNvPicPr>
            <a:picLocks noChangeAspect="1"/>
          </p:cNvPicPr>
          <p:nvPr userDrawn="1"/>
        </p:nvPicPr>
        <p:blipFill>
          <a:blip r:embed="rId14">
            <a:extLst>
              <a:ext uri="{96DAC541-7B7A-43D3-8B79-37D633B846F1}">
                <asvg:svgBlip xmlns:asvg="http://schemas.microsoft.com/office/drawing/2016/SVG/main" xmlns="" r:embed="rId15"/>
              </a:ext>
            </a:extLst>
          </a:blip>
          <a:stretch>
            <a:fillRect/>
          </a:stretch>
        </p:blipFill>
        <p:spPr>
          <a:xfrm>
            <a:off x="364831" y="6035318"/>
            <a:ext cx="1647513" cy="476607"/>
          </a:xfrm>
          <a:prstGeom prst="rect">
            <a:avLst/>
          </a:prstGeom>
        </p:spPr>
      </p:pic>
      <p:pic>
        <p:nvPicPr>
          <p:cNvPr id="6" name="Picture 5">
            <a:extLst>
              <a:ext uri="{FF2B5EF4-FFF2-40B4-BE49-F238E27FC236}">
                <a16:creationId xmlns:a16="http://schemas.microsoft.com/office/drawing/2014/main" id="{33B1214E-720B-C94D-8D64-1003435D1FAE}"/>
              </a:ext>
            </a:extLst>
          </p:cNvPr>
          <p:cNvPicPr>
            <a:picLocks noChangeAspect="1"/>
          </p:cNvPicPr>
          <p:nvPr userDrawn="1"/>
        </p:nvPicPr>
        <p:blipFill>
          <a:blip r:embed="rId16"/>
          <a:stretch>
            <a:fillRect/>
          </a:stretch>
        </p:blipFill>
        <p:spPr>
          <a:xfrm>
            <a:off x="2138903" y="6266701"/>
            <a:ext cx="2412123" cy="155485"/>
          </a:xfrm>
          <a:prstGeom prst="rect">
            <a:avLst/>
          </a:prstGeom>
        </p:spPr>
      </p:pic>
      <p:pic>
        <p:nvPicPr>
          <p:cNvPr id="7" name="Picture 6">
            <a:extLst>
              <a:ext uri="{FF2B5EF4-FFF2-40B4-BE49-F238E27FC236}">
                <a16:creationId xmlns:a16="http://schemas.microsoft.com/office/drawing/2014/main" id="{DD9FAF64-8592-3C4E-B907-38939AE492B1}"/>
              </a:ext>
            </a:extLst>
          </p:cNvPr>
          <p:cNvPicPr>
            <a:picLocks noChangeAspect="1"/>
          </p:cNvPicPr>
          <p:nvPr userDrawn="1"/>
        </p:nvPicPr>
        <p:blipFill>
          <a:blip r:embed="rId17"/>
          <a:stretch>
            <a:fillRect/>
          </a:stretch>
        </p:blipFill>
        <p:spPr>
          <a:xfrm>
            <a:off x="10932017" y="5770721"/>
            <a:ext cx="843565" cy="842477"/>
          </a:xfrm>
          <a:prstGeom prst="rect">
            <a:avLst/>
          </a:prstGeom>
        </p:spPr>
      </p:pic>
    </p:spTree>
    <p:extLst>
      <p:ext uri="{BB962C8B-B14F-4D97-AF65-F5344CB8AC3E}">
        <p14:creationId xmlns:p14="http://schemas.microsoft.com/office/powerpoint/2010/main" val="2824915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1CC34-2D72-544B-BF40-13AED3D033F2}"/>
              </a:ext>
            </a:extLst>
          </p:cNvPr>
          <p:cNvSpPr>
            <a:spLocks noGrp="1"/>
          </p:cNvSpPr>
          <p:nvPr>
            <p:ph type="ctrTitle"/>
          </p:nvPr>
        </p:nvSpPr>
        <p:spPr/>
        <p:txBody>
          <a:bodyPr/>
          <a:lstStyle/>
          <a:p>
            <a:r>
              <a:rPr lang="en-US" dirty="0"/>
              <a:t/>
            </a:r>
            <a:br>
              <a:rPr lang="en-US" dirty="0"/>
            </a:br>
            <a:r>
              <a:rPr lang="en-US" b="0" dirty="0">
                <a:latin typeface="Helvetica" charset="0"/>
                <a:ea typeface="Helvetica" charset="0"/>
                <a:cs typeface="Helvetica" charset="0"/>
              </a:rPr>
              <a:t>Insider Analysis in the Secure Transport of Nuclear, Radiological, and other High-Risk Materials</a:t>
            </a:r>
          </a:p>
        </p:txBody>
      </p:sp>
      <p:sp>
        <p:nvSpPr>
          <p:cNvPr id="7" name="Subtitle 6">
            <a:extLst>
              <a:ext uri="{FF2B5EF4-FFF2-40B4-BE49-F238E27FC236}">
                <a16:creationId xmlns:a16="http://schemas.microsoft.com/office/drawing/2014/main" id="{B31C37E4-0825-884D-B2BB-45BEF4697C3F}"/>
              </a:ext>
            </a:extLst>
          </p:cNvPr>
          <p:cNvSpPr>
            <a:spLocks noGrp="1"/>
          </p:cNvSpPr>
          <p:nvPr>
            <p:ph type="subTitle" idx="1"/>
          </p:nvPr>
        </p:nvSpPr>
        <p:spPr/>
        <p:txBody>
          <a:bodyPr/>
          <a:lstStyle/>
          <a:p>
            <a:r>
              <a:rPr lang="en-US" dirty="0" smtClean="0"/>
              <a:t>Meghann Parrilla</a:t>
            </a:r>
          </a:p>
          <a:p>
            <a:r>
              <a:rPr lang="en-US" dirty="0" smtClean="0"/>
              <a:t>         Allyn K. Milojevich</a:t>
            </a:r>
          </a:p>
          <a:p>
            <a:r>
              <a:rPr lang="en-US" dirty="0" smtClean="0"/>
              <a:t>Y-12 National Security Complex</a:t>
            </a:r>
          </a:p>
          <a:p>
            <a:r>
              <a:rPr lang="en-US" dirty="0" smtClean="0"/>
              <a:t>INDICO #424</a:t>
            </a:r>
            <a:endParaRPr lang="en-US" dirty="0"/>
          </a:p>
          <a:p>
            <a:endParaRPr lang="en-US" dirty="0"/>
          </a:p>
        </p:txBody>
      </p:sp>
    </p:spTree>
    <p:extLst>
      <p:ext uri="{BB962C8B-B14F-4D97-AF65-F5344CB8AC3E}">
        <p14:creationId xmlns:p14="http://schemas.microsoft.com/office/powerpoint/2010/main" val="2316318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Interview Process – Authority Information </a:t>
            </a:r>
            <a:endParaRPr lang="en-US" dirty="0"/>
          </a:p>
        </p:txBody>
      </p:sp>
      <p:sp>
        <p:nvSpPr>
          <p:cNvPr id="3" name="Content Placeholder 2"/>
          <p:cNvSpPr>
            <a:spLocks noGrp="1"/>
          </p:cNvSpPr>
          <p:nvPr>
            <p:ph idx="1"/>
          </p:nvPr>
        </p:nvSpPr>
        <p:spPr>
          <a:xfrm>
            <a:off x="838200" y="1825625"/>
            <a:ext cx="10515600" cy="1831975"/>
          </a:xfrm>
        </p:spPr>
        <p:txBody>
          <a:bodyPr>
            <a:normAutofit fontScale="77500" lnSpcReduction="20000"/>
          </a:bodyPr>
          <a:lstStyle/>
          <a:p>
            <a:pPr lvl="0" fontAlgn="auto">
              <a:spcAft>
                <a:spcPts val="0"/>
              </a:spcAft>
              <a:buClr>
                <a:srgbClr val="EE3123"/>
              </a:buClr>
              <a:defRPr/>
            </a:pPr>
            <a:r>
              <a:rPr lang="en-US" dirty="0">
                <a:solidFill>
                  <a:schemeClr val="tx1">
                    <a:lumMod val="65000"/>
                    <a:lumOff val="35000"/>
                  </a:schemeClr>
                </a:solidFill>
              </a:rPr>
              <a:t>Captures the employee’s capabilities within systems, administrative procedures, and other employees</a:t>
            </a:r>
            <a:endParaRPr lang="en-US" sz="1800" b="1" dirty="0">
              <a:solidFill>
                <a:schemeClr val="tx1">
                  <a:lumMod val="65000"/>
                  <a:lumOff val="35000"/>
                </a:schemeClr>
              </a:solidFill>
            </a:endParaRPr>
          </a:p>
          <a:p>
            <a:pPr lvl="1">
              <a:buClr>
                <a:srgbClr val="EE3123"/>
              </a:buClr>
              <a:defRPr/>
            </a:pPr>
            <a:r>
              <a:rPr lang="en-US" dirty="0">
                <a:solidFill>
                  <a:schemeClr val="tx1">
                    <a:lumMod val="65000"/>
                    <a:lumOff val="35000"/>
                  </a:schemeClr>
                </a:solidFill>
              </a:rPr>
              <a:t>Systems to consider are security systems, such as alarm systems, badging systems, and Nuclear Material and Control tracking systems</a:t>
            </a:r>
            <a:r>
              <a:rPr lang="en-US" sz="1600" dirty="0">
                <a:solidFill>
                  <a:schemeClr val="tx1">
                    <a:lumMod val="65000"/>
                    <a:lumOff val="35000"/>
                  </a:schemeClr>
                </a:solidFill>
              </a:rPr>
              <a:t>.</a:t>
            </a:r>
          </a:p>
          <a:p>
            <a:pPr lvl="1">
              <a:buClr>
                <a:srgbClr val="EE3123"/>
              </a:buClr>
              <a:defRPr/>
            </a:pPr>
            <a:r>
              <a:rPr lang="en-US" dirty="0">
                <a:solidFill>
                  <a:schemeClr val="tx1">
                    <a:lumMod val="65000"/>
                    <a:lumOff val="35000"/>
                  </a:schemeClr>
                </a:solidFill>
              </a:rPr>
              <a:t>Analysts should pay particular attention to personnel who have authority to assess, conduct maintenance, or performance test on alarms</a:t>
            </a:r>
          </a:p>
          <a:p>
            <a:pPr lvl="1">
              <a:buClr>
                <a:srgbClr val="EE3123"/>
              </a:buClr>
              <a:defRPr/>
            </a:pPr>
            <a:r>
              <a:rPr lang="en-US" dirty="0">
                <a:solidFill>
                  <a:schemeClr val="tx1">
                    <a:lumMod val="65000"/>
                    <a:lumOff val="35000"/>
                  </a:schemeClr>
                </a:solidFill>
              </a:rPr>
              <a:t>Typically yes/no answers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8123" y="3448771"/>
            <a:ext cx="4876650" cy="3227182"/>
          </a:xfrm>
          <a:prstGeom prst="rect">
            <a:avLst/>
          </a:prstGeom>
          <a:solidFill>
            <a:schemeClr val="bg1"/>
          </a:solidFill>
        </p:spPr>
      </p:pic>
    </p:spTree>
    <p:extLst>
      <p:ext uri="{BB962C8B-B14F-4D97-AF65-F5344CB8AC3E}">
        <p14:creationId xmlns:p14="http://schemas.microsoft.com/office/powerpoint/2010/main" val="1410170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Interview Process – Knowledge </a:t>
            </a:r>
            <a:endParaRPr lang="en-US" dirty="0"/>
          </a:p>
        </p:txBody>
      </p:sp>
      <p:sp>
        <p:nvSpPr>
          <p:cNvPr id="3" name="Content Placeholder 2"/>
          <p:cNvSpPr>
            <a:spLocks noGrp="1"/>
          </p:cNvSpPr>
          <p:nvPr>
            <p:ph idx="1"/>
          </p:nvPr>
        </p:nvSpPr>
        <p:spPr/>
        <p:txBody>
          <a:bodyPr>
            <a:normAutofit fontScale="70000" lnSpcReduction="20000"/>
          </a:bodyPr>
          <a:lstStyle/>
          <a:p>
            <a:pPr lvl="0" fontAlgn="auto">
              <a:spcAft>
                <a:spcPts val="0"/>
              </a:spcAft>
              <a:buClr>
                <a:srgbClr val="EE3123"/>
              </a:buClr>
              <a:defRPr/>
            </a:pPr>
            <a:r>
              <a:rPr lang="en-US" dirty="0">
                <a:solidFill>
                  <a:schemeClr val="tx1">
                    <a:lumMod val="65000"/>
                    <a:lumOff val="35000"/>
                  </a:schemeClr>
                </a:solidFill>
              </a:rPr>
              <a:t>Insider knowledge is comprised of knowledge of the asset itself, the facility, and protection measures and is the most complex attribute to assess </a:t>
            </a:r>
            <a:endParaRPr lang="en-US" sz="1800" b="1" dirty="0">
              <a:solidFill>
                <a:schemeClr val="tx1">
                  <a:lumMod val="65000"/>
                  <a:lumOff val="35000"/>
                </a:schemeClr>
              </a:solidFill>
            </a:endParaRPr>
          </a:p>
          <a:p>
            <a:pPr lvl="1">
              <a:buClr>
                <a:srgbClr val="EE3123"/>
              </a:buClr>
              <a:defRPr/>
            </a:pPr>
            <a:r>
              <a:rPr lang="en-US" sz="1600" dirty="0">
                <a:solidFill>
                  <a:schemeClr val="tx1">
                    <a:lumMod val="65000"/>
                    <a:lumOff val="35000"/>
                  </a:schemeClr>
                </a:solidFill>
              </a:rPr>
              <a:t>Using a “defeat strategy” interview technique, </a:t>
            </a:r>
            <a:r>
              <a:rPr lang="en-US" dirty="0">
                <a:solidFill>
                  <a:schemeClr val="tx1">
                    <a:lumMod val="65000"/>
                    <a:lumOff val="35000"/>
                  </a:schemeClr>
                </a:solidFill>
              </a:rPr>
              <a:t>the analyst can gain a holistic understanding of the employee’s knowledge, including asset and facility information, as well as any protection measures and weaknesses associated with those methods</a:t>
            </a:r>
            <a:endParaRPr lang="en-US" sz="1600" dirty="0">
              <a:solidFill>
                <a:schemeClr val="tx1">
                  <a:lumMod val="65000"/>
                  <a:lumOff val="35000"/>
                </a:schemeClr>
              </a:solidFill>
            </a:endParaRPr>
          </a:p>
          <a:p>
            <a:pPr lvl="1">
              <a:buClr>
                <a:srgbClr val="EE3123"/>
              </a:buClr>
              <a:defRPr/>
            </a:pPr>
            <a:r>
              <a:rPr lang="en-US" dirty="0">
                <a:solidFill>
                  <a:schemeClr val="tx1">
                    <a:lumMod val="65000"/>
                    <a:lumOff val="35000"/>
                  </a:schemeClr>
                </a:solidFill>
              </a:rPr>
              <a:t>The defeat strategy interview technique must be adjusted based on the job category and the information the analyst is trying to receive</a:t>
            </a:r>
            <a:endParaRPr lang="en-US" sz="1600" dirty="0">
              <a:solidFill>
                <a:schemeClr val="tx1">
                  <a:lumMod val="65000"/>
                  <a:lumOff val="35000"/>
                </a:schemeClr>
              </a:solidFill>
            </a:endParaRPr>
          </a:p>
          <a:p>
            <a:pPr lvl="0" fontAlgn="auto">
              <a:spcAft>
                <a:spcPts val="0"/>
              </a:spcAft>
              <a:buClr>
                <a:srgbClr val="EE3123"/>
              </a:buClr>
              <a:defRPr/>
            </a:pPr>
            <a:r>
              <a:rPr lang="en-US" dirty="0">
                <a:solidFill>
                  <a:schemeClr val="tx1">
                    <a:lumMod val="65000"/>
                    <a:lumOff val="35000"/>
                  </a:schemeClr>
                </a:solidFill>
              </a:rPr>
              <a:t>Topics for discussion could include:</a:t>
            </a:r>
          </a:p>
          <a:p>
            <a:pPr lvl="1">
              <a:buClr>
                <a:srgbClr val="EE3123"/>
              </a:buClr>
              <a:defRPr/>
            </a:pPr>
            <a:r>
              <a:rPr lang="en-US" dirty="0">
                <a:solidFill>
                  <a:schemeClr val="tx1">
                    <a:lumMod val="65000"/>
                    <a:lumOff val="35000"/>
                  </a:schemeClr>
                </a:solidFill>
              </a:rPr>
              <a:t>Asset</a:t>
            </a:r>
          </a:p>
          <a:p>
            <a:pPr lvl="2">
              <a:buClr>
                <a:srgbClr val="EE3123"/>
              </a:buClr>
              <a:defRPr/>
            </a:pPr>
            <a:r>
              <a:rPr lang="en-US" dirty="0">
                <a:solidFill>
                  <a:schemeClr val="tx1">
                    <a:lumMod val="65000"/>
                    <a:lumOff val="35000"/>
                  </a:schemeClr>
                </a:solidFill>
              </a:rPr>
              <a:t>Locations, attributes, protection measures, etc.</a:t>
            </a:r>
          </a:p>
          <a:p>
            <a:pPr lvl="1">
              <a:buClr>
                <a:srgbClr val="EE3123"/>
              </a:buClr>
              <a:defRPr/>
            </a:pPr>
            <a:r>
              <a:rPr lang="en-US" dirty="0">
                <a:solidFill>
                  <a:schemeClr val="tx1">
                    <a:lumMod val="65000"/>
                    <a:lumOff val="35000"/>
                  </a:schemeClr>
                </a:solidFill>
              </a:rPr>
              <a:t>Facility </a:t>
            </a:r>
          </a:p>
          <a:p>
            <a:pPr lvl="2">
              <a:buClr>
                <a:srgbClr val="EE3123"/>
              </a:buClr>
              <a:defRPr/>
            </a:pPr>
            <a:r>
              <a:rPr lang="en-US" dirty="0">
                <a:solidFill>
                  <a:schemeClr val="tx1">
                    <a:lumMod val="65000"/>
                    <a:lumOff val="35000"/>
                  </a:schemeClr>
                </a:solidFill>
              </a:rPr>
              <a:t>Protection measures</a:t>
            </a:r>
          </a:p>
          <a:p>
            <a:pPr lvl="2">
              <a:buClr>
                <a:srgbClr val="EE3123"/>
              </a:buClr>
              <a:defRPr/>
            </a:pPr>
            <a:r>
              <a:rPr lang="en-US" dirty="0">
                <a:solidFill>
                  <a:schemeClr val="tx1">
                    <a:lumMod val="65000"/>
                    <a:lumOff val="35000"/>
                  </a:schemeClr>
                </a:solidFill>
              </a:rPr>
              <a:t>Building construction </a:t>
            </a:r>
          </a:p>
          <a:p>
            <a:pPr lvl="2">
              <a:buClr>
                <a:srgbClr val="EE3123"/>
              </a:buClr>
              <a:defRPr/>
            </a:pPr>
            <a:r>
              <a:rPr lang="en-US" dirty="0">
                <a:solidFill>
                  <a:schemeClr val="tx1">
                    <a:lumMod val="65000"/>
                    <a:lumOff val="35000"/>
                  </a:schemeClr>
                </a:solidFill>
              </a:rPr>
              <a:t>Ingress/</a:t>
            </a:r>
            <a:r>
              <a:rPr lang="en-US" dirty="0" err="1">
                <a:solidFill>
                  <a:schemeClr val="tx1">
                    <a:lumMod val="65000"/>
                    <a:lumOff val="35000"/>
                  </a:schemeClr>
                </a:solidFill>
              </a:rPr>
              <a:t>engress</a:t>
            </a:r>
            <a:r>
              <a:rPr lang="en-US" dirty="0">
                <a:solidFill>
                  <a:schemeClr val="tx1">
                    <a:lumMod val="65000"/>
                    <a:lumOff val="35000"/>
                  </a:schemeClr>
                </a:solidFill>
              </a:rPr>
              <a:t> routes</a:t>
            </a:r>
          </a:p>
          <a:p>
            <a:pPr lvl="2">
              <a:buClr>
                <a:srgbClr val="EE3123"/>
              </a:buClr>
              <a:defRPr/>
            </a:pPr>
            <a:r>
              <a:rPr lang="en-US" dirty="0">
                <a:solidFill>
                  <a:schemeClr val="tx1">
                    <a:lumMod val="65000"/>
                    <a:lumOff val="35000"/>
                  </a:schemeClr>
                </a:solidFill>
              </a:rPr>
              <a:t>Emergency evacuation procedures </a:t>
            </a:r>
          </a:p>
          <a:p>
            <a:pPr lvl="0" fontAlgn="auto">
              <a:spcAft>
                <a:spcPts val="0"/>
              </a:spcAft>
              <a:buClr>
                <a:srgbClr val="EE3123"/>
              </a:buClr>
              <a:defRPr/>
            </a:pPr>
            <a:r>
              <a:rPr lang="en-US" dirty="0">
                <a:solidFill>
                  <a:schemeClr val="tx1">
                    <a:lumMod val="65000"/>
                    <a:lumOff val="35000"/>
                  </a:schemeClr>
                </a:solidFill>
              </a:rPr>
              <a:t>Once multiple individuals are interviewed within a job category, assessments can be completed to determine how critical different positions are to a robust transportation security system</a:t>
            </a:r>
            <a:endParaRPr lang="en-US" sz="1600" dirty="0">
              <a:solidFill>
                <a:schemeClr val="tx1">
                  <a:lumMod val="65000"/>
                  <a:lumOff val="35000"/>
                </a:schemeClr>
              </a:solidFill>
            </a:endParaRPr>
          </a:p>
          <a:p>
            <a:endParaRPr lang="en-US" dirty="0"/>
          </a:p>
        </p:txBody>
      </p:sp>
      <p:sp>
        <p:nvSpPr>
          <p:cNvPr id="4" name="Rectangle 3"/>
          <p:cNvSpPr/>
          <p:nvPr/>
        </p:nvSpPr>
        <p:spPr>
          <a:xfrm>
            <a:off x="5932250" y="3607548"/>
            <a:ext cx="6096000" cy="984885"/>
          </a:xfrm>
          <a:prstGeom prst="rect">
            <a:avLst/>
          </a:prstGeom>
        </p:spPr>
        <p:txBody>
          <a:bodyPr>
            <a:spAutoFit/>
          </a:bodyPr>
          <a:lstStyle/>
          <a:p>
            <a:pPr lvl="1" fontAlgn="auto">
              <a:spcAft>
                <a:spcPts val="0"/>
              </a:spcAft>
              <a:buClr>
                <a:srgbClr val="EE3123"/>
              </a:buClr>
              <a:buFont typeface="Arial" panose="020B0604020202020204" pitchFamily="34" charset="0"/>
              <a:buChar char="•"/>
              <a:defRPr/>
            </a:pPr>
            <a:r>
              <a:rPr lang="en-US" sz="1600" dirty="0" smtClean="0">
                <a:solidFill>
                  <a:schemeClr val="tx1">
                    <a:lumMod val="65000"/>
                    <a:lumOff val="35000"/>
                  </a:schemeClr>
                </a:solidFill>
                <a:latin typeface="Arial" panose="020B0604020202020204" pitchFamily="34" charset="0"/>
                <a:cs typeface="Arial" panose="020B0604020202020204" pitchFamily="34" charset="0"/>
              </a:rPr>
              <a:t>Transportation</a:t>
            </a:r>
            <a:endParaRPr lang="en-US" sz="1600" dirty="0">
              <a:solidFill>
                <a:schemeClr val="tx1">
                  <a:lumMod val="65000"/>
                  <a:lumOff val="35000"/>
                </a:schemeClr>
              </a:solidFill>
              <a:latin typeface="Arial" panose="020B0604020202020204" pitchFamily="34" charset="0"/>
              <a:cs typeface="Arial" panose="020B0604020202020204" pitchFamily="34" charset="0"/>
            </a:endParaRPr>
          </a:p>
          <a:p>
            <a:pPr lvl="2" fontAlgn="auto">
              <a:spcAft>
                <a:spcPts val="0"/>
              </a:spcAft>
              <a:buClr>
                <a:srgbClr val="EE3123"/>
              </a:buClr>
              <a:buFont typeface="Arial" panose="020B0604020202020204" pitchFamily="34" charset="0"/>
              <a:buChar char="•"/>
              <a:defRPr/>
            </a:pPr>
            <a:r>
              <a:rPr lang="en-US" sz="1400" dirty="0" smtClean="0">
                <a:solidFill>
                  <a:schemeClr val="tx1">
                    <a:lumMod val="65000"/>
                    <a:lumOff val="35000"/>
                  </a:schemeClr>
                </a:solidFill>
                <a:latin typeface="Arial" panose="020B0604020202020204" pitchFamily="34" charset="0"/>
                <a:cs typeface="Arial" panose="020B0604020202020204" pitchFamily="34" charset="0"/>
              </a:rPr>
              <a:t>Protection measures </a:t>
            </a:r>
          </a:p>
          <a:p>
            <a:pPr lvl="2" fontAlgn="auto">
              <a:spcAft>
                <a:spcPts val="0"/>
              </a:spcAft>
              <a:buClr>
                <a:srgbClr val="EE3123"/>
              </a:buClr>
              <a:buFont typeface="Arial" panose="020B0604020202020204" pitchFamily="34" charset="0"/>
              <a:buChar char="•"/>
              <a:defRPr/>
            </a:pPr>
            <a:r>
              <a:rPr lang="en-US" sz="1400" dirty="0" smtClean="0">
                <a:solidFill>
                  <a:schemeClr val="tx1">
                    <a:lumMod val="65000"/>
                    <a:lumOff val="35000"/>
                  </a:schemeClr>
                </a:solidFill>
                <a:latin typeface="Arial" panose="020B0604020202020204" pitchFamily="34" charset="0"/>
                <a:cs typeface="Arial" panose="020B0604020202020204" pitchFamily="34" charset="0"/>
              </a:rPr>
              <a:t>Construction </a:t>
            </a:r>
          </a:p>
          <a:p>
            <a:pPr lvl="2" fontAlgn="auto">
              <a:spcAft>
                <a:spcPts val="0"/>
              </a:spcAft>
              <a:buClr>
                <a:srgbClr val="EE3123"/>
              </a:buClr>
              <a:buFont typeface="Arial" panose="020B0604020202020204" pitchFamily="34" charset="0"/>
              <a:buChar char="•"/>
              <a:defRPr/>
            </a:pPr>
            <a:r>
              <a:rPr lang="en-US" sz="1400" dirty="0" smtClean="0">
                <a:solidFill>
                  <a:schemeClr val="tx1">
                    <a:lumMod val="65000"/>
                    <a:lumOff val="35000"/>
                  </a:schemeClr>
                </a:solidFill>
                <a:latin typeface="Arial" panose="020B0604020202020204" pitchFamily="34" charset="0"/>
                <a:cs typeface="Arial" panose="020B0604020202020204" pitchFamily="34" charset="0"/>
              </a:rPr>
              <a:t>Transportation routes </a:t>
            </a:r>
            <a:endParaRPr lang="en-US" sz="14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3213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Insider Quantification and Ranking Process</a:t>
            </a:r>
            <a:endParaRPr lang="en-US" dirty="0"/>
          </a:p>
        </p:txBody>
      </p:sp>
      <p:graphicFrame>
        <p:nvGraphicFramePr>
          <p:cNvPr id="4" name="Diagram 3"/>
          <p:cNvGraphicFramePr/>
          <p:nvPr>
            <p:extLst>
              <p:ext uri="{D42A27DB-BD31-4B8C-83A1-F6EECF244321}">
                <p14:modId xmlns:p14="http://schemas.microsoft.com/office/powerpoint/2010/main" val="160136670"/>
              </p:ext>
            </p:extLst>
          </p:nvPr>
        </p:nvGraphicFramePr>
        <p:xfrm>
          <a:off x="3312636" y="2151065"/>
          <a:ext cx="5566728" cy="36772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3101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Ranking Insider Attributes – Access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06139" y="2021763"/>
            <a:ext cx="4710552" cy="2691261"/>
          </a:xfrm>
          <a:prstGeom prst="rect">
            <a:avLst/>
          </a:prstGeom>
          <a:solidFill>
            <a:schemeClr val="bg1"/>
          </a:solidFill>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85607" y="4878616"/>
            <a:ext cx="6751616" cy="1836142"/>
          </a:xfrm>
          <a:prstGeom prst="rect">
            <a:avLst/>
          </a:prstGeom>
          <a:noFill/>
        </p:spPr>
      </p:pic>
    </p:spTree>
    <p:extLst>
      <p:ext uri="{BB962C8B-B14F-4D97-AF65-F5344CB8AC3E}">
        <p14:creationId xmlns:p14="http://schemas.microsoft.com/office/powerpoint/2010/main" val="284874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Ranking Insider Attributes – Authority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64605" y="1862373"/>
            <a:ext cx="6893141" cy="2250711"/>
          </a:xfrm>
          <a:prstGeom prst="rect">
            <a:avLst/>
          </a:prstGeom>
          <a:solidFill>
            <a:schemeClr val="bg1"/>
          </a:solidFill>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85222" y="4284769"/>
            <a:ext cx="7651905" cy="2287812"/>
          </a:xfrm>
          <a:prstGeom prst="rect">
            <a:avLst/>
          </a:prstGeom>
          <a:noFill/>
        </p:spPr>
      </p:pic>
    </p:spTree>
    <p:extLst>
      <p:ext uri="{BB962C8B-B14F-4D97-AF65-F5344CB8AC3E}">
        <p14:creationId xmlns:p14="http://schemas.microsoft.com/office/powerpoint/2010/main" val="1421800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Ranking Insider Attributes – Knowledge </a:t>
            </a:r>
            <a:endParaRPr lang="en-US" dirty="0"/>
          </a:p>
        </p:txBody>
      </p:sp>
      <p:sp>
        <p:nvSpPr>
          <p:cNvPr id="3" name="Content Placeholder 2"/>
          <p:cNvSpPr>
            <a:spLocks noGrp="1"/>
          </p:cNvSpPr>
          <p:nvPr>
            <p:ph idx="1"/>
          </p:nvPr>
        </p:nvSpPr>
        <p:spPr>
          <a:xfrm>
            <a:off x="838200" y="1825626"/>
            <a:ext cx="10515600" cy="2203766"/>
          </a:xfrm>
        </p:spPr>
        <p:txBody>
          <a:bodyPr>
            <a:normAutofit fontScale="70000" lnSpcReduction="20000"/>
          </a:bodyPr>
          <a:lstStyle/>
          <a:p>
            <a:pPr lvl="0" fontAlgn="auto">
              <a:spcAft>
                <a:spcPts val="0"/>
              </a:spcAft>
              <a:buClr>
                <a:srgbClr val="EE3123"/>
              </a:buClr>
              <a:defRPr/>
            </a:pPr>
            <a:r>
              <a:rPr lang="en-US" dirty="0">
                <a:solidFill>
                  <a:schemeClr val="tx1">
                    <a:lumMod val="65000"/>
                    <a:lumOff val="35000"/>
                  </a:schemeClr>
                </a:solidFill>
              </a:rPr>
              <a:t>Low: Information gained from the public domain. Examples include the internet, library, blogs, newspapers, social media, etc. It is usually assumed that all types of insiders have this level of information</a:t>
            </a:r>
            <a:endParaRPr lang="en-US" b="1" dirty="0">
              <a:solidFill>
                <a:schemeClr val="tx1">
                  <a:lumMod val="65000"/>
                  <a:lumOff val="35000"/>
                </a:schemeClr>
              </a:solidFill>
            </a:endParaRPr>
          </a:p>
          <a:p>
            <a:pPr lvl="0" fontAlgn="auto">
              <a:spcAft>
                <a:spcPts val="0"/>
              </a:spcAft>
              <a:buClr>
                <a:srgbClr val="EE3123"/>
              </a:buClr>
              <a:defRPr/>
            </a:pPr>
            <a:r>
              <a:rPr lang="en-US" dirty="0">
                <a:solidFill>
                  <a:schemeClr val="tx1">
                    <a:lumMod val="65000"/>
                    <a:lumOff val="35000"/>
                  </a:schemeClr>
                </a:solidFill>
              </a:rPr>
              <a:t>Medium: Information gained from having physical access to an area. This allows insiders to gain information that is readily available, but not specific or restricted to a particular job duty</a:t>
            </a:r>
            <a:endParaRPr lang="en-US" b="1" dirty="0">
              <a:solidFill>
                <a:schemeClr val="tx1">
                  <a:lumMod val="65000"/>
                  <a:lumOff val="35000"/>
                </a:schemeClr>
              </a:solidFill>
            </a:endParaRPr>
          </a:p>
          <a:p>
            <a:pPr lvl="0" fontAlgn="auto">
              <a:spcAft>
                <a:spcPts val="0"/>
              </a:spcAft>
              <a:buClr>
                <a:srgbClr val="EE3123"/>
              </a:buClr>
              <a:defRPr/>
            </a:pPr>
            <a:r>
              <a:rPr lang="en-US" dirty="0">
                <a:solidFill>
                  <a:schemeClr val="tx1">
                    <a:lumMod val="65000"/>
                    <a:lumOff val="35000"/>
                  </a:schemeClr>
                </a:solidFill>
              </a:rPr>
              <a:t>High: The most detailed level of knowledge and is usually associated with a particular job function</a:t>
            </a:r>
            <a:endParaRPr lang="en-US" b="1" dirty="0">
              <a:solidFill>
                <a:schemeClr val="tx1">
                  <a:lumMod val="65000"/>
                  <a:lumOff val="35000"/>
                </a:schemeClr>
              </a:solidFill>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0680" y="4029391"/>
            <a:ext cx="5952615" cy="2682942"/>
          </a:xfrm>
          <a:prstGeom prst="rect">
            <a:avLst/>
          </a:prstGeom>
          <a:noFill/>
          <a:ln>
            <a:noFill/>
          </a:ln>
        </p:spPr>
      </p:pic>
    </p:spTree>
    <p:extLst>
      <p:ext uri="{BB962C8B-B14F-4D97-AF65-F5344CB8AC3E}">
        <p14:creationId xmlns:p14="http://schemas.microsoft.com/office/powerpoint/2010/main" val="4043988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Insider Quantification and Ranking Process </a:t>
            </a:r>
            <a:endParaRPr lang="en-US" dirty="0"/>
          </a:p>
        </p:txBody>
      </p:sp>
      <p:graphicFrame>
        <p:nvGraphicFramePr>
          <p:cNvPr id="4" name="Diagram 3"/>
          <p:cNvGraphicFramePr/>
          <p:nvPr>
            <p:extLst>
              <p:ext uri="{D42A27DB-BD31-4B8C-83A1-F6EECF244321}">
                <p14:modId xmlns:p14="http://schemas.microsoft.com/office/powerpoint/2010/main" val="1289805920"/>
              </p:ext>
            </p:extLst>
          </p:nvPr>
        </p:nvGraphicFramePr>
        <p:xfrm>
          <a:off x="3487973" y="2198361"/>
          <a:ext cx="5566728" cy="36772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9820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Insider Threat Mitigation Program (ITMP)</a:t>
            </a:r>
            <a:endParaRPr lang="en-US" dirty="0"/>
          </a:p>
        </p:txBody>
      </p:sp>
      <p:sp>
        <p:nvSpPr>
          <p:cNvPr id="3" name="Content Placeholder 2"/>
          <p:cNvSpPr>
            <a:spLocks noGrp="1"/>
          </p:cNvSpPr>
          <p:nvPr>
            <p:ph idx="1"/>
          </p:nvPr>
        </p:nvSpPr>
        <p:spPr/>
        <p:txBody>
          <a:bodyPr/>
          <a:lstStyle/>
          <a:p>
            <a:pPr lvl="0" fontAlgn="auto">
              <a:spcAft>
                <a:spcPts val="0"/>
              </a:spcAft>
              <a:buClr>
                <a:srgbClr val="EE3123"/>
              </a:buClr>
              <a:defRPr/>
            </a:pPr>
            <a:r>
              <a:rPr lang="en-US" dirty="0">
                <a:solidFill>
                  <a:schemeClr val="tx1">
                    <a:lumMod val="65000"/>
                    <a:lumOff val="35000"/>
                  </a:schemeClr>
                </a:solidFill>
              </a:rPr>
              <a:t>Data gathered from insider interviews should be used to inform risk-based decisions regarding insider mitigation</a:t>
            </a:r>
            <a:endParaRPr lang="en-US" sz="1800" b="1" dirty="0">
              <a:solidFill>
                <a:schemeClr val="tx1">
                  <a:lumMod val="65000"/>
                  <a:lumOff val="35000"/>
                </a:schemeClr>
              </a:solidFill>
            </a:endParaRPr>
          </a:p>
          <a:p>
            <a:pPr lvl="1">
              <a:buClr>
                <a:srgbClr val="EE3123"/>
              </a:buClr>
              <a:defRPr/>
            </a:pPr>
            <a:r>
              <a:rPr lang="en-US" dirty="0">
                <a:solidFill>
                  <a:schemeClr val="tx1">
                    <a:lumMod val="65000"/>
                    <a:lumOff val="35000"/>
                  </a:schemeClr>
                </a:solidFill>
              </a:rPr>
              <a:t>Mitigation programs vary to include physical security systems, administrative controls, and comprehensive programs</a:t>
            </a:r>
            <a:endParaRPr lang="en-US" sz="1600" dirty="0">
              <a:solidFill>
                <a:schemeClr val="tx1">
                  <a:lumMod val="65000"/>
                  <a:lumOff val="35000"/>
                </a:schemeClr>
              </a:solidFill>
            </a:endParaRPr>
          </a:p>
          <a:p>
            <a:pPr lvl="0" fontAlgn="auto">
              <a:spcAft>
                <a:spcPts val="0"/>
              </a:spcAft>
              <a:buClr>
                <a:srgbClr val="EE3123"/>
              </a:buClr>
              <a:defRPr/>
            </a:pPr>
            <a:r>
              <a:rPr lang="en-US" dirty="0">
                <a:solidFill>
                  <a:schemeClr val="tx1">
                    <a:lumMod val="65000"/>
                    <a:lumOff val="35000"/>
                  </a:schemeClr>
                </a:solidFill>
              </a:rPr>
              <a:t>The rigor and level of the ITMP is typically based on the asset, security and organizational culture, and finances</a:t>
            </a:r>
            <a:r>
              <a:rPr lang="en-US" sz="1800" b="1" dirty="0">
                <a:solidFill>
                  <a:schemeClr val="tx1">
                    <a:lumMod val="65000"/>
                    <a:lumOff val="35000"/>
                  </a:schemeClr>
                </a:solidFill>
              </a:rPr>
              <a:t> </a:t>
            </a:r>
          </a:p>
          <a:p>
            <a:endParaRPr lang="en-US" dirty="0"/>
          </a:p>
        </p:txBody>
      </p:sp>
    </p:spTree>
    <p:extLst>
      <p:ext uri="{BB962C8B-B14F-4D97-AF65-F5344CB8AC3E}">
        <p14:creationId xmlns:p14="http://schemas.microsoft.com/office/powerpoint/2010/main" val="1041300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p:txBody>
          <a:bodyPr>
            <a:normAutofit fontScale="92500"/>
          </a:bodyPr>
          <a:lstStyle/>
          <a:p>
            <a:pPr lvl="0" fontAlgn="auto">
              <a:spcAft>
                <a:spcPts val="0"/>
              </a:spcAft>
              <a:buClr>
                <a:srgbClr val="EE3123"/>
              </a:buClr>
              <a:defRPr/>
            </a:pPr>
            <a:r>
              <a:rPr lang="en-US" dirty="0">
                <a:solidFill>
                  <a:schemeClr val="tx1">
                    <a:lumMod val="65000"/>
                    <a:lumOff val="35000"/>
                  </a:schemeClr>
                </a:solidFill>
                <a:ea typeface="Calibri" panose="020F0502020204030204" pitchFamily="34" charset="0"/>
              </a:rPr>
              <a:t>The major benefit of the IQRP is that it is an assessment tool that requires minimal costs aside from staff time, unlike implementation of an HRP, which requires capital investments</a:t>
            </a:r>
            <a:endParaRPr lang="en-US" sz="1800" b="1" dirty="0">
              <a:solidFill>
                <a:schemeClr val="tx1">
                  <a:lumMod val="65000"/>
                  <a:lumOff val="35000"/>
                </a:schemeClr>
              </a:solidFill>
              <a:latin typeface="Arial"/>
            </a:endParaRPr>
          </a:p>
          <a:p>
            <a:pPr lvl="1">
              <a:buClr>
                <a:srgbClr val="EE3123"/>
              </a:buClr>
              <a:defRPr/>
            </a:pPr>
            <a:r>
              <a:rPr lang="en-US" dirty="0">
                <a:solidFill>
                  <a:schemeClr val="tx1">
                    <a:lumMod val="65000"/>
                    <a:lumOff val="35000"/>
                  </a:schemeClr>
                </a:solidFill>
              </a:rPr>
              <a:t>IQRP simply requires the time of several staff members</a:t>
            </a:r>
            <a:r>
              <a:rPr lang="en-US" sz="1600" dirty="0">
                <a:solidFill>
                  <a:schemeClr val="tx1">
                    <a:lumMod val="65000"/>
                    <a:lumOff val="35000"/>
                  </a:schemeClr>
                </a:solidFill>
              </a:rPr>
              <a:t>.</a:t>
            </a:r>
          </a:p>
          <a:p>
            <a:pPr lvl="0" fontAlgn="auto">
              <a:spcAft>
                <a:spcPts val="0"/>
              </a:spcAft>
              <a:buClr>
                <a:srgbClr val="EE3123"/>
              </a:buClr>
              <a:defRPr/>
            </a:pPr>
            <a:r>
              <a:rPr lang="en-US" dirty="0">
                <a:solidFill>
                  <a:schemeClr val="tx1">
                    <a:lumMod val="65000"/>
                    <a:lumOff val="35000"/>
                  </a:schemeClr>
                </a:solidFill>
              </a:rPr>
              <a:t>The IQRP will better aid in the development and implementation of a cost-effective and efficient Insider Threat Mitigation Program (ITMP) by better identifying positions that would be subject to a personnel reliability program (like an HRP)</a:t>
            </a:r>
            <a:endParaRPr lang="en-US" sz="1800" b="1" dirty="0">
              <a:solidFill>
                <a:schemeClr val="tx1">
                  <a:lumMod val="65000"/>
                  <a:lumOff val="35000"/>
                </a:schemeClr>
              </a:solidFill>
            </a:endParaRPr>
          </a:p>
          <a:p>
            <a:pPr lvl="1">
              <a:buClr>
                <a:srgbClr val="EE3123"/>
              </a:buClr>
              <a:defRPr/>
            </a:pPr>
            <a:r>
              <a:rPr lang="en-US" dirty="0">
                <a:solidFill>
                  <a:schemeClr val="tx1">
                    <a:lumMod val="65000"/>
                    <a:lumOff val="35000"/>
                  </a:schemeClr>
                </a:solidFill>
              </a:rPr>
              <a:t>This assessment tool provides quantitative data that facility management can use when considering how to address the concerns over insider threat</a:t>
            </a:r>
            <a:r>
              <a:rPr lang="en-US" sz="1600" dirty="0">
                <a:solidFill>
                  <a:schemeClr val="tx1">
                    <a:lumMod val="65000"/>
                    <a:lumOff val="35000"/>
                  </a:schemeClr>
                </a:solidFill>
              </a:rPr>
              <a:t>. </a:t>
            </a:r>
          </a:p>
          <a:p>
            <a:pPr marL="0" lvl="0" indent="0">
              <a:lnSpc>
                <a:spcPct val="100000"/>
              </a:lnSpc>
              <a:spcBef>
                <a:spcPts val="1800"/>
              </a:spcBef>
              <a:buClr>
                <a:srgbClr val="EE3123"/>
              </a:buClr>
              <a:buNone/>
              <a:defRPr/>
            </a:pPr>
            <a:r>
              <a:rPr lang="en-US" sz="1800" b="1" dirty="0">
                <a:solidFill>
                  <a:srgbClr val="555759"/>
                </a:solidFill>
                <a:latin typeface="Arial"/>
              </a:rPr>
              <a:t>Does NOT identify individuals that are nefarious insiders or have the potential to become insiders</a:t>
            </a:r>
          </a:p>
          <a:p>
            <a:endParaRPr lang="en-US" dirty="0"/>
          </a:p>
        </p:txBody>
      </p:sp>
    </p:spTree>
    <p:extLst>
      <p:ext uri="{BB962C8B-B14F-4D97-AF65-F5344CB8AC3E}">
        <p14:creationId xmlns:p14="http://schemas.microsoft.com/office/powerpoint/2010/main" val="2417270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marL="0" lvl="0" indent="0" algn="just" eaLnBrk="0" fontAlgn="base" hangingPunct="0">
              <a:lnSpc>
                <a:spcPct val="100000"/>
              </a:lnSpc>
              <a:spcBef>
                <a:spcPct val="0"/>
              </a:spcBef>
              <a:spcAft>
                <a:spcPct val="0"/>
              </a:spcAft>
              <a:buNone/>
            </a:pPr>
            <a:r>
              <a:rPr lang="en-US" altLang="en-US" dirty="0">
                <a:solidFill>
                  <a:srgbClr val="000000"/>
                </a:solidFill>
                <a:latin typeface="Verdana" panose="020B0604030504040204" pitchFamily="34" charset="0"/>
              </a:rPr>
              <a:t>This work of authorship and those incorporated herein were prepared by</a:t>
            </a:r>
          </a:p>
          <a:p>
            <a:pPr marL="0" lvl="0" indent="0" algn="just" eaLnBrk="0" fontAlgn="base" hangingPunct="0">
              <a:lnSpc>
                <a:spcPct val="100000"/>
              </a:lnSpc>
              <a:spcBef>
                <a:spcPct val="0"/>
              </a:spcBef>
              <a:spcAft>
                <a:spcPct val="0"/>
              </a:spcAft>
              <a:buNone/>
            </a:pPr>
            <a:r>
              <a:rPr lang="en-US" altLang="en-US" dirty="0">
                <a:solidFill>
                  <a:srgbClr val="000000"/>
                </a:solidFill>
                <a:latin typeface="Verdana" panose="020B0604030504040204" pitchFamily="34" charset="0"/>
              </a:rPr>
              <a:t>Consolidated Nuclear Security, LLC (CNS) as accounts of work sponsored</a:t>
            </a:r>
          </a:p>
          <a:p>
            <a:pPr marL="0" lvl="0" indent="0" algn="just" eaLnBrk="0" fontAlgn="base" hangingPunct="0">
              <a:lnSpc>
                <a:spcPct val="100000"/>
              </a:lnSpc>
              <a:spcBef>
                <a:spcPct val="0"/>
              </a:spcBef>
              <a:spcAft>
                <a:spcPct val="0"/>
              </a:spcAft>
              <a:buNone/>
            </a:pPr>
            <a:r>
              <a:rPr lang="en-US" altLang="en-US" dirty="0">
                <a:solidFill>
                  <a:srgbClr val="000000"/>
                </a:solidFill>
                <a:latin typeface="Verdana" panose="020B0604030504040204" pitchFamily="34" charset="0"/>
              </a:rPr>
              <a:t>by an agency of the United States Government under Contract</a:t>
            </a:r>
          </a:p>
          <a:p>
            <a:pPr marL="0" lvl="0" indent="0" algn="just" eaLnBrk="0" fontAlgn="base" hangingPunct="0">
              <a:lnSpc>
                <a:spcPct val="100000"/>
              </a:lnSpc>
              <a:spcBef>
                <a:spcPct val="0"/>
              </a:spcBef>
              <a:spcAft>
                <a:spcPct val="0"/>
              </a:spcAft>
              <a:buNone/>
            </a:pPr>
            <a:r>
              <a:rPr lang="en-US" altLang="en-US" dirty="0">
                <a:solidFill>
                  <a:srgbClr val="000000"/>
                </a:solidFill>
                <a:latin typeface="Verdana" panose="020B0604030504040204" pitchFamily="34" charset="0"/>
              </a:rPr>
              <a:t>DE‑NA0001942. Neither the United States Government nor any agency</a:t>
            </a:r>
          </a:p>
          <a:p>
            <a:pPr marL="0" lvl="0" indent="0" algn="just" eaLnBrk="0" fontAlgn="base" hangingPunct="0">
              <a:lnSpc>
                <a:spcPct val="100000"/>
              </a:lnSpc>
              <a:spcBef>
                <a:spcPct val="0"/>
              </a:spcBef>
              <a:spcAft>
                <a:spcPct val="0"/>
              </a:spcAft>
              <a:buNone/>
            </a:pPr>
            <a:r>
              <a:rPr lang="en-US" altLang="en-US" dirty="0">
                <a:solidFill>
                  <a:srgbClr val="000000"/>
                </a:solidFill>
                <a:latin typeface="Verdana" panose="020B0604030504040204" pitchFamily="34" charset="0"/>
              </a:rPr>
              <a:t>thereof, nor CNS, nor any of their employees, makes any warranty, </a:t>
            </a:r>
          </a:p>
          <a:p>
            <a:pPr marL="0" lvl="0" indent="0" algn="just" eaLnBrk="0" fontAlgn="base" hangingPunct="0">
              <a:lnSpc>
                <a:spcPct val="100000"/>
              </a:lnSpc>
              <a:spcBef>
                <a:spcPct val="0"/>
              </a:spcBef>
              <a:spcAft>
                <a:spcPct val="0"/>
              </a:spcAft>
              <a:buNone/>
            </a:pPr>
            <a:r>
              <a:rPr lang="en-US" altLang="en-US" dirty="0">
                <a:solidFill>
                  <a:srgbClr val="000000"/>
                </a:solidFill>
                <a:latin typeface="Verdana" panose="020B0604030504040204" pitchFamily="34" charset="0"/>
              </a:rPr>
              <a:t>express or implied, or assumes any legal liability or responsibility to any</a:t>
            </a:r>
          </a:p>
          <a:p>
            <a:pPr marL="0" lvl="0" indent="0" algn="just" eaLnBrk="0" fontAlgn="base" hangingPunct="0">
              <a:lnSpc>
                <a:spcPct val="100000"/>
              </a:lnSpc>
              <a:spcBef>
                <a:spcPct val="0"/>
              </a:spcBef>
              <a:spcAft>
                <a:spcPct val="0"/>
              </a:spcAft>
              <a:buNone/>
            </a:pPr>
            <a:r>
              <a:rPr lang="en-US" altLang="en-US" dirty="0">
                <a:solidFill>
                  <a:srgbClr val="000000"/>
                </a:solidFill>
                <a:latin typeface="Verdana" panose="020B0604030504040204" pitchFamily="34" charset="0"/>
              </a:rPr>
              <a:t>non‑governmental recipient hereof for the accuracy, completeness, use </a:t>
            </a:r>
          </a:p>
          <a:p>
            <a:pPr marL="0" lvl="0" indent="0" algn="just" eaLnBrk="0" fontAlgn="base" hangingPunct="0">
              <a:lnSpc>
                <a:spcPct val="100000"/>
              </a:lnSpc>
              <a:spcBef>
                <a:spcPct val="0"/>
              </a:spcBef>
              <a:spcAft>
                <a:spcPct val="0"/>
              </a:spcAft>
              <a:buNone/>
            </a:pPr>
            <a:r>
              <a:rPr lang="en-US" altLang="en-US" dirty="0">
                <a:solidFill>
                  <a:srgbClr val="000000"/>
                </a:solidFill>
                <a:latin typeface="Verdana" panose="020B0604030504040204" pitchFamily="34" charset="0"/>
              </a:rPr>
              <a:t>made, or usefulness of any information, apparatus, product, or process</a:t>
            </a:r>
          </a:p>
          <a:p>
            <a:pPr marL="0" lvl="0" indent="0" algn="just" eaLnBrk="0" fontAlgn="base" hangingPunct="0">
              <a:lnSpc>
                <a:spcPct val="100000"/>
              </a:lnSpc>
              <a:spcBef>
                <a:spcPct val="0"/>
              </a:spcBef>
              <a:spcAft>
                <a:spcPct val="0"/>
              </a:spcAft>
              <a:buNone/>
            </a:pPr>
            <a:r>
              <a:rPr lang="en-US" altLang="en-US" dirty="0">
                <a:solidFill>
                  <a:srgbClr val="000000"/>
                </a:solidFill>
                <a:latin typeface="Verdana" panose="020B0604030504040204" pitchFamily="34" charset="0"/>
              </a:rPr>
              <a:t>disclosed, or represents that its use would not infringe privately owned</a:t>
            </a:r>
          </a:p>
          <a:p>
            <a:pPr marL="0" lvl="0" indent="0" algn="just" eaLnBrk="0" fontAlgn="base" hangingPunct="0">
              <a:lnSpc>
                <a:spcPct val="100000"/>
              </a:lnSpc>
              <a:spcBef>
                <a:spcPct val="0"/>
              </a:spcBef>
              <a:spcAft>
                <a:spcPct val="0"/>
              </a:spcAft>
              <a:buNone/>
            </a:pPr>
            <a:r>
              <a:rPr lang="en-US" altLang="en-US" dirty="0">
                <a:solidFill>
                  <a:srgbClr val="000000"/>
                </a:solidFill>
                <a:latin typeface="Verdana" panose="020B0604030504040204" pitchFamily="34" charset="0"/>
              </a:rPr>
              <a:t>rights. Reference herein to any specific commercial product, process,</a:t>
            </a:r>
          </a:p>
          <a:p>
            <a:pPr marL="0" lvl="0" indent="0" algn="just" eaLnBrk="0" fontAlgn="base" hangingPunct="0">
              <a:lnSpc>
                <a:spcPct val="100000"/>
              </a:lnSpc>
              <a:spcBef>
                <a:spcPct val="0"/>
              </a:spcBef>
              <a:spcAft>
                <a:spcPct val="0"/>
              </a:spcAft>
              <a:buNone/>
            </a:pPr>
            <a:r>
              <a:rPr lang="en-US" altLang="en-US" dirty="0">
                <a:solidFill>
                  <a:srgbClr val="000000"/>
                </a:solidFill>
                <a:latin typeface="Verdana" panose="020B0604030504040204" pitchFamily="34" charset="0"/>
              </a:rPr>
              <a:t>or service by trade name, trademark, manufacturer, or otherwise, does </a:t>
            </a:r>
          </a:p>
          <a:p>
            <a:pPr marL="0" lvl="0" indent="0" algn="just" eaLnBrk="0" fontAlgn="base" hangingPunct="0">
              <a:lnSpc>
                <a:spcPct val="100000"/>
              </a:lnSpc>
              <a:spcBef>
                <a:spcPct val="0"/>
              </a:spcBef>
              <a:spcAft>
                <a:spcPct val="0"/>
              </a:spcAft>
              <a:buNone/>
            </a:pPr>
            <a:r>
              <a:rPr lang="en-US" altLang="en-US" dirty="0">
                <a:solidFill>
                  <a:srgbClr val="000000"/>
                </a:solidFill>
                <a:latin typeface="Verdana" panose="020B0604030504040204" pitchFamily="34" charset="0"/>
              </a:rPr>
              <a:t>not necessarily constitute or imply its endorsement, recommendation,</a:t>
            </a:r>
          </a:p>
          <a:p>
            <a:pPr marL="0" lvl="0" indent="0" algn="just" eaLnBrk="0" fontAlgn="base" hangingPunct="0">
              <a:lnSpc>
                <a:spcPct val="100000"/>
              </a:lnSpc>
              <a:spcBef>
                <a:spcPct val="0"/>
              </a:spcBef>
              <a:spcAft>
                <a:spcPct val="0"/>
              </a:spcAft>
              <a:buNone/>
            </a:pPr>
            <a:r>
              <a:rPr lang="en-US" altLang="en-US" dirty="0">
                <a:solidFill>
                  <a:srgbClr val="000000"/>
                </a:solidFill>
                <a:latin typeface="Verdana" panose="020B0604030504040204" pitchFamily="34" charset="0"/>
              </a:rPr>
              <a:t>or favoring by the United States Government or any agency or contractor</a:t>
            </a:r>
          </a:p>
          <a:p>
            <a:pPr marL="0" lvl="0" indent="0" algn="just" eaLnBrk="0" fontAlgn="base" hangingPunct="0">
              <a:lnSpc>
                <a:spcPct val="100000"/>
              </a:lnSpc>
              <a:spcBef>
                <a:spcPct val="0"/>
              </a:spcBef>
              <a:spcAft>
                <a:spcPct val="0"/>
              </a:spcAft>
              <a:buNone/>
            </a:pPr>
            <a:r>
              <a:rPr lang="en-US" altLang="en-US" dirty="0">
                <a:solidFill>
                  <a:srgbClr val="000000"/>
                </a:solidFill>
                <a:latin typeface="Verdana" panose="020B0604030504040204" pitchFamily="34" charset="0"/>
              </a:rPr>
              <a:t>thereof. The views and opinions of authors expressed herein do not </a:t>
            </a:r>
          </a:p>
          <a:p>
            <a:pPr marL="0" lvl="0" indent="0" algn="just" eaLnBrk="0" fontAlgn="base" hangingPunct="0">
              <a:lnSpc>
                <a:spcPct val="100000"/>
              </a:lnSpc>
              <a:spcBef>
                <a:spcPct val="0"/>
              </a:spcBef>
              <a:spcAft>
                <a:spcPct val="0"/>
              </a:spcAft>
              <a:buNone/>
            </a:pPr>
            <a:r>
              <a:rPr lang="en-US" altLang="en-US" dirty="0">
                <a:solidFill>
                  <a:srgbClr val="000000"/>
                </a:solidFill>
                <a:latin typeface="Verdana" panose="020B0604030504040204" pitchFamily="34" charset="0"/>
              </a:rPr>
              <a:t>necessarily state or reflect those of the United States Government or</a:t>
            </a:r>
          </a:p>
          <a:p>
            <a:pPr marL="0" lvl="0" indent="0" algn="just" eaLnBrk="0" fontAlgn="base" hangingPunct="0">
              <a:lnSpc>
                <a:spcPct val="100000"/>
              </a:lnSpc>
              <a:spcBef>
                <a:spcPct val="0"/>
              </a:spcBef>
              <a:spcAft>
                <a:spcPct val="0"/>
              </a:spcAft>
              <a:buNone/>
            </a:pPr>
            <a:r>
              <a:rPr lang="en-US" altLang="en-US" dirty="0">
                <a:solidFill>
                  <a:srgbClr val="000000"/>
                </a:solidFill>
                <a:latin typeface="Verdana" panose="020B0604030504040204" pitchFamily="34" charset="0"/>
              </a:rPr>
              <a:t>any agency or contractor (other than the authors) thereof. </a:t>
            </a:r>
            <a:endParaRPr lang="en-US" altLang="en-US" dirty="0"/>
          </a:p>
          <a:p>
            <a:pPr marL="0" indent="0">
              <a:buNone/>
            </a:pPr>
            <a:endParaRPr lang="en-US" dirty="0"/>
          </a:p>
        </p:txBody>
      </p:sp>
    </p:spTree>
    <p:extLst>
      <p:ext uri="{BB962C8B-B14F-4D97-AF65-F5344CB8AC3E}">
        <p14:creationId xmlns:p14="http://schemas.microsoft.com/office/powerpoint/2010/main" val="2275203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F9B5E-F5CE-FA49-A9B7-688401730FA9}"/>
              </a:ext>
            </a:extLst>
          </p:cNvPr>
          <p:cNvSpPr>
            <a:spLocks noGrp="1"/>
          </p:cNvSpPr>
          <p:nvPr>
            <p:ph type="title"/>
          </p:nvPr>
        </p:nvSpPr>
        <p:spPr>
          <a:xfrm>
            <a:off x="838199" y="365125"/>
            <a:ext cx="10662745" cy="1325563"/>
          </a:xfrm>
        </p:spPr>
        <p:txBody>
          <a:bodyPr/>
          <a:lstStyle/>
          <a:p>
            <a:r>
              <a:rPr lang="en-US" dirty="0" smtClean="0"/>
              <a:t>Insider Quantification and Ranking Process (IQRP)</a:t>
            </a:r>
            <a:endParaRPr lang="en-US" dirty="0"/>
          </a:p>
        </p:txBody>
      </p:sp>
      <p:sp>
        <p:nvSpPr>
          <p:cNvPr id="5" name="Content Placeholder 4">
            <a:extLst>
              <a:ext uri="{FF2B5EF4-FFF2-40B4-BE49-F238E27FC236}">
                <a16:creationId xmlns:a16="http://schemas.microsoft.com/office/drawing/2014/main" id="{86883683-E1A9-B441-AF41-E44A0FFA7EAA}"/>
              </a:ext>
            </a:extLst>
          </p:cNvPr>
          <p:cNvSpPr>
            <a:spLocks noGrp="1"/>
          </p:cNvSpPr>
          <p:nvPr>
            <p:ph idx="1"/>
          </p:nvPr>
        </p:nvSpPr>
        <p:spPr/>
        <p:txBody>
          <a:bodyPr/>
          <a:lstStyle/>
          <a:p>
            <a:pPr marL="0" lvl="0" indent="0">
              <a:lnSpc>
                <a:spcPct val="100000"/>
              </a:lnSpc>
              <a:spcBef>
                <a:spcPts val="1800"/>
              </a:spcBef>
              <a:buClr>
                <a:srgbClr val="EE3123"/>
              </a:buClr>
              <a:buNone/>
              <a:defRPr/>
            </a:pPr>
            <a:r>
              <a:rPr lang="en-US" sz="1800" b="1" dirty="0">
                <a:solidFill>
                  <a:srgbClr val="555759"/>
                </a:solidFill>
                <a:latin typeface="Arial"/>
              </a:rPr>
              <a:t>An assessment tool that effectively and accurately identifies and documents the potential negative effects an insider can have on a site’s protective posture</a:t>
            </a:r>
          </a:p>
          <a:p>
            <a:pPr marL="342900" lvl="1" indent="-171450">
              <a:lnSpc>
                <a:spcPct val="100000"/>
              </a:lnSpc>
              <a:spcBef>
                <a:spcPts val="600"/>
              </a:spcBef>
              <a:buClr>
                <a:srgbClr val="EE3123"/>
              </a:buClr>
              <a:defRPr/>
            </a:pPr>
            <a:r>
              <a:rPr lang="en-US" sz="1600" dirty="0">
                <a:solidFill>
                  <a:srgbClr val="555759"/>
                </a:solidFill>
                <a:latin typeface="Arial"/>
              </a:rPr>
              <a:t>Involves conducting interviews, physical protection analyses, and validating or invalidating current analysis documentation or assumptions.</a:t>
            </a:r>
          </a:p>
          <a:p>
            <a:pPr marL="342900" lvl="1" indent="-171450">
              <a:lnSpc>
                <a:spcPct val="100000"/>
              </a:lnSpc>
              <a:spcBef>
                <a:spcPts val="600"/>
              </a:spcBef>
              <a:buClr>
                <a:srgbClr val="EE3123"/>
              </a:buClr>
              <a:defRPr/>
            </a:pPr>
            <a:r>
              <a:rPr lang="en-US" sz="1600" dirty="0">
                <a:solidFill>
                  <a:srgbClr val="555759"/>
                </a:solidFill>
                <a:latin typeface="Arial"/>
              </a:rPr>
              <a:t>The "risk-based" interview questionnaire aids in the quantification, or scoring, of insiders based off individual access, authority, and knowledge</a:t>
            </a:r>
          </a:p>
          <a:p>
            <a:pPr marL="0" lvl="0" indent="0">
              <a:lnSpc>
                <a:spcPct val="100000"/>
              </a:lnSpc>
              <a:spcBef>
                <a:spcPts val="1800"/>
              </a:spcBef>
              <a:buClr>
                <a:srgbClr val="EE3123"/>
              </a:buClr>
              <a:buNone/>
              <a:defRPr/>
            </a:pPr>
            <a:r>
              <a:rPr lang="en-US" sz="1800" b="1" dirty="0">
                <a:solidFill>
                  <a:srgbClr val="555759"/>
                </a:solidFill>
                <a:latin typeface="Arial"/>
              </a:rPr>
              <a:t>Tool is designed to assess </a:t>
            </a:r>
            <a:r>
              <a:rPr lang="en-US" sz="1800" b="1" u="sng" dirty="0">
                <a:solidFill>
                  <a:srgbClr val="555759"/>
                </a:solidFill>
                <a:latin typeface="Arial"/>
              </a:rPr>
              <a:t>positions</a:t>
            </a:r>
            <a:r>
              <a:rPr lang="en-US" sz="1800" b="1" dirty="0">
                <a:solidFill>
                  <a:srgbClr val="555759"/>
                </a:solidFill>
                <a:latin typeface="Arial"/>
              </a:rPr>
              <a:t> </a:t>
            </a:r>
          </a:p>
          <a:p>
            <a:pPr marL="342900" lvl="1" indent="-171450">
              <a:lnSpc>
                <a:spcPct val="100000"/>
              </a:lnSpc>
              <a:spcBef>
                <a:spcPts val="600"/>
              </a:spcBef>
              <a:buClr>
                <a:srgbClr val="EE3123"/>
              </a:buClr>
              <a:defRPr/>
            </a:pPr>
            <a:r>
              <a:rPr lang="en-US" sz="1600" dirty="0">
                <a:solidFill>
                  <a:srgbClr val="555759"/>
                </a:solidFill>
                <a:latin typeface="Arial"/>
              </a:rPr>
              <a:t>Assesses the potential for individuals in different positions to become inside threats. </a:t>
            </a:r>
          </a:p>
          <a:p>
            <a:pPr marL="342900" lvl="1" indent="-171450">
              <a:lnSpc>
                <a:spcPct val="100000"/>
              </a:lnSpc>
              <a:spcBef>
                <a:spcPts val="600"/>
              </a:spcBef>
              <a:buClr>
                <a:srgbClr val="EE3123"/>
              </a:buClr>
              <a:defRPr/>
            </a:pPr>
            <a:r>
              <a:rPr lang="en-US" sz="1600" dirty="0">
                <a:solidFill>
                  <a:srgbClr val="555759"/>
                </a:solidFill>
                <a:latin typeface="Arial"/>
              </a:rPr>
              <a:t>Assesses how dangerous an insider threat they pose based on their position.</a:t>
            </a:r>
          </a:p>
          <a:p>
            <a:pPr marL="0" lvl="0" indent="0">
              <a:lnSpc>
                <a:spcPct val="100000"/>
              </a:lnSpc>
              <a:spcBef>
                <a:spcPts val="1800"/>
              </a:spcBef>
              <a:buClr>
                <a:srgbClr val="EE3123"/>
              </a:buClr>
              <a:buNone/>
              <a:defRPr/>
            </a:pPr>
            <a:r>
              <a:rPr lang="en-US" sz="1800" b="1" dirty="0">
                <a:solidFill>
                  <a:srgbClr val="555759"/>
                </a:solidFill>
                <a:latin typeface="Arial"/>
              </a:rPr>
              <a:t>Does NOT identify individuals that are nefarious insiders or have the potential to become insiders</a:t>
            </a:r>
          </a:p>
          <a:p>
            <a:endParaRPr lang="en-US" dirty="0"/>
          </a:p>
        </p:txBody>
      </p:sp>
    </p:spTree>
    <p:extLst>
      <p:ext uri="{BB962C8B-B14F-4D97-AF65-F5344CB8AC3E}">
        <p14:creationId xmlns:p14="http://schemas.microsoft.com/office/powerpoint/2010/main" val="911665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Insider Quantification and Ranking </a:t>
            </a:r>
            <a:r>
              <a:rPr lang="en-US" dirty="0" smtClean="0"/>
              <a:t>Process </a:t>
            </a:r>
            <a:endParaRPr lang="en-US" dirty="0"/>
          </a:p>
        </p:txBody>
      </p:sp>
      <p:graphicFrame>
        <p:nvGraphicFramePr>
          <p:cNvPr id="4" name="Diagram 3"/>
          <p:cNvGraphicFramePr/>
          <p:nvPr>
            <p:extLst>
              <p:ext uri="{D42A27DB-BD31-4B8C-83A1-F6EECF244321}">
                <p14:modId xmlns:p14="http://schemas.microsoft.com/office/powerpoint/2010/main" val="679880660"/>
              </p:ext>
            </p:extLst>
          </p:nvPr>
        </p:nvGraphicFramePr>
        <p:xfrm>
          <a:off x="3487973" y="2111651"/>
          <a:ext cx="5566728" cy="36772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6926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Insider Quantification and Ranking Process </a:t>
            </a:r>
          </a:p>
        </p:txBody>
      </p:sp>
      <p:graphicFrame>
        <p:nvGraphicFramePr>
          <p:cNvPr id="4" name="Diagram 3"/>
          <p:cNvGraphicFramePr/>
          <p:nvPr>
            <p:extLst>
              <p:ext uri="{D42A27DB-BD31-4B8C-83A1-F6EECF244321}">
                <p14:modId xmlns:p14="http://schemas.microsoft.com/office/powerpoint/2010/main" val="2579714484"/>
              </p:ext>
            </p:extLst>
          </p:nvPr>
        </p:nvGraphicFramePr>
        <p:xfrm>
          <a:off x="3312636" y="2151066"/>
          <a:ext cx="5566728" cy="36772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9733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 and Prioritize Insider Job Categories </a:t>
            </a:r>
            <a:endParaRPr lang="en-US" dirty="0"/>
          </a:p>
        </p:txBody>
      </p:sp>
      <p:sp>
        <p:nvSpPr>
          <p:cNvPr id="3" name="Content Placeholder 2"/>
          <p:cNvSpPr>
            <a:spLocks noGrp="1"/>
          </p:cNvSpPr>
          <p:nvPr>
            <p:ph idx="1"/>
          </p:nvPr>
        </p:nvSpPr>
        <p:spPr>
          <a:xfrm>
            <a:off x="838200" y="1825625"/>
            <a:ext cx="10515600" cy="2904030"/>
          </a:xfrm>
        </p:spPr>
        <p:txBody>
          <a:bodyPr>
            <a:normAutofit fontScale="77500" lnSpcReduction="20000"/>
          </a:bodyPr>
          <a:lstStyle/>
          <a:p>
            <a:pPr lvl="0" fontAlgn="auto">
              <a:spcAft>
                <a:spcPts val="0"/>
              </a:spcAft>
              <a:buClr>
                <a:srgbClr val="EE3123"/>
              </a:buClr>
              <a:defRPr/>
            </a:pPr>
            <a:r>
              <a:rPr lang="en-US" dirty="0">
                <a:solidFill>
                  <a:schemeClr val="tx1">
                    <a:lumMod val="65000"/>
                    <a:lumOff val="35000"/>
                  </a:schemeClr>
                </a:solidFill>
              </a:rPr>
              <a:t>Identify and prioritize insider job categories that potentially pose a risk to the security of nuclear transport</a:t>
            </a:r>
            <a:endParaRPr lang="en-US" sz="1800" b="1" dirty="0">
              <a:solidFill>
                <a:schemeClr val="tx1">
                  <a:lumMod val="65000"/>
                  <a:lumOff val="35000"/>
                </a:schemeClr>
              </a:solidFill>
            </a:endParaRPr>
          </a:p>
          <a:p>
            <a:pPr lvl="1">
              <a:buClr>
                <a:srgbClr val="EE3123"/>
              </a:buClr>
              <a:defRPr/>
            </a:pPr>
            <a:r>
              <a:rPr lang="en-US" dirty="0">
                <a:solidFill>
                  <a:schemeClr val="tx1">
                    <a:lumMod val="65000"/>
                    <a:lumOff val="35000"/>
                  </a:schemeClr>
                </a:solidFill>
              </a:rPr>
              <a:t>Analysts must have an understanding of the current configuration of the facilities, including physical security measures and facility specific job duties and responsibilities related to: </a:t>
            </a:r>
          </a:p>
          <a:p>
            <a:pPr lvl="2">
              <a:buClr>
                <a:srgbClr val="EE3123"/>
              </a:buClr>
              <a:defRPr/>
            </a:pPr>
            <a:r>
              <a:rPr lang="en-US" dirty="0">
                <a:solidFill>
                  <a:schemeClr val="tx1">
                    <a:lumMod val="65000"/>
                    <a:lumOff val="35000"/>
                  </a:schemeClr>
                </a:solidFill>
              </a:rPr>
              <a:t>shipping and receiving, </a:t>
            </a:r>
          </a:p>
          <a:p>
            <a:pPr lvl="2">
              <a:buClr>
                <a:srgbClr val="EE3123"/>
              </a:buClr>
              <a:defRPr/>
            </a:pPr>
            <a:r>
              <a:rPr lang="en-US" dirty="0">
                <a:solidFill>
                  <a:schemeClr val="tx1">
                    <a:lumMod val="65000"/>
                    <a:lumOff val="35000"/>
                  </a:schemeClr>
                </a:solidFill>
              </a:rPr>
              <a:t>knowledge of the physical protection posture during shipping, and </a:t>
            </a:r>
          </a:p>
          <a:p>
            <a:pPr lvl="2">
              <a:buClr>
                <a:srgbClr val="EE3123"/>
              </a:buClr>
              <a:defRPr/>
            </a:pPr>
            <a:r>
              <a:rPr lang="en-US" dirty="0">
                <a:solidFill>
                  <a:schemeClr val="tx1">
                    <a:lumMod val="65000"/>
                    <a:lumOff val="35000"/>
                  </a:schemeClr>
                </a:solidFill>
              </a:rPr>
              <a:t>understanding of the detection and response to a security incident</a:t>
            </a:r>
          </a:p>
          <a:p>
            <a:pPr lvl="1">
              <a:buClr>
                <a:srgbClr val="EE3123"/>
              </a:buClr>
              <a:defRPr/>
            </a:pPr>
            <a:r>
              <a:rPr lang="en-US" dirty="0">
                <a:solidFill>
                  <a:schemeClr val="tx1">
                    <a:lumMod val="65000"/>
                    <a:lumOff val="35000"/>
                  </a:schemeClr>
                </a:solidFill>
              </a:rPr>
              <a:t>Analysts should differentiate between direct and indirect access to the asset</a:t>
            </a:r>
          </a:p>
          <a:p>
            <a:pPr lvl="2">
              <a:buClr>
                <a:srgbClr val="EE3123"/>
              </a:buClr>
              <a:defRPr/>
            </a:pPr>
            <a:r>
              <a:rPr lang="en-US" dirty="0">
                <a:solidFill>
                  <a:schemeClr val="tx1">
                    <a:lumMod val="65000"/>
                    <a:lumOff val="35000"/>
                  </a:schemeClr>
                </a:solidFill>
              </a:rPr>
              <a:t>Direct access is defined as job categories who have authorized access to place hands on the asset or systems that control the asset</a:t>
            </a:r>
          </a:p>
          <a:p>
            <a:pPr lvl="2">
              <a:buClr>
                <a:srgbClr val="EE3123"/>
              </a:buClr>
              <a:defRPr/>
            </a:pPr>
            <a:r>
              <a:rPr lang="en-US" dirty="0">
                <a:solidFill>
                  <a:schemeClr val="tx1">
                    <a:lumMod val="65000"/>
                    <a:lumOff val="35000"/>
                  </a:schemeClr>
                </a:solidFill>
              </a:rPr>
              <a:t>Indirect access is defined as job categories who have access to either storage or processing areas</a:t>
            </a:r>
          </a:p>
          <a:p>
            <a:endParaRPr lang="en-US" dirty="0"/>
          </a:p>
        </p:txBody>
      </p:sp>
      <p:graphicFrame>
        <p:nvGraphicFramePr>
          <p:cNvPr id="4" name="Diagram 3"/>
          <p:cNvGraphicFramePr/>
          <p:nvPr>
            <p:extLst>
              <p:ext uri="{D42A27DB-BD31-4B8C-83A1-F6EECF244321}">
                <p14:modId xmlns:p14="http://schemas.microsoft.com/office/powerpoint/2010/main" val="3880401331"/>
              </p:ext>
            </p:extLst>
          </p:nvPr>
        </p:nvGraphicFramePr>
        <p:xfrm>
          <a:off x="4579696" y="4747471"/>
          <a:ext cx="3383282" cy="19012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3124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Insider Quantification and Ranking Process </a:t>
            </a:r>
          </a:p>
        </p:txBody>
      </p:sp>
      <p:graphicFrame>
        <p:nvGraphicFramePr>
          <p:cNvPr id="4" name="Diagram 3"/>
          <p:cNvGraphicFramePr/>
          <p:nvPr>
            <p:extLst>
              <p:ext uri="{D42A27DB-BD31-4B8C-83A1-F6EECF244321}">
                <p14:modId xmlns:p14="http://schemas.microsoft.com/office/powerpoint/2010/main" val="3716297235"/>
              </p:ext>
            </p:extLst>
          </p:nvPr>
        </p:nvGraphicFramePr>
        <p:xfrm>
          <a:off x="3393380" y="2151066"/>
          <a:ext cx="5566728" cy="36772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6788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Interview Process</a:t>
            </a:r>
            <a:endParaRPr lang="en-US" dirty="0"/>
          </a:p>
        </p:txBody>
      </p:sp>
      <p:sp>
        <p:nvSpPr>
          <p:cNvPr id="3" name="Content Placeholder 2"/>
          <p:cNvSpPr>
            <a:spLocks noGrp="1"/>
          </p:cNvSpPr>
          <p:nvPr>
            <p:ph idx="1"/>
          </p:nvPr>
        </p:nvSpPr>
        <p:spPr/>
        <p:txBody>
          <a:bodyPr>
            <a:normAutofit fontScale="92500" lnSpcReduction="10000"/>
          </a:bodyPr>
          <a:lstStyle/>
          <a:p>
            <a:pPr lvl="0" fontAlgn="auto">
              <a:spcAft>
                <a:spcPts val="0"/>
              </a:spcAft>
              <a:buClr>
                <a:srgbClr val="EE3123"/>
              </a:buClr>
              <a:defRPr/>
            </a:pPr>
            <a:r>
              <a:rPr lang="en-US" dirty="0">
                <a:solidFill>
                  <a:schemeClr val="tx1">
                    <a:lumMod val="65000"/>
                    <a:lumOff val="35000"/>
                  </a:schemeClr>
                </a:solidFill>
              </a:rPr>
              <a:t>The interview questionnaire is designed to validate, or invalidate, assumptions associated with job categories and associated capabilities, and to assess access, authority, and knowledge </a:t>
            </a:r>
            <a:endParaRPr lang="en-US" sz="1800" b="1" dirty="0">
              <a:solidFill>
                <a:schemeClr val="tx1">
                  <a:lumMod val="65000"/>
                  <a:lumOff val="35000"/>
                </a:schemeClr>
              </a:solidFill>
            </a:endParaRPr>
          </a:p>
          <a:p>
            <a:pPr marL="342900" lvl="1" indent="-171450">
              <a:lnSpc>
                <a:spcPct val="100000"/>
              </a:lnSpc>
              <a:spcBef>
                <a:spcPts val="600"/>
              </a:spcBef>
              <a:buClr>
                <a:srgbClr val="EE3123"/>
              </a:buClr>
              <a:defRPr/>
            </a:pPr>
            <a:r>
              <a:rPr lang="en-US" sz="1600" dirty="0">
                <a:solidFill>
                  <a:schemeClr val="tx1">
                    <a:lumMod val="65000"/>
                    <a:lumOff val="35000"/>
                  </a:schemeClr>
                </a:solidFill>
              </a:rPr>
              <a:t>Involves conducting interviews, physical protection analyses, and validating or invalidating current analysis documentation or assumptions.</a:t>
            </a:r>
          </a:p>
          <a:p>
            <a:pPr lvl="1">
              <a:buClr>
                <a:srgbClr val="EE3123"/>
              </a:buClr>
              <a:defRPr/>
            </a:pPr>
            <a:r>
              <a:rPr lang="en-US" dirty="0">
                <a:solidFill>
                  <a:schemeClr val="tx1">
                    <a:lumMod val="65000"/>
                    <a:lumOff val="35000"/>
                  </a:schemeClr>
                </a:solidFill>
              </a:rPr>
              <a:t>Analysts should use a specific Insider Interview Questionnaire to ensure consistency throughout the insider analysis</a:t>
            </a:r>
            <a:endParaRPr lang="en-US" sz="1600" dirty="0">
              <a:solidFill>
                <a:schemeClr val="tx1">
                  <a:lumMod val="65000"/>
                  <a:lumOff val="35000"/>
                </a:schemeClr>
              </a:solidFill>
            </a:endParaRPr>
          </a:p>
          <a:p>
            <a:pPr lvl="0" fontAlgn="auto">
              <a:spcAft>
                <a:spcPts val="0"/>
              </a:spcAft>
              <a:buClr>
                <a:srgbClr val="EE3123"/>
              </a:buClr>
              <a:defRPr/>
            </a:pPr>
            <a:r>
              <a:rPr lang="en-US" sz="1800" b="1" dirty="0">
                <a:solidFill>
                  <a:schemeClr val="tx1">
                    <a:lumMod val="65000"/>
                    <a:lumOff val="35000"/>
                  </a:schemeClr>
                </a:solidFill>
              </a:rPr>
              <a:t>Questions </a:t>
            </a:r>
            <a:r>
              <a:rPr lang="en-US" dirty="0">
                <a:solidFill>
                  <a:schemeClr val="tx1">
                    <a:lumMod val="65000"/>
                    <a:lumOff val="35000"/>
                  </a:schemeClr>
                </a:solidFill>
              </a:rPr>
              <a:t>used in the interview should be focused on gaining information specific to insider objectives</a:t>
            </a:r>
            <a:endParaRPr lang="en-US" sz="1800" b="1" dirty="0">
              <a:solidFill>
                <a:schemeClr val="tx1">
                  <a:lumMod val="65000"/>
                  <a:lumOff val="35000"/>
                </a:schemeClr>
              </a:solidFill>
            </a:endParaRPr>
          </a:p>
          <a:p>
            <a:pPr marL="342900" lvl="1" indent="-171450">
              <a:lnSpc>
                <a:spcPct val="100000"/>
              </a:lnSpc>
              <a:spcBef>
                <a:spcPts val="600"/>
              </a:spcBef>
              <a:buClr>
                <a:srgbClr val="EE3123"/>
              </a:buClr>
              <a:defRPr/>
            </a:pPr>
            <a:r>
              <a:rPr lang="en-US" sz="1600" dirty="0">
                <a:solidFill>
                  <a:schemeClr val="tx1">
                    <a:lumMod val="65000"/>
                    <a:lumOff val="35000"/>
                  </a:schemeClr>
                </a:solidFill>
              </a:rPr>
              <a:t>General information </a:t>
            </a:r>
          </a:p>
          <a:p>
            <a:pPr marL="342900" lvl="1" indent="-171450">
              <a:lnSpc>
                <a:spcPct val="100000"/>
              </a:lnSpc>
              <a:spcBef>
                <a:spcPts val="600"/>
              </a:spcBef>
              <a:buClr>
                <a:srgbClr val="EE3123"/>
              </a:buClr>
              <a:defRPr/>
            </a:pPr>
            <a:r>
              <a:rPr lang="en-US" sz="1600" dirty="0">
                <a:solidFill>
                  <a:schemeClr val="tx1">
                    <a:lumMod val="65000"/>
                    <a:lumOff val="35000"/>
                  </a:schemeClr>
                </a:solidFill>
              </a:rPr>
              <a:t>Access</a:t>
            </a:r>
          </a:p>
          <a:p>
            <a:pPr marL="342900" lvl="1" indent="-171450">
              <a:lnSpc>
                <a:spcPct val="100000"/>
              </a:lnSpc>
              <a:spcBef>
                <a:spcPts val="600"/>
              </a:spcBef>
              <a:buClr>
                <a:srgbClr val="EE3123"/>
              </a:buClr>
              <a:defRPr/>
            </a:pPr>
            <a:r>
              <a:rPr lang="en-US" dirty="0">
                <a:solidFill>
                  <a:schemeClr val="tx1">
                    <a:lumMod val="65000"/>
                    <a:lumOff val="35000"/>
                  </a:schemeClr>
                </a:solidFill>
              </a:rPr>
              <a:t>Authority </a:t>
            </a:r>
          </a:p>
          <a:p>
            <a:pPr marL="342900" lvl="1" indent="-171450">
              <a:lnSpc>
                <a:spcPct val="100000"/>
              </a:lnSpc>
              <a:spcBef>
                <a:spcPts val="600"/>
              </a:spcBef>
              <a:buClr>
                <a:srgbClr val="EE3123"/>
              </a:buClr>
              <a:defRPr/>
            </a:pPr>
            <a:r>
              <a:rPr lang="en-US" sz="1600" dirty="0">
                <a:solidFill>
                  <a:schemeClr val="tx1">
                    <a:lumMod val="65000"/>
                    <a:lumOff val="35000"/>
                  </a:schemeClr>
                </a:solidFill>
              </a:rPr>
              <a:t>Knowledge </a:t>
            </a:r>
          </a:p>
          <a:p>
            <a:endParaRPr lang="en-US" dirty="0"/>
          </a:p>
        </p:txBody>
      </p:sp>
    </p:spTree>
    <p:extLst>
      <p:ext uri="{BB962C8B-B14F-4D97-AF65-F5344CB8AC3E}">
        <p14:creationId xmlns:p14="http://schemas.microsoft.com/office/powerpoint/2010/main" val="1854182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Interview Process – General Information </a:t>
            </a:r>
            <a:endParaRPr lang="en-US" dirty="0"/>
          </a:p>
        </p:txBody>
      </p:sp>
      <p:sp>
        <p:nvSpPr>
          <p:cNvPr id="3" name="Content Placeholder 2"/>
          <p:cNvSpPr>
            <a:spLocks noGrp="1"/>
          </p:cNvSpPr>
          <p:nvPr>
            <p:ph idx="1"/>
          </p:nvPr>
        </p:nvSpPr>
        <p:spPr/>
        <p:txBody>
          <a:bodyPr>
            <a:normAutofit fontScale="92500" lnSpcReduction="20000"/>
          </a:bodyPr>
          <a:lstStyle/>
          <a:p>
            <a:pPr lvl="0" fontAlgn="auto">
              <a:spcAft>
                <a:spcPts val="0"/>
              </a:spcAft>
              <a:buClr>
                <a:srgbClr val="EE3123"/>
              </a:buClr>
              <a:defRPr/>
            </a:pPr>
            <a:r>
              <a:rPr lang="en-US" dirty="0">
                <a:solidFill>
                  <a:schemeClr val="tx1">
                    <a:lumMod val="65000"/>
                    <a:lumOff val="35000"/>
                  </a:schemeClr>
                </a:solidFill>
              </a:rPr>
              <a:t>Captures general information about the specific person being interviewed, such as job title, job description, years of service, years in current role, previous jobs/positions, clearance level, and two-person rule certified </a:t>
            </a:r>
            <a:endParaRPr lang="en-US" sz="1800" b="1" dirty="0">
              <a:solidFill>
                <a:schemeClr val="tx1">
                  <a:lumMod val="65000"/>
                  <a:lumOff val="35000"/>
                </a:schemeClr>
              </a:solidFill>
            </a:endParaRPr>
          </a:p>
          <a:p>
            <a:pPr lvl="1">
              <a:buClr>
                <a:srgbClr val="EE3123"/>
              </a:buClr>
              <a:defRPr/>
            </a:pPr>
            <a:r>
              <a:rPr lang="en-US" dirty="0">
                <a:solidFill>
                  <a:schemeClr val="tx1">
                    <a:lumMod val="65000"/>
                    <a:lumOff val="35000"/>
                  </a:schemeClr>
                </a:solidFill>
              </a:rPr>
              <a:t>It is important to obtain and document general information, such as the employees previous job duties, years of service, facilities that employee works in (if necessary), and any programs the employee may be in, such as HRP</a:t>
            </a:r>
            <a:endParaRPr lang="en-US" sz="1600" dirty="0">
              <a:solidFill>
                <a:schemeClr val="tx1">
                  <a:lumMod val="65000"/>
                  <a:lumOff val="35000"/>
                </a:schemeClr>
              </a:solidFill>
            </a:endParaRPr>
          </a:p>
          <a:p>
            <a:pPr lvl="1">
              <a:buClr>
                <a:srgbClr val="EE3123"/>
              </a:buClr>
              <a:defRPr/>
            </a:pPr>
            <a:r>
              <a:rPr lang="en-US" dirty="0">
                <a:solidFill>
                  <a:schemeClr val="tx1">
                    <a:lumMod val="65000"/>
                    <a:lumOff val="35000"/>
                  </a:schemeClr>
                </a:solidFill>
              </a:rPr>
              <a:t>The IQRP quantifies the average employee’s access, authority, and knowledge within each job category </a:t>
            </a:r>
          </a:p>
          <a:p>
            <a:pPr lvl="1">
              <a:buClr>
                <a:srgbClr val="EE3123"/>
              </a:buClr>
              <a:defRPr/>
            </a:pPr>
            <a:r>
              <a:rPr lang="en-US" dirty="0">
                <a:solidFill>
                  <a:schemeClr val="tx1">
                    <a:lumMod val="65000"/>
                    <a:lumOff val="35000"/>
                  </a:schemeClr>
                </a:solidFill>
              </a:rPr>
              <a:t>Previous job positions have their own set of attributes different than current attributes, and the knowledge gained from that experience is not forgotten</a:t>
            </a:r>
            <a:endParaRPr lang="en-US" sz="1600" dirty="0">
              <a:solidFill>
                <a:schemeClr val="tx1">
                  <a:lumMod val="65000"/>
                  <a:lumOff val="35000"/>
                </a:schemeClr>
              </a:solidFill>
            </a:endParaRPr>
          </a:p>
          <a:p>
            <a:pPr lvl="0" fontAlgn="auto">
              <a:spcAft>
                <a:spcPts val="0"/>
              </a:spcAft>
              <a:buClr>
                <a:srgbClr val="EE3123"/>
              </a:buClr>
              <a:defRPr/>
            </a:pPr>
            <a:r>
              <a:rPr lang="en-US" dirty="0">
                <a:solidFill>
                  <a:schemeClr val="tx1">
                    <a:lumMod val="65000"/>
                    <a:lumOff val="35000"/>
                  </a:schemeClr>
                </a:solidFill>
              </a:rPr>
              <a:t>It is particularly important to analyze the employees perceived job duties versus actual documented job duties</a:t>
            </a:r>
            <a:endParaRPr lang="en-US" sz="1600" dirty="0">
              <a:solidFill>
                <a:schemeClr val="tx1">
                  <a:lumMod val="65000"/>
                  <a:lumOff val="35000"/>
                </a:schemeClr>
              </a:solidFill>
            </a:endParaRPr>
          </a:p>
          <a:p>
            <a:endParaRPr lang="en-US" dirty="0"/>
          </a:p>
        </p:txBody>
      </p:sp>
    </p:spTree>
    <p:extLst>
      <p:ext uri="{BB962C8B-B14F-4D97-AF65-F5344CB8AC3E}">
        <p14:creationId xmlns:p14="http://schemas.microsoft.com/office/powerpoint/2010/main" val="850647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Interview Process – Access Information</a:t>
            </a:r>
            <a:endParaRPr lang="en-US" dirty="0"/>
          </a:p>
        </p:txBody>
      </p:sp>
      <p:sp>
        <p:nvSpPr>
          <p:cNvPr id="3" name="Content Placeholder 2"/>
          <p:cNvSpPr>
            <a:spLocks noGrp="1"/>
          </p:cNvSpPr>
          <p:nvPr>
            <p:ph idx="1"/>
          </p:nvPr>
        </p:nvSpPr>
        <p:spPr>
          <a:xfrm>
            <a:off x="838200" y="1825625"/>
            <a:ext cx="10515600" cy="1713734"/>
          </a:xfrm>
        </p:spPr>
        <p:txBody>
          <a:bodyPr>
            <a:normAutofit fontScale="77500" lnSpcReduction="20000"/>
          </a:bodyPr>
          <a:lstStyle/>
          <a:p>
            <a:pPr lvl="0" fontAlgn="auto">
              <a:spcAft>
                <a:spcPts val="0"/>
              </a:spcAft>
              <a:buClr>
                <a:srgbClr val="EE3123"/>
              </a:buClr>
              <a:defRPr/>
            </a:pPr>
            <a:r>
              <a:rPr lang="en-US" dirty="0">
                <a:solidFill>
                  <a:schemeClr val="tx1">
                    <a:lumMod val="65000"/>
                    <a:lumOff val="35000"/>
                  </a:schemeClr>
                </a:solidFill>
              </a:rPr>
              <a:t>Captures the employee’s access capabilities to material, facilities, procedures and systems</a:t>
            </a:r>
            <a:endParaRPr lang="en-US" sz="1800" b="1" dirty="0">
              <a:solidFill>
                <a:schemeClr val="tx1">
                  <a:lumMod val="65000"/>
                  <a:lumOff val="35000"/>
                </a:schemeClr>
              </a:solidFill>
            </a:endParaRPr>
          </a:p>
          <a:p>
            <a:pPr lvl="1">
              <a:buClr>
                <a:srgbClr val="EE3123"/>
              </a:buClr>
              <a:defRPr/>
            </a:pPr>
            <a:r>
              <a:rPr lang="en-US" dirty="0">
                <a:solidFill>
                  <a:schemeClr val="tx1">
                    <a:lumMod val="65000"/>
                    <a:lumOff val="35000"/>
                  </a:schemeClr>
                </a:solidFill>
              </a:rPr>
              <a:t>Insiders can use defeat methods not available to outsiders to bypass protection measures and access control procedures</a:t>
            </a:r>
            <a:r>
              <a:rPr lang="en-US" sz="1600" dirty="0">
                <a:solidFill>
                  <a:schemeClr val="tx1">
                    <a:lumMod val="65000"/>
                    <a:lumOff val="35000"/>
                  </a:schemeClr>
                </a:solidFill>
              </a:rPr>
              <a:t>.</a:t>
            </a:r>
          </a:p>
          <a:p>
            <a:pPr lvl="1">
              <a:buClr>
                <a:srgbClr val="EE3123"/>
              </a:buClr>
              <a:defRPr/>
            </a:pPr>
            <a:r>
              <a:rPr lang="en-US" dirty="0">
                <a:solidFill>
                  <a:schemeClr val="tx1">
                    <a:lumMod val="65000"/>
                    <a:lumOff val="35000"/>
                  </a:schemeClr>
                </a:solidFill>
              </a:rPr>
              <a:t>Analysts should pay particular attention to direct versus indirect access, escorted versus unescorted access, and cyber access</a:t>
            </a:r>
          </a:p>
          <a:p>
            <a:pPr lvl="1">
              <a:buClr>
                <a:srgbClr val="EE3123"/>
              </a:buClr>
              <a:defRPr/>
            </a:pPr>
            <a:r>
              <a:rPr lang="en-US" sz="1600" dirty="0">
                <a:solidFill>
                  <a:schemeClr val="tx1">
                    <a:lumMod val="65000"/>
                    <a:lumOff val="35000"/>
                  </a:schemeClr>
                </a:solidFill>
              </a:rPr>
              <a:t>Typically yes/no answers </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5312" y="3696624"/>
            <a:ext cx="6107048" cy="2284591"/>
          </a:xfrm>
          <a:prstGeom prst="rect">
            <a:avLst/>
          </a:prstGeom>
          <a:solidFill>
            <a:schemeClr val="bg1"/>
          </a:solidFill>
        </p:spPr>
      </p:pic>
    </p:spTree>
    <p:extLst>
      <p:ext uri="{BB962C8B-B14F-4D97-AF65-F5344CB8AC3E}">
        <p14:creationId xmlns:p14="http://schemas.microsoft.com/office/powerpoint/2010/main" val="21553236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8B70F9C63ED1B4585A2295DEDD5B8A9" ma:contentTypeVersion="1" ma:contentTypeDescription="Create a new document." ma:contentTypeScope="" ma:versionID="d3c953fd9d3bd399563c3c83a6c711a6">
  <xsd:schema xmlns:xsd="http://www.w3.org/2001/XMLSchema" xmlns:xs="http://www.w3.org/2001/XMLSchema" xmlns:p="http://schemas.microsoft.com/office/2006/metadata/properties" xmlns:ns2="b5bc437e-692e-428f-b0cb-9819e994c0e3" targetNamespace="http://schemas.microsoft.com/office/2006/metadata/properties" ma:root="true" ma:fieldsID="7ecc17b2f9386bd1210643928bccd690" ns2:_="">
    <xsd:import namespace="b5bc437e-692e-428f-b0cb-9819e994c0e3"/>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bc437e-692e-428f-b0cb-9819e994c0e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7E0504-F78E-4B9C-AE7A-80BF7CFE80DB}">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b5bc437e-692e-428f-b0cb-9819e994c0e3"/>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24CA2390-0A1C-40E6-BE49-AB9F00275AD6}">
  <ds:schemaRefs>
    <ds:schemaRef ds:uri="http://schemas.microsoft.com/sharepoint/v3/contenttype/forms"/>
  </ds:schemaRefs>
</ds:datastoreItem>
</file>

<file path=customXml/itemProps3.xml><?xml version="1.0" encoding="utf-8"?>
<ds:datastoreItem xmlns:ds="http://schemas.openxmlformats.org/officeDocument/2006/customXml" ds:itemID="{9DB9978E-A401-4BC9-91D3-52D8A954B1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bc437e-692e-428f-b0cb-9819e994c0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331</TotalTime>
  <Words>1528</Words>
  <Application>Microsoft Office PowerPoint</Application>
  <PresentationFormat>Widescreen</PresentationFormat>
  <Paragraphs>176</Paragraphs>
  <Slides>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Helvetica</vt:lpstr>
      <vt:lpstr>Verdana</vt:lpstr>
      <vt:lpstr>Office Theme</vt:lpstr>
      <vt:lpstr> Insider Analysis in the Secure Transport of Nuclear, Radiological, and other High-Risk Materials</vt:lpstr>
      <vt:lpstr>Insider Quantification and Ranking Process (IQRP)</vt:lpstr>
      <vt:lpstr>Insider Quantification and Ranking Process </vt:lpstr>
      <vt:lpstr>Insider Quantification and Ranking Process </vt:lpstr>
      <vt:lpstr>Identify and Prioritize Insider Job Categories </vt:lpstr>
      <vt:lpstr>Insider Quantification and Ranking Process </vt:lpstr>
      <vt:lpstr>Interview Process</vt:lpstr>
      <vt:lpstr>Interview Process – General Information </vt:lpstr>
      <vt:lpstr>Interview Process – Access Information</vt:lpstr>
      <vt:lpstr>Interview Process – Authority Information </vt:lpstr>
      <vt:lpstr>Interview Process – Knowledge </vt:lpstr>
      <vt:lpstr>Insider Quantification and Ranking Process</vt:lpstr>
      <vt:lpstr>Ranking Insider Attributes – Access </vt:lpstr>
      <vt:lpstr>Ranking Insider Attributes – Authority </vt:lpstr>
      <vt:lpstr>Ranking Insider Attributes – Knowledge </vt:lpstr>
      <vt:lpstr>Insider Quantification and Ranking Process </vt:lpstr>
      <vt:lpstr>Insider Threat Mitigation Program (ITMP)</vt:lpstr>
      <vt:lpstr>Summary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Alejandra Herron</dc:creator>
  <cp:lastModifiedBy>Milojevich, Allyn K</cp:lastModifiedBy>
  <cp:revision>25</cp:revision>
  <dcterms:created xsi:type="dcterms:W3CDTF">2019-03-26T12:33:55Z</dcterms:created>
  <dcterms:modified xsi:type="dcterms:W3CDTF">2019-12-18T18:08:50Z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0x010100E8B70F9C63ED1B4585A2295DEDD5B8A9</vt:lpwstr>
  </property>
</Properties>
</file>