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7" r:id="rId3"/>
  </p:sldMasterIdLst>
  <p:notesMasterIdLst>
    <p:notesMasterId r:id="rId17"/>
  </p:notesMasterIdLst>
  <p:sldIdLst>
    <p:sldId id="362" r:id="rId4"/>
    <p:sldId id="349" r:id="rId5"/>
    <p:sldId id="304" r:id="rId6"/>
    <p:sldId id="260" r:id="rId7"/>
    <p:sldId id="452" r:id="rId8"/>
    <p:sldId id="394" r:id="rId9"/>
    <p:sldId id="266" r:id="rId10"/>
    <p:sldId id="438" r:id="rId11"/>
    <p:sldId id="433" r:id="rId12"/>
    <p:sldId id="360" r:id="rId13"/>
    <p:sldId id="366" r:id="rId14"/>
    <p:sldId id="367" r:id="rId15"/>
    <p:sldId id="4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F78AC-69A9-85CD-D4F3-13153B12E0F5}" v="201" dt="2019-12-15T10:36:10.245"/>
    <p1510:client id="{4CFF15F2-6DE9-41E9-8CAB-F114D24B554B}" v="3" dt="2019-12-14T09:46:40.056"/>
    <p1510:client id="{BBBB07BE-F382-355C-6205-5B16C9218090}" v="93" dt="2019-12-14T10:00:06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5345" autoAdjust="0"/>
  </p:normalViewPr>
  <p:slideViewPr>
    <p:cSldViewPr snapToGrid="0">
      <p:cViewPr varScale="1">
        <p:scale>
          <a:sx n="79" d="100"/>
          <a:sy n="79" d="100"/>
        </p:scale>
        <p:origin x="57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ney Busquim" userId="S::busquim@usp.br::b90a64da-8a6e-433f-ad62-aaf4e03b6088" providerId="AD" clId="Web-{21DF78AC-69A9-85CD-D4F3-13153B12E0F5}"/>
    <pc:docChg chg="addSld modSld sldOrd">
      <pc:chgData name="Rodney Busquim" userId="S::busquim@usp.br::b90a64da-8a6e-433f-ad62-aaf4e03b6088" providerId="AD" clId="Web-{21DF78AC-69A9-85CD-D4F3-13153B12E0F5}" dt="2019-12-15T10:36:10.245" v="195" actId="1076"/>
      <pc:docMkLst>
        <pc:docMk/>
      </pc:docMkLst>
      <pc:sldChg chg="addSp delSp modSp">
        <pc:chgData name="Rodney Busquim" userId="S::busquim@usp.br::b90a64da-8a6e-433f-ad62-aaf4e03b6088" providerId="AD" clId="Web-{21DF78AC-69A9-85CD-D4F3-13153B12E0F5}" dt="2019-12-15T10:33:23.825" v="149"/>
        <pc:sldMkLst>
          <pc:docMk/>
          <pc:sldMk cId="1889925616" sldId="257"/>
        </pc:sldMkLst>
        <pc:spChg chg="add del mod ord">
          <ac:chgData name="Rodney Busquim" userId="S::busquim@usp.br::b90a64da-8a6e-433f-ad62-aaf4e03b6088" providerId="AD" clId="Web-{21DF78AC-69A9-85CD-D4F3-13153B12E0F5}" dt="2019-12-15T10:32:54.216" v="146"/>
          <ac:spMkLst>
            <pc:docMk/>
            <pc:sldMk cId="1889925616" sldId="257"/>
            <ac:spMk id="5" creationId="{FE65DD3B-50C3-4404-BDF1-FDCEB4363F50}"/>
          </ac:spMkLst>
        </pc:spChg>
        <pc:spChg chg="mod">
          <ac:chgData name="Rodney Busquim" userId="S::busquim@usp.br::b90a64da-8a6e-433f-ad62-aaf4e03b6088" providerId="AD" clId="Web-{21DF78AC-69A9-85CD-D4F3-13153B12E0F5}" dt="2019-12-15T10:31:29.713" v="122" actId="1076"/>
          <ac:spMkLst>
            <pc:docMk/>
            <pc:sldMk cId="1889925616" sldId="257"/>
            <ac:spMk id="9" creationId="{D7BC68B3-E493-4FDF-ADAD-1B3888F70642}"/>
          </ac:spMkLst>
        </pc:spChg>
        <pc:picChg chg="add del mod ord modCrop">
          <ac:chgData name="Rodney Busquim" userId="S::busquim@usp.br::b90a64da-8a6e-433f-ad62-aaf4e03b6088" providerId="AD" clId="Web-{21DF78AC-69A9-85CD-D4F3-13153B12E0F5}" dt="2019-12-15T10:33:23.825" v="149"/>
          <ac:picMkLst>
            <pc:docMk/>
            <pc:sldMk cId="1889925616" sldId="257"/>
            <ac:picMk id="3" creationId="{0B68DEB9-960B-4E9C-83C5-CE27A7D56CE2}"/>
          </ac:picMkLst>
        </pc:picChg>
        <pc:picChg chg="mod">
          <ac:chgData name="Rodney Busquim" userId="S::busquim@usp.br::b90a64da-8a6e-433f-ad62-aaf4e03b6088" providerId="AD" clId="Web-{21DF78AC-69A9-85CD-D4F3-13153B12E0F5}" dt="2019-12-15T10:31:27.260" v="121" actId="1076"/>
          <ac:picMkLst>
            <pc:docMk/>
            <pc:sldMk cId="1889925616" sldId="257"/>
            <ac:picMk id="8" creationId="{C9820EC0-4FF7-47BF-8127-5750B398438E}"/>
          </ac:picMkLst>
        </pc:picChg>
      </pc:sldChg>
      <pc:sldChg chg="ord">
        <pc:chgData name="Rodney Busquim" userId="S::busquim@usp.br::b90a64da-8a6e-433f-ad62-aaf4e03b6088" providerId="AD" clId="Web-{21DF78AC-69A9-85CD-D4F3-13153B12E0F5}" dt="2019-12-15T10:12:29.517" v="0"/>
        <pc:sldMkLst>
          <pc:docMk/>
          <pc:sldMk cId="1852582183" sldId="258"/>
        </pc:sldMkLst>
      </pc:sldChg>
      <pc:sldChg chg="delSp modSp">
        <pc:chgData name="Rodney Busquim" userId="S::busquim@usp.br::b90a64da-8a6e-433f-ad62-aaf4e03b6088" providerId="AD" clId="Web-{21DF78AC-69A9-85CD-D4F3-13153B12E0F5}" dt="2019-12-15T10:28:33.618" v="88" actId="1076"/>
        <pc:sldMkLst>
          <pc:docMk/>
          <pc:sldMk cId="1920282754" sldId="259"/>
        </pc:sldMkLst>
        <pc:spChg chg="mod">
          <ac:chgData name="Rodney Busquim" userId="S::busquim@usp.br::b90a64da-8a6e-433f-ad62-aaf4e03b6088" providerId="AD" clId="Web-{21DF78AC-69A9-85CD-D4F3-13153B12E0F5}" dt="2019-12-15T10:28:33.618" v="88" actId="1076"/>
          <ac:spMkLst>
            <pc:docMk/>
            <pc:sldMk cId="1920282754" sldId="259"/>
            <ac:spMk id="2" creationId="{00000000-0000-0000-0000-000000000000}"/>
          </ac:spMkLst>
        </pc:spChg>
        <pc:spChg chg="mod">
          <ac:chgData name="Rodney Busquim" userId="S::busquim@usp.br::b90a64da-8a6e-433f-ad62-aaf4e03b6088" providerId="AD" clId="Web-{21DF78AC-69A9-85CD-D4F3-13153B12E0F5}" dt="2019-12-15T10:19:09.499" v="23" actId="20577"/>
          <ac:spMkLst>
            <pc:docMk/>
            <pc:sldMk cId="1920282754" sldId="259"/>
            <ac:spMk id="4" creationId="{00000000-0000-0000-0000-000000000000}"/>
          </ac:spMkLst>
        </pc:spChg>
        <pc:picChg chg="del mod">
          <ac:chgData name="Rodney Busquim" userId="S::busquim@usp.br::b90a64da-8a6e-433f-ad62-aaf4e03b6088" providerId="AD" clId="Web-{21DF78AC-69A9-85CD-D4F3-13153B12E0F5}" dt="2019-12-15T10:26:31.659" v="60"/>
          <ac:picMkLst>
            <pc:docMk/>
            <pc:sldMk cId="1920282754" sldId="259"/>
            <ac:picMk id="3" creationId="{00000000-0000-0000-0000-000000000000}"/>
          </ac:picMkLst>
        </pc:picChg>
      </pc:sldChg>
      <pc:sldChg chg="addSp delSp modSp new">
        <pc:chgData name="Rodney Busquim" userId="S::busquim@usp.br::b90a64da-8a6e-433f-ad62-aaf4e03b6088" providerId="AD" clId="Web-{21DF78AC-69A9-85CD-D4F3-13153B12E0F5}" dt="2019-12-15T10:27:16.525" v="66"/>
        <pc:sldMkLst>
          <pc:docMk/>
          <pc:sldMk cId="2451507027" sldId="260"/>
        </pc:sldMkLst>
        <pc:spChg chg="add mod">
          <ac:chgData name="Rodney Busquim" userId="S::busquim@usp.br::b90a64da-8a6e-433f-ad62-aaf4e03b6088" providerId="AD" clId="Web-{21DF78AC-69A9-85CD-D4F3-13153B12E0F5}" dt="2019-12-15T10:18:51.218" v="18" actId="1076"/>
          <ac:spMkLst>
            <pc:docMk/>
            <pc:sldMk cId="2451507027" sldId="260"/>
            <ac:spMk id="3" creationId="{615E742A-513A-4ABE-9064-9672AA4F0F8D}"/>
          </ac:spMkLst>
        </pc:spChg>
        <pc:picChg chg="add del">
          <ac:chgData name="Rodney Busquim" userId="S::busquim@usp.br::b90a64da-8a6e-433f-ad62-aaf4e03b6088" providerId="AD" clId="Web-{21DF78AC-69A9-85CD-D4F3-13153B12E0F5}" dt="2019-12-15T10:27:16.525" v="66"/>
          <ac:picMkLst>
            <pc:docMk/>
            <pc:sldMk cId="2451507027" sldId="260"/>
            <ac:picMk id="5" creationId="{B6740F46-D04B-4E7D-A0AF-02E0848C484B}"/>
          </ac:picMkLst>
        </pc:picChg>
      </pc:sldChg>
      <pc:sldChg chg="addSp delSp modSp add replId">
        <pc:chgData name="Rodney Busquim" userId="S::busquim@usp.br::b90a64da-8a6e-433f-ad62-aaf4e03b6088" providerId="AD" clId="Web-{21DF78AC-69A9-85CD-D4F3-13153B12E0F5}" dt="2019-12-15T10:29:29.948" v="97" actId="20577"/>
        <pc:sldMkLst>
          <pc:docMk/>
          <pc:sldMk cId="1323228868" sldId="261"/>
        </pc:sldMkLst>
        <pc:spChg chg="mod">
          <ac:chgData name="Rodney Busquim" userId="S::busquim@usp.br::b90a64da-8a6e-433f-ad62-aaf4e03b6088" providerId="AD" clId="Web-{21DF78AC-69A9-85CD-D4F3-13153B12E0F5}" dt="2019-12-15T10:29:29.948" v="97" actId="20577"/>
          <ac:spMkLst>
            <pc:docMk/>
            <pc:sldMk cId="1323228868" sldId="261"/>
            <ac:spMk id="2" creationId="{00000000-0000-0000-0000-000000000000}"/>
          </ac:spMkLst>
        </pc:spChg>
        <pc:picChg chg="add del">
          <ac:chgData name="Rodney Busquim" userId="S::busquim@usp.br::b90a64da-8a6e-433f-ad62-aaf4e03b6088" providerId="AD" clId="Web-{21DF78AC-69A9-85CD-D4F3-13153B12E0F5}" dt="2019-12-15T10:27:21.837" v="67"/>
          <ac:picMkLst>
            <pc:docMk/>
            <pc:sldMk cId="1323228868" sldId="261"/>
            <ac:picMk id="3" creationId="{00000000-0000-0000-0000-000000000000}"/>
          </ac:picMkLst>
        </pc:picChg>
      </pc:sldChg>
      <pc:sldChg chg="add ord replId">
        <pc:chgData name="Rodney Busquim" userId="S::busquim@usp.br::b90a64da-8a6e-433f-ad62-aaf4e03b6088" providerId="AD" clId="Web-{21DF78AC-69A9-85CD-D4F3-13153B12E0F5}" dt="2019-12-15T10:27:14.556" v="65"/>
        <pc:sldMkLst>
          <pc:docMk/>
          <pc:sldMk cId="10185433" sldId="262"/>
        </pc:sldMkLst>
      </pc:sldChg>
      <pc:sldChg chg="modSp add replId">
        <pc:chgData name="Rodney Busquim" userId="S::busquim@usp.br::b90a64da-8a6e-433f-ad62-aaf4e03b6088" providerId="AD" clId="Web-{21DF78AC-69A9-85CD-D4F3-13153B12E0F5}" dt="2019-12-15T10:30:08.526" v="106" actId="20577"/>
        <pc:sldMkLst>
          <pc:docMk/>
          <pc:sldMk cId="350692341" sldId="263"/>
        </pc:sldMkLst>
        <pc:spChg chg="mod">
          <ac:chgData name="Rodney Busquim" userId="S::busquim@usp.br::b90a64da-8a6e-433f-ad62-aaf4e03b6088" providerId="AD" clId="Web-{21DF78AC-69A9-85CD-D4F3-13153B12E0F5}" dt="2019-12-15T10:30:08.526" v="106" actId="20577"/>
          <ac:spMkLst>
            <pc:docMk/>
            <pc:sldMk cId="350692341" sldId="263"/>
            <ac:spMk id="2" creationId="{00000000-0000-0000-0000-000000000000}"/>
          </ac:spMkLst>
        </pc:spChg>
      </pc:sldChg>
      <pc:sldChg chg="addSp delSp modSp add replId">
        <pc:chgData name="Rodney Busquim" userId="S::busquim@usp.br::b90a64da-8a6e-433f-ad62-aaf4e03b6088" providerId="AD" clId="Web-{21DF78AC-69A9-85CD-D4F3-13153B12E0F5}" dt="2019-12-15T10:31:06.385" v="119" actId="20577"/>
        <pc:sldMkLst>
          <pc:docMk/>
          <pc:sldMk cId="2312991014" sldId="264"/>
        </pc:sldMkLst>
        <pc:spChg chg="add del mod">
          <ac:chgData name="Rodney Busquim" userId="S::busquim@usp.br::b90a64da-8a6e-433f-ad62-aaf4e03b6088" providerId="AD" clId="Web-{21DF78AC-69A9-85CD-D4F3-13153B12E0F5}" dt="2019-12-15T10:31:06.385" v="119" actId="20577"/>
          <ac:spMkLst>
            <pc:docMk/>
            <pc:sldMk cId="2312991014" sldId="264"/>
            <ac:spMk id="2" creationId="{00000000-0000-0000-0000-000000000000}"/>
          </ac:spMkLst>
        </pc:spChg>
        <pc:spChg chg="add del mod">
          <ac:chgData name="Rodney Busquim" userId="S::busquim@usp.br::b90a64da-8a6e-433f-ad62-aaf4e03b6088" providerId="AD" clId="Web-{21DF78AC-69A9-85CD-D4F3-13153B12E0F5}" dt="2019-12-15T10:30:18.526" v="113"/>
          <ac:spMkLst>
            <pc:docMk/>
            <pc:sldMk cId="2312991014" sldId="264"/>
            <ac:spMk id="3" creationId="{AED7FC65-BDB1-4AE7-89B1-414C84E58F11}"/>
          </ac:spMkLst>
        </pc:spChg>
      </pc:sldChg>
      <pc:sldChg chg="addSp delSp modSp add replId">
        <pc:chgData name="Rodney Busquim" userId="S::busquim@usp.br::b90a64da-8a6e-433f-ad62-aaf4e03b6088" providerId="AD" clId="Web-{21DF78AC-69A9-85CD-D4F3-13153B12E0F5}" dt="2019-12-15T10:36:10.245" v="195" actId="1076"/>
        <pc:sldMkLst>
          <pc:docMk/>
          <pc:sldMk cId="3181786028" sldId="265"/>
        </pc:sldMkLst>
        <pc:spChg chg="add mod">
          <ac:chgData name="Rodney Busquim" userId="S::busquim@usp.br::b90a64da-8a6e-433f-ad62-aaf4e03b6088" providerId="AD" clId="Web-{21DF78AC-69A9-85CD-D4F3-13153B12E0F5}" dt="2019-12-15T10:35:20.996" v="184" actId="1076"/>
          <ac:spMkLst>
            <pc:docMk/>
            <pc:sldMk cId="3181786028" sldId="265"/>
            <ac:spMk id="5" creationId="{BFCA10C4-3B46-49CF-AFB7-4C5A3F256711}"/>
          </ac:spMkLst>
        </pc:spChg>
        <pc:spChg chg="del">
          <ac:chgData name="Rodney Busquim" userId="S::busquim@usp.br::b90a64da-8a6e-433f-ad62-aaf4e03b6088" providerId="AD" clId="Web-{21DF78AC-69A9-85CD-D4F3-13153B12E0F5}" dt="2019-12-15T10:33:53.216" v="151"/>
          <ac:spMkLst>
            <pc:docMk/>
            <pc:sldMk cId="3181786028" sldId="265"/>
            <ac:spMk id="7" creationId="{00000000-0000-0000-0000-000000000000}"/>
          </ac:spMkLst>
        </pc:spChg>
        <pc:spChg chg="del">
          <ac:chgData name="Rodney Busquim" userId="S::busquim@usp.br::b90a64da-8a6e-433f-ad62-aaf4e03b6088" providerId="AD" clId="Web-{21DF78AC-69A9-85CD-D4F3-13153B12E0F5}" dt="2019-12-15T10:33:57.278" v="153"/>
          <ac:spMkLst>
            <pc:docMk/>
            <pc:sldMk cId="3181786028" sldId="265"/>
            <ac:spMk id="9" creationId="{D7BC68B3-E493-4FDF-ADAD-1B3888F70642}"/>
          </ac:spMkLst>
        </pc:spChg>
        <pc:grpChg chg="mod">
          <ac:chgData name="Rodney Busquim" userId="S::busquim@usp.br::b90a64da-8a6e-433f-ad62-aaf4e03b6088" providerId="AD" clId="Web-{21DF78AC-69A9-85CD-D4F3-13153B12E0F5}" dt="2019-12-15T10:36:10.245" v="195" actId="1076"/>
          <ac:grpSpMkLst>
            <pc:docMk/>
            <pc:sldMk cId="3181786028" sldId="265"/>
            <ac:grpSpMk id="2" creationId="{00000000-0000-0000-0000-000000000000}"/>
          </ac:grpSpMkLst>
        </pc:grpChg>
        <pc:grpChg chg="add mod">
          <ac:chgData name="Rodney Busquim" userId="S::busquim@usp.br::b90a64da-8a6e-433f-ad62-aaf4e03b6088" providerId="AD" clId="Web-{21DF78AC-69A9-85CD-D4F3-13153B12E0F5}" dt="2019-12-15T10:35:18.215" v="183" actId="1076"/>
          <ac:grpSpMkLst>
            <pc:docMk/>
            <pc:sldMk cId="3181786028" sldId="265"/>
            <ac:grpSpMk id="3" creationId="{E005A8BC-DDCF-4B17-A37C-EC5600E90723}"/>
          </ac:grpSpMkLst>
        </pc:grpChg>
        <pc:grpChg chg="add del">
          <ac:chgData name="Rodney Busquim" userId="S::busquim@usp.br::b90a64da-8a6e-433f-ad62-aaf4e03b6088" providerId="AD" clId="Web-{21DF78AC-69A9-85CD-D4F3-13153B12E0F5}" dt="2019-12-15T10:34:19.606" v="160"/>
          <ac:grpSpMkLst>
            <pc:docMk/>
            <pc:sldMk cId="3181786028" sldId="265"/>
            <ac:grpSpMk id="4" creationId="{E0024DEC-2379-4021-BDB9-EB5FB8E8DA6F}"/>
          </ac:grpSpMkLst>
        </pc:grpChg>
        <pc:grpChg chg="mod">
          <ac:chgData name="Rodney Busquim" userId="S::busquim@usp.br::b90a64da-8a6e-433f-ad62-aaf4e03b6088" providerId="AD" clId="Web-{21DF78AC-69A9-85CD-D4F3-13153B12E0F5}" dt="2019-12-15T10:35:27.637" v="187" actId="1076"/>
          <ac:grpSpMkLst>
            <pc:docMk/>
            <pc:sldMk cId="3181786028" sldId="265"/>
            <ac:grpSpMk id="24" creationId="{00000000-0000-0000-0000-000000000000}"/>
          </ac:grpSpMkLst>
        </pc:grpChg>
        <pc:grpChg chg="mod">
          <ac:chgData name="Rodney Busquim" userId="S::busquim@usp.br::b90a64da-8a6e-433f-ad62-aaf4e03b6088" providerId="AD" clId="Web-{21DF78AC-69A9-85CD-D4F3-13153B12E0F5}" dt="2019-12-15T10:35:29.355" v="188" actId="1076"/>
          <ac:grpSpMkLst>
            <pc:docMk/>
            <pc:sldMk cId="3181786028" sldId="265"/>
            <ac:grpSpMk id="26" creationId="{00000000-0000-0000-0000-000000000000}"/>
          </ac:grpSpMkLst>
        </pc:grpChg>
        <pc:grpChg chg="add del">
          <ac:chgData name="Rodney Busquim" userId="S::busquim@usp.br::b90a64da-8a6e-433f-ad62-aaf4e03b6088" providerId="AD" clId="Web-{21DF78AC-69A9-85CD-D4F3-13153B12E0F5}" dt="2019-12-15T10:36:03.558" v="193"/>
          <ac:grpSpMkLst>
            <pc:docMk/>
            <pc:sldMk cId="3181786028" sldId="265"/>
            <ac:grpSpMk id="30" creationId="{250643BA-F06A-4CCD-9098-31EF4CA57652}"/>
          </ac:grpSpMkLst>
        </pc:grpChg>
        <pc:picChg chg="del">
          <ac:chgData name="Rodney Busquim" userId="S::busquim@usp.br::b90a64da-8a6e-433f-ad62-aaf4e03b6088" providerId="AD" clId="Web-{21DF78AC-69A9-85CD-D4F3-13153B12E0F5}" dt="2019-12-15T10:33:55.591" v="152"/>
          <ac:picMkLst>
            <pc:docMk/>
            <pc:sldMk cId="3181786028" sldId="265"/>
            <ac:picMk id="8" creationId="{C9820EC0-4FF7-47BF-8127-5750B398438E}"/>
          </ac:picMkLst>
        </pc:picChg>
        <pc:cxnChg chg="mod">
          <ac:chgData name="Rodney Busquim" userId="S::busquim@usp.br::b90a64da-8a6e-433f-ad62-aaf4e03b6088" providerId="AD" clId="Web-{21DF78AC-69A9-85CD-D4F3-13153B12E0F5}" dt="2019-12-15T10:35:32.949" v="190" actId="14100"/>
          <ac:cxnSpMkLst>
            <pc:docMk/>
            <pc:sldMk cId="3181786028" sldId="265"/>
            <ac:cxnSpMk id="18" creationId="{1C01C361-C2AE-4EDE-9626-F10C38801403}"/>
          </ac:cxnSpMkLst>
        </pc:cxnChg>
        <pc:cxnChg chg="mod">
          <ac:chgData name="Rodney Busquim" userId="S::busquim@usp.br::b90a64da-8a6e-433f-ad62-aaf4e03b6088" providerId="AD" clId="Web-{21DF78AC-69A9-85CD-D4F3-13153B12E0F5}" dt="2019-12-15T10:35:23.824" v="185" actId="1076"/>
          <ac:cxnSpMkLst>
            <pc:docMk/>
            <pc:sldMk cId="3181786028" sldId="265"/>
            <ac:cxnSpMk id="19" creationId="{1C01C361-C2AE-4EDE-9626-F10C38801403}"/>
          </ac:cxnSpMkLst>
        </pc:cxnChg>
        <pc:cxnChg chg="mod">
          <ac:chgData name="Rodney Busquim" userId="S::busquim@usp.br::b90a64da-8a6e-433f-ad62-aaf4e03b6088" providerId="AD" clId="Web-{21DF78AC-69A9-85CD-D4F3-13153B12E0F5}" dt="2019-12-15T10:35:25.574" v="186" actId="1076"/>
          <ac:cxnSpMkLst>
            <pc:docMk/>
            <pc:sldMk cId="3181786028" sldId="265"/>
            <ac:cxnSpMk id="20" creationId="{1C01C361-C2AE-4EDE-9626-F10C38801403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CB8D0-5373-482F-9946-87FFE518122B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72159CC-C6C9-4A91-BA07-873179D66B24}">
      <dgm:prSet phldrT="[Texto]" custT="1"/>
      <dgm:spPr/>
      <dgm:t>
        <a:bodyPr/>
        <a:lstStyle/>
        <a:p>
          <a:r>
            <a:rPr lang="en-US" sz="2400" b="1" noProof="0" dirty="0"/>
            <a:t>Model-Based Run</a:t>
          </a:r>
        </a:p>
      </dgm:t>
    </dgm:pt>
    <dgm:pt modelId="{60C4D773-DB8F-4DC0-BA3D-E03939825036}" type="sibTrans" cxnId="{39FD2ADA-80C4-4180-9C42-0F6F80E3D68B}">
      <dgm:prSet/>
      <dgm:spPr/>
      <dgm:t>
        <a:bodyPr/>
        <a:lstStyle/>
        <a:p>
          <a:endParaRPr lang="pt-BR"/>
        </a:p>
      </dgm:t>
    </dgm:pt>
    <dgm:pt modelId="{BC4106EF-619D-4A1D-B44D-4E8E9EA34023}" type="parTrans" cxnId="{39FD2ADA-80C4-4180-9C42-0F6F80E3D68B}">
      <dgm:prSet/>
      <dgm:spPr/>
      <dgm:t>
        <a:bodyPr/>
        <a:lstStyle/>
        <a:p>
          <a:endParaRPr lang="pt-BR"/>
        </a:p>
      </dgm:t>
    </dgm:pt>
    <dgm:pt modelId="{85A72D13-F222-42D6-AE04-4C1D5B33AE18}">
      <dgm:prSet phldrT="[Texto]" custT="1"/>
      <dgm:spPr/>
      <dgm:t>
        <a:bodyPr/>
        <a:lstStyle/>
        <a:p>
          <a:r>
            <a:rPr lang="en-US" sz="2400" b="1" noProof="0" dirty="0"/>
            <a:t>Standalone Run</a:t>
          </a:r>
        </a:p>
      </dgm:t>
    </dgm:pt>
    <dgm:pt modelId="{FF4D9C22-B637-403A-AF2F-DF0EDE1ADF9C}" type="sibTrans" cxnId="{5245381B-D5E8-4700-8B7B-E2C5E4BF3C47}">
      <dgm:prSet/>
      <dgm:spPr/>
      <dgm:t>
        <a:bodyPr/>
        <a:lstStyle/>
        <a:p>
          <a:endParaRPr lang="pt-BR"/>
        </a:p>
      </dgm:t>
    </dgm:pt>
    <dgm:pt modelId="{D77F683F-AFAB-48B1-84C2-DF6AD29E01DA}" type="parTrans" cxnId="{5245381B-D5E8-4700-8B7B-E2C5E4BF3C47}">
      <dgm:prSet/>
      <dgm:spPr/>
      <dgm:t>
        <a:bodyPr/>
        <a:lstStyle/>
        <a:p>
          <a:endParaRPr lang="pt-BR"/>
        </a:p>
      </dgm:t>
    </dgm:pt>
    <dgm:pt modelId="{7A35E047-9C14-4982-8A49-F80491869115}">
      <dgm:prSet phldrT="[Texto]" custT="1"/>
      <dgm:spPr/>
      <dgm:t>
        <a:bodyPr/>
        <a:lstStyle/>
        <a:p>
          <a:r>
            <a:rPr lang="en-US" sz="2400" b="1" noProof="0" dirty="0"/>
            <a:t>HIL-Based Run</a:t>
          </a:r>
        </a:p>
      </dgm:t>
    </dgm:pt>
    <dgm:pt modelId="{172AA047-771C-4412-91B7-7F3118C261C9}" type="parTrans" cxnId="{52FA937D-6A58-40B0-B19E-7B8DEB269732}">
      <dgm:prSet/>
      <dgm:spPr/>
      <dgm:t>
        <a:bodyPr/>
        <a:lstStyle/>
        <a:p>
          <a:endParaRPr lang="en-US"/>
        </a:p>
      </dgm:t>
    </dgm:pt>
    <dgm:pt modelId="{4DA59460-A3DC-4837-ADA0-31737CC53A59}" type="sibTrans" cxnId="{52FA937D-6A58-40B0-B19E-7B8DEB269732}">
      <dgm:prSet/>
      <dgm:spPr/>
      <dgm:t>
        <a:bodyPr/>
        <a:lstStyle/>
        <a:p>
          <a:endParaRPr lang="en-US"/>
        </a:p>
      </dgm:t>
    </dgm:pt>
    <dgm:pt modelId="{7B626807-DF64-4424-94BF-0146E39B7BE6}">
      <dgm:prSet phldrT="[Texto]" custT="1"/>
      <dgm:spPr/>
      <dgm:t>
        <a:bodyPr/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800" b="1" kern="1200" noProof="0" dirty="0">
            <a:solidFill>
              <a:srgbClr val="002060"/>
            </a:solidFill>
          </a:endParaRPr>
        </a:p>
      </dgm:t>
    </dgm:pt>
    <dgm:pt modelId="{8AA4ADA6-E4F7-4230-89F7-BBA51C30DAAE}" type="parTrans" cxnId="{2CE86513-68DB-4D64-8F1B-0F22A86C8B16}">
      <dgm:prSet/>
      <dgm:spPr/>
      <dgm:t>
        <a:bodyPr/>
        <a:lstStyle/>
        <a:p>
          <a:endParaRPr lang="en-US"/>
        </a:p>
      </dgm:t>
    </dgm:pt>
    <dgm:pt modelId="{C5E63437-8A17-4B57-AE97-A111E82561DF}" type="sibTrans" cxnId="{2CE86513-68DB-4D64-8F1B-0F22A86C8B16}">
      <dgm:prSet/>
      <dgm:spPr/>
      <dgm:t>
        <a:bodyPr/>
        <a:lstStyle/>
        <a:p>
          <a:endParaRPr lang="en-US"/>
        </a:p>
      </dgm:t>
    </dgm:pt>
    <dgm:pt modelId="{CE80A471-2706-4796-911C-7984F4817061}">
      <dgm:prSet phldrT="[Texto]" custT="1"/>
      <dgm:spPr/>
      <dgm:t>
        <a:bodyPr/>
        <a:lstStyle/>
        <a:p>
          <a:pPr algn="l"/>
          <a:endParaRPr lang="en-US" sz="1800" b="1" noProof="0" dirty="0"/>
        </a:p>
      </dgm:t>
    </dgm:pt>
    <dgm:pt modelId="{EB721D77-F1C6-4EC8-A96F-D142237BE1E3}" type="parTrans" cxnId="{E10EC936-32DF-4D24-80E2-C855B38F20BD}">
      <dgm:prSet/>
      <dgm:spPr/>
      <dgm:t>
        <a:bodyPr/>
        <a:lstStyle/>
        <a:p>
          <a:endParaRPr lang="en-US"/>
        </a:p>
      </dgm:t>
    </dgm:pt>
    <dgm:pt modelId="{F7B4B997-5AFC-407B-9D3C-8D89850BBD99}" type="sibTrans" cxnId="{E10EC936-32DF-4D24-80E2-C855B38F20BD}">
      <dgm:prSet/>
      <dgm:spPr/>
      <dgm:t>
        <a:bodyPr/>
        <a:lstStyle/>
        <a:p>
          <a:endParaRPr lang="en-US"/>
        </a:p>
      </dgm:t>
    </dgm:pt>
    <dgm:pt modelId="{6B9D75CD-63FD-4807-9D1E-D60238EA320F}">
      <dgm:prSet phldrT="[Texto]" custT="1"/>
      <dgm:spPr/>
      <dgm:t>
        <a:bodyPr/>
        <a:lstStyle/>
        <a:p>
          <a:pPr algn="l">
            <a:buNone/>
          </a:pPr>
          <a:r>
            <a:rPr lang="en-US" sz="2400" b="1" noProof="0" dirty="0">
              <a:solidFill>
                <a:srgbClr val="002060"/>
              </a:solidFill>
            </a:rPr>
            <a:t>ANS running in one    Laptop</a:t>
          </a:r>
          <a:endParaRPr lang="en-US" sz="1600" b="1" noProof="0" dirty="0">
            <a:solidFill>
              <a:srgbClr val="002060"/>
            </a:solidFill>
          </a:endParaRPr>
        </a:p>
      </dgm:t>
    </dgm:pt>
    <dgm:pt modelId="{5A99D281-E67E-416E-BF76-78C451B89B4B}" type="parTrans" cxnId="{3C6BB338-69E8-496C-B3B3-0BFDC413019A}">
      <dgm:prSet/>
      <dgm:spPr/>
      <dgm:t>
        <a:bodyPr/>
        <a:lstStyle/>
        <a:p>
          <a:endParaRPr lang="pt-BR"/>
        </a:p>
      </dgm:t>
    </dgm:pt>
    <dgm:pt modelId="{55B45209-2476-4041-8832-FC0670DC61A7}" type="sibTrans" cxnId="{3C6BB338-69E8-496C-B3B3-0BFDC413019A}">
      <dgm:prSet/>
      <dgm:spPr/>
      <dgm:t>
        <a:bodyPr/>
        <a:lstStyle/>
        <a:p>
          <a:endParaRPr lang="pt-BR"/>
        </a:p>
      </dgm:t>
    </dgm:pt>
    <dgm:pt modelId="{E79956F3-7D4B-4490-B62B-AB5BB4F58F8B}">
      <dgm:prSet phldrT="[Texto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0599E28-DDA2-44FA-9A34-10E4735BD052}" type="parTrans" cxnId="{9DC66F7B-28E4-448E-BAF3-3108541EC6E9}">
      <dgm:prSet/>
      <dgm:spPr/>
      <dgm:t>
        <a:bodyPr/>
        <a:lstStyle/>
        <a:p>
          <a:endParaRPr lang="pt-BR"/>
        </a:p>
      </dgm:t>
    </dgm:pt>
    <dgm:pt modelId="{35C474D0-1493-40C9-9470-8C225EE32C8F}" type="sibTrans" cxnId="{9DC66F7B-28E4-448E-BAF3-3108541EC6E9}">
      <dgm:prSet/>
      <dgm:spPr/>
      <dgm:t>
        <a:bodyPr/>
        <a:lstStyle/>
        <a:p>
          <a:endParaRPr lang="pt-BR"/>
        </a:p>
      </dgm:t>
    </dgm:pt>
    <dgm:pt modelId="{3C84B802-971A-416B-911C-F3D0590A9521}">
      <dgm:prSet phldrT="[Texto]" custT="1"/>
      <dgm:spPr/>
      <dgm:t>
        <a:bodyPr/>
        <a:lstStyle/>
        <a:p>
          <a:pPr marL="457200" lvl="2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noProof="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Laptop  plus dedicated hardware (PLC, for example)   </a:t>
          </a:r>
        </a:p>
      </dgm:t>
    </dgm:pt>
    <dgm:pt modelId="{203E4CC9-217D-4511-85BF-AAA2E631B7F5}" type="parTrans" cxnId="{14F76830-C0B6-4570-9C7E-7CD95E06B6D8}">
      <dgm:prSet/>
      <dgm:spPr/>
      <dgm:t>
        <a:bodyPr/>
        <a:lstStyle/>
        <a:p>
          <a:endParaRPr lang="pt-BR"/>
        </a:p>
      </dgm:t>
    </dgm:pt>
    <dgm:pt modelId="{31214203-DE15-47C7-9BD0-3DFAB0DB8FB0}" type="sibTrans" cxnId="{14F76830-C0B6-4570-9C7E-7CD95E06B6D8}">
      <dgm:prSet/>
      <dgm:spPr/>
      <dgm:t>
        <a:bodyPr/>
        <a:lstStyle/>
        <a:p>
          <a:endParaRPr lang="pt-BR"/>
        </a:p>
      </dgm:t>
    </dgm:pt>
    <dgm:pt modelId="{D0874C60-6393-4B9D-98C2-521133E2C2E0}">
      <dgm:prSet phldrT="[Texto]" custT="1"/>
      <dgm:spPr/>
      <dgm:t>
        <a:bodyPr/>
        <a:lstStyle/>
        <a:p>
          <a:pPr marL="457200" lvl="2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noProof="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ANS Controller &amp; Plant running in more than one Laptop</a:t>
          </a:r>
        </a:p>
      </dgm:t>
    </dgm:pt>
    <dgm:pt modelId="{69A8315D-049E-4312-88F9-9DC64722F1CC}" type="sibTrans" cxnId="{C8DAA071-D5FF-4EAD-9C6D-5803879601D4}">
      <dgm:prSet/>
      <dgm:spPr/>
      <dgm:t>
        <a:bodyPr/>
        <a:lstStyle/>
        <a:p>
          <a:endParaRPr lang="pt-BR"/>
        </a:p>
      </dgm:t>
    </dgm:pt>
    <dgm:pt modelId="{936BB2A5-35CD-4D5A-87C8-388B77EC68A3}" type="parTrans" cxnId="{C8DAA071-D5FF-4EAD-9C6D-5803879601D4}">
      <dgm:prSet/>
      <dgm:spPr/>
      <dgm:t>
        <a:bodyPr/>
        <a:lstStyle/>
        <a:p>
          <a:endParaRPr lang="pt-BR"/>
        </a:p>
      </dgm:t>
    </dgm:pt>
    <dgm:pt modelId="{35F7E5C2-9538-42F7-A5E7-1EA281B2ADF7}" type="pres">
      <dgm:prSet presAssocID="{75BCB8D0-5373-482F-9946-87FFE518122B}" presName="Name0" presStyleCnt="0">
        <dgm:presLayoutVars>
          <dgm:dir/>
          <dgm:animLvl val="lvl"/>
          <dgm:resizeHandles/>
        </dgm:presLayoutVars>
      </dgm:prSet>
      <dgm:spPr/>
    </dgm:pt>
    <dgm:pt modelId="{393E79F6-6B55-4988-8023-1AE365CFB035}" type="pres">
      <dgm:prSet presAssocID="{85A72D13-F222-42D6-AE04-4C1D5B33AE18}" presName="linNode" presStyleCnt="0"/>
      <dgm:spPr/>
    </dgm:pt>
    <dgm:pt modelId="{F421D006-C81E-440B-9ED5-4E814516BE26}" type="pres">
      <dgm:prSet presAssocID="{85A72D13-F222-42D6-AE04-4C1D5B33AE18}" presName="parentShp" presStyleLbl="node1" presStyleIdx="0" presStyleCnt="3">
        <dgm:presLayoutVars>
          <dgm:bulletEnabled val="1"/>
        </dgm:presLayoutVars>
      </dgm:prSet>
      <dgm:spPr/>
    </dgm:pt>
    <dgm:pt modelId="{CD86D334-0A34-495C-AC95-01168664C90E}" type="pres">
      <dgm:prSet presAssocID="{85A72D13-F222-42D6-AE04-4C1D5B33AE18}" presName="childShp" presStyleLbl="bgAccFollowNode1" presStyleIdx="0" presStyleCnt="3" custScaleY="118772">
        <dgm:presLayoutVars>
          <dgm:bulletEnabled val="1"/>
        </dgm:presLayoutVars>
      </dgm:prSet>
      <dgm:spPr/>
    </dgm:pt>
    <dgm:pt modelId="{EB76C038-E6BE-46E2-B37E-415597C16B99}" type="pres">
      <dgm:prSet presAssocID="{FF4D9C22-B637-403A-AF2F-DF0EDE1ADF9C}" presName="spacing" presStyleCnt="0"/>
      <dgm:spPr/>
    </dgm:pt>
    <dgm:pt modelId="{E94C2C80-EC8E-431B-8A45-47291B69DA8A}" type="pres">
      <dgm:prSet presAssocID="{372159CC-C6C9-4A91-BA07-873179D66B24}" presName="linNode" presStyleCnt="0"/>
      <dgm:spPr/>
    </dgm:pt>
    <dgm:pt modelId="{803E71E4-0F2A-400D-BD2C-1BF14660DB47}" type="pres">
      <dgm:prSet presAssocID="{372159CC-C6C9-4A91-BA07-873179D66B24}" presName="parentShp" presStyleLbl="node1" presStyleIdx="1" presStyleCnt="3">
        <dgm:presLayoutVars>
          <dgm:bulletEnabled val="1"/>
        </dgm:presLayoutVars>
      </dgm:prSet>
      <dgm:spPr/>
    </dgm:pt>
    <dgm:pt modelId="{4AB9B61C-E177-4E5F-B5C7-5530EA064C7A}" type="pres">
      <dgm:prSet presAssocID="{372159CC-C6C9-4A91-BA07-873179D66B24}" presName="childShp" presStyleLbl="bgAccFollowNode1" presStyleIdx="1" presStyleCnt="3" custScaleY="115955">
        <dgm:presLayoutVars>
          <dgm:bulletEnabled val="1"/>
        </dgm:presLayoutVars>
      </dgm:prSet>
      <dgm:spPr/>
    </dgm:pt>
    <dgm:pt modelId="{C9CF423B-E15A-452C-B3DE-62D35BBD896A}" type="pres">
      <dgm:prSet presAssocID="{60C4D773-DB8F-4DC0-BA3D-E03939825036}" presName="spacing" presStyleCnt="0"/>
      <dgm:spPr/>
    </dgm:pt>
    <dgm:pt modelId="{9F36826F-3907-491F-884D-45B4DA0A3343}" type="pres">
      <dgm:prSet presAssocID="{7A35E047-9C14-4982-8A49-F80491869115}" presName="linNode" presStyleCnt="0"/>
      <dgm:spPr/>
    </dgm:pt>
    <dgm:pt modelId="{D0A80232-D871-4E1A-84DE-30AA294818B6}" type="pres">
      <dgm:prSet presAssocID="{7A35E047-9C14-4982-8A49-F80491869115}" presName="parentShp" presStyleLbl="node1" presStyleIdx="2" presStyleCnt="3">
        <dgm:presLayoutVars>
          <dgm:bulletEnabled val="1"/>
        </dgm:presLayoutVars>
      </dgm:prSet>
      <dgm:spPr/>
    </dgm:pt>
    <dgm:pt modelId="{1F0E5B74-0EE4-4DDD-8C28-E18CFA04ECF3}" type="pres">
      <dgm:prSet presAssocID="{7A35E047-9C14-4982-8A49-F80491869115}" presName="childShp" presStyleLbl="bgAccFollowNode1" presStyleIdx="2" presStyleCnt="3" custScaleY="124304">
        <dgm:presLayoutVars>
          <dgm:bulletEnabled val="1"/>
        </dgm:presLayoutVars>
      </dgm:prSet>
      <dgm:spPr/>
    </dgm:pt>
  </dgm:ptLst>
  <dgm:cxnLst>
    <dgm:cxn modelId="{1D97B902-47E3-475A-8D87-C03795F53D76}" type="presOf" srcId="{D0874C60-6393-4B9D-98C2-521133E2C2E0}" destId="{4AB9B61C-E177-4E5F-B5C7-5530EA064C7A}" srcOrd="0" destOrd="1" presId="urn:microsoft.com/office/officeart/2005/8/layout/vList6"/>
    <dgm:cxn modelId="{FAF24E06-E3A5-4E95-B1ED-D549D9AFE0AC}" type="presOf" srcId="{3C84B802-971A-416B-911C-F3D0590A9521}" destId="{1F0E5B74-0EE4-4DDD-8C28-E18CFA04ECF3}" srcOrd="0" destOrd="1" presId="urn:microsoft.com/office/officeart/2005/8/layout/vList6"/>
    <dgm:cxn modelId="{2CE86513-68DB-4D64-8F1B-0F22A86C8B16}" srcId="{7A35E047-9C14-4982-8A49-F80491869115}" destId="{7B626807-DF64-4424-94BF-0146E39B7BE6}" srcOrd="0" destOrd="0" parTransId="{8AA4ADA6-E4F7-4230-89F7-BBA51C30DAAE}" sibTransId="{C5E63437-8A17-4B57-AE97-A111E82561DF}"/>
    <dgm:cxn modelId="{5245381B-D5E8-4700-8B7B-E2C5E4BF3C47}" srcId="{75BCB8D0-5373-482F-9946-87FFE518122B}" destId="{85A72D13-F222-42D6-AE04-4C1D5B33AE18}" srcOrd="0" destOrd="0" parTransId="{D77F683F-AFAB-48B1-84C2-DF6AD29E01DA}" sibTransId="{FF4D9C22-B637-403A-AF2F-DF0EDE1ADF9C}"/>
    <dgm:cxn modelId="{8FA37D20-5121-4EF8-9AD2-8A143E4AD616}" type="presOf" srcId="{372159CC-C6C9-4A91-BA07-873179D66B24}" destId="{803E71E4-0F2A-400D-BD2C-1BF14660DB47}" srcOrd="0" destOrd="0" presId="urn:microsoft.com/office/officeart/2005/8/layout/vList6"/>
    <dgm:cxn modelId="{14F76830-C0B6-4570-9C7E-7CD95E06B6D8}" srcId="{7B626807-DF64-4424-94BF-0146E39B7BE6}" destId="{3C84B802-971A-416B-911C-F3D0590A9521}" srcOrd="0" destOrd="0" parTransId="{203E4CC9-217D-4511-85BF-AAA2E631B7F5}" sibTransId="{31214203-DE15-47C7-9BD0-3DFAB0DB8FB0}"/>
    <dgm:cxn modelId="{E10EC936-32DF-4D24-80E2-C855B38F20BD}" srcId="{85A72D13-F222-42D6-AE04-4C1D5B33AE18}" destId="{CE80A471-2706-4796-911C-7984F4817061}" srcOrd="0" destOrd="0" parTransId="{EB721D77-F1C6-4EC8-A96F-D142237BE1E3}" sibTransId="{F7B4B997-5AFC-407B-9D3C-8D89850BBD99}"/>
    <dgm:cxn modelId="{3C6BB338-69E8-496C-B3B3-0BFDC413019A}" srcId="{CE80A471-2706-4796-911C-7984F4817061}" destId="{6B9D75CD-63FD-4807-9D1E-D60238EA320F}" srcOrd="0" destOrd="0" parTransId="{5A99D281-E67E-416E-BF76-78C451B89B4B}" sibTransId="{55B45209-2476-4041-8832-FC0670DC61A7}"/>
    <dgm:cxn modelId="{E915FF4D-C78A-41AC-B788-E0105C12DF21}" type="presOf" srcId="{7A35E047-9C14-4982-8A49-F80491869115}" destId="{D0A80232-D871-4E1A-84DE-30AA294818B6}" srcOrd="0" destOrd="0" presId="urn:microsoft.com/office/officeart/2005/8/layout/vList6"/>
    <dgm:cxn modelId="{C8DAA071-D5FF-4EAD-9C6D-5803879601D4}" srcId="{E79956F3-7D4B-4490-B62B-AB5BB4F58F8B}" destId="{D0874C60-6393-4B9D-98C2-521133E2C2E0}" srcOrd="0" destOrd="0" parTransId="{936BB2A5-35CD-4D5A-87C8-388B77EC68A3}" sibTransId="{69A8315D-049E-4312-88F9-9DC64722F1CC}"/>
    <dgm:cxn modelId="{9DC66F7B-28E4-448E-BAF3-3108541EC6E9}" srcId="{372159CC-C6C9-4A91-BA07-873179D66B24}" destId="{E79956F3-7D4B-4490-B62B-AB5BB4F58F8B}" srcOrd="0" destOrd="0" parTransId="{D0599E28-DDA2-44FA-9A34-10E4735BD052}" sibTransId="{35C474D0-1493-40C9-9470-8C225EE32C8F}"/>
    <dgm:cxn modelId="{52FA937D-6A58-40B0-B19E-7B8DEB269732}" srcId="{75BCB8D0-5373-482F-9946-87FFE518122B}" destId="{7A35E047-9C14-4982-8A49-F80491869115}" srcOrd="2" destOrd="0" parTransId="{172AA047-771C-4412-91B7-7F3118C261C9}" sibTransId="{4DA59460-A3DC-4837-ADA0-31737CC53A59}"/>
    <dgm:cxn modelId="{466F767E-D96F-4706-93D3-D591AE5F80F2}" type="presOf" srcId="{E79956F3-7D4B-4490-B62B-AB5BB4F58F8B}" destId="{4AB9B61C-E177-4E5F-B5C7-5530EA064C7A}" srcOrd="0" destOrd="0" presId="urn:microsoft.com/office/officeart/2005/8/layout/vList6"/>
    <dgm:cxn modelId="{90BC8081-6941-49F4-A94A-01156528D94F}" type="presOf" srcId="{85A72D13-F222-42D6-AE04-4C1D5B33AE18}" destId="{F421D006-C81E-440B-9ED5-4E814516BE26}" srcOrd="0" destOrd="0" presId="urn:microsoft.com/office/officeart/2005/8/layout/vList6"/>
    <dgm:cxn modelId="{4EB7A497-3BB1-446D-A8B4-DD5349C7AF1F}" type="presOf" srcId="{7B626807-DF64-4424-94BF-0146E39B7BE6}" destId="{1F0E5B74-0EE4-4DDD-8C28-E18CFA04ECF3}" srcOrd="0" destOrd="0" presId="urn:microsoft.com/office/officeart/2005/8/layout/vList6"/>
    <dgm:cxn modelId="{95A0ECB8-4333-4A42-8B00-ABF08C40C28D}" type="presOf" srcId="{6B9D75CD-63FD-4807-9D1E-D60238EA320F}" destId="{CD86D334-0A34-495C-AC95-01168664C90E}" srcOrd="0" destOrd="1" presId="urn:microsoft.com/office/officeart/2005/8/layout/vList6"/>
    <dgm:cxn modelId="{555CD9C5-6713-43D8-8674-035520C3862E}" type="presOf" srcId="{75BCB8D0-5373-482F-9946-87FFE518122B}" destId="{35F7E5C2-9538-42F7-A5E7-1EA281B2ADF7}" srcOrd="0" destOrd="0" presId="urn:microsoft.com/office/officeart/2005/8/layout/vList6"/>
    <dgm:cxn modelId="{39FD2ADA-80C4-4180-9C42-0F6F80E3D68B}" srcId="{75BCB8D0-5373-482F-9946-87FFE518122B}" destId="{372159CC-C6C9-4A91-BA07-873179D66B24}" srcOrd="1" destOrd="0" parTransId="{BC4106EF-619D-4A1D-B44D-4E8E9EA34023}" sibTransId="{60C4D773-DB8F-4DC0-BA3D-E03939825036}"/>
    <dgm:cxn modelId="{C710D5FF-0FBA-439B-9983-0F1F4A7958B1}" type="presOf" srcId="{CE80A471-2706-4796-911C-7984F4817061}" destId="{CD86D334-0A34-495C-AC95-01168664C90E}" srcOrd="0" destOrd="0" presId="urn:microsoft.com/office/officeart/2005/8/layout/vList6"/>
    <dgm:cxn modelId="{D9F8AF44-D0D6-4C41-8F7D-3F744E2FC71B}" type="presParOf" srcId="{35F7E5C2-9538-42F7-A5E7-1EA281B2ADF7}" destId="{393E79F6-6B55-4988-8023-1AE365CFB035}" srcOrd="0" destOrd="0" presId="urn:microsoft.com/office/officeart/2005/8/layout/vList6"/>
    <dgm:cxn modelId="{C3049A2E-90AC-471F-B9A0-D132C3A377BF}" type="presParOf" srcId="{393E79F6-6B55-4988-8023-1AE365CFB035}" destId="{F421D006-C81E-440B-9ED5-4E814516BE26}" srcOrd="0" destOrd="0" presId="urn:microsoft.com/office/officeart/2005/8/layout/vList6"/>
    <dgm:cxn modelId="{92DCE219-9ED9-43B1-80F1-9A0D2638CF88}" type="presParOf" srcId="{393E79F6-6B55-4988-8023-1AE365CFB035}" destId="{CD86D334-0A34-495C-AC95-01168664C90E}" srcOrd="1" destOrd="0" presId="urn:microsoft.com/office/officeart/2005/8/layout/vList6"/>
    <dgm:cxn modelId="{3B93AD7F-42FE-4360-A332-3DC4A11E004F}" type="presParOf" srcId="{35F7E5C2-9538-42F7-A5E7-1EA281B2ADF7}" destId="{EB76C038-E6BE-46E2-B37E-415597C16B99}" srcOrd="1" destOrd="0" presId="urn:microsoft.com/office/officeart/2005/8/layout/vList6"/>
    <dgm:cxn modelId="{47F07DAE-0EE8-4D3D-A440-F79453B9A6E5}" type="presParOf" srcId="{35F7E5C2-9538-42F7-A5E7-1EA281B2ADF7}" destId="{E94C2C80-EC8E-431B-8A45-47291B69DA8A}" srcOrd="2" destOrd="0" presId="urn:microsoft.com/office/officeart/2005/8/layout/vList6"/>
    <dgm:cxn modelId="{354D3A04-8032-48C4-8B0E-D471B13851BB}" type="presParOf" srcId="{E94C2C80-EC8E-431B-8A45-47291B69DA8A}" destId="{803E71E4-0F2A-400D-BD2C-1BF14660DB47}" srcOrd="0" destOrd="0" presId="urn:microsoft.com/office/officeart/2005/8/layout/vList6"/>
    <dgm:cxn modelId="{11264471-D916-4954-B908-5033C0A5D47D}" type="presParOf" srcId="{E94C2C80-EC8E-431B-8A45-47291B69DA8A}" destId="{4AB9B61C-E177-4E5F-B5C7-5530EA064C7A}" srcOrd="1" destOrd="0" presId="urn:microsoft.com/office/officeart/2005/8/layout/vList6"/>
    <dgm:cxn modelId="{7F6C8D0E-5840-4980-A18F-14E231162289}" type="presParOf" srcId="{35F7E5C2-9538-42F7-A5E7-1EA281B2ADF7}" destId="{C9CF423B-E15A-452C-B3DE-62D35BBD896A}" srcOrd="3" destOrd="0" presId="urn:microsoft.com/office/officeart/2005/8/layout/vList6"/>
    <dgm:cxn modelId="{AA40D49D-3EFE-49A2-987C-3587D039B56C}" type="presParOf" srcId="{35F7E5C2-9538-42F7-A5E7-1EA281B2ADF7}" destId="{9F36826F-3907-491F-884D-45B4DA0A3343}" srcOrd="4" destOrd="0" presId="urn:microsoft.com/office/officeart/2005/8/layout/vList6"/>
    <dgm:cxn modelId="{FB07DDBB-2868-4EC3-AEAE-D09C28627DC5}" type="presParOf" srcId="{9F36826F-3907-491F-884D-45B4DA0A3343}" destId="{D0A80232-D871-4E1A-84DE-30AA294818B6}" srcOrd="0" destOrd="0" presId="urn:microsoft.com/office/officeart/2005/8/layout/vList6"/>
    <dgm:cxn modelId="{26CCFCF9-A500-444F-A671-FBC684540CFC}" type="presParOf" srcId="{9F36826F-3907-491F-884D-45B4DA0A3343}" destId="{1F0E5B74-0EE4-4DDD-8C28-E18CFA04EC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6D334-0A34-495C-AC95-01168664C90E}">
      <dsp:nvSpPr>
        <dsp:cNvPr id="0" name=""/>
        <dsp:cNvSpPr/>
      </dsp:nvSpPr>
      <dsp:spPr>
        <a:xfrm>
          <a:off x="2808793" y="1928"/>
          <a:ext cx="4208049" cy="20070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noProof="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noProof="0" dirty="0">
              <a:solidFill>
                <a:srgbClr val="002060"/>
              </a:solidFill>
            </a:rPr>
            <a:t>ANS running in one    Laptop</a:t>
          </a:r>
          <a:endParaRPr lang="en-US" sz="1600" b="1" kern="1200" noProof="0" dirty="0">
            <a:solidFill>
              <a:srgbClr val="002060"/>
            </a:solidFill>
          </a:endParaRPr>
        </a:p>
      </dsp:txBody>
      <dsp:txXfrm>
        <a:off x="2808793" y="252804"/>
        <a:ext cx="3455422" cy="1505253"/>
      </dsp:txXfrm>
    </dsp:sp>
    <dsp:sp modelId="{F421D006-C81E-440B-9ED5-4E814516BE26}">
      <dsp:nvSpPr>
        <dsp:cNvPr id="0" name=""/>
        <dsp:cNvSpPr/>
      </dsp:nvSpPr>
      <dsp:spPr>
        <a:xfrm>
          <a:off x="3427" y="160532"/>
          <a:ext cx="2805366" cy="16897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Standalone Run</a:t>
          </a:r>
        </a:p>
      </dsp:txBody>
      <dsp:txXfrm>
        <a:off x="85916" y="243021"/>
        <a:ext cx="2640388" cy="1524819"/>
      </dsp:txXfrm>
    </dsp:sp>
    <dsp:sp modelId="{4AB9B61C-E177-4E5F-B5C7-5530EA064C7A}">
      <dsp:nvSpPr>
        <dsp:cNvPr id="0" name=""/>
        <dsp:cNvSpPr/>
      </dsp:nvSpPr>
      <dsp:spPr>
        <a:xfrm>
          <a:off x="2808793" y="2177914"/>
          <a:ext cx="4208049" cy="19594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noProof="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ANS Controller &amp; Plant running in more than one Laptop</a:t>
          </a:r>
        </a:p>
      </dsp:txBody>
      <dsp:txXfrm>
        <a:off x="2808793" y="2422840"/>
        <a:ext cx="3473273" cy="1469553"/>
      </dsp:txXfrm>
    </dsp:sp>
    <dsp:sp modelId="{803E71E4-0F2A-400D-BD2C-1BF14660DB47}">
      <dsp:nvSpPr>
        <dsp:cNvPr id="0" name=""/>
        <dsp:cNvSpPr/>
      </dsp:nvSpPr>
      <dsp:spPr>
        <a:xfrm>
          <a:off x="3427" y="2312717"/>
          <a:ext cx="2805366" cy="16897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Model-Based Run</a:t>
          </a:r>
        </a:p>
      </dsp:txBody>
      <dsp:txXfrm>
        <a:off x="85916" y="2395206"/>
        <a:ext cx="2640388" cy="1524819"/>
      </dsp:txXfrm>
    </dsp:sp>
    <dsp:sp modelId="{1F0E5B74-0EE4-4DDD-8C28-E18CFA04ECF3}">
      <dsp:nvSpPr>
        <dsp:cNvPr id="0" name=""/>
        <dsp:cNvSpPr/>
      </dsp:nvSpPr>
      <dsp:spPr>
        <a:xfrm>
          <a:off x="2808793" y="4306298"/>
          <a:ext cx="4208049" cy="21004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noProof="0" dirty="0">
            <a:solidFill>
              <a:srgbClr val="002060"/>
            </a:solidFill>
          </a:endParaRPr>
        </a:p>
        <a:p>
          <a:pPr marL="457200" lvl="2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noProof="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Laptop  plus dedicated hardware (PLC, for example)   </a:t>
          </a:r>
        </a:p>
      </dsp:txBody>
      <dsp:txXfrm>
        <a:off x="2808793" y="4568859"/>
        <a:ext cx="3420367" cy="1575363"/>
      </dsp:txXfrm>
    </dsp:sp>
    <dsp:sp modelId="{D0A80232-D871-4E1A-84DE-30AA294818B6}">
      <dsp:nvSpPr>
        <dsp:cNvPr id="0" name=""/>
        <dsp:cNvSpPr/>
      </dsp:nvSpPr>
      <dsp:spPr>
        <a:xfrm>
          <a:off x="3427" y="4511642"/>
          <a:ext cx="2805366" cy="16897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HIL-Based Run</a:t>
          </a:r>
        </a:p>
      </dsp:txBody>
      <dsp:txXfrm>
        <a:off x="85916" y="4594131"/>
        <a:ext cx="2640388" cy="1524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54B9C-301C-4141-8B85-865F95E35866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89878-EC0C-48B4-81D2-D477DFB810C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68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E9253B9-DCF2-E44F-B5C4-1102229AF789}" type="slidenum">
              <a:rPr lang="pt-BR" altLang="en-US"/>
              <a:pPr>
                <a:spcBef>
                  <a:spcPct val="0"/>
                </a:spcBef>
              </a:pPr>
              <a:t>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4040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03B0B-804D-489D-B27F-DE58EFB53DAB}" type="slidenum">
              <a:rPr kumimoji="0" lang="en-CA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3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68A1-08CF-C54B-896F-68C48B7A32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59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1200" dirty="0">
              <a:solidFill>
                <a:schemeClr val="tx2"/>
              </a:solidFill>
              <a:latin typeface="+mn-lt"/>
              <a:ea typeface="ＭＳ Ｐゴシック" panose="020B0600070205080204" pitchFamily="34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E6318-D098-48BC-938D-BEDD005E51DF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88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20D88-3604-4F38-989E-868218FFA7BA}" type="datetime1">
              <a: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16"/>
          <p:cNvSpPr/>
          <p:nvPr userDrawn="1"/>
        </p:nvSpPr>
        <p:spPr>
          <a:xfrm flipH="1" flipV="1">
            <a:off x="0" y="5301208"/>
            <a:ext cx="8496267" cy="1556792"/>
          </a:xfrm>
          <a:prstGeom prst="rect">
            <a:avLst/>
          </a:prstGeom>
          <a:gradFill flip="none" rotWithShape="1">
            <a:gsLst>
              <a:gs pos="48000">
                <a:sysClr val="window" lastClr="FFFFFF"/>
              </a:gs>
              <a:gs pos="0">
                <a:srgbClr val="99CCFF"/>
              </a:gs>
            </a:gsLst>
            <a:lin ang="60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10"/>
          <p:cNvSpPr/>
          <p:nvPr userDrawn="1"/>
        </p:nvSpPr>
        <p:spPr>
          <a:xfrm>
            <a:off x="1" y="0"/>
            <a:ext cx="12191999" cy="1174094"/>
          </a:xfrm>
          <a:prstGeom prst="rect">
            <a:avLst/>
          </a:prstGeom>
          <a:gradFill flip="none" rotWithShape="1">
            <a:gsLst>
              <a:gs pos="56000">
                <a:sysClr val="window" lastClr="FFFFFF"/>
              </a:gs>
              <a:gs pos="0">
                <a:srgbClr val="99CCFF"/>
              </a:gs>
            </a:gsLst>
            <a:lin ang="60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15"/>
          <p:cNvGrpSpPr>
            <a:grpSpLocks noChangeAspect="1"/>
          </p:cNvGrpSpPr>
          <p:nvPr userDrawn="1"/>
        </p:nvGrpSpPr>
        <p:grpSpPr bwMode="hidden">
          <a:xfrm>
            <a:off x="0" y="0"/>
            <a:ext cx="12192000" cy="1342449"/>
            <a:chOff x="-3905251" y="4294188"/>
            <a:chExt cx="13027839" cy="1892300"/>
          </a:xfrm>
        </p:grpSpPr>
        <p:sp>
          <p:nvSpPr>
            <p:cNvPr id="8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 useBgFill="1">
          <p:nvSpPr>
            <p:cNvPr id="12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016120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38CE5-BFC3-7640-9A93-36447AEF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28FA00-6252-DB46-AE5F-160CBA8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195B-0C0F-4B41-B558-607DA3EFF1B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77896F-F2BB-CC48-A4C4-23013C35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708E45-D5F9-F94C-81ED-8A3DD74E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FFDB-F9E6-3D4E-B8FA-6D93A5FCCC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32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33E1AE-3B75-544F-AF0E-C11CAF9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195B-0C0F-4B41-B558-607DA3EFF1B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30C377-92B2-8C49-99C4-E6D80008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082671-A34D-2A48-8117-A1ECA079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FFDB-F9E6-3D4E-B8FA-6D93A5FCCC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80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35990-6AAB-EE45-AA98-5CFB52347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F20A5-3FB0-2F49-A86D-B8DFB28A9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FA5D55-462C-5844-A07E-C1EC5D8B5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B6D18C-C6D8-1842-878C-5713A53A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195B-0C0F-4B41-B558-607DA3EFF1B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1D8D5-1518-804E-88E2-CEB3100F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EF2508-5177-1640-BD1A-14DE679F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FFDB-F9E6-3D4E-B8FA-6D93A5FCCC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16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B1971-7C3E-564B-876E-07D6DADF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17552F7-04DE-C645-9AB8-D56659096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F26EB2-BDDF-9546-A259-C99851AC0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F9DCC5-A85B-624F-B0DA-FB6891DB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195B-0C0F-4B41-B558-607DA3EFF1B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618143-D0E6-C34F-AA2C-79DB5AE1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0E891C-91A7-D64F-A371-D17B6E5C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FFDB-F9E6-3D4E-B8FA-6D93A5FCCC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33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05788-0620-9E49-B275-4FF4F2BB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0AF816-EDBA-524E-B84D-BE3A4EE3B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351B61-352D-B141-AD74-5B0B1499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195B-0C0F-4B41-B558-607DA3EFF1B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1A42E0-F44A-7A41-9D1B-37536523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0D89A4-015D-9A40-A116-49C1B89D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FFDB-F9E6-3D4E-B8FA-6D93A5FCCC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426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95485C-9F91-D646-BBEA-500298078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F6AB73-6A92-174B-A5B9-B9E8F001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5E57A6-CC18-074E-ADB7-09829CE4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195B-0C0F-4B41-B558-607DA3EFF1B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D39E6A-4888-3545-99B7-74AF82EE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345F87-FAFD-EC49-9C29-69C07517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FFDB-F9E6-3D4E-B8FA-6D93A5FCCC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451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0"/>
          <p:cNvSpPr/>
          <p:nvPr userDrawn="1"/>
        </p:nvSpPr>
        <p:spPr>
          <a:xfrm>
            <a:off x="1" y="0"/>
            <a:ext cx="12191999" cy="1546032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0682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98351-80E3-1849-8EB9-A235BA072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E9E56F-2F9A-E142-83A6-56EA2B91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AFAD2B-07FB-A142-BB11-B4C9D458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1195B-0C0F-4B41-B558-607DA3EFF1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7B8AFC-E1AA-6243-B518-64D8070E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8C5725-0EAF-4843-BC71-BD0E26DD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FFDB-F9E6-3D4E-B8FA-6D93A5FCCC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17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0FABE-43A8-3744-93B9-19AC7DA8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6850A3-80C1-6A4A-B964-B2F991CE5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DE7615-6452-6944-AE09-311A917E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1195B-0C0F-4B41-B558-607DA3EFF1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9BE1A6-9DBB-794B-803D-2EBD65FD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E6F964-FF2B-2640-8A57-0174D03D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FFDB-F9E6-3D4E-B8FA-6D93A5FCCC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690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F3371-CC4B-DB46-82DA-D64DB0AE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828A1E-FBD0-B647-BC72-FD8BCF3BB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576B05-BFDB-8249-BE6E-7FCCDC47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1195B-0C0F-4B41-B558-607DA3EFF1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06716F-093D-F048-899B-D9F4447A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BEC8F8-9B99-854F-8CE9-4D1DBAA0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FFDB-F9E6-3D4E-B8FA-6D93A5FCCC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91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8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8444-6397-1940-BCE0-2744CD7F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85FE77-0AC4-2349-B49B-E1E7F8EF0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6CE2B2-E6B1-014A-A646-48EC73D2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FAA060-4B4D-AD42-8BE9-346F25A2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1195B-0C0F-4B41-B558-607DA3EFF1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EE13A8-0BD2-2B47-867A-E19F8ABC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1CD1CB-09B6-D645-BF6A-4D674693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FFDB-F9E6-3D4E-B8FA-6D93A5FCCC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954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58453-B94F-1748-B686-846B4C0A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6F83F0-D469-D04A-9DA6-EE212F05E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12C54A-D42D-E243-868E-1DA16EFF4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07624BC-43DB-2E4C-80E5-F7FB91554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32E55-87A5-1548-9592-8A751AD05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3A1702B-91B0-664B-9B24-2B61954E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1195B-0C0F-4B41-B558-607DA3EFF1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47FD1E4-E4E4-D742-B472-B9259F2F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9B7B2D1-F6EA-194E-8E57-C838A21C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FFDB-F9E6-3D4E-B8FA-6D93A5FCCC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330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38CE5-BFC3-7640-9A93-36447AEF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28FA00-6252-DB46-AE5F-160CBA8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1195B-0C0F-4B41-B558-607DA3EFF1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77896F-F2BB-CC48-A4C4-23013C35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708E45-D5F9-F94C-81ED-8A3DD74E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FFDB-F9E6-3D4E-B8FA-6D93A5FCCC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133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33E1AE-3B75-544F-AF0E-C11CAF9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1195B-0C0F-4B41-B558-607DA3EFF1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30C377-92B2-8C49-99C4-E6D80008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082671-A34D-2A48-8117-A1ECA079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FFDB-F9E6-3D4E-B8FA-6D93A5FCCC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172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35990-6AAB-EE45-AA98-5CFB52347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F20A5-3FB0-2F49-A86D-B8DFB28A9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FA5D55-462C-5844-A07E-C1EC5D8B5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B6D18C-C6D8-1842-878C-5713A53A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1195B-0C0F-4B41-B558-607DA3EFF1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1D8D5-1518-804E-88E2-CEB3100F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EF2508-5177-1640-BD1A-14DE679F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FFDB-F9E6-3D4E-B8FA-6D93A5FCCC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8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B1971-7C3E-564B-876E-07D6DADF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17552F7-04DE-C645-9AB8-D56659096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F26EB2-BDDF-9546-A259-C99851AC0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F9DCC5-A85B-624F-B0DA-FB6891DB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1195B-0C0F-4B41-B558-607DA3EFF1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618143-D0E6-C34F-AA2C-79DB5AE1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0E891C-91A7-D64F-A371-D17B6E5C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FFDB-F9E6-3D4E-B8FA-6D93A5FCCC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98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05788-0620-9E49-B275-4FF4F2BB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0AF816-EDBA-524E-B84D-BE3A4EE3B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351B61-352D-B141-AD74-5B0B1499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1195B-0C0F-4B41-B558-607DA3EFF1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1A42E0-F44A-7A41-9D1B-37536523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0D89A4-015D-9A40-A116-49C1B89D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FFDB-F9E6-3D4E-B8FA-6D93A5FCCC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750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95485C-9F91-D646-BBEA-500298078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F6AB73-6A92-174B-A5B9-B9E8F001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5E57A6-CC18-074E-ADB7-09829CE4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1195B-0C0F-4B41-B558-607DA3EFF1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D39E6A-4888-3545-99B7-74AF82EE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345F87-FAFD-EC49-9C29-69C07517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FFDB-F9E6-3D4E-B8FA-6D93A5FCCC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01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6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0D88-3604-4F38-989E-868218FFA7BA}" type="datetime1">
              <a:rPr lang="pt-BR"/>
              <a:pPr>
                <a:defRPr/>
              </a:pPr>
              <a:t>13/02/2020</a:t>
            </a:fld>
            <a:endParaRPr lang="pt-BR"/>
          </a:p>
        </p:txBody>
      </p:sp>
      <p:grpSp>
        <p:nvGrpSpPr>
          <p:cNvPr id="7" name="Group 15"/>
          <p:cNvGrpSpPr>
            <a:grpSpLocks noChangeAspect="1"/>
          </p:cNvGrpSpPr>
          <p:nvPr userDrawn="1"/>
        </p:nvGrpSpPr>
        <p:grpSpPr bwMode="hidden">
          <a:xfrm>
            <a:off x="-3741" y="-27384"/>
            <a:ext cx="12192000" cy="1342449"/>
            <a:chOff x="-3905251" y="4294188"/>
            <a:chExt cx="13027839" cy="1892300"/>
          </a:xfrm>
        </p:grpSpPr>
        <p:sp>
          <p:nvSpPr>
            <p:cNvPr id="8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 useBgFill="1">
          <p:nvSpPr>
            <p:cNvPr id="12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43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98351-80E3-1849-8EB9-A235BA072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E9E56F-2F9A-E142-83A6-56EA2B91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AFAD2B-07FB-A142-BB11-B4C9D458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195B-0C0F-4B41-B558-607DA3EFF1B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7B8AFC-E1AA-6243-B518-64D8070E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8C5725-0EAF-4843-BC71-BD0E26DD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FFDB-F9E6-3D4E-B8FA-6D93A5FCCC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74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0FABE-43A8-3744-93B9-19AC7DA8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6850A3-80C1-6A4A-B964-B2F991CE5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DE7615-6452-6944-AE09-311A917E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195B-0C0F-4B41-B558-607DA3EFF1B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9BE1A6-9DBB-794B-803D-2EBD65FD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E6F964-FF2B-2640-8A57-0174D03D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FFDB-F9E6-3D4E-B8FA-6D93A5FCCC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80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F3371-CC4B-DB46-82DA-D64DB0AE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828A1E-FBD0-B647-BC72-FD8BCF3BB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576B05-BFDB-8249-BE6E-7FCCDC47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195B-0C0F-4B41-B558-607DA3EFF1B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06716F-093D-F048-899B-D9F4447A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BEC8F8-9B99-854F-8CE9-4D1DBAA0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FFDB-F9E6-3D4E-B8FA-6D93A5FCCC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80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8444-6397-1940-BCE0-2744CD7F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85FE77-0AC4-2349-B49B-E1E7F8EF0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6CE2B2-E6B1-014A-A646-48EC73D2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FAA060-4B4D-AD42-8BE9-346F25A2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195B-0C0F-4B41-B558-607DA3EFF1B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EE13A8-0BD2-2B47-867A-E19F8ABC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1CD1CB-09B6-D645-BF6A-4D674693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FFDB-F9E6-3D4E-B8FA-6D93A5FCCC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7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58453-B94F-1748-B686-846B4C0A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6F83F0-D469-D04A-9DA6-EE212F05E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12C54A-D42D-E243-868E-1DA16EFF4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07624BC-43DB-2E4C-80E5-F7FB91554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32E55-87A5-1548-9592-8A751AD05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3A1702B-91B0-664B-9B24-2B61954E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195B-0C0F-4B41-B558-607DA3EFF1B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47FD1E4-E4E4-D742-B472-B9259F2F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9B7B2D1-F6EA-194E-8E57-C838A21C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FFDB-F9E6-3D4E-B8FA-6D93A5FCCC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76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208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2C68204-DCE6-9541-BE15-A6C5CA54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6327C9-D20E-1C48-905F-6EDC120F4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BA5883-DF3D-0444-B229-F3C1648AF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1195B-0C0F-4B41-B558-607DA3EFF1B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4E7842-C040-A448-AF06-DC1EC5732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C623D9-73F3-6145-856E-0D23AA317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FFDB-F9E6-3D4E-B8FA-6D93A5FCCC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04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2C68204-DCE6-9541-BE15-A6C5CA54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6327C9-D20E-1C48-905F-6EDC120F4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BA5883-DF3D-0444-B229-F3C1648AF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1195B-0C0F-4B41-B558-607DA3EFF1B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4E7842-C040-A448-AF06-DC1EC5732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C623D9-73F3-6145-856E-0D23AA317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1FFDB-F9E6-3D4E-B8FA-6D93A5FCCCE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78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77989" y="30120"/>
            <a:ext cx="12053890" cy="610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400" b="1" cap="all" dirty="0">
                <a:solidFill>
                  <a:schemeClr val="bg1"/>
                </a:solidFill>
                <a:latin typeface="Calibri"/>
              </a:rPr>
              <a:t>Development of the Asherah Nuclear Power Plant Simulator for Cyber Security Assessment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3400" b="1" cap="all" dirty="0">
                <a:solidFill>
                  <a:schemeClr val="bg1"/>
                </a:solidFill>
                <a:latin typeface="Calibri"/>
              </a:rPr>
              <a:t>&amp;</a:t>
            </a:r>
            <a:endParaRPr kumimoji="0" lang="pt-BR" sz="3400" b="1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3400" b="1" cap="all" dirty="0">
                <a:solidFill>
                  <a:schemeClr val="bg1"/>
                </a:solidFill>
                <a:latin typeface="Calibri"/>
              </a:rPr>
              <a:t>UNDERSTANDING NUCLEAR CYBER SECURITY MEASURES, RISKS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3400" b="1" cap="all" dirty="0">
                <a:solidFill>
                  <a:schemeClr val="bg1"/>
                </a:solidFill>
                <a:latin typeface="Calibri"/>
              </a:rPr>
              <a:t>AND CONSEQUENCES: FROM TANK LEVELS TO PLANT PROCESSES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9475" marR="0" lvl="0" indent="-21494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tabLst/>
              <a:defRPr/>
            </a:pPr>
            <a:r>
              <a:rPr kumimoji="0" lang="en-US" sz="19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Rodney Busquim e Silva </a:t>
            </a:r>
          </a:p>
          <a:p>
            <a:pPr marL="2149475" marR="0" lvl="0" indent="-21494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tabLst/>
              <a:defRPr/>
            </a:pPr>
            <a:r>
              <a:rPr kumimoji="0" lang="en-US" sz="19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Koroush</a:t>
            </a:r>
            <a:r>
              <a:rPr kumimoji="0" lang="en-US" sz="19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19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Shirvan</a:t>
            </a:r>
            <a:r>
              <a:rPr kumimoji="0" lang="en-US" sz="19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2149475" marR="0" lvl="0" indent="-21494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tabLst/>
              <a:defRPr/>
            </a:pPr>
            <a:r>
              <a:rPr kumimoji="0" lang="en-US" sz="19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José Roberto Castilho </a:t>
            </a:r>
            <a:r>
              <a:rPr kumimoji="0" lang="en-US" sz="19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Piqueira</a:t>
            </a:r>
            <a:endParaRPr kumimoji="0" lang="en-US" sz="19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2149475" marR="0" lvl="0" indent="-21494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tabLst/>
              <a:defRPr/>
            </a:pPr>
            <a:r>
              <a:rPr kumimoji="0" lang="en-US" sz="19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Ricardo </a:t>
            </a:r>
            <a:r>
              <a:rPr kumimoji="0" lang="en-US" sz="19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Paulino</a:t>
            </a:r>
            <a:r>
              <a:rPr kumimoji="0" lang="en-US" sz="19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Marques</a:t>
            </a:r>
          </a:p>
          <a:p>
            <a:pPr marL="2149475" marR="0" lvl="0" indent="-21494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None/>
              <a:tabLst/>
              <a:defRPr/>
            </a:pPr>
            <a:r>
              <a:rPr kumimoji="0" lang="en-US" sz="19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Scott Purvis</a:t>
            </a:r>
          </a:p>
          <a:p>
            <a:pPr marL="2149475" indent="-2149475" algn="ctr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None/>
              <a:defRPr/>
            </a:pPr>
            <a:r>
              <a:rPr lang="en-US" sz="1900" dirty="0">
                <a:solidFill>
                  <a:schemeClr val="bg1"/>
                </a:solidFill>
                <a:latin typeface="Calibri"/>
                <a:ea typeface="ＭＳ Ｐゴシック" panose="020B0600070205080204" pitchFamily="34" charset="-128"/>
              </a:rPr>
              <a:t>Paul Smith</a:t>
            </a:r>
            <a:endParaRPr lang="pt-BR" sz="1900" dirty="0">
              <a:solidFill>
                <a:schemeClr val="bg1"/>
              </a:solidFill>
              <a:latin typeface="Calibri"/>
              <a:ea typeface="ＭＳ Ｐゴシック" panose="020B0600070205080204" pitchFamily="34" charset="-128"/>
            </a:endParaRPr>
          </a:p>
          <a:p>
            <a:pPr marL="2149475" indent="-2149475" algn="ctr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None/>
              <a:defRPr/>
            </a:pPr>
            <a:r>
              <a:rPr lang="en-US" sz="1900" dirty="0">
                <a:solidFill>
                  <a:schemeClr val="bg1"/>
                </a:solidFill>
                <a:latin typeface="Calibri"/>
                <a:ea typeface="ＭＳ Ｐゴシック" panose="020B0600070205080204" pitchFamily="34" charset="-128"/>
              </a:rPr>
              <a:t>Mitchell Hewes </a:t>
            </a:r>
            <a:endParaRPr lang="pt-BR" sz="1900" dirty="0">
              <a:solidFill>
                <a:schemeClr val="bg1"/>
              </a:solidFill>
              <a:latin typeface="Calibri"/>
              <a:ea typeface="ＭＳ Ｐゴシック" panose="020B0600070205080204" pitchFamily="34" charset="-128"/>
            </a:endParaRPr>
          </a:p>
          <a:p>
            <a:pPr marL="2149475" indent="-2149475" algn="ctr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None/>
              <a:defRPr/>
            </a:pPr>
            <a:r>
              <a:rPr lang="en-US" sz="1900" dirty="0" err="1">
                <a:solidFill>
                  <a:schemeClr val="bg1"/>
                </a:solidFill>
                <a:latin typeface="Calibri"/>
                <a:ea typeface="ＭＳ Ｐゴシック" panose="020B0600070205080204" pitchFamily="34" charset="-128"/>
              </a:rPr>
              <a:t>Jianghai</a:t>
            </a:r>
            <a:r>
              <a:rPr lang="en-US" sz="1900" dirty="0">
                <a:solidFill>
                  <a:schemeClr val="bg1"/>
                </a:solidFill>
                <a:latin typeface="Calibri"/>
                <a:ea typeface="ＭＳ Ｐゴシック" panose="020B0600070205080204" pitchFamily="34" charset="-128"/>
              </a:rPr>
              <a:t> Li </a:t>
            </a:r>
            <a:endParaRPr lang="pt-BR" sz="1900" dirty="0">
              <a:solidFill>
                <a:schemeClr val="bg1"/>
              </a:solidFill>
              <a:latin typeface="Calibri"/>
              <a:ea typeface="ＭＳ Ｐゴシック" panose="020B0600070205080204" pitchFamily="34" charset="-128"/>
            </a:endParaRPr>
          </a:p>
          <a:p>
            <a:pPr marL="2149475" indent="-2149475" algn="ctr">
              <a:lnSpc>
                <a:spcPct val="100000"/>
              </a:lnSpc>
              <a:spcBef>
                <a:spcPts val="0"/>
              </a:spcBef>
              <a:buClr>
                <a:srgbClr val="0BD0D9"/>
              </a:buClr>
              <a:buSzPct val="95000"/>
              <a:buNone/>
              <a:defRPr/>
            </a:pPr>
            <a:r>
              <a:rPr lang="en-US" sz="1900" dirty="0">
                <a:solidFill>
                  <a:schemeClr val="bg1"/>
                </a:solidFill>
                <a:latin typeface="Calibri"/>
                <a:ea typeface="ＭＳ Ｐゴシック" panose="020B0600070205080204" pitchFamily="34" charset="-128"/>
              </a:rPr>
              <a:t>Robert  </a:t>
            </a:r>
            <a:r>
              <a:rPr lang="en-US" sz="1900" dirty="0" err="1">
                <a:solidFill>
                  <a:schemeClr val="bg1"/>
                </a:solidFill>
                <a:latin typeface="Calibri"/>
                <a:ea typeface="ＭＳ Ｐゴシック" panose="020B0600070205080204" pitchFamily="34" charset="-128"/>
              </a:rPr>
              <a:t>Altschaeffel</a:t>
            </a:r>
            <a:endParaRPr lang="en-US" sz="1900" dirty="0">
              <a:solidFill>
                <a:schemeClr val="bg1"/>
              </a:solidFill>
              <a:latin typeface="Calibri"/>
              <a:ea typeface="ＭＳ Ｐゴシック" panose="020B0600070205080204" pitchFamily="34" charset="-128"/>
            </a:endParaRPr>
          </a:p>
          <a:p>
            <a:pPr marL="2149475" marR="0" lvl="0" indent="-21494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None/>
              <a:tabLst/>
              <a:defRPr/>
            </a:pPr>
            <a:endParaRPr lang="en-US" altLang="en-US" sz="2000" b="1" i="1" dirty="0">
              <a:solidFill>
                <a:srgbClr val="C00000"/>
              </a:solidFill>
              <a:latin typeface="Calibri"/>
              <a:ea typeface="ＭＳ Ｐゴシック" panose="020B0600070205080204" pitchFamily="34" charset="-128"/>
            </a:endParaRPr>
          </a:p>
          <a:p>
            <a:pPr marL="2149475" marR="0" lvl="0" indent="-21494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2149475" marR="0" lvl="0" indent="-21494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23" name="Picture 7" descr="brasao MB">
            <a:extLst>
              <a:ext uri="{FF2B5EF4-FFF2-40B4-BE49-F238E27FC236}">
                <a16:creationId xmlns:a16="http://schemas.microsoft.com/office/drawing/2014/main" id="{766F476A-5FA1-44BA-A148-EC512597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8295" y="6020612"/>
            <a:ext cx="613067" cy="80726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79" r="57792" b="6710"/>
          <a:stretch/>
        </p:blipFill>
        <p:spPr>
          <a:xfrm>
            <a:off x="8569306" y="6073933"/>
            <a:ext cx="733033" cy="66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" t="23743" b="23888"/>
          <a:stretch/>
        </p:blipFill>
        <p:spPr>
          <a:xfrm>
            <a:off x="9664861" y="6105673"/>
            <a:ext cx="1097202" cy="576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457" y="6073933"/>
            <a:ext cx="632235" cy="63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F361CE-274A-415A-AF4F-B84DA73D07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912" y="6130245"/>
            <a:ext cx="3000523" cy="738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8315DD-88E8-4D3E-9820-E011548DAE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027" y="6099831"/>
            <a:ext cx="1172373" cy="606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DF3CF-B3BA-4CB5-92F0-821C2C03BA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" y="6130245"/>
            <a:ext cx="1490662" cy="606337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47188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53100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571" y="3657600"/>
            <a:ext cx="6520648" cy="281024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1751858" y="220956"/>
            <a:ext cx="9584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Condensate Cooling Pump (CCP) controller compromised.</a:t>
            </a:r>
            <a:endParaRPr lang="pt-BR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100 % rated speed to shutdown.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b="1" dirty="0">
                <a:solidFill>
                  <a:schemeClr val="bg1"/>
                </a:solidFill>
              </a:rPr>
              <a:t>Facility impact &amp; physical consequences assuming: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Case a)  With safety systems: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	        - Reactor Protection System    (RPS): Reactor shutdown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	        - Engineered Safety Functions (ESF): Heat removal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Case b)  Without Safety Systems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153100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EEE84A6-82D1-45CA-93FB-5DD7B3227946}"/>
              </a:ext>
            </a:extLst>
          </p:cNvPr>
          <p:cNvSpPr txBox="1">
            <a:spLocks/>
          </p:cNvSpPr>
          <p:nvPr/>
        </p:nvSpPr>
        <p:spPr>
          <a:xfrm>
            <a:off x="435006" y="4039335"/>
            <a:ext cx="2192004" cy="2137063"/>
          </a:xfrm>
          <a:prstGeom prst="ellipse">
            <a:avLst/>
          </a:prstGeom>
          <a:solidFill>
            <a:srgbClr val="0070C0"/>
          </a:solidFill>
          <a:ln w="174625" cmpd="thinThick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>
                <a:solidFill>
                  <a:srgbClr val="FFFFFF"/>
                </a:solidFill>
              </a:rPr>
              <a:t>Condenser Cooling </a:t>
            </a:r>
            <a:r>
              <a:rPr lang="en-US" sz="2000" b="1" dirty="0">
                <a:solidFill>
                  <a:srgbClr val="FFFFFF"/>
                </a:solidFill>
              </a:rPr>
              <a:t>Pump Stopped</a:t>
            </a:r>
          </a:p>
        </p:txBody>
      </p:sp>
    </p:spTree>
    <p:extLst>
      <p:ext uri="{BB962C8B-B14F-4D97-AF65-F5344CB8AC3E}">
        <p14:creationId xmlns:p14="http://schemas.microsoft.com/office/powerpoint/2010/main" val="127730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53100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255" y="476063"/>
            <a:ext cx="6036816" cy="272544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CEEE84A6-82D1-45CA-93FB-5DD7B3227946}"/>
              </a:ext>
            </a:extLst>
          </p:cNvPr>
          <p:cNvSpPr txBox="1">
            <a:spLocks/>
          </p:cNvSpPr>
          <p:nvPr/>
        </p:nvSpPr>
        <p:spPr>
          <a:xfrm>
            <a:off x="435006" y="626984"/>
            <a:ext cx="2192004" cy="2137063"/>
          </a:xfrm>
          <a:prstGeom prst="ellipse">
            <a:avLst/>
          </a:prstGeom>
          <a:solidFill>
            <a:srgbClr val="0070C0"/>
          </a:solidFill>
          <a:ln w="174625" cmpd="thinThick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FFFFFF"/>
                </a:solidFill>
              </a:rPr>
              <a:t>Condenser Pressure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EEE84A6-82D1-45CA-93FB-5DD7B3227946}"/>
              </a:ext>
            </a:extLst>
          </p:cNvPr>
          <p:cNvSpPr txBox="1">
            <a:spLocks/>
          </p:cNvSpPr>
          <p:nvPr/>
        </p:nvSpPr>
        <p:spPr>
          <a:xfrm>
            <a:off x="426128" y="4039335"/>
            <a:ext cx="2192004" cy="2137063"/>
          </a:xfrm>
          <a:prstGeom prst="ellipse">
            <a:avLst/>
          </a:prstGeom>
          <a:solidFill>
            <a:srgbClr val="0070C0"/>
          </a:solidFill>
          <a:ln w="174625" cmpd="thinThick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FFFFFF"/>
                </a:solidFill>
              </a:rPr>
              <a:t>Condenser Level</a:t>
            </a:r>
          </a:p>
        </p:txBody>
      </p:sp>
      <p:pic>
        <p:nvPicPr>
          <p:cNvPr id="8" name="Imagem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255" y="3848196"/>
            <a:ext cx="6036816" cy="268859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11" name="Retângulo 13">
            <a:extLst>
              <a:ext uri="{FF2B5EF4-FFF2-40B4-BE49-F238E27FC236}">
                <a16:creationId xmlns:a16="http://schemas.microsoft.com/office/drawing/2014/main" id="{BD079F22-F063-45B0-ABCD-CA713795147F}"/>
              </a:ext>
            </a:extLst>
          </p:cNvPr>
          <p:cNvSpPr/>
          <p:nvPr/>
        </p:nvSpPr>
        <p:spPr>
          <a:xfrm>
            <a:off x="8533521" y="696966"/>
            <a:ext cx="1145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Case a)</a:t>
            </a:r>
          </a:p>
          <a:p>
            <a:r>
              <a:rPr lang="en-GB" b="1" dirty="0">
                <a:solidFill>
                  <a:srgbClr val="FF0000"/>
                </a:solidFill>
              </a:rPr>
              <a:t>Case b)</a:t>
            </a:r>
          </a:p>
        </p:txBody>
      </p:sp>
      <p:sp>
        <p:nvSpPr>
          <p:cNvPr id="9" name="Retângulo 13">
            <a:extLst>
              <a:ext uri="{FF2B5EF4-FFF2-40B4-BE49-F238E27FC236}">
                <a16:creationId xmlns:a16="http://schemas.microsoft.com/office/drawing/2014/main" id="{7C401A2E-9888-4AB6-A8BF-25669387FCEC}"/>
              </a:ext>
            </a:extLst>
          </p:cNvPr>
          <p:cNvSpPr/>
          <p:nvPr/>
        </p:nvSpPr>
        <p:spPr>
          <a:xfrm>
            <a:off x="8591884" y="4039335"/>
            <a:ext cx="1145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Case a)</a:t>
            </a:r>
          </a:p>
          <a:p>
            <a:r>
              <a:rPr lang="en-GB" b="1" dirty="0">
                <a:solidFill>
                  <a:srgbClr val="FF0000"/>
                </a:solidFill>
              </a:rPr>
              <a:t>Case b)</a:t>
            </a:r>
          </a:p>
        </p:txBody>
      </p:sp>
    </p:spTree>
    <p:extLst>
      <p:ext uri="{BB962C8B-B14F-4D97-AF65-F5344CB8AC3E}">
        <p14:creationId xmlns:p14="http://schemas.microsoft.com/office/powerpoint/2010/main" val="295855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53100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EEE84A6-82D1-45CA-93FB-5DD7B3227946}"/>
              </a:ext>
            </a:extLst>
          </p:cNvPr>
          <p:cNvSpPr txBox="1">
            <a:spLocks/>
          </p:cNvSpPr>
          <p:nvPr/>
        </p:nvSpPr>
        <p:spPr>
          <a:xfrm>
            <a:off x="435006" y="626984"/>
            <a:ext cx="2192004" cy="2137063"/>
          </a:xfrm>
          <a:prstGeom prst="ellipse">
            <a:avLst/>
          </a:prstGeom>
          <a:solidFill>
            <a:srgbClr val="0070C0"/>
          </a:solidFill>
          <a:ln w="174625" cmpd="thinThick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FFFFFF"/>
                </a:solidFill>
              </a:rPr>
              <a:t>Reactor Average Temp.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EEE84A6-82D1-45CA-93FB-5DD7B3227946}"/>
              </a:ext>
            </a:extLst>
          </p:cNvPr>
          <p:cNvSpPr txBox="1">
            <a:spLocks/>
          </p:cNvSpPr>
          <p:nvPr/>
        </p:nvSpPr>
        <p:spPr>
          <a:xfrm>
            <a:off x="426128" y="4039335"/>
            <a:ext cx="2192004" cy="2137063"/>
          </a:xfrm>
          <a:prstGeom prst="ellipse">
            <a:avLst/>
          </a:prstGeom>
          <a:solidFill>
            <a:srgbClr val="0070C0"/>
          </a:solidFill>
          <a:ln w="174625" cmpd="thinThick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FFFFFF"/>
                </a:solidFill>
              </a:rPr>
              <a:t>Reactor Power</a:t>
            </a:r>
          </a:p>
        </p:txBody>
      </p:sp>
      <p:pic>
        <p:nvPicPr>
          <p:cNvPr id="7" name="Imagem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780" y="514659"/>
            <a:ext cx="6039768" cy="2651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3" name="Imagem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780" y="3801720"/>
            <a:ext cx="6039768" cy="277724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sp>
        <p:nvSpPr>
          <p:cNvPr id="14" name="Retângulo 13"/>
          <p:cNvSpPr/>
          <p:nvPr/>
        </p:nvSpPr>
        <p:spPr>
          <a:xfrm>
            <a:off x="8552973" y="626984"/>
            <a:ext cx="1145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Case a)</a:t>
            </a:r>
          </a:p>
          <a:p>
            <a:r>
              <a:rPr lang="en-GB" b="1" dirty="0">
                <a:solidFill>
                  <a:srgbClr val="FF0000"/>
                </a:solidFill>
              </a:rPr>
              <a:t>Case b)</a:t>
            </a:r>
          </a:p>
        </p:txBody>
      </p:sp>
      <p:sp>
        <p:nvSpPr>
          <p:cNvPr id="11" name="Retângulo 13">
            <a:extLst>
              <a:ext uri="{FF2B5EF4-FFF2-40B4-BE49-F238E27FC236}">
                <a16:creationId xmlns:a16="http://schemas.microsoft.com/office/drawing/2014/main" id="{FF79D7C2-57CA-4C75-8CF7-7BA2E656AEF7}"/>
              </a:ext>
            </a:extLst>
          </p:cNvPr>
          <p:cNvSpPr/>
          <p:nvPr/>
        </p:nvSpPr>
        <p:spPr>
          <a:xfrm>
            <a:off x="8552972" y="4039335"/>
            <a:ext cx="1145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Case a)</a:t>
            </a:r>
          </a:p>
          <a:p>
            <a:r>
              <a:rPr lang="en-GB" b="1" dirty="0">
                <a:solidFill>
                  <a:srgbClr val="FF0000"/>
                </a:solidFill>
              </a:rPr>
              <a:t>Case b)</a:t>
            </a:r>
          </a:p>
        </p:txBody>
      </p:sp>
    </p:spTree>
    <p:extLst>
      <p:ext uri="{BB962C8B-B14F-4D97-AF65-F5344CB8AC3E}">
        <p14:creationId xmlns:p14="http://schemas.microsoft.com/office/powerpoint/2010/main" val="46846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D375D2-EF78-4EE6-9E11-0B7ADD0AC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7155" cy="6858000"/>
          </a:xfrm>
          <a:prstGeom prst="rect">
            <a:avLst/>
          </a:prstGeom>
        </p:spPr>
      </p:pic>
      <p:pic>
        <p:nvPicPr>
          <p:cNvPr id="9" name="Picture 2" descr="mage result for questions images transparent">
            <a:extLst>
              <a:ext uri="{FF2B5EF4-FFF2-40B4-BE49-F238E27FC236}">
                <a16:creationId xmlns:a16="http://schemas.microsoft.com/office/drawing/2014/main" id="{BA50F854-DAF0-40F2-8A35-981D9A4C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774" y="577518"/>
            <a:ext cx="3787068" cy="433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B1DCA3-9EB1-42BC-8641-6AC4AB88F13C}"/>
              </a:ext>
            </a:extLst>
          </p:cNvPr>
          <p:cNvSpPr/>
          <p:nvPr/>
        </p:nvSpPr>
        <p:spPr>
          <a:xfrm>
            <a:off x="5567067" y="5196566"/>
            <a:ext cx="6225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77"/>
                <a:ea typeface="+mn-ea"/>
                <a:cs typeface="+mn-cs"/>
              </a:rPr>
              <a:t>PLEASE FELL FREE TO PLAY WITH ANS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77"/>
                <a:ea typeface="+mn-ea"/>
                <a:cs typeface="+mn-cs"/>
              </a:rPr>
              <a:t>AND RUN THE ATTACK DEMO @ CYBER VILLAGE</a:t>
            </a:r>
          </a:p>
        </p:txBody>
      </p:sp>
    </p:spTree>
    <p:extLst>
      <p:ext uri="{BB962C8B-B14F-4D97-AF65-F5344CB8AC3E}">
        <p14:creationId xmlns:p14="http://schemas.microsoft.com/office/powerpoint/2010/main" val="76938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76" y="1031357"/>
            <a:ext cx="9268379" cy="4493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Conector de seta reta 2">
            <a:extLst>
              <a:ext uri="{FF2B5EF4-FFF2-40B4-BE49-F238E27FC236}">
                <a16:creationId xmlns:a16="http://schemas.microsoft.com/office/drawing/2014/main" id="{EEC13440-8C10-4C59-8AD4-99A2A911B65A}"/>
              </a:ext>
            </a:extLst>
          </p:cNvPr>
          <p:cNvCxnSpPr>
            <a:cxnSpLocks/>
          </p:cNvCxnSpPr>
          <p:nvPr/>
        </p:nvCxnSpPr>
        <p:spPr>
          <a:xfrm flipH="1" flipV="1">
            <a:off x="5829300" y="3988879"/>
            <a:ext cx="3531204" cy="12605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4">
            <a:extLst>
              <a:ext uri="{FF2B5EF4-FFF2-40B4-BE49-F238E27FC236}">
                <a16:creationId xmlns:a16="http://schemas.microsoft.com/office/drawing/2014/main" id="{82923738-26A9-454B-B055-55EF23EB3329}"/>
              </a:ext>
            </a:extLst>
          </p:cNvPr>
          <p:cNvSpPr/>
          <p:nvPr/>
        </p:nvSpPr>
        <p:spPr>
          <a:xfrm>
            <a:off x="449976" y="1368551"/>
            <a:ext cx="5705980" cy="3440647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207" y="4971394"/>
            <a:ext cx="2174817" cy="1555531"/>
          </a:xfrm>
          <a:prstGeom prst="rect">
            <a:avLst/>
          </a:prstGeom>
        </p:spPr>
      </p:pic>
      <p:sp>
        <p:nvSpPr>
          <p:cNvPr id="12" name="Oval 4">
            <a:extLst>
              <a:ext uri="{FF2B5EF4-FFF2-40B4-BE49-F238E27FC236}">
                <a16:creationId xmlns:a16="http://schemas.microsoft.com/office/drawing/2014/main" id="{D2CF3D41-28C6-4A62-87AE-2A0554C7ACB4}"/>
              </a:ext>
            </a:extLst>
          </p:cNvPr>
          <p:cNvSpPr/>
          <p:nvPr/>
        </p:nvSpPr>
        <p:spPr>
          <a:xfrm>
            <a:off x="9135392" y="4803115"/>
            <a:ext cx="2813336" cy="206916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14" descr="mage result for plc s7 1200">
            <a:extLst>
              <a:ext uri="{FF2B5EF4-FFF2-40B4-BE49-F238E27FC236}">
                <a16:creationId xmlns:a16="http://schemas.microsoft.com/office/drawing/2014/main" id="{C14790DB-0B7B-4295-AC0C-979D595A8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42060" y="985208"/>
            <a:ext cx="1335276" cy="13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">
            <a:extLst>
              <a:ext uri="{FF2B5EF4-FFF2-40B4-BE49-F238E27FC236}">
                <a16:creationId xmlns:a16="http://schemas.microsoft.com/office/drawing/2014/main" id="{2E1CDFBA-3C5C-4401-A30C-37CFE5740A84}"/>
              </a:ext>
            </a:extLst>
          </p:cNvPr>
          <p:cNvSpPr/>
          <p:nvPr/>
        </p:nvSpPr>
        <p:spPr>
          <a:xfrm>
            <a:off x="243272" y="5498412"/>
            <a:ext cx="4214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  <a:defRPr/>
            </a:pPr>
            <a:r>
              <a:rPr lang="en-GB" b="1" kern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Tank level controllers are common to industries such as energy, oil &amp; gas, chemical and metallurgy. </a:t>
            </a:r>
            <a:endParaRPr lang="en-US" b="1" kern="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2E1CDFBA-3C5C-4401-A30C-37CFE5740A84}"/>
              </a:ext>
            </a:extLst>
          </p:cNvPr>
          <p:cNvSpPr/>
          <p:nvPr/>
        </p:nvSpPr>
        <p:spPr>
          <a:xfrm>
            <a:off x="4965366" y="5498412"/>
            <a:ext cx="3886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  <a:defRPr/>
            </a:pPr>
            <a:r>
              <a:rPr lang="en-GB" b="1" kern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Due to their simplicity, tank level controllers are the tools-of-choice to represent the effects of a cyber-attack in real world equipment</a:t>
            </a:r>
            <a:r>
              <a:rPr lang="en-US" b="1" kern="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</p:txBody>
      </p:sp>
      <p:cxnSp>
        <p:nvCxnSpPr>
          <p:cNvPr id="28" name="Conector de seta reta 2">
            <a:extLst>
              <a:ext uri="{FF2B5EF4-FFF2-40B4-BE49-F238E27FC236}">
                <a16:creationId xmlns:a16="http://schemas.microsoft.com/office/drawing/2014/main" id="{EEC13440-8C10-4C59-8AD4-99A2A911B65A}"/>
              </a:ext>
            </a:extLst>
          </p:cNvPr>
          <p:cNvCxnSpPr>
            <a:cxnSpLocks/>
          </p:cNvCxnSpPr>
          <p:nvPr/>
        </p:nvCxnSpPr>
        <p:spPr>
          <a:xfrm flipH="1">
            <a:off x="9111344" y="1731531"/>
            <a:ext cx="1430716" cy="674625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F1F58C5-5E2B-4ED2-94D0-4E852001B4C8}"/>
              </a:ext>
            </a:extLst>
          </p:cNvPr>
          <p:cNvGrpSpPr/>
          <p:nvPr/>
        </p:nvGrpSpPr>
        <p:grpSpPr>
          <a:xfrm>
            <a:off x="-70788" y="-37856"/>
            <a:ext cx="2540000" cy="584775"/>
            <a:chOff x="-70788" y="-37856"/>
            <a:chExt cx="2540000" cy="584775"/>
          </a:xfrm>
        </p:grpSpPr>
        <p:sp>
          <p:nvSpPr>
            <p:cNvPr id="17" name="CaixaDeTexto 11">
              <a:extLst>
                <a:ext uri="{FF2B5EF4-FFF2-40B4-BE49-F238E27FC236}">
                  <a16:creationId xmlns:a16="http://schemas.microsoft.com/office/drawing/2014/main" id="{847C6C84-1F73-4374-B091-F4FB2F71A972}"/>
                </a:ext>
              </a:extLst>
            </p:cNvPr>
            <p:cNvSpPr txBox="1"/>
            <p:nvPr/>
          </p:nvSpPr>
          <p:spPr>
            <a:xfrm>
              <a:off x="-70788" y="-37856"/>
              <a:ext cx="2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Black" panose="020B0A03030101060003" pitchFamily="34" charset="77"/>
                  <a:ea typeface="+mn-ea"/>
                  <a:cs typeface="+mn-cs"/>
                </a:rPr>
                <a:t>WHY?</a:t>
              </a:r>
              <a:endParaRPr kumimoji="0" lang="pt-BR" sz="1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77"/>
                <a:ea typeface="+mn-ea"/>
                <a:cs typeface="+mn-cs"/>
              </a:endParaRPr>
            </a:p>
          </p:txBody>
        </p:sp>
        <p:cxnSp>
          <p:nvCxnSpPr>
            <p:cNvPr id="18" name="Conector Reto 14">
              <a:extLst>
                <a:ext uri="{FF2B5EF4-FFF2-40B4-BE49-F238E27FC236}">
                  <a16:creationId xmlns:a16="http://schemas.microsoft.com/office/drawing/2014/main" id="{DBB87B38-9CE4-43C0-A2A3-67A7B40AFB2F}"/>
                </a:ext>
              </a:extLst>
            </p:cNvPr>
            <p:cNvCxnSpPr/>
            <p:nvPr/>
          </p:nvCxnSpPr>
          <p:spPr>
            <a:xfrm>
              <a:off x="166279" y="546919"/>
              <a:ext cx="2302933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399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40898C-8AE8-4D4D-B659-BA568D3238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794" y="2029011"/>
            <a:ext cx="7460412" cy="4673115"/>
          </a:xfrm>
          <a:prstGeom prst="rect">
            <a:avLst/>
          </a:prstGeom>
          <a:ln w="76200" cmpd="sng">
            <a:solidFill>
              <a:schemeClr val="tx1"/>
            </a:solidFill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" y="1089769"/>
            <a:ext cx="3090041" cy="1878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88852" y="986138"/>
            <a:ext cx="4490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Fictitious Asherah  NPP</a:t>
            </a:r>
            <a:endParaRPr lang="pt-BR" sz="2400" b="1" kern="0" dirty="0">
              <a:solidFill>
                <a:schemeClr val="bg1"/>
              </a:solidFill>
            </a:endParaRPr>
          </a:p>
        </p:txBody>
      </p:sp>
      <p:sp>
        <p:nvSpPr>
          <p:cNvPr id="21" name="Seta para a Direita 20"/>
          <p:cNvSpPr/>
          <p:nvPr/>
        </p:nvSpPr>
        <p:spPr>
          <a:xfrm rot="5400000">
            <a:off x="617024" y="3434382"/>
            <a:ext cx="1673186" cy="1110649"/>
          </a:xfrm>
          <a:prstGeom prst="right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192557" y="4890579"/>
            <a:ext cx="2325880" cy="1298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 rot="16200000">
            <a:off x="585781" y="3613113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kern="0" dirty="0">
                <a:solidFill>
                  <a:schemeClr val="bg1"/>
                </a:solidFill>
              </a:rPr>
              <a:t>Modeling</a:t>
            </a:r>
            <a:r>
              <a:rPr lang="en-US" kern="0" dirty="0"/>
              <a:t> 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48838" y="5131050"/>
            <a:ext cx="254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>
                <a:solidFill>
                  <a:schemeClr val="bg1"/>
                </a:solidFill>
              </a:rPr>
              <a:t>Plant Simulation</a:t>
            </a:r>
          </a:p>
          <a:p>
            <a:pPr algn="ctr"/>
            <a:r>
              <a:rPr lang="en-US" kern="0" dirty="0">
                <a:solidFill>
                  <a:schemeClr val="bg1"/>
                </a:solidFill>
              </a:rPr>
              <a:t>Hardware in the Loop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700071" y="5249233"/>
            <a:ext cx="1713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kern="0" dirty="0">
                <a:solidFill>
                  <a:schemeClr val="bg1"/>
                </a:solidFill>
              </a:rPr>
              <a:t>Assessment</a:t>
            </a:r>
            <a:r>
              <a:rPr lang="en-US" kern="0" dirty="0"/>
              <a:t> </a:t>
            </a:r>
            <a:endParaRPr lang="pt-BR" dirty="0"/>
          </a:p>
        </p:txBody>
      </p:sp>
      <p:sp>
        <p:nvSpPr>
          <p:cNvPr id="31" name="Seta para a Direita 30"/>
          <p:cNvSpPr/>
          <p:nvPr/>
        </p:nvSpPr>
        <p:spPr>
          <a:xfrm>
            <a:off x="2615107" y="4978351"/>
            <a:ext cx="1989432" cy="1003427"/>
          </a:xfrm>
          <a:prstGeom prst="right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3">
            <a:extLst>
              <a:ext uri="{FF2B5EF4-FFF2-40B4-BE49-F238E27FC236}">
                <a16:creationId xmlns:a16="http://schemas.microsoft.com/office/drawing/2014/main" id="{9688821E-036A-4743-BF56-492206B9D630}"/>
              </a:ext>
            </a:extLst>
          </p:cNvPr>
          <p:cNvSpPr/>
          <p:nvPr/>
        </p:nvSpPr>
        <p:spPr>
          <a:xfrm>
            <a:off x="793275" y="3208724"/>
            <a:ext cx="3872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Asherah NPP </a:t>
            </a:r>
          </a:p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Simulator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B6D5E3-E8B7-46CB-B055-1152A20139DC}"/>
              </a:ext>
            </a:extLst>
          </p:cNvPr>
          <p:cNvGrpSpPr/>
          <p:nvPr/>
        </p:nvGrpSpPr>
        <p:grpSpPr>
          <a:xfrm>
            <a:off x="-70788" y="-37856"/>
            <a:ext cx="2540000" cy="584775"/>
            <a:chOff x="-70788" y="-37856"/>
            <a:chExt cx="2540000" cy="584775"/>
          </a:xfrm>
        </p:grpSpPr>
        <p:sp>
          <p:nvSpPr>
            <p:cNvPr id="19" name="CaixaDeTexto 11">
              <a:extLst>
                <a:ext uri="{FF2B5EF4-FFF2-40B4-BE49-F238E27FC236}">
                  <a16:creationId xmlns:a16="http://schemas.microsoft.com/office/drawing/2014/main" id="{766BADE7-A231-4917-B7EE-5BD236E8B9A0}"/>
                </a:ext>
              </a:extLst>
            </p:cNvPr>
            <p:cNvSpPr txBox="1"/>
            <p:nvPr/>
          </p:nvSpPr>
          <p:spPr>
            <a:xfrm>
              <a:off x="-70788" y="-37856"/>
              <a:ext cx="2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Black" panose="020B0A03030101060003" pitchFamily="34" charset="77"/>
                  <a:ea typeface="+mn-ea"/>
                  <a:cs typeface="+mn-cs"/>
                </a:rPr>
                <a:t>WHY?</a:t>
              </a:r>
              <a:endParaRPr kumimoji="0" lang="pt-BR" sz="1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77"/>
                <a:ea typeface="+mn-ea"/>
                <a:cs typeface="+mn-cs"/>
              </a:endParaRPr>
            </a:p>
          </p:txBody>
        </p:sp>
        <p:cxnSp>
          <p:nvCxnSpPr>
            <p:cNvPr id="24" name="Conector Reto 14">
              <a:extLst>
                <a:ext uri="{FF2B5EF4-FFF2-40B4-BE49-F238E27FC236}">
                  <a16:creationId xmlns:a16="http://schemas.microsoft.com/office/drawing/2014/main" id="{ECDCD4BE-72A5-4BBC-AEED-822D48912D45}"/>
                </a:ext>
              </a:extLst>
            </p:cNvPr>
            <p:cNvCxnSpPr/>
            <p:nvPr/>
          </p:nvCxnSpPr>
          <p:spPr>
            <a:xfrm>
              <a:off x="166279" y="546919"/>
              <a:ext cx="2302933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15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0A70C7-0608-9041-8022-35B9DE0FA28F}"/>
              </a:ext>
            </a:extLst>
          </p:cNvPr>
          <p:cNvSpPr txBox="1"/>
          <p:nvPr/>
        </p:nvSpPr>
        <p:spPr>
          <a:xfrm>
            <a:off x="162046" y="1119723"/>
            <a:ext cx="62907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The ANS reproduces the Asherah NPP behavior using dynamic models.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It is based on the TMI core along with typical industry equipment and systems and standard control logic.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dirty="0">
              <a:solidFill>
                <a:prstClr val="white"/>
              </a:solidFill>
              <a:latin typeface="Raleway"/>
            </a:endParaRPr>
          </a:p>
          <a:p>
            <a:pPr algn="r">
              <a:defRPr/>
            </a:pPr>
            <a:r>
              <a:rPr lang="en-US" sz="2700" dirty="0">
                <a:solidFill>
                  <a:prstClr val="white"/>
                </a:solidFill>
                <a:latin typeface="Raleway Medium" panose="020B0503030101060003" pitchFamily="34" charset="77"/>
              </a:rPr>
              <a:t>USP has implemented ANS using the MATLAB/SIMULINK environment to interface with digital IT/OT equipment</a:t>
            </a:r>
            <a:r>
              <a:rPr lang="en-US" sz="2800" dirty="0">
                <a:solidFill>
                  <a:prstClr val="white"/>
                </a:solidFill>
                <a:latin typeface="Raleway Medium" panose="020B0503030101060003" pitchFamily="34" charset="77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Black" panose="020B0A03030101060003" pitchFamily="34" charset="77"/>
              <a:ea typeface="+mn-ea"/>
              <a:cs typeface="+mn-cs"/>
            </a:endParaRPr>
          </a:p>
        </p:txBody>
      </p:sp>
      <p:pic>
        <p:nvPicPr>
          <p:cNvPr id="4" name="Imagem 3" descr="Uma imagem contendo screenshot, desenho, relógio&#10;&#10;Descrição gerada automaticamente">
            <a:extLst>
              <a:ext uri="{FF2B5EF4-FFF2-40B4-BE49-F238E27FC236}">
                <a16:creationId xmlns:a16="http://schemas.microsoft.com/office/drawing/2014/main" id="{CB8656D7-6DA4-AC4B-9B36-6BB3E00E5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111" y="3941046"/>
            <a:ext cx="3916724" cy="2777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Imagem 1">
            <a:extLst>
              <a:ext uri="{FF2B5EF4-FFF2-40B4-BE49-F238E27FC236}">
                <a16:creationId xmlns:a16="http://schemas.microsoft.com/office/drawing/2014/main" id="{FA3EE63C-1891-48A8-B635-7C4468D03B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2111" y="139815"/>
            <a:ext cx="3916724" cy="3465548"/>
          </a:xfrm>
          <a:prstGeom prst="rect">
            <a:avLst/>
          </a:prstGeom>
          <a:ln w="76200" cmpd="sng">
            <a:solidFill>
              <a:schemeClr val="tx1"/>
            </a:solidFill>
          </a:ln>
          <a:effectLst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26B62B8-2AFE-4DEB-9BA1-AB7138F84F1D}"/>
              </a:ext>
            </a:extLst>
          </p:cNvPr>
          <p:cNvGrpSpPr/>
          <p:nvPr/>
        </p:nvGrpSpPr>
        <p:grpSpPr>
          <a:xfrm>
            <a:off x="-70788" y="-37856"/>
            <a:ext cx="2540000" cy="584775"/>
            <a:chOff x="-70788" y="-37856"/>
            <a:chExt cx="2540000" cy="584775"/>
          </a:xfrm>
        </p:grpSpPr>
        <p:sp>
          <p:nvSpPr>
            <p:cNvPr id="19" name="CaixaDeTexto 11">
              <a:extLst>
                <a:ext uri="{FF2B5EF4-FFF2-40B4-BE49-F238E27FC236}">
                  <a16:creationId xmlns:a16="http://schemas.microsoft.com/office/drawing/2014/main" id="{3F6EB1DE-3318-4C99-9B4C-F4CE47488BFF}"/>
                </a:ext>
              </a:extLst>
            </p:cNvPr>
            <p:cNvSpPr txBox="1"/>
            <p:nvPr/>
          </p:nvSpPr>
          <p:spPr>
            <a:xfrm>
              <a:off x="-70788" y="-37856"/>
              <a:ext cx="2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Black" panose="020B0A03030101060003" pitchFamily="34" charset="77"/>
                  <a:ea typeface="+mn-ea"/>
                  <a:cs typeface="+mn-cs"/>
                </a:rPr>
                <a:t>WHAT?</a:t>
              </a:r>
              <a:endParaRPr kumimoji="0" lang="pt-BR" sz="1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77"/>
                <a:ea typeface="+mn-ea"/>
                <a:cs typeface="+mn-cs"/>
              </a:endParaRPr>
            </a:p>
          </p:txBody>
        </p:sp>
        <p:cxnSp>
          <p:nvCxnSpPr>
            <p:cNvPr id="20" name="Conector Reto 14">
              <a:extLst>
                <a:ext uri="{FF2B5EF4-FFF2-40B4-BE49-F238E27FC236}">
                  <a16:creationId xmlns:a16="http://schemas.microsoft.com/office/drawing/2014/main" id="{A941BF99-B603-43F1-BD95-3936C560EDF0}"/>
                </a:ext>
              </a:extLst>
            </p:cNvPr>
            <p:cNvCxnSpPr/>
            <p:nvPr/>
          </p:nvCxnSpPr>
          <p:spPr>
            <a:xfrm>
              <a:off x="166279" y="546919"/>
              <a:ext cx="2302933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24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059" y="1008722"/>
            <a:ext cx="6381338" cy="159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ＭＳ Ｐゴシック" charset="-128"/>
              </a:rPr>
              <a:t>Process I/O Interfaces </a:t>
            </a:r>
          </a:p>
          <a:p>
            <a:pPr marL="452438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ＭＳ Ｐゴシック" charset="-128"/>
              </a:rPr>
              <a:t>allow p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ＭＳ Ｐゴシック" charset="-128"/>
              </a:rPr>
              <a:t>hysical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ＭＳ Ｐゴシック" charset="-128"/>
              </a:rPr>
              <a:t> p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ＭＳ Ｐゴシック" charset="-128"/>
              </a:rPr>
              <a:t>rocesses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ＭＳ Ｐゴシック" charset="-128"/>
              </a:rPr>
              <a:t> interfacing</a:t>
            </a:r>
          </a:p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ＭＳ Ｐゴシック" charset="-128"/>
              </a:rPr>
              <a:t>Control I/O Interfaces </a:t>
            </a:r>
          </a:p>
          <a:p>
            <a:pPr marL="452438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ＭＳ Ｐゴシック" charset="-128"/>
              </a:rPr>
              <a:t>allow Hardware in the Loop implementations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ＭＳ Ｐゴシック" charset="-128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6455" y="1807549"/>
            <a:ext cx="4389191" cy="4861642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982" y="2948639"/>
            <a:ext cx="4006508" cy="3615873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6" name="Oval 4"/>
          <p:cNvSpPr/>
          <p:nvPr/>
        </p:nvSpPr>
        <p:spPr>
          <a:xfrm>
            <a:off x="2649805" y="3449097"/>
            <a:ext cx="548923" cy="831383"/>
          </a:xfrm>
          <a:prstGeom prst="ellipse">
            <a:avLst/>
          </a:prstGeom>
          <a:solidFill>
            <a:srgbClr val="C00000">
              <a:alpha val="0"/>
            </a:srgb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cxnSp>
        <p:nvCxnSpPr>
          <p:cNvPr id="7" name="Conector de seta reta 2"/>
          <p:cNvCxnSpPr>
            <a:cxnSpLocks/>
            <a:endCxn id="13" idx="2"/>
          </p:cNvCxnSpPr>
          <p:nvPr/>
        </p:nvCxnSpPr>
        <p:spPr>
          <a:xfrm flipV="1">
            <a:off x="3228276" y="2948639"/>
            <a:ext cx="4800948" cy="916150"/>
          </a:xfrm>
          <a:prstGeom prst="straightConnector1">
            <a:avLst/>
          </a:prstGeom>
          <a:solidFill>
            <a:srgbClr val="C00000">
              <a:alpha val="0"/>
            </a:srgb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" name="Oval 4"/>
          <p:cNvSpPr/>
          <p:nvPr/>
        </p:nvSpPr>
        <p:spPr>
          <a:xfrm>
            <a:off x="8029224" y="2032489"/>
            <a:ext cx="1700847" cy="1832300"/>
          </a:xfrm>
          <a:prstGeom prst="ellipse">
            <a:avLst/>
          </a:prstGeom>
          <a:solidFill>
            <a:srgbClr val="C00000">
              <a:alpha val="0"/>
            </a:srgb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836" y="68245"/>
            <a:ext cx="1800200" cy="1622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Straight Arrow Connector 17"/>
          <p:cNvCxnSpPr>
            <a:cxnSpLocks/>
            <a:stCxn id="13" idx="7"/>
            <a:endCxn id="19" idx="3"/>
          </p:cNvCxnSpPr>
          <p:nvPr/>
        </p:nvCxnSpPr>
        <p:spPr>
          <a:xfrm flipV="1">
            <a:off x="9480988" y="1706243"/>
            <a:ext cx="518123" cy="594580"/>
          </a:xfrm>
          <a:prstGeom prst="straightConnector1">
            <a:avLst/>
          </a:prstGeom>
          <a:solidFill>
            <a:srgbClr val="C00000">
              <a:alpha val="0"/>
            </a:srgb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" name="Oval 18"/>
          <p:cNvSpPr/>
          <p:nvPr/>
        </p:nvSpPr>
        <p:spPr>
          <a:xfrm>
            <a:off x="9678411" y="-7897"/>
            <a:ext cx="2189878" cy="2008240"/>
          </a:xfrm>
          <a:prstGeom prst="ellipse">
            <a:avLst/>
          </a:prstGeom>
          <a:solidFill>
            <a:srgbClr val="C00000">
              <a:alpha val="0"/>
            </a:srgb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 dirty="0">
              <a:solidFill>
                <a:sysClr val="windowText" lastClr="000000"/>
              </a:solidFill>
              <a:latin typeface="Arial"/>
            </a:endParaRPr>
          </a:p>
        </p:txBody>
      </p:sp>
      <p:cxnSp>
        <p:nvCxnSpPr>
          <p:cNvPr id="26" name="Straight Arrow Connector 25"/>
          <p:cNvCxnSpPr>
            <a:cxnSpLocks/>
            <a:stCxn id="13" idx="1"/>
            <a:endCxn id="17" idx="5"/>
          </p:cNvCxnSpPr>
          <p:nvPr/>
        </p:nvCxnSpPr>
        <p:spPr>
          <a:xfrm flipH="1" flipV="1">
            <a:off x="7247615" y="1259332"/>
            <a:ext cx="1030692" cy="1041491"/>
          </a:xfrm>
          <a:prstGeom prst="straightConnector1">
            <a:avLst/>
          </a:prstGeom>
          <a:solidFill>
            <a:srgbClr val="C00000">
              <a:alpha val="0"/>
            </a:srgb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21" name="Picture 14" descr="mage result for plc s7 1200">
            <a:extLst>
              <a:ext uri="{FF2B5EF4-FFF2-40B4-BE49-F238E27FC236}">
                <a16:creationId xmlns:a16="http://schemas.microsoft.com/office/drawing/2014/main" id="{2E478EC4-3ECF-486F-8E54-140DEB11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4116" y="364449"/>
            <a:ext cx="854290" cy="8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6266589" y="175477"/>
            <a:ext cx="1149343" cy="1269815"/>
          </a:xfrm>
          <a:prstGeom prst="ellipse">
            <a:avLst/>
          </a:prstGeom>
          <a:solidFill>
            <a:srgbClr val="C00000">
              <a:alpha val="0"/>
            </a:srgb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02304D-E2AA-4629-B430-64DB79302915}"/>
              </a:ext>
            </a:extLst>
          </p:cNvPr>
          <p:cNvGrpSpPr/>
          <p:nvPr/>
        </p:nvGrpSpPr>
        <p:grpSpPr>
          <a:xfrm>
            <a:off x="-70788" y="-37856"/>
            <a:ext cx="2540000" cy="584775"/>
            <a:chOff x="-70788" y="-37856"/>
            <a:chExt cx="2540000" cy="584775"/>
          </a:xfrm>
        </p:grpSpPr>
        <p:sp>
          <p:nvSpPr>
            <p:cNvPr id="38" name="CaixaDeTexto 11">
              <a:extLst>
                <a:ext uri="{FF2B5EF4-FFF2-40B4-BE49-F238E27FC236}">
                  <a16:creationId xmlns:a16="http://schemas.microsoft.com/office/drawing/2014/main" id="{B76BEE6F-240D-4072-BF70-61E990768C74}"/>
                </a:ext>
              </a:extLst>
            </p:cNvPr>
            <p:cNvSpPr txBox="1"/>
            <p:nvPr/>
          </p:nvSpPr>
          <p:spPr>
            <a:xfrm>
              <a:off x="-70788" y="-37856"/>
              <a:ext cx="2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200" spc="-150" dirty="0">
                  <a:solidFill>
                    <a:prstClr val="white"/>
                  </a:solidFill>
                  <a:latin typeface="Raleway Black" panose="020B0A03030101060003" pitchFamily="34" charset="77"/>
                </a:rPr>
                <a:t>HOW</a:t>
              </a:r>
              <a:r>
                <a:rPr kumimoji="0" lang="pt-BR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 Black" panose="020B0A03030101060003" pitchFamily="34" charset="77"/>
                  <a:ea typeface="+mn-ea"/>
                  <a:cs typeface="+mn-cs"/>
                </a:rPr>
                <a:t>?</a:t>
              </a:r>
              <a:endParaRPr kumimoji="0" lang="pt-BR" sz="1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77"/>
                <a:ea typeface="+mn-ea"/>
                <a:cs typeface="+mn-cs"/>
              </a:endParaRPr>
            </a:p>
          </p:txBody>
        </p:sp>
        <p:cxnSp>
          <p:nvCxnSpPr>
            <p:cNvPr id="39" name="Conector Reto 14">
              <a:extLst>
                <a:ext uri="{FF2B5EF4-FFF2-40B4-BE49-F238E27FC236}">
                  <a16:creationId xmlns:a16="http://schemas.microsoft.com/office/drawing/2014/main" id="{D1ADFF64-05FF-4EF7-86AA-61FE9AB5D69A}"/>
                </a:ext>
              </a:extLst>
            </p:cNvPr>
            <p:cNvCxnSpPr/>
            <p:nvPr/>
          </p:nvCxnSpPr>
          <p:spPr>
            <a:xfrm>
              <a:off x="166279" y="546919"/>
              <a:ext cx="2302933" cy="0"/>
            </a:xfrm>
            <a:prstGeom prst="line">
              <a:avLst/>
            </a:prstGeom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950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3393C970-19C2-449F-A181-1337E8E31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204038"/>
              </p:ext>
            </p:extLst>
          </p:nvPr>
        </p:nvGraphicFramePr>
        <p:xfrm>
          <a:off x="2936113" y="224644"/>
          <a:ext cx="7020271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1">
            <a:extLst>
              <a:ext uri="{FF2B5EF4-FFF2-40B4-BE49-F238E27FC236}">
                <a16:creationId xmlns:a16="http://schemas.microsoft.com/office/drawing/2014/main" id="{4A3FC934-4420-40AA-ABB3-27EF839091CC}"/>
              </a:ext>
            </a:extLst>
          </p:cNvPr>
          <p:cNvSpPr/>
          <p:nvPr/>
        </p:nvSpPr>
        <p:spPr>
          <a:xfrm>
            <a:off x="955939" y="477982"/>
            <a:ext cx="1067136" cy="5518463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0000">
                <a:schemeClr val="accent1">
                  <a:lumMod val="0"/>
                  <a:lumOff val="100000"/>
                </a:schemeClr>
              </a:gs>
              <a:gs pos="82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81728411-1438-49B5-A7F1-1BDFDD80B3BC}"/>
              </a:ext>
            </a:extLst>
          </p:cNvPr>
          <p:cNvSpPr txBox="1"/>
          <p:nvPr/>
        </p:nvSpPr>
        <p:spPr>
          <a:xfrm>
            <a:off x="265633" y="5996445"/>
            <a:ext cx="2447748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Comprehensive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Down Arrow 1">
            <a:extLst>
              <a:ext uri="{FF2B5EF4-FFF2-40B4-BE49-F238E27FC236}">
                <a16:creationId xmlns:a16="http://schemas.microsoft.com/office/drawing/2014/main" id="{3F4ACA2A-CFA2-4140-8E2E-0A0F5F835E56}"/>
              </a:ext>
            </a:extLst>
          </p:cNvPr>
          <p:cNvSpPr/>
          <p:nvPr/>
        </p:nvSpPr>
        <p:spPr>
          <a:xfrm rot="10800000">
            <a:off x="10715324" y="861554"/>
            <a:ext cx="1067136" cy="559655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0000">
                <a:schemeClr val="accent1">
                  <a:lumMod val="0"/>
                  <a:lumOff val="100000"/>
                </a:schemeClr>
              </a:gs>
              <a:gs pos="82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0B0AE7-F93A-4811-A3B4-8597021E7AD1}"/>
              </a:ext>
            </a:extLst>
          </p:cNvPr>
          <p:cNvSpPr txBox="1"/>
          <p:nvPr/>
        </p:nvSpPr>
        <p:spPr>
          <a:xfrm>
            <a:off x="9955680" y="333587"/>
            <a:ext cx="2447748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Portable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0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ixaDeTexto 11">
            <a:extLst>
              <a:ext uri="{FF2B5EF4-FFF2-40B4-BE49-F238E27FC236}">
                <a16:creationId xmlns:a16="http://schemas.microsoft.com/office/drawing/2014/main" id="{D6A6F4C6-7461-4032-8D40-555E6FEB9037}"/>
              </a:ext>
            </a:extLst>
          </p:cNvPr>
          <p:cNvSpPr txBox="1"/>
          <p:nvPr/>
        </p:nvSpPr>
        <p:spPr>
          <a:xfrm>
            <a:off x="-3351456" y="55967"/>
            <a:ext cx="670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3200" spc="-150" dirty="0">
                <a:solidFill>
                  <a:prstClr val="white"/>
                </a:solidFill>
                <a:latin typeface="Raleway Black" panose="020B0A03030101060003" pitchFamily="34" charset="77"/>
              </a:rPr>
              <a:t>ICONS 2020 DEMO</a:t>
            </a:r>
          </a:p>
        </p:txBody>
      </p:sp>
      <p:cxnSp>
        <p:nvCxnSpPr>
          <p:cNvPr id="46" name="Conector Reto 14">
            <a:extLst>
              <a:ext uri="{FF2B5EF4-FFF2-40B4-BE49-F238E27FC236}">
                <a16:creationId xmlns:a16="http://schemas.microsoft.com/office/drawing/2014/main" id="{7182A31B-0287-4BF6-8BDF-319DE59CEB50}"/>
              </a:ext>
            </a:extLst>
          </p:cNvPr>
          <p:cNvCxnSpPr>
            <a:cxnSpLocks/>
          </p:cNvCxnSpPr>
          <p:nvPr/>
        </p:nvCxnSpPr>
        <p:spPr>
          <a:xfrm>
            <a:off x="137672" y="640742"/>
            <a:ext cx="3145855" cy="2171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11">
            <a:extLst>
              <a:ext uri="{FF2B5EF4-FFF2-40B4-BE49-F238E27FC236}">
                <a16:creationId xmlns:a16="http://schemas.microsoft.com/office/drawing/2014/main" id="{140BD4DA-4957-4FC0-A03F-1796C13080C9}"/>
              </a:ext>
            </a:extLst>
          </p:cNvPr>
          <p:cNvSpPr txBox="1"/>
          <p:nvPr/>
        </p:nvSpPr>
        <p:spPr>
          <a:xfrm>
            <a:off x="8070606" y="3941618"/>
            <a:ext cx="4050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77"/>
                <a:ea typeface="+mn-ea"/>
                <a:cs typeface="+mn-cs"/>
              </a:rPr>
              <a:t>REACTOR CORE </a:t>
            </a:r>
            <a:r>
              <a:rPr lang="pt-BR" sz="2000" spc="-150" dirty="0">
                <a:solidFill>
                  <a:prstClr val="white"/>
                </a:solidFill>
                <a:latin typeface="Raleway Black" panose="020B0A03030101060003" pitchFamily="34" charset="77"/>
              </a:rPr>
              <a:t>PANEL</a:t>
            </a:r>
            <a:endParaRPr kumimoji="0" lang="pt-BR" sz="20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Black" panose="020B0A03030101060003" pitchFamily="34" charset="77"/>
              <a:ea typeface="+mn-ea"/>
              <a:cs typeface="+mn-cs"/>
            </a:endParaRPr>
          </a:p>
        </p:txBody>
      </p:sp>
      <p:sp>
        <p:nvSpPr>
          <p:cNvPr id="48" name="CaixaDeTexto 11">
            <a:extLst>
              <a:ext uri="{FF2B5EF4-FFF2-40B4-BE49-F238E27FC236}">
                <a16:creationId xmlns:a16="http://schemas.microsoft.com/office/drawing/2014/main" id="{C954606C-FEBD-4CB4-8A1C-06ECD8A20127}"/>
              </a:ext>
            </a:extLst>
          </p:cNvPr>
          <p:cNvSpPr txBox="1"/>
          <p:nvPr/>
        </p:nvSpPr>
        <p:spPr>
          <a:xfrm>
            <a:off x="4073236" y="3919959"/>
            <a:ext cx="4050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77"/>
                <a:ea typeface="+mn-ea"/>
                <a:cs typeface="+mn-cs"/>
              </a:rPr>
              <a:t>LOCAL HMI</a:t>
            </a:r>
          </a:p>
        </p:txBody>
      </p:sp>
      <p:sp>
        <p:nvSpPr>
          <p:cNvPr id="49" name="CaixaDeTexto 11">
            <a:extLst>
              <a:ext uri="{FF2B5EF4-FFF2-40B4-BE49-F238E27FC236}">
                <a16:creationId xmlns:a16="http://schemas.microsoft.com/office/drawing/2014/main" id="{A0A4B1F8-DE67-4AA5-AC83-636A8A73C5ED}"/>
              </a:ext>
            </a:extLst>
          </p:cNvPr>
          <p:cNvSpPr txBox="1"/>
          <p:nvPr/>
        </p:nvSpPr>
        <p:spPr>
          <a:xfrm>
            <a:off x="-72303" y="3615056"/>
            <a:ext cx="4050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77"/>
                <a:ea typeface="+mn-ea"/>
                <a:cs typeface="+mn-cs"/>
              </a:rPr>
              <a:t>CONTROL ROOM HMI</a:t>
            </a:r>
          </a:p>
        </p:txBody>
      </p:sp>
      <p:sp>
        <p:nvSpPr>
          <p:cNvPr id="50" name="CaixaDeTexto 11">
            <a:extLst>
              <a:ext uri="{FF2B5EF4-FFF2-40B4-BE49-F238E27FC236}">
                <a16:creationId xmlns:a16="http://schemas.microsoft.com/office/drawing/2014/main" id="{116493AC-7433-4B4E-8065-4DC82DAA803E}"/>
              </a:ext>
            </a:extLst>
          </p:cNvPr>
          <p:cNvSpPr txBox="1"/>
          <p:nvPr/>
        </p:nvSpPr>
        <p:spPr>
          <a:xfrm>
            <a:off x="1650277" y="6393027"/>
            <a:ext cx="4148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lack" panose="020B0A03030101060003" pitchFamily="34" charset="77"/>
                <a:ea typeface="+mn-ea"/>
                <a:cs typeface="+mn-cs"/>
              </a:rPr>
              <a:t>CONFIGURATION AND ATTACK TERMINAL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4AD60F-63EA-4583-AE7C-AFC7B3B219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73" y="1838889"/>
            <a:ext cx="3935563" cy="17251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0446A3-4EDC-42D8-AA75-89CF14DED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05" y="4635105"/>
            <a:ext cx="1922023" cy="17251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0C18F9-2739-4706-B4A5-580DD4CEB34D}"/>
              </a:ext>
            </a:extLst>
          </p:cNvPr>
          <p:cNvSpPr/>
          <p:nvPr/>
        </p:nvSpPr>
        <p:spPr>
          <a:xfrm>
            <a:off x="7076209" y="5592808"/>
            <a:ext cx="4978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spc="-150" dirty="0">
                <a:solidFill>
                  <a:prstClr val="white"/>
                </a:solidFill>
                <a:latin typeface="Raleway Black" panose="020B0A03030101060003" pitchFamily="34" charset="77"/>
              </a:rPr>
              <a:t>3 Virtual Machines</a:t>
            </a:r>
          </a:p>
          <a:p>
            <a:pPr algn="r"/>
            <a:r>
              <a:rPr lang="pt-BR" sz="2400" spc="-150" dirty="0">
                <a:solidFill>
                  <a:prstClr val="white"/>
                </a:solidFill>
                <a:latin typeface="Raleway Black" panose="020B0A03030101060003" pitchFamily="34" charset="77"/>
              </a:rPr>
              <a:t>1 Programmable Logic Controller</a:t>
            </a:r>
          </a:p>
          <a:p>
            <a:pPr algn="r"/>
            <a:r>
              <a:rPr lang="pt-BR" sz="2400" spc="-150" dirty="0">
                <a:solidFill>
                  <a:prstClr val="white"/>
                </a:solidFill>
                <a:latin typeface="Raleway Black" panose="020B0A03030101060003" pitchFamily="34" charset="77"/>
              </a:rPr>
              <a:t> Virtual process network</a:t>
            </a:r>
            <a:endParaRPr lang="pt-BR" sz="4000" spc="-150" dirty="0">
              <a:solidFill>
                <a:prstClr val="white"/>
              </a:solidFill>
              <a:latin typeface="Raleway Black" panose="020B0A030301010600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0002B6-4E32-4FC9-8737-3B42A8AF9D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182" y="317776"/>
            <a:ext cx="4184547" cy="352310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C0A747-15C9-48D1-800A-B76C77B686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5192" y="317776"/>
            <a:ext cx="3345840" cy="353428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596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F29F36-E7E5-4E9B-9BA8-B092BCBE3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972955"/>
            <a:ext cx="11016961" cy="586302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DA46EDB-8B4C-4B93-A026-8DB26AFC769A}"/>
              </a:ext>
            </a:extLst>
          </p:cNvPr>
          <p:cNvSpPr/>
          <p:nvPr/>
        </p:nvSpPr>
        <p:spPr>
          <a:xfrm>
            <a:off x="1146464" y="4485168"/>
            <a:ext cx="1046747" cy="183686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ráfico 15">
            <a:extLst>
              <a:ext uri="{FF2B5EF4-FFF2-40B4-BE49-F238E27FC236}">
                <a16:creationId xmlns:a16="http://schemas.microsoft.com/office/drawing/2014/main" id="{402B1EFC-4894-46F5-872E-B8C2935C7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4813" y="5408795"/>
            <a:ext cx="952500" cy="9525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47A40D2-BBB4-41AD-A227-BA6E7036206C}"/>
              </a:ext>
            </a:extLst>
          </p:cNvPr>
          <p:cNvSpPr/>
          <p:nvPr/>
        </p:nvSpPr>
        <p:spPr>
          <a:xfrm>
            <a:off x="583987" y="3904469"/>
            <a:ext cx="2171700" cy="1201148"/>
          </a:xfrm>
          <a:prstGeom prst="ellipse">
            <a:avLst/>
          </a:prstGeom>
          <a:solidFill>
            <a:schemeClr val="tx2">
              <a:alpha val="0"/>
            </a:schemeClr>
          </a:solidFill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16D546-007F-468A-B296-48D1DBE17D63}"/>
              </a:ext>
            </a:extLst>
          </p:cNvPr>
          <p:cNvSpPr/>
          <p:nvPr/>
        </p:nvSpPr>
        <p:spPr>
          <a:xfrm>
            <a:off x="4327639" y="2803558"/>
            <a:ext cx="4209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t-BR" sz="4000" spc="-150" dirty="0">
              <a:latin typeface="Raleway Black" panose="020B0A03030101060003" pitchFamily="34" charset="77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80875DC-5625-4B03-9149-001872E2E61B}"/>
              </a:ext>
            </a:extLst>
          </p:cNvPr>
          <p:cNvSpPr/>
          <p:nvPr/>
        </p:nvSpPr>
        <p:spPr>
          <a:xfrm>
            <a:off x="4888749" y="3157501"/>
            <a:ext cx="2252058" cy="1608190"/>
          </a:xfrm>
          <a:prstGeom prst="wedgeRoundRectCallout">
            <a:avLst>
              <a:gd name="adj1" fmla="val -143031"/>
              <a:gd name="adj2" fmla="val 346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Wireshark Packet Inspection</a:t>
            </a:r>
          </a:p>
        </p:txBody>
      </p:sp>
      <p:sp>
        <p:nvSpPr>
          <p:cNvPr id="16" name="CaixaDeTexto 11">
            <a:extLst>
              <a:ext uri="{FF2B5EF4-FFF2-40B4-BE49-F238E27FC236}">
                <a16:creationId xmlns:a16="http://schemas.microsoft.com/office/drawing/2014/main" id="{B9C1E261-DEE1-4380-81EB-A4DCF04C48F2}"/>
              </a:ext>
            </a:extLst>
          </p:cNvPr>
          <p:cNvSpPr txBox="1"/>
          <p:nvPr/>
        </p:nvSpPr>
        <p:spPr>
          <a:xfrm>
            <a:off x="-3351456" y="55967"/>
            <a:ext cx="670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3200" spc="-150" dirty="0">
                <a:solidFill>
                  <a:prstClr val="white"/>
                </a:solidFill>
                <a:latin typeface="Raleway Black" panose="020B0A03030101060003" pitchFamily="34" charset="77"/>
              </a:rPr>
              <a:t>ICONS 2020 DEMO</a:t>
            </a:r>
          </a:p>
        </p:txBody>
      </p:sp>
      <p:cxnSp>
        <p:nvCxnSpPr>
          <p:cNvPr id="17" name="Conector Reto 14">
            <a:extLst>
              <a:ext uri="{FF2B5EF4-FFF2-40B4-BE49-F238E27FC236}">
                <a16:creationId xmlns:a16="http://schemas.microsoft.com/office/drawing/2014/main" id="{FA2058E2-FC08-4FE2-ACB1-DF086D505233}"/>
              </a:ext>
            </a:extLst>
          </p:cNvPr>
          <p:cNvCxnSpPr>
            <a:cxnSpLocks/>
          </p:cNvCxnSpPr>
          <p:nvPr/>
        </p:nvCxnSpPr>
        <p:spPr>
          <a:xfrm>
            <a:off x="137672" y="640742"/>
            <a:ext cx="3145855" cy="2171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9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9DCF3E5A-7364-444E-BD8E-F7B36563C3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815" y="5204057"/>
            <a:ext cx="2498545" cy="131683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92A9C84-394C-42D8-9A07-2503467838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026" y="142043"/>
            <a:ext cx="7304974" cy="4900473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7135329" y="5042516"/>
            <a:ext cx="3970636" cy="1767013"/>
          </a:xfrm>
          <a:prstGeom prst="ellipse">
            <a:avLst/>
          </a:prstGeom>
          <a:solidFill>
            <a:srgbClr val="C00000">
              <a:alpha val="0"/>
            </a:srgbClr>
          </a:solidFill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9700303" y="4237476"/>
            <a:ext cx="778227" cy="80504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34" idx="6"/>
          </p:cNvCxnSpPr>
          <p:nvPr/>
        </p:nvCxnSpPr>
        <p:spPr>
          <a:xfrm flipV="1">
            <a:off x="3542834" y="1137959"/>
            <a:ext cx="3592495" cy="94599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E35AA4-C4C1-4B6C-AC7B-ADD2ACC86735}"/>
              </a:ext>
            </a:extLst>
          </p:cNvPr>
          <p:cNvCxnSpPr>
            <a:cxnSpLocks/>
          </p:cNvCxnSpPr>
          <p:nvPr/>
        </p:nvCxnSpPr>
        <p:spPr>
          <a:xfrm flipV="1">
            <a:off x="4076074" y="3867665"/>
            <a:ext cx="1447396" cy="906461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2AB150F-8DCE-4F2F-9E63-885A2D5FD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772" y="4285988"/>
            <a:ext cx="3024672" cy="2268504"/>
          </a:xfrm>
          <a:prstGeom prst="ellipse">
            <a:avLst/>
          </a:prstGeom>
          <a:ln w="63500">
            <a:solidFill>
              <a:srgbClr val="FFC000"/>
            </a:solidFill>
          </a:ln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id="{D3EBB3CD-1E0E-4F3A-B3B3-91BBD1A77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46" y="1315967"/>
            <a:ext cx="2719936" cy="1517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Oval 33"/>
          <p:cNvSpPr/>
          <p:nvPr/>
        </p:nvSpPr>
        <p:spPr>
          <a:xfrm>
            <a:off x="47746" y="1137959"/>
            <a:ext cx="3495088" cy="1891989"/>
          </a:xfrm>
          <a:prstGeom prst="ellipse">
            <a:avLst/>
          </a:prstGeom>
          <a:solidFill>
            <a:schemeClr val="tx2">
              <a:alpha val="0"/>
            </a:schemeClr>
          </a:solidFill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CaixaDeTexto 11">
            <a:extLst>
              <a:ext uri="{FF2B5EF4-FFF2-40B4-BE49-F238E27FC236}">
                <a16:creationId xmlns:a16="http://schemas.microsoft.com/office/drawing/2014/main" id="{77804089-7A83-4E52-A380-158D8C014A36}"/>
              </a:ext>
            </a:extLst>
          </p:cNvPr>
          <p:cNvSpPr txBox="1"/>
          <p:nvPr/>
        </p:nvSpPr>
        <p:spPr>
          <a:xfrm>
            <a:off x="-258028" y="55226"/>
            <a:ext cx="4492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3200" spc="-150" dirty="0">
                <a:solidFill>
                  <a:prstClr val="white"/>
                </a:solidFill>
                <a:latin typeface="Raleway Black" panose="020B0A03030101060003" pitchFamily="34" charset="77"/>
              </a:rPr>
              <a:t>CYBER ATTACK SCENARIO</a:t>
            </a:r>
          </a:p>
        </p:txBody>
      </p:sp>
      <p:cxnSp>
        <p:nvCxnSpPr>
          <p:cNvPr id="20" name="Conector Reto 14">
            <a:extLst>
              <a:ext uri="{FF2B5EF4-FFF2-40B4-BE49-F238E27FC236}">
                <a16:creationId xmlns:a16="http://schemas.microsoft.com/office/drawing/2014/main" id="{A09E791C-6861-4F37-8643-EDF211E0E7BC}"/>
              </a:ext>
            </a:extLst>
          </p:cNvPr>
          <p:cNvCxnSpPr>
            <a:cxnSpLocks/>
          </p:cNvCxnSpPr>
          <p:nvPr/>
        </p:nvCxnSpPr>
        <p:spPr>
          <a:xfrm>
            <a:off x="137672" y="640742"/>
            <a:ext cx="3938402" cy="0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368</Words>
  <Application>Microsoft Office PowerPoint</Application>
  <PresentationFormat>Widescreen</PresentationFormat>
  <Paragraphs>85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Raleway</vt:lpstr>
      <vt:lpstr>Raleway Black</vt:lpstr>
      <vt:lpstr>Raleway Medium</vt:lpstr>
      <vt:lpstr>Wingdings</vt:lpstr>
      <vt:lpstr>2_Office Theme</vt:lpstr>
      <vt:lpstr>Tema do Office</vt:lpstr>
      <vt:lpstr>3_Tema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 A Busquim e Silva</dc:creator>
  <cp:lastModifiedBy>Rodney Aparecido Busquim e Silva</cp:lastModifiedBy>
  <cp:revision>370</cp:revision>
  <dcterms:created xsi:type="dcterms:W3CDTF">2019-12-14T09:46:19Z</dcterms:created>
  <dcterms:modified xsi:type="dcterms:W3CDTF">2020-02-13T18:29:16Z</dcterms:modified>
</cp:coreProperties>
</file>