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5"/>
  </p:sldMasterIdLst>
  <p:notesMasterIdLst>
    <p:notesMasterId r:id="rId22"/>
  </p:notesMasterIdLst>
  <p:sldIdLst>
    <p:sldId id="339" r:id="rId6"/>
    <p:sldId id="371" r:id="rId7"/>
    <p:sldId id="372" r:id="rId8"/>
    <p:sldId id="342" r:id="rId9"/>
    <p:sldId id="345" r:id="rId10"/>
    <p:sldId id="356" r:id="rId11"/>
    <p:sldId id="359" r:id="rId12"/>
    <p:sldId id="362" r:id="rId13"/>
    <p:sldId id="365" r:id="rId14"/>
    <p:sldId id="366" r:id="rId15"/>
    <p:sldId id="360" r:id="rId16"/>
    <p:sldId id="370" r:id="rId17"/>
    <p:sldId id="349" r:id="rId18"/>
    <p:sldId id="350" r:id="rId19"/>
    <p:sldId id="369" r:id="rId20"/>
    <p:sldId id="368" r:id="rId21"/>
  </p:sldIdLst>
  <p:sldSz cx="11522075" cy="6480175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UY-PAILLER Cedric" initials="GC" lastIdx="15" clrIdx="0">
    <p:extLst>
      <p:ext uri="{19B8F6BF-5375-455C-9EA6-DF929625EA0E}">
        <p15:presenceInfo xmlns:p15="http://schemas.microsoft.com/office/powerpoint/2012/main" userId="S-1-5-21-1801674531-299502267-839522115-163292" providerId="AD"/>
      </p:ext>
    </p:extLst>
  </p:cmAuthor>
  <p:cmAuthor id="2" name="VALLEY François" initials="VF" lastIdx="8" clrIdx="1">
    <p:extLst>
      <p:ext uri="{19B8F6BF-5375-455C-9EA6-DF929625EA0E}">
        <p15:presenceInfo xmlns:p15="http://schemas.microsoft.com/office/powerpoint/2012/main" userId="S-1-5-21-1801674531-299502267-839522115-3190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Rg st="1" end="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0A"/>
    <a:srgbClr val="FFE594"/>
    <a:srgbClr val="D9D9D9"/>
    <a:srgbClr val="979A0B"/>
    <a:srgbClr val="91C30A"/>
    <a:srgbClr val="96720C"/>
    <a:srgbClr val="91460B"/>
    <a:srgbClr val="C1E294"/>
    <a:srgbClr val="C4E598"/>
    <a:srgbClr val="016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344" autoAdjust="0"/>
  </p:normalViewPr>
  <p:slideViewPr>
    <p:cSldViewPr>
      <p:cViewPr varScale="1">
        <p:scale>
          <a:sx n="153" d="100"/>
          <a:sy n="153" d="100"/>
        </p:scale>
        <p:origin x="174" y="162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A6167-BD1B-454F-9ED1-757E29597F14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2654C815-F056-49B8-953E-9124654A7796}">
      <dgm:prSet phldrT="[Text]" custT="1"/>
      <dgm:spPr>
        <a:solidFill>
          <a:srgbClr val="91C30A"/>
        </a:solidFill>
      </dgm:spPr>
      <dgm:t>
        <a:bodyPr/>
        <a:lstStyle/>
        <a:p>
          <a:r>
            <a:rPr lang="en-US" sz="1400" b="1" dirty="0" smtClean="0"/>
            <a:t>CONTEXT</a:t>
          </a:r>
          <a:endParaRPr lang="en-GB" sz="1400" b="1" dirty="0">
            <a:solidFill>
              <a:schemeClr val="bg1"/>
            </a:solidFill>
          </a:endParaRPr>
        </a:p>
      </dgm:t>
    </dgm:pt>
    <dgm:pt modelId="{F61D05DB-2690-4DBF-9A6C-12A11F1059EA}" type="parTrans" cxnId="{3D6B55AA-CD19-4DAE-8AAA-184491C77875}">
      <dgm:prSet/>
      <dgm:spPr/>
      <dgm:t>
        <a:bodyPr/>
        <a:lstStyle/>
        <a:p>
          <a:endParaRPr lang="en-GB" sz="1400"/>
        </a:p>
      </dgm:t>
    </dgm:pt>
    <dgm:pt modelId="{7107268A-F88A-4418-8766-F01438ACC2E8}" type="sibTrans" cxnId="{3D6B55AA-CD19-4DAE-8AAA-184491C77875}">
      <dgm:prSet/>
      <dgm:spPr/>
      <dgm:t>
        <a:bodyPr/>
        <a:lstStyle/>
        <a:p>
          <a:endParaRPr lang="en-GB" sz="1400"/>
        </a:p>
      </dgm:t>
    </dgm:pt>
    <dgm:pt modelId="{49DD7456-2462-411C-B88F-4A54BA8C76ED}">
      <dgm:prSet phldrT="[Text]" custT="1"/>
      <dgm:spPr>
        <a:solidFill>
          <a:srgbClr val="979A0B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OBJECTIVES</a:t>
          </a:r>
          <a:endParaRPr lang="en-GB" sz="1400" b="1" dirty="0"/>
        </a:p>
      </dgm:t>
    </dgm:pt>
    <dgm:pt modelId="{01A99A01-3E56-473C-9010-D92FEFA1E792}" type="parTrans" cxnId="{0ED2D8EA-3102-462F-92C7-7972A716E200}">
      <dgm:prSet/>
      <dgm:spPr/>
      <dgm:t>
        <a:bodyPr/>
        <a:lstStyle/>
        <a:p>
          <a:endParaRPr lang="en-GB" sz="1400"/>
        </a:p>
      </dgm:t>
    </dgm:pt>
    <dgm:pt modelId="{7F57A753-E4B5-4BD3-B953-FE03E07C91B9}" type="sibTrans" cxnId="{0ED2D8EA-3102-462F-92C7-7972A716E200}">
      <dgm:prSet/>
      <dgm:spPr/>
      <dgm:t>
        <a:bodyPr/>
        <a:lstStyle/>
        <a:p>
          <a:endParaRPr lang="en-GB" sz="1400"/>
        </a:p>
      </dgm:t>
    </dgm:pt>
    <dgm:pt modelId="{AB9C1E1F-E40C-4805-A902-441DC8C0469D}">
      <dgm:prSet phldrT="[Text]" custT="1"/>
      <dgm:spPr>
        <a:solidFill>
          <a:srgbClr val="96720C"/>
        </a:solidFill>
      </dgm:spPr>
      <dgm:t>
        <a:bodyPr/>
        <a:lstStyle/>
        <a:p>
          <a:r>
            <a:rPr lang="en-US" sz="1400" b="1" dirty="0" smtClean="0"/>
            <a:t>FRAMEWORK</a:t>
          </a:r>
          <a:endParaRPr lang="en-GB" sz="1400" b="1" dirty="0"/>
        </a:p>
      </dgm:t>
    </dgm:pt>
    <dgm:pt modelId="{01C7985A-2FA5-460D-B895-339B2CD366DB}" type="parTrans" cxnId="{9C2C95C3-23BF-41B8-BBF9-64340B466B9E}">
      <dgm:prSet/>
      <dgm:spPr/>
      <dgm:t>
        <a:bodyPr/>
        <a:lstStyle/>
        <a:p>
          <a:endParaRPr lang="en-GB" sz="1400"/>
        </a:p>
      </dgm:t>
    </dgm:pt>
    <dgm:pt modelId="{E45C0132-85E2-42E5-AE83-3DD1184F94BE}" type="sibTrans" cxnId="{9C2C95C3-23BF-41B8-BBF9-64340B466B9E}">
      <dgm:prSet/>
      <dgm:spPr/>
      <dgm:t>
        <a:bodyPr/>
        <a:lstStyle/>
        <a:p>
          <a:endParaRPr lang="en-GB" sz="1400"/>
        </a:p>
      </dgm:t>
    </dgm:pt>
    <dgm:pt modelId="{E490F2D3-283C-421A-A589-E243074B1AA4}">
      <dgm:prSet phldrT="[Text]" custT="1"/>
      <dgm:spPr>
        <a:solidFill>
          <a:srgbClr val="91460B"/>
        </a:solidFill>
      </dgm:spPr>
      <dgm:t>
        <a:bodyPr/>
        <a:lstStyle/>
        <a:p>
          <a:r>
            <a:rPr lang="en-US" sz="1400" b="1" dirty="0" smtClean="0"/>
            <a:t>CASE STUDY</a:t>
          </a:r>
          <a:endParaRPr lang="en-GB" sz="1400" b="1" dirty="0"/>
        </a:p>
      </dgm:t>
    </dgm:pt>
    <dgm:pt modelId="{5B68C343-6D19-4ABF-8E21-3354B4E988EB}" type="sibTrans" cxnId="{EDF08400-BF83-4517-AB68-B4E7C2DD229F}">
      <dgm:prSet/>
      <dgm:spPr/>
      <dgm:t>
        <a:bodyPr/>
        <a:lstStyle/>
        <a:p>
          <a:endParaRPr lang="en-GB" sz="1400"/>
        </a:p>
      </dgm:t>
    </dgm:pt>
    <dgm:pt modelId="{E0FA0A2B-47DF-4CAE-8E1A-8C7C7B2400A8}" type="parTrans" cxnId="{EDF08400-BF83-4517-AB68-B4E7C2DD229F}">
      <dgm:prSet/>
      <dgm:spPr/>
      <dgm:t>
        <a:bodyPr/>
        <a:lstStyle/>
        <a:p>
          <a:endParaRPr lang="en-GB" sz="1400"/>
        </a:p>
      </dgm:t>
    </dgm:pt>
    <dgm:pt modelId="{793B26D5-54EE-4B5A-946A-A6EE118CB6C8}">
      <dgm:prSet phldrT="[Text]" custT="1"/>
      <dgm:spPr>
        <a:solidFill>
          <a:srgbClr val="87000A"/>
        </a:solidFill>
      </dgm:spPr>
      <dgm:t>
        <a:bodyPr/>
        <a:lstStyle/>
        <a:p>
          <a:r>
            <a:rPr lang="en-US" sz="1400" b="1" dirty="0" smtClean="0"/>
            <a:t>CONCLUSION</a:t>
          </a:r>
          <a:endParaRPr lang="en-GB" sz="1400" b="1" dirty="0"/>
        </a:p>
      </dgm:t>
    </dgm:pt>
    <dgm:pt modelId="{E489EDA8-837E-4FC8-8A37-AC9B2FA87917}" type="parTrans" cxnId="{077DF8DA-36C0-4BE5-BD62-239B01B67F24}">
      <dgm:prSet/>
      <dgm:spPr/>
      <dgm:t>
        <a:bodyPr/>
        <a:lstStyle/>
        <a:p>
          <a:endParaRPr lang="fr-FR" sz="1400"/>
        </a:p>
      </dgm:t>
    </dgm:pt>
    <dgm:pt modelId="{B7864C04-26A5-4870-A87D-FCCC0C26B625}" type="sibTrans" cxnId="{077DF8DA-36C0-4BE5-BD62-239B01B67F24}">
      <dgm:prSet/>
      <dgm:spPr/>
      <dgm:t>
        <a:bodyPr/>
        <a:lstStyle/>
        <a:p>
          <a:endParaRPr lang="fr-FR" sz="1400"/>
        </a:p>
      </dgm:t>
    </dgm:pt>
    <dgm:pt modelId="{156ED322-D781-479E-8C15-B69EF32366AD}" type="pres">
      <dgm:prSet presAssocID="{1FDA6167-BD1B-454F-9ED1-757E29597F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4976D26-6D6E-41C2-876F-828F822F3DA6}" type="pres">
      <dgm:prSet presAssocID="{2654C815-F056-49B8-953E-9124654A779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992B34-4E0B-408D-ABEF-32E16B947675}" type="pres">
      <dgm:prSet presAssocID="{7107268A-F88A-4418-8766-F01438ACC2E8}" presName="parTxOnlySpace" presStyleCnt="0"/>
      <dgm:spPr/>
    </dgm:pt>
    <dgm:pt modelId="{94FF317F-92A1-4AAB-A637-01704FAAB661}" type="pres">
      <dgm:prSet presAssocID="{49DD7456-2462-411C-B88F-4A54BA8C76ED}" presName="parTxOnly" presStyleLbl="node1" presStyleIdx="1" presStyleCnt="5" custScaleY="104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68264E-5D57-4EF6-82D2-8B5EDC62371B}" type="pres">
      <dgm:prSet presAssocID="{7F57A753-E4B5-4BD3-B953-FE03E07C91B9}" presName="parTxOnlySpace" presStyleCnt="0"/>
      <dgm:spPr/>
    </dgm:pt>
    <dgm:pt modelId="{88284192-2FAE-4039-AF49-CA74502B93E4}" type="pres">
      <dgm:prSet presAssocID="{AB9C1E1F-E40C-4805-A902-441DC8C0469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8366FF-A8BC-4115-9CCE-A25A3BAC4D88}" type="pres">
      <dgm:prSet presAssocID="{E45C0132-85E2-42E5-AE83-3DD1184F94BE}" presName="parTxOnlySpace" presStyleCnt="0"/>
      <dgm:spPr/>
    </dgm:pt>
    <dgm:pt modelId="{3999D3F7-A0C1-4302-93AC-7D0618A06F4D}" type="pres">
      <dgm:prSet presAssocID="{E490F2D3-283C-421A-A589-E243074B1AA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341C72-24C5-453B-83DC-DDED5470B870}" type="pres">
      <dgm:prSet presAssocID="{5B68C343-6D19-4ABF-8E21-3354B4E988EB}" presName="parTxOnlySpace" presStyleCnt="0"/>
      <dgm:spPr/>
    </dgm:pt>
    <dgm:pt modelId="{48C696CA-EE81-4B4C-BD11-CC6424637463}" type="pres">
      <dgm:prSet presAssocID="{793B26D5-54EE-4B5A-946A-A6EE118CB6C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D00CCC-EB85-4E8B-BDB6-164E1D7CA80E}" type="presOf" srcId="{AB9C1E1F-E40C-4805-A902-441DC8C0469D}" destId="{88284192-2FAE-4039-AF49-CA74502B93E4}" srcOrd="0" destOrd="0" presId="urn:microsoft.com/office/officeart/2005/8/layout/chevron1"/>
    <dgm:cxn modelId="{1EA6BE57-D999-475F-BDD4-26371F86400C}" type="presOf" srcId="{E490F2D3-283C-421A-A589-E243074B1AA4}" destId="{3999D3F7-A0C1-4302-93AC-7D0618A06F4D}" srcOrd="0" destOrd="0" presId="urn:microsoft.com/office/officeart/2005/8/layout/chevron1"/>
    <dgm:cxn modelId="{5370AB6F-1276-4AC8-A74D-A1C6F3A75F0C}" type="presOf" srcId="{2654C815-F056-49B8-953E-9124654A7796}" destId="{34976D26-6D6E-41C2-876F-828F822F3DA6}" srcOrd="0" destOrd="0" presId="urn:microsoft.com/office/officeart/2005/8/layout/chevron1"/>
    <dgm:cxn modelId="{077DF8DA-36C0-4BE5-BD62-239B01B67F24}" srcId="{1FDA6167-BD1B-454F-9ED1-757E29597F14}" destId="{793B26D5-54EE-4B5A-946A-A6EE118CB6C8}" srcOrd="4" destOrd="0" parTransId="{E489EDA8-837E-4FC8-8A37-AC9B2FA87917}" sibTransId="{B7864C04-26A5-4870-A87D-FCCC0C26B625}"/>
    <dgm:cxn modelId="{3D6B55AA-CD19-4DAE-8AAA-184491C77875}" srcId="{1FDA6167-BD1B-454F-9ED1-757E29597F14}" destId="{2654C815-F056-49B8-953E-9124654A7796}" srcOrd="0" destOrd="0" parTransId="{F61D05DB-2690-4DBF-9A6C-12A11F1059EA}" sibTransId="{7107268A-F88A-4418-8766-F01438ACC2E8}"/>
    <dgm:cxn modelId="{0ED2D8EA-3102-462F-92C7-7972A716E200}" srcId="{1FDA6167-BD1B-454F-9ED1-757E29597F14}" destId="{49DD7456-2462-411C-B88F-4A54BA8C76ED}" srcOrd="1" destOrd="0" parTransId="{01A99A01-3E56-473C-9010-D92FEFA1E792}" sibTransId="{7F57A753-E4B5-4BD3-B953-FE03E07C91B9}"/>
    <dgm:cxn modelId="{9C2C95C3-23BF-41B8-BBF9-64340B466B9E}" srcId="{1FDA6167-BD1B-454F-9ED1-757E29597F14}" destId="{AB9C1E1F-E40C-4805-A902-441DC8C0469D}" srcOrd="2" destOrd="0" parTransId="{01C7985A-2FA5-460D-B895-339B2CD366DB}" sibTransId="{E45C0132-85E2-42E5-AE83-3DD1184F94BE}"/>
    <dgm:cxn modelId="{EDF08400-BF83-4517-AB68-B4E7C2DD229F}" srcId="{1FDA6167-BD1B-454F-9ED1-757E29597F14}" destId="{E490F2D3-283C-421A-A589-E243074B1AA4}" srcOrd="3" destOrd="0" parTransId="{E0FA0A2B-47DF-4CAE-8E1A-8C7C7B2400A8}" sibTransId="{5B68C343-6D19-4ABF-8E21-3354B4E988EB}"/>
    <dgm:cxn modelId="{35EAE384-CC11-46DC-A1D7-3DF50E8C0EC0}" type="presOf" srcId="{793B26D5-54EE-4B5A-946A-A6EE118CB6C8}" destId="{48C696CA-EE81-4B4C-BD11-CC6424637463}" srcOrd="0" destOrd="0" presId="urn:microsoft.com/office/officeart/2005/8/layout/chevron1"/>
    <dgm:cxn modelId="{5A7B8C73-66E1-4232-8A90-A786B2CE42B2}" type="presOf" srcId="{1FDA6167-BD1B-454F-9ED1-757E29597F14}" destId="{156ED322-D781-479E-8C15-B69EF32366AD}" srcOrd="0" destOrd="0" presId="urn:microsoft.com/office/officeart/2005/8/layout/chevron1"/>
    <dgm:cxn modelId="{A2F85EFB-B0F8-490C-B703-D60F6EF466FD}" type="presOf" srcId="{49DD7456-2462-411C-B88F-4A54BA8C76ED}" destId="{94FF317F-92A1-4AAB-A637-01704FAAB661}" srcOrd="0" destOrd="0" presId="urn:microsoft.com/office/officeart/2005/8/layout/chevron1"/>
    <dgm:cxn modelId="{7448779D-64B5-4672-8940-921CF31859FE}" type="presParOf" srcId="{156ED322-D781-479E-8C15-B69EF32366AD}" destId="{34976D26-6D6E-41C2-876F-828F822F3DA6}" srcOrd="0" destOrd="0" presId="urn:microsoft.com/office/officeart/2005/8/layout/chevron1"/>
    <dgm:cxn modelId="{2D8FD104-867A-4BCE-A499-18173C21CABB}" type="presParOf" srcId="{156ED322-D781-479E-8C15-B69EF32366AD}" destId="{F4992B34-4E0B-408D-ABEF-32E16B947675}" srcOrd="1" destOrd="0" presId="urn:microsoft.com/office/officeart/2005/8/layout/chevron1"/>
    <dgm:cxn modelId="{6F4FF286-7CB1-4727-B14B-DD6AF5215580}" type="presParOf" srcId="{156ED322-D781-479E-8C15-B69EF32366AD}" destId="{94FF317F-92A1-4AAB-A637-01704FAAB661}" srcOrd="2" destOrd="0" presId="urn:microsoft.com/office/officeart/2005/8/layout/chevron1"/>
    <dgm:cxn modelId="{A6AC2449-84AA-49AA-B4FF-C556E703737A}" type="presParOf" srcId="{156ED322-D781-479E-8C15-B69EF32366AD}" destId="{0C68264E-5D57-4EF6-82D2-8B5EDC62371B}" srcOrd="3" destOrd="0" presId="urn:microsoft.com/office/officeart/2005/8/layout/chevron1"/>
    <dgm:cxn modelId="{522B7886-E69F-4ABE-ACE9-4ECBD33754A6}" type="presParOf" srcId="{156ED322-D781-479E-8C15-B69EF32366AD}" destId="{88284192-2FAE-4039-AF49-CA74502B93E4}" srcOrd="4" destOrd="0" presId="urn:microsoft.com/office/officeart/2005/8/layout/chevron1"/>
    <dgm:cxn modelId="{A7A69EEF-1EED-4F61-99E4-1B1E30997A78}" type="presParOf" srcId="{156ED322-D781-479E-8C15-B69EF32366AD}" destId="{CA8366FF-A8BC-4115-9CCE-A25A3BAC4D88}" srcOrd="5" destOrd="0" presId="urn:microsoft.com/office/officeart/2005/8/layout/chevron1"/>
    <dgm:cxn modelId="{81F4D24B-5625-4B52-BC30-35F3B5F4A602}" type="presParOf" srcId="{156ED322-D781-479E-8C15-B69EF32366AD}" destId="{3999D3F7-A0C1-4302-93AC-7D0618A06F4D}" srcOrd="6" destOrd="0" presId="urn:microsoft.com/office/officeart/2005/8/layout/chevron1"/>
    <dgm:cxn modelId="{5283CB37-D68B-454A-9D7B-FB7629C66837}" type="presParOf" srcId="{156ED322-D781-479E-8C15-B69EF32366AD}" destId="{A7341C72-24C5-453B-83DC-DDED5470B870}" srcOrd="7" destOrd="0" presId="urn:microsoft.com/office/officeart/2005/8/layout/chevron1"/>
    <dgm:cxn modelId="{6E8BE969-350F-4D5E-998F-E3FB857D29A5}" type="presParOf" srcId="{156ED322-D781-479E-8C15-B69EF32366AD}" destId="{48C696CA-EE81-4B4C-BD11-CC642463746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DA6167-BD1B-454F-9ED1-757E29597F14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2654C815-F056-49B8-953E-9124654A7796}">
      <dgm:prSet phldrT="[Text]" custT="1"/>
      <dgm:spPr>
        <a:solidFill>
          <a:srgbClr val="91C30A"/>
        </a:solidFill>
      </dgm:spPr>
      <dgm:t>
        <a:bodyPr/>
        <a:lstStyle/>
        <a:p>
          <a:r>
            <a:rPr lang="en-US" sz="1400" b="1" dirty="0" smtClean="0"/>
            <a:t>CONTEXT </a:t>
          </a:r>
          <a:endParaRPr lang="en-GB" sz="1400" b="1" dirty="0">
            <a:solidFill>
              <a:schemeClr val="bg1"/>
            </a:solidFill>
          </a:endParaRPr>
        </a:p>
      </dgm:t>
    </dgm:pt>
    <dgm:pt modelId="{F61D05DB-2690-4DBF-9A6C-12A11F1059EA}" type="parTrans" cxnId="{3D6B55AA-CD19-4DAE-8AAA-184491C77875}">
      <dgm:prSet/>
      <dgm:spPr/>
      <dgm:t>
        <a:bodyPr/>
        <a:lstStyle/>
        <a:p>
          <a:endParaRPr lang="en-GB" sz="1400"/>
        </a:p>
      </dgm:t>
    </dgm:pt>
    <dgm:pt modelId="{7107268A-F88A-4418-8766-F01438ACC2E8}" type="sibTrans" cxnId="{3D6B55AA-CD19-4DAE-8AAA-184491C77875}">
      <dgm:prSet/>
      <dgm:spPr/>
      <dgm:t>
        <a:bodyPr/>
        <a:lstStyle/>
        <a:p>
          <a:endParaRPr lang="en-GB" sz="1400"/>
        </a:p>
      </dgm:t>
    </dgm:pt>
    <dgm:pt modelId="{AB9C1E1F-E40C-4805-A902-441DC8C0469D}">
      <dgm:prSet phldrT="[Text]" custT="1"/>
      <dgm:spPr>
        <a:solidFill>
          <a:srgbClr val="96720C"/>
        </a:solidFill>
      </dgm:spPr>
      <dgm:t>
        <a:bodyPr/>
        <a:lstStyle/>
        <a:p>
          <a:r>
            <a:rPr lang="en-US" sz="1400" b="1" dirty="0" smtClean="0"/>
            <a:t>FRAMEWORK</a:t>
          </a:r>
          <a:endParaRPr lang="en-GB" sz="1400" b="1" dirty="0"/>
        </a:p>
      </dgm:t>
    </dgm:pt>
    <dgm:pt modelId="{01C7985A-2FA5-460D-B895-339B2CD366DB}" type="parTrans" cxnId="{9C2C95C3-23BF-41B8-BBF9-64340B466B9E}">
      <dgm:prSet/>
      <dgm:spPr/>
      <dgm:t>
        <a:bodyPr/>
        <a:lstStyle/>
        <a:p>
          <a:endParaRPr lang="en-GB" sz="1400"/>
        </a:p>
      </dgm:t>
    </dgm:pt>
    <dgm:pt modelId="{E45C0132-85E2-42E5-AE83-3DD1184F94BE}" type="sibTrans" cxnId="{9C2C95C3-23BF-41B8-BBF9-64340B466B9E}">
      <dgm:prSet/>
      <dgm:spPr/>
      <dgm:t>
        <a:bodyPr/>
        <a:lstStyle/>
        <a:p>
          <a:endParaRPr lang="en-GB" sz="1400"/>
        </a:p>
      </dgm:t>
    </dgm:pt>
    <dgm:pt modelId="{E490F2D3-283C-421A-A589-E243074B1AA4}">
      <dgm:prSet phldrT="[Text]" custT="1"/>
      <dgm:spPr>
        <a:solidFill>
          <a:srgbClr val="91460B"/>
        </a:solidFill>
      </dgm:spPr>
      <dgm:t>
        <a:bodyPr/>
        <a:lstStyle/>
        <a:p>
          <a:r>
            <a:rPr lang="en-US" sz="1400" b="1" dirty="0" smtClean="0"/>
            <a:t>CASE STUDY</a:t>
          </a:r>
          <a:endParaRPr lang="en-GB" sz="1400" b="1" dirty="0"/>
        </a:p>
      </dgm:t>
    </dgm:pt>
    <dgm:pt modelId="{5B68C343-6D19-4ABF-8E21-3354B4E988EB}" type="sibTrans" cxnId="{EDF08400-BF83-4517-AB68-B4E7C2DD229F}">
      <dgm:prSet/>
      <dgm:spPr/>
      <dgm:t>
        <a:bodyPr/>
        <a:lstStyle/>
        <a:p>
          <a:endParaRPr lang="en-GB" sz="1400"/>
        </a:p>
      </dgm:t>
    </dgm:pt>
    <dgm:pt modelId="{E0FA0A2B-47DF-4CAE-8E1A-8C7C7B2400A8}" type="parTrans" cxnId="{EDF08400-BF83-4517-AB68-B4E7C2DD229F}">
      <dgm:prSet/>
      <dgm:spPr/>
      <dgm:t>
        <a:bodyPr/>
        <a:lstStyle/>
        <a:p>
          <a:endParaRPr lang="en-GB" sz="1400"/>
        </a:p>
      </dgm:t>
    </dgm:pt>
    <dgm:pt modelId="{793B26D5-54EE-4B5A-946A-A6EE118CB6C8}">
      <dgm:prSet phldrT="[Text]" custT="1"/>
      <dgm:spPr>
        <a:solidFill>
          <a:srgbClr val="87000A"/>
        </a:solidFill>
      </dgm:spPr>
      <dgm:t>
        <a:bodyPr/>
        <a:lstStyle/>
        <a:p>
          <a:r>
            <a:rPr lang="en-US" sz="1400" b="1" dirty="0" smtClean="0"/>
            <a:t>CONCLUSION</a:t>
          </a:r>
          <a:endParaRPr lang="en-GB" sz="1400" b="1" dirty="0"/>
        </a:p>
      </dgm:t>
    </dgm:pt>
    <dgm:pt modelId="{E489EDA8-837E-4FC8-8A37-AC9B2FA87917}" type="parTrans" cxnId="{077DF8DA-36C0-4BE5-BD62-239B01B67F24}">
      <dgm:prSet/>
      <dgm:spPr/>
      <dgm:t>
        <a:bodyPr/>
        <a:lstStyle/>
        <a:p>
          <a:endParaRPr lang="fr-FR" sz="1400"/>
        </a:p>
      </dgm:t>
    </dgm:pt>
    <dgm:pt modelId="{B7864C04-26A5-4870-A87D-FCCC0C26B625}" type="sibTrans" cxnId="{077DF8DA-36C0-4BE5-BD62-239B01B67F24}">
      <dgm:prSet/>
      <dgm:spPr/>
      <dgm:t>
        <a:bodyPr/>
        <a:lstStyle/>
        <a:p>
          <a:endParaRPr lang="fr-FR" sz="1400"/>
        </a:p>
      </dgm:t>
    </dgm:pt>
    <dgm:pt modelId="{49DD7456-2462-411C-B88F-4A54BA8C76ED}">
      <dgm:prSet phldrT="[Text]" custT="1"/>
      <dgm:spPr>
        <a:solidFill>
          <a:srgbClr val="979A0B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OBJECTIVES</a:t>
          </a:r>
          <a:endParaRPr lang="en-GB" sz="1400" b="1" dirty="0"/>
        </a:p>
      </dgm:t>
    </dgm:pt>
    <dgm:pt modelId="{7F57A753-E4B5-4BD3-B953-FE03E07C91B9}" type="sibTrans" cxnId="{0ED2D8EA-3102-462F-92C7-7972A716E200}">
      <dgm:prSet/>
      <dgm:spPr/>
      <dgm:t>
        <a:bodyPr/>
        <a:lstStyle/>
        <a:p>
          <a:endParaRPr lang="en-GB" sz="1400"/>
        </a:p>
      </dgm:t>
    </dgm:pt>
    <dgm:pt modelId="{01A99A01-3E56-473C-9010-D92FEFA1E792}" type="parTrans" cxnId="{0ED2D8EA-3102-462F-92C7-7972A716E200}">
      <dgm:prSet/>
      <dgm:spPr/>
      <dgm:t>
        <a:bodyPr/>
        <a:lstStyle/>
        <a:p>
          <a:endParaRPr lang="en-GB" sz="1400"/>
        </a:p>
      </dgm:t>
    </dgm:pt>
    <dgm:pt modelId="{156ED322-D781-479E-8C15-B69EF32366AD}" type="pres">
      <dgm:prSet presAssocID="{1FDA6167-BD1B-454F-9ED1-757E29597F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4976D26-6D6E-41C2-876F-828F822F3DA6}" type="pres">
      <dgm:prSet presAssocID="{2654C815-F056-49B8-953E-9124654A779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992B34-4E0B-408D-ABEF-32E16B947675}" type="pres">
      <dgm:prSet presAssocID="{7107268A-F88A-4418-8766-F01438ACC2E8}" presName="parTxOnlySpace" presStyleCnt="0"/>
      <dgm:spPr/>
    </dgm:pt>
    <dgm:pt modelId="{94FF317F-92A1-4AAB-A637-01704FAAB661}" type="pres">
      <dgm:prSet presAssocID="{49DD7456-2462-411C-B88F-4A54BA8C76ED}" presName="parTxOnly" presStyleLbl="node1" presStyleIdx="1" presStyleCnt="5" custScaleY="104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68264E-5D57-4EF6-82D2-8B5EDC62371B}" type="pres">
      <dgm:prSet presAssocID="{7F57A753-E4B5-4BD3-B953-FE03E07C91B9}" presName="parTxOnlySpace" presStyleCnt="0"/>
      <dgm:spPr/>
    </dgm:pt>
    <dgm:pt modelId="{88284192-2FAE-4039-AF49-CA74502B93E4}" type="pres">
      <dgm:prSet presAssocID="{AB9C1E1F-E40C-4805-A902-441DC8C0469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8366FF-A8BC-4115-9CCE-A25A3BAC4D88}" type="pres">
      <dgm:prSet presAssocID="{E45C0132-85E2-42E5-AE83-3DD1184F94BE}" presName="parTxOnlySpace" presStyleCnt="0"/>
      <dgm:spPr/>
    </dgm:pt>
    <dgm:pt modelId="{3999D3F7-A0C1-4302-93AC-7D0618A06F4D}" type="pres">
      <dgm:prSet presAssocID="{E490F2D3-283C-421A-A589-E243074B1AA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341C72-24C5-453B-83DC-DDED5470B870}" type="pres">
      <dgm:prSet presAssocID="{5B68C343-6D19-4ABF-8E21-3354B4E988EB}" presName="parTxOnlySpace" presStyleCnt="0"/>
      <dgm:spPr/>
    </dgm:pt>
    <dgm:pt modelId="{48C696CA-EE81-4B4C-BD11-CC6424637463}" type="pres">
      <dgm:prSet presAssocID="{793B26D5-54EE-4B5A-946A-A6EE118CB6C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D00CCC-EB85-4E8B-BDB6-164E1D7CA80E}" type="presOf" srcId="{AB9C1E1F-E40C-4805-A902-441DC8C0469D}" destId="{88284192-2FAE-4039-AF49-CA74502B93E4}" srcOrd="0" destOrd="0" presId="urn:microsoft.com/office/officeart/2005/8/layout/chevron1"/>
    <dgm:cxn modelId="{1EA6BE57-D999-475F-BDD4-26371F86400C}" type="presOf" srcId="{E490F2D3-283C-421A-A589-E243074B1AA4}" destId="{3999D3F7-A0C1-4302-93AC-7D0618A06F4D}" srcOrd="0" destOrd="0" presId="urn:microsoft.com/office/officeart/2005/8/layout/chevron1"/>
    <dgm:cxn modelId="{5370AB6F-1276-4AC8-A74D-A1C6F3A75F0C}" type="presOf" srcId="{2654C815-F056-49B8-953E-9124654A7796}" destId="{34976D26-6D6E-41C2-876F-828F822F3DA6}" srcOrd="0" destOrd="0" presId="urn:microsoft.com/office/officeart/2005/8/layout/chevron1"/>
    <dgm:cxn modelId="{077DF8DA-36C0-4BE5-BD62-239B01B67F24}" srcId="{1FDA6167-BD1B-454F-9ED1-757E29597F14}" destId="{793B26D5-54EE-4B5A-946A-A6EE118CB6C8}" srcOrd="4" destOrd="0" parTransId="{E489EDA8-837E-4FC8-8A37-AC9B2FA87917}" sibTransId="{B7864C04-26A5-4870-A87D-FCCC0C26B625}"/>
    <dgm:cxn modelId="{3D6B55AA-CD19-4DAE-8AAA-184491C77875}" srcId="{1FDA6167-BD1B-454F-9ED1-757E29597F14}" destId="{2654C815-F056-49B8-953E-9124654A7796}" srcOrd="0" destOrd="0" parTransId="{F61D05DB-2690-4DBF-9A6C-12A11F1059EA}" sibTransId="{7107268A-F88A-4418-8766-F01438ACC2E8}"/>
    <dgm:cxn modelId="{0ED2D8EA-3102-462F-92C7-7972A716E200}" srcId="{1FDA6167-BD1B-454F-9ED1-757E29597F14}" destId="{49DD7456-2462-411C-B88F-4A54BA8C76ED}" srcOrd="1" destOrd="0" parTransId="{01A99A01-3E56-473C-9010-D92FEFA1E792}" sibTransId="{7F57A753-E4B5-4BD3-B953-FE03E07C91B9}"/>
    <dgm:cxn modelId="{9C2C95C3-23BF-41B8-BBF9-64340B466B9E}" srcId="{1FDA6167-BD1B-454F-9ED1-757E29597F14}" destId="{AB9C1E1F-E40C-4805-A902-441DC8C0469D}" srcOrd="2" destOrd="0" parTransId="{01C7985A-2FA5-460D-B895-339B2CD366DB}" sibTransId="{E45C0132-85E2-42E5-AE83-3DD1184F94BE}"/>
    <dgm:cxn modelId="{EDF08400-BF83-4517-AB68-B4E7C2DD229F}" srcId="{1FDA6167-BD1B-454F-9ED1-757E29597F14}" destId="{E490F2D3-283C-421A-A589-E243074B1AA4}" srcOrd="3" destOrd="0" parTransId="{E0FA0A2B-47DF-4CAE-8E1A-8C7C7B2400A8}" sibTransId="{5B68C343-6D19-4ABF-8E21-3354B4E988EB}"/>
    <dgm:cxn modelId="{35EAE384-CC11-46DC-A1D7-3DF50E8C0EC0}" type="presOf" srcId="{793B26D5-54EE-4B5A-946A-A6EE118CB6C8}" destId="{48C696CA-EE81-4B4C-BD11-CC6424637463}" srcOrd="0" destOrd="0" presId="urn:microsoft.com/office/officeart/2005/8/layout/chevron1"/>
    <dgm:cxn modelId="{5A7B8C73-66E1-4232-8A90-A786B2CE42B2}" type="presOf" srcId="{1FDA6167-BD1B-454F-9ED1-757E29597F14}" destId="{156ED322-D781-479E-8C15-B69EF32366AD}" srcOrd="0" destOrd="0" presId="urn:microsoft.com/office/officeart/2005/8/layout/chevron1"/>
    <dgm:cxn modelId="{A2F85EFB-B0F8-490C-B703-D60F6EF466FD}" type="presOf" srcId="{49DD7456-2462-411C-B88F-4A54BA8C76ED}" destId="{94FF317F-92A1-4AAB-A637-01704FAAB661}" srcOrd="0" destOrd="0" presId="urn:microsoft.com/office/officeart/2005/8/layout/chevron1"/>
    <dgm:cxn modelId="{7448779D-64B5-4672-8940-921CF31859FE}" type="presParOf" srcId="{156ED322-D781-479E-8C15-B69EF32366AD}" destId="{34976D26-6D6E-41C2-876F-828F822F3DA6}" srcOrd="0" destOrd="0" presId="urn:microsoft.com/office/officeart/2005/8/layout/chevron1"/>
    <dgm:cxn modelId="{2D8FD104-867A-4BCE-A499-18173C21CABB}" type="presParOf" srcId="{156ED322-D781-479E-8C15-B69EF32366AD}" destId="{F4992B34-4E0B-408D-ABEF-32E16B947675}" srcOrd="1" destOrd="0" presId="urn:microsoft.com/office/officeart/2005/8/layout/chevron1"/>
    <dgm:cxn modelId="{6F4FF286-7CB1-4727-B14B-DD6AF5215580}" type="presParOf" srcId="{156ED322-D781-479E-8C15-B69EF32366AD}" destId="{94FF317F-92A1-4AAB-A637-01704FAAB661}" srcOrd="2" destOrd="0" presId="urn:microsoft.com/office/officeart/2005/8/layout/chevron1"/>
    <dgm:cxn modelId="{A6AC2449-84AA-49AA-B4FF-C556E703737A}" type="presParOf" srcId="{156ED322-D781-479E-8C15-B69EF32366AD}" destId="{0C68264E-5D57-4EF6-82D2-8B5EDC62371B}" srcOrd="3" destOrd="0" presId="urn:microsoft.com/office/officeart/2005/8/layout/chevron1"/>
    <dgm:cxn modelId="{522B7886-E69F-4ABE-ACE9-4ECBD33754A6}" type="presParOf" srcId="{156ED322-D781-479E-8C15-B69EF32366AD}" destId="{88284192-2FAE-4039-AF49-CA74502B93E4}" srcOrd="4" destOrd="0" presId="urn:microsoft.com/office/officeart/2005/8/layout/chevron1"/>
    <dgm:cxn modelId="{A7A69EEF-1EED-4F61-99E4-1B1E30997A78}" type="presParOf" srcId="{156ED322-D781-479E-8C15-B69EF32366AD}" destId="{CA8366FF-A8BC-4115-9CCE-A25A3BAC4D88}" srcOrd="5" destOrd="0" presId="urn:microsoft.com/office/officeart/2005/8/layout/chevron1"/>
    <dgm:cxn modelId="{81F4D24B-5625-4B52-BC30-35F3B5F4A602}" type="presParOf" srcId="{156ED322-D781-479E-8C15-B69EF32366AD}" destId="{3999D3F7-A0C1-4302-93AC-7D0618A06F4D}" srcOrd="6" destOrd="0" presId="urn:microsoft.com/office/officeart/2005/8/layout/chevron1"/>
    <dgm:cxn modelId="{5283CB37-D68B-454A-9D7B-FB7629C66837}" type="presParOf" srcId="{156ED322-D781-479E-8C15-B69EF32366AD}" destId="{A7341C72-24C5-453B-83DC-DDED5470B870}" srcOrd="7" destOrd="0" presId="urn:microsoft.com/office/officeart/2005/8/layout/chevron1"/>
    <dgm:cxn modelId="{6E8BE969-350F-4D5E-998F-E3FB857D29A5}" type="presParOf" srcId="{156ED322-D781-479E-8C15-B69EF32366AD}" destId="{48C696CA-EE81-4B4C-BD11-CC6424637463}" srcOrd="8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DA6167-BD1B-454F-9ED1-757E29597F14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2654C815-F056-49B8-953E-9124654A7796}">
      <dgm:prSet phldrT="[Text]" custT="1"/>
      <dgm:spPr>
        <a:solidFill>
          <a:srgbClr val="91C30A"/>
        </a:solidFill>
      </dgm:spPr>
      <dgm:t>
        <a:bodyPr/>
        <a:lstStyle/>
        <a:p>
          <a:r>
            <a:rPr lang="en-US" sz="1400" b="1" dirty="0" smtClean="0"/>
            <a:t>CONTEXT </a:t>
          </a:r>
          <a:endParaRPr lang="en-GB" sz="1400" b="1" dirty="0">
            <a:solidFill>
              <a:schemeClr val="bg1"/>
            </a:solidFill>
          </a:endParaRPr>
        </a:p>
      </dgm:t>
    </dgm:pt>
    <dgm:pt modelId="{F61D05DB-2690-4DBF-9A6C-12A11F1059EA}" type="parTrans" cxnId="{3D6B55AA-CD19-4DAE-8AAA-184491C77875}">
      <dgm:prSet/>
      <dgm:spPr/>
      <dgm:t>
        <a:bodyPr/>
        <a:lstStyle/>
        <a:p>
          <a:endParaRPr lang="en-GB" sz="1400"/>
        </a:p>
      </dgm:t>
    </dgm:pt>
    <dgm:pt modelId="{7107268A-F88A-4418-8766-F01438ACC2E8}" type="sibTrans" cxnId="{3D6B55AA-CD19-4DAE-8AAA-184491C77875}">
      <dgm:prSet/>
      <dgm:spPr/>
      <dgm:t>
        <a:bodyPr/>
        <a:lstStyle/>
        <a:p>
          <a:endParaRPr lang="en-GB" sz="1400"/>
        </a:p>
      </dgm:t>
    </dgm:pt>
    <dgm:pt modelId="{AB9C1E1F-E40C-4805-A902-441DC8C0469D}">
      <dgm:prSet phldrT="[Text]" custT="1"/>
      <dgm:spPr>
        <a:solidFill>
          <a:srgbClr val="96720C"/>
        </a:solidFill>
      </dgm:spPr>
      <dgm:t>
        <a:bodyPr/>
        <a:lstStyle/>
        <a:p>
          <a:r>
            <a:rPr lang="en-US" sz="1400" b="1" dirty="0" smtClean="0"/>
            <a:t>FRAMEWORK</a:t>
          </a:r>
          <a:endParaRPr lang="en-GB" sz="1400" b="1" dirty="0"/>
        </a:p>
      </dgm:t>
    </dgm:pt>
    <dgm:pt modelId="{01C7985A-2FA5-460D-B895-339B2CD366DB}" type="parTrans" cxnId="{9C2C95C3-23BF-41B8-BBF9-64340B466B9E}">
      <dgm:prSet/>
      <dgm:spPr/>
      <dgm:t>
        <a:bodyPr/>
        <a:lstStyle/>
        <a:p>
          <a:endParaRPr lang="en-GB" sz="1400"/>
        </a:p>
      </dgm:t>
    </dgm:pt>
    <dgm:pt modelId="{E45C0132-85E2-42E5-AE83-3DD1184F94BE}" type="sibTrans" cxnId="{9C2C95C3-23BF-41B8-BBF9-64340B466B9E}">
      <dgm:prSet/>
      <dgm:spPr/>
      <dgm:t>
        <a:bodyPr/>
        <a:lstStyle/>
        <a:p>
          <a:endParaRPr lang="en-GB" sz="1400"/>
        </a:p>
      </dgm:t>
    </dgm:pt>
    <dgm:pt modelId="{E490F2D3-283C-421A-A589-E243074B1AA4}">
      <dgm:prSet phldrT="[Text]" custT="1"/>
      <dgm:spPr>
        <a:solidFill>
          <a:srgbClr val="91460B"/>
        </a:solidFill>
      </dgm:spPr>
      <dgm:t>
        <a:bodyPr/>
        <a:lstStyle/>
        <a:p>
          <a:r>
            <a:rPr lang="en-US" sz="1400" b="1" dirty="0" smtClean="0"/>
            <a:t>CASE STUDY</a:t>
          </a:r>
          <a:endParaRPr lang="en-GB" sz="1400" b="1" dirty="0"/>
        </a:p>
      </dgm:t>
    </dgm:pt>
    <dgm:pt modelId="{5B68C343-6D19-4ABF-8E21-3354B4E988EB}" type="sibTrans" cxnId="{EDF08400-BF83-4517-AB68-B4E7C2DD229F}">
      <dgm:prSet/>
      <dgm:spPr/>
      <dgm:t>
        <a:bodyPr/>
        <a:lstStyle/>
        <a:p>
          <a:endParaRPr lang="en-GB" sz="1400"/>
        </a:p>
      </dgm:t>
    </dgm:pt>
    <dgm:pt modelId="{E0FA0A2B-47DF-4CAE-8E1A-8C7C7B2400A8}" type="parTrans" cxnId="{EDF08400-BF83-4517-AB68-B4E7C2DD229F}">
      <dgm:prSet/>
      <dgm:spPr/>
      <dgm:t>
        <a:bodyPr/>
        <a:lstStyle/>
        <a:p>
          <a:endParaRPr lang="en-GB" sz="1400"/>
        </a:p>
      </dgm:t>
    </dgm:pt>
    <dgm:pt modelId="{793B26D5-54EE-4B5A-946A-A6EE118CB6C8}">
      <dgm:prSet phldrT="[Text]" custT="1"/>
      <dgm:spPr>
        <a:solidFill>
          <a:srgbClr val="87000A"/>
        </a:solidFill>
      </dgm:spPr>
      <dgm:t>
        <a:bodyPr/>
        <a:lstStyle/>
        <a:p>
          <a:r>
            <a:rPr lang="en-US" sz="1400" b="1" dirty="0" smtClean="0"/>
            <a:t>CONCLUSION</a:t>
          </a:r>
          <a:endParaRPr lang="en-GB" sz="1400" b="1" dirty="0"/>
        </a:p>
      </dgm:t>
    </dgm:pt>
    <dgm:pt modelId="{E489EDA8-837E-4FC8-8A37-AC9B2FA87917}" type="parTrans" cxnId="{077DF8DA-36C0-4BE5-BD62-239B01B67F24}">
      <dgm:prSet/>
      <dgm:spPr/>
      <dgm:t>
        <a:bodyPr/>
        <a:lstStyle/>
        <a:p>
          <a:endParaRPr lang="fr-FR" sz="1400"/>
        </a:p>
      </dgm:t>
    </dgm:pt>
    <dgm:pt modelId="{B7864C04-26A5-4870-A87D-FCCC0C26B625}" type="sibTrans" cxnId="{077DF8DA-36C0-4BE5-BD62-239B01B67F24}">
      <dgm:prSet/>
      <dgm:spPr/>
      <dgm:t>
        <a:bodyPr/>
        <a:lstStyle/>
        <a:p>
          <a:endParaRPr lang="fr-FR" sz="1400"/>
        </a:p>
      </dgm:t>
    </dgm:pt>
    <dgm:pt modelId="{49DD7456-2462-411C-B88F-4A54BA8C76ED}">
      <dgm:prSet phldrT="[Text]" custT="1"/>
      <dgm:spPr>
        <a:solidFill>
          <a:srgbClr val="979A0B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OBJECTIVES</a:t>
          </a:r>
          <a:endParaRPr lang="en-GB" sz="1400" b="1" dirty="0"/>
        </a:p>
      </dgm:t>
    </dgm:pt>
    <dgm:pt modelId="{7F57A753-E4B5-4BD3-B953-FE03E07C91B9}" type="sibTrans" cxnId="{0ED2D8EA-3102-462F-92C7-7972A716E200}">
      <dgm:prSet/>
      <dgm:spPr/>
      <dgm:t>
        <a:bodyPr/>
        <a:lstStyle/>
        <a:p>
          <a:endParaRPr lang="en-GB" sz="1400"/>
        </a:p>
      </dgm:t>
    </dgm:pt>
    <dgm:pt modelId="{01A99A01-3E56-473C-9010-D92FEFA1E792}" type="parTrans" cxnId="{0ED2D8EA-3102-462F-92C7-7972A716E200}">
      <dgm:prSet/>
      <dgm:spPr/>
      <dgm:t>
        <a:bodyPr/>
        <a:lstStyle/>
        <a:p>
          <a:endParaRPr lang="en-GB" sz="1400"/>
        </a:p>
      </dgm:t>
    </dgm:pt>
    <dgm:pt modelId="{156ED322-D781-479E-8C15-B69EF32366AD}" type="pres">
      <dgm:prSet presAssocID="{1FDA6167-BD1B-454F-9ED1-757E29597F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4976D26-6D6E-41C2-876F-828F822F3DA6}" type="pres">
      <dgm:prSet presAssocID="{2654C815-F056-49B8-953E-9124654A779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992B34-4E0B-408D-ABEF-32E16B947675}" type="pres">
      <dgm:prSet presAssocID="{7107268A-F88A-4418-8766-F01438ACC2E8}" presName="parTxOnlySpace" presStyleCnt="0"/>
      <dgm:spPr/>
    </dgm:pt>
    <dgm:pt modelId="{94FF317F-92A1-4AAB-A637-01704FAAB661}" type="pres">
      <dgm:prSet presAssocID="{49DD7456-2462-411C-B88F-4A54BA8C76ED}" presName="parTxOnly" presStyleLbl="node1" presStyleIdx="1" presStyleCnt="5" custScaleY="104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68264E-5D57-4EF6-82D2-8B5EDC62371B}" type="pres">
      <dgm:prSet presAssocID="{7F57A753-E4B5-4BD3-B953-FE03E07C91B9}" presName="parTxOnlySpace" presStyleCnt="0"/>
      <dgm:spPr/>
    </dgm:pt>
    <dgm:pt modelId="{88284192-2FAE-4039-AF49-CA74502B93E4}" type="pres">
      <dgm:prSet presAssocID="{AB9C1E1F-E40C-4805-A902-441DC8C0469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8366FF-A8BC-4115-9CCE-A25A3BAC4D88}" type="pres">
      <dgm:prSet presAssocID="{E45C0132-85E2-42E5-AE83-3DD1184F94BE}" presName="parTxOnlySpace" presStyleCnt="0"/>
      <dgm:spPr/>
    </dgm:pt>
    <dgm:pt modelId="{3999D3F7-A0C1-4302-93AC-7D0618A06F4D}" type="pres">
      <dgm:prSet presAssocID="{E490F2D3-283C-421A-A589-E243074B1AA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341C72-24C5-453B-83DC-DDED5470B870}" type="pres">
      <dgm:prSet presAssocID="{5B68C343-6D19-4ABF-8E21-3354B4E988EB}" presName="parTxOnlySpace" presStyleCnt="0"/>
      <dgm:spPr/>
    </dgm:pt>
    <dgm:pt modelId="{48C696CA-EE81-4B4C-BD11-CC6424637463}" type="pres">
      <dgm:prSet presAssocID="{793B26D5-54EE-4B5A-946A-A6EE118CB6C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D00CCC-EB85-4E8B-BDB6-164E1D7CA80E}" type="presOf" srcId="{AB9C1E1F-E40C-4805-A902-441DC8C0469D}" destId="{88284192-2FAE-4039-AF49-CA74502B93E4}" srcOrd="0" destOrd="0" presId="urn:microsoft.com/office/officeart/2005/8/layout/chevron1"/>
    <dgm:cxn modelId="{1EA6BE57-D999-475F-BDD4-26371F86400C}" type="presOf" srcId="{E490F2D3-283C-421A-A589-E243074B1AA4}" destId="{3999D3F7-A0C1-4302-93AC-7D0618A06F4D}" srcOrd="0" destOrd="0" presId="urn:microsoft.com/office/officeart/2005/8/layout/chevron1"/>
    <dgm:cxn modelId="{5370AB6F-1276-4AC8-A74D-A1C6F3A75F0C}" type="presOf" srcId="{2654C815-F056-49B8-953E-9124654A7796}" destId="{34976D26-6D6E-41C2-876F-828F822F3DA6}" srcOrd="0" destOrd="0" presId="urn:microsoft.com/office/officeart/2005/8/layout/chevron1"/>
    <dgm:cxn modelId="{077DF8DA-36C0-4BE5-BD62-239B01B67F24}" srcId="{1FDA6167-BD1B-454F-9ED1-757E29597F14}" destId="{793B26D5-54EE-4B5A-946A-A6EE118CB6C8}" srcOrd="4" destOrd="0" parTransId="{E489EDA8-837E-4FC8-8A37-AC9B2FA87917}" sibTransId="{B7864C04-26A5-4870-A87D-FCCC0C26B625}"/>
    <dgm:cxn modelId="{3D6B55AA-CD19-4DAE-8AAA-184491C77875}" srcId="{1FDA6167-BD1B-454F-9ED1-757E29597F14}" destId="{2654C815-F056-49B8-953E-9124654A7796}" srcOrd="0" destOrd="0" parTransId="{F61D05DB-2690-4DBF-9A6C-12A11F1059EA}" sibTransId="{7107268A-F88A-4418-8766-F01438ACC2E8}"/>
    <dgm:cxn modelId="{0ED2D8EA-3102-462F-92C7-7972A716E200}" srcId="{1FDA6167-BD1B-454F-9ED1-757E29597F14}" destId="{49DD7456-2462-411C-B88F-4A54BA8C76ED}" srcOrd="1" destOrd="0" parTransId="{01A99A01-3E56-473C-9010-D92FEFA1E792}" sibTransId="{7F57A753-E4B5-4BD3-B953-FE03E07C91B9}"/>
    <dgm:cxn modelId="{9C2C95C3-23BF-41B8-BBF9-64340B466B9E}" srcId="{1FDA6167-BD1B-454F-9ED1-757E29597F14}" destId="{AB9C1E1F-E40C-4805-A902-441DC8C0469D}" srcOrd="2" destOrd="0" parTransId="{01C7985A-2FA5-460D-B895-339B2CD366DB}" sibTransId="{E45C0132-85E2-42E5-AE83-3DD1184F94BE}"/>
    <dgm:cxn modelId="{EDF08400-BF83-4517-AB68-B4E7C2DD229F}" srcId="{1FDA6167-BD1B-454F-9ED1-757E29597F14}" destId="{E490F2D3-283C-421A-A589-E243074B1AA4}" srcOrd="3" destOrd="0" parTransId="{E0FA0A2B-47DF-4CAE-8E1A-8C7C7B2400A8}" sibTransId="{5B68C343-6D19-4ABF-8E21-3354B4E988EB}"/>
    <dgm:cxn modelId="{35EAE384-CC11-46DC-A1D7-3DF50E8C0EC0}" type="presOf" srcId="{793B26D5-54EE-4B5A-946A-A6EE118CB6C8}" destId="{48C696CA-EE81-4B4C-BD11-CC6424637463}" srcOrd="0" destOrd="0" presId="urn:microsoft.com/office/officeart/2005/8/layout/chevron1"/>
    <dgm:cxn modelId="{5A7B8C73-66E1-4232-8A90-A786B2CE42B2}" type="presOf" srcId="{1FDA6167-BD1B-454F-9ED1-757E29597F14}" destId="{156ED322-D781-479E-8C15-B69EF32366AD}" srcOrd="0" destOrd="0" presId="urn:microsoft.com/office/officeart/2005/8/layout/chevron1"/>
    <dgm:cxn modelId="{A2F85EFB-B0F8-490C-B703-D60F6EF466FD}" type="presOf" srcId="{49DD7456-2462-411C-B88F-4A54BA8C76ED}" destId="{94FF317F-92A1-4AAB-A637-01704FAAB661}" srcOrd="0" destOrd="0" presId="urn:microsoft.com/office/officeart/2005/8/layout/chevron1"/>
    <dgm:cxn modelId="{7448779D-64B5-4672-8940-921CF31859FE}" type="presParOf" srcId="{156ED322-D781-479E-8C15-B69EF32366AD}" destId="{34976D26-6D6E-41C2-876F-828F822F3DA6}" srcOrd="0" destOrd="0" presId="urn:microsoft.com/office/officeart/2005/8/layout/chevron1"/>
    <dgm:cxn modelId="{2D8FD104-867A-4BCE-A499-18173C21CABB}" type="presParOf" srcId="{156ED322-D781-479E-8C15-B69EF32366AD}" destId="{F4992B34-4E0B-408D-ABEF-32E16B947675}" srcOrd="1" destOrd="0" presId="urn:microsoft.com/office/officeart/2005/8/layout/chevron1"/>
    <dgm:cxn modelId="{6F4FF286-7CB1-4727-B14B-DD6AF5215580}" type="presParOf" srcId="{156ED322-D781-479E-8C15-B69EF32366AD}" destId="{94FF317F-92A1-4AAB-A637-01704FAAB661}" srcOrd="2" destOrd="0" presId="urn:microsoft.com/office/officeart/2005/8/layout/chevron1"/>
    <dgm:cxn modelId="{A6AC2449-84AA-49AA-B4FF-C556E703737A}" type="presParOf" srcId="{156ED322-D781-479E-8C15-B69EF32366AD}" destId="{0C68264E-5D57-4EF6-82D2-8B5EDC62371B}" srcOrd="3" destOrd="0" presId="urn:microsoft.com/office/officeart/2005/8/layout/chevron1"/>
    <dgm:cxn modelId="{522B7886-E69F-4ABE-ACE9-4ECBD33754A6}" type="presParOf" srcId="{156ED322-D781-479E-8C15-B69EF32366AD}" destId="{88284192-2FAE-4039-AF49-CA74502B93E4}" srcOrd="4" destOrd="0" presId="urn:microsoft.com/office/officeart/2005/8/layout/chevron1"/>
    <dgm:cxn modelId="{A7A69EEF-1EED-4F61-99E4-1B1E30997A78}" type="presParOf" srcId="{156ED322-D781-479E-8C15-B69EF32366AD}" destId="{CA8366FF-A8BC-4115-9CCE-A25A3BAC4D88}" srcOrd="5" destOrd="0" presId="urn:microsoft.com/office/officeart/2005/8/layout/chevron1"/>
    <dgm:cxn modelId="{81F4D24B-5625-4B52-BC30-35F3B5F4A602}" type="presParOf" srcId="{156ED322-D781-479E-8C15-B69EF32366AD}" destId="{3999D3F7-A0C1-4302-93AC-7D0618A06F4D}" srcOrd="6" destOrd="0" presId="urn:microsoft.com/office/officeart/2005/8/layout/chevron1"/>
    <dgm:cxn modelId="{5283CB37-D68B-454A-9D7B-FB7629C66837}" type="presParOf" srcId="{156ED322-D781-479E-8C15-B69EF32366AD}" destId="{A7341C72-24C5-453B-83DC-DDED5470B870}" srcOrd="7" destOrd="0" presId="urn:microsoft.com/office/officeart/2005/8/layout/chevron1"/>
    <dgm:cxn modelId="{6E8BE969-350F-4D5E-998F-E3FB857D29A5}" type="presParOf" srcId="{156ED322-D781-479E-8C15-B69EF32366AD}" destId="{48C696CA-EE81-4B4C-BD11-CC6424637463}" srcOrd="8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DA6167-BD1B-454F-9ED1-757E29597F14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2654C815-F056-49B8-953E-9124654A7796}">
      <dgm:prSet phldrT="[Text]" custT="1"/>
      <dgm:spPr>
        <a:solidFill>
          <a:srgbClr val="91C30A"/>
        </a:solidFill>
      </dgm:spPr>
      <dgm:t>
        <a:bodyPr/>
        <a:lstStyle/>
        <a:p>
          <a:r>
            <a:rPr lang="en-US" sz="1400" b="1" dirty="0" smtClean="0"/>
            <a:t>CONTEXT </a:t>
          </a:r>
          <a:endParaRPr lang="en-GB" sz="1400" b="1" dirty="0">
            <a:solidFill>
              <a:schemeClr val="bg1"/>
            </a:solidFill>
          </a:endParaRPr>
        </a:p>
      </dgm:t>
    </dgm:pt>
    <dgm:pt modelId="{F61D05DB-2690-4DBF-9A6C-12A11F1059EA}" type="parTrans" cxnId="{3D6B55AA-CD19-4DAE-8AAA-184491C77875}">
      <dgm:prSet/>
      <dgm:spPr/>
      <dgm:t>
        <a:bodyPr/>
        <a:lstStyle/>
        <a:p>
          <a:endParaRPr lang="en-GB" sz="1400"/>
        </a:p>
      </dgm:t>
    </dgm:pt>
    <dgm:pt modelId="{7107268A-F88A-4418-8766-F01438ACC2E8}" type="sibTrans" cxnId="{3D6B55AA-CD19-4DAE-8AAA-184491C77875}">
      <dgm:prSet/>
      <dgm:spPr/>
      <dgm:t>
        <a:bodyPr/>
        <a:lstStyle/>
        <a:p>
          <a:endParaRPr lang="en-GB" sz="1400"/>
        </a:p>
      </dgm:t>
    </dgm:pt>
    <dgm:pt modelId="{AB9C1E1F-E40C-4805-A902-441DC8C0469D}">
      <dgm:prSet phldrT="[Text]" custT="1"/>
      <dgm:spPr>
        <a:solidFill>
          <a:srgbClr val="96720C"/>
        </a:solidFill>
      </dgm:spPr>
      <dgm:t>
        <a:bodyPr/>
        <a:lstStyle/>
        <a:p>
          <a:r>
            <a:rPr lang="en-US" sz="1400" b="1" dirty="0" smtClean="0"/>
            <a:t>FRAMEWORK</a:t>
          </a:r>
          <a:endParaRPr lang="en-GB" sz="1400" b="1" dirty="0"/>
        </a:p>
      </dgm:t>
    </dgm:pt>
    <dgm:pt modelId="{01C7985A-2FA5-460D-B895-339B2CD366DB}" type="parTrans" cxnId="{9C2C95C3-23BF-41B8-BBF9-64340B466B9E}">
      <dgm:prSet/>
      <dgm:spPr/>
      <dgm:t>
        <a:bodyPr/>
        <a:lstStyle/>
        <a:p>
          <a:endParaRPr lang="en-GB" sz="1400"/>
        </a:p>
      </dgm:t>
    </dgm:pt>
    <dgm:pt modelId="{E45C0132-85E2-42E5-AE83-3DD1184F94BE}" type="sibTrans" cxnId="{9C2C95C3-23BF-41B8-BBF9-64340B466B9E}">
      <dgm:prSet/>
      <dgm:spPr/>
      <dgm:t>
        <a:bodyPr/>
        <a:lstStyle/>
        <a:p>
          <a:endParaRPr lang="en-GB" sz="1400"/>
        </a:p>
      </dgm:t>
    </dgm:pt>
    <dgm:pt modelId="{E490F2D3-283C-421A-A589-E243074B1AA4}">
      <dgm:prSet phldrT="[Text]" custT="1"/>
      <dgm:spPr>
        <a:solidFill>
          <a:srgbClr val="91460B"/>
        </a:solidFill>
      </dgm:spPr>
      <dgm:t>
        <a:bodyPr/>
        <a:lstStyle/>
        <a:p>
          <a:r>
            <a:rPr lang="en-US" sz="1400" b="1" dirty="0" smtClean="0"/>
            <a:t>CASE STUDY</a:t>
          </a:r>
          <a:endParaRPr lang="en-GB" sz="1400" b="1" dirty="0"/>
        </a:p>
      </dgm:t>
    </dgm:pt>
    <dgm:pt modelId="{5B68C343-6D19-4ABF-8E21-3354B4E988EB}" type="sibTrans" cxnId="{EDF08400-BF83-4517-AB68-B4E7C2DD229F}">
      <dgm:prSet/>
      <dgm:spPr/>
      <dgm:t>
        <a:bodyPr/>
        <a:lstStyle/>
        <a:p>
          <a:endParaRPr lang="en-GB" sz="1400"/>
        </a:p>
      </dgm:t>
    </dgm:pt>
    <dgm:pt modelId="{E0FA0A2B-47DF-4CAE-8E1A-8C7C7B2400A8}" type="parTrans" cxnId="{EDF08400-BF83-4517-AB68-B4E7C2DD229F}">
      <dgm:prSet/>
      <dgm:spPr/>
      <dgm:t>
        <a:bodyPr/>
        <a:lstStyle/>
        <a:p>
          <a:endParaRPr lang="en-GB" sz="1400"/>
        </a:p>
      </dgm:t>
    </dgm:pt>
    <dgm:pt modelId="{793B26D5-54EE-4B5A-946A-A6EE118CB6C8}">
      <dgm:prSet phldrT="[Text]" custT="1"/>
      <dgm:spPr>
        <a:solidFill>
          <a:srgbClr val="87000A"/>
        </a:solidFill>
      </dgm:spPr>
      <dgm:t>
        <a:bodyPr/>
        <a:lstStyle/>
        <a:p>
          <a:r>
            <a:rPr lang="en-US" sz="1400" b="1" dirty="0" smtClean="0"/>
            <a:t>CONCLUSION</a:t>
          </a:r>
          <a:endParaRPr lang="en-GB" sz="1400" b="1" dirty="0"/>
        </a:p>
      </dgm:t>
    </dgm:pt>
    <dgm:pt modelId="{E489EDA8-837E-4FC8-8A37-AC9B2FA87917}" type="parTrans" cxnId="{077DF8DA-36C0-4BE5-BD62-239B01B67F24}">
      <dgm:prSet/>
      <dgm:spPr/>
      <dgm:t>
        <a:bodyPr/>
        <a:lstStyle/>
        <a:p>
          <a:endParaRPr lang="fr-FR" sz="1400"/>
        </a:p>
      </dgm:t>
    </dgm:pt>
    <dgm:pt modelId="{B7864C04-26A5-4870-A87D-FCCC0C26B625}" type="sibTrans" cxnId="{077DF8DA-36C0-4BE5-BD62-239B01B67F24}">
      <dgm:prSet/>
      <dgm:spPr/>
      <dgm:t>
        <a:bodyPr/>
        <a:lstStyle/>
        <a:p>
          <a:endParaRPr lang="fr-FR" sz="1400"/>
        </a:p>
      </dgm:t>
    </dgm:pt>
    <dgm:pt modelId="{49DD7456-2462-411C-B88F-4A54BA8C76ED}">
      <dgm:prSet phldrT="[Text]" custT="1"/>
      <dgm:spPr>
        <a:solidFill>
          <a:srgbClr val="979A0B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OBJECTIVES</a:t>
          </a:r>
          <a:endParaRPr lang="en-GB" sz="1400" b="1" dirty="0"/>
        </a:p>
      </dgm:t>
    </dgm:pt>
    <dgm:pt modelId="{7F57A753-E4B5-4BD3-B953-FE03E07C91B9}" type="sibTrans" cxnId="{0ED2D8EA-3102-462F-92C7-7972A716E200}">
      <dgm:prSet/>
      <dgm:spPr/>
      <dgm:t>
        <a:bodyPr/>
        <a:lstStyle/>
        <a:p>
          <a:endParaRPr lang="en-GB" sz="1400"/>
        </a:p>
      </dgm:t>
    </dgm:pt>
    <dgm:pt modelId="{01A99A01-3E56-473C-9010-D92FEFA1E792}" type="parTrans" cxnId="{0ED2D8EA-3102-462F-92C7-7972A716E200}">
      <dgm:prSet/>
      <dgm:spPr/>
      <dgm:t>
        <a:bodyPr/>
        <a:lstStyle/>
        <a:p>
          <a:endParaRPr lang="en-GB" sz="1400"/>
        </a:p>
      </dgm:t>
    </dgm:pt>
    <dgm:pt modelId="{156ED322-D781-479E-8C15-B69EF32366AD}" type="pres">
      <dgm:prSet presAssocID="{1FDA6167-BD1B-454F-9ED1-757E29597F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4976D26-6D6E-41C2-876F-828F822F3DA6}" type="pres">
      <dgm:prSet presAssocID="{2654C815-F056-49B8-953E-9124654A779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992B34-4E0B-408D-ABEF-32E16B947675}" type="pres">
      <dgm:prSet presAssocID="{7107268A-F88A-4418-8766-F01438ACC2E8}" presName="parTxOnlySpace" presStyleCnt="0"/>
      <dgm:spPr/>
    </dgm:pt>
    <dgm:pt modelId="{94FF317F-92A1-4AAB-A637-01704FAAB661}" type="pres">
      <dgm:prSet presAssocID="{49DD7456-2462-411C-B88F-4A54BA8C76ED}" presName="parTxOnly" presStyleLbl="node1" presStyleIdx="1" presStyleCnt="5" custScaleY="104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68264E-5D57-4EF6-82D2-8B5EDC62371B}" type="pres">
      <dgm:prSet presAssocID="{7F57A753-E4B5-4BD3-B953-FE03E07C91B9}" presName="parTxOnlySpace" presStyleCnt="0"/>
      <dgm:spPr/>
    </dgm:pt>
    <dgm:pt modelId="{88284192-2FAE-4039-AF49-CA74502B93E4}" type="pres">
      <dgm:prSet presAssocID="{AB9C1E1F-E40C-4805-A902-441DC8C0469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8366FF-A8BC-4115-9CCE-A25A3BAC4D88}" type="pres">
      <dgm:prSet presAssocID="{E45C0132-85E2-42E5-AE83-3DD1184F94BE}" presName="parTxOnlySpace" presStyleCnt="0"/>
      <dgm:spPr/>
    </dgm:pt>
    <dgm:pt modelId="{3999D3F7-A0C1-4302-93AC-7D0618A06F4D}" type="pres">
      <dgm:prSet presAssocID="{E490F2D3-283C-421A-A589-E243074B1AA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341C72-24C5-453B-83DC-DDED5470B870}" type="pres">
      <dgm:prSet presAssocID="{5B68C343-6D19-4ABF-8E21-3354B4E988EB}" presName="parTxOnlySpace" presStyleCnt="0"/>
      <dgm:spPr/>
    </dgm:pt>
    <dgm:pt modelId="{48C696CA-EE81-4B4C-BD11-CC6424637463}" type="pres">
      <dgm:prSet presAssocID="{793B26D5-54EE-4B5A-946A-A6EE118CB6C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D00CCC-EB85-4E8B-BDB6-164E1D7CA80E}" type="presOf" srcId="{AB9C1E1F-E40C-4805-A902-441DC8C0469D}" destId="{88284192-2FAE-4039-AF49-CA74502B93E4}" srcOrd="0" destOrd="0" presId="urn:microsoft.com/office/officeart/2005/8/layout/chevron1"/>
    <dgm:cxn modelId="{1EA6BE57-D999-475F-BDD4-26371F86400C}" type="presOf" srcId="{E490F2D3-283C-421A-A589-E243074B1AA4}" destId="{3999D3F7-A0C1-4302-93AC-7D0618A06F4D}" srcOrd="0" destOrd="0" presId="urn:microsoft.com/office/officeart/2005/8/layout/chevron1"/>
    <dgm:cxn modelId="{5370AB6F-1276-4AC8-A74D-A1C6F3A75F0C}" type="presOf" srcId="{2654C815-F056-49B8-953E-9124654A7796}" destId="{34976D26-6D6E-41C2-876F-828F822F3DA6}" srcOrd="0" destOrd="0" presId="urn:microsoft.com/office/officeart/2005/8/layout/chevron1"/>
    <dgm:cxn modelId="{077DF8DA-36C0-4BE5-BD62-239B01B67F24}" srcId="{1FDA6167-BD1B-454F-9ED1-757E29597F14}" destId="{793B26D5-54EE-4B5A-946A-A6EE118CB6C8}" srcOrd="4" destOrd="0" parTransId="{E489EDA8-837E-4FC8-8A37-AC9B2FA87917}" sibTransId="{B7864C04-26A5-4870-A87D-FCCC0C26B625}"/>
    <dgm:cxn modelId="{3D6B55AA-CD19-4DAE-8AAA-184491C77875}" srcId="{1FDA6167-BD1B-454F-9ED1-757E29597F14}" destId="{2654C815-F056-49B8-953E-9124654A7796}" srcOrd="0" destOrd="0" parTransId="{F61D05DB-2690-4DBF-9A6C-12A11F1059EA}" sibTransId="{7107268A-F88A-4418-8766-F01438ACC2E8}"/>
    <dgm:cxn modelId="{0ED2D8EA-3102-462F-92C7-7972A716E200}" srcId="{1FDA6167-BD1B-454F-9ED1-757E29597F14}" destId="{49DD7456-2462-411C-B88F-4A54BA8C76ED}" srcOrd="1" destOrd="0" parTransId="{01A99A01-3E56-473C-9010-D92FEFA1E792}" sibTransId="{7F57A753-E4B5-4BD3-B953-FE03E07C91B9}"/>
    <dgm:cxn modelId="{9C2C95C3-23BF-41B8-BBF9-64340B466B9E}" srcId="{1FDA6167-BD1B-454F-9ED1-757E29597F14}" destId="{AB9C1E1F-E40C-4805-A902-441DC8C0469D}" srcOrd="2" destOrd="0" parTransId="{01C7985A-2FA5-460D-B895-339B2CD366DB}" sibTransId="{E45C0132-85E2-42E5-AE83-3DD1184F94BE}"/>
    <dgm:cxn modelId="{EDF08400-BF83-4517-AB68-B4E7C2DD229F}" srcId="{1FDA6167-BD1B-454F-9ED1-757E29597F14}" destId="{E490F2D3-283C-421A-A589-E243074B1AA4}" srcOrd="3" destOrd="0" parTransId="{E0FA0A2B-47DF-4CAE-8E1A-8C7C7B2400A8}" sibTransId="{5B68C343-6D19-4ABF-8E21-3354B4E988EB}"/>
    <dgm:cxn modelId="{35EAE384-CC11-46DC-A1D7-3DF50E8C0EC0}" type="presOf" srcId="{793B26D5-54EE-4B5A-946A-A6EE118CB6C8}" destId="{48C696CA-EE81-4B4C-BD11-CC6424637463}" srcOrd="0" destOrd="0" presId="urn:microsoft.com/office/officeart/2005/8/layout/chevron1"/>
    <dgm:cxn modelId="{5A7B8C73-66E1-4232-8A90-A786B2CE42B2}" type="presOf" srcId="{1FDA6167-BD1B-454F-9ED1-757E29597F14}" destId="{156ED322-D781-479E-8C15-B69EF32366AD}" srcOrd="0" destOrd="0" presId="urn:microsoft.com/office/officeart/2005/8/layout/chevron1"/>
    <dgm:cxn modelId="{A2F85EFB-B0F8-490C-B703-D60F6EF466FD}" type="presOf" srcId="{49DD7456-2462-411C-B88F-4A54BA8C76ED}" destId="{94FF317F-92A1-4AAB-A637-01704FAAB661}" srcOrd="0" destOrd="0" presId="urn:microsoft.com/office/officeart/2005/8/layout/chevron1"/>
    <dgm:cxn modelId="{7448779D-64B5-4672-8940-921CF31859FE}" type="presParOf" srcId="{156ED322-D781-479E-8C15-B69EF32366AD}" destId="{34976D26-6D6E-41C2-876F-828F822F3DA6}" srcOrd="0" destOrd="0" presId="urn:microsoft.com/office/officeart/2005/8/layout/chevron1"/>
    <dgm:cxn modelId="{2D8FD104-867A-4BCE-A499-18173C21CABB}" type="presParOf" srcId="{156ED322-D781-479E-8C15-B69EF32366AD}" destId="{F4992B34-4E0B-408D-ABEF-32E16B947675}" srcOrd="1" destOrd="0" presId="urn:microsoft.com/office/officeart/2005/8/layout/chevron1"/>
    <dgm:cxn modelId="{6F4FF286-7CB1-4727-B14B-DD6AF5215580}" type="presParOf" srcId="{156ED322-D781-479E-8C15-B69EF32366AD}" destId="{94FF317F-92A1-4AAB-A637-01704FAAB661}" srcOrd="2" destOrd="0" presId="urn:microsoft.com/office/officeart/2005/8/layout/chevron1"/>
    <dgm:cxn modelId="{A6AC2449-84AA-49AA-B4FF-C556E703737A}" type="presParOf" srcId="{156ED322-D781-479E-8C15-B69EF32366AD}" destId="{0C68264E-5D57-4EF6-82D2-8B5EDC62371B}" srcOrd="3" destOrd="0" presId="urn:microsoft.com/office/officeart/2005/8/layout/chevron1"/>
    <dgm:cxn modelId="{522B7886-E69F-4ABE-ACE9-4ECBD33754A6}" type="presParOf" srcId="{156ED322-D781-479E-8C15-B69EF32366AD}" destId="{88284192-2FAE-4039-AF49-CA74502B93E4}" srcOrd="4" destOrd="0" presId="urn:microsoft.com/office/officeart/2005/8/layout/chevron1"/>
    <dgm:cxn modelId="{A7A69EEF-1EED-4F61-99E4-1B1E30997A78}" type="presParOf" srcId="{156ED322-D781-479E-8C15-B69EF32366AD}" destId="{CA8366FF-A8BC-4115-9CCE-A25A3BAC4D88}" srcOrd="5" destOrd="0" presId="urn:microsoft.com/office/officeart/2005/8/layout/chevron1"/>
    <dgm:cxn modelId="{81F4D24B-5625-4B52-BC30-35F3B5F4A602}" type="presParOf" srcId="{156ED322-D781-479E-8C15-B69EF32366AD}" destId="{3999D3F7-A0C1-4302-93AC-7D0618A06F4D}" srcOrd="6" destOrd="0" presId="urn:microsoft.com/office/officeart/2005/8/layout/chevron1"/>
    <dgm:cxn modelId="{5283CB37-D68B-454A-9D7B-FB7629C66837}" type="presParOf" srcId="{156ED322-D781-479E-8C15-B69EF32366AD}" destId="{A7341C72-24C5-453B-83DC-DDED5470B870}" srcOrd="7" destOrd="0" presId="urn:microsoft.com/office/officeart/2005/8/layout/chevron1"/>
    <dgm:cxn modelId="{6E8BE969-350F-4D5E-998F-E3FB857D29A5}" type="presParOf" srcId="{156ED322-D781-479E-8C15-B69EF32366AD}" destId="{48C696CA-EE81-4B4C-BD11-CC6424637463}" srcOrd="8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DA6167-BD1B-454F-9ED1-757E29597F14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2654C815-F056-49B8-953E-9124654A7796}">
      <dgm:prSet phldrT="[Text]" custT="1"/>
      <dgm:spPr>
        <a:solidFill>
          <a:srgbClr val="91C30A"/>
        </a:solidFill>
      </dgm:spPr>
      <dgm:t>
        <a:bodyPr/>
        <a:lstStyle/>
        <a:p>
          <a:r>
            <a:rPr lang="en-US" sz="1400" b="1" dirty="0" smtClean="0"/>
            <a:t>CONTEXT </a:t>
          </a:r>
          <a:endParaRPr lang="en-GB" sz="1400" b="1" dirty="0">
            <a:solidFill>
              <a:schemeClr val="bg1"/>
            </a:solidFill>
          </a:endParaRPr>
        </a:p>
      </dgm:t>
    </dgm:pt>
    <dgm:pt modelId="{F61D05DB-2690-4DBF-9A6C-12A11F1059EA}" type="parTrans" cxnId="{3D6B55AA-CD19-4DAE-8AAA-184491C77875}">
      <dgm:prSet/>
      <dgm:spPr/>
      <dgm:t>
        <a:bodyPr/>
        <a:lstStyle/>
        <a:p>
          <a:endParaRPr lang="en-GB" sz="1400"/>
        </a:p>
      </dgm:t>
    </dgm:pt>
    <dgm:pt modelId="{7107268A-F88A-4418-8766-F01438ACC2E8}" type="sibTrans" cxnId="{3D6B55AA-CD19-4DAE-8AAA-184491C77875}">
      <dgm:prSet/>
      <dgm:spPr/>
      <dgm:t>
        <a:bodyPr/>
        <a:lstStyle/>
        <a:p>
          <a:endParaRPr lang="en-GB" sz="1400"/>
        </a:p>
      </dgm:t>
    </dgm:pt>
    <dgm:pt modelId="{AB9C1E1F-E40C-4805-A902-441DC8C0469D}">
      <dgm:prSet phldrT="[Text]" custT="1"/>
      <dgm:spPr>
        <a:solidFill>
          <a:srgbClr val="96720C"/>
        </a:solidFill>
      </dgm:spPr>
      <dgm:t>
        <a:bodyPr/>
        <a:lstStyle/>
        <a:p>
          <a:r>
            <a:rPr lang="en-US" sz="1400" b="1" dirty="0" smtClean="0"/>
            <a:t>FRAMEWORK</a:t>
          </a:r>
          <a:endParaRPr lang="en-GB" sz="1400" b="1" dirty="0"/>
        </a:p>
      </dgm:t>
    </dgm:pt>
    <dgm:pt modelId="{01C7985A-2FA5-460D-B895-339B2CD366DB}" type="parTrans" cxnId="{9C2C95C3-23BF-41B8-BBF9-64340B466B9E}">
      <dgm:prSet/>
      <dgm:spPr/>
      <dgm:t>
        <a:bodyPr/>
        <a:lstStyle/>
        <a:p>
          <a:endParaRPr lang="en-GB" sz="1400"/>
        </a:p>
      </dgm:t>
    </dgm:pt>
    <dgm:pt modelId="{E45C0132-85E2-42E5-AE83-3DD1184F94BE}" type="sibTrans" cxnId="{9C2C95C3-23BF-41B8-BBF9-64340B466B9E}">
      <dgm:prSet/>
      <dgm:spPr/>
      <dgm:t>
        <a:bodyPr/>
        <a:lstStyle/>
        <a:p>
          <a:endParaRPr lang="en-GB" sz="1400"/>
        </a:p>
      </dgm:t>
    </dgm:pt>
    <dgm:pt modelId="{E490F2D3-283C-421A-A589-E243074B1AA4}">
      <dgm:prSet phldrT="[Text]" custT="1"/>
      <dgm:spPr>
        <a:solidFill>
          <a:srgbClr val="91460B"/>
        </a:solidFill>
      </dgm:spPr>
      <dgm:t>
        <a:bodyPr/>
        <a:lstStyle/>
        <a:p>
          <a:r>
            <a:rPr lang="en-US" sz="1400" b="1" dirty="0" smtClean="0"/>
            <a:t>CASE STUDY</a:t>
          </a:r>
          <a:endParaRPr lang="en-GB" sz="1400" b="1" dirty="0"/>
        </a:p>
      </dgm:t>
    </dgm:pt>
    <dgm:pt modelId="{5B68C343-6D19-4ABF-8E21-3354B4E988EB}" type="sibTrans" cxnId="{EDF08400-BF83-4517-AB68-B4E7C2DD229F}">
      <dgm:prSet/>
      <dgm:spPr/>
      <dgm:t>
        <a:bodyPr/>
        <a:lstStyle/>
        <a:p>
          <a:endParaRPr lang="en-GB" sz="1400"/>
        </a:p>
      </dgm:t>
    </dgm:pt>
    <dgm:pt modelId="{E0FA0A2B-47DF-4CAE-8E1A-8C7C7B2400A8}" type="parTrans" cxnId="{EDF08400-BF83-4517-AB68-B4E7C2DD229F}">
      <dgm:prSet/>
      <dgm:spPr/>
      <dgm:t>
        <a:bodyPr/>
        <a:lstStyle/>
        <a:p>
          <a:endParaRPr lang="en-GB" sz="1400"/>
        </a:p>
      </dgm:t>
    </dgm:pt>
    <dgm:pt modelId="{793B26D5-54EE-4B5A-946A-A6EE118CB6C8}">
      <dgm:prSet phldrT="[Text]" custT="1"/>
      <dgm:spPr>
        <a:solidFill>
          <a:srgbClr val="87000A"/>
        </a:solidFill>
      </dgm:spPr>
      <dgm:t>
        <a:bodyPr/>
        <a:lstStyle/>
        <a:p>
          <a:r>
            <a:rPr lang="en-US" sz="1400" b="1" dirty="0" smtClean="0"/>
            <a:t>CONCLUSION</a:t>
          </a:r>
          <a:endParaRPr lang="en-GB" sz="1400" b="1" dirty="0"/>
        </a:p>
      </dgm:t>
    </dgm:pt>
    <dgm:pt modelId="{E489EDA8-837E-4FC8-8A37-AC9B2FA87917}" type="parTrans" cxnId="{077DF8DA-36C0-4BE5-BD62-239B01B67F24}">
      <dgm:prSet/>
      <dgm:spPr/>
      <dgm:t>
        <a:bodyPr/>
        <a:lstStyle/>
        <a:p>
          <a:endParaRPr lang="fr-FR" sz="1400"/>
        </a:p>
      </dgm:t>
    </dgm:pt>
    <dgm:pt modelId="{B7864C04-26A5-4870-A87D-FCCC0C26B625}" type="sibTrans" cxnId="{077DF8DA-36C0-4BE5-BD62-239B01B67F24}">
      <dgm:prSet/>
      <dgm:spPr/>
      <dgm:t>
        <a:bodyPr/>
        <a:lstStyle/>
        <a:p>
          <a:endParaRPr lang="fr-FR" sz="1400"/>
        </a:p>
      </dgm:t>
    </dgm:pt>
    <dgm:pt modelId="{49DD7456-2462-411C-B88F-4A54BA8C76ED}">
      <dgm:prSet phldrT="[Text]" custT="1"/>
      <dgm:spPr>
        <a:solidFill>
          <a:srgbClr val="979A0B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OBJECTIVES</a:t>
          </a:r>
          <a:endParaRPr lang="en-GB" sz="1400" b="1" dirty="0"/>
        </a:p>
      </dgm:t>
    </dgm:pt>
    <dgm:pt modelId="{7F57A753-E4B5-4BD3-B953-FE03E07C91B9}" type="sibTrans" cxnId="{0ED2D8EA-3102-462F-92C7-7972A716E200}">
      <dgm:prSet/>
      <dgm:spPr/>
      <dgm:t>
        <a:bodyPr/>
        <a:lstStyle/>
        <a:p>
          <a:endParaRPr lang="en-GB" sz="1400"/>
        </a:p>
      </dgm:t>
    </dgm:pt>
    <dgm:pt modelId="{01A99A01-3E56-473C-9010-D92FEFA1E792}" type="parTrans" cxnId="{0ED2D8EA-3102-462F-92C7-7972A716E200}">
      <dgm:prSet/>
      <dgm:spPr/>
      <dgm:t>
        <a:bodyPr/>
        <a:lstStyle/>
        <a:p>
          <a:endParaRPr lang="en-GB" sz="1400"/>
        </a:p>
      </dgm:t>
    </dgm:pt>
    <dgm:pt modelId="{156ED322-D781-479E-8C15-B69EF32366AD}" type="pres">
      <dgm:prSet presAssocID="{1FDA6167-BD1B-454F-9ED1-757E29597F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4976D26-6D6E-41C2-876F-828F822F3DA6}" type="pres">
      <dgm:prSet presAssocID="{2654C815-F056-49B8-953E-9124654A779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992B34-4E0B-408D-ABEF-32E16B947675}" type="pres">
      <dgm:prSet presAssocID="{7107268A-F88A-4418-8766-F01438ACC2E8}" presName="parTxOnlySpace" presStyleCnt="0"/>
      <dgm:spPr/>
    </dgm:pt>
    <dgm:pt modelId="{94FF317F-92A1-4AAB-A637-01704FAAB661}" type="pres">
      <dgm:prSet presAssocID="{49DD7456-2462-411C-B88F-4A54BA8C76ED}" presName="parTxOnly" presStyleLbl="node1" presStyleIdx="1" presStyleCnt="5" custScaleY="104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68264E-5D57-4EF6-82D2-8B5EDC62371B}" type="pres">
      <dgm:prSet presAssocID="{7F57A753-E4B5-4BD3-B953-FE03E07C91B9}" presName="parTxOnlySpace" presStyleCnt="0"/>
      <dgm:spPr/>
    </dgm:pt>
    <dgm:pt modelId="{88284192-2FAE-4039-AF49-CA74502B93E4}" type="pres">
      <dgm:prSet presAssocID="{AB9C1E1F-E40C-4805-A902-441DC8C0469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8366FF-A8BC-4115-9CCE-A25A3BAC4D88}" type="pres">
      <dgm:prSet presAssocID="{E45C0132-85E2-42E5-AE83-3DD1184F94BE}" presName="parTxOnlySpace" presStyleCnt="0"/>
      <dgm:spPr/>
    </dgm:pt>
    <dgm:pt modelId="{3999D3F7-A0C1-4302-93AC-7D0618A06F4D}" type="pres">
      <dgm:prSet presAssocID="{E490F2D3-283C-421A-A589-E243074B1AA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341C72-24C5-453B-83DC-DDED5470B870}" type="pres">
      <dgm:prSet presAssocID="{5B68C343-6D19-4ABF-8E21-3354B4E988EB}" presName="parTxOnlySpace" presStyleCnt="0"/>
      <dgm:spPr/>
    </dgm:pt>
    <dgm:pt modelId="{48C696CA-EE81-4B4C-BD11-CC6424637463}" type="pres">
      <dgm:prSet presAssocID="{793B26D5-54EE-4B5A-946A-A6EE118CB6C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D00CCC-EB85-4E8B-BDB6-164E1D7CA80E}" type="presOf" srcId="{AB9C1E1F-E40C-4805-A902-441DC8C0469D}" destId="{88284192-2FAE-4039-AF49-CA74502B93E4}" srcOrd="0" destOrd="0" presId="urn:microsoft.com/office/officeart/2005/8/layout/chevron1"/>
    <dgm:cxn modelId="{1EA6BE57-D999-475F-BDD4-26371F86400C}" type="presOf" srcId="{E490F2D3-283C-421A-A589-E243074B1AA4}" destId="{3999D3F7-A0C1-4302-93AC-7D0618A06F4D}" srcOrd="0" destOrd="0" presId="urn:microsoft.com/office/officeart/2005/8/layout/chevron1"/>
    <dgm:cxn modelId="{5370AB6F-1276-4AC8-A74D-A1C6F3A75F0C}" type="presOf" srcId="{2654C815-F056-49B8-953E-9124654A7796}" destId="{34976D26-6D6E-41C2-876F-828F822F3DA6}" srcOrd="0" destOrd="0" presId="urn:microsoft.com/office/officeart/2005/8/layout/chevron1"/>
    <dgm:cxn modelId="{077DF8DA-36C0-4BE5-BD62-239B01B67F24}" srcId="{1FDA6167-BD1B-454F-9ED1-757E29597F14}" destId="{793B26D5-54EE-4B5A-946A-A6EE118CB6C8}" srcOrd="4" destOrd="0" parTransId="{E489EDA8-837E-4FC8-8A37-AC9B2FA87917}" sibTransId="{B7864C04-26A5-4870-A87D-FCCC0C26B625}"/>
    <dgm:cxn modelId="{3D6B55AA-CD19-4DAE-8AAA-184491C77875}" srcId="{1FDA6167-BD1B-454F-9ED1-757E29597F14}" destId="{2654C815-F056-49B8-953E-9124654A7796}" srcOrd="0" destOrd="0" parTransId="{F61D05DB-2690-4DBF-9A6C-12A11F1059EA}" sibTransId="{7107268A-F88A-4418-8766-F01438ACC2E8}"/>
    <dgm:cxn modelId="{0ED2D8EA-3102-462F-92C7-7972A716E200}" srcId="{1FDA6167-BD1B-454F-9ED1-757E29597F14}" destId="{49DD7456-2462-411C-B88F-4A54BA8C76ED}" srcOrd="1" destOrd="0" parTransId="{01A99A01-3E56-473C-9010-D92FEFA1E792}" sibTransId="{7F57A753-E4B5-4BD3-B953-FE03E07C91B9}"/>
    <dgm:cxn modelId="{9C2C95C3-23BF-41B8-BBF9-64340B466B9E}" srcId="{1FDA6167-BD1B-454F-9ED1-757E29597F14}" destId="{AB9C1E1F-E40C-4805-A902-441DC8C0469D}" srcOrd="2" destOrd="0" parTransId="{01C7985A-2FA5-460D-B895-339B2CD366DB}" sibTransId="{E45C0132-85E2-42E5-AE83-3DD1184F94BE}"/>
    <dgm:cxn modelId="{EDF08400-BF83-4517-AB68-B4E7C2DD229F}" srcId="{1FDA6167-BD1B-454F-9ED1-757E29597F14}" destId="{E490F2D3-283C-421A-A589-E243074B1AA4}" srcOrd="3" destOrd="0" parTransId="{E0FA0A2B-47DF-4CAE-8E1A-8C7C7B2400A8}" sibTransId="{5B68C343-6D19-4ABF-8E21-3354B4E988EB}"/>
    <dgm:cxn modelId="{35EAE384-CC11-46DC-A1D7-3DF50E8C0EC0}" type="presOf" srcId="{793B26D5-54EE-4B5A-946A-A6EE118CB6C8}" destId="{48C696CA-EE81-4B4C-BD11-CC6424637463}" srcOrd="0" destOrd="0" presId="urn:microsoft.com/office/officeart/2005/8/layout/chevron1"/>
    <dgm:cxn modelId="{5A7B8C73-66E1-4232-8A90-A786B2CE42B2}" type="presOf" srcId="{1FDA6167-BD1B-454F-9ED1-757E29597F14}" destId="{156ED322-D781-479E-8C15-B69EF32366AD}" srcOrd="0" destOrd="0" presId="urn:microsoft.com/office/officeart/2005/8/layout/chevron1"/>
    <dgm:cxn modelId="{A2F85EFB-B0F8-490C-B703-D60F6EF466FD}" type="presOf" srcId="{49DD7456-2462-411C-B88F-4A54BA8C76ED}" destId="{94FF317F-92A1-4AAB-A637-01704FAAB661}" srcOrd="0" destOrd="0" presId="urn:microsoft.com/office/officeart/2005/8/layout/chevron1"/>
    <dgm:cxn modelId="{7448779D-64B5-4672-8940-921CF31859FE}" type="presParOf" srcId="{156ED322-D781-479E-8C15-B69EF32366AD}" destId="{34976D26-6D6E-41C2-876F-828F822F3DA6}" srcOrd="0" destOrd="0" presId="urn:microsoft.com/office/officeart/2005/8/layout/chevron1"/>
    <dgm:cxn modelId="{2D8FD104-867A-4BCE-A499-18173C21CABB}" type="presParOf" srcId="{156ED322-D781-479E-8C15-B69EF32366AD}" destId="{F4992B34-4E0B-408D-ABEF-32E16B947675}" srcOrd="1" destOrd="0" presId="urn:microsoft.com/office/officeart/2005/8/layout/chevron1"/>
    <dgm:cxn modelId="{6F4FF286-7CB1-4727-B14B-DD6AF5215580}" type="presParOf" srcId="{156ED322-D781-479E-8C15-B69EF32366AD}" destId="{94FF317F-92A1-4AAB-A637-01704FAAB661}" srcOrd="2" destOrd="0" presId="urn:microsoft.com/office/officeart/2005/8/layout/chevron1"/>
    <dgm:cxn modelId="{A6AC2449-84AA-49AA-B4FF-C556E703737A}" type="presParOf" srcId="{156ED322-D781-479E-8C15-B69EF32366AD}" destId="{0C68264E-5D57-4EF6-82D2-8B5EDC62371B}" srcOrd="3" destOrd="0" presId="urn:microsoft.com/office/officeart/2005/8/layout/chevron1"/>
    <dgm:cxn modelId="{522B7886-E69F-4ABE-ACE9-4ECBD33754A6}" type="presParOf" srcId="{156ED322-D781-479E-8C15-B69EF32366AD}" destId="{88284192-2FAE-4039-AF49-CA74502B93E4}" srcOrd="4" destOrd="0" presId="urn:microsoft.com/office/officeart/2005/8/layout/chevron1"/>
    <dgm:cxn modelId="{A7A69EEF-1EED-4F61-99E4-1B1E30997A78}" type="presParOf" srcId="{156ED322-D781-479E-8C15-B69EF32366AD}" destId="{CA8366FF-A8BC-4115-9CCE-A25A3BAC4D88}" srcOrd="5" destOrd="0" presId="urn:microsoft.com/office/officeart/2005/8/layout/chevron1"/>
    <dgm:cxn modelId="{81F4D24B-5625-4B52-BC30-35F3B5F4A602}" type="presParOf" srcId="{156ED322-D781-479E-8C15-B69EF32366AD}" destId="{3999D3F7-A0C1-4302-93AC-7D0618A06F4D}" srcOrd="6" destOrd="0" presId="urn:microsoft.com/office/officeart/2005/8/layout/chevron1"/>
    <dgm:cxn modelId="{5283CB37-D68B-454A-9D7B-FB7629C66837}" type="presParOf" srcId="{156ED322-D781-479E-8C15-B69EF32366AD}" destId="{A7341C72-24C5-453B-83DC-DDED5470B870}" srcOrd="7" destOrd="0" presId="urn:microsoft.com/office/officeart/2005/8/layout/chevron1"/>
    <dgm:cxn modelId="{6E8BE969-350F-4D5E-998F-E3FB857D29A5}" type="presParOf" srcId="{156ED322-D781-479E-8C15-B69EF32366AD}" destId="{48C696CA-EE81-4B4C-BD11-CC6424637463}" srcOrd="8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DA6167-BD1B-454F-9ED1-757E29597F14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2654C815-F056-49B8-953E-9124654A7796}">
      <dgm:prSet phldrT="[Text]" custT="1"/>
      <dgm:spPr>
        <a:solidFill>
          <a:srgbClr val="91C30A"/>
        </a:solidFill>
      </dgm:spPr>
      <dgm:t>
        <a:bodyPr/>
        <a:lstStyle/>
        <a:p>
          <a:r>
            <a:rPr lang="en-US" sz="1400" b="1" dirty="0" smtClean="0"/>
            <a:t>CONTEXT </a:t>
          </a:r>
          <a:endParaRPr lang="en-GB" sz="1400" b="1" dirty="0">
            <a:solidFill>
              <a:schemeClr val="bg1"/>
            </a:solidFill>
          </a:endParaRPr>
        </a:p>
      </dgm:t>
    </dgm:pt>
    <dgm:pt modelId="{F61D05DB-2690-4DBF-9A6C-12A11F1059EA}" type="parTrans" cxnId="{3D6B55AA-CD19-4DAE-8AAA-184491C77875}">
      <dgm:prSet/>
      <dgm:spPr/>
      <dgm:t>
        <a:bodyPr/>
        <a:lstStyle/>
        <a:p>
          <a:endParaRPr lang="en-GB" sz="1400"/>
        </a:p>
      </dgm:t>
    </dgm:pt>
    <dgm:pt modelId="{7107268A-F88A-4418-8766-F01438ACC2E8}" type="sibTrans" cxnId="{3D6B55AA-CD19-4DAE-8AAA-184491C77875}">
      <dgm:prSet/>
      <dgm:spPr/>
      <dgm:t>
        <a:bodyPr/>
        <a:lstStyle/>
        <a:p>
          <a:endParaRPr lang="en-GB" sz="1400"/>
        </a:p>
      </dgm:t>
    </dgm:pt>
    <dgm:pt modelId="{AB9C1E1F-E40C-4805-A902-441DC8C0469D}">
      <dgm:prSet phldrT="[Text]" custT="1"/>
      <dgm:spPr>
        <a:solidFill>
          <a:srgbClr val="96720C"/>
        </a:solidFill>
      </dgm:spPr>
      <dgm:t>
        <a:bodyPr/>
        <a:lstStyle/>
        <a:p>
          <a:r>
            <a:rPr lang="en-US" sz="1400" b="1" dirty="0" smtClean="0"/>
            <a:t>FRAMEWORK</a:t>
          </a:r>
          <a:endParaRPr lang="en-GB" sz="1400" b="1" dirty="0"/>
        </a:p>
      </dgm:t>
    </dgm:pt>
    <dgm:pt modelId="{01C7985A-2FA5-460D-B895-339B2CD366DB}" type="parTrans" cxnId="{9C2C95C3-23BF-41B8-BBF9-64340B466B9E}">
      <dgm:prSet/>
      <dgm:spPr/>
      <dgm:t>
        <a:bodyPr/>
        <a:lstStyle/>
        <a:p>
          <a:endParaRPr lang="en-GB" sz="1400"/>
        </a:p>
      </dgm:t>
    </dgm:pt>
    <dgm:pt modelId="{E45C0132-85E2-42E5-AE83-3DD1184F94BE}" type="sibTrans" cxnId="{9C2C95C3-23BF-41B8-BBF9-64340B466B9E}">
      <dgm:prSet/>
      <dgm:spPr/>
      <dgm:t>
        <a:bodyPr/>
        <a:lstStyle/>
        <a:p>
          <a:endParaRPr lang="en-GB" sz="1400"/>
        </a:p>
      </dgm:t>
    </dgm:pt>
    <dgm:pt modelId="{E490F2D3-283C-421A-A589-E243074B1AA4}">
      <dgm:prSet phldrT="[Text]" custT="1"/>
      <dgm:spPr>
        <a:solidFill>
          <a:srgbClr val="91460B"/>
        </a:solidFill>
      </dgm:spPr>
      <dgm:t>
        <a:bodyPr/>
        <a:lstStyle/>
        <a:p>
          <a:r>
            <a:rPr lang="en-US" sz="1400" b="1" dirty="0" smtClean="0"/>
            <a:t>CASE STUDY</a:t>
          </a:r>
          <a:endParaRPr lang="en-GB" sz="1400" b="1" dirty="0"/>
        </a:p>
      </dgm:t>
    </dgm:pt>
    <dgm:pt modelId="{5B68C343-6D19-4ABF-8E21-3354B4E988EB}" type="sibTrans" cxnId="{EDF08400-BF83-4517-AB68-B4E7C2DD229F}">
      <dgm:prSet/>
      <dgm:spPr/>
      <dgm:t>
        <a:bodyPr/>
        <a:lstStyle/>
        <a:p>
          <a:endParaRPr lang="en-GB" sz="1400"/>
        </a:p>
      </dgm:t>
    </dgm:pt>
    <dgm:pt modelId="{E0FA0A2B-47DF-4CAE-8E1A-8C7C7B2400A8}" type="parTrans" cxnId="{EDF08400-BF83-4517-AB68-B4E7C2DD229F}">
      <dgm:prSet/>
      <dgm:spPr/>
      <dgm:t>
        <a:bodyPr/>
        <a:lstStyle/>
        <a:p>
          <a:endParaRPr lang="en-GB" sz="1400"/>
        </a:p>
      </dgm:t>
    </dgm:pt>
    <dgm:pt modelId="{793B26D5-54EE-4B5A-946A-A6EE118CB6C8}">
      <dgm:prSet phldrT="[Text]" custT="1"/>
      <dgm:spPr>
        <a:solidFill>
          <a:srgbClr val="87000A"/>
        </a:solidFill>
      </dgm:spPr>
      <dgm:t>
        <a:bodyPr/>
        <a:lstStyle/>
        <a:p>
          <a:r>
            <a:rPr lang="en-US" sz="1400" b="1" dirty="0" smtClean="0"/>
            <a:t>CONCLUSION</a:t>
          </a:r>
          <a:endParaRPr lang="en-GB" sz="1400" b="1" dirty="0"/>
        </a:p>
      </dgm:t>
    </dgm:pt>
    <dgm:pt modelId="{E489EDA8-837E-4FC8-8A37-AC9B2FA87917}" type="parTrans" cxnId="{077DF8DA-36C0-4BE5-BD62-239B01B67F24}">
      <dgm:prSet/>
      <dgm:spPr/>
      <dgm:t>
        <a:bodyPr/>
        <a:lstStyle/>
        <a:p>
          <a:endParaRPr lang="fr-FR" sz="1400"/>
        </a:p>
      </dgm:t>
    </dgm:pt>
    <dgm:pt modelId="{B7864C04-26A5-4870-A87D-FCCC0C26B625}" type="sibTrans" cxnId="{077DF8DA-36C0-4BE5-BD62-239B01B67F24}">
      <dgm:prSet/>
      <dgm:spPr/>
      <dgm:t>
        <a:bodyPr/>
        <a:lstStyle/>
        <a:p>
          <a:endParaRPr lang="fr-FR" sz="1400"/>
        </a:p>
      </dgm:t>
    </dgm:pt>
    <dgm:pt modelId="{49DD7456-2462-411C-B88F-4A54BA8C76ED}">
      <dgm:prSet phldrT="[Text]" custT="1"/>
      <dgm:spPr>
        <a:solidFill>
          <a:srgbClr val="979A0B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OBJECTIVES</a:t>
          </a:r>
          <a:endParaRPr lang="en-GB" sz="1400" b="1" dirty="0"/>
        </a:p>
      </dgm:t>
    </dgm:pt>
    <dgm:pt modelId="{7F57A753-E4B5-4BD3-B953-FE03E07C91B9}" type="sibTrans" cxnId="{0ED2D8EA-3102-462F-92C7-7972A716E200}">
      <dgm:prSet/>
      <dgm:spPr/>
      <dgm:t>
        <a:bodyPr/>
        <a:lstStyle/>
        <a:p>
          <a:endParaRPr lang="en-GB" sz="1400"/>
        </a:p>
      </dgm:t>
    </dgm:pt>
    <dgm:pt modelId="{01A99A01-3E56-473C-9010-D92FEFA1E792}" type="parTrans" cxnId="{0ED2D8EA-3102-462F-92C7-7972A716E200}">
      <dgm:prSet/>
      <dgm:spPr/>
      <dgm:t>
        <a:bodyPr/>
        <a:lstStyle/>
        <a:p>
          <a:endParaRPr lang="en-GB" sz="1400"/>
        </a:p>
      </dgm:t>
    </dgm:pt>
    <dgm:pt modelId="{156ED322-D781-479E-8C15-B69EF32366AD}" type="pres">
      <dgm:prSet presAssocID="{1FDA6167-BD1B-454F-9ED1-757E29597F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4976D26-6D6E-41C2-876F-828F822F3DA6}" type="pres">
      <dgm:prSet presAssocID="{2654C815-F056-49B8-953E-9124654A779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992B34-4E0B-408D-ABEF-32E16B947675}" type="pres">
      <dgm:prSet presAssocID="{7107268A-F88A-4418-8766-F01438ACC2E8}" presName="parTxOnlySpace" presStyleCnt="0"/>
      <dgm:spPr/>
    </dgm:pt>
    <dgm:pt modelId="{94FF317F-92A1-4AAB-A637-01704FAAB661}" type="pres">
      <dgm:prSet presAssocID="{49DD7456-2462-411C-B88F-4A54BA8C76ED}" presName="parTxOnly" presStyleLbl="node1" presStyleIdx="1" presStyleCnt="5" custScaleY="104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68264E-5D57-4EF6-82D2-8B5EDC62371B}" type="pres">
      <dgm:prSet presAssocID="{7F57A753-E4B5-4BD3-B953-FE03E07C91B9}" presName="parTxOnlySpace" presStyleCnt="0"/>
      <dgm:spPr/>
    </dgm:pt>
    <dgm:pt modelId="{88284192-2FAE-4039-AF49-CA74502B93E4}" type="pres">
      <dgm:prSet presAssocID="{AB9C1E1F-E40C-4805-A902-441DC8C0469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8366FF-A8BC-4115-9CCE-A25A3BAC4D88}" type="pres">
      <dgm:prSet presAssocID="{E45C0132-85E2-42E5-AE83-3DD1184F94BE}" presName="parTxOnlySpace" presStyleCnt="0"/>
      <dgm:spPr/>
    </dgm:pt>
    <dgm:pt modelId="{3999D3F7-A0C1-4302-93AC-7D0618A06F4D}" type="pres">
      <dgm:prSet presAssocID="{E490F2D3-283C-421A-A589-E243074B1AA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341C72-24C5-453B-83DC-DDED5470B870}" type="pres">
      <dgm:prSet presAssocID="{5B68C343-6D19-4ABF-8E21-3354B4E988EB}" presName="parTxOnlySpace" presStyleCnt="0"/>
      <dgm:spPr/>
    </dgm:pt>
    <dgm:pt modelId="{48C696CA-EE81-4B4C-BD11-CC6424637463}" type="pres">
      <dgm:prSet presAssocID="{793B26D5-54EE-4B5A-946A-A6EE118CB6C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D00CCC-EB85-4E8B-BDB6-164E1D7CA80E}" type="presOf" srcId="{AB9C1E1F-E40C-4805-A902-441DC8C0469D}" destId="{88284192-2FAE-4039-AF49-CA74502B93E4}" srcOrd="0" destOrd="0" presId="urn:microsoft.com/office/officeart/2005/8/layout/chevron1"/>
    <dgm:cxn modelId="{1EA6BE57-D999-475F-BDD4-26371F86400C}" type="presOf" srcId="{E490F2D3-283C-421A-A589-E243074B1AA4}" destId="{3999D3F7-A0C1-4302-93AC-7D0618A06F4D}" srcOrd="0" destOrd="0" presId="urn:microsoft.com/office/officeart/2005/8/layout/chevron1"/>
    <dgm:cxn modelId="{5370AB6F-1276-4AC8-A74D-A1C6F3A75F0C}" type="presOf" srcId="{2654C815-F056-49B8-953E-9124654A7796}" destId="{34976D26-6D6E-41C2-876F-828F822F3DA6}" srcOrd="0" destOrd="0" presId="urn:microsoft.com/office/officeart/2005/8/layout/chevron1"/>
    <dgm:cxn modelId="{077DF8DA-36C0-4BE5-BD62-239B01B67F24}" srcId="{1FDA6167-BD1B-454F-9ED1-757E29597F14}" destId="{793B26D5-54EE-4B5A-946A-A6EE118CB6C8}" srcOrd="4" destOrd="0" parTransId="{E489EDA8-837E-4FC8-8A37-AC9B2FA87917}" sibTransId="{B7864C04-26A5-4870-A87D-FCCC0C26B625}"/>
    <dgm:cxn modelId="{3D6B55AA-CD19-4DAE-8AAA-184491C77875}" srcId="{1FDA6167-BD1B-454F-9ED1-757E29597F14}" destId="{2654C815-F056-49B8-953E-9124654A7796}" srcOrd="0" destOrd="0" parTransId="{F61D05DB-2690-4DBF-9A6C-12A11F1059EA}" sibTransId="{7107268A-F88A-4418-8766-F01438ACC2E8}"/>
    <dgm:cxn modelId="{0ED2D8EA-3102-462F-92C7-7972A716E200}" srcId="{1FDA6167-BD1B-454F-9ED1-757E29597F14}" destId="{49DD7456-2462-411C-B88F-4A54BA8C76ED}" srcOrd="1" destOrd="0" parTransId="{01A99A01-3E56-473C-9010-D92FEFA1E792}" sibTransId="{7F57A753-E4B5-4BD3-B953-FE03E07C91B9}"/>
    <dgm:cxn modelId="{9C2C95C3-23BF-41B8-BBF9-64340B466B9E}" srcId="{1FDA6167-BD1B-454F-9ED1-757E29597F14}" destId="{AB9C1E1F-E40C-4805-A902-441DC8C0469D}" srcOrd="2" destOrd="0" parTransId="{01C7985A-2FA5-460D-B895-339B2CD366DB}" sibTransId="{E45C0132-85E2-42E5-AE83-3DD1184F94BE}"/>
    <dgm:cxn modelId="{EDF08400-BF83-4517-AB68-B4E7C2DD229F}" srcId="{1FDA6167-BD1B-454F-9ED1-757E29597F14}" destId="{E490F2D3-283C-421A-A589-E243074B1AA4}" srcOrd="3" destOrd="0" parTransId="{E0FA0A2B-47DF-4CAE-8E1A-8C7C7B2400A8}" sibTransId="{5B68C343-6D19-4ABF-8E21-3354B4E988EB}"/>
    <dgm:cxn modelId="{35EAE384-CC11-46DC-A1D7-3DF50E8C0EC0}" type="presOf" srcId="{793B26D5-54EE-4B5A-946A-A6EE118CB6C8}" destId="{48C696CA-EE81-4B4C-BD11-CC6424637463}" srcOrd="0" destOrd="0" presId="urn:microsoft.com/office/officeart/2005/8/layout/chevron1"/>
    <dgm:cxn modelId="{5A7B8C73-66E1-4232-8A90-A786B2CE42B2}" type="presOf" srcId="{1FDA6167-BD1B-454F-9ED1-757E29597F14}" destId="{156ED322-D781-479E-8C15-B69EF32366AD}" srcOrd="0" destOrd="0" presId="urn:microsoft.com/office/officeart/2005/8/layout/chevron1"/>
    <dgm:cxn modelId="{A2F85EFB-B0F8-490C-B703-D60F6EF466FD}" type="presOf" srcId="{49DD7456-2462-411C-B88F-4A54BA8C76ED}" destId="{94FF317F-92A1-4AAB-A637-01704FAAB661}" srcOrd="0" destOrd="0" presId="urn:microsoft.com/office/officeart/2005/8/layout/chevron1"/>
    <dgm:cxn modelId="{7448779D-64B5-4672-8940-921CF31859FE}" type="presParOf" srcId="{156ED322-D781-479E-8C15-B69EF32366AD}" destId="{34976D26-6D6E-41C2-876F-828F822F3DA6}" srcOrd="0" destOrd="0" presId="urn:microsoft.com/office/officeart/2005/8/layout/chevron1"/>
    <dgm:cxn modelId="{2D8FD104-867A-4BCE-A499-18173C21CABB}" type="presParOf" srcId="{156ED322-D781-479E-8C15-B69EF32366AD}" destId="{F4992B34-4E0B-408D-ABEF-32E16B947675}" srcOrd="1" destOrd="0" presId="urn:microsoft.com/office/officeart/2005/8/layout/chevron1"/>
    <dgm:cxn modelId="{6F4FF286-7CB1-4727-B14B-DD6AF5215580}" type="presParOf" srcId="{156ED322-D781-479E-8C15-B69EF32366AD}" destId="{94FF317F-92A1-4AAB-A637-01704FAAB661}" srcOrd="2" destOrd="0" presId="urn:microsoft.com/office/officeart/2005/8/layout/chevron1"/>
    <dgm:cxn modelId="{A6AC2449-84AA-49AA-B4FF-C556E703737A}" type="presParOf" srcId="{156ED322-D781-479E-8C15-B69EF32366AD}" destId="{0C68264E-5D57-4EF6-82D2-8B5EDC62371B}" srcOrd="3" destOrd="0" presId="urn:microsoft.com/office/officeart/2005/8/layout/chevron1"/>
    <dgm:cxn modelId="{522B7886-E69F-4ABE-ACE9-4ECBD33754A6}" type="presParOf" srcId="{156ED322-D781-479E-8C15-B69EF32366AD}" destId="{88284192-2FAE-4039-AF49-CA74502B93E4}" srcOrd="4" destOrd="0" presId="urn:microsoft.com/office/officeart/2005/8/layout/chevron1"/>
    <dgm:cxn modelId="{A7A69EEF-1EED-4F61-99E4-1B1E30997A78}" type="presParOf" srcId="{156ED322-D781-479E-8C15-B69EF32366AD}" destId="{CA8366FF-A8BC-4115-9CCE-A25A3BAC4D88}" srcOrd="5" destOrd="0" presId="urn:microsoft.com/office/officeart/2005/8/layout/chevron1"/>
    <dgm:cxn modelId="{81F4D24B-5625-4B52-BC30-35F3B5F4A602}" type="presParOf" srcId="{156ED322-D781-479E-8C15-B69EF32366AD}" destId="{3999D3F7-A0C1-4302-93AC-7D0618A06F4D}" srcOrd="6" destOrd="0" presId="urn:microsoft.com/office/officeart/2005/8/layout/chevron1"/>
    <dgm:cxn modelId="{5283CB37-D68B-454A-9D7B-FB7629C66837}" type="presParOf" srcId="{156ED322-D781-479E-8C15-B69EF32366AD}" destId="{A7341C72-24C5-453B-83DC-DDED5470B870}" srcOrd="7" destOrd="0" presId="urn:microsoft.com/office/officeart/2005/8/layout/chevron1"/>
    <dgm:cxn modelId="{6E8BE969-350F-4D5E-998F-E3FB857D29A5}" type="presParOf" srcId="{156ED322-D781-479E-8C15-B69EF32366AD}" destId="{48C696CA-EE81-4B4C-BD11-CC6424637463}" srcOrd="8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DA6167-BD1B-454F-9ED1-757E29597F14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2654C815-F056-49B8-953E-9124654A7796}">
      <dgm:prSet phldrT="[Text]" custT="1"/>
      <dgm:spPr>
        <a:solidFill>
          <a:srgbClr val="91C30A"/>
        </a:solidFill>
      </dgm:spPr>
      <dgm:t>
        <a:bodyPr/>
        <a:lstStyle/>
        <a:p>
          <a:r>
            <a:rPr lang="en-US" sz="1400" b="1" dirty="0" smtClean="0"/>
            <a:t>CONTEXT </a:t>
          </a:r>
          <a:endParaRPr lang="en-GB" sz="1400" b="1" dirty="0">
            <a:solidFill>
              <a:schemeClr val="bg1"/>
            </a:solidFill>
          </a:endParaRPr>
        </a:p>
      </dgm:t>
    </dgm:pt>
    <dgm:pt modelId="{F61D05DB-2690-4DBF-9A6C-12A11F1059EA}" type="parTrans" cxnId="{3D6B55AA-CD19-4DAE-8AAA-184491C77875}">
      <dgm:prSet/>
      <dgm:spPr/>
      <dgm:t>
        <a:bodyPr/>
        <a:lstStyle/>
        <a:p>
          <a:endParaRPr lang="en-GB" sz="1400"/>
        </a:p>
      </dgm:t>
    </dgm:pt>
    <dgm:pt modelId="{7107268A-F88A-4418-8766-F01438ACC2E8}" type="sibTrans" cxnId="{3D6B55AA-CD19-4DAE-8AAA-184491C77875}">
      <dgm:prSet/>
      <dgm:spPr/>
      <dgm:t>
        <a:bodyPr/>
        <a:lstStyle/>
        <a:p>
          <a:endParaRPr lang="en-GB" sz="1400"/>
        </a:p>
      </dgm:t>
    </dgm:pt>
    <dgm:pt modelId="{AB9C1E1F-E40C-4805-A902-441DC8C0469D}">
      <dgm:prSet phldrT="[Text]" custT="1"/>
      <dgm:spPr>
        <a:solidFill>
          <a:srgbClr val="96720C"/>
        </a:solidFill>
      </dgm:spPr>
      <dgm:t>
        <a:bodyPr/>
        <a:lstStyle/>
        <a:p>
          <a:r>
            <a:rPr lang="en-US" sz="1400" b="1" dirty="0" smtClean="0"/>
            <a:t>FRAMEWORK</a:t>
          </a:r>
          <a:endParaRPr lang="en-GB" sz="1400" b="1" dirty="0"/>
        </a:p>
      </dgm:t>
    </dgm:pt>
    <dgm:pt modelId="{01C7985A-2FA5-460D-B895-339B2CD366DB}" type="parTrans" cxnId="{9C2C95C3-23BF-41B8-BBF9-64340B466B9E}">
      <dgm:prSet/>
      <dgm:spPr/>
      <dgm:t>
        <a:bodyPr/>
        <a:lstStyle/>
        <a:p>
          <a:endParaRPr lang="en-GB" sz="1400"/>
        </a:p>
      </dgm:t>
    </dgm:pt>
    <dgm:pt modelId="{E45C0132-85E2-42E5-AE83-3DD1184F94BE}" type="sibTrans" cxnId="{9C2C95C3-23BF-41B8-BBF9-64340B466B9E}">
      <dgm:prSet/>
      <dgm:spPr/>
      <dgm:t>
        <a:bodyPr/>
        <a:lstStyle/>
        <a:p>
          <a:endParaRPr lang="en-GB" sz="1400"/>
        </a:p>
      </dgm:t>
    </dgm:pt>
    <dgm:pt modelId="{E490F2D3-283C-421A-A589-E243074B1AA4}">
      <dgm:prSet phldrT="[Text]" custT="1"/>
      <dgm:spPr>
        <a:solidFill>
          <a:srgbClr val="91460B"/>
        </a:solidFill>
      </dgm:spPr>
      <dgm:t>
        <a:bodyPr/>
        <a:lstStyle/>
        <a:p>
          <a:r>
            <a:rPr lang="en-US" sz="1400" b="1" dirty="0" smtClean="0"/>
            <a:t>CASE STUDY</a:t>
          </a:r>
          <a:endParaRPr lang="en-GB" sz="1400" b="1" dirty="0"/>
        </a:p>
      </dgm:t>
    </dgm:pt>
    <dgm:pt modelId="{5B68C343-6D19-4ABF-8E21-3354B4E988EB}" type="sibTrans" cxnId="{EDF08400-BF83-4517-AB68-B4E7C2DD229F}">
      <dgm:prSet/>
      <dgm:spPr/>
      <dgm:t>
        <a:bodyPr/>
        <a:lstStyle/>
        <a:p>
          <a:endParaRPr lang="en-GB" sz="1400"/>
        </a:p>
      </dgm:t>
    </dgm:pt>
    <dgm:pt modelId="{E0FA0A2B-47DF-4CAE-8E1A-8C7C7B2400A8}" type="parTrans" cxnId="{EDF08400-BF83-4517-AB68-B4E7C2DD229F}">
      <dgm:prSet/>
      <dgm:spPr/>
      <dgm:t>
        <a:bodyPr/>
        <a:lstStyle/>
        <a:p>
          <a:endParaRPr lang="en-GB" sz="1400"/>
        </a:p>
      </dgm:t>
    </dgm:pt>
    <dgm:pt modelId="{793B26D5-54EE-4B5A-946A-A6EE118CB6C8}">
      <dgm:prSet phldrT="[Text]" custT="1"/>
      <dgm:spPr>
        <a:solidFill>
          <a:srgbClr val="87000A"/>
        </a:solidFill>
      </dgm:spPr>
      <dgm:t>
        <a:bodyPr/>
        <a:lstStyle/>
        <a:p>
          <a:r>
            <a:rPr lang="en-US" sz="1400" b="1" dirty="0" smtClean="0"/>
            <a:t>CONCLUSION</a:t>
          </a:r>
          <a:endParaRPr lang="en-GB" sz="1400" b="1" dirty="0"/>
        </a:p>
      </dgm:t>
    </dgm:pt>
    <dgm:pt modelId="{E489EDA8-837E-4FC8-8A37-AC9B2FA87917}" type="parTrans" cxnId="{077DF8DA-36C0-4BE5-BD62-239B01B67F24}">
      <dgm:prSet/>
      <dgm:spPr/>
      <dgm:t>
        <a:bodyPr/>
        <a:lstStyle/>
        <a:p>
          <a:endParaRPr lang="fr-FR" sz="1400"/>
        </a:p>
      </dgm:t>
    </dgm:pt>
    <dgm:pt modelId="{B7864C04-26A5-4870-A87D-FCCC0C26B625}" type="sibTrans" cxnId="{077DF8DA-36C0-4BE5-BD62-239B01B67F24}">
      <dgm:prSet/>
      <dgm:spPr/>
      <dgm:t>
        <a:bodyPr/>
        <a:lstStyle/>
        <a:p>
          <a:endParaRPr lang="fr-FR" sz="1400"/>
        </a:p>
      </dgm:t>
    </dgm:pt>
    <dgm:pt modelId="{49DD7456-2462-411C-B88F-4A54BA8C76ED}">
      <dgm:prSet phldrT="[Text]" custT="1"/>
      <dgm:spPr>
        <a:solidFill>
          <a:srgbClr val="979A0B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OBJECTIVES</a:t>
          </a:r>
          <a:endParaRPr lang="en-GB" sz="1400" b="1" dirty="0"/>
        </a:p>
      </dgm:t>
    </dgm:pt>
    <dgm:pt modelId="{7F57A753-E4B5-4BD3-B953-FE03E07C91B9}" type="sibTrans" cxnId="{0ED2D8EA-3102-462F-92C7-7972A716E200}">
      <dgm:prSet/>
      <dgm:spPr/>
      <dgm:t>
        <a:bodyPr/>
        <a:lstStyle/>
        <a:p>
          <a:endParaRPr lang="en-GB" sz="1400"/>
        </a:p>
      </dgm:t>
    </dgm:pt>
    <dgm:pt modelId="{01A99A01-3E56-473C-9010-D92FEFA1E792}" type="parTrans" cxnId="{0ED2D8EA-3102-462F-92C7-7972A716E200}">
      <dgm:prSet/>
      <dgm:spPr/>
      <dgm:t>
        <a:bodyPr/>
        <a:lstStyle/>
        <a:p>
          <a:endParaRPr lang="en-GB" sz="1400"/>
        </a:p>
      </dgm:t>
    </dgm:pt>
    <dgm:pt modelId="{156ED322-D781-479E-8C15-B69EF32366AD}" type="pres">
      <dgm:prSet presAssocID="{1FDA6167-BD1B-454F-9ED1-757E29597F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4976D26-6D6E-41C2-876F-828F822F3DA6}" type="pres">
      <dgm:prSet presAssocID="{2654C815-F056-49B8-953E-9124654A779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992B34-4E0B-408D-ABEF-32E16B947675}" type="pres">
      <dgm:prSet presAssocID="{7107268A-F88A-4418-8766-F01438ACC2E8}" presName="parTxOnlySpace" presStyleCnt="0"/>
      <dgm:spPr/>
    </dgm:pt>
    <dgm:pt modelId="{94FF317F-92A1-4AAB-A637-01704FAAB661}" type="pres">
      <dgm:prSet presAssocID="{49DD7456-2462-411C-B88F-4A54BA8C76ED}" presName="parTxOnly" presStyleLbl="node1" presStyleIdx="1" presStyleCnt="5" custScaleY="104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68264E-5D57-4EF6-82D2-8B5EDC62371B}" type="pres">
      <dgm:prSet presAssocID="{7F57A753-E4B5-4BD3-B953-FE03E07C91B9}" presName="parTxOnlySpace" presStyleCnt="0"/>
      <dgm:spPr/>
    </dgm:pt>
    <dgm:pt modelId="{88284192-2FAE-4039-AF49-CA74502B93E4}" type="pres">
      <dgm:prSet presAssocID="{AB9C1E1F-E40C-4805-A902-441DC8C0469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8366FF-A8BC-4115-9CCE-A25A3BAC4D88}" type="pres">
      <dgm:prSet presAssocID="{E45C0132-85E2-42E5-AE83-3DD1184F94BE}" presName="parTxOnlySpace" presStyleCnt="0"/>
      <dgm:spPr/>
    </dgm:pt>
    <dgm:pt modelId="{3999D3F7-A0C1-4302-93AC-7D0618A06F4D}" type="pres">
      <dgm:prSet presAssocID="{E490F2D3-283C-421A-A589-E243074B1AA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341C72-24C5-453B-83DC-DDED5470B870}" type="pres">
      <dgm:prSet presAssocID="{5B68C343-6D19-4ABF-8E21-3354B4E988EB}" presName="parTxOnlySpace" presStyleCnt="0"/>
      <dgm:spPr/>
    </dgm:pt>
    <dgm:pt modelId="{48C696CA-EE81-4B4C-BD11-CC6424637463}" type="pres">
      <dgm:prSet presAssocID="{793B26D5-54EE-4B5A-946A-A6EE118CB6C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D00CCC-EB85-4E8B-BDB6-164E1D7CA80E}" type="presOf" srcId="{AB9C1E1F-E40C-4805-A902-441DC8C0469D}" destId="{88284192-2FAE-4039-AF49-CA74502B93E4}" srcOrd="0" destOrd="0" presId="urn:microsoft.com/office/officeart/2005/8/layout/chevron1"/>
    <dgm:cxn modelId="{1EA6BE57-D999-475F-BDD4-26371F86400C}" type="presOf" srcId="{E490F2D3-283C-421A-A589-E243074B1AA4}" destId="{3999D3F7-A0C1-4302-93AC-7D0618A06F4D}" srcOrd="0" destOrd="0" presId="urn:microsoft.com/office/officeart/2005/8/layout/chevron1"/>
    <dgm:cxn modelId="{5370AB6F-1276-4AC8-A74D-A1C6F3A75F0C}" type="presOf" srcId="{2654C815-F056-49B8-953E-9124654A7796}" destId="{34976D26-6D6E-41C2-876F-828F822F3DA6}" srcOrd="0" destOrd="0" presId="urn:microsoft.com/office/officeart/2005/8/layout/chevron1"/>
    <dgm:cxn modelId="{077DF8DA-36C0-4BE5-BD62-239B01B67F24}" srcId="{1FDA6167-BD1B-454F-9ED1-757E29597F14}" destId="{793B26D5-54EE-4B5A-946A-A6EE118CB6C8}" srcOrd="4" destOrd="0" parTransId="{E489EDA8-837E-4FC8-8A37-AC9B2FA87917}" sibTransId="{B7864C04-26A5-4870-A87D-FCCC0C26B625}"/>
    <dgm:cxn modelId="{3D6B55AA-CD19-4DAE-8AAA-184491C77875}" srcId="{1FDA6167-BD1B-454F-9ED1-757E29597F14}" destId="{2654C815-F056-49B8-953E-9124654A7796}" srcOrd="0" destOrd="0" parTransId="{F61D05DB-2690-4DBF-9A6C-12A11F1059EA}" sibTransId="{7107268A-F88A-4418-8766-F01438ACC2E8}"/>
    <dgm:cxn modelId="{0ED2D8EA-3102-462F-92C7-7972A716E200}" srcId="{1FDA6167-BD1B-454F-9ED1-757E29597F14}" destId="{49DD7456-2462-411C-B88F-4A54BA8C76ED}" srcOrd="1" destOrd="0" parTransId="{01A99A01-3E56-473C-9010-D92FEFA1E792}" sibTransId="{7F57A753-E4B5-4BD3-B953-FE03E07C91B9}"/>
    <dgm:cxn modelId="{9C2C95C3-23BF-41B8-BBF9-64340B466B9E}" srcId="{1FDA6167-BD1B-454F-9ED1-757E29597F14}" destId="{AB9C1E1F-E40C-4805-A902-441DC8C0469D}" srcOrd="2" destOrd="0" parTransId="{01C7985A-2FA5-460D-B895-339B2CD366DB}" sibTransId="{E45C0132-85E2-42E5-AE83-3DD1184F94BE}"/>
    <dgm:cxn modelId="{EDF08400-BF83-4517-AB68-B4E7C2DD229F}" srcId="{1FDA6167-BD1B-454F-9ED1-757E29597F14}" destId="{E490F2D3-283C-421A-A589-E243074B1AA4}" srcOrd="3" destOrd="0" parTransId="{E0FA0A2B-47DF-4CAE-8E1A-8C7C7B2400A8}" sibTransId="{5B68C343-6D19-4ABF-8E21-3354B4E988EB}"/>
    <dgm:cxn modelId="{35EAE384-CC11-46DC-A1D7-3DF50E8C0EC0}" type="presOf" srcId="{793B26D5-54EE-4B5A-946A-A6EE118CB6C8}" destId="{48C696CA-EE81-4B4C-BD11-CC6424637463}" srcOrd="0" destOrd="0" presId="urn:microsoft.com/office/officeart/2005/8/layout/chevron1"/>
    <dgm:cxn modelId="{5A7B8C73-66E1-4232-8A90-A786B2CE42B2}" type="presOf" srcId="{1FDA6167-BD1B-454F-9ED1-757E29597F14}" destId="{156ED322-D781-479E-8C15-B69EF32366AD}" srcOrd="0" destOrd="0" presId="urn:microsoft.com/office/officeart/2005/8/layout/chevron1"/>
    <dgm:cxn modelId="{A2F85EFB-B0F8-490C-B703-D60F6EF466FD}" type="presOf" srcId="{49DD7456-2462-411C-B88F-4A54BA8C76ED}" destId="{94FF317F-92A1-4AAB-A637-01704FAAB661}" srcOrd="0" destOrd="0" presId="urn:microsoft.com/office/officeart/2005/8/layout/chevron1"/>
    <dgm:cxn modelId="{7448779D-64B5-4672-8940-921CF31859FE}" type="presParOf" srcId="{156ED322-D781-479E-8C15-B69EF32366AD}" destId="{34976D26-6D6E-41C2-876F-828F822F3DA6}" srcOrd="0" destOrd="0" presId="urn:microsoft.com/office/officeart/2005/8/layout/chevron1"/>
    <dgm:cxn modelId="{2D8FD104-867A-4BCE-A499-18173C21CABB}" type="presParOf" srcId="{156ED322-D781-479E-8C15-B69EF32366AD}" destId="{F4992B34-4E0B-408D-ABEF-32E16B947675}" srcOrd="1" destOrd="0" presId="urn:microsoft.com/office/officeart/2005/8/layout/chevron1"/>
    <dgm:cxn modelId="{6F4FF286-7CB1-4727-B14B-DD6AF5215580}" type="presParOf" srcId="{156ED322-D781-479E-8C15-B69EF32366AD}" destId="{94FF317F-92A1-4AAB-A637-01704FAAB661}" srcOrd="2" destOrd="0" presId="urn:microsoft.com/office/officeart/2005/8/layout/chevron1"/>
    <dgm:cxn modelId="{A6AC2449-84AA-49AA-B4FF-C556E703737A}" type="presParOf" srcId="{156ED322-D781-479E-8C15-B69EF32366AD}" destId="{0C68264E-5D57-4EF6-82D2-8B5EDC62371B}" srcOrd="3" destOrd="0" presId="urn:microsoft.com/office/officeart/2005/8/layout/chevron1"/>
    <dgm:cxn modelId="{522B7886-E69F-4ABE-ACE9-4ECBD33754A6}" type="presParOf" srcId="{156ED322-D781-479E-8C15-B69EF32366AD}" destId="{88284192-2FAE-4039-AF49-CA74502B93E4}" srcOrd="4" destOrd="0" presId="urn:microsoft.com/office/officeart/2005/8/layout/chevron1"/>
    <dgm:cxn modelId="{A7A69EEF-1EED-4F61-99E4-1B1E30997A78}" type="presParOf" srcId="{156ED322-D781-479E-8C15-B69EF32366AD}" destId="{CA8366FF-A8BC-4115-9CCE-A25A3BAC4D88}" srcOrd="5" destOrd="0" presId="urn:microsoft.com/office/officeart/2005/8/layout/chevron1"/>
    <dgm:cxn modelId="{81F4D24B-5625-4B52-BC30-35F3B5F4A602}" type="presParOf" srcId="{156ED322-D781-479E-8C15-B69EF32366AD}" destId="{3999D3F7-A0C1-4302-93AC-7D0618A06F4D}" srcOrd="6" destOrd="0" presId="urn:microsoft.com/office/officeart/2005/8/layout/chevron1"/>
    <dgm:cxn modelId="{5283CB37-D68B-454A-9D7B-FB7629C66837}" type="presParOf" srcId="{156ED322-D781-479E-8C15-B69EF32366AD}" destId="{A7341C72-24C5-453B-83DC-DDED5470B870}" srcOrd="7" destOrd="0" presId="urn:microsoft.com/office/officeart/2005/8/layout/chevron1"/>
    <dgm:cxn modelId="{6E8BE969-350F-4D5E-998F-E3FB857D29A5}" type="presParOf" srcId="{156ED322-D781-479E-8C15-B69EF32366AD}" destId="{48C696CA-EE81-4B4C-BD11-CC6424637463}" srcOrd="8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A6167-BD1B-454F-9ED1-757E29597F14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2654C815-F056-49B8-953E-9124654A7796}">
      <dgm:prSet phldrT="[Text]" custT="1"/>
      <dgm:spPr>
        <a:solidFill>
          <a:srgbClr val="91C30A"/>
        </a:solidFill>
      </dgm:spPr>
      <dgm:t>
        <a:bodyPr/>
        <a:lstStyle/>
        <a:p>
          <a:r>
            <a:rPr lang="en-US" sz="1400" b="1" dirty="0" smtClean="0"/>
            <a:t>CONTEXT </a:t>
          </a:r>
          <a:endParaRPr lang="en-GB" sz="1400" b="1" dirty="0">
            <a:solidFill>
              <a:schemeClr val="bg1"/>
            </a:solidFill>
          </a:endParaRPr>
        </a:p>
      </dgm:t>
    </dgm:pt>
    <dgm:pt modelId="{F61D05DB-2690-4DBF-9A6C-12A11F1059EA}" type="parTrans" cxnId="{3D6B55AA-CD19-4DAE-8AAA-184491C77875}">
      <dgm:prSet/>
      <dgm:spPr/>
      <dgm:t>
        <a:bodyPr/>
        <a:lstStyle/>
        <a:p>
          <a:endParaRPr lang="en-GB" sz="1400"/>
        </a:p>
      </dgm:t>
    </dgm:pt>
    <dgm:pt modelId="{7107268A-F88A-4418-8766-F01438ACC2E8}" type="sibTrans" cxnId="{3D6B55AA-CD19-4DAE-8AAA-184491C77875}">
      <dgm:prSet/>
      <dgm:spPr/>
      <dgm:t>
        <a:bodyPr/>
        <a:lstStyle/>
        <a:p>
          <a:endParaRPr lang="en-GB" sz="1400"/>
        </a:p>
      </dgm:t>
    </dgm:pt>
    <dgm:pt modelId="{AB9C1E1F-E40C-4805-A902-441DC8C0469D}">
      <dgm:prSet phldrT="[Text]" custT="1"/>
      <dgm:spPr>
        <a:solidFill>
          <a:srgbClr val="96720C"/>
        </a:solidFill>
      </dgm:spPr>
      <dgm:t>
        <a:bodyPr/>
        <a:lstStyle/>
        <a:p>
          <a:r>
            <a:rPr lang="en-US" sz="1400" b="1" dirty="0" smtClean="0"/>
            <a:t>FRAMEWORK</a:t>
          </a:r>
          <a:endParaRPr lang="en-GB" sz="1400" b="1" dirty="0"/>
        </a:p>
      </dgm:t>
    </dgm:pt>
    <dgm:pt modelId="{01C7985A-2FA5-460D-B895-339B2CD366DB}" type="parTrans" cxnId="{9C2C95C3-23BF-41B8-BBF9-64340B466B9E}">
      <dgm:prSet/>
      <dgm:spPr/>
      <dgm:t>
        <a:bodyPr/>
        <a:lstStyle/>
        <a:p>
          <a:endParaRPr lang="en-GB" sz="1400"/>
        </a:p>
      </dgm:t>
    </dgm:pt>
    <dgm:pt modelId="{E45C0132-85E2-42E5-AE83-3DD1184F94BE}" type="sibTrans" cxnId="{9C2C95C3-23BF-41B8-BBF9-64340B466B9E}">
      <dgm:prSet/>
      <dgm:spPr/>
      <dgm:t>
        <a:bodyPr/>
        <a:lstStyle/>
        <a:p>
          <a:endParaRPr lang="en-GB" sz="1400"/>
        </a:p>
      </dgm:t>
    </dgm:pt>
    <dgm:pt modelId="{E490F2D3-283C-421A-A589-E243074B1AA4}">
      <dgm:prSet phldrT="[Text]" custT="1"/>
      <dgm:spPr>
        <a:solidFill>
          <a:srgbClr val="91460B"/>
        </a:solidFill>
      </dgm:spPr>
      <dgm:t>
        <a:bodyPr/>
        <a:lstStyle/>
        <a:p>
          <a:r>
            <a:rPr lang="en-US" sz="1400" b="1" dirty="0" smtClean="0"/>
            <a:t>CASE STUDY</a:t>
          </a:r>
          <a:endParaRPr lang="en-GB" sz="1400" b="1" dirty="0"/>
        </a:p>
      </dgm:t>
    </dgm:pt>
    <dgm:pt modelId="{5B68C343-6D19-4ABF-8E21-3354B4E988EB}" type="sibTrans" cxnId="{EDF08400-BF83-4517-AB68-B4E7C2DD229F}">
      <dgm:prSet/>
      <dgm:spPr/>
      <dgm:t>
        <a:bodyPr/>
        <a:lstStyle/>
        <a:p>
          <a:endParaRPr lang="en-GB" sz="1400"/>
        </a:p>
      </dgm:t>
    </dgm:pt>
    <dgm:pt modelId="{E0FA0A2B-47DF-4CAE-8E1A-8C7C7B2400A8}" type="parTrans" cxnId="{EDF08400-BF83-4517-AB68-B4E7C2DD229F}">
      <dgm:prSet/>
      <dgm:spPr/>
      <dgm:t>
        <a:bodyPr/>
        <a:lstStyle/>
        <a:p>
          <a:endParaRPr lang="en-GB" sz="1400"/>
        </a:p>
      </dgm:t>
    </dgm:pt>
    <dgm:pt modelId="{793B26D5-54EE-4B5A-946A-A6EE118CB6C8}">
      <dgm:prSet phldrT="[Text]" custT="1"/>
      <dgm:spPr>
        <a:solidFill>
          <a:srgbClr val="87000A"/>
        </a:solidFill>
      </dgm:spPr>
      <dgm:t>
        <a:bodyPr/>
        <a:lstStyle/>
        <a:p>
          <a:r>
            <a:rPr lang="en-US" sz="1400" b="1" dirty="0" smtClean="0"/>
            <a:t>CONCLUSION</a:t>
          </a:r>
          <a:endParaRPr lang="en-GB" sz="1400" b="1" dirty="0"/>
        </a:p>
      </dgm:t>
    </dgm:pt>
    <dgm:pt modelId="{E489EDA8-837E-4FC8-8A37-AC9B2FA87917}" type="parTrans" cxnId="{077DF8DA-36C0-4BE5-BD62-239B01B67F24}">
      <dgm:prSet/>
      <dgm:spPr/>
      <dgm:t>
        <a:bodyPr/>
        <a:lstStyle/>
        <a:p>
          <a:endParaRPr lang="fr-FR" sz="1400"/>
        </a:p>
      </dgm:t>
    </dgm:pt>
    <dgm:pt modelId="{B7864C04-26A5-4870-A87D-FCCC0C26B625}" type="sibTrans" cxnId="{077DF8DA-36C0-4BE5-BD62-239B01B67F24}">
      <dgm:prSet/>
      <dgm:spPr/>
      <dgm:t>
        <a:bodyPr/>
        <a:lstStyle/>
        <a:p>
          <a:endParaRPr lang="fr-FR" sz="1400"/>
        </a:p>
      </dgm:t>
    </dgm:pt>
    <dgm:pt modelId="{49DD7456-2462-411C-B88F-4A54BA8C76ED}">
      <dgm:prSet phldrT="[Text]" custT="1"/>
      <dgm:spPr>
        <a:solidFill>
          <a:srgbClr val="979A0B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OBJECTIVES</a:t>
          </a:r>
          <a:endParaRPr lang="en-GB" sz="1400" b="1" dirty="0"/>
        </a:p>
      </dgm:t>
    </dgm:pt>
    <dgm:pt modelId="{7F57A753-E4B5-4BD3-B953-FE03E07C91B9}" type="sibTrans" cxnId="{0ED2D8EA-3102-462F-92C7-7972A716E200}">
      <dgm:prSet/>
      <dgm:spPr/>
      <dgm:t>
        <a:bodyPr/>
        <a:lstStyle/>
        <a:p>
          <a:endParaRPr lang="en-GB" sz="1400"/>
        </a:p>
      </dgm:t>
    </dgm:pt>
    <dgm:pt modelId="{01A99A01-3E56-473C-9010-D92FEFA1E792}" type="parTrans" cxnId="{0ED2D8EA-3102-462F-92C7-7972A716E200}">
      <dgm:prSet/>
      <dgm:spPr/>
      <dgm:t>
        <a:bodyPr/>
        <a:lstStyle/>
        <a:p>
          <a:endParaRPr lang="en-GB" sz="1400"/>
        </a:p>
      </dgm:t>
    </dgm:pt>
    <dgm:pt modelId="{156ED322-D781-479E-8C15-B69EF32366AD}" type="pres">
      <dgm:prSet presAssocID="{1FDA6167-BD1B-454F-9ED1-757E29597F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4976D26-6D6E-41C2-876F-828F822F3DA6}" type="pres">
      <dgm:prSet presAssocID="{2654C815-F056-49B8-953E-9124654A779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992B34-4E0B-408D-ABEF-32E16B947675}" type="pres">
      <dgm:prSet presAssocID="{7107268A-F88A-4418-8766-F01438ACC2E8}" presName="parTxOnlySpace" presStyleCnt="0"/>
      <dgm:spPr/>
    </dgm:pt>
    <dgm:pt modelId="{94FF317F-92A1-4AAB-A637-01704FAAB661}" type="pres">
      <dgm:prSet presAssocID="{49DD7456-2462-411C-B88F-4A54BA8C76ED}" presName="parTxOnly" presStyleLbl="node1" presStyleIdx="1" presStyleCnt="5" custScaleY="104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68264E-5D57-4EF6-82D2-8B5EDC62371B}" type="pres">
      <dgm:prSet presAssocID="{7F57A753-E4B5-4BD3-B953-FE03E07C91B9}" presName="parTxOnlySpace" presStyleCnt="0"/>
      <dgm:spPr/>
    </dgm:pt>
    <dgm:pt modelId="{88284192-2FAE-4039-AF49-CA74502B93E4}" type="pres">
      <dgm:prSet presAssocID="{AB9C1E1F-E40C-4805-A902-441DC8C0469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8366FF-A8BC-4115-9CCE-A25A3BAC4D88}" type="pres">
      <dgm:prSet presAssocID="{E45C0132-85E2-42E5-AE83-3DD1184F94BE}" presName="parTxOnlySpace" presStyleCnt="0"/>
      <dgm:spPr/>
    </dgm:pt>
    <dgm:pt modelId="{3999D3F7-A0C1-4302-93AC-7D0618A06F4D}" type="pres">
      <dgm:prSet presAssocID="{E490F2D3-283C-421A-A589-E243074B1AA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341C72-24C5-453B-83DC-DDED5470B870}" type="pres">
      <dgm:prSet presAssocID="{5B68C343-6D19-4ABF-8E21-3354B4E988EB}" presName="parTxOnlySpace" presStyleCnt="0"/>
      <dgm:spPr/>
    </dgm:pt>
    <dgm:pt modelId="{48C696CA-EE81-4B4C-BD11-CC6424637463}" type="pres">
      <dgm:prSet presAssocID="{793B26D5-54EE-4B5A-946A-A6EE118CB6C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D00CCC-EB85-4E8B-BDB6-164E1D7CA80E}" type="presOf" srcId="{AB9C1E1F-E40C-4805-A902-441DC8C0469D}" destId="{88284192-2FAE-4039-AF49-CA74502B93E4}" srcOrd="0" destOrd="0" presId="urn:microsoft.com/office/officeart/2005/8/layout/chevron1"/>
    <dgm:cxn modelId="{1EA6BE57-D999-475F-BDD4-26371F86400C}" type="presOf" srcId="{E490F2D3-283C-421A-A589-E243074B1AA4}" destId="{3999D3F7-A0C1-4302-93AC-7D0618A06F4D}" srcOrd="0" destOrd="0" presId="urn:microsoft.com/office/officeart/2005/8/layout/chevron1"/>
    <dgm:cxn modelId="{5370AB6F-1276-4AC8-A74D-A1C6F3A75F0C}" type="presOf" srcId="{2654C815-F056-49B8-953E-9124654A7796}" destId="{34976D26-6D6E-41C2-876F-828F822F3DA6}" srcOrd="0" destOrd="0" presId="urn:microsoft.com/office/officeart/2005/8/layout/chevron1"/>
    <dgm:cxn modelId="{077DF8DA-36C0-4BE5-BD62-239B01B67F24}" srcId="{1FDA6167-BD1B-454F-9ED1-757E29597F14}" destId="{793B26D5-54EE-4B5A-946A-A6EE118CB6C8}" srcOrd="4" destOrd="0" parTransId="{E489EDA8-837E-4FC8-8A37-AC9B2FA87917}" sibTransId="{B7864C04-26A5-4870-A87D-FCCC0C26B625}"/>
    <dgm:cxn modelId="{3D6B55AA-CD19-4DAE-8AAA-184491C77875}" srcId="{1FDA6167-BD1B-454F-9ED1-757E29597F14}" destId="{2654C815-F056-49B8-953E-9124654A7796}" srcOrd="0" destOrd="0" parTransId="{F61D05DB-2690-4DBF-9A6C-12A11F1059EA}" sibTransId="{7107268A-F88A-4418-8766-F01438ACC2E8}"/>
    <dgm:cxn modelId="{0ED2D8EA-3102-462F-92C7-7972A716E200}" srcId="{1FDA6167-BD1B-454F-9ED1-757E29597F14}" destId="{49DD7456-2462-411C-B88F-4A54BA8C76ED}" srcOrd="1" destOrd="0" parTransId="{01A99A01-3E56-473C-9010-D92FEFA1E792}" sibTransId="{7F57A753-E4B5-4BD3-B953-FE03E07C91B9}"/>
    <dgm:cxn modelId="{9C2C95C3-23BF-41B8-BBF9-64340B466B9E}" srcId="{1FDA6167-BD1B-454F-9ED1-757E29597F14}" destId="{AB9C1E1F-E40C-4805-A902-441DC8C0469D}" srcOrd="2" destOrd="0" parTransId="{01C7985A-2FA5-460D-B895-339B2CD366DB}" sibTransId="{E45C0132-85E2-42E5-AE83-3DD1184F94BE}"/>
    <dgm:cxn modelId="{EDF08400-BF83-4517-AB68-B4E7C2DD229F}" srcId="{1FDA6167-BD1B-454F-9ED1-757E29597F14}" destId="{E490F2D3-283C-421A-A589-E243074B1AA4}" srcOrd="3" destOrd="0" parTransId="{E0FA0A2B-47DF-4CAE-8E1A-8C7C7B2400A8}" sibTransId="{5B68C343-6D19-4ABF-8E21-3354B4E988EB}"/>
    <dgm:cxn modelId="{35EAE384-CC11-46DC-A1D7-3DF50E8C0EC0}" type="presOf" srcId="{793B26D5-54EE-4B5A-946A-A6EE118CB6C8}" destId="{48C696CA-EE81-4B4C-BD11-CC6424637463}" srcOrd="0" destOrd="0" presId="urn:microsoft.com/office/officeart/2005/8/layout/chevron1"/>
    <dgm:cxn modelId="{5A7B8C73-66E1-4232-8A90-A786B2CE42B2}" type="presOf" srcId="{1FDA6167-BD1B-454F-9ED1-757E29597F14}" destId="{156ED322-D781-479E-8C15-B69EF32366AD}" srcOrd="0" destOrd="0" presId="urn:microsoft.com/office/officeart/2005/8/layout/chevron1"/>
    <dgm:cxn modelId="{A2F85EFB-B0F8-490C-B703-D60F6EF466FD}" type="presOf" srcId="{49DD7456-2462-411C-B88F-4A54BA8C76ED}" destId="{94FF317F-92A1-4AAB-A637-01704FAAB661}" srcOrd="0" destOrd="0" presId="urn:microsoft.com/office/officeart/2005/8/layout/chevron1"/>
    <dgm:cxn modelId="{7448779D-64B5-4672-8940-921CF31859FE}" type="presParOf" srcId="{156ED322-D781-479E-8C15-B69EF32366AD}" destId="{34976D26-6D6E-41C2-876F-828F822F3DA6}" srcOrd="0" destOrd="0" presId="urn:microsoft.com/office/officeart/2005/8/layout/chevron1"/>
    <dgm:cxn modelId="{2D8FD104-867A-4BCE-A499-18173C21CABB}" type="presParOf" srcId="{156ED322-D781-479E-8C15-B69EF32366AD}" destId="{F4992B34-4E0B-408D-ABEF-32E16B947675}" srcOrd="1" destOrd="0" presId="urn:microsoft.com/office/officeart/2005/8/layout/chevron1"/>
    <dgm:cxn modelId="{6F4FF286-7CB1-4727-B14B-DD6AF5215580}" type="presParOf" srcId="{156ED322-D781-479E-8C15-B69EF32366AD}" destId="{94FF317F-92A1-4AAB-A637-01704FAAB661}" srcOrd="2" destOrd="0" presId="urn:microsoft.com/office/officeart/2005/8/layout/chevron1"/>
    <dgm:cxn modelId="{A6AC2449-84AA-49AA-B4FF-C556E703737A}" type="presParOf" srcId="{156ED322-D781-479E-8C15-B69EF32366AD}" destId="{0C68264E-5D57-4EF6-82D2-8B5EDC62371B}" srcOrd="3" destOrd="0" presId="urn:microsoft.com/office/officeart/2005/8/layout/chevron1"/>
    <dgm:cxn modelId="{522B7886-E69F-4ABE-ACE9-4ECBD33754A6}" type="presParOf" srcId="{156ED322-D781-479E-8C15-B69EF32366AD}" destId="{88284192-2FAE-4039-AF49-CA74502B93E4}" srcOrd="4" destOrd="0" presId="urn:microsoft.com/office/officeart/2005/8/layout/chevron1"/>
    <dgm:cxn modelId="{A7A69EEF-1EED-4F61-99E4-1B1E30997A78}" type="presParOf" srcId="{156ED322-D781-479E-8C15-B69EF32366AD}" destId="{CA8366FF-A8BC-4115-9CCE-A25A3BAC4D88}" srcOrd="5" destOrd="0" presId="urn:microsoft.com/office/officeart/2005/8/layout/chevron1"/>
    <dgm:cxn modelId="{81F4D24B-5625-4B52-BC30-35F3B5F4A602}" type="presParOf" srcId="{156ED322-D781-479E-8C15-B69EF32366AD}" destId="{3999D3F7-A0C1-4302-93AC-7D0618A06F4D}" srcOrd="6" destOrd="0" presId="urn:microsoft.com/office/officeart/2005/8/layout/chevron1"/>
    <dgm:cxn modelId="{5283CB37-D68B-454A-9D7B-FB7629C66837}" type="presParOf" srcId="{156ED322-D781-479E-8C15-B69EF32366AD}" destId="{A7341C72-24C5-453B-83DC-DDED5470B870}" srcOrd="7" destOrd="0" presId="urn:microsoft.com/office/officeart/2005/8/layout/chevron1"/>
    <dgm:cxn modelId="{6E8BE969-350F-4D5E-998F-E3FB857D29A5}" type="presParOf" srcId="{156ED322-D781-479E-8C15-B69EF32366AD}" destId="{48C696CA-EE81-4B4C-BD11-CC6424637463}" srcOrd="8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DA6167-BD1B-454F-9ED1-757E29597F14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2654C815-F056-49B8-953E-9124654A7796}">
      <dgm:prSet phldrT="[Text]" custT="1"/>
      <dgm:spPr>
        <a:solidFill>
          <a:srgbClr val="91C30A"/>
        </a:solidFill>
      </dgm:spPr>
      <dgm:t>
        <a:bodyPr/>
        <a:lstStyle/>
        <a:p>
          <a:r>
            <a:rPr lang="en-US" sz="1400" b="1" dirty="0" smtClean="0"/>
            <a:t>CONTEXT </a:t>
          </a:r>
          <a:endParaRPr lang="en-GB" sz="1400" b="1" dirty="0">
            <a:solidFill>
              <a:schemeClr val="bg1"/>
            </a:solidFill>
          </a:endParaRPr>
        </a:p>
      </dgm:t>
    </dgm:pt>
    <dgm:pt modelId="{F61D05DB-2690-4DBF-9A6C-12A11F1059EA}" type="parTrans" cxnId="{3D6B55AA-CD19-4DAE-8AAA-184491C77875}">
      <dgm:prSet/>
      <dgm:spPr/>
      <dgm:t>
        <a:bodyPr/>
        <a:lstStyle/>
        <a:p>
          <a:endParaRPr lang="en-GB" sz="1400"/>
        </a:p>
      </dgm:t>
    </dgm:pt>
    <dgm:pt modelId="{7107268A-F88A-4418-8766-F01438ACC2E8}" type="sibTrans" cxnId="{3D6B55AA-CD19-4DAE-8AAA-184491C77875}">
      <dgm:prSet/>
      <dgm:spPr/>
      <dgm:t>
        <a:bodyPr/>
        <a:lstStyle/>
        <a:p>
          <a:endParaRPr lang="en-GB" sz="1400"/>
        </a:p>
      </dgm:t>
    </dgm:pt>
    <dgm:pt modelId="{AB9C1E1F-E40C-4805-A902-441DC8C0469D}">
      <dgm:prSet phldrT="[Text]" custT="1"/>
      <dgm:spPr>
        <a:solidFill>
          <a:srgbClr val="96720C"/>
        </a:solidFill>
      </dgm:spPr>
      <dgm:t>
        <a:bodyPr/>
        <a:lstStyle/>
        <a:p>
          <a:r>
            <a:rPr lang="en-US" sz="1400" b="1" dirty="0" smtClean="0"/>
            <a:t>FRAMEWORK</a:t>
          </a:r>
          <a:endParaRPr lang="en-GB" sz="1400" b="1" dirty="0"/>
        </a:p>
      </dgm:t>
    </dgm:pt>
    <dgm:pt modelId="{01C7985A-2FA5-460D-B895-339B2CD366DB}" type="parTrans" cxnId="{9C2C95C3-23BF-41B8-BBF9-64340B466B9E}">
      <dgm:prSet/>
      <dgm:spPr/>
      <dgm:t>
        <a:bodyPr/>
        <a:lstStyle/>
        <a:p>
          <a:endParaRPr lang="en-GB" sz="1400"/>
        </a:p>
      </dgm:t>
    </dgm:pt>
    <dgm:pt modelId="{E45C0132-85E2-42E5-AE83-3DD1184F94BE}" type="sibTrans" cxnId="{9C2C95C3-23BF-41B8-BBF9-64340B466B9E}">
      <dgm:prSet/>
      <dgm:spPr/>
      <dgm:t>
        <a:bodyPr/>
        <a:lstStyle/>
        <a:p>
          <a:endParaRPr lang="en-GB" sz="1400"/>
        </a:p>
      </dgm:t>
    </dgm:pt>
    <dgm:pt modelId="{E490F2D3-283C-421A-A589-E243074B1AA4}">
      <dgm:prSet phldrT="[Text]" custT="1"/>
      <dgm:spPr>
        <a:solidFill>
          <a:srgbClr val="91460B"/>
        </a:solidFill>
      </dgm:spPr>
      <dgm:t>
        <a:bodyPr/>
        <a:lstStyle/>
        <a:p>
          <a:r>
            <a:rPr lang="en-US" sz="1400" b="1" dirty="0" smtClean="0"/>
            <a:t>CASE STUDY</a:t>
          </a:r>
          <a:endParaRPr lang="en-GB" sz="1400" b="1" dirty="0"/>
        </a:p>
      </dgm:t>
    </dgm:pt>
    <dgm:pt modelId="{5B68C343-6D19-4ABF-8E21-3354B4E988EB}" type="sibTrans" cxnId="{EDF08400-BF83-4517-AB68-B4E7C2DD229F}">
      <dgm:prSet/>
      <dgm:spPr/>
      <dgm:t>
        <a:bodyPr/>
        <a:lstStyle/>
        <a:p>
          <a:endParaRPr lang="en-GB" sz="1400"/>
        </a:p>
      </dgm:t>
    </dgm:pt>
    <dgm:pt modelId="{E0FA0A2B-47DF-4CAE-8E1A-8C7C7B2400A8}" type="parTrans" cxnId="{EDF08400-BF83-4517-AB68-B4E7C2DD229F}">
      <dgm:prSet/>
      <dgm:spPr/>
      <dgm:t>
        <a:bodyPr/>
        <a:lstStyle/>
        <a:p>
          <a:endParaRPr lang="en-GB" sz="1400"/>
        </a:p>
      </dgm:t>
    </dgm:pt>
    <dgm:pt modelId="{793B26D5-54EE-4B5A-946A-A6EE118CB6C8}">
      <dgm:prSet phldrT="[Text]" custT="1"/>
      <dgm:spPr>
        <a:solidFill>
          <a:srgbClr val="87000A"/>
        </a:solidFill>
      </dgm:spPr>
      <dgm:t>
        <a:bodyPr/>
        <a:lstStyle/>
        <a:p>
          <a:r>
            <a:rPr lang="en-US" sz="1400" b="1" dirty="0" smtClean="0"/>
            <a:t>CONCLUSION</a:t>
          </a:r>
          <a:endParaRPr lang="en-GB" sz="1400" b="1" dirty="0"/>
        </a:p>
      </dgm:t>
    </dgm:pt>
    <dgm:pt modelId="{E489EDA8-837E-4FC8-8A37-AC9B2FA87917}" type="parTrans" cxnId="{077DF8DA-36C0-4BE5-BD62-239B01B67F24}">
      <dgm:prSet/>
      <dgm:spPr/>
      <dgm:t>
        <a:bodyPr/>
        <a:lstStyle/>
        <a:p>
          <a:endParaRPr lang="fr-FR" sz="1400"/>
        </a:p>
      </dgm:t>
    </dgm:pt>
    <dgm:pt modelId="{B7864C04-26A5-4870-A87D-FCCC0C26B625}" type="sibTrans" cxnId="{077DF8DA-36C0-4BE5-BD62-239B01B67F24}">
      <dgm:prSet/>
      <dgm:spPr/>
      <dgm:t>
        <a:bodyPr/>
        <a:lstStyle/>
        <a:p>
          <a:endParaRPr lang="fr-FR" sz="1400"/>
        </a:p>
      </dgm:t>
    </dgm:pt>
    <dgm:pt modelId="{49DD7456-2462-411C-B88F-4A54BA8C76ED}">
      <dgm:prSet phldrT="[Text]" custT="1"/>
      <dgm:spPr>
        <a:solidFill>
          <a:srgbClr val="979A0B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OBJECTIVES</a:t>
          </a:r>
          <a:endParaRPr lang="en-GB" sz="1400" b="1" dirty="0"/>
        </a:p>
      </dgm:t>
    </dgm:pt>
    <dgm:pt modelId="{7F57A753-E4B5-4BD3-B953-FE03E07C91B9}" type="sibTrans" cxnId="{0ED2D8EA-3102-462F-92C7-7972A716E200}">
      <dgm:prSet/>
      <dgm:spPr/>
      <dgm:t>
        <a:bodyPr/>
        <a:lstStyle/>
        <a:p>
          <a:endParaRPr lang="en-GB" sz="1400"/>
        </a:p>
      </dgm:t>
    </dgm:pt>
    <dgm:pt modelId="{01A99A01-3E56-473C-9010-D92FEFA1E792}" type="parTrans" cxnId="{0ED2D8EA-3102-462F-92C7-7972A716E200}">
      <dgm:prSet/>
      <dgm:spPr/>
      <dgm:t>
        <a:bodyPr/>
        <a:lstStyle/>
        <a:p>
          <a:endParaRPr lang="en-GB" sz="1400"/>
        </a:p>
      </dgm:t>
    </dgm:pt>
    <dgm:pt modelId="{156ED322-D781-479E-8C15-B69EF32366AD}" type="pres">
      <dgm:prSet presAssocID="{1FDA6167-BD1B-454F-9ED1-757E29597F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4976D26-6D6E-41C2-876F-828F822F3DA6}" type="pres">
      <dgm:prSet presAssocID="{2654C815-F056-49B8-953E-9124654A779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992B34-4E0B-408D-ABEF-32E16B947675}" type="pres">
      <dgm:prSet presAssocID="{7107268A-F88A-4418-8766-F01438ACC2E8}" presName="parTxOnlySpace" presStyleCnt="0"/>
      <dgm:spPr/>
    </dgm:pt>
    <dgm:pt modelId="{94FF317F-92A1-4AAB-A637-01704FAAB661}" type="pres">
      <dgm:prSet presAssocID="{49DD7456-2462-411C-B88F-4A54BA8C76ED}" presName="parTxOnly" presStyleLbl="node1" presStyleIdx="1" presStyleCnt="5" custScaleY="104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68264E-5D57-4EF6-82D2-8B5EDC62371B}" type="pres">
      <dgm:prSet presAssocID="{7F57A753-E4B5-4BD3-B953-FE03E07C91B9}" presName="parTxOnlySpace" presStyleCnt="0"/>
      <dgm:spPr/>
    </dgm:pt>
    <dgm:pt modelId="{88284192-2FAE-4039-AF49-CA74502B93E4}" type="pres">
      <dgm:prSet presAssocID="{AB9C1E1F-E40C-4805-A902-441DC8C0469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8366FF-A8BC-4115-9CCE-A25A3BAC4D88}" type="pres">
      <dgm:prSet presAssocID="{E45C0132-85E2-42E5-AE83-3DD1184F94BE}" presName="parTxOnlySpace" presStyleCnt="0"/>
      <dgm:spPr/>
    </dgm:pt>
    <dgm:pt modelId="{3999D3F7-A0C1-4302-93AC-7D0618A06F4D}" type="pres">
      <dgm:prSet presAssocID="{E490F2D3-283C-421A-A589-E243074B1AA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341C72-24C5-453B-83DC-DDED5470B870}" type="pres">
      <dgm:prSet presAssocID="{5B68C343-6D19-4ABF-8E21-3354B4E988EB}" presName="parTxOnlySpace" presStyleCnt="0"/>
      <dgm:spPr/>
    </dgm:pt>
    <dgm:pt modelId="{48C696CA-EE81-4B4C-BD11-CC6424637463}" type="pres">
      <dgm:prSet presAssocID="{793B26D5-54EE-4B5A-946A-A6EE118CB6C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D00CCC-EB85-4E8B-BDB6-164E1D7CA80E}" type="presOf" srcId="{AB9C1E1F-E40C-4805-A902-441DC8C0469D}" destId="{88284192-2FAE-4039-AF49-CA74502B93E4}" srcOrd="0" destOrd="0" presId="urn:microsoft.com/office/officeart/2005/8/layout/chevron1"/>
    <dgm:cxn modelId="{1EA6BE57-D999-475F-BDD4-26371F86400C}" type="presOf" srcId="{E490F2D3-283C-421A-A589-E243074B1AA4}" destId="{3999D3F7-A0C1-4302-93AC-7D0618A06F4D}" srcOrd="0" destOrd="0" presId="urn:microsoft.com/office/officeart/2005/8/layout/chevron1"/>
    <dgm:cxn modelId="{5370AB6F-1276-4AC8-A74D-A1C6F3A75F0C}" type="presOf" srcId="{2654C815-F056-49B8-953E-9124654A7796}" destId="{34976D26-6D6E-41C2-876F-828F822F3DA6}" srcOrd="0" destOrd="0" presId="urn:microsoft.com/office/officeart/2005/8/layout/chevron1"/>
    <dgm:cxn modelId="{077DF8DA-36C0-4BE5-BD62-239B01B67F24}" srcId="{1FDA6167-BD1B-454F-9ED1-757E29597F14}" destId="{793B26D5-54EE-4B5A-946A-A6EE118CB6C8}" srcOrd="4" destOrd="0" parTransId="{E489EDA8-837E-4FC8-8A37-AC9B2FA87917}" sibTransId="{B7864C04-26A5-4870-A87D-FCCC0C26B625}"/>
    <dgm:cxn modelId="{3D6B55AA-CD19-4DAE-8AAA-184491C77875}" srcId="{1FDA6167-BD1B-454F-9ED1-757E29597F14}" destId="{2654C815-F056-49B8-953E-9124654A7796}" srcOrd="0" destOrd="0" parTransId="{F61D05DB-2690-4DBF-9A6C-12A11F1059EA}" sibTransId="{7107268A-F88A-4418-8766-F01438ACC2E8}"/>
    <dgm:cxn modelId="{0ED2D8EA-3102-462F-92C7-7972A716E200}" srcId="{1FDA6167-BD1B-454F-9ED1-757E29597F14}" destId="{49DD7456-2462-411C-B88F-4A54BA8C76ED}" srcOrd="1" destOrd="0" parTransId="{01A99A01-3E56-473C-9010-D92FEFA1E792}" sibTransId="{7F57A753-E4B5-4BD3-B953-FE03E07C91B9}"/>
    <dgm:cxn modelId="{9C2C95C3-23BF-41B8-BBF9-64340B466B9E}" srcId="{1FDA6167-BD1B-454F-9ED1-757E29597F14}" destId="{AB9C1E1F-E40C-4805-A902-441DC8C0469D}" srcOrd="2" destOrd="0" parTransId="{01C7985A-2FA5-460D-B895-339B2CD366DB}" sibTransId="{E45C0132-85E2-42E5-AE83-3DD1184F94BE}"/>
    <dgm:cxn modelId="{EDF08400-BF83-4517-AB68-B4E7C2DD229F}" srcId="{1FDA6167-BD1B-454F-9ED1-757E29597F14}" destId="{E490F2D3-283C-421A-A589-E243074B1AA4}" srcOrd="3" destOrd="0" parTransId="{E0FA0A2B-47DF-4CAE-8E1A-8C7C7B2400A8}" sibTransId="{5B68C343-6D19-4ABF-8E21-3354B4E988EB}"/>
    <dgm:cxn modelId="{35EAE384-CC11-46DC-A1D7-3DF50E8C0EC0}" type="presOf" srcId="{793B26D5-54EE-4B5A-946A-A6EE118CB6C8}" destId="{48C696CA-EE81-4B4C-BD11-CC6424637463}" srcOrd="0" destOrd="0" presId="urn:microsoft.com/office/officeart/2005/8/layout/chevron1"/>
    <dgm:cxn modelId="{5A7B8C73-66E1-4232-8A90-A786B2CE42B2}" type="presOf" srcId="{1FDA6167-BD1B-454F-9ED1-757E29597F14}" destId="{156ED322-D781-479E-8C15-B69EF32366AD}" srcOrd="0" destOrd="0" presId="urn:microsoft.com/office/officeart/2005/8/layout/chevron1"/>
    <dgm:cxn modelId="{A2F85EFB-B0F8-490C-B703-D60F6EF466FD}" type="presOf" srcId="{49DD7456-2462-411C-B88F-4A54BA8C76ED}" destId="{94FF317F-92A1-4AAB-A637-01704FAAB661}" srcOrd="0" destOrd="0" presId="urn:microsoft.com/office/officeart/2005/8/layout/chevron1"/>
    <dgm:cxn modelId="{7448779D-64B5-4672-8940-921CF31859FE}" type="presParOf" srcId="{156ED322-D781-479E-8C15-B69EF32366AD}" destId="{34976D26-6D6E-41C2-876F-828F822F3DA6}" srcOrd="0" destOrd="0" presId="urn:microsoft.com/office/officeart/2005/8/layout/chevron1"/>
    <dgm:cxn modelId="{2D8FD104-867A-4BCE-A499-18173C21CABB}" type="presParOf" srcId="{156ED322-D781-479E-8C15-B69EF32366AD}" destId="{F4992B34-4E0B-408D-ABEF-32E16B947675}" srcOrd="1" destOrd="0" presId="urn:microsoft.com/office/officeart/2005/8/layout/chevron1"/>
    <dgm:cxn modelId="{6F4FF286-7CB1-4727-B14B-DD6AF5215580}" type="presParOf" srcId="{156ED322-D781-479E-8C15-B69EF32366AD}" destId="{94FF317F-92A1-4AAB-A637-01704FAAB661}" srcOrd="2" destOrd="0" presId="urn:microsoft.com/office/officeart/2005/8/layout/chevron1"/>
    <dgm:cxn modelId="{A6AC2449-84AA-49AA-B4FF-C556E703737A}" type="presParOf" srcId="{156ED322-D781-479E-8C15-B69EF32366AD}" destId="{0C68264E-5D57-4EF6-82D2-8B5EDC62371B}" srcOrd="3" destOrd="0" presId="urn:microsoft.com/office/officeart/2005/8/layout/chevron1"/>
    <dgm:cxn modelId="{522B7886-E69F-4ABE-ACE9-4ECBD33754A6}" type="presParOf" srcId="{156ED322-D781-479E-8C15-B69EF32366AD}" destId="{88284192-2FAE-4039-AF49-CA74502B93E4}" srcOrd="4" destOrd="0" presId="urn:microsoft.com/office/officeart/2005/8/layout/chevron1"/>
    <dgm:cxn modelId="{A7A69EEF-1EED-4F61-99E4-1B1E30997A78}" type="presParOf" srcId="{156ED322-D781-479E-8C15-B69EF32366AD}" destId="{CA8366FF-A8BC-4115-9CCE-A25A3BAC4D88}" srcOrd="5" destOrd="0" presId="urn:microsoft.com/office/officeart/2005/8/layout/chevron1"/>
    <dgm:cxn modelId="{81F4D24B-5625-4B52-BC30-35F3B5F4A602}" type="presParOf" srcId="{156ED322-D781-479E-8C15-B69EF32366AD}" destId="{3999D3F7-A0C1-4302-93AC-7D0618A06F4D}" srcOrd="6" destOrd="0" presId="urn:microsoft.com/office/officeart/2005/8/layout/chevron1"/>
    <dgm:cxn modelId="{5283CB37-D68B-454A-9D7B-FB7629C66837}" type="presParOf" srcId="{156ED322-D781-479E-8C15-B69EF32366AD}" destId="{A7341C72-24C5-453B-83DC-DDED5470B870}" srcOrd="7" destOrd="0" presId="urn:microsoft.com/office/officeart/2005/8/layout/chevron1"/>
    <dgm:cxn modelId="{6E8BE969-350F-4D5E-998F-E3FB857D29A5}" type="presParOf" srcId="{156ED322-D781-479E-8C15-B69EF32366AD}" destId="{48C696CA-EE81-4B4C-BD11-CC6424637463}" srcOrd="8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DA6167-BD1B-454F-9ED1-757E29597F14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2654C815-F056-49B8-953E-9124654A7796}">
      <dgm:prSet phldrT="[Text]" custT="1"/>
      <dgm:spPr>
        <a:solidFill>
          <a:srgbClr val="91C30A"/>
        </a:solidFill>
      </dgm:spPr>
      <dgm:t>
        <a:bodyPr/>
        <a:lstStyle/>
        <a:p>
          <a:r>
            <a:rPr lang="en-US" sz="1400" b="1" dirty="0" smtClean="0"/>
            <a:t>CONTEXT </a:t>
          </a:r>
          <a:endParaRPr lang="en-GB" sz="1400" b="1" dirty="0">
            <a:solidFill>
              <a:schemeClr val="bg1"/>
            </a:solidFill>
          </a:endParaRPr>
        </a:p>
      </dgm:t>
    </dgm:pt>
    <dgm:pt modelId="{F61D05DB-2690-4DBF-9A6C-12A11F1059EA}" type="parTrans" cxnId="{3D6B55AA-CD19-4DAE-8AAA-184491C77875}">
      <dgm:prSet/>
      <dgm:spPr/>
      <dgm:t>
        <a:bodyPr/>
        <a:lstStyle/>
        <a:p>
          <a:endParaRPr lang="en-GB" sz="1400"/>
        </a:p>
      </dgm:t>
    </dgm:pt>
    <dgm:pt modelId="{7107268A-F88A-4418-8766-F01438ACC2E8}" type="sibTrans" cxnId="{3D6B55AA-CD19-4DAE-8AAA-184491C77875}">
      <dgm:prSet/>
      <dgm:spPr/>
      <dgm:t>
        <a:bodyPr/>
        <a:lstStyle/>
        <a:p>
          <a:endParaRPr lang="en-GB" sz="1400"/>
        </a:p>
      </dgm:t>
    </dgm:pt>
    <dgm:pt modelId="{AB9C1E1F-E40C-4805-A902-441DC8C0469D}">
      <dgm:prSet phldrT="[Text]" custT="1"/>
      <dgm:spPr>
        <a:solidFill>
          <a:srgbClr val="96720C"/>
        </a:solidFill>
      </dgm:spPr>
      <dgm:t>
        <a:bodyPr/>
        <a:lstStyle/>
        <a:p>
          <a:r>
            <a:rPr lang="en-US" sz="1400" b="1" dirty="0" smtClean="0"/>
            <a:t>FRAMEWORK</a:t>
          </a:r>
          <a:endParaRPr lang="en-GB" sz="1400" b="1" dirty="0"/>
        </a:p>
      </dgm:t>
    </dgm:pt>
    <dgm:pt modelId="{01C7985A-2FA5-460D-B895-339B2CD366DB}" type="parTrans" cxnId="{9C2C95C3-23BF-41B8-BBF9-64340B466B9E}">
      <dgm:prSet/>
      <dgm:spPr/>
      <dgm:t>
        <a:bodyPr/>
        <a:lstStyle/>
        <a:p>
          <a:endParaRPr lang="en-GB" sz="1400"/>
        </a:p>
      </dgm:t>
    </dgm:pt>
    <dgm:pt modelId="{E45C0132-85E2-42E5-AE83-3DD1184F94BE}" type="sibTrans" cxnId="{9C2C95C3-23BF-41B8-BBF9-64340B466B9E}">
      <dgm:prSet/>
      <dgm:spPr/>
      <dgm:t>
        <a:bodyPr/>
        <a:lstStyle/>
        <a:p>
          <a:endParaRPr lang="en-GB" sz="1400"/>
        </a:p>
      </dgm:t>
    </dgm:pt>
    <dgm:pt modelId="{E490F2D3-283C-421A-A589-E243074B1AA4}">
      <dgm:prSet phldrT="[Text]" custT="1"/>
      <dgm:spPr>
        <a:solidFill>
          <a:srgbClr val="91460B"/>
        </a:solidFill>
      </dgm:spPr>
      <dgm:t>
        <a:bodyPr/>
        <a:lstStyle/>
        <a:p>
          <a:r>
            <a:rPr lang="en-US" sz="1400" b="1" dirty="0" smtClean="0"/>
            <a:t>CASE STUDY</a:t>
          </a:r>
          <a:endParaRPr lang="en-GB" sz="1400" b="1" dirty="0"/>
        </a:p>
      </dgm:t>
    </dgm:pt>
    <dgm:pt modelId="{5B68C343-6D19-4ABF-8E21-3354B4E988EB}" type="sibTrans" cxnId="{EDF08400-BF83-4517-AB68-B4E7C2DD229F}">
      <dgm:prSet/>
      <dgm:spPr/>
      <dgm:t>
        <a:bodyPr/>
        <a:lstStyle/>
        <a:p>
          <a:endParaRPr lang="en-GB" sz="1400"/>
        </a:p>
      </dgm:t>
    </dgm:pt>
    <dgm:pt modelId="{E0FA0A2B-47DF-4CAE-8E1A-8C7C7B2400A8}" type="parTrans" cxnId="{EDF08400-BF83-4517-AB68-B4E7C2DD229F}">
      <dgm:prSet/>
      <dgm:spPr/>
      <dgm:t>
        <a:bodyPr/>
        <a:lstStyle/>
        <a:p>
          <a:endParaRPr lang="en-GB" sz="1400"/>
        </a:p>
      </dgm:t>
    </dgm:pt>
    <dgm:pt modelId="{793B26D5-54EE-4B5A-946A-A6EE118CB6C8}">
      <dgm:prSet phldrT="[Text]" custT="1"/>
      <dgm:spPr>
        <a:solidFill>
          <a:srgbClr val="87000A"/>
        </a:solidFill>
      </dgm:spPr>
      <dgm:t>
        <a:bodyPr/>
        <a:lstStyle/>
        <a:p>
          <a:r>
            <a:rPr lang="en-US" sz="1400" b="1" dirty="0" smtClean="0"/>
            <a:t>CONCLUSION</a:t>
          </a:r>
          <a:endParaRPr lang="en-GB" sz="1400" b="1" dirty="0"/>
        </a:p>
      </dgm:t>
    </dgm:pt>
    <dgm:pt modelId="{E489EDA8-837E-4FC8-8A37-AC9B2FA87917}" type="parTrans" cxnId="{077DF8DA-36C0-4BE5-BD62-239B01B67F24}">
      <dgm:prSet/>
      <dgm:spPr/>
      <dgm:t>
        <a:bodyPr/>
        <a:lstStyle/>
        <a:p>
          <a:endParaRPr lang="fr-FR" sz="1400"/>
        </a:p>
      </dgm:t>
    </dgm:pt>
    <dgm:pt modelId="{B7864C04-26A5-4870-A87D-FCCC0C26B625}" type="sibTrans" cxnId="{077DF8DA-36C0-4BE5-BD62-239B01B67F24}">
      <dgm:prSet/>
      <dgm:spPr/>
      <dgm:t>
        <a:bodyPr/>
        <a:lstStyle/>
        <a:p>
          <a:endParaRPr lang="fr-FR" sz="1400"/>
        </a:p>
      </dgm:t>
    </dgm:pt>
    <dgm:pt modelId="{49DD7456-2462-411C-B88F-4A54BA8C76ED}">
      <dgm:prSet phldrT="[Text]" custT="1"/>
      <dgm:spPr>
        <a:solidFill>
          <a:srgbClr val="979A0B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OBJECTIVES</a:t>
          </a:r>
          <a:endParaRPr lang="en-GB" sz="1400" b="1" dirty="0"/>
        </a:p>
      </dgm:t>
    </dgm:pt>
    <dgm:pt modelId="{7F57A753-E4B5-4BD3-B953-FE03E07C91B9}" type="sibTrans" cxnId="{0ED2D8EA-3102-462F-92C7-7972A716E200}">
      <dgm:prSet/>
      <dgm:spPr/>
      <dgm:t>
        <a:bodyPr/>
        <a:lstStyle/>
        <a:p>
          <a:endParaRPr lang="en-GB" sz="1400"/>
        </a:p>
      </dgm:t>
    </dgm:pt>
    <dgm:pt modelId="{01A99A01-3E56-473C-9010-D92FEFA1E792}" type="parTrans" cxnId="{0ED2D8EA-3102-462F-92C7-7972A716E200}">
      <dgm:prSet/>
      <dgm:spPr/>
      <dgm:t>
        <a:bodyPr/>
        <a:lstStyle/>
        <a:p>
          <a:endParaRPr lang="en-GB" sz="1400"/>
        </a:p>
      </dgm:t>
    </dgm:pt>
    <dgm:pt modelId="{156ED322-D781-479E-8C15-B69EF32366AD}" type="pres">
      <dgm:prSet presAssocID="{1FDA6167-BD1B-454F-9ED1-757E29597F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4976D26-6D6E-41C2-876F-828F822F3DA6}" type="pres">
      <dgm:prSet presAssocID="{2654C815-F056-49B8-953E-9124654A779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992B34-4E0B-408D-ABEF-32E16B947675}" type="pres">
      <dgm:prSet presAssocID="{7107268A-F88A-4418-8766-F01438ACC2E8}" presName="parTxOnlySpace" presStyleCnt="0"/>
      <dgm:spPr/>
    </dgm:pt>
    <dgm:pt modelId="{94FF317F-92A1-4AAB-A637-01704FAAB661}" type="pres">
      <dgm:prSet presAssocID="{49DD7456-2462-411C-B88F-4A54BA8C76ED}" presName="parTxOnly" presStyleLbl="node1" presStyleIdx="1" presStyleCnt="5" custScaleY="104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68264E-5D57-4EF6-82D2-8B5EDC62371B}" type="pres">
      <dgm:prSet presAssocID="{7F57A753-E4B5-4BD3-B953-FE03E07C91B9}" presName="parTxOnlySpace" presStyleCnt="0"/>
      <dgm:spPr/>
    </dgm:pt>
    <dgm:pt modelId="{88284192-2FAE-4039-AF49-CA74502B93E4}" type="pres">
      <dgm:prSet presAssocID="{AB9C1E1F-E40C-4805-A902-441DC8C0469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8366FF-A8BC-4115-9CCE-A25A3BAC4D88}" type="pres">
      <dgm:prSet presAssocID="{E45C0132-85E2-42E5-AE83-3DD1184F94BE}" presName="parTxOnlySpace" presStyleCnt="0"/>
      <dgm:spPr/>
    </dgm:pt>
    <dgm:pt modelId="{3999D3F7-A0C1-4302-93AC-7D0618A06F4D}" type="pres">
      <dgm:prSet presAssocID="{E490F2D3-283C-421A-A589-E243074B1AA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341C72-24C5-453B-83DC-DDED5470B870}" type="pres">
      <dgm:prSet presAssocID="{5B68C343-6D19-4ABF-8E21-3354B4E988EB}" presName="parTxOnlySpace" presStyleCnt="0"/>
      <dgm:spPr/>
    </dgm:pt>
    <dgm:pt modelId="{48C696CA-EE81-4B4C-BD11-CC6424637463}" type="pres">
      <dgm:prSet presAssocID="{793B26D5-54EE-4B5A-946A-A6EE118CB6C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D00CCC-EB85-4E8B-BDB6-164E1D7CA80E}" type="presOf" srcId="{AB9C1E1F-E40C-4805-A902-441DC8C0469D}" destId="{88284192-2FAE-4039-AF49-CA74502B93E4}" srcOrd="0" destOrd="0" presId="urn:microsoft.com/office/officeart/2005/8/layout/chevron1"/>
    <dgm:cxn modelId="{1EA6BE57-D999-475F-BDD4-26371F86400C}" type="presOf" srcId="{E490F2D3-283C-421A-A589-E243074B1AA4}" destId="{3999D3F7-A0C1-4302-93AC-7D0618A06F4D}" srcOrd="0" destOrd="0" presId="urn:microsoft.com/office/officeart/2005/8/layout/chevron1"/>
    <dgm:cxn modelId="{5370AB6F-1276-4AC8-A74D-A1C6F3A75F0C}" type="presOf" srcId="{2654C815-F056-49B8-953E-9124654A7796}" destId="{34976D26-6D6E-41C2-876F-828F822F3DA6}" srcOrd="0" destOrd="0" presId="urn:microsoft.com/office/officeart/2005/8/layout/chevron1"/>
    <dgm:cxn modelId="{077DF8DA-36C0-4BE5-BD62-239B01B67F24}" srcId="{1FDA6167-BD1B-454F-9ED1-757E29597F14}" destId="{793B26D5-54EE-4B5A-946A-A6EE118CB6C8}" srcOrd="4" destOrd="0" parTransId="{E489EDA8-837E-4FC8-8A37-AC9B2FA87917}" sibTransId="{B7864C04-26A5-4870-A87D-FCCC0C26B625}"/>
    <dgm:cxn modelId="{3D6B55AA-CD19-4DAE-8AAA-184491C77875}" srcId="{1FDA6167-BD1B-454F-9ED1-757E29597F14}" destId="{2654C815-F056-49B8-953E-9124654A7796}" srcOrd="0" destOrd="0" parTransId="{F61D05DB-2690-4DBF-9A6C-12A11F1059EA}" sibTransId="{7107268A-F88A-4418-8766-F01438ACC2E8}"/>
    <dgm:cxn modelId="{0ED2D8EA-3102-462F-92C7-7972A716E200}" srcId="{1FDA6167-BD1B-454F-9ED1-757E29597F14}" destId="{49DD7456-2462-411C-B88F-4A54BA8C76ED}" srcOrd="1" destOrd="0" parTransId="{01A99A01-3E56-473C-9010-D92FEFA1E792}" sibTransId="{7F57A753-E4B5-4BD3-B953-FE03E07C91B9}"/>
    <dgm:cxn modelId="{9C2C95C3-23BF-41B8-BBF9-64340B466B9E}" srcId="{1FDA6167-BD1B-454F-9ED1-757E29597F14}" destId="{AB9C1E1F-E40C-4805-A902-441DC8C0469D}" srcOrd="2" destOrd="0" parTransId="{01C7985A-2FA5-460D-B895-339B2CD366DB}" sibTransId="{E45C0132-85E2-42E5-AE83-3DD1184F94BE}"/>
    <dgm:cxn modelId="{EDF08400-BF83-4517-AB68-B4E7C2DD229F}" srcId="{1FDA6167-BD1B-454F-9ED1-757E29597F14}" destId="{E490F2D3-283C-421A-A589-E243074B1AA4}" srcOrd="3" destOrd="0" parTransId="{E0FA0A2B-47DF-4CAE-8E1A-8C7C7B2400A8}" sibTransId="{5B68C343-6D19-4ABF-8E21-3354B4E988EB}"/>
    <dgm:cxn modelId="{35EAE384-CC11-46DC-A1D7-3DF50E8C0EC0}" type="presOf" srcId="{793B26D5-54EE-4B5A-946A-A6EE118CB6C8}" destId="{48C696CA-EE81-4B4C-BD11-CC6424637463}" srcOrd="0" destOrd="0" presId="urn:microsoft.com/office/officeart/2005/8/layout/chevron1"/>
    <dgm:cxn modelId="{5A7B8C73-66E1-4232-8A90-A786B2CE42B2}" type="presOf" srcId="{1FDA6167-BD1B-454F-9ED1-757E29597F14}" destId="{156ED322-D781-479E-8C15-B69EF32366AD}" srcOrd="0" destOrd="0" presId="urn:microsoft.com/office/officeart/2005/8/layout/chevron1"/>
    <dgm:cxn modelId="{A2F85EFB-B0F8-490C-B703-D60F6EF466FD}" type="presOf" srcId="{49DD7456-2462-411C-B88F-4A54BA8C76ED}" destId="{94FF317F-92A1-4AAB-A637-01704FAAB661}" srcOrd="0" destOrd="0" presId="urn:microsoft.com/office/officeart/2005/8/layout/chevron1"/>
    <dgm:cxn modelId="{7448779D-64B5-4672-8940-921CF31859FE}" type="presParOf" srcId="{156ED322-D781-479E-8C15-B69EF32366AD}" destId="{34976D26-6D6E-41C2-876F-828F822F3DA6}" srcOrd="0" destOrd="0" presId="urn:microsoft.com/office/officeart/2005/8/layout/chevron1"/>
    <dgm:cxn modelId="{2D8FD104-867A-4BCE-A499-18173C21CABB}" type="presParOf" srcId="{156ED322-D781-479E-8C15-B69EF32366AD}" destId="{F4992B34-4E0B-408D-ABEF-32E16B947675}" srcOrd="1" destOrd="0" presId="urn:microsoft.com/office/officeart/2005/8/layout/chevron1"/>
    <dgm:cxn modelId="{6F4FF286-7CB1-4727-B14B-DD6AF5215580}" type="presParOf" srcId="{156ED322-D781-479E-8C15-B69EF32366AD}" destId="{94FF317F-92A1-4AAB-A637-01704FAAB661}" srcOrd="2" destOrd="0" presId="urn:microsoft.com/office/officeart/2005/8/layout/chevron1"/>
    <dgm:cxn modelId="{A6AC2449-84AA-49AA-B4FF-C556E703737A}" type="presParOf" srcId="{156ED322-D781-479E-8C15-B69EF32366AD}" destId="{0C68264E-5D57-4EF6-82D2-8B5EDC62371B}" srcOrd="3" destOrd="0" presId="urn:microsoft.com/office/officeart/2005/8/layout/chevron1"/>
    <dgm:cxn modelId="{522B7886-E69F-4ABE-ACE9-4ECBD33754A6}" type="presParOf" srcId="{156ED322-D781-479E-8C15-B69EF32366AD}" destId="{88284192-2FAE-4039-AF49-CA74502B93E4}" srcOrd="4" destOrd="0" presId="urn:microsoft.com/office/officeart/2005/8/layout/chevron1"/>
    <dgm:cxn modelId="{A7A69EEF-1EED-4F61-99E4-1B1E30997A78}" type="presParOf" srcId="{156ED322-D781-479E-8C15-B69EF32366AD}" destId="{CA8366FF-A8BC-4115-9CCE-A25A3BAC4D88}" srcOrd="5" destOrd="0" presId="urn:microsoft.com/office/officeart/2005/8/layout/chevron1"/>
    <dgm:cxn modelId="{81F4D24B-5625-4B52-BC30-35F3B5F4A602}" type="presParOf" srcId="{156ED322-D781-479E-8C15-B69EF32366AD}" destId="{3999D3F7-A0C1-4302-93AC-7D0618A06F4D}" srcOrd="6" destOrd="0" presId="urn:microsoft.com/office/officeart/2005/8/layout/chevron1"/>
    <dgm:cxn modelId="{5283CB37-D68B-454A-9D7B-FB7629C66837}" type="presParOf" srcId="{156ED322-D781-479E-8C15-B69EF32366AD}" destId="{A7341C72-24C5-453B-83DC-DDED5470B870}" srcOrd="7" destOrd="0" presId="urn:microsoft.com/office/officeart/2005/8/layout/chevron1"/>
    <dgm:cxn modelId="{6E8BE969-350F-4D5E-998F-E3FB857D29A5}" type="presParOf" srcId="{156ED322-D781-479E-8C15-B69EF32366AD}" destId="{48C696CA-EE81-4B4C-BD11-CC6424637463}" srcOrd="8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DA6167-BD1B-454F-9ED1-757E29597F14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2654C815-F056-49B8-953E-9124654A7796}">
      <dgm:prSet phldrT="[Text]" custT="1"/>
      <dgm:spPr>
        <a:solidFill>
          <a:srgbClr val="91C30A"/>
        </a:solidFill>
      </dgm:spPr>
      <dgm:t>
        <a:bodyPr/>
        <a:lstStyle/>
        <a:p>
          <a:r>
            <a:rPr lang="en-US" sz="1400" b="1" dirty="0" smtClean="0"/>
            <a:t>CONTEXT </a:t>
          </a:r>
          <a:endParaRPr lang="en-GB" sz="1400" b="1" dirty="0">
            <a:solidFill>
              <a:schemeClr val="bg1"/>
            </a:solidFill>
          </a:endParaRPr>
        </a:p>
      </dgm:t>
    </dgm:pt>
    <dgm:pt modelId="{F61D05DB-2690-4DBF-9A6C-12A11F1059EA}" type="parTrans" cxnId="{3D6B55AA-CD19-4DAE-8AAA-184491C77875}">
      <dgm:prSet/>
      <dgm:spPr/>
      <dgm:t>
        <a:bodyPr/>
        <a:lstStyle/>
        <a:p>
          <a:endParaRPr lang="en-GB" sz="1400"/>
        </a:p>
      </dgm:t>
    </dgm:pt>
    <dgm:pt modelId="{7107268A-F88A-4418-8766-F01438ACC2E8}" type="sibTrans" cxnId="{3D6B55AA-CD19-4DAE-8AAA-184491C77875}">
      <dgm:prSet/>
      <dgm:spPr/>
      <dgm:t>
        <a:bodyPr/>
        <a:lstStyle/>
        <a:p>
          <a:endParaRPr lang="en-GB" sz="1400"/>
        </a:p>
      </dgm:t>
    </dgm:pt>
    <dgm:pt modelId="{AB9C1E1F-E40C-4805-A902-441DC8C0469D}">
      <dgm:prSet phldrT="[Text]" custT="1"/>
      <dgm:spPr>
        <a:solidFill>
          <a:srgbClr val="96720C"/>
        </a:solidFill>
      </dgm:spPr>
      <dgm:t>
        <a:bodyPr/>
        <a:lstStyle/>
        <a:p>
          <a:r>
            <a:rPr lang="en-US" sz="1400" b="1" dirty="0" smtClean="0"/>
            <a:t>FRAMEWORK</a:t>
          </a:r>
          <a:endParaRPr lang="en-GB" sz="1400" b="1" dirty="0"/>
        </a:p>
      </dgm:t>
    </dgm:pt>
    <dgm:pt modelId="{01C7985A-2FA5-460D-B895-339B2CD366DB}" type="parTrans" cxnId="{9C2C95C3-23BF-41B8-BBF9-64340B466B9E}">
      <dgm:prSet/>
      <dgm:spPr/>
      <dgm:t>
        <a:bodyPr/>
        <a:lstStyle/>
        <a:p>
          <a:endParaRPr lang="en-GB" sz="1400"/>
        </a:p>
      </dgm:t>
    </dgm:pt>
    <dgm:pt modelId="{E45C0132-85E2-42E5-AE83-3DD1184F94BE}" type="sibTrans" cxnId="{9C2C95C3-23BF-41B8-BBF9-64340B466B9E}">
      <dgm:prSet/>
      <dgm:spPr/>
      <dgm:t>
        <a:bodyPr/>
        <a:lstStyle/>
        <a:p>
          <a:endParaRPr lang="en-GB" sz="1400"/>
        </a:p>
      </dgm:t>
    </dgm:pt>
    <dgm:pt modelId="{E490F2D3-283C-421A-A589-E243074B1AA4}">
      <dgm:prSet phldrT="[Text]" custT="1"/>
      <dgm:spPr>
        <a:solidFill>
          <a:srgbClr val="91460B"/>
        </a:solidFill>
      </dgm:spPr>
      <dgm:t>
        <a:bodyPr/>
        <a:lstStyle/>
        <a:p>
          <a:r>
            <a:rPr lang="en-US" sz="1400" b="1" dirty="0" smtClean="0"/>
            <a:t>CASE STUDY</a:t>
          </a:r>
          <a:endParaRPr lang="en-GB" sz="1400" b="1" dirty="0"/>
        </a:p>
      </dgm:t>
    </dgm:pt>
    <dgm:pt modelId="{5B68C343-6D19-4ABF-8E21-3354B4E988EB}" type="sibTrans" cxnId="{EDF08400-BF83-4517-AB68-B4E7C2DD229F}">
      <dgm:prSet/>
      <dgm:spPr/>
      <dgm:t>
        <a:bodyPr/>
        <a:lstStyle/>
        <a:p>
          <a:endParaRPr lang="en-GB" sz="1400"/>
        </a:p>
      </dgm:t>
    </dgm:pt>
    <dgm:pt modelId="{E0FA0A2B-47DF-4CAE-8E1A-8C7C7B2400A8}" type="parTrans" cxnId="{EDF08400-BF83-4517-AB68-B4E7C2DD229F}">
      <dgm:prSet/>
      <dgm:spPr/>
      <dgm:t>
        <a:bodyPr/>
        <a:lstStyle/>
        <a:p>
          <a:endParaRPr lang="en-GB" sz="1400"/>
        </a:p>
      </dgm:t>
    </dgm:pt>
    <dgm:pt modelId="{793B26D5-54EE-4B5A-946A-A6EE118CB6C8}">
      <dgm:prSet phldrT="[Text]" custT="1"/>
      <dgm:spPr>
        <a:solidFill>
          <a:srgbClr val="87000A"/>
        </a:solidFill>
      </dgm:spPr>
      <dgm:t>
        <a:bodyPr/>
        <a:lstStyle/>
        <a:p>
          <a:r>
            <a:rPr lang="en-US" sz="1400" b="1" dirty="0" smtClean="0"/>
            <a:t>CONCLUSION</a:t>
          </a:r>
          <a:endParaRPr lang="en-GB" sz="1400" b="1" dirty="0"/>
        </a:p>
      </dgm:t>
    </dgm:pt>
    <dgm:pt modelId="{E489EDA8-837E-4FC8-8A37-AC9B2FA87917}" type="parTrans" cxnId="{077DF8DA-36C0-4BE5-BD62-239B01B67F24}">
      <dgm:prSet/>
      <dgm:spPr/>
      <dgm:t>
        <a:bodyPr/>
        <a:lstStyle/>
        <a:p>
          <a:endParaRPr lang="fr-FR" sz="1400"/>
        </a:p>
      </dgm:t>
    </dgm:pt>
    <dgm:pt modelId="{B7864C04-26A5-4870-A87D-FCCC0C26B625}" type="sibTrans" cxnId="{077DF8DA-36C0-4BE5-BD62-239B01B67F24}">
      <dgm:prSet/>
      <dgm:spPr/>
      <dgm:t>
        <a:bodyPr/>
        <a:lstStyle/>
        <a:p>
          <a:endParaRPr lang="fr-FR" sz="1400"/>
        </a:p>
      </dgm:t>
    </dgm:pt>
    <dgm:pt modelId="{49DD7456-2462-411C-B88F-4A54BA8C76ED}">
      <dgm:prSet phldrT="[Text]" custT="1"/>
      <dgm:spPr>
        <a:solidFill>
          <a:srgbClr val="979A0B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OBJECTIVES</a:t>
          </a:r>
          <a:endParaRPr lang="en-GB" sz="1400" b="1" dirty="0"/>
        </a:p>
      </dgm:t>
    </dgm:pt>
    <dgm:pt modelId="{7F57A753-E4B5-4BD3-B953-FE03E07C91B9}" type="sibTrans" cxnId="{0ED2D8EA-3102-462F-92C7-7972A716E200}">
      <dgm:prSet/>
      <dgm:spPr/>
      <dgm:t>
        <a:bodyPr/>
        <a:lstStyle/>
        <a:p>
          <a:endParaRPr lang="en-GB" sz="1400"/>
        </a:p>
      </dgm:t>
    </dgm:pt>
    <dgm:pt modelId="{01A99A01-3E56-473C-9010-D92FEFA1E792}" type="parTrans" cxnId="{0ED2D8EA-3102-462F-92C7-7972A716E200}">
      <dgm:prSet/>
      <dgm:spPr/>
      <dgm:t>
        <a:bodyPr/>
        <a:lstStyle/>
        <a:p>
          <a:endParaRPr lang="en-GB" sz="1400"/>
        </a:p>
      </dgm:t>
    </dgm:pt>
    <dgm:pt modelId="{156ED322-D781-479E-8C15-B69EF32366AD}" type="pres">
      <dgm:prSet presAssocID="{1FDA6167-BD1B-454F-9ED1-757E29597F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4976D26-6D6E-41C2-876F-828F822F3DA6}" type="pres">
      <dgm:prSet presAssocID="{2654C815-F056-49B8-953E-9124654A779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992B34-4E0B-408D-ABEF-32E16B947675}" type="pres">
      <dgm:prSet presAssocID="{7107268A-F88A-4418-8766-F01438ACC2E8}" presName="parTxOnlySpace" presStyleCnt="0"/>
      <dgm:spPr/>
    </dgm:pt>
    <dgm:pt modelId="{94FF317F-92A1-4AAB-A637-01704FAAB661}" type="pres">
      <dgm:prSet presAssocID="{49DD7456-2462-411C-B88F-4A54BA8C76ED}" presName="parTxOnly" presStyleLbl="node1" presStyleIdx="1" presStyleCnt="5" custScaleY="104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68264E-5D57-4EF6-82D2-8B5EDC62371B}" type="pres">
      <dgm:prSet presAssocID="{7F57A753-E4B5-4BD3-B953-FE03E07C91B9}" presName="parTxOnlySpace" presStyleCnt="0"/>
      <dgm:spPr/>
    </dgm:pt>
    <dgm:pt modelId="{88284192-2FAE-4039-AF49-CA74502B93E4}" type="pres">
      <dgm:prSet presAssocID="{AB9C1E1F-E40C-4805-A902-441DC8C0469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8366FF-A8BC-4115-9CCE-A25A3BAC4D88}" type="pres">
      <dgm:prSet presAssocID="{E45C0132-85E2-42E5-AE83-3DD1184F94BE}" presName="parTxOnlySpace" presStyleCnt="0"/>
      <dgm:spPr/>
    </dgm:pt>
    <dgm:pt modelId="{3999D3F7-A0C1-4302-93AC-7D0618A06F4D}" type="pres">
      <dgm:prSet presAssocID="{E490F2D3-283C-421A-A589-E243074B1AA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341C72-24C5-453B-83DC-DDED5470B870}" type="pres">
      <dgm:prSet presAssocID="{5B68C343-6D19-4ABF-8E21-3354B4E988EB}" presName="parTxOnlySpace" presStyleCnt="0"/>
      <dgm:spPr/>
    </dgm:pt>
    <dgm:pt modelId="{48C696CA-EE81-4B4C-BD11-CC6424637463}" type="pres">
      <dgm:prSet presAssocID="{793B26D5-54EE-4B5A-946A-A6EE118CB6C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D00CCC-EB85-4E8B-BDB6-164E1D7CA80E}" type="presOf" srcId="{AB9C1E1F-E40C-4805-A902-441DC8C0469D}" destId="{88284192-2FAE-4039-AF49-CA74502B93E4}" srcOrd="0" destOrd="0" presId="urn:microsoft.com/office/officeart/2005/8/layout/chevron1"/>
    <dgm:cxn modelId="{1EA6BE57-D999-475F-BDD4-26371F86400C}" type="presOf" srcId="{E490F2D3-283C-421A-A589-E243074B1AA4}" destId="{3999D3F7-A0C1-4302-93AC-7D0618A06F4D}" srcOrd="0" destOrd="0" presId="urn:microsoft.com/office/officeart/2005/8/layout/chevron1"/>
    <dgm:cxn modelId="{5370AB6F-1276-4AC8-A74D-A1C6F3A75F0C}" type="presOf" srcId="{2654C815-F056-49B8-953E-9124654A7796}" destId="{34976D26-6D6E-41C2-876F-828F822F3DA6}" srcOrd="0" destOrd="0" presId="urn:microsoft.com/office/officeart/2005/8/layout/chevron1"/>
    <dgm:cxn modelId="{077DF8DA-36C0-4BE5-BD62-239B01B67F24}" srcId="{1FDA6167-BD1B-454F-9ED1-757E29597F14}" destId="{793B26D5-54EE-4B5A-946A-A6EE118CB6C8}" srcOrd="4" destOrd="0" parTransId="{E489EDA8-837E-4FC8-8A37-AC9B2FA87917}" sibTransId="{B7864C04-26A5-4870-A87D-FCCC0C26B625}"/>
    <dgm:cxn modelId="{3D6B55AA-CD19-4DAE-8AAA-184491C77875}" srcId="{1FDA6167-BD1B-454F-9ED1-757E29597F14}" destId="{2654C815-F056-49B8-953E-9124654A7796}" srcOrd="0" destOrd="0" parTransId="{F61D05DB-2690-4DBF-9A6C-12A11F1059EA}" sibTransId="{7107268A-F88A-4418-8766-F01438ACC2E8}"/>
    <dgm:cxn modelId="{0ED2D8EA-3102-462F-92C7-7972A716E200}" srcId="{1FDA6167-BD1B-454F-9ED1-757E29597F14}" destId="{49DD7456-2462-411C-B88F-4A54BA8C76ED}" srcOrd="1" destOrd="0" parTransId="{01A99A01-3E56-473C-9010-D92FEFA1E792}" sibTransId="{7F57A753-E4B5-4BD3-B953-FE03E07C91B9}"/>
    <dgm:cxn modelId="{9C2C95C3-23BF-41B8-BBF9-64340B466B9E}" srcId="{1FDA6167-BD1B-454F-9ED1-757E29597F14}" destId="{AB9C1E1F-E40C-4805-A902-441DC8C0469D}" srcOrd="2" destOrd="0" parTransId="{01C7985A-2FA5-460D-B895-339B2CD366DB}" sibTransId="{E45C0132-85E2-42E5-AE83-3DD1184F94BE}"/>
    <dgm:cxn modelId="{EDF08400-BF83-4517-AB68-B4E7C2DD229F}" srcId="{1FDA6167-BD1B-454F-9ED1-757E29597F14}" destId="{E490F2D3-283C-421A-A589-E243074B1AA4}" srcOrd="3" destOrd="0" parTransId="{E0FA0A2B-47DF-4CAE-8E1A-8C7C7B2400A8}" sibTransId="{5B68C343-6D19-4ABF-8E21-3354B4E988EB}"/>
    <dgm:cxn modelId="{35EAE384-CC11-46DC-A1D7-3DF50E8C0EC0}" type="presOf" srcId="{793B26D5-54EE-4B5A-946A-A6EE118CB6C8}" destId="{48C696CA-EE81-4B4C-BD11-CC6424637463}" srcOrd="0" destOrd="0" presId="urn:microsoft.com/office/officeart/2005/8/layout/chevron1"/>
    <dgm:cxn modelId="{5A7B8C73-66E1-4232-8A90-A786B2CE42B2}" type="presOf" srcId="{1FDA6167-BD1B-454F-9ED1-757E29597F14}" destId="{156ED322-D781-479E-8C15-B69EF32366AD}" srcOrd="0" destOrd="0" presId="urn:microsoft.com/office/officeart/2005/8/layout/chevron1"/>
    <dgm:cxn modelId="{A2F85EFB-B0F8-490C-B703-D60F6EF466FD}" type="presOf" srcId="{49DD7456-2462-411C-B88F-4A54BA8C76ED}" destId="{94FF317F-92A1-4AAB-A637-01704FAAB661}" srcOrd="0" destOrd="0" presId="urn:microsoft.com/office/officeart/2005/8/layout/chevron1"/>
    <dgm:cxn modelId="{7448779D-64B5-4672-8940-921CF31859FE}" type="presParOf" srcId="{156ED322-D781-479E-8C15-B69EF32366AD}" destId="{34976D26-6D6E-41C2-876F-828F822F3DA6}" srcOrd="0" destOrd="0" presId="urn:microsoft.com/office/officeart/2005/8/layout/chevron1"/>
    <dgm:cxn modelId="{2D8FD104-867A-4BCE-A499-18173C21CABB}" type="presParOf" srcId="{156ED322-D781-479E-8C15-B69EF32366AD}" destId="{F4992B34-4E0B-408D-ABEF-32E16B947675}" srcOrd="1" destOrd="0" presId="urn:microsoft.com/office/officeart/2005/8/layout/chevron1"/>
    <dgm:cxn modelId="{6F4FF286-7CB1-4727-B14B-DD6AF5215580}" type="presParOf" srcId="{156ED322-D781-479E-8C15-B69EF32366AD}" destId="{94FF317F-92A1-4AAB-A637-01704FAAB661}" srcOrd="2" destOrd="0" presId="urn:microsoft.com/office/officeart/2005/8/layout/chevron1"/>
    <dgm:cxn modelId="{A6AC2449-84AA-49AA-B4FF-C556E703737A}" type="presParOf" srcId="{156ED322-D781-479E-8C15-B69EF32366AD}" destId="{0C68264E-5D57-4EF6-82D2-8B5EDC62371B}" srcOrd="3" destOrd="0" presId="urn:microsoft.com/office/officeart/2005/8/layout/chevron1"/>
    <dgm:cxn modelId="{522B7886-E69F-4ABE-ACE9-4ECBD33754A6}" type="presParOf" srcId="{156ED322-D781-479E-8C15-B69EF32366AD}" destId="{88284192-2FAE-4039-AF49-CA74502B93E4}" srcOrd="4" destOrd="0" presId="urn:microsoft.com/office/officeart/2005/8/layout/chevron1"/>
    <dgm:cxn modelId="{A7A69EEF-1EED-4F61-99E4-1B1E30997A78}" type="presParOf" srcId="{156ED322-D781-479E-8C15-B69EF32366AD}" destId="{CA8366FF-A8BC-4115-9CCE-A25A3BAC4D88}" srcOrd="5" destOrd="0" presId="urn:microsoft.com/office/officeart/2005/8/layout/chevron1"/>
    <dgm:cxn modelId="{81F4D24B-5625-4B52-BC30-35F3B5F4A602}" type="presParOf" srcId="{156ED322-D781-479E-8C15-B69EF32366AD}" destId="{3999D3F7-A0C1-4302-93AC-7D0618A06F4D}" srcOrd="6" destOrd="0" presId="urn:microsoft.com/office/officeart/2005/8/layout/chevron1"/>
    <dgm:cxn modelId="{5283CB37-D68B-454A-9D7B-FB7629C66837}" type="presParOf" srcId="{156ED322-D781-479E-8C15-B69EF32366AD}" destId="{A7341C72-24C5-453B-83DC-DDED5470B870}" srcOrd="7" destOrd="0" presId="urn:microsoft.com/office/officeart/2005/8/layout/chevron1"/>
    <dgm:cxn modelId="{6E8BE969-350F-4D5E-998F-E3FB857D29A5}" type="presParOf" srcId="{156ED322-D781-479E-8C15-B69EF32366AD}" destId="{48C696CA-EE81-4B4C-BD11-CC6424637463}" srcOrd="8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76D26-6D6E-41C2-876F-828F822F3DA6}">
      <dsp:nvSpPr>
        <dsp:cNvPr id="0" name=""/>
        <dsp:cNvSpPr/>
      </dsp:nvSpPr>
      <dsp:spPr>
        <a:xfrm>
          <a:off x="2275" y="0"/>
          <a:ext cx="2024875" cy="314331"/>
        </a:xfrm>
        <a:prstGeom prst="chevron">
          <a:avLst/>
        </a:prstGeom>
        <a:solidFill>
          <a:srgbClr val="91C3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CONTEXT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159441" y="0"/>
        <a:ext cx="1710544" cy="314331"/>
      </dsp:txXfrm>
    </dsp:sp>
    <dsp:sp modelId="{94FF317F-92A1-4AAB-A637-01704FAAB661}">
      <dsp:nvSpPr>
        <dsp:cNvPr id="0" name=""/>
        <dsp:cNvSpPr/>
      </dsp:nvSpPr>
      <dsp:spPr>
        <a:xfrm>
          <a:off x="1824662" y="-7712"/>
          <a:ext cx="2024875" cy="329756"/>
        </a:xfrm>
        <a:prstGeom prst="chevron">
          <a:avLst/>
        </a:prstGeom>
        <a:solidFill>
          <a:srgbClr val="979A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OBJECTIVES</a:t>
          </a:r>
          <a:endParaRPr lang="en-GB" sz="1400" b="1" kern="1200" dirty="0"/>
        </a:p>
      </dsp:txBody>
      <dsp:txXfrm>
        <a:off x="1989540" y="-7712"/>
        <a:ext cx="1695119" cy="329756"/>
      </dsp:txXfrm>
    </dsp:sp>
    <dsp:sp modelId="{88284192-2FAE-4039-AF49-CA74502B93E4}">
      <dsp:nvSpPr>
        <dsp:cNvPr id="0" name=""/>
        <dsp:cNvSpPr/>
      </dsp:nvSpPr>
      <dsp:spPr>
        <a:xfrm>
          <a:off x="3647050" y="0"/>
          <a:ext cx="2024875" cy="314331"/>
        </a:xfrm>
        <a:prstGeom prst="chevron">
          <a:avLst/>
        </a:prstGeom>
        <a:solidFill>
          <a:srgbClr val="9672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FRAMEWORK</a:t>
          </a:r>
          <a:endParaRPr lang="en-GB" sz="1400" b="1" kern="1200" dirty="0"/>
        </a:p>
      </dsp:txBody>
      <dsp:txXfrm>
        <a:off x="3804216" y="0"/>
        <a:ext cx="1710544" cy="314331"/>
      </dsp:txXfrm>
    </dsp:sp>
    <dsp:sp modelId="{3999D3F7-A0C1-4302-93AC-7D0618A06F4D}">
      <dsp:nvSpPr>
        <dsp:cNvPr id="0" name=""/>
        <dsp:cNvSpPr/>
      </dsp:nvSpPr>
      <dsp:spPr>
        <a:xfrm>
          <a:off x="5469438" y="0"/>
          <a:ext cx="2024875" cy="314331"/>
        </a:xfrm>
        <a:prstGeom prst="chevron">
          <a:avLst/>
        </a:prstGeom>
        <a:solidFill>
          <a:srgbClr val="9146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CASE STUDY</a:t>
          </a:r>
          <a:endParaRPr lang="en-GB" sz="1400" b="1" kern="1200" dirty="0"/>
        </a:p>
      </dsp:txBody>
      <dsp:txXfrm>
        <a:off x="5626604" y="0"/>
        <a:ext cx="1710544" cy="314331"/>
      </dsp:txXfrm>
    </dsp:sp>
    <dsp:sp modelId="{48C696CA-EE81-4B4C-BD11-CC6424637463}">
      <dsp:nvSpPr>
        <dsp:cNvPr id="0" name=""/>
        <dsp:cNvSpPr/>
      </dsp:nvSpPr>
      <dsp:spPr>
        <a:xfrm>
          <a:off x="7291825" y="0"/>
          <a:ext cx="2024875" cy="314331"/>
        </a:xfrm>
        <a:prstGeom prst="chevron">
          <a:avLst/>
        </a:prstGeom>
        <a:solidFill>
          <a:srgbClr val="8700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CONCLUSION</a:t>
          </a:r>
          <a:endParaRPr lang="en-GB" sz="1400" b="1" kern="1200" dirty="0"/>
        </a:p>
      </dsp:txBody>
      <dsp:txXfrm>
        <a:off x="7448991" y="0"/>
        <a:ext cx="1710544" cy="3143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76D26-6D6E-41C2-876F-828F822F3DA6}">
      <dsp:nvSpPr>
        <dsp:cNvPr id="0" name=""/>
        <dsp:cNvSpPr/>
      </dsp:nvSpPr>
      <dsp:spPr>
        <a:xfrm>
          <a:off x="2275" y="0"/>
          <a:ext cx="2024875" cy="314331"/>
        </a:xfrm>
        <a:prstGeom prst="chevron">
          <a:avLst/>
        </a:prstGeom>
        <a:solidFill>
          <a:srgbClr val="91C3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CONTEXT 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159441" y="0"/>
        <a:ext cx="1710544" cy="314331"/>
      </dsp:txXfrm>
    </dsp:sp>
    <dsp:sp modelId="{94FF317F-92A1-4AAB-A637-01704FAAB661}">
      <dsp:nvSpPr>
        <dsp:cNvPr id="0" name=""/>
        <dsp:cNvSpPr/>
      </dsp:nvSpPr>
      <dsp:spPr>
        <a:xfrm>
          <a:off x="1824662" y="-7712"/>
          <a:ext cx="2024875" cy="329756"/>
        </a:xfrm>
        <a:prstGeom prst="chevron">
          <a:avLst/>
        </a:prstGeom>
        <a:solidFill>
          <a:srgbClr val="979A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OBJECTIVES</a:t>
          </a:r>
          <a:endParaRPr lang="en-GB" sz="1400" b="1" kern="1200" dirty="0"/>
        </a:p>
      </dsp:txBody>
      <dsp:txXfrm>
        <a:off x="1989540" y="-7712"/>
        <a:ext cx="1695119" cy="329756"/>
      </dsp:txXfrm>
    </dsp:sp>
    <dsp:sp modelId="{88284192-2FAE-4039-AF49-CA74502B93E4}">
      <dsp:nvSpPr>
        <dsp:cNvPr id="0" name=""/>
        <dsp:cNvSpPr/>
      </dsp:nvSpPr>
      <dsp:spPr>
        <a:xfrm>
          <a:off x="3647050" y="0"/>
          <a:ext cx="2024875" cy="314331"/>
        </a:xfrm>
        <a:prstGeom prst="chevron">
          <a:avLst/>
        </a:prstGeom>
        <a:solidFill>
          <a:srgbClr val="9672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FRAMEWORK</a:t>
          </a:r>
          <a:endParaRPr lang="en-GB" sz="1400" b="1" kern="1200" dirty="0"/>
        </a:p>
      </dsp:txBody>
      <dsp:txXfrm>
        <a:off x="3804216" y="0"/>
        <a:ext cx="1710544" cy="314331"/>
      </dsp:txXfrm>
    </dsp:sp>
    <dsp:sp modelId="{3999D3F7-A0C1-4302-93AC-7D0618A06F4D}">
      <dsp:nvSpPr>
        <dsp:cNvPr id="0" name=""/>
        <dsp:cNvSpPr/>
      </dsp:nvSpPr>
      <dsp:spPr>
        <a:xfrm>
          <a:off x="5469438" y="0"/>
          <a:ext cx="2024875" cy="314331"/>
        </a:xfrm>
        <a:prstGeom prst="chevron">
          <a:avLst/>
        </a:prstGeom>
        <a:solidFill>
          <a:srgbClr val="9146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CASE STUDY</a:t>
          </a:r>
          <a:endParaRPr lang="en-GB" sz="1400" b="1" kern="1200" dirty="0"/>
        </a:p>
      </dsp:txBody>
      <dsp:txXfrm>
        <a:off x="5626604" y="0"/>
        <a:ext cx="1710544" cy="314331"/>
      </dsp:txXfrm>
    </dsp:sp>
    <dsp:sp modelId="{48C696CA-EE81-4B4C-BD11-CC6424637463}">
      <dsp:nvSpPr>
        <dsp:cNvPr id="0" name=""/>
        <dsp:cNvSpPr/>
      </dsp:nvSpPr>
      <dsp:spPr>
        <a:xfrm>
          <a:off x="7291825" y="0"/>
          <a:ext cx="2024875" cy="314331"/>
        </a:xfrm>
        <a:prstGeom prst="chevron">
          <a:avLst/>
        </a:prstGeom>
        <a:solidFill>
          <a:srgbClr val="8700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CONCLUSION</a:t>
          </a:r>
          <a:endParaRPr lang="en-GB" sz="1400" b="1" kern="1200" dirty="0"/>
        </a:p>
      </dsp:txBody>
      <dsp:txXfrm>
        <a:off x="7448991" y="0"/>
        <a:ext cx="1710544" cy="3143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76D26-6D6E-41C2-876F-828F822F3DA6}">
      <dsp:nvSpPr>
        <dsp:cNvPr id="0" name=""/>
        <dsp:cNvSpPr/>
      </dsp:nvSpPr>
      <dsp:spPr>
        <a:xfrm>
          <a:off x="2275" y="0"/>
          <a:ext cx="2024875" cy="314331"/>
        </a:xfrm>
        <a:prstGeom prst="chevron">
          <a:avLst/>
        </a:prstGeom>
        <a:solidFill>
          <a:srgbClr val="91C3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CONTEXT 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159441" y="0"/>
        <a:ext cx="1710544" cy="314331"/>
      </dsp:txXfrm>
    </dsp:sp>
    <dsp:sp modelId="{94FF317F-92A1-4AAB-A637-01704FAAB661}">
      <dsp:nvSpPr>
        <dsp:cNvPr id="0" name=""/>
        <dsp:cNvSpPr/>
      </dsp:nvSpPr>
      <dsp:spPr>
        <a:xfrm>
          <a:off x="1824662" y="-7712"/>
          <a:ext cx="2024875" cy="329756"/>
        </a:xfrm>
        <a:prstGeom prst="chevron">
          <a:avLst/>
        </a:prstGeom>
        <a:solidFill>
          <a:srgbClr val="979A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OBJECTIVES</a:t>
          </a:r>
          <a:endParaRPr lang="en-GB" sz="1400" b="1" kern="1200" dirty="0"/>
        </a:p>
      </dsp:txBody>
      <dsp:txXfrm>
        <a:off x="1989540" y="-7712"/>
        <a:ext cx="1695119" cy="329756"/>
      </dsp:txXfrm>
    </dsp:sp>
    <dsp:sp modelId="{88284192-2FAE-4039-AF49-CA74502B93E4}">
      <dsp:nvSpPr>
        <dsp:cNvPr id="0" name=""/>
        <dsp:cNvSpPr/>
      </dsp:nvSpPr>
      <dsp:spPr>
        <a:xfrm>
          <a:off x="3647050" y="0"/>
          <a:ext cx="2024875" cy="314331"/>
        </a:xfrm>
        <a:prstGeom prst="chevron">
          <a:avLst/>
        </a:prstGeom>
        <a:solidFill>
          <a:srgbClr val="9672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FRAMEWORK</a:t>
          </a:r>
          <a:endParaRPr lang="en-GB" sz="1400" b="1" kern="1200" dirty="0"/>
        </a:p>
      </dsp:txBody>
      <dsp:txXfrm>
        <a:off x="3804216" y="0"/>
        <a:ext cx="1710544" cy="314331"/>
      </dsp:txXfrm>
    </dsp:sp>
    <dsp:sp modelId="{3999D3F7-A0C1-4302-93AC-7D0618A06F4D}">
      <dsp:nvSpPr>
        <dsp:cNvPr id="0" name=""/>
        <dsp:cNvSpPr/>
      </dsp:nvSpPr>
      <dsp:spPr>
        <a:xfrm>
          <a:off x="5469438" y="0"/>
          <a:ext cx="2024875" cy="314331"/>
        </a:xfrm>
        <a:prstGeom prst="chevron">
          <a:avLst/>
        </a:prstGeom>
        <a:solidFill>
          <a:srgbClr val="9146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CASE STUDY</a:t>
          </a:r>
          <a:endParaRPr lang="en-GB" sz="1400" b="1" kern="1200" dirty="0"/>
        </a:p>
      </dsp:txBody>
      <dsp:txXfrm>
        <a:off x="5626604" y="0"/>
        <a:ext cx="1710544" cy="314331"/>
      </dsp:txXfrm>
    </dsp:sp>
    <dsp:sp modelId="{48C696CA-EE81-4B4C-BD11-CC6424637463}">
      <dsp:nvSpPr>
        <dsp:cNvPr id="0" name=""/>
        <dsp:cNvSpPr/>
      </dsp:nvSpPr>
      <dsp:spPr>
        <a:xfrm>
          <a:off x="7291825" y="0"/>
          <a:ext cx="2024875" cy="314331"/>
        </a:xfrm>
        <a:prstGeom prst="chevron">
          <a:avLst/>
        </a:prstGeom>
        <a:solidFill>
          <a:srgbClr val="8700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CONCLUSION</a:t>
          </a:r>
          <a:endParaRPr lang="en-GB" sz="1400" b="1" kern="1200" dirty="0"/>
        </a:p>
      </dsp:txBody>
      <dsp:txXfrm>
        <a:off x="7448991" y="0"/>
        <a:ext cx="1710544" cy="314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76D26-6D6E-41C2-876F-828F822F3DA6}">
      <dsp:nvSpPr>
        <dsp:cNvPr id="0" name=""/>
        <dsp:cNvSpPr/>
      </dsp:nvSpPr>
      <dsp:spPr>
        <a:xfrm>
          <a:off x="2275" y="0"/>
          <a:ext cx="2024875" cy="314331"/>
        </a:xfrm>
        <a:prstGeom prst="chevron">
          <a:avLst/>
        </a:prstGeom>
        <a:solidFill>
          <a:srgbClr val="91C3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CONTEXT 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159441" y="0"/>
        <a:ext cx="1710544" cy="314331"/>
      </dsp:txXfrm>
    </dsp:sp>
    <dsp:sp modelId="{94FF317F-92A1-4AAB-A637-01704FAAB661}">
      <dsp:nvSpPr>
        <dsp:cNvPr id="0" name=""/>
        <dsp:cNvSpPr/>
      </dsp:nvSpPr>
      <dsp:spPr>
        <a:xfrm>
          <a:off x="1824662" y="-7712"/>
          <a:ext cx="2024875" cy="329756"/>
        </a:xfrm>
        <a:prstGeom prst="chevron">
          <a:avLst/>
        </a:prstGeom>
        <a:solidFill>
          <a:srgbClr val="979A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OBJECTIVES</a:t>
          </a:r>
          <a:endParaRPr lang="en-GB" sz="1400" b="1" kern="1200" dirty="0"/>
        </a:p>
      </dsp:txBody>
      <dsp:txXfrm>
        <a:off x="1989540" y="-7712"/>
        <a:ext cx="1695119" cy="329756"/>
      </dsp:txXfrm>
    </dsp:sp>
    <dsp:sp modelId="{88284192-2FAE-4039-AF49-CA74502B93E4}">
      <dsp:nvSpPr>
        <dsp:cNvPr id="0" name=""/>
        <dsp:cNvSpPr/>
      </dsp:nvSpPr>
      <dsp:spPr>
        <a:xfrm>
          <a:off x="3647050" y="0"/>
          <a:ext cx="2024875" cy="314331"/>
        </a:xfrm>
        <a:prstGeom prst="chevron">
          <a:avLst/>
        </a:prstGeom>
        <a:solidFill>
          <a:srgbClr val="9672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FRAMEWORK</a:t>
          </a:r>
          <a:endParaRPr lang="en-GB" sz="1400" b="1" kern="1200" dirty="0"/>
        </a:p>
      </dsp:txBody>
      <dsp:txXfrm>
        <a:off x="3804216" y="0"/>
        <a:ext cx="1710544" cy="314331"/>
      </dsp:txXfrm>
    </dsp:sp>
    <dsp:sp modelId="{3999D3F7-A0C1-4302-93AC-7D0618A06F4D}">
      <dsp:nvSpPr>
        <dsp:cNvPr id="0" name=""/>
        <dsp:cNvSpPr/>
      </dsp:nvSpPr>
      <dsp:spPr>
        <a:xfrm>
          <a:off x="5469438" y="0"/>
          <a:ext cx="2024875" cy="314331"/>
        </a:xfrm>
        <a:prstGeom prst="chevron">
          <a:avLst/>
        </a:prstGeom>
        <a:solidFill>
          <a:srgbClr val="9146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CASE STUDY</a:t>
          </a:r>
          <a:endParaRPr lang="en-GB" sz="1400" b="1" kern="1200" dirty="0"/>
        </a:p>
      </dsp:txBody>
      <dsp:txXfrm>
        <a:off x="5626604" y="0"/>
        <a:ext cx="1710544" cy="314331"/>
      </dsp:txXfrm>
    </dsp:sp>
    <dsp:sp modelId="{48C696CA-EE81-4B4C-BD11-CC6424637463}">
      <dsp:nvSpPr>
        <dsp:cNvPr id="0" name=""/>
        <dsp:cNvSpPr/>
      </dsp:nvSpPr>
      <dsp:spPr>
        <a:xfrm>
          <a:off x="7291825" y="0"/>
          <a:ext cx="2024875" cy="314331"/>
        </a:xfrm>
        <a:prstGeom prst="chevron">
          <a:avLst/>
        </a:prstGeom>
        <a:solidFill>
          <a:srgbClr val="8700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CONCLUSION</a:t>
          </a:r>
          <a:endParaRPr lang="en-GB" sz="1400" b="1" kern="1200" dirty="0"/>
        </a:p>
      </dsp:txBody>
      <dsp:txXfrm>
        <a:off x="7448991" y="0"/>
        <a:ext cx="1710544" cy="314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76D26-6D6E-41C2-876F-828F822F3DA6}">
      <dsp:nvSpPr>
        <dsp:cNvPr id="0" name=""/>
        <dsp:cNvSpPr/>
      </dsp:nvSpPr>
      <dsp:spPr>
        <a:xfrm>
          <a:off x="2275" y="0"/>
          <a:ext cx="2024875" cy="314331"/>
        </a:xfrm>
        <a:prstGeom prst="chevron">
          <a:avLst/>
        </a:prstGeom>
        <a:solidFill>
          <a:srgbClr val="91C3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CONTEXT 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159441" y="0"/>
        <a:ext cx="1710544" cy="314331"/>
      </dsp:txXfrm>
    </dsp:sp>
    <dsp:sp modelId="{94FF317F-92A1-4AAB-A637-01704FAAB661}">
      <dsp:nvSpPr>
        <dsp:cNvPr id="0" name=""/>
        <dsp:cNvSpPr/>
      </dsp:nvSpPr>
      <dsp:spPr>
        <a:xfrm>
          <a:off x="1824662" y="-7712"/>
          <a:ext cx="2024875" cy="329756"/>
        </a:xfrm>
        <a:prstGeom prst="chevron">
          <a:avLst/>
        </a:prstGeom>
        <a:solidFill>
          <a:srgbClr val="979A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OBJECTIVES</a:t>
          </a:r>
          <a:endParaRPr lang="en-GB" sz="1400" b="1" kern="1200" dirty="0"/>
        </a:p>
      </dsp:txBody>
      <dsp:txXfrm>
        <a:off x="1989540" y="-7712"/>
        <a:ext cx="1695119" cy="329756"/>
      </dsp:txXfrm>
    </dsp:sp>
    <dsp:sp modelId="{88284192-2FAE-4039-AF49-CA74502B93E4}">
      <dsp:nvSpPr>
        <dsp:cNvPr id="0" name=""/>
        <dsp:cNvSpPr/>
      </dsp:nvSpPr>
      <dsp:spPr>
        <a:xfrm>
          <a:off x="3647050" y="0"/>
          <a:ext cx="2024875" cy="314331"/>
        </a:xfrm>
        <a:prstGeom prst="chevron">
          <a:avLst/>
        </a:prstGeom>
        <a:solidFill>
          <a:srgbClr val="9672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FRAMEWORK</a:t>
          </a:r>
          <a:endParaRPr lang="en-GB" sz="1400" b="1" kern="1200" dirty="0"/>
        </a:p>
      </dsp:txBody>
      <dsp:txXfrm>
        <a:off x="3804216" y="0"/>
        <a:ext cx="1710544" cy="314331"/>
      </dsp:txXfrm>
    </dsp:sp>
    <dsp:sp modelId="{3999D3F7-A0C1-4302-93AC-7D0618A06F4D}">
      <dsp:nvSpPr>
        <dsp:cNvPr id="0" name=""/>
        <dsp:cNvSpPr/>
      </dsp:nvSpPr>
      <dsp:spPr>
        <a:xfrm>
          <a:off x="5469438" y="0"/>
          <a:ext cx="2024875" cy="314331"/>
        </a:xfrm>
        <a:prstGeom prst="chevron">
          <a:avLst/>
        </a:prstGeom>
        <a:solidFill>
          <a:srgbClr val="9146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CASE STUDY</a:t>
          </a:r>
          <a:endParaRPr lang="en-GB" sz="1400" b="1" kern="1200" dirty="0"/>
        </a:p>
      </dsp:txBody>
      <dsp:txXfrm>
        <a:off x="5626604" y="0"/>
        <a:ext cx="1710544" cy="314331"/>
      </dsp:txXfrm>
    </dsp:sp>
    <dsp:sp modelId="{48C696CA-EE81-4B4C-BD11-CC6424637463}">
      <dsp:nvSpPr>
        <dsp:cNvPr id="0" name=""/>
        <dsp:cNvSpPr/>
      </dsp:nvSpPr>
      <dsp:spPr>
        <a:xfrm>
          <a:off x="7291825" y="0"/>
          <a:ext cx="2024875" cy="314331"/>
        </a:xfrm>
        <a:prstGeom prst="chevron">
          <a:avLst/>
        </a:prstGeom>
        <a:solidFill>
          <a:srgbClr val="8700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CONCLUSION</a:t>
          </a:r>
          <a:endParaRPr lang="en-GB" sz="1400" b="1" kern="1200" dirty="0"/>
        </a:p>
      </dsp:txBody>
      <dsp:txXfrm>
        <a:off x="7448991" y="0"/>
        <a:ext cx="1710544" cy="3143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76D26-6D6E-41C2-876F-828F822F3DA6}">
      <dsp:nvSpPr>
        <dsp:cNvPr id="0" name=""/>
        <dsp:cNvSpPr/>
      </dsp:nvSpPr>
      <dsp:spPr>
        <a:xfrm>
          <a:off x="2275" y="0"/>
          <a:ext cx="2024875" cy="314331"/>
        </a:xfrm>
        <a:prstGeom prst="chevron">
          <a:avLst/>
        </a:prstGeom>
        <a:solidFill>
          <a:srgbClr val="91C3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CONTEXT 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159441" y="0"/>
        <a:ext cx="1710544" cy="314331"/>
      </dsp:txXfrm>
    </dsp:sp>
    <dsp:sp modelId="{94FF317F-92A1-4AAB-A637-01704FAAB661}">
      <dsp:nvSpPr>
        <dsp:cNvPr id="0" name=""/>
        <dsp:cNvSpPr/>
      </dsp:nvSpPr>
      <dsp:spPr>
        <a:xfrm>
          <a:off x="1824662" y="-7712"/>
          <a:ext cx="2024875" cy="329756"/>
        </a:xfrm>
        <a:prstGeom prst="chevron">
          <a:avLst/>
        </a:prstGeom>
        <a:solidFill>
          <a:srgbClr val="979A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OBJECTIVES</a:t>
          </a:r>
          <a:endParaRPr lang="en-GB" sz="1400" b="1" kern="1200" dirty="0"/>
        </a:p>
      </dsp:txBody>
      <dsp:txXfrm>
        <a:off x="1989540" y="-7712"/>
        <a:ext cx="1695119" cy="329756"/>
      </dsp:txXfrm>
    </dsp:sp>
    <dsp:sp modelId="{88284192-2FAE-4039-AF49-CA74502B93E4}">
      <dsp:nvSpPr>
        <dsp:cNvPr id="0" name=""/>
        <dsp:cNvSpPr/>
      </dsp:nvSpPr>
      <dsp:spPr>
        <a:xfrm>
          <a:off x="3647050" y="0"/>
          <a:ext cx="2024875" cy="314331"/>
        </a:xfrm>
        <a:prstGeom prst="chevron">
          <a:avLst/>
        </a:prstGeom>
        <a:solidFill>
          <a:srgbClr val="9672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FRAMEWORK</a:t>
          </a:r>
          <a:endParaRPr lang="en-GB" sz="1400" b="1" kern="1200" dirty="0"/>
        </a:p>
      </dsp:txBody>
      <dsp:txXfrm>
        <a:off x="3804216" y="0"/>
        <a:ext cx="1710544" cy="314331"/>
      </dsp:txXfrm>
    </dsp:sp>
    <dsp:sp modelId="{3999D3F7-A0C1-4302-93AC-7D0618A06F4D}">
      <dsp:nvSpPr>
        <dsp:cNvPr id="0" name=""/>
        <dsp:cNvSpPr/>
      </dsp:nvSpPr>
      <dsp:spPr>
        <a:xfrm>
          <a:off x="5469438" y="0"/>
          <a:ext cx="2024875" cy="314331"/>
        </a:xfrm>
        <a:prstGeom prst="chevron">
          <a:avLst/>
        </a:prstGeom>
        <a:solidFill>
          <a:srgbClr val="9146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CASE STUDY</a:t>
          </a:r>
          <a:endParaRPr lang="en-GB" sz="1400" b="1" kern="1200" dirty="0"/>
        </a:p>
      </dsp:txBody>
      <dsp:txXfrm>
        <a:off x="5626604" y="0"/>
        <a:ext cx="1710544" cy="314331"/>
      </dsp:txXfrm>
    </dsp:sp>
    <dsp:sp modelId="{48C696CA-EE81-4B4C-BD11-CC6424637463}">
      <dsp:nvSpPr>
        <dsp:cNvPr id="0" name=""/>
        <dsp:cNvSpPr/>
      </dsp:nvSpPr>
      <dsp:spPr>
        <a:xfrm>
          <a:off x="7291825" y="0"/>
          <a:ext cx="2024875" cy="314331"/>
        </a:xfrm>
        <a:prstGeom prst="chevron">
          <a:avLst/>
        </a:prstGeom>
        <a:solidFill>
          <a:srgbClr val="8700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CONCLUSION</a:t>
          </a:r>
          <a:endParaRPr lang="en-GB" sz="1400" b="1" kern="1200" dirty="0"/>
        </a:p>
      </dsp:txBody>
      <dsp:txXfrm>
        <a:off x="7448991" y="0"/>
        <a:ext cx="1710544" cy="3143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76D26-6D6E-41C2-876F-828F822F3DA6}">
      <dsp:nvSpPr>
        <dsp:cNvPr id="0" name=""/>
        <dsp:cNvSpPr/>
      </dsp:nvSpPr>
      <dsp:spPr>
        <a:xfrm>
          <a:off x="2275" y="0"/>
          <a:ext cx="2024875" cy="314331"/>
        </a:xfrm>
        <a:prstGeom prst="chevron">
          <a:avLst/>
        </a:prstGeom>
        <a:solidFill>
          <a:srgbClr val="91C3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CONTEXT 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159441" y="0"/>
        <a:ext cx="1710544" cy="314331"/>
      </dsp:txXfrm>
    </dsp:sp>
    <dsp:sp modelId="{94FF317F-92A1-4AAB-A637-01704FAAB661}">
      <dsp:nvSpPr>
        <dsp:cNvPr id="0" name=""/>
        <dsp:cNvSpPr/>
      </dsp:nvSpPr>
      <dsp:spPr>
        <a:xfrm>
          <a:off x="1824662" y="-7712"/>
          <a:ext cx="2024875" cy="329756"/>
        </a:xfrm>
        <a:prstGeom prst="chevron">
          <a:avLst/>
        </a:prstGeom>
        <a:solidFill>
          <a:srgbClr val="979A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OBJECTIVES</a:t>
          </a:r>
          <a:endParaRPr lang="en-GB" sz="1400" b="1" kern="1200" dirty="0"/>
        </a:p>
      </dsp:txBody>
      <dsp:txXfrm>
        <a:off x="1989540" y="-7712"/>
        <a:ext cx="1695119" cy="329756"/>
      </dsp:txXfrm>
    </dsp:sp>
    <dsp:sp modelId="{88284192-2FAE-4039-AF49-CA74502B93E4}">
      <dsp:nvSpPr>
        <dsp:cNvPr id="0" name=""/>
        <dsp:cNvSpPr/>
      </dsp:nvSpPr>
      <dsp:spPr>
        <a:xfrm>
          <a:off x="3647050" y="0"/>
          <a:ext cx="2024875" cy="314331"/>
        </a:xfrm>
        <a:prstGeom prst="chevron">
          <a:avLst/>
        </a:prstGeom>
        <a:solidFill>
          <a:srgbClr val="9672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FRAMEWORK</a:t>
          </a:r>
          <a:endParaRPr lang="en-GB" sz="1400" b="1" kern="1200" dirty="0"/>
        </a:p>
      </dsp:txBody>
      <dsp:txXfrm>
        <a:off x="3804216" y="0"/>
        <a:ext cx="1710544" cy="314331"/>
      </dsp:txXfrm>
    </dsp:sp>
    <dsp:sp modelId="{3999D3F7-A0C1-4302-93AC-7D0618A06F4D}">
      <dsp:nvSpPr>
        <dsp:cNvPr id="0" name=""/>
        <dsp:cNvSpPr/>
      </dsp:nvSpPr>
      <dsp:spPr>
        <a:xfrm>
          <a:off x="5469438" y="0"/>
          <a:ext cx="2024875" cy="314331"/>
        </a:xfrm>
        <a:prstGeom prst="chevron">
          <a:avLst/>
        </a:prstGeom>
        <a:solidFill>
          <a:srgbClr val="9146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CASE STUDY</a:t>
          </a:r>
          <a:endParaRPr lang="en-GB" sz="1400" b="1" kern="1200" dirty="0"/>
        </a:p>
      </dsp:txBody>
      <dsp:txXfrm>
        <a:off x="5626604" y="0"/>
        <a:ext cx="1710544" cy="314331"/>
      </dsp:txXfrm>
    </dsp:sp>
    <dsp:sp modelId="{48C696CA-EE81-4B4C-BD11-CC6424637463}">
      <dsp:nvSpPr>
        <dsp:cNvPr id="0" name=""/>
        <dsp:cNvSpPr/>
      </dsp:nvSpPr>
      <dsp:spPr>
        <a:xfrm>
          <a:off x="7291825" y="0"/>
          <a:ext cx="2024875" cy="314331"/>
        </a:xfrm>
        <a:prstGeom prst="chevron">
          <a:avLst/>
        </a:prstGeom>
        <a:solidFill>
          <a:srgbClr val="8700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CONCLUSION</a:t>
          </a:r>
          <a:endParaRPr lang="en-GB" sz="1400" b="1" kern="1200" dirty="0"/>
        </a:p>
      </dsp:txBody>
      <dsp:txXfrm>
        <a:off x="7448991" y="0"/>
        <a:ext cx="1710544" cy="3143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76D26-6D6E-41C2-876F-828F822F3DA6}">
      <dsp:nvSpPr>
        <dsp:cNvPr id="0" name=""/>
        <dsp:cNvSpPr/>
      </dsp:nvSpPr>
      <dsp:spPr>
        <a:xfrm>
          <a:off x="2275" y="0"/>
          <a:ext cx="2024875" cy="314331"/>
        </a:xfrm>
        <a:prstGeom prst="chevron">
          <a:avLst/>
        </a:prstGeom>
        <a:solidFill>
          <a:srgbClr val="91C3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CONTEXT 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159441" y="0"/>
        <a:ext cx="1710544" cy="314331"/>
      </dsp:txXfrm>
    </dsp:sp>
    <dsp:sp modelId="{94FF317F-92A1-4AAB-A637-01704FAAB661}">
      <dsp:nvSpPr>
        <dsp:cNvPr id="0" name=""/>
        <dsp:cNvSpPr/>
      </dsp:nvSpPr>
      <dsp:spPr>
        <a:xfrm>
          <a:off x="1824662" y="-7712"/>
          <a:ext cx="2024875" cy="329756"/>
        </a:xfrm>
        <a:prstGeom prst="chevron">
          <a:avLst/>
        </a:prstGeom>
        <a:solidFill>
          <a:srgbClr val="979A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OBJECTIVES</a:t>
          </a:r>
          <a:endParaRPr lang="en-GB" sz="1400" b="1" kern="1200" dirty="0"/>
        </a:p>
      </dsp:txBody>
      <dsp:txXfrm>
        <a:off x="1989540" y="-7712"/>
        <a:ext cx="1695119" cy="329756"/>
      </dsp:txXfrm>
    </dsp:sp>
    <dsp:sp modelId="{88284192-2FAE-4039-AF49-CA74502B93E4}">
      <dsp:nvSpPr>
        <dsp:cNvPr id="0" name=""/>
        <dsp:cNvSpPr/>
      </dsp:nvSpPr>
      <dsp:spPr>
        <a:xfrm>
          <a:off x="3647050" y="0"/>
          <a:ext cx="2024875" cy="314331"/>
        </a:xfrm>
        <a:prstGeom prst="chevron">
          <a:avLst/>
        </a:prstGeom>
        <a:solidFill>
          <a:srgbClr val="9672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FRAMEWORK</a:t>
          </a:r>
          <a:endParaRPr lang="en-GB" sz="1400" b="1" kern="1200" dirty="0"/>
        </a:p>
      </dsp:txBody>
      <dsp:txXfrm>
        <a:off x="3804216" y="0"/>
        <a:ext cx="1710544" cy="314331"/>
      </dsp:txXfrm>
    </dsp:sp>
    <dsp:sp modelId="{3999D3F7-A0C1-4302-93AC-7D0618A06F4D}">
      <dsp:nvSpPr>
        <dsp:cNvPr id="0" name=""/>
        <dsp:cNvSpPr/>
      </dsp:nvSpPr>
      <dsp:spPr>
        <a:xfrm>
          <a:off x="5469438" y="0"/>
          <a:ext cx="2024875" cy="314331"/>
        </a:xfrm>
        <a:prstGeom prst="chevron">
          <a:avLst/>
        </a:prstGeom>
        <a:solidFill>
          <a:srgbClr val="9146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CASE STUDY</a:t>
          </a:r>
          <a:endParaRPr lang="en-GB" sz="1400" b="1" kern="1200" dirty="0"/>
        </a:p>
      </dsp:txBody>
      <dsp:txXfrm>
        <a:off x="5626604" y="0"/>
        <a:ext cx="1710544" cy="314331"/>
      </dsp:txXfrm>
    </dsp:sp>
    <dsp:sp modelId="{48C696CA-EE81-4B4C-BD11-CC6424637463}">
      <dsp:nvSpPr>
        <dsp:cNvPr id="0" name=""/>
        <dsp:cNvSpPr/>
      </dsp:nvSpPr>
      <dsp:spPr>
        <a:xfrm>
          <a:off x="7291825" y="0"/>
          <a:ext cx="2024875" cy="314331"/>
        </a:xfrm>
        <a:prstGeom prst="chevron">
          <a:avLst/>
        </a:prstGeom>
        <a:solidFill>
          <a:srgbClr val="8700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CONCLUSION</a:t>
          </a:r>
          <a:endParaRPr lang="en-GB" sz="1400" b="1" kern="1200" dirty="0"/>
        </a:p>
      </dsp:txBody>
      <dsp:txXfrm>
        <a:off x="7448991" y="0"/>
        <a:ext cx="1710544" cy="3143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76D26-6D6E-41C2-876F-828F822F3DA6}">
      <dsp:nvSpPr>
        <dsp:cNvPr id="0" name=""/>
        <dsp:cNvSpPr/>
      </dsp:nvSpPr>
      <dsp:spPr>
        <a:xfrm>
          <a:off x="2275" y="0"/>
          <a:ext cx="2024875" cy="314331"/>
        </a:xfrm>
        <a:prstGeom prst="chevron">
          <a:avLst/>
        </a:prstGeom>
        <a:solidFill>
          <a:srgbClr val="91C3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CONTEXT 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159441" y="0"/>
        <a:ext cx="1710544" cy="314331"/>
      </dsp:txXfrm>
    </dsp:sp>
    <dsp:sp modelId="{94FF317F-92A1-4AAB-A637-01704FAAB661}">
      <dsp:nvSpPr>
        <dsp:cNvPr id="0" name=""/>
        <dsp:cNvSpPr/>
      </dsp:nvSpPr>
      <dsp:spPr>
        <a:xfrm>
          <a:off x="1824662" y="-7712"/>
          <a:ext cx="2024875" cy="329756"/>
        </a:xfrm>
        <a:prstGeom prst="chevron">
          <a:avLst/>
        </a:prstGeom>
        <a:solidFill>
          <a:srgbClr val="979A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OBJECTIVES</a:t>
          </a:r>
          <a:endParaRPr lang="en-GB" sz="1400" b="1" kern="1200" dirty="0"/>
        </a:p>
      </dsp:txBody>
      <dsp:txXfrm>
        <a:off x="1989540" y="-7712"/>
        <a:ext cx="1695119" cy="329756"/>
      </dsp:txXfrm>
    </dsp:sp>
    <dsp:sp modelId="{88284192-2FAE-4039-AF49-CA74502B93E4}">
      <dsp:nvSpPr>
        <dsp:cNvPr id="0" name=""/>
        <dsp:cNvSpPr/>
      </dsp:nvSpPr>
      <dsp:spPr>
        <a:xfrm>
          <a:off x="3647050" y="0"/>
          <a:ext cx="2024875" cy="314331"/>
        </a:xfrm>
        <a:prstGeom prst="chevron">
          <a:avLst/>
        </a:prstGeom>
        <a:solidFill>
          <a:srgbClr val="9672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FRAMEWORK</a:t>
          </a:r>
          <a:endParaRPr lang="en-GB" sz="1400" b="1" kern="1200" dirty="0"/>
        </a:p>
      </dsp:txBody>
      <dsp:txXfrm>
        <a:off x="3804216" y="0"/>
        <a:ext cx="1710544" cy="314331"/>
      </dsp:txXfrm>
    </dsp:sp>
    <dsp:sp modelId="{3999D3F7-A0C1-4302-93AC-7D0618A06F4D}">
      <dsp:nvSpPr>
        <dsp:cNvPr id="0" name=""/>
        <dsp:cNvSpPr/>
      </dsp:nvSpPr>
      <dsp:spPr>
        <a:xfrm>
          <a:off x="5469438" y="0"/>
          <a:ext cx="2024875" cy="314331"/>
        </a:xfrm>
        <a:prstGeom prst="chevron">
          <a:avLst/>
        </a:prstGeom>
        <a:solidFill>
          <a:srgbClr val="9146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CASE STUDY</a:t>
          </a:r>
          <a:endParaRPr lang="en-GB" sz="1400" b="1" kern="1200" dirty="0"/>
        </a:p>
      </dsp:txBody>
      <dsp:txXfrm>
        <a:off x="5626604" y="0"/>
        <a:ext cx="1710544" cy="314331"/>
      </dsp:txXfrm>
    </dsp:sp>
    <dsp:sp modelId="{48C696CA-EE81-4B4C-BD11-CC6424637463}">
      <dsp:nvSpPr>
        <dsp:cNvPr id="0" name=""/>
        <dsp:cNvSpPr/>
      </dsp:nvSpPr>
      <dsp:spPr>
        <a:xfrm>
          <a:off x="7291825" y="0"/>
          <a:ext cx="2024875" cy="314331"/>
        </a:xfrm>
        <a:prstGeom prst="chevron">
          <a:avLst/>
        </a:prstGeom>
        <a:solidFill>
          <a:srgbClr val="8700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CONCLUSION</a:t>
          </a:r>
          <a:endParaRPr lang="en-GB" sz="1400" b="1" kern="1200" dirty="0"/>
        </a:p>
      </dsp:txBody>
      <dsp:txXfrm>
        <a:off x="7448991" y="0"/>
        <a:ext cx="1710544" cy="3143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76D26-6D6E-41C2-876F-828F822F3DA6}">
      <dsp:nvSpPr>
        <dsp:cNvPr id="0" name=""/>
        <dsp:cNvSpPr/>
      </dsp:nvSpPr>
      <dsp:spPr>
        <a:xfrm>
          <a:off x="2275" y="0"/>
          <a:ext cx="2024875" cy="314331"/>
        </a:xfrm>
        <a:prstGeom prst="chevron">
          <a:avLst/>
        </a:prstGeom>
        <a:solidFill>
          <a:srgbClr val="91C3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CONTEXT 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159441" y="0"/>
        <a:ext cx="1710544" cy="314331"/>
      </dsp:txXfrm>
    </dsp:sp>
    <dsp:sp modelId="{94FF317F-92A1-4AAB-A637-01704FAAB661}">
      <dsp:nvSpPr>
        <dsp:cNvPr id="0" name=""/>
        <dsp:cNvSpPr/>
      </dsp:nvSpPr>
      <dsp:spPr>
        <a:xfrm>
          <a:off x="1824662" y="-7712"/>
          <a:ext cx="2024875" cy="329756"/>
        </a:xfrm>
        <a:prstGeom prst="chevron">
          <a:avLst/>
        </a:prstGeom>
        <a:solidFill>
          <a:srgbClr val="979A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OBJECTIVES</a:t>
          </a:r>
          <a:endParaRPr lang="en-GB" sz="1400" b="1" kern="1200" dirty="0"/>
        </a:p>
      </dsp:txBody>
      <dsp:txXfrm>
        <a:off x="1989540" y="-7712"/>
        <a:ext cx="1695119" cy="329756"/>
      </dsp:txXfrm>
    </dsp:sp>
    <dsp:sp modelId="{88284192-2FAE-4039-AF49-CA74502B93E4}">
      <dsp:nvSpPr>
        <dsp:cNvPr id="0" name=""/>
        <dsp:cNvSpPr/>
      </dsp:nvSpPr>
      <dsp:spPr>
        <a:xfrm>
          <a:off x="3647050" y="0"/>
          <a:ext cx="2024875" cy="314331"/>
        </a:xfrm>
        <a:prstGeom prst="chevron">
          <a:avLst/>
        </a:prstGeom>
        <a:solidFill>
          <a:srgbClr val="9672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FRAMEWORK</a:t>
          </a:r>
          <a:endParaRPr lang="en-GB" sz="1400" b="1" kern="1200" dirty="0"/>
        </a:p>
      </dsp:txBody>
      <dsp:txXfrm>
        <a:off x="3804216" y="0"/>
        <a:ext cx="1710544" cy="314331"/>
      </dsp:txXfrm>
    </dsp:sp>
    <dsp:sp modelId="{3999D3F7-A0C1-4302-93AC-7D0618A06F4D}">
      <dsp:nvSpPr>
        <dsp:cNvPr id="0" name=""/>
        <dsp:cNvSpPr/>
      </dsp:nvSpPr>
      <dsp:spPr>
        <a:xfrm>
          <a:off x="5469438" y="0"/>
          <a:ext cx="2024875" cy="314331"/>
        </a:xfrm>
        <a:prstGeom prst="chevron">
          <a:avLst/>
        </a:prstGeom>
        <a:solidFill>
          <a:srgbClr val="9146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CASE STUDY</a:t>
          </a:r>
          <a:endParaRPr lang="en-GB" sz="1400" b="1" kern="1200" dirty="0"/>
        </a:p>
      </dsp:txBody>
      <dsp:txXfrm>
        <a:off x="5626604" y="0"/>
        <a:ext cx="1710544" cy="314331"/>
      </dsp:txXfrm>
    </dsp:sp>
    <dsp:sp modelId="{48C696CA-EE81-4B4C-BD11-CC6424637463}">
      <dsp:nvSpPr>
        <dsp:cNvPr id="0" name=""/>
        <dsp:cNvSpPr/>
      </dsp:nvSpPr>
      <dsp:spPr>
        <a:xfrm>
          <a:off x="7291825" y="0"/>
          <a:ext cx="2024875" cy="314331"/>
        </a:xfrm>
        <a:prstGeom prst="chevron">
          <a:avLst/>
        </a:prstGeom>
        <a:solidFill>
          <a:srgbClr val="8700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CONCLUSION</a:t>
          </a:r>
          <a:endParaRPr lang="en-GB" sz="1400" b="1" kern="1200" dirty="0"/>
        </a:p>
      </dsp:txBody>
      <dsp:txXfrm>
        <a:off x="7448991" y="0"/>
        <a:ext cx="1710544" cy="3143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76D26-6D6E-41C2-876F-828F822F3DA6}">
      <dsp:nvSpPr>
        <dsp:cNvPr id="0" name=""/>
        <dsp:cNvSpPr/>
      </dsp:nvSpPr>
      <dsp:spPr>
        <a:xfrm>
          <a:off x="2275" y="0"/>
          <a:ext cx="2024875" cy="314331"/>
        </a:xfrm>
        <a:prstGeom prst="chevron">
          <a:avLst/>
        </a:prstGeom>
        <a:solidFill>
          <a:srgbClr val="91C3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CONTEXT 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159441" y="0"/>
        <a:ext cx="1710544" cy="314331"/>
      </dsp:txXfrm>
    </dsp:sp>
    <dsp:sp modelId="{94FF317F-92A1-4AAB-A637-01704FAAB661}">
      <dsp:nvSpPr>
        <dsp:cNvPr id="0" name=""/>
        <dsp:cNvSpPr/>
      </dsp:nvSpPr>
      <dsp:spPr>
        <a:xfrm>
          <a:off x="1824662" y="-7712"/>
          <a:ext cx="2024875" cy="329756"/>
        </a:xfrm>
        <a:prstGeom prst="chevron">
          <a:avLst/>
        </a:prstGeom>
        <a:solidFill>
          <a:srgbClr val="979A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OBJECTIVES</a:t>
          </a:r>
          <a:endParaRPr lang="en-GB" sz="1400" b="1" kern="1200" dirty="0"/>
        </a:p>
      </dsp:txBody>
      <dsp:txXfrm>
        <a:off x="1989540" y="-7712"/>
        <a:ext cx="1695119" cy="329756"/>
      </dsp:txXfrm>
    </dsp:sp>
    <dsp:sp modelId="{88284192-2FAE-4039-AF49-CA74502B93E4}">
      <dsp:nvSpPr>
        <dsp:cNvPr id="0" name=""/>
        <dsp:cNvSpPr/>
      </dsp:nvSpPr>
      <dsp:spPr>
        <a:xfrm>
          <a:off x="3647050" y="0"/>
          <a:ext cx="2024875" cy="314331"/>
        </a:xfrm>
        <a:prstGeom prst="chevron">
          <a:avLst/>
        </a:prstGeom>
        <a:solidFill>
          <a:srgbClr val="9672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FRAMEWORK</a:t>
          </a:r>
          <a:endParaRPr lang="en-GB" sz="1400" b="1" kern="1200" dirty="0"/>
        </a:p>
      </dsp:txBody>
      <dsp:txXfrm>
        <a:off x="3804216" y="0"/>
        <a:ext cx="1710544" cy="314331"/>
      </dsp:txXfrm>
    </dsp:sp>
    <dsp:sp modelId="{3999D3F7-A0C1-4302-93AC-7D0618A06F4D}">
      <dsp:nvSpPr>
        <dsp:cNvPr id="0" name=""/>
        <dsp:cNvSpPr/>
      </dsp:nvSpPr>
      <dsp:spPr>
        <a:xfrm>
          <a:off x="5469438" y="0"/>
          <a:ext cx="2024875" cy="314331"/>
        </a:xfrm>
        <a:prstGeom prst="chevron">
          <a:avLst/>
        </a:prstGeom>
        <a:solidFill>
          <a:srgbClr val="9146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CASE STUDY</a:t>
          </a:r>
          <a:endParaRPr lang="en-GB" sz="1400" b="1" kern="1200" dirty="0"/>
        </a:p>
      </dsp:txBody>
      <dsp:txXfrm>
        <a:off x="5626604" y="0"/>
        <a:ext cx="1710544" cy="314331"/>
      </dsp:txXfrm>
    </dsp:sp>
    <dsp:sp modelId="{48C696CA-EE81-4B4C-BD11-CC6424637463}">
      <dsp:nvSpPr>
        <dsp:cNvPr id="0" name=""/>
        <dsp:cNvSpPr/>
      </dsp:nvSpPr>
      <dsp:spPr>
        <a:xfrm>
          <a:off x="7291825" y="0"/>
          <a:ext cx="2024875" cy="314331"/>
        </a:xfrm>
        <a:prstGeom prst="chevron">
          <a:avLst/>
        </a:prstGeom>
        <a:solidFill>
          <a:srgbClr val="8700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CONCLUSION</a:t>
          </a:r>
          <a:endParaRPr lang="en-GB" sz="1400" b="1" kern="1200" dirty="0"/>
        </a:p>
      </dsp:txBody>
      <dsp:txXfrm>
        <a:off x="7448991" y="0"/>
        <a:ext cx="1710544" cy="314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504BB-5619-49FD-BDC9-8FEF3F35DBA4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03FCC-D824-457A-8E84-F8A68A13FE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3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3FCC-D824-457A-8E84-F8A68A13FE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59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3FCC-D824-457A-8E84-F8A68A13FE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056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3FCC-D824-457A-8E84-F8A68A13FED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216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The manual procedure could follow five main steps:</a:t>
            </a:r>
            <a:endParaRPr lang="fr-FR" dirty="0" smtClean="0"/>
          </a:p>
          <a:p>
            <a:pPr marL="342900" lvl="0" indent="-342900" algn="l">
              <a:buFont typeface="+mj-lt"/>
              <a:buAutoNum type="arabicPeriod"/>
            </a:pPr>
            <a:r>
              <a:rPr lang="en-US" dirty="0" smtClean="0"/>
              <a:t>DNS activity visualization of the identified targeted machine, during a short period of time around the vulnerability trigger;</a:t>
            </a:r>
            <a:endParaRPr lang="fr-FR" dirty="0" smtClean="0"/>
          </a:p>
          <a:p>
            <a:pPr marL="342900" lvl="0" indent="-342900" algn="l">
              <a:buFont typeface="+mj-lt"/>
              <a:buAutoNum type="arabicPeriod"/>
            </a:pPr>
            <a:r>
              <a:rPr lang="en-US" dirty="0" smtClean="0"/>
              <a:t>Filtering: DNS data </a:t>
            </a:r>
            <a:r>
              <a:rPr lang="en-US" dirty="0" err="1" smtClean="0"/>
              <a:t>denoising</a:t>
            </a:r>
            <a:r>
              <a:rPr lang="en-US" dirty="0" smtClean="0"/>
              <a:t> to remove normal activities such as periodic system activity or activity-induced logs. </a:t>
            </a:r>
            <a:endParaRPr lang="fr-FR" dirty="0" smtClean="0"/>
          </a:p>
          <a:p>
            <a:pPr marL="342900" lvl="0" indent="-342900" algn="l">
              <a:buFont typeface="+mj-lt"/>
              <a:buAutoNum type="arabicPeriod"/>
            </a:pPr>
            <a:r>
              <a:rPr lang="en-US" dirty="0" smtClean="0"/>
              <a:t>Node selection (suspicious domain names);</a:t>
            </a:r>
            <a:endParaRPr lang="fr-FR" dirty="0" smtClean="0"/>
          </a:p>
          <a:p>
            <a:pPr marL="342900" lvl="0" indent="-342900" algn="l">
              <a:buFont typeface="+mj-lt"/>
              <a:buAutoNum type="arabicPeriod"/>
            </a:pPr>
            <a:r>
              <a:rPr lang="en-US" dirty="0" smtClean="0"/>
              <a:t>From the previous selection of domain names, perform a similarity search on the whole network to detect computers, which have had a similar DNS activity in an extended period of time.</a:t>
            </a:r>
            <a:endParaRPr lang="fr-FR" dirty="0" smtClean="0"/>
          </a:p>
          <a:p>
            <a:pPr marL="342900" lvl="0" indent="-342900" algn="l">
              <a:buFont typeface="+mj-lt"/>
              <a:buAutoNum type="arabicPeriod"/>
            </a:pPr>
            <a:r>
              <a:rPr lang="en-US" dirty="0" smtClean="0"/>
              <a:t>Correlate these DNS activities on the extended set of selected suspicious machines to analyze corresponding Active Directory activities to complete this specific malware detection.</a:t>
            </a:r>
            <a:endParaRPr lang="fr-FR" dirty="0" smtClean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03FCC-D824-457A-8E84-F8A68A13FED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107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81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642243"/>
            <a:ext cx="11522074" cy="8475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686" tIns="60344" rIns="120686" bIns="60344" rtlCol="0" anchor="ctr"/>
          <a:lstStyle/>
          <a:p>
            <a:pPr algn="ctr"/>
            <a:r>
              <a:rPr lang="fr-FR" sz="2362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2" y="-38402"/>
            <a:ext cx="11534878" cy="5680643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1062586" y="3550144"/>
            <a:ext cx="9904993" cy="331039"/>
          </a:xfrm>
          <a:prstGeom prst="rect">
            <a:avLst/>
          </a:prstGeom>
        </p:spPr>
        <p:txBody>
          <a:bodyPr lIns="120686" tIns="60344" rIns="120686" bIns="60344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noProof="0" dirty="0" smtClean="0">
                <a:solidFill>
                  <a:schemeClr val="bg1"/>
                </a:solidFill>
                <a:latin typeface="+mj-lt"/>
                <a:cs typeface="Calibri"/>
              </a:rPr>
              <a:t>FROM</a:t>
            </a:r>
            <a:r>
              <a:rPr lang="fr-FR" sz="1600" baseline="0" noProof="0" dirty="0" smtClean="0">
                <a:solidFill>
                  <a:schemeClr val="bg1"/>
                </a:solidFill>
                <a:latin typeface="+mj-lt"/>
                <a:cs typeface="Calibri"/>
              </a:rPr>
              <a:t> RESEARCH TO </a:t>
            </a:r>
            <a:r>
              <a:rPr lang="fr-FR" sz="1600" noProof="0" dirty="0" smtClean="0">
                <a:solidFill>
                  <a:schemeClr val="bg1"/>
                </a:solidFill>
                <a:latin typeface="+mj-lt"/>
                <a:cs typeface="Calibri"/>
              </a:rPr>
              <a:t>INDUSTRY</a:t>
            </a:r>
            <a:endParaRPr lang="fr-FR" sz="1600" noProof="0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51877" y="5818875"/>
            <a:ext cx="9806276" cy="395468"/>
          </a:xfrm>
          <a:prstGeom prst="rect">
            <a:avLst/>
          </a:prstGeom>
          <a:noFill/>
        </p:spPr>
        <p:txBody>
          <a:bodyPr wrap="square" lIns="120686" tIns="60344" rIns="120686" bIns="60344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rPr>
              <a:t>Alternative Energies and Atomic </a:t>
            </a:r>
            <a:r>
              <a:rPr lang="fr-FR" sz="14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rPr>
              <a:t>Energy</a:t>
            </a:r>
            <a:r>
              <a:rPr lang="fr-FR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rPr>
              <a:t> Commission</a:t>
            </a:r>
            <a:r>
              <a:rPr lang="fr-FR" sz="1400" kern="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rPr>
              <a:t> </a:t>
            </a:r>
            <a:r>
              <a:rPr lang="fr-FR" sz="1400" kern="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- </a:t>
            </a:r>
            <a:r>
              <a:rPr lang="fr-FR" sz="1400" kern="0" noProof="0" dirty="0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417" kern="0" noProof="0" dirty="0">
              <a:solidFill>
                <a:srgbClr val="A50119"/>
              </a:solidFill>
              <a:latin typeface="Calibri"/>
              <a:cs typeface="Calibri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62588" y="4215318"/>
            <a:ext cx="8282250" cy="573965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21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2587" y="4839914"/>
            <a:ext cx="3707137" cy="299018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228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51877" y="5167920"/>
            <a:ext cx="3707137" cy="36454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701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7" y="1758518"/>
            <a:ext cx="1835548" cy="1498044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458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945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945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68710" y="1283264"/>
            <a:ext cx="1368246" cy="36454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01" y="1283265"/>
            <a:ext cx="2989682" cy="716696"/>
          </a:xfrm>
        </p:spPr>
        <p:txBody>
          <a:bodyPr/>
          <a:lstStyle>
            <a:lvl1pPr>
              <a:defRPr sz="1323"/>
            </a:lvl1pPr>
            <a:lvl2pPr>
              <a:defRPr sz="1134"/>
            </a:lvl2pPr>
            <a:lvl5pPr marL="1810288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1238899" y="2204289"/>
            <a:ext cx="4498058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3674" y="1283265"/>
            <a:ext cx="2972536" cy="716696"/>
          </a:xfrm>
        </p:spPr>
        <p:txBody>
          <a:bodyPr/>
          <a:lstStyle>
            <a:lvl1pPr>
              <a:defRPr sz="1323"/>
            </a:lvl1pPr>
            <a:lvl2pPr>
              <a:defRPr sz="1134"/>
            </a:lvl2pPr>
            <a:lvl5pPr marL="1810288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5886500" y="2204289"/>
            <a:ext cx="4498058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B755FE5F-FBAE-4CEA-8895-84E4F212E5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86500" y="1283264"/>
            <a:ext cx="1368246" cy="364549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:a16="http://schemas.microsoft.com/office/drawing/2014/main" id="{22ADC67F-E797-4291-A8E3-0F55CBC9501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368710" y="2456211"/>
            <a:ext cx="1368246" cy="36454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8B209393-3874-4ED2-8083-767200A49E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60101" y="2456212"/>
            <a:ext cx="2989682" cy="716696"/>
          </a:xfrm>
        </p:spPr>
        <p:txBody>
          <a:bodyPr/>
          <a:lstStyle>
            <a:lvl1pPr>
              <a:defRPr sz="1323"/>
            </a:lvl1pPr>
            <a:lvl2pPr>
              <a:defRPr sz="1134"/>
            </a:lvl2pPr>
            <a:lvl5pPr marL="1810288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30" name="Connecteur droit 9">
            <a:extLst>
              <a:ext uri="{FF2B5EF4-FFF2-40B4-BE49-F238E27FC236}">
                <a16:creationId xmlns:a16="http://schemas.microsoft.com/office/drawing/2014/main" id="{89635DC8-0DE1-45BF-B660-9978E7ECF557}"/>
              </a:ext>
            </a:extLst>
          </p:cNvPr>
          <p:cNvCxnSpPr/>
          <p:nvPr userDrawn="1"/>
        </p:nvCxnSpPr>
        <p:spPr>
          <a:xfrm flipH="1">
            <a:off x="1238899" y="3377235"/>
            <a:ext cx="4498058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id="{9946E2AE-62D6-4FF6-ADAD-DB3C797B84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73674" y="2456212"/>
            <a:ext cx="2972536" cy="716696"/>
          </a:xfrm>
        </p:spPr>
        <p:txBody>
          <a:bodyPr/>
          <a:lstStyle>
            <a:lvl1pPr>
              <a:defRPr sz="1323"/>
            </a:lvl1pPr>
            <a:lvl2pPr>
              <a:defRPr sz="1134"/>
            </a:lvl2pPr>
            <a:lvl5pPr marL="1810288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51" name="Connecteur droit 11">
            <a:extLst>
              <a:ext uri="{FF2B5EF4-FFF2-40B4-BE49-F238E27FC236}">
                <a16:creationId xmlns:a16="http://schemas.microsoft.com/office/drawing/2014/main" id="{F1FD97AF-E44C-4020-83DE-C9ED10C337D5}"/>
              </a:ext>
            </a:extLst>
          </p:cNvPr>
          <p:cNvCxnSpPr/>
          <p:nvPr userDrawn="1"/>
        </p:nvCxnSpPr>
        <p:spPr>
          <a:xfrm flipH="1">
            <a:off x="5886500" y="3377235"/>
            <a:ext cx="4498058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Espace réservé pour une image  4">
            <a:extLst>
              <a:ext uri="{FF2B5EF4-FFF2-40B4-BE49-F238E27FC236}">
                <a16:creationId xmlns:a16="http://schemas.microsoft.com/office/drawing/2014/main" id="{C7A6CB66-2EE7-4D61-B8D8-B792649D951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886500" y="2456211"/>
            <a:ext cx="1368246" cy="364549"/>
          </a:xfrm>
        </p:spPr>
        <p:txBody>
          <a:bodyPr/>
          <a:lstStyle/>
          <a:p>
            <a:endParaRPr lang="fr-FR"/>
          </a:p>
        </p:txBody>
      </p:sp>
      <p:sp>
        <p:nvSpPr>
          <p:cNvPr id="59" name="Espace réservé pour une image  4">
            <a:extLst>
              <a:ext uri="{FF2B5EF4-FFF2-40B4-BE49-F238E27FC236}">
                <a16:creationId xmlns:a16="http://schemas.microsoft.com/office/drawing/2014/main" id="{3796C7BE-5840-414D-923B-EAC0AD681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368710" y="3759943"/>
            <a:ext cx="1368246" cy="36454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0" name="Espace réservé du texte 7">
            <a:extLst>
              <a:ext uri="{FF2B5EF4-FFF2-40B4-BE49-F238E27FC236}">
                <a16:creationId xmlns:a16="http://schemas.microsoft.com/office/drawing/2014/main" id="{CE59C844-7624-436B-B75F-12C324F168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60101" y="3759944"/>
            <a:ext cx="2989682" cy="716696"/>
          </a:xfrm>
        </p:spPr>
        <p:txBody>
          <a:bodyPr/>
          <a:lstStyle>
            <a:lvl1pPr>
              <a:defRPr sz="1323"/>
            </a:lvl1pPr>
            <a:lvl2pPr>
              <a:defRPr sz="1134"/>
            </a:lvl2pPr>
            <a:lvl5pPr marL="1810288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61" name="Connecteur droit 9">
            <a:extLst>
              <a:ext uri="{FF2B5EF4-FFF2-40B4-BE49-F238E27FC236}">
                <a16:creationId xmlns:a16="http://schemas.microsoft.com/office/drawing/2014/main" id="{9B1F7315-6020-43F3-A5F2-9D49CFABB18F}"/>
              </a:ext>
            </a:extLst>
          </p:cNvPr>
          <p:cNvCxnSpPr/>
          <p:nvPr userDrawn="1"/>
        </p:nvCxnSpPr>
        <p:spPr>
          <a:xfrm flipH="1">
            <a:off x="1238899" y="4680967"/>
            <a:ext cx="4498058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Espace réservé du texte 7">
            <a:extLst>
              <a:ext uri="{FF2B5EF4-FFF2-40B4-BE49-F238E27FC236}">
                <a16:creationId xmlns:a16="http://schemas.microsoft.com/office/drawing/2014/main" id="{4B68E589-D2AB-420B-BDA7-B784342965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373674" y="3759944"/>
            <a:ext cx="2972536" cy="716696"/>
          </a:xfrm>
        </p:spPr>
        <p:txBody>
          <a:bodyPr/>
          <a:lstStyle>
            <a:lvl1pPr>
              <a:defRPr sz="1323"/>
            </a:lvl1pPr>
            <a:lvl2pPr>
              <a:defRPr sz="1134"/>
            </a:lvl2pPr>
            <a:lvl5pPr marL="1810288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63" name="Connecteur droit 11">
            <a:extLst>
              <a:ext uri="{FF2B5EF4-FFF2-40B4-BE49-F238E27FC236}">
                <a16:creationId xmlns:a16="http://schemas.microsoft.com/office/drawing/2014/main" id="{29D8923A-A92A-409D-890D-0ADA5FE8AE8B}"/>
              </a:ext>
            </a:extLst>
          </p:cNvPr>
          <p:cNvCxnSpPr/>
          <p:nvPr userDrawn="1"/>
        </p:nvCxnSpPr>
        <p:spPr>
          <a:xfrm flipH="1">
            <a:off x="5886500" y="4680967"/>
            <a:ext cx="4498058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space réservé pour une image  4">
            <a:extLst>
              <a:ext uri="{FF2B5EF4-FFF2-40B4-BE49-F238E27FC236}">
                <a16:creationId xmlns:a16="http://schemas.microsoft.com/office/drawing/2014/main" id="{C520D07C-5182-487C-93B4-740F5F6694B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886500" y="3759943"/>
            <a:ext cx="1368246" cy="364549"/>
          </a:xfrm>
        </p:spPr>
        <p:txBody>
          <a:bodyPr/>
          <a:lstStyle/>
          <a:p>
            <a:endParaRPr lang="fr-FR"/>
          </a:p>
        </p:txBody>
      </p:sp>
      <p:sp>
        <p:nvSpPr>
          <p:cNvPr id="65" name="Espace réservé pour une image  4">
            <a:extLst>
              <a:ext uri="{FF2B5EF4-FFF2-40B4-BE49-F238E27FC236}">
                <a16:creationId xmlns:a16="http://schemas.microsoft.com/office/drawing/2014/main" id="{88E492D9-B1FB-497C-AE54-9777D95A617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372435" y="4940619"/>
            <a:ext cx="1368246" cy="36454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7EC16F37-C59A-4483-A7AC-A499B083B3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263826" y="4940620"/>
            <a:ext cx="2989682" cy="716696"/>
          </a:xfrm>
        </p:spPr>
        <p:txBody>
          <a:bodyPr/>
          <a:lstStyle>
            <a:lvl1pPr>
              <a:defRPr sz="1323"/>
            </a:lvl1pPr>
            <a:lvl2pPr>
              <a:defRPr sz="1134"/>
            </a:lvl2pPr>
            <a:lvl5pPr marL="1810288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67" name="Connecteur droit 9">
            <a:extLst>
              <a:ext uri="{FF2B5EF4-FFF2-40B4-BE49-F238E27FC236}">
                <a16:creationId xmlns:a16="http://schemas.microsoft.com/office/drawing/2014/main" id="{E75DD157-1B84-4D38-B8C3-CEF8C99055BA}"/>
              </a:ext>
            </a:extLst>
          </p:cNvPr>
          <p:cNvCxnSpPr/>
          <p:nvPr userDrawn="1"/>
        </p:nvCxnSpPr>
        <p:spPr>
          <a:xfrm flipH="1">
            <a:off x="1242624" y="5861643"/>
            <a:ext cx="4498058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31812CFC-354D-4188-A115-40F9E1BE95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377398" y="4940620"/>
            <a:ext cx="2972536" cy="716696"/>
          </a:xfrm>
        </p:spPr>
        <p:txBody>
          <a:bodyPr/>
          <a:lstStyle>
            <a:lvl1pPr>
              <a:defRPr sz="1323"/>
            </a:lvl1pPr>
            <a:lvl2pPr>
              <a:defRPr sz="1134"/>
            </a:lvl2pPr>
            <a:lvl5pPr marL="1810288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69" name="Connecteur droit 11">
            <a:extLst>
              <a:ext uri="{FF2B5EF4-FFF2-40B4-BE49-F238E27FC236}">
                <a16:creationId xmlns:a16="http://schemas.microsoft.com/office/drawing/2014/main" id="{DF7F2929-78B2-469D-8E02-2703095EC7FF}"/>
              </a:ext>
            </a:extLst>
          </p:cNvPr>
          <p:cNvCxnSpPr/>
          <p:nvPr userDrawn="1"/>
        </p:nvCxnSpPr>
        <p:spPr>
          <a:xfrm flipH="1">
            <a:off x="5890225" y="5861643"/>
            <a:ext cx="4498058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Espace réservé pour une image  4">
            <a:extLst>
              <a:ext uri="{FF2B5EF4-FFF2-40B4-BE49-F238E27FC236}">
                <a16:creationId xmlns:a16="http://schemas.microsoft.com/office/drawing/2014/main" id="{803C1564-8FCE-41DC-879F-588392A66C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890224" y="4940619"/>
            <a:ext cx="1368246" cy="364549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91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632643"/>
            <a:ext cx="11522074" cy="8475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686" tIns="60344" rIns="120686" bIns="60344" rtlCol="0" anchor="ctr"/>
          <a:lstStyle/>
          <a:p>
            <a:pPr algn="ctr"/>
            <a:r>
              <a:rPr lang="fr-FR" sz="2362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351"/>
            <a:ext cx="11522075" cy="5667993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120395" y="2151948"/>
            <a:ext cx="6005461" cy="5903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051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213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249698" y="4160961"/>
            <a:ext cx="8629142" cy="25984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039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945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945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120395" y="2967280"/>
            <a:ext cx="5940269" cy="39071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189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189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1051877" y="5818874"/>
            <a:ext cx="9806276" cy="466576"/>
          </a:xfrm>
          <a:prstGeom prst="rect">
            <a:avLst/>
          </a:prstGeom>
          <a:noFill/>
        </p:spPr>
        <p:txBody>
          <a:bodyPr wrap="square" lIns="120686" tIns="60344" rIns="120686" bIns="60344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rPr>
              <a:t>Alternative Energies and Atomic </a:t>
            </a:r>
            <a:r>
              <a:rPr lang="fr-FR" sz="1600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rPr>
              <a:t>Energy</a:t>
            </a:r>
            <a:r>
              <a:rPr lang="fr-FR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rPr>
              <a:t> Commission</a:t>
            </a:r>
            <a:r>
              <a:rPr lang="fr-FR" sz="1600" kern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rPr>
              <a:t>  </a:t>
            </a:r>
            <a:r>
              <a:rPr lang="fr-FR" sz="1417" kern="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- </a:t>
            </a:r>
            <a:r>
              <a:rPr lang="fr-FR" sz="1417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01447" y="3367871"/>
            <a:ext cx="3707137" cy="36454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701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6" name="Picture 9" descr="cea_logo_small2.jpg">
            <a:extLst>
              <a:ext uri="{FF2B5EF4-FFF2-40B4-BE49-F238E27FC236}">
                <a16:creationId xmlns:a16="http://schemas.microsoft.com/office/drawing/2014/main" id="{9ACC02E3-8987-4096-B349-1EDE0C3CF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7" y="1758518"/>
            <a:ext cx="1835548" cy="1498044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437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632643"/>
            <a:ext cx="11522074" cy="8475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686" tIns="60344" rIns="120686" bIns="60344" rtlCol="0" anchor="ctr"/>
          <a:lstStyle/>
          <a:p>
            <a:pPr algn="ctr"/>
            <a:r>
              <a:rPr lang="fr-FR" sz="2362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01"/>
            <a:ext cx="11522075" cy="5667993"/>
          </a:xfrm>
          <a:prstGeom prst="rect">
            <a:avLst/>
          </a:prstGeom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1062586" y="3550144"/>
            <a:ext cx="9904993" cy="331039"/>
          </a:xfrm>
          <a:prstGeom prst="rect">
            <a:avLst/>
          </a:prstGeom>
        </p:spPr>
        <p:txBody>
          <a:bodyPr lIns="120686" tIns="60344" rIns="120686" bIns="60344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6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62588" y="4215318"/>
            <a:ext cx="8282250" cy="573965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21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1051877" y="5818874"/>
            <a:ext cx="9806276" cy="427143"/>
          </a:xfrm>
          <a:prstGeom prst="rect">
            <a:avLst/>
          </a:prstGeom>
          <a:noFill/>
        </p:spPr>
        <p:txBody>
          <a:bodyPr wrap="square" lIns="120686" tIns="60344" rIns="120686" bIns="60344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417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417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2587" y="4839914"/>
            <a:ext cx="3707137" cy="299018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228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  <p:pic>
        <p:nvPicPr>
          <p:cNvPr id="9" name="Picture 9" descr="cea_logo_small2.jpg">
            <a:extLst>
              <a:ext uri="{FF2B5EF4-FFF2-40B4-BE49-F238E27FC236}">
                <a16:creationId xmlns:a16="http://schemas.microsoft.com/office/drawing/2014/main" id="{E3F4C435-57FD-44D7-87B7-AFBBAF147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7" y="1758518"/>
            <a:ext cx="1835548" cy="1498044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44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680123" y="1539066"/>
            <a:ext cx="10343863" cy="963943"/>
          </a:xfrm>
          <a:prstGeom prst="rect">
            <a:avLst/>
          </a:prstGeom>
        </p:spPr>
        <p:txBody>
          <a:bodyPr/>
          <a:lstStyle>
            <a:lvl1pPr marL="324006" indent="-324006">
              <a:buFont typeface="Arial" pitchFamily="34" charset="0"/>
              <a:buChar char="•"/>
              <a:defRPr sz="1890">
                <a:solidFill>
                  <a:schemeClr val="accent5"/>
                </a:solidFill>
              </a:defRPr>
            </a:lvl1pPr>
            <a:lvl2pPr marL="757515" indent="-340507">
              <a:defRPr sz="1701"/>
            </a:lvl2pPr>
            <a:lvl3pPr marL="1107021" indent="-270005">
              <a:buSzPct val="60000"/>
              <a:buFont typeface="Arial" pitchFamily="34" charset="0"/>
              <a:buChar char="•"/>
              <a:defRPr sz="1512"/>
            </a:lvl3pPr>
            <a:lvl4pPr marL="792015" indent="0">
              <a:buFont typeface="Arial" pitchFamily="34" charset="0"/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873" y="1036648"/>
            <a:ext cx="10369868" cy="392401"/>
          </a:xfrm>
          <a:prstGeom prst="rect">
            <a:avLst/>
          </a:prstGeom>
        </p:spPr>
        <p:txBody>
          <a:bodyPr anchor="ctr" anchorCtr="0"/>
          <a:lstStyle>
            <a:lvl1pPr algn="l">
              <a:defRPr lang="fr-FR" sz="189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78"/>
              </a:spcAft>
              <a:buFont typeface="Arial" pitchFamily="34" charset="0"/>
              <a:buNone/>
            </a:pPr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297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680123" y="1539066"/>
            <a:ext cx="10343863" cy="963943"/>
          </a:xfrm>
          <a:prstGeom prst="rect">
            <a:avLst/>
          </a:prstGeom>
        </p:spPr>
        <p:txBody>
          <a:bodyPr/>
          <a:lstStyle>
            <a:lvl1pPr marL="324006" indent="-324006">
              <a:buFont typeface="Arial" pitchFamily="34" charset="0"/>
              <a:buChar char="•"/>
              <a:defRPr sz="1890">
                <a:solidFill>
                  <a:schemeClr val="accent5"/>
                </a:solidFill>
              </a:defRPr>
            </a:lvl1pPr>
            <a:lvl2pPr marL="757515" indent="-340507">
              <a:defRPr sz="1701"/>
            </a:lvl2pPr>
            <a:lvl3pPr marL="1107021" indent="-270005">
              <a:buSzPct val="60000"/>
              <a:buFont typeface="Arial" pitchFamily="34" charset="0"/>
              <a:buChar char="•"/>
              <a:defRPr sz="1512"/>
            </a:lvl3pPr>
            <a:lvl4pPr marL="792015" indent="0">
              <a:buFont typeface="Arial" pitchFamily="34" charset="0"/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873" y="1036648"/>
            <a:ext cx="10369868" cy="392401"/>
          </a:xfrm>
          <a:prstGeom prst="rect">
            <a:avLst/>
          </a:prstGeom>
        </p:spPr>
        <p:txBody>
          <a:bodyPr anchor="ctr" anchorCtr="0"/>
          <a:lstStyle>
            <a:lvl1pPr algn="l">
              <a:defRPr lang="fr-FR" sz="189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78"/>
              </a:spcAft>
              <a:buFont typeface="Arial" pitchFamily="34" charset="0"/>
              <a:buNone/>
            </a:pPr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446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725801" y="5957825"/>
            <a:ext cx="1827735" cy="34500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585311" y="5957825"/>
            <a:ext cx="7484590" cy="34500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Leti innovation Days 2013</a:t>
            </a: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013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452681" y="1188032"/>
            <a:ext cx="10614825" cy="1303562"/>
          </a:xfrm>
          <a:prstGeom prst="rect">
            <a:avLst/>
          </a:prstGeom>
        </p:spPr>
        <p:txBody>
          <a:bodyPr lIns="0" tIns="0" rIns="0" bIns="0"/>
          <a:lstStyle>
            <a:lvl1pPr marL="324006" indent="-324006">
              <a:buClr>
                <a:schemeClr val="accent2"/>
              </a:buClr>
              <a:buSzPct val="125000"/>
              <a:buFont typeface="Arial" pitchFamily="34" charset="0"/>
              <a:buChar char="•"/>
              <a:defRPr sz="1890">
                <a:solidFill>
                  <a:schemeClr val="accent5"/>
                </a:solidFill>
              </a:defRPr>
            </a:lvl1pPr>
            <a:lvl2pPr marL="757515" indent="-340507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701"/>
            </a:lvl2pPr>
            <a:lvl3pPr marL="1107021" indent="-270005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512"/>
            </a:lvl3pPr>
            <a:lvl4pPr marL="1611031" indent="-271506">
              <a:buClr>
                <a:schemeClr val="accent6"/>
              </a:buClr>
              <a:buSzPct val="125000"/>
              <a:buFont typeface="Arial" pitchFamily="34" charset="0"/>
              <a:buChar char="•"/>
              <a:defRPr sz="1323">
                <a:solidFill>
                  <a:schemeClr val="accent5"/>
                </a:solidFill>
              </a:defRPr>
            </a:lvl4pPr>
            <a:lvl5pPr marL="2034039" indent="-108002">
              <a:buSzPct val="125000"/>
              <a:buFont typeface="Arial" panose="020B0604020202020204" pitchFamily="34" charset="0"/>
              <a:buChar char="•"/>
              <a:defRPr sz="1134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2" y="6207513"/>
            <a:ext cx="10932936" cy="152681"/>
          </a:xfrm>
          <a:prstGeom prst="rect">
            <a:avLst/>
          </a:prstGeom>
        </p:spPr>
        <p:txBody>
          <a:bodyPr/>
          <a:lstStyle>
            <a:lvl1pPr algn="r">
              <a:defRPr sz="992" cap="none" baseline="0">
                <a:solidFill>
                  <a:schemeClr val="accent5"/>
                </a:solidFill>
              </a:defRPr>
            </a:lvl1pPr>
          </a:lstStyle>
          <a:p>
            <a:r>
              <a:rPr lang="fr-FR" dirty="0" smtClean="0">
                <a:solidFill>
                  <a:srgbClr val="5F5F5F"/>
                </a:solidFill>
              </a:rPr>
              <a:t>Nom événement | Nom Prénom</a:t>
            </a:r>
            <a:endParaRPr lang="fr-FR" dirty="0">
              <a:solidFill>
                <a:srgbClr val="5F5F5F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2976536" y="383945"/>
            <a:ext cx="8090969" cy="26173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189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048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642243"/>
            <a:ext cx="11522074" cy="8475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686" tIns="60344" rIns="120686" bIns="60344" rtlCol="0" anchor="ctr"/>
          <a:lstStyle/>
          <a:p>
            <a:pPr algn="ctr"/>
            <a:r>
              <a:rPr lang="fr-FR" sz="2362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2" y="-38402"/>
            <a:ext cx="11534878" cy="5680643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1062586" y="3550144"/>
            <a:ext cx="9904993" cy="331039"/>
          </a:xfrm>
          <a:prstGeom prst="rect">
            <a:avLst/>
          </a:prstGeom>
        </p:spPr>
        <p:txBody>
          <a:bodyPr lIns="120686" tIns="60344" rIns="120686" bIns="60344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6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51877" y="5818875"/>
            <a:ext cx="9806276" cy="427143"/>
          </a:xfrm>
          <a:prstGeom prst="rect">
            <a:avLst/>
          </a:prstGeom>
          <a:noFill/>
        </p:spPr>
        <p:txBody>
          <a:bodyPr wrap="square" lIns="120686" tIns="60344" rIns="120686" bIns="60344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417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417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62588" y="4215318"/>
            <a:ext cx="8282250" cy="586764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21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2587" y="4839914"/>
            <a:ext cx="3707137" cy="29199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228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51877" y="5167920"/>
            <a:ext cx="3707137" cy="35743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701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7" y="1758518"/>
            <a:ext cx="1835548" cy="1498044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956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642243"/>
            <a:ext cx="11522074" cy="8475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686" tIns="60344" rIns="120686" bIns="60344" rtlCol="0" anchor="ctr"/>
          <a:lstStyle/>
          <a:p>
            <a:pPr algn="ctr"/>
            <a:r>
              <a:rPr lang="fr-FR" sz="2362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2" y="-38402"/>
            <a:ext cx="11534878" cy="5680643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62588" y="4215318"/>
            <a:ext cx="8282250" cy="573965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21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062586" y="3550144"/>
            <a:ext cx="9904993" cy="331039"/>
          </a:xfrm>
          <a:prstGeom prst="rect">
            <a:avLst/>
          </a:prstGeom>
        </p:spPr>
        <p:txBody>
          <a:bodyPr lIns="120686" tIns="60344" rIns="120686" bIns="60344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6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051877" y="5818874"/>
            <a:ext cx="9806276" cy="427143"/>
          </a:xfrm>
          <a:prstGeom prst="rect">
            <a:avLst/>
          </a:prstGeom>
          <a:noFill/>
        </p:spPr>
        <p:txBody>
          <a:bodyPr wrap="square" lIns="120686" tIns="60344" rIns="120686" bIns="60344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417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417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62587" y="4839914"/>
            <a:ext cx="3707137" cy="299018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228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454497" y="1080030"/>
            <a:ext cx="3466625" cy="156346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51877" y="5167920"/>
            <a:ext cx="3707137" cy="36454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701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68C201E4-093D-4AEE-A767-CB9D97D23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7" y="1758518"/>
            <a:ext cx="1835548" cy="1498044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39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945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945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351"/>
            <a:ext cx="11522075" cy="5667993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065613" y="4536941"/>
            <a:ext cx="2021700" cy="235564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632643"/>
            <a:ext cx="11522074" cy="8475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686" tIns="60344" rIns="120686" bIns="60344" rtlCol="0" anchor="ctr"/>
          <a:lstStyle/>
          <a:p>
            <a:pPr algn="ctr"/>
            <a:r>
              <a:rPr lang="fr-FR" sz="2362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051877" y="5818874"/>
            <a:ext cx="9806276" cy="427143"/>
          </a:xfrm>
          <a:prstGeom prst="rect">
            <a:avLst/>
          </a:prstGeom>
          <a:noFill/>
        </p:spPr>
        <p:txBody>
          <a:bodyPr wrap="square" lIns="120686" tIns="60344" rIns="120686" bIns="60344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417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417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344242" y="447512"/>
            <a:ext cx="4416795" cy="1327889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9311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945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945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301"/>
            <a:ext cx="11522075" cy="5488498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5761039" y="2669083"/>
            <a:ext cx="4662841" cy="113252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527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65630" y="1734106"/>
            <a:ext cx="1917757" cy="36454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207690" y="1734106"/>
            <a:ext cx="1863218" cy="36454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201921" y="1734048"/>
            <a:ext cx="1485105" cy="364549"/>
          </a:xfrm>
        </p:spPr>
        <p:txBody>
          <a:bodyPr/>
          <a:lstStyle/>
          <a:p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193863" y="3117084"/>
            <a:ext cx="1492573" cy="364549"/>
          </a:xfrm>
        </p:spPr>
        <p:txBody>
          <a:bodyPr/>
          <a:lstStyle/>
          <a:p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214402" y="3025583"/>
            <a:ext cx="1848447" cy="364549"/>
          </a:xfrm>
        </p:spPr>
        <p:txBody>
          <a:bodyPr/>
          <a:lstStyle/>
          <a:p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66031" y="3749979"/>
            <a:ext cx="1912344" cy="36454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66031" y="4416120"/>
            <a:ext cx="1912344" cy="364549"/>
          </a:xfrm>
        </p:spPr>
        <p:txBody>
          <a:bodyPr/>
          <a:lstStyle/>
          <a:p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207688" y="3749978"/>
            <a:ext cx="1848333" cy="364549"/>
          </a:xfrm>
        </p:spPr>
        <p:txBody>
          <a:bodyPr/>
          <a:lstStyle/>
          <a:p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182755" y="4365120"/>
            <a:ext cx="1504271" cy="364549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961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945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945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32684" y="1540589"/>
            <a:ext cx="9937790" cy="1168819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701"/>
            </a:lvl1pPr>
            <a:lvl2pPr>
              <a:lnSpc>
                <a:spcPct val="100000"/>
              </a:lnSpc>
              <a:spcBef>
                <a:spcPts val="0"/>
              </a:spcBef>
              <a:defRPr sz="1512"/>
            </a:lvl2pPr>
            <a:lvl3pPr>
              <a:lnSpc>
                <a:spcPct val="100000"/>
              </a:lnSpc>
              <a:spcBef>
                <a:spcPts val="0"/>
              </a:spcBef>
              <a:defRPr sz="1323"/>
            </a:lvl3pPr>
            <a:lvl4pPr marL="1584002" indent="-226286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134"/>
            </a:lvl4pPr>
            <a:lvl5pPr marL="2036573" indent="-226286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134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32686" y="1008828"/>
            <a:ext cx="9985264" cy="36454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701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51583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945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945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32686" y="1008828"/>
            <a:ext cx="9985264" cy="36454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701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22623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945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945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301"/>
            <a:ext cx="11522075" cy="5488498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5761039" y="2669083"/>
            <a:ext cx="4662841" cy="113252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527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043" y="1512613"/>
            <a:ext cx="5520994" cy="1327889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3020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22"/>
            <a:ext cx="11522075" cy="568980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945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945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632643"/>
            <a:ext cx="11522074" cy="8475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686" tIns="60344" rIns="120686" bIns="60344" rtlCol="0" anchor="ctr"/>
          <a:lstStyle/>
          <a:p>
            <a:pPr algn="ctr"/>
            <a:r>
              <a:rPr lang="fr-FR" sz="2362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51877" y="5818874"/>
            <a:ext cx="9806276" cy="427143"/>
          </a:xfrm>
          <a:prstGeom prst="rect">
            <a:avLst/>
          </a:prstGeom>
          <a:noFill/>
        </p:spPr>
        <p:txBody>
          <a:bodyPr wrap="square" lIns="120686" tIns="60344" rIns="120686" bIns="60344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417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417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065613" y="4536941"/>
            <a:ext cx="2021700" cy="235564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0110" y="583516"/>
            <a:ext cx="5024905" cy="1327889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3062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395451" y="185370"/>
            <a:ext cx="10369868" cy="358301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9331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45" y="1222177"/>
            <a:ext cx="9937790" cy="1327889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54481"/>
            <a:ext cx="11522075" cy="2274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686" tIns="60344" rIns="120686" bIns="60344" rtlCol="0" anchor="ctr"/>
          <a:lstStyle/>
          <a:p>
            <a:pPr algn="ctr"/>
            <a:r>
              <a:rPr lang="en-US" sz="2362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4289"/>
            <a:ext cx="11522074" cy="748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686" tIns="60344" rIns="120686" bIns="60344" rtlCol="0" anchor="ctr"/>
          <a:lstStyle/>
          <a:p>
            <a:pPr algn="ctr"/>
            <a:r>
              <a:rPr lang="en-US" sz="2362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99211" y="6262201"/>
            <a:ext cx="1222866" cy="222590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686" tIns="60344" rIns="120686" bIns="60344" rtlCol="0" anchor="ctr"/>
          <a:lstStyle/>
          <a:p>
            <a:pPr algn="ctr"/>
            <a:endParaRPr lang="en-US" sz="2362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667" y="-24291"/>
            <a:ext cx="1222866" cy="74059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686" tIns="60344" rIns="120686" bIns="60344" rtlCol="0" anchor="ctr"/>
          <a:lstStyle/>
          <a:p>
            <a:pPr algn="ctr"/>
            <a:endParaRPr lang="en-US" sz="2362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544124" y="6298667"/>
            <a:ext cx="791253" cy="145424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945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945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95453" y="185371"/>
            <a:ext cx="5538477" cy="358301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308462" y="6299397"/>
            <a:ext cx="1995512" cy="143950"/>
          </a:xfrm>
          <a:prstGeom prst="rect">
            <a:avLst/>
          </a:prstGeom>
        </p:spPr>
        <p:txBody>
          <a:bodyPr wrap="square" lIns="68033" tIns="0" rIns="68033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39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ICONS 2020</a:t>
            </a:r>
            <a:endParaRPr lang="fr-FR" sz="1039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8382" y="6266986"/>
            <a:ext cx="3262985" cy="195438"/>
          </a:xfrm>
          <a:prstGeom prst="rect">
            <a:avLst/>
          </a:prstGeom>
        </p:spPr>
        <p:txBody>
          <a:bodyPr wrap="square" lIns="68033" tIns="0" rIns="68033" bIns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rPr>
              <a:t>Alternative Energies and Atomic </a:t>
            </a:r>
            <a:r>
              <a:rPr lang="fr-FR" sz="1000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rPr>
              <a:t>Energy</a:t>
            </a:r>
            <a:r>
              <a:rPr lang="fr-FR" sz="1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n-ea"/>
                <a:cs typeface="Calibri"/>
              </a:rPr>
              <a:t> Commission</a:t>
            </a:r>
            <a:endParaRPr lang="fr-FR" sz="945" kern="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3887148" y="6298667"/>
            <a:ext cx="5125940" cy="159916"/>
          </a:xfrm>
          <a:prstGeom prst="rect">
            <a:avLst/>
          </a:prstGeom>
          <a:noFill/>
        </p:spPr>
        <p:txBody>
          <a:bodyPr wrap="none" lIns="68033" tIns="0" rIns="68033" bIns="0" rtlCol="0">
            <a:spAutoFit/>
          </a:bodyPr>
          <a:lstStyle/>
          <a:p>
            <a:r>
              <a:rPr lang="fr-FR" sz="1039" b="0" dirty="0" smtClean="0">
                <a:latin typeface="Calibri" panose="020F0502020204030204" pitchFamily="34" charset="0"/>
              </a:rPr>
              <a:t>INTERACTIVE CYBER THREATS ANALYSIS - R. AZZABI</a:t>
            </a:r>
            <a:r>
              <a:rPr lang="fr-FR" sz="1039" dirty="0" smtClean="0">
                <a:latin typeface="Calibri" panose="020F0502020204030204" pitchFamily="34" charset="0"/>
              </a:rPr>
              <a:t>, C. GOUY-PAILLER,</a:t>
            </a:r>
            <a:r>
              <a:rPr lang="fr-FR" sz="1039" baseline="0" dirty="0" smtClean="0">
                <a:latin typeface="Calibri" panose="020F0502020204030204" pitchFamily="34" charset="0"/>
              </a:rPr>
              <a:t> F. VALLEY, H. DUBOIS</a:t>
            </a:r>
            <a:endParaRPr lang="fr-FR" sz="1039" dirty="0">
              <a:latin typeface="Calibri" panose="020F0502020204030204" pitchFamily="34" charset="0"/>
            </a:endParaRP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E3A1A842-E559-4871-963A-CC87460B1B6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4" y="51858"/>
            <a:ext cx="712060" cy="5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2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60" r:id="rId17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905143" rtl="0" eaLnBrk="1" latinLnBrk="0" hangingPunct="1">
        <a:lnSpc>
          <a:spcPct val="80000"/>
        </a:lnSpc>
        <a:spcBef>
          <a:spcPct val="0"/>
        </a:spcBef>
        <a:buNone/>
        <a:defRPr lang="fr-FR" sz="2079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26286" indent="-226286" algn="l" defTabSz="905143" rtl="0" eaLnBrk="1" latinLnBrk="0" hangingPunct="1">
        <a:lnSpc>
          <a:spcPct val="90000"/>
        </a:lnSpc>
        <a:spcBef>
          <a:spcPts val="990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701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678858" indent="-226286" algn="l" defTabSz="905143" rtl="0" eaLnBrk="1" latinLnBrk="0" hangingPunct="1">
        <a:lnSpc>
          <a:spcPct val="90000"/>
        </a:lnSpc>
        <a:spcBef>
          <a:spcPts val="495"/>
        </a:spcBef>
        <a:buClr>
          <a:srgbClr val="548235"/>
        </a:buClr>
        <a:buFont typeface="Calibri" panose="020F0502020204030204" pitchFamily="34" charset="0"/>
        <a:buChar char="-"/>
        <a:defRPr sz="1512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31430" indent="-226286" algn="l" defTabSz="905143" rtl="0" eaLnBrk="1" latinLnBrk="0" hangingPunct="1">
        <a:lnSpc>
          <a:spcPct val="90000"/>
        </a:lnSpc>
        <a:spcBef>
          <a:spcPts val="495"/>
        </a:spcBef>
        <a:buClr>
          <a:srgbClr val="548235"/>
        </a:buClr>
        <a:buFont typeface="Wingdings" panose="05000000000000000000" pitchFamily="2" charset="2"/>
        <a:buChar char="§"/>
        <a:defRPr sz="1323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584002" indent="-226286" algn="l" defTabSz="905143" rtl="0" eaLnBrk="1" latinLnBrk="0" hangingPunct="1">
        <a:lnSpc>
          <a:spcPct val="90000"/>
        </a:lnSpc>
        <a:spcBef>
          <a:spcPts val="495"/>
        </a:spcBef>
        <a:buClr>
          <a:srgbClr val="548235"/>
        </a:buClr>
        <a:buFont typeface="Calibri" panose="020F0502020204030204" pitchFamily="34" charset="0"/>
        <a:buChar char="-"/>
        <a:defRPr sz="1134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036573" indent="-226286" algn="l" defTabSz="905143" rtl="0" eaLnBrk="1" latinLnBrk="0" hangingPunct="1">
        <a:lnSpc>
          <a:spcPct val="90000"/>
        </a:lnSpc>
        <a:spcBef>
          <a:spcPts val="495"/>
        </a:spcBef>
        <a:buClr>
          <a:srgbClr val="548235"/>
        </a:buClr>
        <a:buFont typeface="Wingdings" panose="05000000000000000000" pitchFamily="2" charset="2"/>
        <a:buChar char="§"/>
        <a:defRPr sz="1134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489145" indent="-226286" algn="l" defTabSz="905143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41717" indent="-226286" algn="l" defTabSz="905143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394289" indent="-226286" algn="l" defTabSz="905143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46861" indent="-226286" algn="l" defTabSz="905143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14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2572" algn="l" defTabSz="90514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05143" algn="l" defTabSz="90514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57715" algn="l" defTabSz="90514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10288" algn="l" defTabSz="90514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62860" algn="l" defTabSz="90514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15431" algn="l" defTabSz="90514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68003" algn="l" defTabSz="90514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20575" algn="l" defTabSz="90514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emf"/><Relationship Id="rId3" Type="http://schemas.openxmlformats.org/officeDocument/2006/relationships/diagramLayout" Target="../diagrams/layout6.xml"/><Relationship Id="rId7" Type="http://schemas.openxmlformats.org/officeDocument/2006/relationships/slide" Target="slide1.xml"/><Relationship Id="rId12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7.xml"/><Relationship Id="rId7" Type="http://schemas.openxmlformats.org/officeDocument/2006/relationships/slide" Target="slide1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0.xml"/><Relationship Id="rId7" Type="http://schemas.openxmlformats.org/officeDocument/2006/relationships/slide" Target="slide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1.xml"/><Relationship Id="rId7" Type="http://schemas.openxmlformats.org/officeDocument/2006/relationships/slide" Target="slide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slide" Target="slide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slide" Target="slide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slide" Target="slide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168749" y="1799927"/>
            <a:ext cx="8353326" cy="1463952"/>
          </a:xfrm>
        </p:spPr>
        <p:txBody>
          <a:bodyPr/>
          <a:lstStyle/>
          <a:p>
            <a:r>
              <a:rPr lang="fr-FR" dirty="0" err="1" smtClean="0"/>
              <a:t>Visualization</a:t>
            </a:r>
            <a:r>
              <a:rPr lang="fr-FR" dirty="0" smtClean="0"/>
              <a:t> </a:t>
            </a:r>
            <a:r>
              <a:rPr lang="fr-FR" dirty="0" smtClean="0"/>
              <a:t>And Machine Learning For Interactive Cyber </a:t>
            </a:r>
            <a:r>
              <a:rPr lang="fr-FR" dirty="0" err="1" smtClean="0"/>
              <a:t>Threat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In Critical Infrastructures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075032" y="4183675"/>
            <a:ext cx="6486205" cy="1005109"/>
          </a:xfrm>
        </p:spPr>
        <p:txBody>
          <a:bodyPr/>
          <a:lstStyle/>
          <a:p>
            <a:r>
              <a:rPr lang="fr-FR" sz="1800" dirty="0" smtClean="0"/>
              <a:t>3</a:t>
            </a:r>
            <a:r>
              <a:rPr lang="fr-FR" sz="1800" baseline="30000" dirty="0" smtClean="0"/>
              <a:t>rd</a:t>
            </a:r>
            <a:r>
              <a:rPr lang="fr-FR" sz="1800" dirty="0" smtClean="0"/>
              <a:t> International </a:t>
            </a:r>
            <a:r>
              <a:rPr lang="fr-FR" sz="1800" dirty="0" err="1" smtClean="0"/>
              <a:t>Conference</a:t>
            </a:r>
            <a:r>
              <a:rPr lang="fr-FR" sz="1800" dirty="0" smtClean="0"/>
              <a:t> on </a:t>
            </a:r>
            <a:r>
              <a:rPr lang="fr-FR" sz="1800" dirty="0" err="1" smtClean="0"/>
              <a:t>Nuclear</a:t>
            </a:r>
            <a:r>
              <a:rPr lang="fr-FR" sz="1800" dirty="0" smtClean="0"/>
              <a:t> Security: </a:t>
            </a:r>
            <a:r>
              <a:rPr lang="fr-FR" sz="1800" dirty="0" err="1" smtClean="0"/>
              <a:t>Sustaining</a:t>
            </a:r>
            <a:r>
              <a:rPr lang="fr-FR" sz="1800" dirty="0" smtClean="0"/>
              <a:t> and </a:t>
            </a:r>
            <a:r>
              <a:rPr lang="fr-FR" sz="1800" dirty="0" err="1" smtClean="0"/>
              <a:t>Strengthening</a:t>
            </a:r>
            <a:r>
              <a:rPr lang="fr-FR" sz="1800" dirty="0" smtClean="0"/>
              <a:t> Efforts (ICONS 2020)</a:t>
            </a:r>
          </a:p>
          <a:p>
            <a:r>
              <a:rPr lang="fr-FR" sz="1800" dirty="0" smtClean="0"/>
              <a:t>Vienna, </a:t>
            </a:r>
            <a:r>
              <a:rPr lang="fr-FR" sz="1800" dirty="0" err="1" smtClean="0"/>
              <a:t>Austria</a:t>
            </a:r>
            <a:r>
              <a:rPr lang="fr-FR" sz="1800" dirty="0" smtClean="0"/>
              <a:t>, </a:t>
            </a:r>
            <a:r>
              <a:rPr lang="fr-FR" sz="1800" dirty="0" err="1" smtClean="0"/>
              <a:t>February</a:t>
            </a:r>
            <a:r>
              <a:rPr lang="fr-FR" sz="1800" dirty="0" smtClean="0"/>
              <a:t> 10-14, </a:t>
            </a:r>
            <a:r>
              <a:rPr lang="fr-FR" sz="1800" dirty="0" smtClean="0"/>
              <a:t>2020</a:t>
            </a:r>
            <a:endParaRPr lang="fr-FR" sz="18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1051877" y="5167920"/>
            <a:ext cx="6509360" cy="400110"/>
          </a:xfrm>
        </p:spPr>
        <p:txBody>
          <a:bodyPr/>
          <a:lstStyle/>
          <a:p>
            <a:r>
              <a:rPr lang="fr-FR" sz="2000" b="1" dirty="0" smtClean="0"/>
              <a:t>R. AZZABI</a:t>
            </a:r>
            <a:r>
              <a:rPr lang="fr-FR" dirty="0" smtClean="0"/>
              <a:t>, </a:t>
            </a:r>
            <a:r>
              <a:rPr lang="fr-FR" sz="1400" dirty="0" smtClean="0"/>
              <a:t>C. GOUY-PAILLER, F. VALLEY and H. DUBOIS</a:t>
            </a:r>
            <a:endParaRPr lang="fr-FR" dirty="0"/>
          </a:p>
        </p:txBody>
      </p:sp>
      <p:sp>
        <p:nvSpPr>
          <p:cNvPr id="3" name="Flèche droite 2">
            <a:hlinkClick r:id="rId3" action="ppaction://hlinksldjump"/>
          </p:cNvPr>
          <p:cNvSpPr/>
          <p:nvPr/>
        </p:nvSpPr>
        <p:spPr bwMode="auto">
          <a:xfrm>
            <a:off x="9737591" y="4673039"/>
            <a:ext cx="1512168" cy="86409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START</a:t>
            </a:r>
          </a:p>
        </p:txBody>
      </p:sp>
      <p:pic>
        <p:nvPicPr>
          <p:cNvPr id="1026" name="Picture 2" descr="Image result for IAEA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88" y="5688359"/>
            <a:ext cx="2248362" cy="65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5801887"/>
            <a:ext cx="11522075" cy="431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3" name="Diagram 1"/>
          <p:cNvGraphicFramePr/>
          <p:nvPr>
            <p:extLst>
              <p:ext uri="{D42A27DB-BD31-4B8C-83A1-F6EECF244321}">
                <p14:modId xmlns:p14="http://schemas.microsoft.com/office/powerpoint/2010/main" val="2719008675"/>
              </p:ext>
            </p:extLst>
          </p:nvPr>
        </p:nvGraphicFramePr>
        <p:xfrm>
          <a:off x="936501" y="5863559"/>
          <a:ext cx="9318976" cy="31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945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10</a:t>
            </a:fld>
            <a:endParaRPr lang="fr-FR" sz="945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2" descr="Bildergebnis für home butt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402" y="5886278"/>
            <a:ext cx="356395" cy="3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e 16"/>
          <p:cNvSpPr/>
          <p:nvPr/>
        </p:nvSpPr>
        <p:spPr>
          <a:xfrm>
            <a:off x="4824933" y="5912713"/>
            <a:ext cx="216024" cy="21602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32445" y="1182904"/>
            <a:ext cx="4172937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GB" dirty="0" smtClean="0"/>
              <a:t>(2) </a:t>
            </a:r>
            <a:r>
              <a:rPr lang="en-GB" dirty="0"/>
              <a:t>HMI and data visualization Modules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8512" y="1727919"/>
            <a:ext cx="1000911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visualization.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2D representation (a)</a:t>
            </a:r>
            <a:endParaRPr lang="en-U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3D representation (b)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Extended visualization </a:t>
            </a:r>
            <a:r>
              <a:rPr lang="en-US" dirty="0" smtClean="0"/>
              <a:t>Area (c) </a:t>
            </a:r>
          </a:p>
          <a:p>
            <a:pPr lvl="1" algn="l"/>
            <a:endParaRPr lang="en-US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interaction: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dirty="0"/>
              <a:t>3D points cloud </a:t>
            </a:r>
            <a:r>
              <a:rPr lang="fr-FR" dirty="0" err="1"/>
              <a:t>selection</a:t>
            </a:r>
            <a:r>
              <a:rPr lang="fr-FR" dirty="0"/>
              <a:t> </a:t>
            </a:r>
            <a:r>
              <a:rPr lang="fr-FR" dirty="0" smtClean="0"/>
              <a:t>techniques (d)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Freeform selection (e)</a:t>
            </a:r>
            <a:endParaRPr lang="fr-FR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Multi-interaction </a:t>
            </a:r>
            <a:r>
              <a:rPr lang="en-US" dirty="0" smtClean="0"/>
              <a:t>level (f)</a:t>
            </a:r>
            <a:endParaRPr lang="en-US" sz="2000" dirty="0" smtClean="0"/>
          </a:p>
        </p:txBody>
      </p:sp>
      <p:pic>
        <p:nvPicPr>
          <p:cNvPr id="19" name="Espace réservé du contenu 3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5" t="7102" r="45477" b="6456"/>
          <a:stretch/>
        </p:blipFill>
        <p:spPr>
          <a:xfrm>
            <a:off x="9355788" y="1877730"/>
            <a:ext cx="1371941" cy="1174659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496975" y="1957699"/>
            <a:ext cx="1082632" cy="930559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>
          <a:blip r:embed="rId11"/>
          <a:stretch>
            <a:fillRect/>
          </a:stretch>
        </p:blipFill>
        <p:spPr>
          <a:xfrm>
            <a:off x="5793808" y="1870076"/>
            <a:ext cx="1286376" cy="116170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167776" y="288249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/>
              <a:t>(a)</a:t>
            </a:r>
            <a:endParaRPr lang="en-GB" sz="1800" dirty="0"/>
          </a:p>
        </p:txBody>
      </p:sp>
      <p:sp>
        <p:nvSpPr>
          <p:cNvPr id="24" name="ZoneTexte 23"/>
          <p:cNvSpPr txBox="1"/>
          <p:nvPr/>
        </p:nvSpPr>
        <p:spPr>
          <a:xfrm>
            <a:off x="7829412" y="286772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/>
              <a:t>(b)</a:t>
            </a:r>
            <a:endParaRPr lang="en-GB" sz="1800" dirty="0"/>
          </a:p>
        </p:txBody>
      </p:sp>
      <p:sp>
        <p:nvSpPr>
          <p:cNvPr id="25" name="ZoneTexte 24"/>
          <p:cNvSpPr txBox="1"/>
          <p:nvPr/>
        </p:nvSpPr>
        <p:spPr>
          <a:xfrm>
            <a:off x="9900281" y="288961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/>
              <a:t>(c)</a:t>
            </a:r>
            <a:endParaRPr lang="en-GB" sz="1800" dirty="0"/>
          </a:p>
        </p:txBody>
      </p:sp>
      <p:pic>
        <p:nvPicPr>
          <p:cNvPr id="27" name="Espace réservé du contenu 3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2" t="6051" r="3129" b="6456"/>
          <a:stretch/>
        </p:blipFill>
        <p:spPr>
          <a:xfrm>
            <a:off x="5851490" y="3565906"/>
            <a:ext cx="1173843" cy="966439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 rotWithShape="1">
          <a:blip r:embed="rId13"/>
          <a:srcRect l="3563" t="11623" r="42828" b="12110"/>
          <a:stretch/>
        </p:blipFill>
        <p:spPr>
          <a:xfrm>
            <a:off x="7394077" y="3593781"/>
            <a:ext cx="1061162" cy="992717"/>
          </a:xfrm>
          <a:prstGeom prst="rect">
            <a:avLst/>
          </a:prstGeom>
        </p:spPr>
      </p:pic>
      <p:pic>
        <p:nvPicPr>
          <p:cNvPr id="29" name="Image 28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181" y="3454810"/>
            <a:ext cx="2168870" cy="1290225"/>
          </a:xfrm>
          <a:prstGeom prst="rect">
            <a:avLst/>
          </a:prstGeom>
          <a:noFill/>
        </p:spPr>
      </p:pic>
      <p:sp>
        <p:nvSpPr>
          <p:cNvPr id="30" name="ZoneTexte 29"/>
          <p:cNvSpPr txBox="1"/>
          <p:nvPr/>
        </p:nvSpPr>
        <p:spPr>
          <a:xfrm>
            <a:off x="6097526" y="470703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/>
              <a:t>(d)</a:t>
            </a:r>
            <a:endParaRPr lang="en-GB" sz="1800" dirty="0"/>
          </a:p>
        </p:txBody>
      </p:sp>
      <p:sp>
        <p:nvSpPr>
          <p:cNvPr id="31" name="ZoneTexte 30"/>
          <p:cNvSpPr txBox="1"/>
          <p:nvPr/>
        </p:nvSpPr>
        <p:spPr>
          <a:xfrm>
            <a:off x="7878517" y="470703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/>
              <a:t>(e)</a:t>
            </a:r>
            <a:endParaRPr lang="en-GB" sz="1800" dirty="0"/>
          </a:p>
        </p:txBody>
      </p:sp>
      <p:sp>
        <p:nvSpPr>
          <p:cNvPr id="32" name="ZoneTexte 31"/>
          <p:cNvSpPr txBox="1"/>
          <p:nvPr/>
        </p:nvSpPr>
        <p:spPr>
          <a:xfrm>
            <a:off x="9698944" y="470703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/>
              <a:t>(f)</a:t>
            </a:r>
            <a:endParaRPr lang="en-GB" sz="18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5469935" y="3313730"/>
            <a:ext cx="5709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7080184" y="1870076"/>
            <a:ext cx="0" cy="2955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9076181" y="1840111"/>
            <a:ext cx="0" cy="2955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re 1"/>
          <p:cNvSpPr>
            <a:spLocks noGrp="1"/>
          </p:cNvSpPr>
          <p:nvPr>
            <p:ph type="title"/>
          </p:nvPr>
        </p:nvSpPr>
        <p:spPr>
          <a:xfrm>
            <a:off x="1224533" y="54573"/>
            <a:ext cx="9910200" cy="298529"/>
          </a:xfrm>
        </p:spPr>
        <p:txBody>
          <a:bodyPr/>
          <a:lstStyle/>
          <a:p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Machine Learning For Interactive Cyber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Critical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24536" y="328258"/>
            <a:ext cx="15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87000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FRAMEWORK</a:t>
            </a:r>
            <a:endParaRPr lang="en-GB" sz="1600" b="1" dirty="0">
              <a:solidFill>
                <a:srgbClr val="87000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5801887"/>
            <a:ext cx="11522075" cy="431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7" name="Diagram 1"/>
          <p:cNvGraphicFramePr/>
          <p:nvPr>
            <p:extLst>
              <p:ext uri="{D42A27DB-BD31-4B8C-83A1-F6EECF244321}">
                <p14:modId xmlns:p14="http://schemas.microsoft.com/office/powerpoint/2010/main" val="4214762419"/>
              </p:ext>
            </p:extLst>
          </p:nvPr>
        </p:nvGraphicFramePr>
        <p:xfrm>
          <a:off x="936501" y="5863559"/>
          <a:ext cx="9318976" cy="31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ectangle 21"/>
          <p:cNvSpPr/>
          <p:nvPr/>
        </p:nvSpPr>
        <p:spPr>
          <a:xfrm>
            <a:off x="400965" y="871392"/>
            <a:ext cx="10688664" cy="718750"/>
          </a:xfrm>
          <a:prstGeom prst="rect">
            <a:avLst/>
          </a:prstGeom>
          <a:solidFill>
            <a:srgbClr val="96720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945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11</a:t>
            </a:fld>
            <a:endParaRPr lang="fr-FR" sz="945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2" descr="Bildergebnis für home butt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402" y="5886278"/>
            <a:ext cx="356395" cy="3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51573" y="1015203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A full stack architecture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824933" y="5912713"/>
            <a:ext cx="216024" cy="21602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770" y="2887621"/>
            <a:ext cx="4616556" cy="165618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3141" y="2768565"/>
            <a:ext cx="4797632" cy="18459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36501" y="4755563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Software architecture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81117" y="4733882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Technologies used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1224533" y="54573"/>
            <a:ext cx="9910200" cy="298529"/>
          </a:xfrm>
        </p:spPr>
        <p:txBody>
          <a:bodyPr/>
          <a:lstStyle/>
          <a:p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Machine Learning For Interactive Cyber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Critical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24536" y="328258"/>
            <a:ext cx="15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87000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FRAMEWORK</a:t>
            </a:r>
            <a:endParaRPr lang="en-GB" sz="1600" b="1" dirty="0">
              <a:solidFill>
                <a:srgbClr val="87000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5545013" y="2070588"/>
            <a:ext cx="0" cy="3401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8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0" y="5801887"/>
            <a:ext cx="11522075" cy="431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6" name="Diagram 1"/>
          <p:cNvGraphicFramePr/>
          <p:nvPr>
            <p:extLst>
              <p:ext uri="{D42A27DB-BD31-4B8C-83A1-F6EECF244321}">
                <p14:modId xmlns:p14="http://schemas.microsoft.com/office/powerpoint/2010/main" val="2042805876"/>
              </p:ext>
            </p:extLst>
          </p:nvPr>
        </p:nvGraphicFramePr>
        <p:xfrm>
          <a:off x="936501" y="5863559"/>
          <a:ext cx="9318976" cy="31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945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12</a:t>
            </a:fld>
            <a:endParaRPr lang="fr-FR" sz="945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2" descr="Bildergebnis für home butt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402" y="5886278"/>
            <a:ext cx="356395" cy="3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224533" y="54573"/>
            <a:ext cx="9910200" cy="298529"/>
          </a:xfrm>
        </p:spPr>
        <p:txBody>
          <a:bodyPr/>
          <a:lstStyle/>
          <a:p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Machine Learning For Interactive Cyber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Critical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24536" y="328258"/>
            <a:ext cx="15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87000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FRAMEWORK</a:t>
            </a:r>
            <a:endParaRPr lang="en-GB" sz="1600" b="1" dirty="0">
              <a:solidFill>
                <a:srgbClr val="87000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48864" y="1129271"/>
            <a:ext cx="2577437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87000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</a:t>
            </a:r>
            <a:r>
              <a:rPr lang="en-GB" sz="1600" b="1" dirty="0" smtClean="0">
                <a:solidFill>
                  <a:srgbClr val="87000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ideo will be </a:t>
            </a:r>
            <a:r>
              <a:rPr lang="en-GB" sz="1600" b="1" dirty="0" smtClean="0">
                <a:solidFill>
                  <a:srgbClr val="87000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added </a:t>
            </a:r>
            <a:r>
              <a:rPr lang="en-GB" sz="1600" b="1" dirty="0" smtClean="0">
                <a:solidFill>
                  <a:srgbClr val="87000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here</a:t>
            </a:r>
            <a:endParaRPr lang="en-GB" sz="1600" b="1" dirty="0">
              <a:solidFill>
                <a:srgbClr val="87000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4824933" y="5912713"/>
            <a:ext cx="216024" cy="21602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6726" y="1612258"/>
            <a:ext cx="7460177" cy="378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/>
          <p:cNvSpPr/>
          <p:nvPr/>
        </p:nvSpPr>
        <p:spPr>
          <a:xfrm>
            <a:off x="0" y="5801887"/>
            <a:ext cx="11522075" cy="431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9" name="Diagram 1"/>
          <p:cNvGraphicFramePr/>
          <p:nvPr>
            <p:extLst>
              <p:ext uri="{D42A27DB-BD31-4B8C-83A1-F6EECF244321}">
                <p14:modId xmlns:p14="http://schemas.microsoft.com/office/powerpoint/2010/main" val="385557080"/>
              </p:ext>
            </p:extLst>
          </p:nvPr>
        </p:nvGraphicFramePr>
        <p:xfrm>
          <a:off x="936501" y="5863559"/>
          <a:ext cx="9318976" cy="31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Rectangle à coins arrondis 21"/>
          <p:cNvSpPr/>
          <p:nvPr/>
        </p:nvSpPr>
        <p:spPr>
          <a:xfrm>
            <a:off x="1846743" y="2516182"/>
            <a:ext cx="7416824" cy="2805638"/>
          </a:xfrm>
          <a:prstGeom prst="roundRect">
            <a:avLst>
              <a:gd name="adj" fmla="val 5844"/>
            </a:avLst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/>
          <p:cNvSpPr/>
          <p:nvPr/>
        </p:nvSpPr>
        <p:spPr>
          <a:xfrm>
            <a:off x="6110288" y="3189387"/>
            <a:ext cx="2560341" cy="927300"/>
          </a:xfrm>
          <a:prstGeom prst="rect">
            <a:avLst/>
          </a:prstGeom>
          <a:solidFill>
            <a:schemeClr val="accent2">
              <a:lumMod val="20000"/>
              <a:lumOff val="80000"/>
              <a:alpha val="63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/>
          <p:cNvSpPr/>
          <p:nvPr/>
        </p:nvSpPr>
        <p:spPr>
          <a:xfrm>
            <a:off x="2486776" y="3189387"/>
            <a:ext cx="3366970" cy="927300"/>
          </a:xfrm>
          <a:prstGeom prst="rect">
            <a:avLst/>
          </a:prstGeom>
          <a:solidFill>
            <a:schemeClr val="accent2">
              <a:lumMod val="20000"/>
              <a:lumOff val="80000"/>
              <a:alpha val="66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/>
          <p:cNvSpPr/>
          <p:nvPr/>
        </p:nvSpPr>
        <p:spPr>
          <a:xfrm>
            <a:off x="2293332" y="4210062"/>
            <a:ext cx="6691089" cy="243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2255277" y="2756123"/>
            <a:ext cx="1296144" cy="6604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/>
          <p:cNvSpPr txBox="1"/>
          <p:nvPr/>
        </p:nvSpPr>
        <p:spPr>
          <a:xfrm>
            <a:off x="2572316" y="293231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/>
              <a:t>HMI</a:t>
            </a:r>
            <a:endParaRPr lang="en-GB" sz="18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1309241" y="3175458"/>
            <a:ext cx="360040" cy="102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400" dirty="0" smtClean="0"/>
              <a:t>Target</a:t>
            </a:r>
            <a:endParaRPr lang="en-GB" sz="4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1237233" y="3027911"/>
            <a:ext cx="432048" cy="121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" dirty="0"/>
              <a:t>SRC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1237233" y="2887604"/>
            <a:ext cx="432048" cy="121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700" dirty="0"/>
              <a:t>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945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13</a:t>
            </a:fld>
            <a:endParaRPr lang="fr-FR" sz="945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2" descr="Bildergebnis für home butt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402" y="5886278"/>
            <a:ext cx="356395" cy="3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0965" y="871392"/>
            <a:ext cx="10688664" cy="718750"/>
          </a:xfrm>
          <a:prstGeom prst="rect">
            <a:avLst/>
          </a:prstGeom>
          <a:solidFill>
            <a:srgbClr val="96720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65929" y="983214"/>
            <a:ext cx="7158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Use-case </a:t>
            </a:r>
            <a:r>
              <a:rPr lang="en-GB" sz="2000" dirty="0">
                <a:solidFill>
                  <a:schemeClr val="bg1"/>
                </a:solidFill>
              </a:rPr>
              <a:t>scenarios designed with cybersecurity </a:t>
            </a:r>
            <a:r>
              <a:rPr lang="en-GB" sz="2000" dirty="0" smtClean="0">
                <a:solidFill>
                  <a:schemeClr val="bg1"/>
                </a:solidFill>
              </a:rPr>
              <a:t>experts 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17885" y="1821824"/>
            <a:ext cx="10962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Identify a particular </a:t>
            </a:r>
            <a:r>
              <a:rPr lang="en-GB" dirty="0" err="1"/>
              <a:t>behavior</a:t>
            </a:r>
            <a:r>
              <a:rPr lang="en-GB" dirty="0"/>
              <a:t> of the offending machine to detect similar attacks on a network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224533" y="54573"/>
            <a:ext cx="9910200" cy="298529"/>
          </a:xfrm>
        </p:spPr>
        <p:txBody>
          <a:bodyPr/>
          <a:lstStyle/>
          <a:p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Machine Learning For Interactive Cyber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Critical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4190" y="328258"/>
            <a:ext cx="1502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87000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CASE STUDY</a:t>
            </a:r>
            <a:endParaRPr lang="en-GB" sz="1600" b="1" dirty="0">
              <a:solidFill>
                <a:srgbClr val="87000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754600" y="3106899"/>
            <a:ext cx="432993" cy="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61169" y="2866716"/>
            <a:ext cx="720080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dirty="0" smtClean="0"/>
              <a:t>Incident trigger</a:t>
            </a:r>
            <a:endParaRPr lang="en-GB" sz="1100" dirty="0"/>
          </a:p>
        </p:txBody>
      </p:sp>
      <p:sp>
        <p:nvSpPr>
          <p:cNvPr id="30" name="Organigramme : Disque magnétique 29"/>
          <p:cNvSpPr/>
          <p:nvPr/>
        </p:nvSpPr>
        <p:spPr>
          <a:xfrm>
            <a:off x="682183" y="4394025"/>
            <a:ext cx="504056" cy="576064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DB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2294913" y="4477202"/>
            <a:ext cx="6691089" cy="714445"/>
          </a:xfrm>
          <a:prstGeom prst="rect">
            <a:avLst/>
          </a:prstGeom>
          <a:solidFill>
            <a:schemeClr val="tx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1307589" y="4749520"/>
            <a:ext cx="863257" cy="2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1293009" y="4658742"/>
            <a:ext cx="862430" cy="448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2698335" y="3445361"/>
            <a:ext cx="0" cy="96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e 42"/>
          <p:cNvGrpSpPr/>
          <p:nvPr/>
        </p:nvGrpSpPr>
        <p:grpSpPr>
          <a:xfrm>
            <a:off x="1917967" y="2832659"/>
            <a:ext cx="269626" cy="276999"/>
            <a:chOff x="945952" y="4043992"/>
            <a:chExt cx="269626" cy="276999"/>
          </a:xfrm>
        </p:grpSpPr>
        <p:sp>
          <p:nvSpPr>
            <p:cNvPr id="41" name="Ellipse 40"/>
            <p:cNvSpPr/>
            <p:nvPr/>
          </p:nvSpPr>
          <p:spPr>
            <a:xfrm>
              <a:off x="975341" y="4072570"/>
              <a:ext cx="216024" cy="20699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945952" y="404399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 dirty="0" smtClean="0"/>
                <a:t>1</a:t>
              </a:r>
              <a:endParaRPr lang="en-GB" sz="1200" dirty="0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2563522" y="3655141"/>
            <a:ext cx="269626" cy="276999"/>
            <a:chOff x="945952" y="4043992"/>
            <a:chExt cx="269626" cy="276999"/>
          </a:xfrm>
        </p:grpSpPr>
        <p:sp>
          <p:nvSpPr>
            <p:cNvPr id="45" name="Ellipse 44"/>
            <p:cNvSpPr/>
            <p:nvPr/>
          </p:nvSpPr>
          <p:spPr>
            <a:xfrm>
              <a:off x="975341" y="4072570"/>
              <a:ext cx="216024" cy="20699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945952" y="404399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 dirty="0" smtClean="0"/>
                <a:t>2</a:t>
              </a:r>
              <a:endParaRPr lang="en-GB" sz="1200" dirty="0"/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682183" y="4959483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dirty="0" smtClean="0"/>
              <a:t>Logs</a:t>
            </a:r>
            <a:endParaRPr lang="en-GB" sz="1200" dirty="0"/>
          </a:p>
        </p:txBody>
      </p:sp>
      <p:grpSp>
        <p:nvGrpSpPr>
          <p:cNvPr id="48" name="Groupe 47"/>
          <p:cNvGrpSpPr/>
          <p:nvPr/>
        </p:nvGrpSpPr>
        <p:grpSpPr>
          <a:xfrm>
            <a:off x="1777715" y="4367703"/>
            <a:ext cx="269626" cy="276999"/>
            <a:chOff x="945952" y="4043992"/>
            <a:chExt cx="269626" cy="276999"/>
          </a:xfrm>
        </p:grpSpPr>
        <p:sp>
          <p:nvSpPr>
            <p:cNvPr id="49" name="Ellipse 48"/>
            <p:cNvSpPr/>
            <p:nvPr/>
          </p:nvSpPr>
          <p:spPr>
            <a:xfrm>
              <a:off x="975341" y="4072570"/>
              <a:ext cx="216024" cy="20699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945952" y="404399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 dirty="0" smtClean="0"/>
                <a:t>3</a:t>
              </a:r>
              <a:endParaRPr lang="en-GB" sz="1200" dirty="0"/>
            </a:p>
          </p:txBody>
        </p:sp>
      </p:grpSp>
      <p:sp>
        <p:nvSpPr>
          <p:cNvPr id="51" name="ZoneTexte 50"/>
          <p:cNvSpPr txBox="1"/>
          <p:nvPr/>
        </p:nvSpPr>
        <p:spPr>
          <a:xfrm>
            <a:off x="4934016" y="4193492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REST API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433037" y="4538758"/>
            <a:ext cx="841361" cy="385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err="1" smtClean="0">
                <a:solidFill>
                  <a:schemeClr val="tx1"/>
                </a:solidFill>
              </a:rPr>
              <a:t>Search_fn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03775" y="4547497"/>
            <a:ext cx="1227658" cy="385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 smtClean="0">
                <a:solidFill>
                  <a:schemeClr val="tx1"/>
                </a:solidFill>
              </a:rPr>
              <a:t>Data_denoising_fn</a:t>
            </a:r>
            <a:endParaRPr lang="en-GB" sz="1050" dirty="0">
              <a:solidFill>
                <a:schemeClr val="tx1"/>
              </a:solidFill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>
            <a:off x="3309455" y="4722552"/>
            <a:ext cx="4411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9" name="Groupe 58"/>
          <p:cNvGrpSpPr/>
          <p:nvPr/>
        </p:nvGrpSpPr>
        <p:grpSpPr>
          <a:xfrm>
            <a:off x="3369898" y="4599250"/>
            <a:ext cx="269626" cy="276999"/>
            <a:chOff x="945952" y="4043992"/>
            <a:chExt cx="269626" cy="276999"/>
          </a:xfrm>
        </p:grpSpPr>
        <p:sp>
          <p:nvSpPr>
            <p:cNvPr id="60" name="Ellipse 59"/>
            <p:cNvSpPr/>
            <p:nvPr/>
          </p:nvSpPr>
          <p:spPr>
            <a:xfrm>
              <a:off x="975341" y="4072570"/>
              <a:ext cx="216024" cy="20699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945952" y="404399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 dirty="0" smtClean="0"/>
                <a:t>4</a:t>
              </a:r>
              <a:endParaRPr lang="en-GB" sz="1200" dirty="0"/>
            </a:p>
          </p:txBody>
        </p:sp>
      </p:grpSp>
      <p:cxnSp>
        <p:nvCxnSpPr>
          <p:cNvPr id="62" name="Connecteur droit avec flèche 61"/>
          <p:cNvCxnSpPr/>
          <p:nvPr/>
        </p:nvCxnSpPr>
        <p:spPr>
          <a:xfrm>
            <a:off x="5693862" y="3435656"/>
            <a:ext cx="0" cy="78306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e 62"/>
          <p:cNvGrpSpPr/>
          <p:nvPr/>
        </p:nvGrpSpPr>
        <p:grpSpPr>
          <a:xfrm>
            <a:off x="5414816" y="3646345"/>
            <a:ext cx="269626" cy="276999"/>
            <a:chOff x="945952" y="4043992"/>
            <a:chExt cx="269626" cy="276999"/>
          </a:xfrm>
        </p:grpSpPr>
        <p:sp>
          <p:nvSpPr>
            <p:cNvPr id="64" name="Ellipse 63"/>
            <p:cNvSpPr/>
            <p:nvPr/>
          </p:nvSpPr>
          <p:spPr>
            <a:xfrm>
              <a:off x="975341" y="4072570"/>
              <a:ext cx="216024" cy="20699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945952" y="404399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 dirty="0" smtClean="0"/>
                <a:t>6</a:t>
              </a:r>
              <a:endParaRPr lang="en-GB" sz="120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5401473" y="2775163"/>
            <a:ext cx="1296144" cy="6604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5512850" y="4550080"/>
            <a:ext cx="1194543" cy="385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 smtClean="0">
                <a:solidFill>
                  <a:schemeClr val="tx1"/>
                </a:solidFill>
              </a:rPr>
              <a:t>Grapher_fn</a:t>
            </a:r>
            <a:endParaRPr lang="en-GB" sz="1050" dirty="0">
              <a:solidFill>
                <a:schemeClr val="tx1"/>
              </a:solidFill>
            </a:endParaRPr>
          </a:p>
        </p:txBody>
      </p:sp>
      <p:cxnSp>
        <p:nvCxnSpPr>
          <p:cNvPr id="69" name="Connecteur droit avec flèche 68"/>
          <p:cNvCxnSpPr/>
          <p:nvPr/>
        </p:nvCxnSpPr>
        <p:spPr>
          <a:xfrm>
            <a:off x="5043308" y="4733135"/>
            <a:ext cx="4411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0" name="Groupe 69"/>
          <p:cNvGrpSpPr/>
          <p:nvPr/>
        </p:nvGrpSpPr>
        <p:grpSpPr>
          <a:xfrm>
            <a:off x="5103751" y="4587308"/>
            <a:ext cx="269626" cy="276999"/>
            <a:chOff x="945952" y="4043992"/>
            <a:chExt cx="269626" cy="276999"/>
          </a:xfrm>
        </p:grpSpPr>
        <p:sp>
          <p:nvSpPr>
            <p:cNvPr id="71" name="Ellipse 70"/>
            <p:cNvSpPr/>
            <p:nvPr/>
          </p:nvSpPr>
          <p:spPr>
            <a:xfrm>
              <a:off x="975341" y="4072570"/>
              <a:ext cx="216024" cy="20699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945952" y="404399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 dirty="0" smtClean="0"/>
                <a:t>5</a:t>
              </a:r>
              <a:endParaRPr lang="en-GB" sz="1200" dirty="0"/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5454129" y="2939104"/>
            <a:ext cx="1279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dirty="0" smtClean="0"/>
              <a:t>3D Visualization</a:t>
            </a:r>
            <a:endParaRPr lang="en-GB" sz="1200" dirty="0"/>
          </a:p>
        </p:txBody>
      </p:sp>
      <p:sp>
        <p:nvSpPr>
          <p:cNvPr id="75" name="ZoneTexte 74"/>
          <p:cNvSpPr txBox="1"/>
          <p:nvPr/>
        </p:nvSpPr>
        <p:spPr>
          <a:xfrm>
            <a:off x="9877312" y="433636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/>
              <a:t>Back end</a:t>
            </a:r>
            <a:endParaRPr lang="en-GB" sz="1800" dirty="0"/>
          </a:p>
        </p:txBody>
      </p:sp>
      <p:sp>
        <p:nvSpPr>
          <p:cNvPr id="76" name="ZoneTexte 75"/>
          <p:cNvSpPr txBox="1"/>
          <p:nvPr/>
        </p:nvSpPr>
        <p:spPr>
          <a:xfrm>
            <a:off x="9852731" y="296203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/>
              <a:t>Front end</a:t>
            </a:r>
            <a:endParaRPr lang="en-GB" sz="1800" dirty="0"/>
          </a:p>
        </p:txBody>
      </p:sp>
      <p:sp>
        <p:nvSpPr>
          <p:cNvPr id="77" name="Flèche vers le bas 76"/>
          <p:cNvSpPr/>
          <p:nvPr/>
        </p:nvSpPr>
        <p:spPr>
          <a:xfrm>
            <a:off x="9690639" y="3963880"/>
            <a:ext cx="288032" cy="1381118"/>
          </a:xfrm>
          <a:prstGeom prst="down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lèche vers le bas 77"/>
          <p:cNvSpPr/>
          <p:nvPr/>
        </p:nvSpPr>
        <p:spPr>
          <a:xfrm flipV="1">
            <a:off x="9693927" y="2485640"/>
            <a:ext cx="288032" cy="145541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8" name="Connecteur droit avec flèche 87"/>
          <p:cNvCxnSpPr/>
          <p:nvPr/>
        </p:nvCxnSpPr>
        <p:spPr>
          <a:xfrm>
            <a:off x="6775016" y="3128416"/>
            <a:ext cx="6758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89" name="Groupe 88"/>
          <p:cNvGrpSpPr/>
          <p:nvPr/>
        </p:nvGrpSpPr>
        <p:grpSpPr>
          <a:xfrm>
            <a:off x="6969588" y="2830114"/>
            <a:ext cx="269626" cy="276999"/>
            <a:chOff x="945952" y="4043992"/>
            <a:chExt cx="269626" cy="276999"/>
          </a:xfrm>
        </p:grpSpPr>
        <p:sp>
          <p:nvSpPr>
            <p:cNvPr id="90" name="Ellipse 89"/>
            <p:cNvSpPr/>
            <p:nvPr/>
          </p:nvSpPr>
          <p:spPr>
            <a:xfrm>
              <a:off x="975341" y="4072570"/>
              <a:ext cx="216024" cy="20699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945952" y="404399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 dirty="0"/>
                <a:t>7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7689273" y="2775163"/>
            <a:ext cx="1296144" cy="6604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ZoneTexte 92"/>
          <p:cNvSpPr txBox="1"/>
          <p:nvPr/>
        </p:nvSpPr>
        <p:spPr>
          <a:xfrm>
            <a:off x="7777829" y="2932317"/>
            <a:ext cx="113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dirty="0" smtClean="0"/>
              <a:t>3D interaction</a:t>
            </a:r>
            <a:endParaRPr lang="en-GB" sz="1200" dirty="0"/>
          </a:p>
        </p:txBody>
      </p:sp>
      <p:cxnSp>
        <p:nvCxnSpPr>
          <p:cNvPr id="96" name="Connecteur droit avec flèche 95"/>
          <p:cNvCxnSpPr/>
          <p:nvPr/>
        </p:nvCxnSpPr>
        <p:spPr>
          <a:xfrm>
            <a:off x="8401003" y="3475811"/>
            <a:ext cx="0" cy="91875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e 97"/>
          <p:cNvGrpSpPr/>
          <p:nvPr/>
        </p:nvGrpSpPr>
        <p:grpSpPr>
          <a:xfrm>
            <a:off x="8256987" y="3673299"/>
            <a:ext cx="269626" cy="276999"/>
            <a:chOff x="945952" y="4043992"/>
            <a:chExt cx="269626" cy="276999"/>
          </a:xfrm>
        </p:grpSpPr>
        <p:sp>
          <p:nvSpPr>
            <p:cNvPr id="99" name="Ellipse 98"/>
            <p:cNvSpPr/>
            <p:nvPr/>
          </p:nvSpPr>
          <p:spPr>
            <a:xfrm>
              <a:off x="975341" y="4072570"/>
              <a:ext cx="216024" cy="20699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945952" y="404399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 dirty="0" smtClean="0"/>
                <a:t>8</a:t>
              </a:r>
              <a:endParaRPr lang="en-GB" sz="1200" dirty="0"/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7552450" y="4529459"/>
            <a:ext cx="1310860" cy="385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err="1" smtClean="0">
                <a:solidFill>
                  <a:schemeClr val="tx1"/>
                </a:solidFill>
              </a:rPr>
              <a:t>Data_correlation_fn</a:t>
            </a:r>
            <a:endParaRPr lang="en-GB" sz="1050" dirty="0">
              <a:solidFill>
                <a:schemeClr val="tx1"/>
              </a:solidFill>
            </a:endParaRPr>
          </a:p>
        </p:txBody>
      </p:sp>
      <p:cxnSp>
        <p:nvCxnSpPr>
          <p:cNvPr id="103" name="Connecteur en angle 102"/>
          <p:cNvCxnSpPr>
            <a:stCxn id="101" idx="2"/>
            <a:endCxn id="52" idx="2"/>
          </p:cNvCxnSpPr>
          <p:nvPr/>
        </p:nvCxnSpPr>
        <p:spPr>
          <a:xfrm rot="5400000">
            <a:off x="5526150" y="2242620"/>
            <a:ext cx="9299" cy="5354162"/>
          </a:xfrm>
          <a:prstGeom prst="bentConnector3">
            <a:avLst>
              <a:gd name="adj1" fmla="val 1768771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>
            <a:off x="6775015" y="4733135"/>
            <a:ext cx="758019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10" name="Groupe 109"/>
          <p:cNvGrpSpPr/>
          <p:nvPr/>
        </p:nvGrpSpPr>
        <p:grpSpPr>
          <a:xfrm>
            <a:off x="7087109" y="4593982"/>
            <a:ext cx="269626" cy="276999"/>
            <a:chOff x="945952" y="4043992"/>
            <a:chExt cx="269626" cy="276999"/>
          </a:xfrm>
        </p:grpSpPr>
        <p:sp>
          <p:nvSpPr>
            <p:cNvPr id="111" name="Ellipse 110"/>
            <p:cNvSpPr/>
            <p:nvPr/>
          </p:nvSpPr>
          <p:spPr>
            <a:xfrm>
              <a:off x="975341" y="4072570"/>
              <a:ext cx="216024" cy="20699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ZoneTexte 111"/>
            <p:cNvSpPr txBox="1"/>
            <p:nvPr/>
          </p:nvSpPr>
          <p:spPr>
            <a:xfrm>
              <a:off x="945952" y="404399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 dirty="0" smtClean="0"/>
                <a:t>9</a:t>
              </a:r>
              <a:endParaRPr lang="en-GB" sz="1200" dirty="0"/>
            </a:p>
          </p:txBody>
        </p:sp>
      </p:grpSp>
      <p:cxnSp>
        <p:nvCxnSpPr>
          <p:cNvPr id="113" name="Connecteur droit avec flèche 112"/>
          <p:cNvCxnSpPr/>
          <p:nvPr/>
        </p:nvCxnSpPr>
        <p:spPr>
          <a:xfrm>
            <a:off x="6276522" y="3434120"/>
            <a:ext cx="0" cy="908784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e 113"/>
          <p:cNvGrpSpPr/>
          <p:nvPr/>
        </p:nvGrpSpPr>
        <p:grpSpPr>
          <a:xfrm>
            <a:off x="6103741" y="3691242"/>
            <a:ext cx="325730" cy="246221"/>
            <a:chOff x="908015" y="4043992"/>
            <a:chExt cx="325730" cy="246221"/>
          </a:xfrm>
        </p:grpSpPr>
        <p:sp>
          <p:nvSpPr>
            <p:cNvPr id="115" name="Ellipse 114"/>
            <p:cNvSpPr/>
            <p:nvPr/>
          </p:nvSpPr>
          <p:spPr>
            <a:xfrm>
              <a:off x="975341" y="4072570"/>
              <a:ext cx="216024" cy="20699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908015" y="4043992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000" dirty="0" smtClean="0"/>
                <a:t>10</a:t>
              </a:r>
              <a:endParaRPr lang="en-GB" sz="1000" dirty="0"/>
            </a:p>
          </p:txBody>
        </p:sp>
      </p:grpSp>
      <p:sp>
        <p:nvSpPr>
          <p:cNvPr id="119" name="ZoneTexte 118"/>
          <p:cNvSpPr txBox="1"/>
          <p:nvPr/>
        </p:nvSpPr>
        <p:spPr>
          <a:xfrm>
            <a:off x="6582682" y="3522795"/>
            <a:ext cx="1378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 smtClean="0"/>
              <a:t>Visual Analysis</a:t>
            </a:r>
            <a:endParaRPr lang="en-GB" sz="1400" dirty="0"/>
          </a:p>
        </p:txBody>
      </p:sp>
      <p:sp>
        <p:nvSpPr>
          <p:cNvPr id="120" name="Flèche courbée vers le bas 119"/>
          <p:cNvSpPr/>
          <p:nvPr/>
        </p:nvSpPr>
        <p:spPr>
          <a:xfrm>
            <a:off x="6858282" y="3337773"/>
            <a:ext cx="840810" cy="2391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1" name="Flèche courbée vers le bas 120"/>
          <p:cNvSpPr/>
          <p:nvPr/>
        </p:nvSpPr>
        <p:spPr>
          <a:xfrm flipV="1">
            <a:off x="6863912" y="3793641"/>
            <a:ext cx="840810" cy="2391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3302777" y="3499642"/>
            <a:ext cx="1729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 smtClean="0"/>
              <a:t>Automatic Analysis</a:t>
            </a:r>
            <a:endParaRPr lang="en-GB" sz="1400" dirty="0"/>
          </a:p>
        </p:txBody>
      </p:sp>
      <p:sp>
        <p:nvSpPr>
          <p:cNvPr id="124" name="Flèche courbée vers le bas 123"/>
          <p:cNvSpPr/>
          <p:nvPr/>
        </p:nvSpPr>
        <p:spPr>
          <a:xfrm flipV="1">
            <a:off x="3762604" y="3778853"/>
            <a:ext cx="840810" cy="2391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0" name="Ellipse 139"/>
          <p:cNvSpPr/>
          <p:nvPr/>
        </p:nvSpPr>
        <p:spPr>
          <a:xfrm>
            <a:off x="4824933" y="5912713"/>
            <a:ext cx="216024" cy="21602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4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5801887"/>
            <a:ext cx="11522075" cy="431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Diagram 1"/>
          <p:cNvGraphicFramePr/>
          <p:nvPr>
            <p:extLst>
              <p:ext uri="{D42A27DB-BD31-4B8C-83A1-F6EECF244321}">
                <p14:modId xmlns:p14="http://schemas.microsoft.com/office/powerpoint/2010/main" val="935616396"/>
              </p:ext>
            </p:extLst>
          </p:nvPr>
        </p:nvGraphicFramePr>
        <p:xfrm>
          <a:off x="936501" y="5863559"/>
          <a:ext cx="9318976" cy="31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945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14</a:t>
            </a:fld>
            <a:endParaRPr lang="fr-FR" sz="945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9256" y="2217221"/>
            <a:ext cx="100091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dirty="0"/>
              <a:t>U</a:t>
            </a:r>
            <a:r>
              <a:rPr lang="en-US" dirty="0" smtClean="0"/>
              <a:t>seful </a:t>
            </a:r>
            <a:r>
              <a:rPr lang="en-US" dirty="0"/>
              <a:t>for reducing specific investigation </a:t>
            </a:r>
            <a:r>
              <a:rPr lang="en-US" dirty="0" smtClean="0"/>
              <a:t>tasks:</a:t>
            </a:r>
            <a:endParaRPr lang="en-US" dirty="0" smtClean="0"/>
          </a:p>
          <a:p>
            <a:pPr marL="742950" lvl="1" indent="-285750" algn="l">
              <a:buFontTx/>
              <a:buChar char="-"/>
            </a:pPr>
            <a:r>
              <a:rPr lang="en-US" dirty="0" smtClean="0"/>
              <a:t>AI can scale down the number of events to be analyzed,</a:t>
            </a:r>
          </a:p>
          <a:p>
            <a:pPr marL="742950" lvl="1" indent="-285750" algn="l">
              <a:buFontTx/>
              <a:buChar char="-"/>
            </a:pPr>
            <a:r>
              <a:rPr lang="en-US" dirty="0" smtClean="0"/>
              <a:t>3D visualization is useful for large and multidimensional raw data </a:t>
            </a:r>
            <a:r>
              <a:rPr lang="en-US" dirty="0" smtClean="0"/>
              <a:t>representation</a:t>
            </a:r>
            <a:endParaRPr lang="en-US" dirty="0" smtClean="0"/>
          </a:p>
          <a:p>
            <a:pPr marL="742950" lvl="1" indent="-285750" algn="l">
              <a:buFontTx/>
              <a:buChar char="-"/>
            </a:pPr>
            <a:r>
              <a:rPr lang="en-US" dirty="0" smtClean="0"/>
              <a:t>Reactive HMI allows </a:t>
            </a:r>
            <a:r>
              <a:rPr lang="en-US" dirty="0" smtClean="0"/>
              <a:t>easier data </a:t>
            </a:r>
            <a:r>
              <a:rPr lang="en-US" dirty="0" smtClean="0"/>
              <a:t>exploration </a:t>
            </a:r>
            <a:r>
              <a:rPr lang="en-US" dirty="0" smtClean="0"/>
              <a:t>  </a:t>
            </a:r>
            <a:endParaRPr lang="en-US" dirty="0" smtClean="0"/>
          </a:p>
          <a:p>
            <a:pPr marL="285750" indent="-285750" algn="l">
              <a:buFontTx/>
              <a:buChar char="-"/>
            </a:pPr>
            <a:r>
              <a:rPr lang="en-US" dirty="0" smtClean="0"/>
              <a:t>Tool can be used for both investigation </a:t>
            </a:r>
            <a:r>
              <a:rPr lang="en-US" dirty="0" smtClean="0"/>
              <a:t>approaches:</a:t>
            </a:r>
            <a:endParaRPr lang="en-US" dirty="0" smtClean="0"/>
          </a:p>
          <a:p>
            <a:pPr marL="742950" lvl="1" indent="-285750" algn="l">
              <a:buFontTx/>
              <a:buChar char="-"/>
            </a:pPr>
            <a:r>
              <a:rPr lang="en-US" dirty="0" smtClean="0"/>
              <a:t>Launching an </a:t>
            </a:r>
            <a:r>
              <a:rPr lang="en-US" dirty="0" smtClean="0"/>
              <a:t>investigation from </a:t>
            </a:r>
            <a:r>
              <a:rPr lang="en-US" dirty="0" smtClean="0"/>
              <a:t>a known </a:t>
            </a:r>
            <a:r>
              <a:rPr lang="en-US" dirty="0" smtClean="0"/>
              <a:t>incident </a:t>
            </a:r>
          </a:p>
          <a:p>
            <a:pPr marL="742950" lvl="1" indent="-285750" algn="l">
              <a:buFontTx/>
              <a:buChar char="-"/>
            </a:pPr>
            <a:r>
              <a:rPr lang="en-US" dirty="0" smtClean="0"/>
              <a:t>Exploring data to identify new anomalies</a:t>
            </a:r>
          </a:p>
        </p:txBody>
      </p:sp>
      <p:pic>
        <p:nvPicPr>
          <p:cNvPr id="11" name="Picture 2" descr="Bildergebnis für home butt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402" y="5886278"/>
            <a:ext cx="356395" cy="3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0965" y="871392"/>
            <a:ext cx="10688664" cy="718750"/>
          </a:xfrm>
          <a:prstGeom prst="rect">
            <a:avLst/>
          </a:prstGeom>
          <a:solidFill>
            <a:srgbClr val="87000A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0965" y="852044"/>
            <a:ext cx="10688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Experimental </a:t>
            </a:r>
            <a:r>
              <a:rPr lang="en-GB" dirty="0" smtClean="0">
                <a:solidFill>
                  <a:schemeClr val="bg1"/>
                </a:solidFill>
              </a:rPr>
              <a:t>assessment: </a:t>
            </a:r>
            <a:r>
              <a:rPr lang="en-GB" dirty="0">
                <a:solidFill>
                  <a:schemeClr val="bg1"/>
                </a:solidFill>
              </a:rPr>
              <a:t>to reduce investigation time.</a:t>
            </a:r>
          </a:p>
          <a:p>
            <a:r>
              <a:rPr lang="en-GB" dirty="0">
                <a:solidFill>
                  <a:schemeClr val="bg1"/>
                </a:solidFill>
              </a:rPr>
              <a:t>A powerful combination between 3D visualization </a:t>
            </a:r>
            <a:r>
              <a:rPr lang="en-GB" dirty="0" smtClean="0">
                <a:solidFill>
                  <a:schemeClr val="bg1"/>
                </a:solidFill>
              </a:rPr>
              <a:t>abilities, </a:t>
            </a:r>
            <a:r>
              <a:rPr lang="en-GB" dirty="0">
                <a:solidFill>
                  <a:schemeClr val="bg1"/>
                </a:solidFill>
              </a:rPr>
              <a:t>machine learning and AI techniques.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425333" y="5912713"/>
            <a:ext cx="216024" cy="21602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24533" y="54573"/>
            <a:ext cx="9910200" cy="298529"/>
          </a:xfrm>
        </p:spPr>
        <p:txBody>
          <a:bodyPr/>
          <a:lstStyle/>
          <a:p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Machine Learning For Interactive Cyber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Critical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4533" y="328258"/>
            <a:ext cx="1561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87000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0965" y="186852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r>
              <a:rPr lang="en-GB" dirty="0"/>
              <a:t> (</a:t>
            </a:r>
            <a:r>
              <a:rPr lang="en-GB" b="1" i="1" dirty="0" smtClean="0"/>
              <a:t>initial </a:t>
            </a:r>
            <a:r>
              <a:rPr lang="en-GB" b="1" i="1" dirty="0"/>
              <a:t>assessments</a:t>
            </a:r>
            <a:r>
              <a:rPr lang="en-GB" dirty="0"/>
              <a:t>) </a:t>
            </a:r>
            <a:endParaRPr lang="en-GB" sz="1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11971" y="416203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</a:t>
            </a:r>
            <a:r>
              <a:rPr lang="en-GB" dirty="0" smtClean="0"/>
              <a:t> </a:t>
            </a:r>
            <a:endParaRPr lang="en-GB" sz="1800" dirty="0"/>
          </a:p>
        </p:txBody>
      </p:sp>
      <p:sp>
        <p:nvSpPr>
          <p:cNvPr id="18" name="Rectangle 17"/>
          <p:cNvSpPr/>
          <p:nvPr/>
        </p:nvSpPr>
        <p:spPr>
          <a:xfrm>
            <a:off x="699256" y="4454550"/>
            <a:ext cx="10822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GB" dirty="0" smtClean="0"/>
              <a:t>Some </a:t>
            </a:r>
            <a:r>
              <a:rPr lang="en-GB" dirty="0"/>
              <a:t>functionalities were unfeasible for real time investigations -&gt; need to </a:t>
            </a:r>
            <a:r>
              <a:rPr lang="en-GB" dirty="0" smtClean="0"/>
              <a:t>schedule pre-computations</a:t>
            </a:r>
          </a:p>
          <a:p>
            <a:pPr marL="285750" indent="-285750" algn="l">
              <a:buFontTx/>
              <a:buChar char="-"/>
            </a:pPr>
            <a:r>
              <a:rPr lang="en-GB" dirty="0" smtClean="0"/>
              <a:t>3D interactions (</a:t>
            </a:r>
            <a:r>
              <a:rPr lang="en-GB" dirty="0" err="1" smtClean="0"/>
              <a:t>eg</a:t>
            </a:r>
            <a:r>
              <a:rPr lang="en-GB" dirty="0" smtClean="0"/>
              <a:t>. selection and navigation</a:t>
            </a:r>
            <a:r>
              <a:rPr lang="en-GB" dirty="0"/>
              <a:t>) are difficult for non-experienced </a:t>
            </a:r>
            <a:r>
              <a:rPr lang="en-GB" dirty="0" smtClean="0"/>
              <a:t>users</a:t>
            </a:r>
            <a:endParaRPr lang="en-GB" dirty="0" smtClean="0"/>
          </a:p>
          <a:p>
            <a:pPr marL="285750" indent="-285750" algn="l">
              <a:buFontTx/>
              <a:buChar char="-"/>
            </a:pPr>
            <a:r>
              <a:rPr lang="en-GB" dirty="0" smtClean="0"/>
              <a:t>Big graph rendering -&gt; need to </a:t>
            </a:r>
            <a:r>
              <a:rPr lang="en-GB" dirty="0" smtClean="0"/>
              <a:t>generate graph on server </a:t>
            </a:r>
            <a:r>
              <a:rPr lang="en-GB" dirty="0" smtClean="0"/>
              <a:t>side and </a:t>
            </a:r>
            <a:r>
              <a:rPr lang="en-GB" dirty="0" smtClean="0"/>
              <a:t>stream </a:t>
            </a:r>
            <a:r>
              <a:rPr lang="en-GB" dirty="0" smtClean="0"/>
              <a:t>results </a:t>
            </a:r>
            <a:r>
              <a:rPr lang="en-GB" dirty="0" smtClean="0"/>
              <a:t>to </a:t>
            </a:r>
            <a:r>
              <a:rPr lang="en-GB" dirty="0" smtClean="0"/>
              <a:t>client side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5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801887"/>
            <a:ext cx="11522075" cy="431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" name="Diagram 1"/>
          <p:cNvGraphicFramePr/>
          <p:nvPr>
            <p:extLst>
              <p:ext uri="{D42A27DB-BD31-4B8C-83A1-F6EECF244321}">
                <p14:modId xmlns:p14="http://schemas.microsoft.com/office/powerpoint/2010/main" val="606795555"/>
              </p:ext>
            </p:extLst>
          </p:nvPr>
        </p:nvGraphicFramePr>
        <p:xfrm>
          <a:off x="936501" y="5863559"/>
          <a:ext cx="9318976" cy="31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945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15</a:t>
            </a:fld>
            <a:endParaRPr lang="fr-FR" sz="945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0741" y="2372186"/>
            <a:ext cx="100091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u="sng" dirty="0" smtClean="0"/>
              <a:t>Tool:</a:t>
            </a:r>
            <a:endParaRPr lang="en-US" u="sng" dirty="0" smtClean="0"/>
          </a:p>
          <a:p>
            <a:pPr marL="742950" lvl="1" indent="-285750" algn="l">
              <a:buFontTx/>
              <a:buChar char="-"/>
            </a:pPr>
            <a:r>
              <a:rPr lang="en-US" dirty="0" smtClean="0"/>
              <a:t>Improve </a:t>
            </a:r>
            <a:r>
              <a:rPr lang="en-US" dirty="0" smtClean="0"/>
              <a:t>functionalities</a:t>
            </a:r>
            <a:endParaRPr lang="en-US" dirty="0" smtClean="0"/>
          </a:p>
          <a:p>
            <a:pPr marL="742950" lvl="1" indent="-285750" algn="l">
              <a:buFontTx/>
              <a:buChar char="-"/>
            </a:pPr>
            <a:r>
              <a:rPr lang="en-US" dirty="0" smtClean="0"/>
              <a:t>Improve/simplify user </a:t>
            </a:r>
            <a:r>
              <a:rPr lang="en-US" dirty="0" smtClean="0"/>
              <a:t>interactions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u="sng" dirty="0" smtClean="0"/>
              <a:t>End user:</a:t>
            </a:r>
          </a:p>
          <a:p>
            <a:pPr marL="742950" lvl="1" indent="-285750" algn="l">
              <a:buFontTx/>
              <a:buChar char="-"/>
            </a:pPr>
            <a:r>
              <a:rPr lang="en-US" dirty="0" smtClean="0"/>
              <a:t>Advanced ergonomic study  </a:t>
            </a:r>
          </a:p>
          <a:p>
            <a:pPr algn="l"/>
            <a:endParaRPr lang="en-US" dirty="0"/>
          </a:p>
          <a:p>
            <a:pPr algn="l"/>
            <a:r>
              <a:rPr lang="en-US" u="sng" dirty="0" smtClean="0"/>
              <a:t>User-case: </a:t>
            </a:r>
            <a:endParaRPr lang="en-US" u="sng" dirty="0" smtClean="0"/>
          </a:p>
          <a:p>
            <a:pPr marL="742950" lvl="1" indent="-285750" algn="l">
              <a:buFontTx/>
              <a:buChar char="-"/>
            </a:pPr>
            <a:r>
              <a:rPr lang="en-US" dirty="0" smtClean="0"/>
              <a:t>Test our approach with a new use-cases </a:t>
            </a:r>
            <a:r>
              <a:rPr lang="en-US" dirty="0" smtClean="0"/>
              <a:t>ex: </a:t>
            </a:r>
            <a:r>
              <a:rPr lang="en-US" dirty="0" smtClean="0"/>
              <a:t>real-time </a:t>
            </a:r>
            <a:r>
              <a:rPr lang="en-US" dirty="0" smtClean="0"/>
              <a:t>anomaly </a:t>
            </a:r>
            <a:r>
              <a:rPr lang="en-US" dirty="0" smtClean="0"/>
              <a:t>detection within an </a:t>
            </a:r>
            <a:r>
              <a:rPr lang="en-US" dirty="0"/>
              <a:t>ICS (Industrial Control System) </a:t>
            </a:r>
            <a:r>
              <a:rPr lang="en-US" dirty="0" smtClean="0"/>
              <a:t>dataset.</a:t>
            </a:r>
            <a:endParaRPr lang="en-US" dirty="0" smtClean="0"/>
          </a:p>
        </p:txBody>
      </p:sp>
      <p:pic>
        <p:nvPicPr>
          <p:cNvPr id="11" name="Picture 2" descr="Bildergebnis für home butt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402" y="5886278"/>
            <a:ext cx="356395" cy="3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0965" y="871392"/>
            <a:ext cx="10688664" cy="718750"/>
          </a:xfrm>
          <a:prstGeom prst="rect">
            <a:avLst/>
          </a:prstGeom>
          <a:solidFill>
            <a:srgbClr val="87000A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0965" y="852044"/>
            <a:ext cx="10688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Experimental </a:t>
            </a:r>
            <a:r>
              <a:rPr lang="en-GB" dirty="0" smtClean="0">
                <a:solidFill>
                  <a:schemeClr val="bg1"/>
                </a:solidFill>
              </a:rPr>
              <a:t>assessment: </a:t>
            </a:r>
            <a:r>
              <a:rPr lang="en-GB" dirty="0">
                <a:solidFill>
                  <a:schemeClr val="bg1"/>
                </a:solidFill>
              </a:rPr>
              <a:t>to reduce investigation time.</a:t>
            </a:r>
          </a:p>
          <a:p>
            <a:r>
              <a:rPr lang="en-GB" dirty="0">
                <a:solidFill>
                  <a:schemeClr val="bg1"/>
                </a:solidFill>
              </a:rPr>
              <a:t>A powerful combination between 3D visualization </a:t>
            </a:r>
            <a:r>
              <a:rPr lang="en-GB" dirty="0" smtClean="0">
                <a:solidFill>
                  <a:schemeClr val="bg1"/>
                </a:solidFill>
              </a:rPr>
              <a:t>abilities, </a:t>
            </a:r>
            <a:r>
              <a:rPr lang="en-GB" dirty="0">
                <a:solidFill>
                  <a:schemeClr val="bg1"/>
                </a:solidFill>
              </a:rPr>
              <a:t>machine learning and AI techniques.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425333" y="5912713"/>
            <a:ext cx="216024" cy="21602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224533" y="54573"/>
            <a:ext cx="9910200" cy="298529"/>
          </a:xfrm>
        </p:spPr>
        <p:txBody>
          <a:bodyPr/>
          <a:lstStyle/>
          <a:p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Machine Learning For Interactive Cyber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Critical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4533" y="328258"/>
            <a:ext cx="1561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87000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11971" y="194686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Roadmap 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18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9556" y="2156543"/>
            <a:ext cx="6004542" cy="625093"/>
          </a:xfrm>
        </p:spPr>
        <p:txBody>
          <a:bodyPr/>
          <a:lstStyle/>
          <a:p>
            <a:r>
              <a:rPr lang="en-US" sz="3402" dirty="0"/>
              <a:t>Thank you for your attention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356667" y="4730135"/>
            <a:ext cx="5939360" cy="390710"/>
          </a:xfrm>
        </p:spPr>
        <p:txBody>
          <a:bodyPr/>
          <a:lstStyle/>
          <a:p>
            <a:r>
              <a:rPr lang="fr-FR" dirty="0"/>
              <a:t>r</a:t>
            </a:r>
            <a:r>
              <a:rPr lang="fr-FR" dirty="0" smtClean="0"/>
              <a:t>adhouene.azzabi@cea.fr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356666" y="4372705"/>
            <a:ext cx="2779927" cy="390710"/>
          </a:xfrm>
        </p:spPr>
        <p:txBody>
          <a:bodyPr/>
          <a:lstStyle/>
          <a:p>
            <a:r>
              <a:rPr lang="fr-FR" sz="1890" dirty="0" smtClean="0"/>
              <a:t>Radhouene AZZABI</a:t>
            </a:r>
            <a:endParaRPr lang="fr-FR" sz="1890" dirty="0"/>
          </a:p>
        </p:txBody>
      </p:sp>
    </p:spTree>
    <p:extLst>
      <p:ext uri="{BB962C8B-B14F-4D97-AF65-F5344CB8AC3E}">
        <p14:creationId xmlns:p14="http://schemas.microsoft.com/office/powerpoint/2010/main" val="17219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21" y="863822"/>
            <a:ext cx="3600400" cy="523396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392885" y="1079847"/>
            <a:ext cx="66967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p</a:t>
            </a:r>
            <a:r>
              <a:rPr lang="fr-FR" sz="1800" dirty="0" smtClean="0"/>
              <a:t>19. </a:t>
            </a:r>
          </a:p>
          <a:p>
            <a:pPr algn="just"/>
            <a:endParaRPr lang="fr-FR" sz="1800" dirty="0" smtClean="0"/>
          </a:p>
          <a:p>
            <a:pPr lvl="1" algn="just"/>
            <a:r>
              <a:rPr lang="en-US" i="1" dirty="0" smtClean="0"/>
              <a:t>The </a:t>
            </a:r>
            <a:r>
              <a:rPr lang="en-US" i="1" dirty="0"/>
              <a:t>foundation of nuclear security culture is </a:t>
            </a:r>
            <a:r>
              <a:rPr lang="en-US" i="1" dirty="0" smtClean="0"/>
              <a:t>recognition […] </a:t>
            </a:r>
            <a:r>
              <a:rPr lang="en-US" i="1" dirty="0"/>
              <a:t>that a credible threat exists and that nuclear security is </a:t>
            </a:r>
            <a:r>
              <a:rPr lang="en-US" i="1" dirty="0" smtClean="0"/>
              <a:t>important.</a:t>
            </a:r>
          </a:p>
          <a:p>
            <a:pPr lvl="1" algn="just"/>
            <a:endParaRPr lang="fr-FR" i="1" dirty="0" smtClean="0"/>
          </a:p>
          <a:p>
            <a:pPr lvl="1" algn="just"/>
            <a:r>
              <a:rPr lang="fr-FR" i="1" dirty="0"/>
              <a:t>Computer </a:t>
            </a:r>
            <a:r>
              <a:rPr lang="fr-FR" i="1" dirty="0" err="1"/>
              <a:t>security</a:t>
            </a:r>
            <a:r>
              <a:rPr lang="fr-FR" i="1" dirty="0"/>
              <a:t> </a:t>
            </a:r>
            <a:r>
              <a:rPr lang="fr-FR" i="1" dirty="0" smtClean="0"/>
              <a:t>culture </a:t>
            </a:r>
            <a:r>
              <a:rPr lang="en-US" i="1" dirty="0" smtClean="0"/>
              <a:t>is </a:t>
            </a:r>
            <a:r>
              <a:rPr lang="en-US" i="1" dirty="0"/>
              <a:t>a subset of the overall security culture </a:t>
            </a:r>
            <a:r>
              <a:rPr lang="en-US" i="1" dirty="0" smtClean="0"/>
              <a:t>[…].</a:t>
            </a:r>
          </a:p>
          <a:p>
            <a:pPr lvl="1" algn="just"/>
            <a:endParaRPr lang="en-US" i="1" dirty="0"/>
          </a:p>
          <a:p>
            <a:pPr lvl="1" algn="just"/>
            <a:r>
              <a:rPr lang="en-US" i="1" dirty="0"/>
              <a:t>Experience has demonstrated that the majority of </a:t>
            </a:r>
            <a:r>
              <a:rPr lang="en-US" i="1" dirty="0" smtClean="0"/>
              <a:t>computer security</a:t>
            </a:r>
            <a:r>
              <a:rPr lang="en-US" i="1" dirty="0"/>
              <a:t> </a:t>
            </a:r>
            <a:r>
              <a:rPr lang="en-US" i="1" dirty="0" smtClean="0"/>
              <a:t>incidents </a:t>
            </a:r>
            <a:r>
              <a:rPr lang="en-US" i="1" dirty="0"/>
              <a:t>are human related and the security of any computer system </a:t>
            </a:r>
            <a:r>
              <a:rPr lang="en-US" i="1" dirty="0" smtClean="0"/>
              <a:t>depends largely </a:t>
            </a:r>
            <a:r>
              <a:rPr lang="en-US" i="1" dirty="0"/>
              <a:t>on the </a:t>
            </a:r>
            <a:r>
              <a:rPr lang="en-US" i="1" dirty="0" smtClean="0"/>
              <a:t>behavior </a:t>
            </a:r>
            <a:r>
              <a:rPr lang="en-US" i="1" dirty="0"/>
              <a:t>of all its </a:t>
            </a:r>
            <a:r>
              <a:rPr lang="en-US" i="1" dirty="0" smtClean="0"/>
              <a:t>users.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4592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945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945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48469" y="1004197"/>
            <a:ext cx="10513168" cy="1604760"/>
          </a:xfrm>
        </p:spPr>
        <p:txBody>
          <a:bodyPr/>
          <a:lstStyle/>
          <a:p>
            <a:r>
              <a:rPr lang="fr-FR" dirty="0" smtClean="0"/>
              <a:t>Main </a:t>
            </a:r>
            <a:r>
              <a:rPr lang="fr-FR" dirty="0" err="1" smtClean="0"/>
              <a:t>idea</a:t>
            </a:r>
            <a:r>
              <a:rPr lang="fr-FR" dirty="0" smtClean="0"/>
              <a:t>: </a:t>
            </a:r>
            <a:r>
              <a:rPr lang="fr-FR" b="0" dirty="0" err="1" smtClean="0"/>
              <a:t>Cybersecurity</a:t>
            </a:r>
            <a:r>
              <a:rPr lang="fr-FR" b="0" dirty="0" smtClean="0"/>
              <a:t> </a:t>
            </a:r>
            <a:r>
              <a:rPr lang="fr-FR" b="0" dirty="0" smtClean="0"/>
              <a:t>experts </a:t>
            </a:r>
            <a:r>
              <a:rPr lang="fr-FR" b="0" dirty="0" err="1" smtClean="0"/>
              <a:t>remain</a:t>
            </a:r>
            <a:r>
              <a:rPr lang="fr-FR" b="0" dirty="0" smtClean="0"/>
              <a:t> the essential </a:t>
            </a:r>
            <a:r>
              <a:rPr lang="fr-FR" b="0" dirty="0" err="1" smtClean="0"/>
              <a:t>element</a:t>
            </a:r>
            <a:r>
              <a:rPr lang="fr-FR" b="0" dirty="0" smtClean="0"/>
              <a:t> </a:t>
            </a:r>
            <a:r>
              <a:rPr lang="fr-FR" b="0" dirty="0" err="1" smtClean="0"/>
              <a:t>regarding</a:t>
            </a:r>
            <a:r>
              <a:rPr lang="fr-FR" b="0" dirty="0" smtClean="0"/>
              <a:t> computer </a:t>
            </a:r>
            <a:r>
              <a:rPr lang="fr-FR" b="0" dirty="0" err="1" smtClean="0"/>
              <a:t>security</a:t>
            </a:r>
            <a:r>
              <a:rPr lang="fr-FR" b="0" dirty="0" smtClean="0"/>
              <a:t> </a:t>
            </a:r>
            <a:r>
              <a:rPr lang="fr-FR" b="0" dirty="0" err="1" smtClean="0"/>
              <a:t>analysis</a:t>
            </a:r>
            <a:r>
              <a:rPr lang="fr-FR" b="0" dirty="0" smtClean="0"/>
              <a:t>. </a:t>
            </a:r>
            <a:r>
              <a:rPr lang="fr-FR" b="0" dirty="0" err="1" smtClean="0"/>
              <a:t>Recent</a:t>
            </a:r>
            <a:r>
              <a:rPr lang="fr-FR" b="0" dirty="0" smtClean="0"/>
              <a:t> </a:t>
            </a:r>
            <a:r>
              <a:rPr lang="fr-FR" b="0" dirty="0" err="1" smtClean="0"/>
              <a:t>advances</a:t>
            </a:r>
            <a:r>
              <a:rPr lang="fr-FR" b="0" dirty="0" smtClean="0"/>
              <a:t> in machine </a:t>
            </a:r>
            <a:r>
              <a:rPr lang="fr-FR" b="0" dirty="0" err="1" smtClean="0"/>
              <a:t>learning</a:t>
            </a:r>
            <a:r>
              <a:rPr lang="fr-FR" b="0" dirty="0" smtClean="0"/>
              <a:t>, </a:t>
            </a:r>
            <a:r>
              <a:rPr lang="fr-FR" b="0" dirty="0" err="1" smtClean="0"/>
              <a:t>artificial</a:t>
            </a:r>
            <a:r>
              <a:rPr lang="fr-FR" b="0" dirty="0" smtClean="0"/>
              <a:t> intelligence and </a:t>
            </a:r>
            <a:r>
              <a:rPr lang="fr-FR" b="0" dirty="0" err="1" smtClean="0"/>
              <a:t>visualization</a:t>
            </a:r>
            <a:r>
              <a:rPr lang="fr-FR" b="0" dirty="0" smtClean="0"/>
              <a:t> </a:t>
            </a:r>
            <a:r>
              <a:rPr lang="fr-FR" b="0" dirty="0" err="1" smtClean="0"/>
              <a:t>can</a:t>
            </a:r>
            <a:r>
              <a:rPr lang="fr-FR" b="0" dirty="0" smtClean="0"/>
              <a:t> </a:t>
            </a:r>
            <a:r>
              <a:rPr lang="fr-FR" b="0" dirty="0" err="1" smtClean="0"/>
              <a:t>empower</a:t>
            </a:r>
            <a:r>
              <a:rPr lang="fr-FR" b="0" dirty="0" smtClean="0"/>
              <a:t> experts in cyber-</a:t>
            </a:r>
            <a:r>
              <a:rPr lang="fr-FR" b="0" dirty="0" err="1" smtClean="0"/>
              <a:t>analysis</a:t>
            </a:r>
            <a:r>
              <a:rPr lang="fr-FR" b="0" dirty="0" smtClean="0"/>
              <a:t> </a:t>
            </a:r>
            <a:r>
              <a:rPr lang="fr-FR" b="0" dirty="0" err="1" smtClean="0"/>
              <a:t>tasks</a:t>
            </a:r>
            <a:r>
              <a:rPr lang="fr-FR" b="0" dirty="0" smtClean="0"/>
              <a:t>.</a:t>
            </a:r>
          </a:p>
          <a:p>
            <a:endParaRPr lang="fr-FR" dirty="0"/>
          </a:p>
          <a:p>
            <a:r>
              <a:rPr lang="fr-FR" sz="2000" dirty="0" smtClean="0"/>
              <a:t>Our </a:t>
            </a:r>
            <a:r>
              <a:rPr lang="fr-FR" sz="2000" dirty="0" err="1" smtClean="0"/>
              <a:t>proposal</a:t>
            </a:r>
            <a:r>
              <a:rPr lang="fr-FR" sz="2000" dirty="0" smtClean="0"/>
              <a:t>: </a:t>
            </a:r>
            <a:r>
              <a:rPr lang="fr-FR" b="0" dirty="0" smtClean="0"/>
              <a:t>A </a:t>
            </a:r>
            <a:r>
              <a:rPr lang="fr-FR" b="0" dirty="0" err="1" smtClean="0"/>
              <a:t>tool</a:t>
            </a:r>
            <a:r>
              <a:rPr lang="fr-FR" b="0" dirty="0" smtClean="0"/>
              <a:t>, </a:t>
            </a:r>
            <a:r>
              <a:rPr lang="fr-FR" b="0" dirty="0" err="1" smtClean="0"/>
              <a:t>incorporating</a:t>
            </a:r>
            <a:r>
              <a:rPr lang="fr-FR" b="0" dirty="0" smtClean="0"/>
              <a:t> 3D </a:t>
            </a:r>
            <a:r>
              <a:rPr lang="fr-FR" b="0" dirty="0" err="1" smtClean="0"/>
              <a:t>visualization</a:t>
            </a:r>
            <a:r>
              <a:rPr lang="fr-FR" b="0" dirty="0" smtClean="0"/>
              <a:t> and </a:t>
            </a:r>
            <a:r>
              <a:rPr lang="fr-FR" b="0" dirty="0" err="1" smtClean="0"/>
              <a:t>artificial</a:t>
            </a:r>
            <a:r>
              <a:rPr lang="fr-FR" b="0" dirty="0" smtClean="0"/>
              <a:t> intelligence, to </a:t>
            </a:r>
            <a:r>
              <a:rPr lang="fr-FR" b="0" dirty="0" err="1" smtClean="0"/>
              <a:t>assist</a:t>
            </a:r>
            <a:r>
              <a:rPr lang="fr-FR" b="0" dirty="0" smtClean="0"/>
              <a:t> </a:t>
            </a:r>
            <a:r>
              <a:rPr lang="fr-FR" b="0" dirty="0" err="1" smtClean="0"/>
              <a:t>cybersecurity</a:t>
            </a:r>
            <a:r>
              <a:rPr lang="fr-FR" b="0" dirty="0" smtClean="0"/>
              <a:t> experts in </a:t>
            </a:r>
            <a:r>
              <a:rPr lang="fr-FR" b="0" dirty="0" err="1" smtClean="0"/>
              <a:t>everyday</a:t>
            </a:r>
            <a:r>
              <a:rPr lang="fr-FR" b="0" dirty="0" smtClean="0"/>
              <a:t> </a:t>
            </a:r>
            <a:r>
              <a:rPr lang="fr-FR" b="0" dirty="0" err="1" smtClean="0"/>
              <a:t>operations</a:t>
            </a:r>
            <a:r>
              <a:rPr lang="fr-FR" b="0" dirty="0" smtClean="0"/>
              <a:t>. </a:t>
            </a:r>
            <a:endParaRPr lang="fr-FR" b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5" y="3744143"/>
            <a:ext cx="4185197" cy="116957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807" y="2931882"/>
            <a:ext cx="5126317" cy="260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agone 25"/>
          <p:cNvSpPr/>
          <p:nvPr/>
        </p:nvSpPr>
        <p:spPr>
          <a:xfrm>
            <a:off x="2884177" y="4961452"/>
            <a:ext cx="7705690" cy="722538"/>
          </a:xfrm>
          <a:prstGeom prst="homePlate">
            <a:avLst/>
          </a:prstGeom>
          <a:solidFill>
            <a:srgbClr val="87000A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entagone 24"/>
          <p:cNvSpPr/>
          <p:nvPr/>
        </p:nvSpPr>
        <p:spPr>
          <a:xfrm>
            <a:off x="2871506" y="3900996"/>
            <a:ext cx="7705690" cy="743879"/>
          </a:xfrm>
          <a:prstGeom prst="homePlate">
            <a:avLst/>
          </a:prstGeom>
          <a:solidFill>
            <a:srgbClr val="91460B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entagone 23"/>
          <p:cNvSpPr/>
          <p:nvPr/>
        </p:nvSpPr>
        <p:spPr>
          <a:xfrm>
            <a:off x="2871506" y="2985654"/>
            <a:ext cx="7705690" cy="733839"/>
          </a:xfrm>
          <a:prstGeom prst="homePlate">
            <a:avLst/>
          </a:prstGeom>
          <a:solidFill>
            <a:srgbClr val="96720C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entagone 35"/>
          <p:cNvSpPr/>
          <p:nvPr/>
        </p:nvSpPr>
        <p:spPr>
          <a:xfrm>
            <a:off x="2847338" y="2031781"/>
            <a:ext cx="7823908" cy="733839"/>
          </a:xfrm>
          <a:prstGeom prst="homePlate">
            <a:avLst/>
          </a:prstGeom>
          <a:solidFill>
            <a:srgbClr val="979A0B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2847338" y="1123346"/>
            <a:ext cx="7823908" cy="733839"/>
          </a:xfrm>
          <a:prstGeom prst="homePlate">
            <a:avLst/>
          </a:prstGeom>
          <a:solidFill>
            <a:srgbClr val="C1E294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32037" y="950823"/>
            <a:ext cx="8111939" cy="502245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851061" y="3915587"/>
            <a:ext cx="1944216" cy="733839"/>
          </a:xfrm>
          <a:prstGeom prst="rect">
            <a:avLst/>
          </a:prstGeom>
          <a:solidFill>
            <a:srgbClr val="9146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56115" y="3007499"/>
            <a:ext cx="1944216" cy="733839"/>
          </a:xfrm>
          <a:prstGeom prst="rect">
            <a:avLst/>
          </a:prstGeom>
          <a:solidFill>
            <a:srgbClr val="96720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51061" y="4950150"/>
            <a:ext cx="1944216" cy="733839"/>
          </a:xfrm>
          <a:prstGeom prst="rect">
            <a:avLst/>
          </a:prstGeom>
          <a:solidFill>
            <a:srgbClr val="87000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2819" y="1123346"/>
            <a:ext cx="1944216" cy="73383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4533" y="54573"/>
            <a:ext cx="9910200" cy="298529"/>
          </a:xfrm>
        </p:spPr>
        <p:txBody>
          <a:bodyPr/>
          <a:lstStyle/>
          <a:p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Machine Learning For Interactive Cyber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Critical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945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945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2" descr="Bildergebnis für home 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402" y="5886278"/>
            <a:ext cx="356395" cy="3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518117" y="950823"/>
            <a:ext cx="0" cy="50224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764806" y="1378273"/>
            <a:ext cx="216024" cy="21602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031311" y="1321320"/>
            <a:ext cx="128753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66800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3679" y="3203602"/>
            <a:ext cx="173637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66800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771387" y="3265246"/>
            <a:ext cx="216024" cy="21602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933398" y="4103751"/>
            <a:ext cx="16722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66800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4943" y="5145867"/>
            <a:ext cx="173637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66800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767070" y="5156034"/>
            <a:ext cx="216024" cy="216024"/>
          </a:xfrm>
          <a:prstGeom prst="ellipse">
            <a:avLst/>
          </a:prstGeom>
          <a:ln>
            <a:solidFill>
              <a:srgbClr val="87000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872819" y="2031781"/>
            <a:ext cx="1944216" cy="733839"/>
          </a:xfrm>
          <a:prstGeom prst="rect">
            <a:avLst/>
          </a:prstGeom>
          <a:solidFill>
            <a:srgbClr val="979A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764806" y="2286708"/>
            <a:ext cx="216024" cy="216024"/>
          </a:xfrm>
          <a:prstGeom prst="ellipse">
            <a:avLst/>
          </a:prstGeom>
          <a:ln>
            <a:solidFill>
              <a:srgbClr val="979A0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983094" y="2246337"/>
            <a:ext cx="164660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759315" y="4129720"/>
            <a:ext cx="216024" cy="216024"/>
          </a:xfrm>
          <a:prstGeom prst="ellipse">
            <a:avLst/>
          </a:prstGeom>
          <a:ln>
            <a:solidFill>
              <a:srgbClr val="91460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860526" y="2153224"/>
            <a:ext cx="7485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help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investigate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criticity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cyber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alerts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Security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Centers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(SOC) of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74906" y="1212035"/>
            <a:ext cx="7669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Threat identification and characterization is a continuous and perpetual effort. </a:t>
            </a:r>
          </a:p>
          <a:p>
            <a:pPr algn="l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plethora of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tools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generate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too many alerts to be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effectively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humans.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60526" y="3113685"/>
            <a:ext cx="575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to help SOC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combines machine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81131" y="3900996"/>
            <a:ext cx="72931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Use-case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scenarios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designed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cybersecurity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experts. </a:t>
            </a:r>
          </a:p>
          <a:p>
            <a:pPr algn="l"/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offending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machine to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attacks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on a network.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81131" y="4961452"/>
            <a:ext cx="72931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: to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investigation time.</a:t>
            </a:r>
          </a:p>
          <a:p>
            <a:pPr algn="l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powerful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3D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machine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and AI techniques.</a:t>
            </a:r>
          </a:p>
        </p:txBody>
      </p:sp>
      <p:cxnSp>
        <p:nvCxnSpPr>
          <p:cNvPr id="38" name="Connecteur droit 37"/>
          <p:cNvCxnSpPr>
            <a:endCxn id="7" idx="2"/>
          </p:cNvCxnSpPr>
          <p:nvPr/>
        </p:nvCxnSpPr>
        <p:spPr>
          <a:xfrm>
            <a:off x="518117" y="1485710"/>
            <a:ext cx="246689" cy="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507659" y="2394720"/>
            <a:ext cx="246689" cy="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514570" y="3373021"/>
            <a:ext cx="246689" cy="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09169" y="4241157"/>
            <a:ext cx="246689" cy="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09594" y="5260332"/>
            <a:ext cx="246689" cy="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8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0965" y="865153"/>
            <a:ext cx="10688664" cy="718750"/>
          </a:xfrm>
          <a:prstGeom prst="rect">
            <a:avLst/>
          </a:prstGeom>
          <a:solidFill>
            <a:srgbClr val="91C30A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801887"/>
            <a:ext cx="11522075" cy="431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945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945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0" name="Diagram 1"/>
          <p:cNvGraphicFramePr/>
          <p:nvPr>
            <p:extLst>
              <p:ext uri="{D42A27DB-BD31-4B8C-83A1-F6EECF244321}">
                <p14:modId xmlns:p14="http://schemas.microsoft.com/office/powerpoint/2010/main" val="1877615841"/>
              </p:ext>
            </p:extLst>
          </p:nvPr>
        </p:nvGraphicFramePr>
        <p:xfrm>
          <a:off x="936501" y="5863559"/>
          <a:ext cx="9318976" cy="31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1117" y="2016262"/>
            <a:ext cx="3897427" cy="254131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410087" y="4592050"/>
            <a:ext cx="4400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Attack Sophistication vs. </a:t>
            </a:r>
            <a:r>
              <a:rPr lang="fr-FR" sz="1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Intruder</a:t>
            </a:r>
            <a:r>
              <a:rPr lang="fr-FR" sz="1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Technical</a:t>
            </a:r>
            <a:r>
              <a:rPr lang="fr-FR" sz="1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Knowledge</a:t>
            </a:r>
            <a:r>
              <a:rPr lang="fr-FR" sz="1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l"/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CERT Coordination Center, ©2002 by Carnegie Mellon </a:t>
            </a:r>
            <a:r>
              <a:rPr lang="fr-FR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</a:t>
            </a: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2767" y="2234517"/>
            <a:ext cx="55760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Critical systems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evolve and become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increasingly interconnected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vulnerabilities and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attacks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emerged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Attackers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techniques have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evolved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simple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approaches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advanced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targeting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Cyber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threat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identification and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characterization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has become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critical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224533" y="5898346"/>
            <a:ext cx="216024" cy="21602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Picture 2" descr="Bildergebnis für home butt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402" y="5886278"/>
            <a:ext cx="356395" cy="3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2767" y="872623"/>
            <a:ext cx="1002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Threat identification and characterization is a continuous and perpetual effort. </a:t>
            </a:r>
          </a:p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abundance of tools generates too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many alerts to be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effectively managed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operators. 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1224533" y="54573"/>
            <a:ext cx="9910200" cy="298529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>
            <a:lvl1pPr marL="0" algn="l" defTabSz="90514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079" b="1" kern="1200" cap="none" baseline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Visualization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Machine Learning For Interactive Cyber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Threat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In Critical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5865" y="339855"/>
            <a:ext cx="1162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87000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CONTEXT</a:t>
            </a:r>
            <a:endParaRPr lang="en-GB" sz="1600" b="1" dirty="0">
              <a:solidFill>
                <a:srgbClr val="87000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2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801887"/>
            <a:ext cx="11522075" cy="431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00965" y="871392"/>
            <a:ext cx="10688664" cy="718750"/>
          </a:xfrm>
          <a:prstGeom prst="rect">
            <a:avLst/>
          </a:prstGeom>
          <a:solidFill>
            <a:srgbClr val="979A0B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945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945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0" name="Diagram 1"/>
          <p:cNvGraphicFramePr/>
          <p:nvPr>
            <p:extLst>
              <p:ext uri="{D42A27DB-BD31-4B8C-83A1-F6EECF244321}">
                <p14:modId xmlns:p14="http://schemas.microsoft.com/office/powerpoint/2010/main" val="343302988"/>
              </p:ext>
            </p:extLst>
          </p:nvPr>
        </p:nvGraphicFramePr>
        <p:xfrm>
          <a:off x="936501" y="5863559"/>
          <a:ext cx="9318976" cy="31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2" descr="Bildergebnis für home butt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772" y="5839688"/>
            <a:ext cx="356395" cy="3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56581" y="87990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investigate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criticity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cyber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alerts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Security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Centers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(SOC) of </a:t>
            </a:r>
            <a:r>
              <a:rPr lang="fr-F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infratructures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Ellipse 16"/>
          <p:cNvSpPr/>
          <p:nvPr/>
        </p:nvSpPr>
        <p:spPr>
          <a:xfrm>
            <a:off x="3056851" y="5912713"/>
            <a:ext cx="216024" cy="21602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13497" y="1802660"/>
            <a:ext cx="61845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etwork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and maintenance still require large scale supervision in a time-deferred fashion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fr-FR" sz="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Detecting malicious activities is an important part of an information security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</a:p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en-GB" sz="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detection on anomalous behaviour is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key element in detecting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attacks</a:t>
            </a:r>
          </a:p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en-GB" sz="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saves time but generates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significant number of false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positives</a:t>
            </a:r>
          </a:p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en-GB" sz="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investigation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remains a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task but with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positives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8346" y="2699563"/>
            <a:ext cx="4185197" cy="1169579"/>
          </a:xfrm>
          <a:prstGeom prst="rect">
            <a:avLst/>
          </a:prstGeom>
        </p:spPr>
      </p:pic>
      <p:sp>
        <p:nvSpPr>
          <p:cNvPr id="16" name="Flèche droite à entaille 15"/>
          <p:cNvSpPr/>
          <p:nvPr/>
        </p:nvSpPr>
        <p:spPr>
          <a:xfrm>
            <a:off x="485367" y="4793732"/>
            <a:ext cx="5251171" cy="672525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reduce investigation’s time and complexity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12314" y="4660826"/>
            <a:ext cx="524065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Efficient analysis tool with mixed approach 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Machine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automatic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anomaly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Interactive visualization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efficient manual analysis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1224533" y="54573"/>
            <a:ext cx="9910200" cy="298529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>
            <a:lvl1pPr marL="0" algn="l" defTabSz="90514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079" b="1" kern="1200" cap="none" baseline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Visualization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Machine Learning For Interactive Cyber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Threat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In Critical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414" y="337403"/>
            <a:ext cx="1481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87000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OBJECTIVES</a:t>
            </a:r>
            <a:endParaRPr lang="en-GB" sz="1600" b="1" dirty="0">
              <a:solidFill>
                <a:srgbClr val="87000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801887"/>
            <a:ext cx="11522075" cy="431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8" name="Diagram 1"/>
          <p:cNvGraphicFramePr/>
          <p:nvPr>
            <p:extLst>
              <p:ext uri="{D42A27DB-BD31-4B8C-83A1-F6EECF244321}">
                <p14:modId xmlns:p14="http://schemas.microsoft.com/office/powerpoint/2010/main" val="486094650"/>
              </p:ext>
            </p:extLst>
          </p:nvPr>
        </p:nvGraphicFramePr>
        <p:xfrm>
          <a:off x="936501" y="5863559"/>
          <a:ext cx="9318976" cy="31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400965" y="871392"/>
            <a:ext cx="10688664" cy="718750"/>
          </a:xfrm>
          <a:prstGeom prst="rect">
            <a:avLst/>
          </a:prstGeom>
          <a:solidFill>
            <a:srgbClr val="96720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945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945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2" descr="Bildergebnis für home butt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402" y="5886278"/>
            <a:ext cx="356395" cy="3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44613" y="881171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dedicated software tool to help SOC operators that combines machine learning and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visualization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824933" y="5912713"/>
            <a:ext cx="216024" cy="21602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26590" y="2015951"/>
            <a:ext cx="619268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advocate that operators’ investigations can be accelerated using advanced contextualization:</a:t>
            </a:r>
          </a:p>
          <a:p>
            <a:pPr marL="742950" lvl="1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characterizing the historical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behavior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a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understanding the historical usage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profile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clustering activities according to the historical patterns.</a:t>
            </a:r>
          </a:p>
          <a:p>
            <a:pPr marL="742950" lvl="1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en-GB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Operators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 to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quickly decide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whether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activity should be considered as a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threat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a legitimate activity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en-GB" sz="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Operators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 to explore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complex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raw data results via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interactive visualization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en-GB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l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Operators need to configure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customize algorithms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next process analysis</a:t>
            </a:r>
          </a:p>
          <a:p>
            <a:pPr algn="l">
              <a:buClr>
                <a:schemeClr val="accent2"/>
              </a:buClr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224533" y="54573"/>
            <a:ext cx="9910200" cy="298529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>
            <a:lvl1pPr marL="0" algn="l" defTabSz="90514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079" b="1" kern="1200" cap="none" baseline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Visualization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Machine Learning For Interactive Cyber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Threat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In Critical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24536" y="328258"/>
            <a:ext cx="15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87000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FRAMEWORK</a:t>
            </a:r>
            <a:endParaRPr lang="en-GB" sz="1600" b="1" dirty="0">
              <a:solidFill>
                <a:srgbClr val="87000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4413" y="2583217"/>
            <a:ext cx="4365216" cy="19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5801887"/>
            <a:ext cx="11522075" cy="431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Diagram 1"/>
          <p:cNvGraphicFramePr/>
          <p:nvPr>
            <p:extLst>
              <p:ext uri="{D42A27DB-BD31-4B8C-83A1-F6EECF244321}">
                <p14:modId xmlns:p14="http://schemas.microsoft.com/office/powerpoint/2010/main" val="1684377325"/>
              </p:ext>
            </p:extLst>
          </p:nvPr>
        </p:nvGraphicFramePr>
        <p:xfrm>
          <a:off x="936501" y="5863559"/>
          <a:ext cx="9318976" cy="31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à coins arrondis 3"/>
          <p:cNvSpPr/>
          <p:nvPr/>
        </p:nvSpPr>
        <p:spPr>
          <a:xfrm>
            <a:off x="1512565" y="1483729"/>
            <a:ext cx="8136904" cy="3168352"/>
          </a:xfrm>
          <a:prstGeom prst="roundRect">
            <a:avLst>
              <a:gd name="adj" fmla="val 5844"/>
            </a:avLst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945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945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2" descr="Bildergebnis für home butt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402" y="5886278"/>
            <a:ext cx="356395" cy="3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e 16"/>
          <p:cNvSpPr/>
          <p:nvPr/>
        </p:nvSpPr>
        <p:spPr>
          <a:xfrm>
            <a:off x="4824933" y="5912713"/>
            <a:ext cx="216024" cy="21602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59321" y="5012121"/>
            <a:ext cx="401911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GB" dirty="0" smtClean="0"/>
              <a:t>(1) Machine </a:t>
            </a:r>
            <a:r>
              <a:rPr lang="en-GB" dirty="0"/>
              <a:t>Learning and IA Modules</a:t>
            </a:r>
          </a:p>
        </p:txBody>
      </p:sp>
      <p:cxnSp>
        <p:nvCxnSpPr>
          <p:cNvPr id="6" name="Connecteur droit avec flèche 5"/>
          <p:cNvCxnSpPr>
            <a:stCxn id="12" idx="0"/>
          </p:cNvCxnSpPr>
          <p:nvPr/>
        </p:nvCxnSpPr>
        <p:spPr>
          <a:xfrm flipV="1">
            <a:off x="2268878" y="3312095"/>
            <a:ext cx="2124007" cy="170002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35139" y="5007967"/>
            <a:ext cx="4172938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GB" dirty="0" smtClean="0"/>
              <a:t>(2) HMI and data visualization Modules</a:t>
            </a:r>
            <a:endParaRPr lang="en-GB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 flipV="1">
            <a:off x="7345213" y="3384103"/>
            <a:ext cx="1728192" cy="163525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1224533" y="54573"/>
            <a:ext cx="9910200" cy="298529"/>
          </a:xfrm>
        </p:spPr>
        <p:txBody>
          <a:bodyPr/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Visualisation And Machine Learning For Interactive Cyber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Critical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24536" y="328258"/>
            <a:ext cx="15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87000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FRAMEWORK</a:t>
            </a:r>
            <a:endParaRPr lang="en-GB" sz="1600" b="1" dirty="0">
              <a:solidFill>
                <a:srgbClr val="87000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8589" y="1727919"/>
            <a:ext cx="7501012" cy="260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801887"/>
            <a:ext cx="11522075" cy="431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2" name="Diagram 1"/>
          <p:cNvGraphicFramePr/>
          <p:nvPr>
            <p:extLst>
              <p:ext uri="{D42A27DB-BD31-4B8C-83A1-F6EECF244321}">
                <p14:modId xmlns:p14="http://schemas.microsoft.com/office/powerpoint/2010/main" val="189149111"/>
              </p:ext>
            </p:extLst>
          </p:nvPr>
        </p:nvGraphicFramePr>
        <p:xfrm>
          <a:off x="936501" y="5863559"/>
          <a:ext cx="9318976" cy="31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528513" y="1727919"/>
            <a:ext cx="1000911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memoryless algorithm is operationally used as a functional black box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1" algn="l"/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Three machine-learning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algorithms are available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Behavior modeling and summarization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Dimensionality reduction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Similarity search, top-k requests and clustering</a:t>
            </a:r>
          </a:p>
          <a:p>
            <a:pPr lvl="1"/>
            <a:endParaRPr lang="en-US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Three main possibilities of interaction between the user and the algorithms: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Lightweight memoryless </a:t>
            </a:r>
            <a:r>
              <a:rPr lang="en-US" dirty="0" err="1"/>
              <a:t>algo</a:t>
            </a:r>
            <a:endParaRPr lang="en-U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Heavyweight </a:t>
            </a:r>
            <a:r>
              <a:rPr lang="en-US" dirty="0" err="1"/>
              <a:t>algo</a:t>
            </a:r>
            <a:endParaRPr lang="en-U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Stage-separable </a:t>
            </a:r>
            <a:r>
              <a:rPr lang="en-US" dirty="0" err="1"/>
              <a:t>algo</a:t>
            </a:r>
            <a:endParaRPr lang="en-US" dirty="0"/>
          </a:p>
          <a:p>
            <a:pPr lvl="1"/>
            <a:endParaRPr lang="en-US" sz="20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945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fr-FR" sz="945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2" descr="Bildergebnis für home butt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402" y="5886278"/>
            <a:ext cx="356395" cy="3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e 16"/>
          <p:cNvSpPr/>
          <p:nvPr/>
        </p:nvSpPr>
        <p:spPr>
          <a:xfrm>
            <a:off x="4824933" y="5912713"/>
            <a:ext cx="216024" cy="21602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32445" y="1196903"/>
            <a:ext cx="4019114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GB" dirty="0" smtClean="0"/>
              <a:t>(1) Machine </a:t>
            </a:r>
            <a:r>
              <a:rPr lang="en-GB" dirty="0"/>
              <a:t>Learning and IA Modules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1224533" y="54573"/>
            <a:ext cx="9910200" cy="298529"/>
          </a:xfrm>
        </p:spPr>
        <p:txBody>
          <a:bodyPr/>
          <a:lstStyle/>
          <a:p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Machine Learning For Interactive Cyber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Critical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4536" y="328258"/>
            <a:ext cx="15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87000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FRAMEWORK</a:t>
            </a:r>
            <a:endParaRPr lang="en-GB" sz="1600" b="1" dirty="0">
              <a:solidFill>
                <a:srgbClr val="87000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CEA 2019 Défaut">
  <a:themeElements>
    <a:clrScheme name="CEA-template">
      <a:dk1>
        <a:sysClr val="windowText" lastClr="000000"/>
      </a:dk1>
      <a:lt1>
        <a:sysClr val="window" lastClr="FFFFFF"/>
      </a:lt1>
      <a:dk2>
        <a:srgbClr val="E60019"/>
      </a:dk2>
      <a:lt2>
        <a:srgbClr val="FFFFFF"/>
      </a:lt2>
      <a:accent1>
        <a:srgbClr val="E60019"/>
      </a:accent1>
      <a:accent2>
        <a:srgbClr val="91C30A"/>
      </a:accent2>
      <a:accent3>
        <a:srgbClr val="87000A"/>
      </a:accent3>
      <a:accent4>
        <a:srgbClr val="0A6E28"/>
      </a:accent4>
      <a:accent5>
        <a:srgbClr val="5F5F5F"/>
      </a:accent5>
      <a:accent6>
        <a:srgbClr val="5F5F5F"/>
      </a:accent6>
      <a:hlink>
        <a:srgbClr val="91C30A"/>
      </a:hlink>
      <a:folHlink>
        <a:srgbClr val="0A6E28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9-Presentation-PPT-16-9.potx [Lecture seule]" id="{5AAA41E7-0CC6-4859-A4FF-50E0E90DC9B2}" vid="{67CC2B9B-D9F7-44DD-A609-AF4EE10CB7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DCDateCreated xmlns="http://schemas.microsoft.com/sharepoint/v3/fields" xsi:nil="true"/>
    <_dlc_DocId xmlns="9a0cca68-9885-4579-a121-0ff71e341cd0">4HWPYYT6XAN2-2121337104-16043</_dlc_DocId>
    <_dlc_DocIdUrl xmlns="9a0cca68-9885-4579-a121-0ff71e341cd0">
      <Url>https://nsns-new.sg.iaea.org/meetings/_layouts/15/DocIdRedir.aspx?ID=4HWPYYT6XAN2-2121337104-16043</Url>
      <Description>4HWPYYT6XAN2-2121337104-16043</Description>
    </_dlc_DocIdUrl>
    <_dlc_DocIdPersistId xmlns="9a0cca68-9885-4579-a121-0ff71e341cd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0D72D8323497419D0B0D490876AA9F" ma:contentTypeVersion="15" ma:contentTypeDescription="Create a new document." ma:contentTypeScope="" ma:versionID="3a24465035cb8b25a2285c02f74eba9b">
  <xsd:schema xmlns:xsd="http://www.w3.org/2001/XMLSchema" xmlns:xs="http://www.w3.org/2001/XMLSchema" xmlns:p="http://schemas.microsoft.com/office/2006/metadata/properties" xmlns:ns2="http://schemas.microsoft.com/sharepoint/v3/fields" xmlns:ns3="9a0cca68-9885-4579-a121-0ff71e341cd0" targetNamespace="http://schemas.microsoft.com/office/2006/metadata/properties" ma:root="true" ma:fieldsID="6df0075af1bdf4a1181bb0cd339a45ba" ns2:_="" ns3:_="">
    <xsd:import namespace="http://schemas.microsoft.com/sharepoint/v3/fields"/>
    <xsd:import namespace="9a0cca68-9885-4579-a121-0ff71e341cd0"/>
    <xsd:element name="properties">
      <xsd:complexType>
        <xsd:sequence>
          <xsd:element name="documentManagement">
            <xsd:complexType>
              <xsd:all>
                <xsd:element ref="ns2:_DCDateCreated" minOccurs="0"/>
                <xsd:element ref="ns2:_Version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2" nillable="true" ma:displayName="Date Created" ma:description="The date on which this resource was created" ma:format="DateTime" ma:internalName="_DCDateCreated" ma:readOnly="false">
      <xsd:simpleType>
        <xsd:restriction base="dms:DateTime"/>
      </xsd:simpleType>
    </xsd:element>
    <xsd:element name="_Version" ma:index="3" nillable="true" ma:displayName="Version" ma:internalName="_Vers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cca68-9885-4579-a121-0ff71e341cd0" elementFormDefault="qualified">
    <xsd:import namespace="http://schemas.microsoft.com/office/2006/documentManagement/types"/>
    <xsd:import namespace="http://schemas.microsoft.com/office/infopath/2007/PartnerControls"/>
    <xsd:element name="_dlc_DocId" ma:index="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9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962014-9079-4E60-A34D-512684448F5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a0cca68-9885-4579-a121-0ff71e341cd0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3B12C1-DFEA-48DE-8888-A466E02771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818B1C-ED37-4AE6-BE57-4E3E7D4DC5E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37332D1-A297-4D71-ADCE-3E6505EE50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9a0cca68-9885-4579-a121-0ff71e341c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42866</TotalTime>
  <Words>1329</Words>
  <Application>Microsoft Office PowerPoint</Application>
  <PresentationFormat>Personnalisé</PresentationFormat>
  <Paragraphs>260</Paragraphs>
  <Slides>16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Wingdings 3</vt:lpstr>
      <vt:lpstr>Template CEA 2019 Défaut</vt:lpstr>
      <vt:lpstr>Présentation PowerPoint</vt:lpstr>
      <vt:lpstr>Présentation PowerPoint</vt:lpstr>
      <vt:lpstr>Présentation PowerPoint</vt:lpstr>
      <vt:lpstr>Visualization And Machine Learning For Interactive Cyber Threat Analysis In Critical Infrastructures</vt:lpstr>
      <vt:lpstr>Présentation PowerPoint</vt:lpstr>
      <vt:lpstr>Présentation PowerPoint</vt:lpstr>
      <vt:lpstr>Présentation PowerPoint</vt:lpstr>
      <vt:lpstr>Visualisation And Machine Learning For Interactive Cyber Threat Analysis In Critical Infrastructures</vt:lpstr>
      <vt:lpstr>Visualization And Machine Learning For Interactive Cyber Threat Analysis In Critical Infrastructures</vt:lpstr>
      <vt:lpstr>Visualization And Machine Learning For Interactive Cyber Threat Analysis In Critical Infrastructures</vt:lpstr>
      <vt:lpstr>Visualization And Machine Learning For Interactive Cyber Threat Analysis In Critical Infrastructures</vt:lpstr>
      <vt:lpstr>Visualization And Machine Learning For Interactive Cyber Threat Analysis In Critical Infrastructures</vt:lpstr>
      <vt:lpstr>Visualization And Machine Learning For Interactive Cyber Threat Analysis In Critical Infrastructures</vt:lpstr>
      <vt:lpstr>Visualization And Machine Learning For Interactive Cyber Threat Analysis In Critical Infrastructures</vt:lpstr>
      <vt:lpstr>Visualization And Machine Learning For Interactive Cyber Threat Analysis In Critical Infrastructures</vt:lpstr>
      <vt:lpstr>Thank you for your attention</vt:lpstr>
    </vt:vector>
  </TitlesOfParts>
  <Company>Vrije Universiteit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CN269 ICP Sample Template</dc:title>
  <dc:creator>testuser</dc:creator>
  <cp:lastModifiedBy>AZZABI Radhouene 234587</cp:lastModifiedBy>
  <cp:revision>449</cp:revision>
  <dcterms:created xsi:type="dcterms:W3CDTF">2013-03-14T14:26:55Z</dcterms:created>
  <dcterms:modified xsi:type="dcterms:W3CDTF">2020-01-24T09:49:14Z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0x010100D90D72D8323497419D0B0D490876AA9F</vt:lpwstr>
  </property>
  <property fmtid="{D5CDD505-2E9C-101B-9397-08002B2CF9AE}" pid="3" name="_dlc_DocIdItemGuid">
    <vt:lpwstr>f0ac8dc0-e59e-4ceb-9861-4b4673e63ab4</vt:lpwstr>
  </property>
</Properties>
</file>