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1" r:id="rId1"/>
  </p:sldMasterIdLst>
  <p:notesMasterIdLst>
    <p:notesMasterId r:id="rId28"/>
  </p:notesMasterIdLst>
  <p:handoutMasterIdLst>
    <p:handoutMasterId r:id="rId29"/>
  </p:handoutMasterIdLst>
  <p:sldIdLst>
    <p:sldId id="914" r:id="rId2"/>
    <p:sldId id="915" r:id="rId3"/>
    <p:sldId id="916" r:id="rId4"/>
    <p:sldId id="917" r:id="rId5"/>
    <p:sldId id="918" r:id="rId6"/>
    <p:sldId id="920" r:id="rId7"/>
    <p:sldId id="871" r:id="rId8"/>
    <p:sldId id="891" r:id="rId9"/>
    <p:sldId id="894" r:id="rId10"/>
    <p:sldId id="895" r:id="rId11"/>
    <p:sldId id="896" r:id="rId12"/>
    <p:sldId id="897" r:id="rId13"/>
    <p:sldId id="898" r:id="rId14"/>
    <p:sldId id="899" r:id="rId15"/>
    <p:sldId id="901" r:id="rId16"/>
    <p:sldId id="902" r:id="rId17"/>
    <p:sldId id="904" r:id="rId18"/>
    <p:sldId id="909" r:id="rId19"/>
    <p:sldId id="908" r:id="rId20"/>
    <p:sldId id="905" r:id="rId21"/>
    <p:sldId id="906" r:id="rId22"/>
    <p:sldId id="907" r:id="rId23"/>
    <p:sldId id="913" r:id="rId24"/>
    <p:sldId id="910" r:id="rId25"/>
    <p:sldId id="912" r:id="rId26"/>
    <p:sldId id="922" r:id="rId27"/>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66FF"/>
    <a:srgbClr val="0000FF"/>
    <a:srgbClr val="003399"/>
    <a:srgbClr val="0033CC"/>
    <a:srgbClr val="990033"/>
    <a:srgbClr val="9966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8927" autoAdjust="0"/>
  </p:normalViewPr>
  <p:slideViewPr>
    <p:cSldViewPr>
      <p:cViewPr>
        <p:scale>
          <a:sx n="75" d="100"/>
          <a:sy n="75" d="100"/>
        </p:scale>
        <p:origin x="-1362"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8357A2-55F6-400C-BA2A-FA38F1488E4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F820960-A510-4B37-89B1-DA7BA52B103C}">
      <dgm:prSet phldrT="[Text]" custT="1"/>
      <dgm:spPr/>
      <dgm:t>
        <a:bodyPr/>
        <a:lstStyle/>
        <a:p>
          <a:r>
            <a:rPr lang="en-US" sz="2000" b="1" dirty="0"/>
            <a:t>Prime Minister</a:t>
          </a:r>
        </a:p>
      </dgm:t>
    </dgm:pt>
    <dgm:pt modelId="{AA4A9411-AB2A-4812-BF3A-C8246C4DF58A}" type="parTrans" cxnId="{11CE73D2-6531-4C56-AC9D-5F89E79396E6}">
      <dgm:prSet/>
      <dgm:spPr/>
      <dgm:t>
        <a:bodyPr/>
        <a:lstStyle/>
        <a:p>
          <a:endParaRPr lang="en-US"/>
        </a:p>
      </dgm:t>
    </dgm:pt>
    <dgm:pt modelId="{E4831B0E-9A04-44B6-889F-8638632178B9}" type="sibTrans" cxnId="{11CE73D2-6531-4C56-AC9D-5F89E79396E6}">
      <dgm:prSet/>
      <dgm:spPr/>
      <dgm:t>
        <a:bodyPr/>
        <a:lstStyle/>
        <a:p>
          <a:endParaRPr lang="en-US"/>
        </a:p>
      </dgm:t>
    </dgm:pt>
    <dgm:pt modelId="{386AF9B2-BB41-4DE5-9980-A45070D99BC0}">
      <dgm:prSet phldrT="[Text]"/>
      <dgm:spPr/>
      <dgm:t>
        <a:bodyPr/>
        <a:lstStyle/>
        <a:p>
          <a:r>
            <a:rPr lang="en-US" dirty="0" smtClean="0"/>
            <a:t>Ministry of Science and Technology</a:t>
          </a:r>
          <a:endParaRPr lang="en-US" dirty="0"/>
        </a:p>
      </dgm:t>
    </dgm:pt>
    <dgm:pt modelId="{5385634C-ED4E-4CDD-84D3-CA514242D243}" type="parTrans" cxnId="{0966ACCB-A3A3-4889-9F2D-6B31303F1CB0}">
      <dgm:prSet/>
      <dgm:spPr/>
      <dgm:t>
        <a:bodyPr/>
        <a:lstStyle/>
        <a:p>
          <a:endParaRPr lang="en-US"/>
        </a:p>
      </dgm:t>
    </dgm:pt>
    <dgm:pt modelId="{7CEFB390-1B38-49C4-817B-89E66A0FCFD5}" type="sibTrans" cxnId="{0966ACCB-A3A3-4889-9F2D-6B31303F1CB0}">
      <dgm:prSet/>
      <dgm:spPr/>
      <dgm:t>
        <a:bodyPr/>
        <a:lstStyle/>
        <a:p>
          <a:endParaRPr lang="en-US"/>
        </a:p>
      </dgm:t>
    </dgm:pt>
    <dgm:pt modelId="{9DF9DE29-36BB-43F5-8D43-58E3EEB76272}">
      <dgm:prSet/>
      <dgm:spPr/>
      <dgm:t>
        <a:bodyPr/>
        <a:lstStyle/>
        <a:p>
          <a:r>
            <a:rPr lang="en-US" dirty="0"/>
            <a:t>Ministry of Finance</a:t>
          </a:r>
        </a:p>
      </dgm:t>
    </dgm:pt>
    <dgm:pt modelId="{0547719A-C7F2-4662-AD9A-FC174859EB3F}" type="parTrans" cxnId="{B7F06A2E-D3CE-4BA9-805C-DC8631286EF1}">
      <dgm:prSet/>
      <dgm:spPr/>
      <dgm:t>
        <a:bodyPr/>
        <a:lstStyle/>
        <a:p>
          <a:endParaRPr lang="en-US"/>
        </a:p>
      </dgm:t>
    </dgm:pt>
    <dgm:pt modelId="{B9F0F7E3-AC77-4B71-994E-38C123E25CF6}" type="sibTrans" cxnId="{B7F06A2E-D3CE-4BA9-805C-DC8631286EF1}">
      <dgm:prSet/>
      <dgm:spPr/>
      <dgm:t>
        <a:bodyPr/>
        <a:lstStyle/>
        <a:p>
          <a:endParaRPr lang="en-US"/>
        </a:p>
      </dgm:t>
    </dgm:pt>
    <dgm:pt modelId="{70AF08FF-53DD-4D56-B4EC-90A3543ECCA1}">
      <dgm:prSet/>
      <dgm:spPr/>
      <dgm:t>
        <a:bodyPr/>
        <a:lstStyle/>
        <a:p>
          <a:r>
            <a:rPr lang="en-US" dirty="0" smtClean="0"/>
            <a:t>Ministry of Public Security </a:t>
          </a:r>
          <a:endParaRPr lang="en-US" dirty="0"/>
        </a:p>
      </dgm:t>
    </dgm:pt>
    <dgm:pt modelId="{3DA8F415-B3C9-482F-A21E-3B3195056C85}" type="parTrans" cxnId="{7C1D3DD8-62EA-4AB5-982D-A21380CBA8B2}">
      <dgm:prSet/>
      <dgm:spPr/>
      <dgm:t>
        <a:bodyPr/>
        <a:lstStyle/>
        <a:p>
          <a:endParaRPr lang="en-US"/>
        </a:p>
      </dgm:t>
    </dgm:pt>
    <dgm:pt modelId="{AF00FCBE-4DF1-4BB4-A4A9-A60BCDFED740}" type="sibTrans" cxnId="{7C1D3DD8-62EA-4AB5-982D-A21380CBA8B2}">
      <dgm:prSet/>
      <dgm:spPr/>
      <dgm:t>
        <a:bodyPr/>
        <a:lstStyle/>
        <a:p>
          <a:endParaRPr lang="en-US"/>
        </a:p>
      </dgm:t>
    </dgm:pt>
    <dgm:pt modelId="{C278F445-5210-498F-B56D-D83EA2FBB2CF}">
      <dgm:prSet/>
      <dgm:spPr/>
      <dgm:t>
        <a:bodyPr/>
        <a:lstStyle/>
        <a:p>
          <a:r>
            <a:rPr lang="en-US" dirty="0"/>
            <a:t>Ministry of National </a:t>
          </a:r>
          <a:r>
            <a:rPr lang="en-US" dirty="0" err="1"/>
            <a:t>Defence</a:t>
          </a:r>
          <a:endParaRPr lang="en-US" dirty="0"/>
        </a:p>
      </dgm:t>
    </dgm:pt>
    <dgm:pt modelId="{A1B59C76-D82F-482C-BC90-08C162616C7A}" type="parTrans" cxnId="{93F7808C-56D5-4E5F-898B-249BA76CFB5F}">
      <dgm:prSet/>
      <dgm:spPr/>
      <dgm:t>
        <a:bodyPr/>
        <a:lstStyle/>
        <a:p>
          <a:endParaRPr lang="en-US"/>
        </a:p>
      </dgm:t>
    </dgm:pt>
    <dgm:pt modelId="{633C0F01-CFE8-4F13-B725-F71AD3CC481A}" type="sibTrans" cxnId="{93F7808C-56D5-4E5F-898B-249BA76CFB5F}">
      <dgm:prSet/>
      <dgm:spPr/>
      <dgm:t>
        <a:bodyPr/>
        <a:lstStyle/>
        <a:p>
          <a:endParaRPr lang="en-US"/>
        </a:p>
      </dgm:t>
    </dgm:pt>
    <dgm:pt modelId="{2A52CFA7-3FB2-4A6A-92C7-A62877FF7FF4}">
      <dgm:prSet/>
      <dgm:spPr/>
      <dgm:t>
        <a:bodyPr/>
        <a:lstStyle/>
        <a:p>
          <a:r>
            <a:rPr lang="en-US" dirty="0"/>
            <a:t>Local Government </a:t>
          </a:r>
        </a:p>
      </dgm:t>
    </dgm:pt>
    <dgm:pt modelId="{BB6A4264-FAEB-42DB-91F4-8DEF9361FC84}" type="parTrans" cxnId="{B6BC4363-A0C9-424B-BEF6-2E15E933FF16}">
      <dgm:prSet/>
      <dgm:spPr/>
      <dgm:t>
        <a:bodyPr/>
        <a:lstStyle/>
        <a:p>
          <a:endParaRPr lang="en-US"/>
        </a:p>
      </dgm:t>
    </dgm:pt>
    <dgm:pt modelId="{8413ED64-DCCE-4C0D-A73B-B22F780FA529}" type="sibTrans" cxnId="{B6BC4363-A0C9-424B-BEF6-2E15E933FF16}">
      <dgm:prSet/>
      <dgm:spPr/>
      <dgm:t>
        <a:bodyPr/>
        <a:lstStyle/>
        <a:p>
          <a:endParaRPr lang="en-US"/>
        </a:p>
      </dgm:t>
    </dgm:pt>
    <dgm:pt modelId="{DB464772-8E31-437E-A628-49F0569391DB}">
      <dgm:prSet/>
      <dgm:spPr>
        <a:solidFill>
          <a:schemeClr val="accent1"/>
        </a:solidFill>
      </dgm:spPr>
      <dgm:t>
        <a:bodyPr/>
        <a:lstStyle/>
        <a:p>
          <a:r>
            <a:rPr lang="en-US" dirty="0"/>
            <a:t>VARANS</a:t>
          </a:r>
        </a:p>
      </dgm:t>
    </dgm:pt>
    <dgm:pt modelId="{FA9BA7DA-C1F1-4767-9F4B-2DFC92F64B61}" type="parTrans" cxnId="{C6F53162-1FC0-445F-B7C4-C3F58FC82C91}">
      <dgm:prSet/>
      <dgm:spPr/>
      <dgm:t>
        <a:bodyPr/>
        <a:lstStyle/>
        <a:p>
          <a:endParaRPr lang="en-US"/>
        </a:p>
      </dgm:t>
    </dgm:pt>
    <dgm:pt modelId="{4529C01D-5AD8-41D8-9F1E-B8CDB97BC171}" type="sibTrans" cxnId="{C6F53162-1FC0-445F-B7C4-C3F58FC82C91}">
      <dgm:prSet/>
      <dgm:spPr/>
      <dgm:t>
        <a:bodyPr/>
        <a:lstStyle/>
        <a:p>
          <a:endParaRPr lang="en-US"/>
        </a:p>
      </dgm:t>
    </dgm:pt>
    <dgm:pt modelId="{6F15CD13-E472-408D-B4C7-A9B758B710A9}">
      <dgm:prSet/>
      <dgm:spPr/>
      <dgm:t>
        <a:bodyPr/>
        <a:lstStyle/>
        <a:p>
          <a:r>
            <a:rPr lang="en-US" dirty="0"/>
            <a:t>General Department of Vietnam Customs</a:t>
          </a:r>
        </a:p>
      </dgm:t>
    </dgm:pt>
    <dgm:pt modelId="{29431934-C999-4021-977B-C579BD778AC0}" type="parTrans" cxnId="{35EC432E-D1D9-4906-8C43-F2F795733474}">
      <dgm:prSet/>
      <dgm:spPr/>
      <dgm:t>
        <a:bodyPr/>
        <a:lstStyle/>
        <a:p>
          <a:endParaRPr lang="en-US"/>
        </a:p>
      </dgm:t>
    </dgm:pt>
    <dgm:pt modelId="{B98FD09A-AA45-4D31-981D-65A7C2E96AEB}" type="sibTrans" cxnId="{35EC432E-D1D9-4906-8C43-F2F795733474}">
      <dgm:prSet/>
      <dgm:spPr/>
      <dgm:t>
        <a:bodyPr/>
        <a:lstStyle/>
        <a:p>
          <a:endParaRPr lang="en-US"/>
        </a:p>
      </dgm:t>
    </dgm:pt>
    <dgm:pt modelId="{BF39092E-A335-4F7E-89ED-E8CBF36398B6}">
      <dgm:prSet/>
      <dgm:spPr/>
      <dgm:t>
        <a:bodyPr/>
        <a:lstStyle/>
        <a:p>
          <a:r>
            <a:rPr lang="en-US" dirty="0"/>
            <a:t>Vietnam Coast Guard</a:t>
          </a:r>
        </a:p>
      </dgm:t>
    </dgm:pt>
    <dgm:pt modelId="{90138FC5-FCFF-4525-9F17-938A9DBCE15E}" type="parTrans" cxnId="{8598E125-12E0-4545-9E11-FF3B501FFF3A}">
      <dgm:prSet/>
      <dgm:spPr/>
      <dgm:t>
        <a:bodyPr/>
        <a:lstStyle/>
        <a:p>
          <a:endParaRPr lang="en-US"/>
        </a:p>
      </dgm:t>
    </dgm:pt>
    <dgm:pt modelId="{CB302C3E-6E47-4854-986A-BF9656BF65BF}" type="sibTrans" cxnId="{8598E125-12E0-4545-9E11-FF3B501FFF3A}">
      <dgm:prSet/>
      <dgm:spPr/>
      <dgm:t>
        <a:bodyPr/>
        <a:lstStyle/>
        <a:p>
          <a:endParaRPr lang="en-US"/>
        </a:p>
      </dgm:t>
    </dgm:pt>
    <dgm:pt modelId="{11E0AB3A-C4A6-40C5-97E3-97F5E275BF8F}">
      <dgm:prSet/>
      <dgm:spPr/>
      <dgm:t>
        <a:bodyPr/>
        <a:lstStyle/>
        <a:p>
          <a:r>
            <a:rPr lang="en-US"/>
            <a:t>Vietnam Border Defence Force</a:t>
          </a:r>
        </a:p>
      </dgm:t>
    </dgm:pt>
    <dgm:pt modelId="{CED4D263-8046-4789-B661-22851026123E}" type="parTrans" cxnId="{3C34D438-0666-433F-AB2D-744F8BCFF327}">
      <dgm:prSet/>
      <dgm:spPr/>
      <dgm:t>
        <a:bodyPr/>
        <a:lstStyle/>
        <a:p>
          <a:endParaRPr lang="en-US"/>
        </a:p>
      </dgm:t>
    </dgm:pt>
    <dgm:pt modelId="{B8702DFB-6B75-4A83-ADD0-12B56DB7D88B}" type="sibTrans" cxnId="{3C34D438-0666-433F-AB2D-744F8BCFF327}">
      <dgm:prSet/>
      <dgm:spPr/>
      <dgm:t>
        <a:bodyPr/>
        <a:lstStyle/>
        <a:p>
          <a:endParaRPr lang="en-US"/>
        </a:p>
      </dgm:t>
    </dgm:pt>
    <dgm:pt modelId="{27DC26C1-62DE-4D29-9E46-48FED66937C1}">
      <dgm:prSet/>
      <dgm:spPr/>
      <dgm:t>
        <a:bodyPr/>
        <a:lstStyle/>
        <a:p>
          <a:r>
            <a:rPr lang="en-US" dirty="0"/>
            <a:t>Department of Public Security</a:t>
          </a:r>
        </a:p>
      </dgm:t>
    </dgm:pt>
    <dgm:pt modelId="{9B878BC8-BFA3-4CB4-A7EB-BD7F0CE46248}" type="parTrans" cxnId="{BFDC8AA4-A318-49BE-8233-ED3515ED2EC6}">
      <dgm:prSet/>
      <dgm:spPr/>
      <dgm:t>
        <a:bodyPr/>
        <a:lstStyle/>
        <a:p>
          <a:endParaRPr lang="en-US"/>
        </a:p>
      </dgm:t>
    </dgm:pt>
    <dgm:pt modelId="{42A0FFD8-2A88-43D0-8B15-230AB79C1796}" type="sibTrans" cxnId="{BFDC8AA4-A318-49BE-8233-ED3515ED2EC6}">
      <dgm:prSet/>
      <dgm:spPr/>
      <dgm:t>
        <a:bodyPr/>
        <a:lstStyle/>
        <a:p>
          <a:endParaRPr lang="en-US"/>
        </a:p>
      </dgm:t>
    </dgm:pt>
    <dgm:pt modelId="{0695C2C9-1498-4D6E-9855-AB70CBA8A339}">
      <dgm:prSet/>
      <dgm:spPr/>
      <dgm:t>
        <a:bodyPr/>
        <a:lstStyle/>
        <a:p>
          <a:r>
            <a:rPr lang="en-US" dirty="0"/>
            <a:t>Department of Science and Technology</a:t>
          </a:r>
        </a:p>
      </dgm:t>
    </dgm:pt>
    <dgm:pt modelId="{A7DBB77B-AB9D-4385-96B9-048FE3CFCB4F}" type="parTrans" cxnId="{5101B774-C692-4E10-BDD3-607E52A8EDDD}">
      <dgm:prSet/>
      <dgm:spPr/>
      <dgm:t>
        <a:bodyPr/>
        <a:lstStyle/>
        <a:p>
          <a:endParaRPr lang="en-US"/>
        </a:p>
      </dgm:t>
    </dgm:pt>
    <dgm:pt modelId="{0DEC78B6-5B81-476C-B49B-8932A536782C}" type="sibTrans" cxnId="{5101B774-C692-4E10-BDD3-607E52A8EDDD}">
      <dgm:prSet/>
      <dgm:spPr/>
      <dgm:t>
        <a:bodyPr/>
        <a:lstStyle/>
        <a:p>
          <a:endParaRPr lang="en-US"/>
        </a:p>
      </dgm:t>
    </dgm:pt>
    <dgm:pt modelId="{5CDA46D2-CB68-4B09-8BE1-ABB0832C705B}">
      <dgm:prSet/>
      <dgm:spPr/>
      <dgm:t>
        <a:bodyPr/>
        <a:lstStyle/>
        <a:p>
          <a:r>
            <a:rPr lang="en-US" dirty="0" smtClean="0"/>
            <a:t>General Department of Security </a:t>
          </a:r>
          <a:endParaRPr lang="en-US" dirty="0"/>
        </a:p>
      </dgm:t>
    </dgm:pt>
    <dgm:pt modelId="{0FD46F51-6250-4209-9874-36985E44871F}" type="parTrans" cxnId="{8C24605B-1CFF-4748-AE21-4AAD2E6B9DD0}">
      <dgm:prSet/>
      <dgm:spPr/>
      <dgm:t>
        <a:bodyPr/>
        <a:lstStyle/>
        <a:p>
          <a:endParaRPr lang="en-US"/>
        </a:p>
      </dgm:t>
    </dgm:pt>
    <dgm:pt modelId="{5E191EA1-7787-4D4B-A1D7-71EAE2E83932}" type="sibTrans" cxnId="{8C24605B-1CFF-4748-AE21-4AAD2E6B9DD0}">
      <dgm:prSet/>
      <dgm:spPr/>
      <dgm:t>
        <a:bodyPr/>
        <a:lstStyle/>
        <a:p>
          <a:endParaRPr lang="en-US"/>
        </a:p>
      </dgm:t>
    </dgm:pt>
    <dgm:pt modelId="{392D9FF1-BEE2-4725-A14E-21400007FA9D}">
      <dgm:prSet/>
      <dgm:spPr/>
      <dgm:t>
        <a:bodyPr/>
        <a:lstStyle/>
        <a:p>
          <a:r>
            <a:rPr lang="en-US" dirty="0"/>
            <a:t>Other</a:t>
          </a:r>
        </a:p>
      </dgm:t>
    </dgm:pt>
    <dgm:pt modelId="{C8DE2136-04A0-49E1-9120-276E415B4962}" type="parTrans" cxnId="{5CF7339A-7CED-45AC-8FE7-53FE57BB4A28}">
      <dgm:prSet/>
      <dgm:spPr/>
      <dgm:t>
        <a:bodyPr/>
        <a:lstStyle/>
        <a:p>
          <a:endParaRPr lang="en-US"/>
        </a:p>
      </dgm:t>
    </dgm:pt>
    <dgm:pt modelId="{72CC8C93-6C31-4B3B-89FE-A8AC41F0D725}" type="sibTrans" cxnId="{5CF7339A-7CED-45AC-8FE7-53FE57BB4A28}">
      <dgm:prSet/>
      <dgm:spPr/>
      <dgm:t>
        <a:bodyPr/>
        <a:lstStyle/>
        <a:p>
          <a:endParaRPr lang="en-US"/>
        </a:p>
      </dgm:t>
    </dgm:pt>
    <dgm:pt modelId="{28D7C8C8-A27D-47CF-A662-C22471282838}">
      <dgm:prSet/>
      <dgm:spPr/>
      <dgm:t>
        <a:bodyPr/>
        <a:lstStyle/>
        <a:p>
          <a:r>
            <a:rPr lang="vi-VN" dirty="0" smtClean="0"/>
            <a:t>Vietnam Leaders Security Command (K10)</a:t>
          </a:r>
          <a:endParaRPr lang="vi-VN" dirty="0"/>
        </a:p>
      </dgm:t>
    </dgm:pt>
    <dgm:pt modelId="{86BBFE55-B405-4854-904F-D79348F56DB1}" type="parTrans" cxnId="{5BFA0080-7ADB-4A3B-8111-F1BF64B68B22}">
      <dgm:prSet/>
      <dgm:spPr/>
      <dgm:t>
        <a:bodyPr/>
        <a:lstStyle/>
        <a:p>
          <a:endParaRPr lang="vi-VN"/>
        </a:p>
      </dgm:t>
    </dgm:pt>
    <dgm:pt modelId="{750F96AE-8B0D-44E9-89FF-FBFF87989A63}" type="sibTrans" cxnId="{5BFA0080-7ADB-4A3B-8111-F1BF64B68B22}">
      <dgm:prSet/>
      <dgm:spPr/>
      <dgm:t>
        <a:bodyPr/>
        <a:lstStyle/>
        <a:p>
          <a:endParaRPr lang="vi-VN"/>
        </a:p>
      </dgm:t>
    </dgm:pt>
    <dgm:pt modelId="{527639BE-3765-434B-9247-BB3CC8E94E9B}">
      <dgm:prSet/>
      <dgm:spPr/>
      <dgm:t>
        <a:bodyPr/>
        <a:lstStyle/>
        <a:p>
          <a:r>
            <a:rPr lang="vi-VN" smtClean="0"/>
            <a:t>Department of Health</a:t>
          </a:r>
          <a:endParaRPr lang="vi-VN"/>
        </a:p>
      </dgm:t>
    </dgm:pt>
    <dgm:pt modelId="{18E8D5E6-322F-4BF0-9244-EA57EB791FCF}" type="parTrans" cxnId="{39D094A3-F712-40C1-A797-720170CF6476}">
      <dgm:prSet/>
      <dgm:spPr/>
      <dgm:t>
        <a:bodyPr/>
        <a:lstStyle/>
        <a:p>
          <a:endParaRPr lang="vi-VN"/>
        </a:p>
      </dgm:t>
    </dgm:pt>
    <dgm:pt modelId="{A51E4EA1-D5C2-4A8A-A80D-05EEFDCC2E9F}" type="sibTrans" cxnId="{39D094A3-F712-40C1-A797-720170CF6476}">
      <dgm:prSet/>
      <dgm:spPr/>
      <dgm:t>
        <a:bodyPr/>
        <a:lstStyle/>
        <a:p>
          <a:endParaRPr lang="vi-VN"/>
        </a:p>
      </dgm:t>
    </dgm:pt>
    <dgm:pt modelId="{1DBD90E4-5115-44D4-89BC-3A44EA88E70D}" type="pres">
      <dgm:prSet presAssocID="{768357A2-55F6-400C-BA2A-FA38F1488E4E}" presName="hierChild1" presStyleCnt="0">
        <dgm:presLayoutVars>
          <dgm:orgChart val="1"/>
          <dgm:chPref val="1"/>
          <dgm:dir/>
          <dgm:animOne val="branch"/>
          <dgm:animLvl val="lvl"/>
          <dgm:resizeHandles/>
        </dgm:presLayoutVars>
      </dgm:prSet>
      <dgm:spPr/>
      <dgm:t>
        <a:bodyPr/>
        <a:lstStyle/>
        <a:p>
          <a:endParaRPr lang="en-US"/>
        </a:p>
      </dgm:t>
    </dgm:pt>
    <dgm:pt modelId="{B300BF4F-2346-4795-9A2D-CE45708DED2B}" type="pres">
      <dgm:prSet presAssocID="{0F820960-A510-4B37-89B1-DA7BA52B103C}" presName="hierRoot1" presStyleCnt="0">
        <dgm:presLayoutVars>
          <dgm:hierBranch val="init"/>
        </dgm:presLayoutVars>
      </dgm:prSet>
      <dgm:spPr/>
      <dgm:t>
        <a:bodyPr/>
        <a:lstStyle/>
        <a:p>
          <a:endParaRPr lang="vi-VN"/>
        </a:p>
      </dgm:t>
    </dgm:pt>
    <dgm:pt modelId="{20A14138-0125-4BB8-9738-146FA4A8C527}" type="pres">
      <dgm:prSet presAssocID="{0F820960-A510-4B37-89B1-DA7BA52B103C}" presName="rootComposite1" presStyleCnt="0"/>
      <dgm:spPr/>
      <dgm:t>
        <a:bodyPr/>
        <a:lstStyle/>
        <a:p>
          <a:endParaRPr lang="vi-VN"/>
        </a:p>
      </dgm:t>
    </dgm:pt>
    <dgm:pt modelId="{B8B32D61-B08A-4E50-8572-AFBCBE1DC4A7}" type="pres">
      <dgm:prSet presAssocID="{0F820960-A510-4B37-89B1-DA7BA52B103C}" presName="rootText1" presStyleLbl="node0" presStyleIdx="0" presStyleCnt="1" custScaleX="195568">
        <dgm:presLayoutVars>
          <dgm:chPref val="3"/>
        </dgm:presLayoutVars>
      </dgm:prSet>
      <dgm:spPr/>
      <dgm:t>
        <a:bodyPr/>
        <a:lstStyle/>
        <a:p>
          <a:endParaRPr lang="en-US"/>
        </a:p>
      </dgm:t>
    </dgm:pt>
    <dgm:pt modelId="{646039F7-CDCD-401B-8F8F-B3D5E5EAC6A8}" type="pres">
      <dgm:prSet presAssocID="{0F820960-A510-4B37-89B1-DA7BA52B103C}" presName="rootConnector1" presStyleLbl="node1" presStyleIdx="0" presStyleCnt="0"/>
      <dgm:spPr/>
      <dgm:t>
        <a:bodyPr/>
        <a:lstStyle/>
        <a:p>
          <a:endParaRPr lang="en-US"/>
        </a:p>
      </dgm:t>
    </dgm:pt>
    <dgm:pt modelId="{F6B11BF0-9689-49A6-AF91-87DC0E558468}" type="pres">
      <dgm:prSet presAssocID="{0F820960-A510-4B37-89B1-DA7BA52B103C}" presName="hierChild2" presStyleCnt="0"/>
      <dgm:spPr/>
      <dgm:t>
        <a:bodyPr/>
        <a:lstStyle/>
        <a:p>
          <a:endParaRPr lang="vi-VN"/>
        </a:p>
      </dgm:t>
    </dgm:pt>
    <dgm:pt modelId="{3ACAB5A1-7AAE-4365-80E4-B63E36738506}" type="pres">
      <dgm:prSet presAssocID="{5385634C-ED4E-4CDD-84D3-CA514242D243}" presName="Name37" presStyleLbl="parChTrans1D2" presStyleIdx="0" presStyleCnt="6"/>
      <dgm:spPr/>
      <dgm:t>
        <a:bodyPr/>
        <a:lstStyle/>
        <a:p>
          <a:endParaRPr lang="en-US"/>
        </a:p>
      </dgm:t>
    </dgm:pt>
    <dgm:pt modelId="{61ACA4C6-EBC9-431E-B779-972A0CA0D286}" type="pres">
      <dgm:prSet presAssocID="{386AF9B2-BB41-4DE5-9980-A45070D99BC0}" presName="hierRoot2" presStyleCnt="0">
        <dgm:presLayoutVars>
          <dgm:hierBranch val="init"/>
        </dgm:presLayoutVars>
      </dgm:prSet>
      <dgm:spPr/>
      <dgm:t>
        <a:bodyPr/>
        <a:lstStyle/>
        <a:p>
          <a:endParaRPr lang="vi-VN"/>
        </a:p>
      </dgm:t>
    </dgm:pt>
    <dgm:pt modelId="{B7693A18-72BF-4076-8DEB-99DF663845D7}" type="pres">
      <dgm:prSet presAssocID="{386AF9B2-BB41-4DE5-9980-A45070D99BC0}" presName="rootComposite" presStyleCnt="0"/>
      <dgm:spPr/>
      <dgm:t>
        <a:bodyPr/>
        <a:lstStyle/>
        <a:p>
          <a:endParaRPr lang="vi-VN"/>
        </a:p>
      </dgm:t>
    </dgm:pt>
    <dgm:pt modelId="{DB2CF79D-3A7E-4606-A091-DD7CC2A4DF64}" type="pres">
      <dgm:prSet presAssocID="{386AF9B2-BB41-4DE5-9980-A45070D99BC0}" presName="rootText" presStyleLbl="node2" presStyleIdx="0" presStyleCnt="6">
        <dgm:presLayoutVars>
          <dgm:chPref val="3"/>
        </dgm:presLayoutVars>
      </dgm:prSet>
      <dgm:spPr/>
      <dgm:t>
        <a:bodyPr/>
        <a:lstStyle/>
        <a:p>
          <a:endParaRPr lang="en-US"/>
        </a:p>
      </dgm:t>
    </dgm:pt>
    <dgm:pt modelId="{41E5A441-5F56-4FB7-88B2-9D87AAFB63A2}" type="pres">
      <dgm:prSet presAssocID="{386AF9B2-BB41-4DE5-9980-A45070D99BC0}" presName="rootConnector" presStyleLbl="node2" presStyleIdx="0" presStyleCnt="6"/>
      <dgm:spPr/>
      <dgm:t>
        <a:bodyPr/>
        <a:lstStyle/>
        <a:p>
          <a:endParaRPr lang="en-US"/>
        </a:p>
      </dgm:t>
    </dgm:pt>
    <dgm:pt modelId="{286F9387-71DB-48A4-9D09-5DEDDE1DE068}" type="pres">
      <dgm:prSet presAssocID="{386AF9B2-BB41-4DE5-9980-A45070D99BC0}" presName="hierChild4" presStyleCnt="0"/>
      <dgm:spPr/>
      <dgm:t>
        <a:bodyPr/>
        <a:lstStyle/>
        <a:p>
          <a:endParaRPr lang="vi-VN"/>
        </a:p>
      </dgm:t>
    </dgm:pt>
    <dgm:pt modelId="{B5D80FC7-F1E0-4708-9338-B4EA57D9B4C7}" type="pres">
      <dgm:prSet presAssocID="{FA9BA7DA-C1F1-4767-9F4B-2DFC92F64B61}" presName="Name37" presStyleLbl="parChTrans1D3" presStyleIdx="0" presStyleCnt="9"/>
      <dgm:spPr/>
      <dgm:t>
        <a:bodyPr/>
        <a:lstStyle/>
        <a:p>
          <a:endParaRPr lang="en-US"/>
        </a:p>
      </dgm:t>
    </dgm:pt>
    <dgm:pt modelId="{46055380-5C7F-4844-8556-AC27E57DD34C}" type="pres">
      <dgm:prSet presAssocID="{DB464772-8E31-437E-A628-49F0569391DB}" presName="hierRoot2" presStyleCnt="0">
        <dgm:presLayoutVars>
          <dgm:hierBranch val="init"/>
        </dgm:presLayoutVars>
      </dgm:prSet>
      <dgm:spPr/>
      <dgm:t>
        <a:bodyPr/>
        <a:lstStyle/>
        <a:p>
          <a:endParaRPr lang="vi-VN"/>
        </a:p>
      </dgm:t>
    </dgm:pt>
    <dgm:pt modelId="{9B764B5C-E7C5-4DFF-BF6D-A12C70936408}" type="pres">
      <dgm:prSet presAssocID="{DB464772-8E31-437E-A628-49F0569391DB}" presName="rootComposite" presStyleCnt="0"/>
      <dgm:spPr/>
      <dgm:t>
        <a:bodyPr/>
        <a:lstStyle/>
        <a:p>
          <a:endParaRPr lang="vi-VN"/>
        </a:p>
      </dgm:t>
    </dgm:pt>
    <dgm:pt modelId="{6DDF7EC2-80BE-4499-9EA9-7BA4DF5A2692}" type="pres">
      <dgm:prSet presAssocID="{DB464772-8E31-437E-A628-49F0569391DB}" presName="rootText" presStyleLbl="node3" presStyleIdx="0" presStyleCnt="9">
        <dgm:presLayoutVars>
          <dgm:chPref val="3"/>
        </dgm:presLayoutVars>
      </dgm:prSet>
      <dgm:spPr/>
      <dgm:t>
        <a:bodyPr/>
        <a:lstStyle/>
        <a:p>
          <a:endParaRPr lang="en-US"/>
        </a:p>
      </dgm:t>
    </dgm:pt>
    <dgm:pt modelId="{8C0F125B-ED2C-4DD3-9419-B70FC1E44FCA}" type="pres">
      <dgm:prSet presAssocID="{DB464772-8E31-437E-A628-49F0569391DB}" presName="rootConnector" presStyleLbl="node3" presStyleIdx="0" presStyleCnt="9"/>
      <dgm:spPr/>
      <dgm:t>
        <a:bodyPr/>
        <a:lstStyle/>
        <a:p>
          <a:endParaRPr lang="en-US"/>
        </a:p>
      </dgm:t>
    </dgm:pt>
    <dgm:pt modelId="{87F64EFC-296B-469E-B619-949322661E88}" type="pres">
      <dgm:prSet presAssocID="{DB464772-8E31-437E-A628-49F0569391DB}" presName="hierChild4" presStyleCnt="0"/>
      <dgm:spPr/>
      <dgm:t>
        <a:bodyPr/>
        <a:lstStyle/>
        <a:p>
          <a:endParaRPr lang="vi-VN"/>
        </a:p>
      </dgm:t>
    </dgm:pt>
    <dgm:pt modelId="{2FBD6D6A-BD63-450C-9221-AA88332BFF5F}" type="pres">
      <dgm:prSet presAssocID="{DB464772-8E31-437E-A628-49F0569391DB}" presName="hierChild5" presStyleCnt="0"/>
      <dgm:spPr/>
      <dgm:t>
        <a:bodyPr/>
        <a:lstStyle/>
        <a:p>
          <a:endParaRPr lang="vi-VN"/>
        </a:p>
      </dgm:t>
    </dgm:pt>
    <dgm:pt modelId="{D933809E-9889-47B1-B7C4-C1BFFE74400C}" type="pres">
      <dgm:prSet presAssocID="{386AF9B2-BB41-4DE5-9980-A45070D99BC0}" presName="hierChild5" presStyleCnt="0"/>
      <dgm:spPr/>
      <dgm:t>
        <a:bodyPr/>
        <a:lstStyle/>
        <a:p>
          <a:endParaRPr lang="vi-VN"/>
        </a:p>
      </dgm:t>
    </dgm:pt>
    <dgm:pt modelId="{D616B221-F9F6-40FE-AF73-9C550EFE72D7}" type="pres">
      <dgm:prSet presAssocID="{0547719A-C7F2-4662-AD9A-FC174859EB3F}" presName="Name37" presStyleLbl="parChTrans1D2" presStyleIdx="1" presStyleCnt="6"/>
      <dgm:spPr/>
      <dgm:t>
        <a:bodyPr/>
        <a:lstStyle/>
        <a:p>
          <a:endParaRPr lang="en-US"/>
        </a:p>
      </dgm:t>
    </dgm:pt>
    <dgm:pt modelId="{1D3B223C-0298-4447-B68C-C49D0FF6DB85}" type="pres">
      <dgm:prSet presAssocID="{9DF9DE29-36BB-43F5-8D43-58E3EEB76272}" presName="hierRoot2" presStyleCnt="0">
        <dgm:presLayoutVars>
          <dgm:hierBranch val="init"/>
        </dgm:presLayoutVars>
      </dgm:prSet>
      <dgm:spPr/>
      <dgm:t>
        <a:bodyPr/>
        <a:lstStyle/>
        <a:p>
          <a:endParaRPr lang="vi-VN"/>
        </a:p>
      </dgm:t>
    </dgm:pt>
    <dgm:pt modelId="{D0D5B77D-E506-492C-BFF4-8C9068C4FBA8}" type="pres">
      <dgm:prSet presAssocID="{9DF9DE29-36BB-43F5-8D43-58E3EEB76272}" presName="rootComposite" presStyleCnt="0"/>
      <dgm:spPr/>
      <dgm:t>
        <a:bodyPr/>
        <a:lstStyle/>
        <a:p>
          <a:endParaRPr lang="vi-VN"/>
        </a:p>
      </dgm:t>
    </dgm:pt>
    <dgm:pt modelId="{507E2839-0F91-40AB-B04C-8E06FC783BA7}" type="pres">
      <dgm:prSet presAssocID="{9DF9DE29-36BB-43F5-8D43-58E3EEB76272}" presName="rootText" presStyleLbl="node2" presStyleIdx="1" presStyleCnt="6">
        <dgm:presLayoutVars>
          <dgm:chPref val="3"/>
        </dgm:presLayoutVars>
      </dgm:prSet>
      <dgm:spPr/>
      <dgm:t>
        <a:bodyPr/>
        <a:lstStyle/>
        <a:p>
          <a:endParaRPr lang="en-US"/>
        </a:p>
      </dgm:t>
    </dgm:pt>
    <dgm:pt modelId="{5CB4763D-E0BB-4AA5-A1E1-0ADB0DFECA9D}" type="pres">
      <dgm:prSet presAssocID="{9DF9DE29-36BB-43F5-8D43-58E3EEB76272}" presName="rootConnector" presStyleLbl="node2" presStyleIdx="1" presStyleCnt="6"/>
      <dgm:spPr/>
      <dgm:t>
        <a:bodyPr/>
        <a:lstStyle/>
        <a:p>
          <a:endParaRPr lang="en-US"/>
        </a:p>
      </dgm:t>
    </dgm:pt>
    <dgm:pt modelId="{9C907DC6-9B0C-4A43-B95E-BFFE6C7E61DF}" type="pres">
      <dgm:prSet presAssocID="{9DF9DE29-36BB-43F5-8D43-58E3EEB76272}" presName="hierChild4" presStyleCnt="0"/>
      <dgm:spPr/>
      <dgm:t>
        <a:bodyPr/>
        <a:lstStyle/>
        <a:p>
          <a:endParaRPr lang="vi-VN"/>
        </a:p>
      </dgm:t>
    </dgm:pt>
    <dgm:pt modelId="{215FC320-67C1-4C5C-90D0-F8FF0AE37FA4}" type="pres">
      <dgm:prSet presAssocID="{29431934-C999-4021-977B-C579BD778AC0}" presName="Name37" presStyleLbl="parChTrans1D3" presStyleIdx="1" presStyleCnt="9"/>
      <dgm:spPr/>
      <dgm:t>
        <a:bodyPr/>
        <a:lstStyle/>
        <a:p>
          <a:endParaRPr lang="en-US"/>
        </a:p>
      </dgm:t>
    </dgm:pt>
    <dgm:pt modelId="{85E40102-4760-4026-BD36-7481DF6F69E6}" type="pres">
      <dgm:prSet presAssocID="{6F15CD13-E472-408D-B4C7-A9B758B710A9}" presName="hierRoot2" presStyleCnt="0">
        <dgm:presLayoutVars>
          <dgm:hierBranch val="init"/>
        </dgm:presLayoutVars>
      </dgm:prSet>
      <dgm:spPr/>
      <dgm:t>
        <a:bodyPr/>
        <a:lstStyle/>
        <a:p>
          <a:endParaRPr lang="vi-VN"/>
        </a:p>
      </dgm:t>
    </dgm:pt>
    <dgm:pt modelId="{D852F46A-EDDB-41C4-8153-BE5A38CB5DC7}" type="pres">
      <dgm:prSet presAssocID="{6F15CD13-E472-408D-B4C7-A9B758B710A9}" presName="rootComposite" presStyleCnt="0"/>
      <dgm:spPr/>
      <dgm:t>
        <a:bodyPr/>
        <a:lstStyle/>
        <a:p>
          <a:endParaRPr lang="vi-VN"/>
        </a:p>
      </dgm:t>
    </dgm:pt>
    <dgm:pt modelId="{95F25699-43B1-467B-9218-85694139EB63}" type="pres">
      <dgm:prSet presAssocID="{6F15CD13-E472-408D-B4C7-A9B758B710A9}" presName="rootText" presStyleLbl="node3" presStyleIdx="1" presStyleCnt="9">
        <dgm:presLayoutVars>
          <dgm:chPref val="3"/>
        </dgm:presLayoutVars>
      </dgm:prSet>
      <dgm:spPr/>
      <dgm:t>
        <a:bodyPr/>
        <a:lstStyle/>
        <a:p>
          <a:endParaRPr lang="en-US"/>
        </a:p>
      </dgm:t>
    </dgm:pt>
    <dgm:pt modelId="{D1F515C7-AD06-4A7E-A79D-F517E7AB7836}" type="pres">
      <dgm:prSet presAssocID="{6F15CD13-E472-408D-B4C7-A9B758B710A9}" presName="rootConnector" presStyleLbl="node3" presStyleIdx="1" presStyleCnt="9"/>
      <dgm:spPr/>
      <dgm:t>
        <a:bodyPr/>
        <a:lstStyle/>
        <a:p>
          <a:endParaRPr lang="en-US"/>
        </a:p>
      </dgm:t>
    </dgm:pt>
    <dgm:pt modelId="{F2381C42-9D2A-4516-B57B-E3DEE3B492B8}" type="pres">
      <dgm:prSet presAssocID="{6F15CD13-E472-408D-B4C7-A9B758B710A9}" presName="hierChild4" presStyleCnt="0"/>
      <dgm:spPr/>
      <dgm:t>
        <a:bodyPr/>
        <a:lstStyle/>
        <a:p>
          <a:endParaRPr lang="vi-VN"/>
        </a:p>
      </dgm:t>
    </dgm:pt>
    <dgm:pt modelId="{1311BF64-0DD1-4142-9D2B-FE4836161409}" type="pres">
      <dgm:prSet presAssocID="{6F15CD13-E472-408D-B4C7-A9B758B710A9}" presName="hierChild5" presStyleCnt="0"/>
      <dgm:spPr/>
      <dgm:t>
        <a:bodyPr/>
        <a:lstStyle/>
        <a:p>
          <a:endParaRPr lang="vi-VN"/>
        </a:p>
      </dgm:t>
    </dgm:pt>
    <dgm:pt modelId="{E6EDACC2-9FFB-4C2B-A8EA-58A914191FFE}" type="pres">
      <dgm:prSet presAssocID="{9DF9DE29-36BB-43F5-8D43-58E3EEB76272}" presName="hierChild5" presStyleCnt="0"/>
      <dgm:spPr/>
      <dgm:t>
        <a:bodyPr/>
        <a:lstStyle/>
        <a:p>
          <a:endParaRPr lang="vi-VN"/>
        </a:p>
      </dgm:t>
    </dgm:pt>
    <dgm:pt modelId="{6011F179-C92C-47A6-8116-DA69FCB668E7}" type="pres">
      <dgm:prSet presAssocID="{3DA8F415-B3C9-482F-A21E-3B3195056C85}" presName="Name37" presStyleLbl="parChTrans1D2" presStyleIdx="2" presStyleCnt="6"/>
      <dgm:spPr/>
      <dgm:t>
        <a:bodyPr/>
        <a:lstStyle/>
        <a:p>
          <a:endParaRPr lang="en-US"/>
        </a:p>
      </dgm:t>
    </dgm:pt>
    <dgm:pt modelId="{16DC7E3F-C6B2-41EB-82C0-FBCD13182B87}" type="pres">
      <dgm:prSet presAssocID="{70AF08FF-53DD-4D56-B4EC-90A3543ECCA1}" presName="hierRoot2" presStyleCnt="0">
        <dgm:presLayoutVars>
          <dgm:hierBranch val="init"/>
        </dgm:presLayoutVars>
      </dgm:prSet>
      <dgm:spPr/>
      <dgm:t>
        <a:bodyPr/>
        <a:lstStyle/>
        <a:p>
          <a:endParaRPr lang="vi-VN"/>
        </a:p>
      </dgm:t>
    </dgm:pt>
    <dgm:pt modelId="{468CA144-DF4F-4ADB-84C4-126A67211D47}" type="pres">
      <dgm:prSet presAssocID="{70AF08FF-53DD-4D56-B4EC-90A3543ECCA1}" presName="rootComposite" presStyleCnt="0"/>
      <dgm:spPr/>
      <dgm:t>
        <a:bodyPr/>
        <a:lstStyle/>
        <a:p>
          <a:endParaRPr lang="vi-VN"/>
        </a:p>
      </dgm:t>
    </dgm:pt>
    <dgm:pt modelId="{C5C28BCC-967E-46D1-8D5D-8EB109248F62}" type="pres">
      <dgm:prSet presAssocID="{70AF08FF-53DD-4D56-B4EC-90A3543ECCA1}" presName="rootText" presStyleLbl="node2" presStyleIdx="2" presStyleCnt="6">
        <dgm:presLayoutVars>
          <dgm:chPref val="3"/>
        </dgm:presLayoutVars>
      </dgm:prSet>
      <dgm:spPr/>
      <dgm:t>
        <a:bodyPr/>
        <a:lstStyle/>
        <a:p>
          <a:endParaRPr lang="en-US"/>
        </a:p>
      </dgm:t>
    </dgm:pt>
    <dgm:pt modelId="{FFA43725-315A-42A8-811D-365EF800C61F}" type="pres">
      <dgm:prSet presAssocID="{70AF08FF-53DD-4D56-B4EC-90A3543ECCA1}" presName="rootConnector" presStyleLbl="node2" presStyleIdx="2" presStyleCnt="6"/>
      <dgm:spPr/>
      <dgm:t>
        <a:bodyPr/>
        <a:lstStyle/>
        <a:p>
          <a:endParaRPr lang="en-US"/>
        </a:p>
      </dgm:t>
    </dgm:pt>
    <dgm:pt modelId="{EB407A13-BC38-4BA6-AE1A-27DE9EA09F0D}" type="pres">
      <dgm:prSet presAssocID="{70AF08FF-53DD-4D56-B4EC-90A3543ECCA1}" presName="hierChild4" presStyleCnt="0"/>
      <dgm:spPr/>
      <dgm:t>
        <a:bodyPr/>
        <a:lstStyle/>
        <a:p>
          <a:endParaRPr lang="vi-VN"/>
        </a:p>
      </dgm:t>
    </dgm:pt>
    <dgm:pt modelId="{0C4C699A-04EB-4135-8CBB-9790F5EFC7A1}" type="pres">
      <dgm:prSet presAssocID="{0FD46F51-6250-4209-9874-36985E44871F}" presName="Name37" presStyleLbl="parChTrans1D3" presStyleIdx="2" presStyleCnt="9"/>
      <dgm:spPr/>
      <dgm:t>
        <a:bodyPr/>
        <a:lstStyle/>
        <a:p>
          <a:endParaRPr lang="en-US"/>
        </a:p>
      </dgm:t>
    </dgm:pt>
    <dgm:pt modelId="{824DF45B-CC08-4B83-9639-97E6EEF8338A}" type="pres">
      <dgm:prSet presAssocID="{5CDA46D2-CB68-4B09-8BE1-ABB0832C705B}" presName="hierRoot2" presStyleCnt="0">
        <dgm:presLayoutVars>
          <dgm:hierBranch val="init"/>
        </dgm:presLayoutVars>
      </dgm:prSet>
      <dgm:spPr/>
      <dgm:t>
        <a:bodyPr/>
        <a:lstStyle/>
        <a:p>
          <a:endParaRPr lang="vi-VN"/>
        </a:p>
      </dgm:t>
    </dgm:pt>
    <dgm:pt modelId="{9932D5D6-D0AC-4CBC-8731-B9518EED8247}" type="pres">
      <dgm:prSet presAssocID="{5CDA46D2-CB68-4B09-8BE1-ABB0832C705B}" presName="rootComposite" presStyleCnt="0"/>
      <dgm:spPr/>
      <dgm:t>
        <a:bodyPr/>
        <a:lstStyle/>
        <a:p>
          <a:endParaRPr lang="vi-VN"/>
        </a:p>
      </dgm:t>
    </dgm:pt>
    <dgm:pt modelId="{90801659-B33D-46A7-A41A-E23202C9CA84}" type="pres">
      <dgm:prSet presAssocID="{5CDA46D2-CB68-4B09-8BE1-ABB0832C705B}" presName="rootText" presStyleLbl="node3" presStyleIdx="2" presStyleCnt="9">
        <dgm:presLayoutVars>
          <dgm:chPref val="3"/>
        </dgm:presLayoutVars>
      </dgm:prSet>
      <dgm:spPr/>
      <dgm:t>
        <a:bodyPr/>
        <a:lstStyle/>
        <a:p>
          <a:endParaRPr lang="en-US"/>
        </a:p>
      </dgm:t>
    </dgm:pt>
    <dgm:pt modelId="{1CCEAD62-C10C-4421-AB4A-1A1A00B0CBCA}" type="pres">
      <dgm:prSet presAssocID="{5CDA46D2-CB68-4B09-8BE1-ABB0832C705B}" presName="rootConnector" presStyleLbl="node3" presStyleIdx="2" presStyleCnt="9"/>
      <dgm:spPr/>
      <dgm:t>
        <a:bodyPr/>
        <a:lstStyle/>
        <a:p>
          <a:endParaRPr lang="en-US"/>
        </a:p>
      </dgm:t>
    </dgm:pt>
    <dgm:pt modelId="{42449D1A-A4F1-466F-8B04-67B01ED28AD6}" type="pres">
      <dgm:prSet presAssocID="{5CDA46D2-CB68-4B09-8BE1-ABB0832C705B}" presName="hierChild4" presStyleCnt="0"/>
      <dgm:spPr/>
      <dgm:t>
        <a:bodyPr/>
        <a:lstStyle/>
        <a:p>
          <a:endParaRPr lang="vi-VN"/>
        </a:p>
      </dgm:t>
    </dgm:pt>
    <dgm:pt modelId="{7BE912FB-342F-441E-B980-0408A0C2716A}" type="pres">
      <dgm:prSet presAssocID="{5CDA46D2-CB68-4B09-8BE1-ABB0832C705B}" presName="hierChild5" presStyleCnt="0"/>
      <dgm:spPr/>
      <dgm:t>
        <a:bodyPr/>
        <a:lstStyle/>
        <a:p>
          <a:endParaRPr lang="vi-VN"/>
        </a:p>
      </dgm:t>
    </dgm:pt>
    <dgm:pt modelId="{ECFFCAF9-5C3F-4E8C-8BE6-CF3204B9F60B}" type="pres">
      <dgm:prSet presAssocID="{86BBFE55-B405-4854-904F-D79348F56DB1}" presName="Name37" presStyleLbl="parChTrans1D3" presStyleIdx="3" presStyleCnt="9"/>
      <dgm:spPr/>
      <dgm:t>
        <a:bodyPr/>
        <a:lstStyle/>
        <a:p>
          <a:endParaRPr lang="vi-VN"/>
        </a:p>
      </dgm:t>
    </dgm:pt>
    <dgm:pt modelId="{D79F8E12-AF54-4530-A6C2-7F8823893D72}" type="pres">
      <dgm:prSet presAssocID="{28D7C8C8-A27D-47CF-A662-C22471282838}" presName="hierRoot2" presStyleCnt="0">
        <dgm:presLayoutVars>
          <dgm:hierBranch val="init"/>
        </dgm:presLayoutVars>
      </dgm:prSet>
      <dgm:spPr/>
    </dgm:pt>
    <dgm:pt modelId="{8E7B2FBA-B7D4-4BB1-8D29-02399817F02D}" type="pres">
      <dgm:prSet presAssocID="{28D7C8C8-A27D-47CF-A662-C22471282838}" presName="rootComposite" presStyleCnt="0"/>
      <dgm:spPr/>
    </dgm:pt>
    <dgm:pt modelId="{305B9E8F-20F4-4629-92A5-0B7F74B81F75}" type="pres">
      <dgm:prSet presAssocID="{28D7C8C8-A27D-47CF-A662-C22471282838}" presName="rootText" presStyleLbl="node3" presStyleIdx="3" presStyleCnt="9">
        <dgm:presLayoutVars>
          <dgm:chPref val="3"/>
        </dgm:presLayoutVars>
      </dgm:prSet>
      <dgm:spPr/>
      <dgm:t>
        <a:bodyPr/>
        <a:lstStyle/>
        <a:p>
          <a:endParaRPr lang="vi-VN"/>
        </a:p>
      </dgm:t>
    </dgm:pt>
    <dgm:pt modelId="{E977B9C6-FEA7-4534-A4AD-58A272E70646}" type="pres">
      <dgm:prSet presAssocID="{28D7C8C8-A27D-47CF-A662-C22471282838}" presName="rootConnector" presStyleLbl="node3" presStyleIdx="3" presStyleCnt="9"/>
      <dgm:spPr/>
      <dgm:t>
        <a:bodyPr/>
        <a:lstStyle/>
        <a:p>
          <a:endParaRPr lang="vi-VN"/>
        </a:p>
      </dgm:t>
    </dgm:pt>
    <dgm:pt modelId="{528E3A1A-B787-4D49-927D-7580269B6AE6}" type="pres">
      <dgm:prSet presAssocID="{28D7C8C8-A27D-47CF-A662-C22471282838}" presName="hierChild4" presStyleCnt="0"/>
      <dgm:spPr/>
    </dgm:pt>
    <dgm:pt modelId="{5C50FB9D-10BF-4F44-A160-E1D47876690A}" type="pres">
      <dgm:prSet presAssocID="{28D7C8C8-A27D-47CF-A662-C22471282838}" presName="hierChild5" presStyleCnt="0"/>
      <dgm:spPr/>
    </dgm:pt>
    <dgm:pt modelId="{C62E0973-9B13-4DB8-A253-F57728BC6339}" type="pres">
      <dgm:prSet presAssocID="{70AF08FF-53DD-4D56-B4EC-90A3543ECCA1}" presName="hierChild5" presStyleCnt="0"/>
      <dgm:spPr/>
      <dgm:t>
        <a:bodyPr/>
        <a:lstStyle/>
        <a:p>
          <a:endParaRPr lang="vi-VN"/>
        </a:p>
      </dgm:t>
    </dgm:pt>
    <dgm:pt modelId="{3FF51C04-657E-4E99-AED1-1FA06BFF1B99}" type="pres">
      <dgm:prSet presAssocID="{A1B59C76-D82F-482C-BC90-08C162616C7A}" presName="Name37" presStyleLbl="parChTrans1D2" presStyleIdx="3" presStyleCnt="6"/>
      <dgm:spPr/>
      <dgm:t>
        <a:bodyPr/>
        <a:lstStyle/>
        <a:p>
          <a:endParaRPr lang="en-US"/>
        </a:p>
      </dgm:t>
    </dgm:pt>
    <dgm:pt modelId="{E1C37F85-53AB-40AD-87B4-D5E1BBD3225F}" type="pres">
      <dgm:prSet presAssocID="{C278F445-5210-498F-B56D-D83EA2FBB2CF}" presName="hierRoot2" presStyleCnt="0">
        <dgm:presLayoutVars>
          <dgm:hierBranch val="init"/>
        </dgm:presLayoutVars>
      </dgm:prSet>
      <dgm:spPr/>
      <dgm:t>
        <a:bodyPr/>
        <a:lstStyle/>
        <a:p>
          <a:endParaRPr lang="vi-VN"/>
        </a:p>
      </dgm:t>
    </dgm:pt>
    <dgm:pt modelId="{5F2667E6-A0E5-4E99-A0B1-B4E71E6B1EED}" type="pres">
      <dgm:prSet presAssocID="{C278F445-5210-498F-B56D-D83EA2FBB2CF}" presName="rootComposite" presStyleCnt="0"/>
      <dgm:spPr/>
      <dgm:t>
        <a:bodyPr/>
        <a:lstStyle/>
        <a:p>
          <a:endParaRPr lang="vi-VN"/>
        </a:p>
      </dgm:t>
    </dgm:pt>
    <dgm:pt modelId="{AD69E6EA-1C25-422E-AA26-103F4413679A}" type="pres">
      <dgm:prSet presAssocID="{C278F445-5210-498F-B56D-D83EA2FBB2CF}" presName="rootText" presStyleLbl="node2" presStyleIdx="3" presStyleCnt="6">
        <dgm:presLayoutVars>
          <dgm:chPref val="3"/>
        </dgm:presLayoutVars>
      </dgm:prSet>
      <dgm:spPr/>
      <dgm:t>
        <a:bodyPr/>
        <a:lstStyle/>
        <a:p>
          <a:endParaRPr lang="en-US"/>
        </a:p>
      </dgm:t>
    </dgm:pt>
    <dgm:pt modelId="{F140D174-BA7B-408B-991F-4AF768378CF8}" type="pres">
      <dgm:prSet presAssocID="{C278F445-5210-498F-B56D-D83EA2FBB2CF}" presName="rootConnector" presStyleLbl="node2" presStyleIdx="3" presStyleCnt="6"/>
      <dgm:spPr/>
      <dgm:t>
        <a:bodyPr/>
        <a:lstStyle/>
        <a:p>
          <a:endParaRPr lang="en-US"/>
        </a:p>
      </dgm:t>
    </dgm:pt>
    <dgm:pt modelId="{A0540FF0-D5E7-42C5-8EB2-03FACCCA730C}" type="pres">
      <dgm:prSet presAssocID="{C278F445-5210-498F-B56D-D83EA2FBB2CF}" presName="hierChild4" presStyleCnt="0"/>
      <dgm:spPr/>
      <dgm:t>
        <a:bodyPr/>
        <a:lstStyle/>
        <a:p>
          <a:endParaRPr lang="vi-VN"/>
        </a:p>
      </dgm:t>
    </dgm:pt>
    <dgm:pt modelId="{382DF077-9D8C-403C-BCDF-634C34B2179F}" type="pres">
      <dgm:prSet presAssocID="{90138FC5-FCFF-4525-9F17-938A9DBCE15E}" presName="Name37" presStyleLbl="parChTrans1D3" presStyleIdx="4" presStyleCnt="9"/>
      <dgm:spPr/>
      <dgm:t>
        <a:bodyPr/>
        <a:lstStyle/>
        <a:p>
          <a:endParaRPr lang="en-US"/>
        </a:p>
      </dgm:t>
    </dgm:pt>
    <dgm:pt modelId="{1D99F85E-7A8F-4934-BD64-0B2A5C690A6B}" type="pres">
      <dgm:prSet presAssocID="{BF39092E-A335-4F7E-89ED-E8CBF36398B6}" presName="hierRoot2" presStyleCnt="0">
        <dgm:presLayoutVars>
          <dgm:hierBranch val="init"/>
        </dgm:presLayoutVars>
      </dgm:prSet>
      <dgm:spPr/>
      <dgm:t>
        <a:bodyPr/>
        <a:lstStyle/>
        <a:p>
          <a:endParaRPr lang="vi-VN"/>
        </a:p>
      </dgm:t>
    </dgm:pt>
    <dgm:pt modelId="{87436FC2-1328-4224-8239-E5F067CAF3B7}" type="pres">
      <dgm:prSet presAssocID="{BF39092E-A335-4F7E-89ED-E8CBF36398B6}" presName="rootComposite" presStyleCnt="0"/>
      <dgm:spPr/>
      <dgm:t>
        <a:bodyPr/>
        <a:lstStyle/>
        <a:p>
          <a:endParaRPr lang="vi-VN"/>
        </a:p>
      </dgm:t>
    </dgm:pt>
    <dgm:pt modelId="{48E740FE-711D-4D7D-A0A2-9EB499344035}" type="pres">
      <dgm:prSet presAssocID="{BF39092E-A335-4F7E-89ED-E8CBF36398B6}" presName="rootText" presStyleLbl="node3" presStyleIdx="4" presStyleCnt="9">
        <dgm:presLayoutVars>
          <dgm:chPref val="3"/>
        </dgm:presLayoutVars>
      </dgm:prSet>
      <dgm:spPr/>
      <dgm:t>
        <a:bodyPr/>
        <a:lstStyle/>
        <a:p>
          <a:endParaRPr lang="en-US"/>
        </a:p>
      </dgm:t>
    </dgm:pt>
    <dgm:pt modelId="{E021D239-8BA6-41E1-A811-0FD1A298BF4B}" type="pres">
      <dgm:prSet presAssocID="{BF39092E-A335-4F7E-89ED-E8CBF36398B6}" presName="rootConnector" presStyleLbl="node3" presStyleIdx="4" presStyleCnt="9"/>
      <dgm:spPr/>
      <dgm:t>
        <a:bodyPr/>
        <a:lstStyle/>
        <a:p>
          <a:endParaRPr lang="en-US"/>
        </a:p>
      </dgm:t>
    </dgm:pt>
    <dgm:pt modelId="{E53316F2-AD28-4C15-A4E9-DB955A708C9F}" type="pres">
      <dgm:prSet presAssocID="{BF39092E-A335-4F7E-89ED-E8CBF36398B6}" presName="hierChild4" presStyleCnt="0"/>
      <dgm:spPr/>
      <dgm:t>
        <a:bodyPr/>
        <a:lstStyle/>
        <a:p>
          <a:endParaRPr lang="vi-VN"/>
        </a:p>
      </dgm:t>
    </dgm:pt>
    <dgm:pt modelId="{F43FDAE2-A307-41A4-8B25-D7B469346DD5}" type="pres">
      <dgm:prSet presAssocID="{BF39092E-A335-4F7E-89ED-E8CBF36398B6}" presName="hierChild5" presStyleCnt="0"/>
      <dgm:spPr/>
      <dgm:t>
        <a:bodyPr/>
        <a:lstStyle/>
        <a:p>
          <a:endParaRPr lang="vi-VN"/>
        </a:p>
      </dgm:t>
    </dgm:pt>
    <dgm:pt modelId="{1C8DB11F-DD21-4896-9D59-D0920C2E9EAA}" type="pres">
      <dgm:prSet presAssocID="{CED4D263-8046-4789-B661-22851026123E}" presName="Name37" presStyleLbl="parChTrans1D3" presStyleIdx="5" presStyleCnt="9"/>
      <dgm:spPr/>
      <dgm:t>
        <a:bodyPr/>
        <a:lstStyle/>
        <a:p>
          <a:endParaRPr lang="en-US"/>
        </a:p>
      </dgm:t>
    </dgm:pt>
    <dgm:pt modelId="{00A98E84-2D85-4501-94FF-37E91004F19F}" type="pres">
      <dgm:prSet presAssocID="{11E0AB3A-C4A6-40C5-97E3-97F5E275BF8F}" presName="hierRoot2" presStyleCnt="0">
        <dgm:presLayoutVars>
          <dgm:hierBranch val="init"/>
        </dgm:presLayoutVars>
      </dgm:prSet>
      <dgm:spPr/>
      <dgm:t>
        <a:bodyPr/>
        <a:lstStyle/>
        <a:p>
          <a:endParaRPr lang="vi-VN"/>
        </a:p>
      </dgm:t>
    </dgm:pt>
    <dgm:pt modelId="{7F783125-3494-4390-852C-BEAFF66EE548}" type="pres">
      <dgm:prSet presAssocID="{11E0AB3A-C4A6-40C5-97E3-97F5E275BF8F}" presName="rootComposite" presStyleCnt="0"/>
      <dgm:spPr/>
      <dgm:t>
        <a:bodyPr/>
        <a:lstStyle/>
        <a:p>
          <a:endParaRPr lang="vi-VN"/>
        </a:p>
      </dgm:t>
    </dgm:pt>
    <dgm:pt modelId="{472B41EB-50CE-4EC1-8BF6-B10018CB8146}" type="pres">
      <dgm:prSet presAssocID="{11E0AB3A-C4A6-40C5-97E3-97F5E275BF8F}" presName="rootText" presStyleLbl="node3" presStyleIdx="5" presStyleCnt="9">
        <dgm:presLayoutVars>
          <dgm:chPref val="3"/>
        </dgm:presLayoutVars>
      </dgm:prSet>
      <dgm:spPr/>
      <dgm:t>
        <a:bodyPr/>
        <a:lstStyle/>
        <a:p>
          <a:endParaRPr lang="en-US"/>
        </a:p>
      </dgm:t>
    </dgm:pt>
    <dgm:pt modelId="{79EF5D53-2DDD-4079-B67C-BF8087081ED6}" type="pres">
      <dgm:prSet presAssocID="{11E0AB3A-C4A6-40C5-97E3-97F5E275BF8F}" presName="rootConnector" presStyleLbl="node3" presStyleIdx="5" presStyleCnt="9"/>
      <dgm:spPr/>
      <dgm:t>
        <a:bodyPr/>
        <a:lstStyle/>
        <a:p>
          <a:endParaRPr lang="en-US"/>
        </a:p>
      </dgm:t>
    </dgm:pt>
    <dgm:pt modelId="{714D0D39-19DA-4536-BD8A-9575412D46F0}" type="pres">
      <dgm:prSet presAssocID="{11E0AB3A-C4A6-40C5-97E3-97F5E275BF8F}" presName="hierChild4" presStyleCnt="0"/>
      <dgm:spPr/>
      <dgm:t>
        <a:bodyPr/>
        <a:lstStyle/>
        <a:p>
          <a:endParaRPr lang="vi-VN"/>
        </a:p>
      </dgm:t>
    </dgm:pt>
    <dgm:pt modelId="{BC85CF4F-7504-444F-8D07-498C1BF21F6A}" type="pres">
      <dgm:prSet presAssocID="{11E0AB3A-C4A6-40C5-97E3-97F5E275BF8F}" presName="hierChild5" presStyleCnt="0"/>
      <dgm:spPr/>
      <dgm:t>
        <a:bodyPr/>
        <a:lstStyle/>
        <a:p>
          <a:endParaRPr lang="vi-VN"/>
        </a:p>
      </dgm:t>
    </dgm:pt>
    <dgm:pt modelId="{64CD87AA-8CF3-4D42-BDBE-E7F53553C70F}" type="pres">
      <dgm:prSet presAssocID="{C278F445-5210-498F-B56D-D83EA2FBB2CF}" presName="hierChild5" presStyleCnt="0"/>
      <dgm:spPr/>
      <dgm:t>
        <a:bodyPr/>
        <a:lstStyle/>
        <a:p>
          <a:endParaRPr lang="vi-VN"/>
        </a:p>
      </dgm:t>
    </dgm:pt>
    <dgm:pt modelId="{B80B5368-C105-4563-9A32-9F8BFBEF3D2A}" type="pres">
      <dgm:prSet presAssocID="{BB6A4264-FAEB-42DB-91F4-8DEF9361FC84}" presName="Name37" presStyleLbl="parChTrans1D2" presStyleIdx="4" presStyleCnt="6"/>
      <dgm:spPr/>
      <dgm:t>
        <a:bodyPr/>
        <a:lstStyle/>
        <a:p>
          <a:endParaRPr lang="en-US"/>
        </a:p>
      </dgm:t>
    </dgm:pt>
    <dgm:pt modelId="{45D97150-08FD-408E-981F-334C63DDA4AC}" type="pres">
      <dgm:prSet presAssocID="{2A52CFA7-3FB2-4A6A-92C7-A62877FF7FF4}" presName="hierRoot2" presStyleCnt="0">
        <dgm:presLayoutVars>
          <dgm:hierBranch val="init"/>
        </dgm:presLayoutVars>
      </dgm:prSet>
      <dgm:spPr/>
      <dgm:t>
        <a:bodyPr/>
        <a:lstStyle/>
        <a:p>
          <a:endParaRPr lang="vi-VN"/>
        </a:p>
      </dgm:t>
    </dgm:pt>
    <dgm:pt modelId="{1AA5D443-6B41-4636-A190-FDB33335C10F}" type="pres">
      <dgm:prSet presAssocID="{2A52CFA7-3FB2-4A6A-92C7-A62877FF7FF4}" presName="rootComposite" presStyleCnt="0"/>
      <dgm:spPr/>
      <dgm:t>
        <a:bodyPr/>
        <a:lstStyle/>
        <a:p>
          <a:endParaRPr lang="vi-VN"/>
        </a:p>
      </dgm:t>
    </dgm:pt>
    <dgm:pt modelId="{D4BCC01D-78F0-4F35-B062-987102F88748}" type="pres">
      <dgm:prSet presAssocID="{2A52CFA7-3FB2-4A6A-92C7-A62877FF7FF4}" presName="rootText" presStyleLbl="node2" presStyleIdx="4" presStyleCnt="6">
        <dgm:presLayoutVars>
          <dgm:chPref val="3"/>
        </dgm:presLayoutVars>
      </dgm:prSet>
      <dgm:spPr/>
      <dgm:t>
        <a:bodyPr/>
        <a:lstStyle/>
        <a:p>
          <a:endParaRPr lang="en-US"/>
        </a:p>
      </dgm:t>
    </dgm:pt>
    <dgm:pt modelId="{D4A6FC74-3649-423E-80CB-7F3B952A3741}" type="pres">
      <dgm:prSet presAssocID="{2A52CFA7-3FB2-4A6A-92C7-A62877FF7FF4}" presName="rootConnector" presStyleLbl="node2" presStyleIdx="4" presStyleCnt="6"/>
      <dgm:spPr/>
      <dgm:t>
        <a:bodyPr/>
        <a:lstStyle/>
        <a:p>
          <a:endParaRPr lang="en-US"/>
        </a:p>
      </dgm:t>
    </dgm:pt>
    <dgm:pt modelId="{B93ACCEB-8571-44DC-8B90-EACD0B6E73C3}" type="pres">
      <dgm:prSet presAssocID="{2A52CFA7-3FB2-4A6A-92C7-A62877FF7FF4}" presName="hierChild4" presStyleCnt="0"/>
      <dgm:spPr/>
      <dgm:t>
        <a:bodyPr/>
        <a:lstStyle/>
        <a:p>
          <a:endParaRPr lang="vi-VN"/>
        </a:p>
      </dgm:t>
    </dgm:pt>
    <dgm:pt modelId="{D1D396B6-DF7D-4071-8EF3-5697B40924AE}" type="pres">
      <dgm:prSet presAssocID="{9B878BC8-BFA3-4CB4-A7EB-BD7F0CE46248}" presName="Name37" presStyleLbl="parChTrans1D3" presStyleIdx="6" presStyleCnt="9"/>
      <dgm:spPr/>
      <dgm:t>
        <a:bodyPr/>
        <a:lstStyle/>
        <a:p>
          <a:endParaRPr lang="en-US"/>
        </a:p>
      </dgm:t>
    </dgm:pt>
    <dgm:pt modelId="{37AA9A37-565D-47AB-ABC4-705EFCDBF436}" type="pres">
      <dgm:prSet presAssocID="{27DC26C1-62DE-4D29-9E46-48FED66937C1}" presName="hierRoot2" presStyleCnt="0">
        <dgm:presLayoutVars>
          <dgm:hierBranch val="init"/>
        </dgm:presLayoutVars>
      </dgm:prSet>
      <dgm:spPr/>
      <dgm:t>
        <a:bodyPr/>
        <a:lstStyle/>
        <a:p>
          <a:endParaRPr lang="vi-VN"/>
        </a:p>
      </dgm:t>
    </dgm:pt>
    <dgm:pt modelId="{A14C2522-1539-4EA7-B787-5CA92D0C058D}" type="pres">
      <dgm:prSet presAssocID="{27DC26C1-62DE-4D29-9E46-48FED66937C1}" presName="rootComposite" presStyleCnt="0"/>
      <dgm:spPr/>
      <dgm:t>
        <a:bodyPr/>
        <a:lstStyle/>
        <a:p>
          <a:endParaRPr lang="vi-VN"/>
        </a:p>
      </dgm:t>
    </dgm:pt>
    <dgm:pt modelId="{1E9CECE7-E22A-489C-8793-86F30F48AF4F}" type="pres">
      <dgm:prSet presAssocID="{27DC26C1-62DE-4D29-9E46-48FED66937C1}" presName="rootText" presStyleLbl="node3" presStyleIdx="6" presStyleCnt="9">
        <dgm:presLayoutVars>
          <dgm:chPref val="3"/>
        </dgm:presLayoutVars>
      </dgm:prSet>
      <dgm:spPr/>
      <dgm:t>
        <a:bodyPr/>
        <a:lstStyle/>
        <a:p>
          <a:endParaRPr lang="en-US"/>
        </a:p>
      </dgm:t>
    </dgm:pt>
    <dgm:pt modelId="{C20B2DDF-CFC0-4421-A7D2-16A24689097E}" type="pres">
      <dgm:prSet presAssocID="{27DC26C1-62DE-4D29-9E46-48FED66937C1}" presName="rootConnector" presStyleLbl="node3" presStyleIdx="6" presStyleCnt="9"/>
      <dgm:spPr/>
      <dgm:t>
        <a:bodyPr/>
        <a:lstStyle/>
        <a:p>
          <a:endParaRPr lang="en-US"/>
        </a:p>
      </dgm:t>
    </dgm:pt>
    <dgm:pt modelId="{632FF78D-8267-4815-B981-3981A3D3B18E}" type="pres">
      <dgm:prSet presAssocID="{27DC26C1-62DE-4D29-9E46-48FED66937C1}" presName="hierChild4" presStyleCnt="0"/>
      <dgm:spPr/>
      <dgm:t>
        <a:bodyPr/>
        <a:lstStyle/>
        <a:p>
          <a:endParaRPr lang="vi-VN"/>
        </a:p>
      </dgm:t>
    </dgm:pt>
    <dgm:pt modelId="{F7C42831-54BA-41D5-9AD1-2D580DAA0063}" type="pres">
      <dgm:prSet presAssocID="{27DC26C1-62DE-4D29-9E46-48FED66937C1}" presName="hierChild5" presStyleCnt="0"/>
      <dgm:spPr/>
      <dgm:t>
        <a:bodyPr/>
        <a:lstStyle/>
        <a:p>
          <a:endParaRPr lang="vi-VN"/>
        </a:p>
      </dgm:t>
    </dgm:pt>
    <dgm:pt modelId="{F43DF826-0E05-4E9D-A8F5-F7F7A7182CB8}" type="pres">
      <dgm:prSet presAssocID="{A7DBB77B-AB9D-4385-96B9-048FE3CFCB4F}" presName="Name37" presStyleLbl="parChTrans1D3" presStyleIdx="7" presStyleCnt="9"/>
      <dgm:spPr/>
      <dgm:t>
        <a:bodyPr/>
        <a:lstStyle/>
        <a:p>
          <a:endParaRPr lang="en-US"/>
        </a:p>
      </dgm:t>
    </dgm:pt>
    <dgm:pt modelId="{C3A928ED-84F3-48ED-93E2-39F2B2780FFD}" type="pres">
      <dgm:prSet presAssocID="{0695C2C9-1498-4D6E-9855-AB70CBA8A339}" presName="hierRoot2" presStyleCnt="0">
        <dgm:presLayoutVars>
          <dgm:hierBranch val="init"/>
        </dgm:presLayoutVars>
      </dgm:prSet>
      <dgm:spPr/>
      <dgm:t>
        <a:bodyPr/>
        <a:lstStyle/>
        <a:p>
          <a:endParaRPr lang="vi-VN"/>
        </a:p>
      </dgm:t>
    </dgm:pt>
    <dgm:pt modelId="{86294944-BA47-44B7-83DE-832CEE8DB758}" type="pres">
      <dgm:prSet presAssocID="{0695C2C9-1498-4D6E-9855-AB70CBA8A339}" presName="rootComposite" presStyleCnt="0"/>
      <dgm:spPr/>
      <dgm:t>
        <a:bodyPr/>
        <a:lstStyle/>
        <a:p>
          <a:endParaRPr lang="vi-VN"/>
        </a:p>
      </dgm:t>
    </dgm:pt>
    <dgm:pt modelId="{97FFABB2-3793-43B1-8FE3-744BCDB64D42}" type="pres">
      <dgm:prSet presAssocID="{0695C2C9-1498-4D6E-9855-AB70CBA8A339}" presName="rootText" presStyleLbl="node3" presStyleIdx="7" presStyleCnt="9">
        <dgm:presLayoutVars>
          <dgm:chPref val="3"/>
        </dgm:presLayoutVars>
      </dgm:prSet>
      <dgm:spPr/>
      <dgm:t>
        <a:bodyPr/>
        <a:lstStyle/>
        <a:p>
          <a:endParaRPr lang="en-US"/>
        </a:p>
      </dgm:t>
    </dgm:pt>
    <dgm:pt modelId="{E82D4A63-EFCB-4649-A931-4C366CC56895}" type="pres">
      <dgm:prSet presAssocID="{0695C2C9-1498-4D6E-9855-AB70CBA8A339}" presName="rootConnector" presStyleLbl="node3" presStyleIdx="7" presStyleCnt="9"/>
      <dgm:spPr/>
      <dgm:t>
        <a:bodyPr/>
        <a:lstStyle/>
        <a:p>
          <a:endParaRPr lang="en-US"/>
        </a:p>
      </dgm:t>
    </dgm:pt>
    <dgm:pt modelId="{4D9609B0-D3EE-4E9D-85C9-0D963EAE2B71}" type="pres">
      <dgm:prSet presAssocID="{0695C2C9-1498-4D6E-9855-AB70CBA8A339}" presName="hierChild4" presStyleCnt="0"/>
      <dgm:spPr/>
      <dgm:t>
        <a:bodyPr/>
        <a:lstStyle/>
        <a:p>
          <a:endParaRPr lang="vi-VN"/>
        </a:p>
      </dgm:t>
    </dgm:pt>
    <dgm:pt modelId="{4C1D0DBA-6606-45B1-AD76-C25051B791C4}" type="pres">
      <dgm:prSet presAssocID="{0695C2C9-1498-4D6E-9855-AB70CBA8A339}" presName="hierChild5" presStyleCnt="0"/>
      <dgm:spPr/>
      <dgm:t>
        <a:bodyPr/>
        <a:lstStyle/>
        <a:p>
          <a:endParaRPr lang="vi-VN"/>
        </a:p>
      </dgm:t>
    </dgm:pt>
    <dgm:pt modelId="{3C4C7B02-F782-4E57-9079-35972918147C}" type="pres">
      <dgm:prSet presAssocID="{18E8D5E6-322F-4BF0-9244-EA57EB791FCF}" presName="Name37" presStyleLbl="parChTrans1D3" presStyleIdx="8" presStyleCnt="9"/>
      <dgm:spPr/>
      <dgm:t>
        <a:bodyPr/>
        <a:lstStyle/>
        <a:p>
          <a:endParaRPr lang="vi-VN"/>
        </a:p>
      </dgm:t>
    </dgm:pt>
    <dgm:pt modelId="{6F10927A-B052-469B-AE8D-C85EACFE7623}" type="pres">
      <dgm:prSet presAssocID="{527639BE-3765-434B-9247-BB3CC8E94E9B}" presName="hierRoot2" presStyleCnt="0">
        <dgm:presLayoutVars>
          <dgm:hierBranch val="init"/>
        </dgm:presLayoutVars>
      </dgm:prSet>
      <dgm:spPr/>
    </dgm:pt>
    <dgm:pt modelId="{8939DD64-3DA1-46E1-B6F6-F3CC0DE6D89D}" type="pres">
      <dgm:prSet presAssocID="{527639BE-3765-434B-9247-BB3CC8E94E9B}" presName="rootComposite" presStyleCnt="0"/>
      <dgm:spPr/>
    </dgm:pt>
    <dgm:pt modelId="{1DB498EF-506B-4EB7-B2B6-FC553121423B}" type="pres">
      <dgm:prSet presAssocID="{527639BE-3765-434B-9247-BB3CC8E94E9B}" presName="rootText" presStyleLbl="node3" presStyleIdx="8" presStyleCnt="9">
        <dgm:presLayoutVars>
          <dgm:chPref val="3"/>
        </dgm:presLayoutVars>
      </dgm:prSet>
      <dgm:spPr/>
      <dgm:t>
        <a:bodyPr/>
        <a:lstStyle/>
        <a:p>
          <a:endParaRPr lang="vi-VN"/>
        </a:p>
      </dgm:t>
    </dgm:pt>
    <dgm:pt modelId="{D9F10611-B21C-4797-9B0D-29FF172F7A7E}" type="pres">
      <dgm:prSet presAssocID="{527639BE-3765-434B-9247-BB3CC8E94E9B}" presName="rootConnector" presStyleLbl="node3" presStyleIdx="8" presStyleCnt="9"/>
      <dgm:spPr/>
      <dgm:t>
        <a:bodyPr/>
        <a:lstStyle/>
        <a:p>
          <a:endParaRPr lang="vi-VN"/>
        </a:p>
      </dgm:t>
    </dgm:pt>
    <dgm:pt modelId="{0407257D-7BDF-471B-A916-D02C7E6689D4}" type="pres">
      <dgm:prSet presAssocID="{527639BE-3765-434B-9247-BB3CC8E94E9B}" presName="hierChild4" presStyleCnt="0"/>
      <dgm:spPr/>
    </dgm:pt>
    <dgm:pt modelId="{42C88DB6-6A6B-49EE-AD77-74E5E1AE60EA}" type="pres">
      <dgm:prSet presAssocID="{527639BE-3765-434B-9247-BB3CC8E94E9B}" presName="hierChild5" presStyleCnt="0"/>
      <dgm:spPr/>
    </dgm:pt>
    <dgm:pt modelId="{62774782-F951-47AD-ABFB-CFEB8B88A044}" type="pres">
      <dgm:prSet presAssocID="{2A52CFA7-3FB2-4A6A-92C7-A62877FF7FF4}" presName="hierChild5" presStyleCnt="0"/>
      <dgm:spPr/>
      <dgm:t>
        <a:bodyPr/>
        <a:lstStyle/>
        <a:p>
          <a:endParaRPr lang="vi-VN"/>
        </a:p>
      </dgm:t>
    </dgm:pt>
    <dgm:pt modelId="{24991BC8-A5EC-4782-A24B-4AF903EA15D5}" type="pres">
      <dgm:prSet presAssocID="{C8DE2136-04A0-49E1-9120-276E415B4962}" presName="Name37" presStyleLbl="parChTrans1D2" presStyleIdx="5" presStyleCnt="6"/>
      <dgm:spPr/>
      <dgm:t>
        <a:bodyPr/>
        <a:lstStyle/>
        <a:p>
          <a:endParaRPr lang="en-US"/>
        </a:p>
      </dgm:t>
    </dgm:pt>
    <dgm:pt modelId="{009F7B35-6A86-4E72-A4BC-E4B1A07F8727}" type="pres">
      <dgm:prSet presAssocID="{392D9FF1-BEE2-4725-A14E-21400007FA9D}" presName="hierRoot2" presStyleCnt="0">
        <dgm:presLayoutVars>
          <dgm:hierBranch val="init"/>
        </dgm:presLayoutVars>
      </dgm:prSet>
      <dgm:spPr/>
      <dgm:t>
        <a:bodyPr/>
        <a:lstStyle/>
        <a:p>
          <a:endParaRPr lang="vi-VN"/>
        </a:p>
      </dgm:t>
    </dgm:pt>
    <dgm:pt modelId="{CADFF976-EE3D-4F0E-AA49-311021825D63}" type="pres">
      <dgm:prSet presAssocID="{392D9FF1-BEE2-4725-A14E-21400007FA9D}" presName="rootComposite" presStyleCnt="0"/>
      <dgm:spPr/>
      <dgm:t>
        <a:bodyPr/>
        <a:lstStyle/>
        <a:p>
          <a:endParaRPr lang="vi-VN"/>
        </a:p>
      </dgm:t>
    </dgm:pt>
    <dgm:pt modelId="{266461A0-C8BE-4B31-8618-CBA295AF0F4D}" type="pres">
      <dgm:prSet presAssocID="{392D9FF1-BEE2-4725-A14E-21400007FA9D}" presName="rootText" presStyleLbl="node2" presStyleIdx="5" presStyleCnt="6">
        <dgm:presLayoutVars>
          <dgm:chPref val="3"/>
        </dgm:presLayoutVars>
      </dgm:prSet>
      <dgm:spPr/>
      <dgm:t>
        <a:bodyPr/>
        <a:lstStyle/>
        <a:p>
          <a:endParaRPr lang="en-US"/>
        </a:p>
      </dgm:t>
    </dgm:pt>
    <dgm:pt modelId="{050715ED-DE6C-46A1-9B09-F838D1FD12B0}" type="pres">
      <dgm:prSet presAssocID="{392D9FF1-BEE2-4725-A14E-21400007FA9D}" presName="rootConnector" presStyleLbl="node2" presStyleIdx="5" presStyleCnt="6"/>
      <dgm:spPr/>
      <dgm:t>
        <a:bodyPr/>
        <a:lstStyle/>
        <a:p>
          <a:endParaRPr lang="en-US"/>
        </a:p>
      </dgm:t>
    </dgm:pt>
    <dgm:pt modelId="{251F610C-22B6-4EEE-A665-272ED0645036}" type="pres">
      <dgm:prSet presAssocID="{392D9FF1-BEE2-4725-A14E-21400007FA9D}" presName="hierChild4" presStyleCnt="0"/>
      <dgm:spPr/>
      <dgm:t>
        <a:bodyPr/>
        <a:lstStyle/>
        <a:p>
          <a:endParaRPr lang="vi-VN"/>
        </a:p>
      </dgm:t>
    </dgm:pt>
    <dgm:pt modelId="{D349DF5B-6457-4507-8C06-5272E6BDE599}" type="pres">
      <dgm:prSet presAssocID="{392D9FF1-BEE2-4725-A14E-21400007FA9D}" presName="hierChild5" presStyleCnt="0"/>
      <dgm:spPr/>
      <dgm:t>
        <a:bodyPr/>
        <a:lstStyle/>
        <a:p>
          <a:endParaRPr lang="vi-VN"/>
        </a:p>
      </dgm:t>
    </dgm:pt>
    <dgm:pt modelId="{0A688F16-3750-4D32-8C10-79CDCD5C265A}" type="pres">
      <dgm:prSet presAssocID="{0F820960-A510-4B37-89B1-DA7BA52B103C}" presName="hierChild3" presStyleCnt="0"/>
      <dgm:spPr/>
      <dgm:t>
        <a:bodyPr/>
        <a:lstStyle/>
        <a:p>
          <a:endParaRPr lang="vi-VN"/>
        </a:p>
      </dgm:t>
    </dgm:pt>
  </dgm:ptLst>
  <dgm:cxnLst>
    <dgm:cxn modelId="{B6954D33-3F5F-41C8-90B6-1D9C6871D9F8}" type="presOf" srcId="{C278F445-5210-498F-B56D-D83EA2FBB2CF}" destId="{AD69E6EA-1C25-422E-AA26-103F4413679A}" srcOrd="0" destOrd="0" presId="urn:microsoft.com/office/officeart/2005/8/layout/orgChart1"/>
    <dgm:cxn modelId="{8598E125-12E0-4545-9E11-FF3B501FFF3A}" srcId="{C278F445-5210-498F-B56D-D83EA2FBB2CF}" destId="{BF39092E-A335-4F7E-89ED-E8CBF36398B6}" srcOrd="0" destOrd="0" parTransId="{90138FC5-FCFF-4525-9F17-938A9DBCE15E}" sibTransId="{CB302C3E-6E47-4854-986A-BF9656BF65BF}"/>
    <dgm:cxn modelId="{197148AD-3C00-4904-ABEB-22A7FB514CB3}" type="presOf" srcId="{5CDA46D2-CB68-4B09-8BE1-ABB0832C705B}" destId="{1CCEAD62-C10C-4421-AB4A-1A1A00B0CBCA}" srcOrd="1" destOrd="0" presId="urn:microsoft.com/office/officeart/2005/8/layout/orgChart1"/>
    <dgm:cxn modelId="{39D094A3-F712-40C1-A797-720170CF6476}" srcId="{2A52CFA7-3FB2-4A6A-92C7-A62877FF7FF4}" destId="{527639BE-3765-434B-9247-BB3CC8E94E9B}" srcOrd="2" destOrd="0" parTransId="{18E8D5E6-322F-4BF0-9244-EA57EB791FCF}" sibTransId="{A51E4EA1-D5C2-4A8A-A80D-05EEFDCC2E9F}"/>
    <dgm:cxn modelId="{2C68F7D2-557F-4B07-B912-065668541A27}" type="presOf" srcId="{6F15CD13-E472-408D-B4C7-A9B758B710A9}" destId="{D1F515C7-AD06-4A7E-A79D-F517E7AB7836}" srcOrd="1" destOrd="0" presId="urn:microsoft.com/office/officeart/2005/8/layout/orgChart1"/>
    <dgm:cxn modelId="{4BFAE6AD-1B09-4CA2-8D4D-BD450E3FDA9B}" type="presOf" srcId="{527639BE-3765-434B-9247-BB3CC8E94E9B}" destId="{1DB498EF-506B-4EB7-B2B6-FC553121423B}" srcOrd="0" destOrd="0" presId="urn:microsoft.com/office/officeart/2005/8/layout/orgChart1"/>
    <dgm:cxn modelId="{6484003A-36F8-4725-A447-3B76F9DD8FB3}" type="presOf" srcId="{392D9FF1-BEE2-4725-A14E-21400007FA9D}" destId="{050715ED-DE6C-46A1-9B09-F838D1FD12B0}" srcOrd="1" destOrd="0" presId="urn:microsoft.com/office/officeart/2005/8/layout/orgChart1"/>
    <dgm:cxn modelId="{D7A719FE-CE52-4C1E-9E4A-15B96140EC71}" type="presOf" srcId="{BB6A4264-FAEB-42DB-91F4-8DEF9361FC84}" destId="{B80B5368-C105-4563-9A32-9F8BFBEF3D2A}" srcOrd="0" destOrd="0" presId="urn:microsoft.com/office/officeart/2005/8/layout/orgChart1"/>
    <dgm:cxn modelId="{423064C6-436C-4776-9835-7713091E7246}" type="presOf" srcId="{A1B59C76-D82F-482C-BC90-08C162616C7A}" destId="{3FF51C04-657E-4E99-AED1-1FA06BFF1B99}" srcOrd="0" destOrd="0" presId="urn:microsoft.com/office/officeart/2005/8/layout/orgChart1"/>
    <dgm:cxn modelId="{EC425B59-DACD-424C-A065-2784E081E820}" type="presOf" srcId="{BF39092E-A335-4F7E-89ED-E8CBF36398B6}" destId="{48E740FE-711D-4D7D-A0A2-9EB499344035}" srcOrd="0" destOrd="0" presId="urn:microsoft.com/office/officeart/2005/8/layout/orgChart1"/>
    <dgm:cxn modelId="{C13904B0-5CA1-47E0-9D1C-EFDEE47DC0BD}" type="presOf" srcId="{70AF08FF-53DD-4D56-B4EC-90A3543ECCA1}" destId="{FFA43725-315A-42A8-811D-365EF800C61F}" srcOrd="1" destOrd="0" presId="urn:microsoft.com/office/officeart/2005/8/layout/orgChart1"/>
    <dgm:cxn modelId="{DD937622-AB56-4442-AEF1-348A3FA95AE3}" type="presOf" srcId="{2A52CFA7-3FB2-4A6A-92C7-A62877FF7FF4}" destId="{D4BCC01D-78F0-4F35-B062-987102F88748}" srcOrd="0" destOrd="0" presId="urn:microsoft.com/office/officeart/2005/8/layout/orgChart1"/>
    <dgm:cxn modelId="{93F7808C-56D5-4E5F-898B-249BA76CFB5F}" srcId="{0F820960-A510-4B37-89B1-DA7BA52B103C}" destId="{C278F445-5210-498F-B56D-D83EA2FBB2CF}" srcOrd="3" destOrd="0" parTransId="{A1B59C76-D82F-482C-BC90-08C162616C7A}" sibTransId="{633C0F01-CFE8-4F13-B725-F71AD3CC481A}"/>
    <dgm:cxn modelId="{B6BC4363-A0C9-424B-BEF6-2E15E933FF16}" srcId="{0F820960-A510-4B37-89B1-DA7BA52B103C}" destId="{2A52CFA7-3FB2-4A6A-92C7-A62877FF7FF4}" srcOrd="4" destOrd="0" parTransId="{BB6A4264-FAEB-42DB-91F4-8DEF9361FC84}" sibTransId="{8413ED64-DCCE-4C0D-A73B-B22F780FA529}"/>
    <dgm:cxn modelId="{A357AA4A-067A-4435-8C85-9302773053FE}" type="presOf" srcId="{C278F445-5210-498F-B56D-D83EA2FBB2CF}" destId="{F140D174-BA7B-408B-991F-4AF768378CF8}" srcOrd="1" destOrd="0" presId="urn:microsoft.com/office/officeart/2005/8/layout/orgChart1"/>
    <dgm:cxn modelId="{C5AEC543-3438-45C0-94B3-EFD5686508A7}" type="presOf" srcId="{9DF9DE29-36BB-43F5-8D43-58E3EEB76272}" destId="{507E2839-0F91-40AB-B04C-8E06FC783BA7}" srcOrd="0" destOrd="0" presId="urn:microsoft.com/office/officeart/2005/8/layout/orgChart1"/>
    <dgm:cxn modelId="{34C50E27-0716-435F-BC39-4A97650A2474}" type="presOf" srcId="{18E8D5E6-322F-4BF0-9244-EA57EB791FCF}" destId="{3C4C7B02-F782-4E57-9079-35972918147C}" srcOrd="0" destOrd="0" presId="urn:microsoft.com/office/officeart/2005/8/layout/orgChart1"/>
    <dgm:cxn modelId="{F329CD88-E60E-42B6-9E0D-90B1D7C2B652}" type="presOf" srcId="{CED4D263-8046-4789-B661-22851026123E}" destId="{1C8DB11F-DD21-4896-9D59-D0920C2E9EAA}" srcOrd="0" destOrd="0" presId="urn:microsoft.com/office/officeart/2005/8/layout/orgChart1"/>
    <dgm:cxn modelId="{62819624-8CAD-405B-8E3F-BCF6815DDC9D}" type="presOf" srcId="{FA9BA7DA-C1F1-4767-9F4B-2DFC92F64B61}" destId="{B5D80FC7-F1E0-4708-9338-B4EA57D9B4C7}" srcOrd="0" destOrd="0" presId="urn:microsoft.com/office/officeart/2005/8/layout/orgChart1"/>
    <dgm:cxn modelId="{AFA56D9B-0B5E-4C25-9734-3E818596933F}" type="presOf" srcId="{0F820960-A510-4B37-89B1-DA7BA52B103C}" destId="{B8B32D61-B08A-4E50-8572-AFBCBE1DC4A7}" srcOrd="0" destOrd="0" presId="urn:microsoft.com/office/officeart/2005/8/layout/orgChart1"/>
    <dgm:cxn modelId="{55DD6EB3-B05D-4D00-81F6-93E4D011EEA5}" type="presOf" srcId="{0F820960-A510-4B37-89B1-DA7BA52B103C}" destId="{646039F7-CDCD-401B-8F8F-B3D5E5EAC6A8}" srcOrd="1" destOrd="0" presId="urn:microsoft.com/office/officeart/2005/8/layout/orgChart1"/>
    <dgm:cxn modelId="{D4BDC85A-FF01-4E1D-8BCB-F8E094E8E2E5}" type="presOf" srcId="{5CDA46D2-CB68-4B09-8BE1-ABB0832C705B}" destId="{90801659-B33D-46A7-A41A-E23202C9CA84}" srcOrd="0" destOrd="0" presId="urn:microsoft.com/office/officeart/2005/8/layout/orgChart1"/>
    <dgm:cxn modelId="{5BFA0080-7ADB-4A3B-8111-F1BF64B68B22}" srcId="{70AF08FF-53DD-4D56-B4EC-90A3543ECCA1}" destId="{28D7C8C8-A27D-47CF-A662-C22471282838}" srcOrd="1" destOrd="0" parTransId="{86BBFE55-B405-4854-904F-D79348F56DB1}" sibTransId="{750F96AE-8B0D-44E9-89FF-FBFF87989A63}"/>
    <dgm:cxn modelId="{C6F53162-1FC0-445F-B7C4-C3F58FC82C91}" srcId="{386AF9B2-BB41-4DE5-9980-A45070D99BC0}" destId="{DB464772-8E31-437E-A628-49F0569391DB}" srcOrd="0" destOrd="0" parTransId="{FA9BA7DA-C1F1-4767-9F4B-2DFC92F64B61}" sibTransId="{4529C01D-5AD8-41D8-9F1E-B8CDB97BC171}"/>
    <dgm:cxn modelId="{7C98399F-A3B9-497F-9BBF-5F0197D528F1}" type="presOf" srcId="{0FD46F51-6250-4209-9874-36985E44871F}" destId="{0C4C699A-04EB-4135-8CBB-9790F5EFC7A1}" srcOrd="0" destOrd="0" presId="urn:microsoft.com/office/officeart/2005/8/layout/orgChart1"/>
    <dgm:cxn modelId="{BC5E7FBD-CA0D-4E1B-B3D4-54C6F1C0E5D4}" type="presOf" srcId="{28D7C8C8-A27D-47CF-A662-C22471282838}" destId="{E977B9C6-FEA7-4534-A4AD-58A272E70646}" srcOrd="1" destOrd="0" presId="urn:microsoft.com/office/officeart/2005/8/layout/orgChart1"/>
    <dgm:cxn modelId="{69CDD681-7461-4501-831B-87566696CE28}" type="presOf" srcId="{28D7C8C8-A27D-47CF-A662-C22471282838}" destId="{305B9E8F-20F4-4629-92A5-0B7F74B81F75}" srcOrd="0" destOrd="0" presId="urn:microsoft.com/office/officeart/2005/8/layout/orgChart1"/>
    <dgm:cxn modelId="{BC8C3DDD-01BC-40F0-86E7-F1F3A654DBAF}" type="presOf" srcId="{527639BE-3765-434B-9247-BB3CC8E94E9B}" destId="{D9F10611-B21C-4797-9B0D-29FF172F7A7E}" srcOrd="1" destOrd="0" presId="urn:microsoft.com/office/officeart/2005/8/layout/orgChart1"/>
    <dgm:cxn modelId="{F3AE8332-702F-426F-90F0-E9C7ED917BD4}" type="presOf" srcId="{86BBFE55-B405-4854-904F-D79348F56DB1}" destId="{ECFFCAF9-5C3F-4E8C-8BE6-CF3204B9F60B}" srcOrd="0" destOrd="0" presId="urn:microsoft.com/office/officeart/2005/8/layout/orgChart1"/>
    <dgm:cxn modelId="{27B0A20E-0FAD-4D25-B3A5-FE8B93BE0A84}" type="presOf" srcId="{A7DBB77B-AB9D-4385-96B9-048FE3CFCB4F}" destId="{F43DF826-0E05-4E9D-A8F5-F7F7A7182CB8}" srcOrd="0" destOrd="0" presId="urn:microsoft.com/office/officeart/2005/8/layout/orgChart1"/>
    <dgm:cxn modelId="{5CF7339A-7CED-45AC-8FE7-53FE57BB4A28}" srcId="{0F820960-A510-4B37-89B1-DA7BA52B103C}" destId="{392D9FF1-BEE2-4725-A14E-21400007FA9D}" srcOrd="5" destOrd="0" parTransId="{C8DE2136-04A0-49E1-9120-276E415B4962}" sibTransId="{72CC8C93-6C31-4B3B-89FE-A8AC41F0D725}"/>
    <dgm:cxn modelId="{51AB67B7-1B9C-4C7A-91B9-DD37C4D56C5B}" type="presOf" srcId="{29431934-C999-4021-977B-C579BD778AC0}" destId="{215FC320-67C1-4C5C-90D0-F8FF0AE37FA4}" srcOrd="0" destOrd="0" presId="urn:microsoft.com/office/officeart/2005/8/layout/orgChart1"/>
    <dgm:cxn modelId="{C84E24A8-1769-475C-86EF-D1E8CEB66A77}" type="presOf" srcId="{386AF9B2-BB41-4DE5-9980-A45070D99BC0}" destId="{41E5A441-5F56-4FB7-88B2-9D87AAFB63A2}" srcOrd="1" destOrd="0" presId="urn:microsoft.com/office/officeart/2005/8/layout/orgChart1"/>
    <dgm:cxn modelId="{47D8C918-5B18-4CDE-8AE3-972175557346}" type="presOf" srcId="{3DA8F415-B3C9-482F-A21E-3B3195056C85}" destId="{6011F179-C92C-47A6-8116-DA69FCB668E7}" srcOrd="0" destOrd="0" presId="urn:microsoft.com/office/officeart/2005/8/layout/orgChart1"/>
    <dgm:cxn modelId="{7C1D3DD8-62EA-4AB5-982D-A21380CBA8B2}" srcId="{0F820960-A510-4B37-89B1-DA7BA52B103C}" destId="{70AF08FF-53DD-4D56-B4EC-90A3543ECCA1}" srcOrd="2" destOrd="0" parTransId="{3DA8F415-B3C9-482F-A21E-3B3195056C85}" sibTransId="{AF00FCBE-4DF1-4BB4-A4A9-A60BCDFED740}"/>
    <dgm:cxn modelId="{7CF2C758-A494-4ED1-B212-07F5DDE08358}" type="presOf" srcId="{768357A2-55F6-400C-BA2A-FA38F1488E4E}" destId="{1DBD90E4-5115-44D4-89BC-3A44EA88E70D}" srcOrd="0" destOrd="0" presId="urn:microsoft.com/office/officeart/2005/8/layout/orgChart1"/>
    <dgm:cxn modelId="{11CE73D2-6531-4C56-AC9D-5F89E79396E6}" srcId="{768357A2-55F6-400C-BA2A-FA38F1488E4E}" destId="{0F820960-A510-4B37-89B1-DA7BA52B103C}" srcOrd="0" destOrd="0" parTransId="{AA4A9411-AB2A-4812-BF3A-C8246C4DF58A}" sibTransId="{E4831B0E-9A04-44B6-889F-8638632178B9}"/>
    <dgm:cxn modelId="{6FA3DDDA-58F7-42E0-8D2E-29CD954EA214}" type="presOf" srcId="{DB464772-8E31-437E-A628-49F0569391DB}" destId="{8C0F125B-ED2C-4DD3-9419-B70FC1E44FCA}" srcOrd="1" destOrd="0" presId="urn:microsoft.com/office/officeart/2005/8/layout/orgChart1"/>
    <dgm:cxn modelId="{F0A9FD41-4AC1-43A3-8FFD-1E6B0DC54F8E}" type="presOf" srcId="{DB464772-8E31-437E-A628-49F0569391DB}" destId="{6DDF7EC2-80BE-4499-9EA9-7BA4DF5A2692}" srcOrd="0" destOrd="0" presId="urn:microsoft.com/office/officeart/2005/8/layout/orgChart1"/>
    <dgm:cxn modelId="{BFDC8AA4-A318-49BE-8233-ED3515ED2EC6}" srcId="{2A52CFA7-3FB2-4A6A-92C7-A62877FF7FF4}" destId="{27DC26C1-62DE-4D29-9E46-48FED66937C1}" srcOrd="0" destOrd="0" parTransId="{9B878BC8-BFA3-4CB4-A7EB-BD7F0CE46248}" sibTransId="{42A0FFD8-2A88-43D0-8B15-230AB79C1796}"/>
    <dgm:cxn modelId="{2D1AFB9E-F68E-4CB2-A5EA-487F600D99DF}" type="presOf" srcId="{90138FC5-FCFF-4525-9F17-938A9DBCE15E}" destId="{382DF077-9D8C-403C-BCDF-634C34B2179F}" srcOrd="0" destOrd="0" presId="urn:microsoft.com/office/officeart/2005/8/layout/orgChart1"/>
    <dgm:cxn modelId="{0899AA21-B3C9-4DDA-8088-F56F33BD9C55}" type="presOf" srcId="{5385634C-ED4E-4CDD-84D3-CA514242D243}" destId="{3ACAB5A1-7AAE-4365-80E4-B63E36738506}" srcOrd="0" destOrd="0" presId="urn:microsoft.com/office/officeart/2005/8/layout/orgChart1"/>
    <dgm:cxn modelId="{35EC432E-D1D9-4906-8C43-F2F795733474}" srcId="{9DF9DE29-36BB-43F5-8D43-58E3EEB76272}" destId="{6F15CD13-E472-408D-B4C7-A9B758B710A9}" srcOrd="0" destOrd="0" parTransId="{29431934-C999-4021-977B-C579BD778AC0}" sibTransId="{B98FD09A-AA45-4D31-981D-65A7C2E96AEB}"/>
    <dgm:cxn modelId="{80C1B32B-FD1B-4301-95B0-693ECC546A88}" type="presOf" srcId="{9DF9DE29-36BB-43F5-8D43-58E3EEB76272}" destId="{5CB4763D-E0BB-4AA5-A1E1-0ADB0DFECA9D}" srcOrd="1" destOrd="0" presId="urn:microsoft.com/office/officeart/2005/8/layout/orgChart1"/>
    <dgm:cxn modelId="{99AFE864-CB57-4992-BC76-217D2EC20AB2}" type="presOf" srcId="{11E0AB3A-C4A6-40C5-97E3-97F5E275BF8F}" destId="{79EF5D53-2DDD-4079-B67C-BF8087081ED6}" srcOrd="1" destOrd="0" presId="urn:microsoft.com/office/officeart/2005/8/layout/orgChart1"/>
    <dgm:cxn modelId="{3C34D438-0666-433F-AB2D-744F8BCFF327}" srcId="{C278F445-5210-498F-B56D-D83EA2FBB2CF}" destId="{11E0AB3A-C4A6-40C5-97E3-97F5E275BF8F}" srcOrd="1" destOrd="0" parTransId="{CED4D263-8046-4789-B661-22851026123E}" sibTransId="{B8702DFB-6B75-4A83-ADD0-12B56DB7D88B}"/>
    <dgm:cxn modelId="{B1B7E8A7-64DF-43D6-9F06-E5378310BA21}" type="presOf" srcId="{6F15CD13-E472-408D-B4C7-A9B758B710A9}" destId="{95F25699-43B1-467B-9218-85694139EB63}" srcOrd="0" destOrd="0" presId="urn:microsoft.com/office/officeart/2005/8/layout/orgChart1"/>
    <dgm:cxn modelId="{2AA8E507-652F-47A3-A852-5669BE184748}" type="presOf" srcId="{392D9FF1-BEE2-4725-A14E-21400007FA9D}" destId="{266461A0-C8BE-4B31-8618-CBA295AF0F4D}" srcOrd="0" destOrd="0" presId="urn:microsoft.com/office/officeart/2005/8/layout/orgChart1"/>
    <dgm:cxn modelId="{287432AC-7D48-4A9E-AC22-669E76811A4E}" type="presOf" srcId="{27DC26C1-62DE-4D29-9E46-48FED66937C1}" destId="{C20B2DDF-CFC0-4421-A7D2-16A24689097E}" srcOrd="1" destOrd="0" presId="urn:microsoft.com/office/officeart/2005/8/layout/orgChart1"/>
    <dgm:cxn modelId="{8C24605B-1CFF-4748-AE21-4AAD2E6B9DD0}" srcId="{70AF08FF-53DD-4D56-B4EC-90A3543ECCA1}" destId="{5CDA46D2-CB68-4B09-8BE1-ABB0832C705B}" srcOrd="0" destOrd="0" parTransId="{0FD46F51-6250-4209-9874-36985E44871F}" sibTransId="{5E191EA1-7787-4D4B-A1D7-71EAE2E83932}"/>
    <dgm:cxn modelId="{AD451706-7628-4005-87CF-6A1445429690}" type="presOf" srcId="{0695C2C9-1498-4D6E-9855-AB70CBA8A339}" destId="{E82D4A63-EFCB-4649-A931-4C366CC56895}" srcOrd="1" destOrd="0" presId="urn:microsoft.com/office/officeart/2005/8/layout/orgChart1"/>
    <dgm:cxn modelId="{B7F06A2E-D3CE-4BA9-805C-DC8631286EF1}" srcId="{0F820960-A510-4B37-89B1-DA7BA52B103C}" destId="{9DF9DE29-36BB-43F5-8D43-58E3EEB76272}" srcOrd="1" destOrd="0" parTransId="{0547719A-C7F2-4662-AD9A-FC174859EB3F}" sibTransId="{B9F0F7E3-AC77-4B71-994E-38C123E25CF6}"/>
    <dgm:cxn modelId="{30CE084B-BF62-49C4-AB5A-B8701998A38A}" type="presOf" srcId="{27DC26C1-62DE-4D29-9E46-48FED66937C1}" destId="{1E9CECE7-E22A-489C-8793-86F30F48AF4F}" srcOrd="0" destOrd="0" presId="urn:microsoft.com/office/officeart/2005/8/layout/orgChart1"/>
    <dgm:cxn modelId="{AE18E6EB-1D4E-47CA-8677-C951D7A280B9}" type="presOf" srcId="{C8DE2136-04A0-49E1-9120-276E415B4962}" destId="{24991BC8-A5EC-4782-A24B-4AF903EA15D5}" srcOrd="0" destOrd="0" presId="urn:microsoft.com/office/officeart/2005/8/layout/orgChart1"/>
    <dgm:cxn modelId="{5101B774-C692-4E10-BDD3-607E52A8EDDD}" srcId="{2A52CFA7-3FB2-4A6A-92C7-A62877FF7FF4}" destId="{0695C2C9-1498-4D6E-9855-AB70CBA8A339}" srcOrd="1" destOrd="0" parTransId="{A7DBB77B-AB9D-4385-96B9-048FE3CFCB4F}" sibTransId="{0DEC78B6-5B81-476C-B49B-8932A536782C}"/>
    <dgm:cxn modelId="{0966ACCB-A3A3-4889-9F2D-6B31303F1CB0}" srcId="{0F820960-A510-4B37-89B1-DA7BA52B103C}" destId="{386AF9B2-BB41-4DE5-9980-A45070D99BC0}" srcOrd="0" destOrd="0" parTransId="{5385634C-ED4E-4CDD-84D3-CA514242D243}" sibTransId="{7CEFB390-1B38-49C4-817B-89E66A0FCFD5}"/>
    <dgm:cxn modelId="{1A696C20-E648-4EA6-84E4-FA99D667E471}" type="presOf" srcId="{0695C2C9-1498-4D6E-9855-AB70CBA8A339}" destId="{97FFABB2-3793-43B1-8FE3-744BCDB64D42}" srcOrd="0" destOrd="0" presId="urn:microsoft.com/office/officeart/2005/8/layout/orgChart1"/>
    <dgm:cxn modelId="{D7AE3FEC-1FFD-47D4-B95B-498E8CE044AB}" type="presOf" srcId="{386AF9B2-BB41-4DE5-9980-A45070D99BC0}" destId="{DB2CF79D-3A7E-4606-A091-DD7CC2A4DF64}" srcOrd="0" destOrd="0" presId="urn:microsoft.com/office/officeart/2005/8/layout/orgChart1"/>
    <dgm:cxn modelId="{40C78E46-C748-48AF-AD5D-1246528897AD}" type="presOf" srcId="{9B878BC8-BFA3-4CB4-A7EB-BD7F0CE46248}" destId="{D1D396B6-DF7D-4071-8EF3-5697B40924AE}" srcOrd="0" destOrd="0" presId="urn:microsoft.com/office/officeart/2005/8/layout/orgChart1"/>
    <dgm:cxn modelId="{D7FE7A9C-D358-4426-87E3-88099D7C80D6}" type="presOf" srcId="{70AF08FF-53DD-4D56-B4EC-90A3543ECCA1}" destId="{C5C28BCC-967E-46D1-8D5D-8EB109248F62}" srcOrd="0" destOrd="0" presId="urn:microsoft.com/office/officeart/2005/8/layout/orgChart1"/>
    <dgm:cxn modelId="{0B036F2C-9B8F-4F86-9617-317EEA32043F}" type="presOf" srcId="{11E0AB3A-C4A6-40C5-97E3-97F5E275BF8F}" destId="{472B41EB-50CE-4EC1-8BF6-B10018CB8146}" srcOrd="0" destOrd="0" presId="urn:microsoft.com/office/officeart/2005/8/layout/orgChart1"/>
    <dgm:cxn modelId="{BBF95866-7F07-407A-80F6-FFB9BDCC5456}" type="presOf" srcId="{2A52CFA7-3FB2-4A6A-92C7-A62877FF7FF4}" destId="{D4A6FC74-3649-423E-80CB-7F3B952A3741}" srcOrd="1" destOrd="0" presId="urn:microsoft.com/office/officeart/2005/8/layout/orgChart1"/>
    <dgm:cxn modelId="{20816B42-5CF9-42E9-8F20-3C23914C6D48}" type="presOf" srcId="{BF39092E-A335-4F7E-89ED-E8CBF36398B6}" destId="{E021D239-8BA6-41E1-A811-0FD1A298BF4B}" srcOrd="1" destOrd="0" presId="urn:microsoft.com/office/officeart/2005/8/layout/orgChart1"/>
    <dgm:cxn modelId="{9D400849-CA25-4593-A0B2-5FB85D15E4B7}" type="presOf" srcId="{0547719A-C7F2-4662-AD9A-FC174859EB3F}" destId="{D616B221-F9F6-40FE-AF73-9C550EFE72D7}" srcOrd="0" destOrd="0" presId="urn:microsoft.com/office/officeart/2005/8/layout/orgChart1"/>
    <dgm:cxn modelId="{E06037EB-9E9D-4F9D-8624-82A11B33A149}" type="presParOf" srcId="{1DBD90E4-5115-44D4-89BC-3A44EA88E70D}" destId="{B300BF4F-2346-4795-9A2D-CE45708DED2B}" srcOrd="0" destOrd="0" presId="urn:microsoft.com/office/officeart/2005/8/layout/orgChart1"/>
    <dgm:cxn modelId="{DD59FB94-CC22-4584-B176-E4B02B02CAE8}" type="presParOf" srcId="{B300BF4F-2346-4795-9A2D-CE45708DED2B}" destId="{20A14138-0125-4BB8-9738-146FA4A8C527}" srcOrd="0" destOrd="0" presId="urn:microsoft.com/office/officeart/2005/8/layout/orgChart1"/>
    <dgm:cxn modelId="{F9AF8B44-4855-4987-96C5-41E7DF80340D}" type="presParOf" srcId="{20A14138-0125-4BB8-9738-146FA4A8C527}" destId="{B8B32D61-B08A-4E50-8572-AFBCBE1DC4A7}" srcOrd="0" destOrd="0" presId="urn:microsoft.com/office/officeart/2005/8/layout/orgChart1"/>
    <dgm:cxn modelId="{030F1F1C-FF05-4167-8DA4-CF5F072DF3F6}" type="presParOf" srcId="{20A14138-0125-4BB8-9738-146FA4A8C527}" destId="{646039F7-CDCD-401B-8F8F-B3D5E5EAC6A8}" srcOrd="1" destOrd="0" presId="urn:microsoft.com/office/officeart/2005/8/layout/orgChart1"/>
    <dgm:cxn modelId="{4AF4DF2D-DE88-46F6-B067-49E24E1066DD}" type="presParOf" srcId="{B300BF4F-2346-4795-9A2D-CE45708DED2B}" destId="{F6B11BF0-9689-49A6-AF91-87DC0E558468}" srcOrd="1" destOrd="0" presId="urn:microsoft.com/office/officeart/2005/8/layout/orgChart1"/>
    <dgm:cxn modelId="{E24C304B-D168-40D8-A04D-7F7C31F1B6EB}" type="presParOf" srcId="{F6B11BF0-9689-49A6-AF91-87DC0E558468}" destId="{3ACAB5A1-7AAE-4365-80E4-B63E36738506}" srcOrd="0" destOrd="0" presId="urn:microsoft.com/office/officeart/2005/8/layout/orgChart1"/>
    <dgm:cxn modelId="{7213FC2E-6240-4D7D-BB82-0DD73A64F9BF}" type="presParOf" srcId="{F6B11BF0-9689-49A6-AF91-87DC0E558468}" destId="{61ACA4C6-EBC9-431E-B779-972A0CA0D286}" srcOrd="1" destOrd="0" presId="urn:microsoft.com/office/officeart/2005/8/layout/orgChart1"/>
    <dgm:cxn modelId="{CB1117A1-FF1C-4AD0-92CE-B4CBFDBF8D28}" type="presParOf" srcId="{61ACA4C6-EBC9-431E-B779-972A0CA0D286}" destId="{B7693A18-72BF-4076-8DEB-99DF663845D7}" srcOrd="0" destOrd="0" presId="urn:microsoft.com/office/officeart/2005/8/layout/orgChart1"/>
    <dgm:cxn modelId="{2CA09745-FCF1-4E2E-88FF-4D8B03BDF685}" type="presParOf" srcId="{B7693A18-72BF-4076-8DEB-99DF663845D7}" destId="{DB2CF79D-3A7E-4606-A091-DD7CC2A4DF64}" srcOrd="0" destOrd="0" presId="urn:microsoft.com/office/officeart/2005/8/layout/orgChart1"/>
    <dgm:cxn modelId="{5C282B56-4A2F-43A2-8E07-D9B87C4F2C31}" type="presParOf" srcId="{B7693A18-72BF-4076-8DEB-99DF663845D7}" destId="{41E5A441-5F56-4FB7-88B2-9D87AAFB63A2}" srcOrd="1" destOrd="0" presId="urn:microsoft.com/office/officeart/2005/8/layout/orgChart1"/>
    <dgm:cxn modelId="{DC260FFB-DEC5-489E-90A2-6B85DB91490C}" type="presParOf" srcId="{61ACA4C6-EBC9-431E-B779-972A0CA0D286}" destId="{286F9387-71DB-48A4-9D09-5DEDDE1DE068}" srcOrd="1" destOrd="0" presId="urn:microsoft.com/office/officeart/2005/8/layout/orgChart1"/>
    <dgm:cxn modelId="{38B492B8-0086-4FCE-BD52-385BD8E859C6}" type="presParOf" srcId="{286F9387-71DB-48A4-9D09-5DEDDE1DE068}" destId="{B5D80FC7-F1E0-4708-9338-B4EA57D9B4C7}" srcOrd="0" destOrd="0" presId="urn:microsoft.com/office/officeart/2005/8/layout/orgChart1"/>
    <dgm:cxn modelId="{2EF4D5CD-2617-4E4F-BD77-65520414A53B}" type="presParOf" srcId="{286F9387-71DB-48A4-9D09-5DEDDE1DE068}" destId="{46055380-5C7F-4844-8556-AC27E57DD34C}" srcOrd="1" destOrd="0" presId="urn:microsoft.com/office/officeart/2005/8/layout/orgChart1"/>
    <dgm:cxn modelId="{1F001CC8-522B-4C91-8D5C-48E76EED7570}" type="presParOf" srcId="{46055380-5C7F-4844-8556-AC27E57DD34C}" destId="{9B764B5C-E7C5-4DFF-BF6D-A12C70936408}" srcOrd="0" destOrd="0" presId="urn:microsoft.com/office/officeart/2005/8/layout/orgChart1"/>
    <dgm:cxn modelId="{788A7631-4905-44C9-BE57-8B3160B5F57A}" type="presParOf" srcId="{9B764B5C-E7C5-4DFF-BF6D-A12C70936408}" destId="{6DDF7EC2-80BE-4499-9EA9-7BA4DF5A2692}" srcOrd="0" destOrd="0" presId="urn:microsoft.com/office/officeart/2005/8/layout/orgChart1"/>
    <dgm:cxn modelId="{663D3BDF-5E9D-4D68-B18C-9B0E040673DB}" type="presParOf" srcId="{9B764B5C-E7C5-4DFF-BF6D-A12C70936408}" destId="{8C0F125B-ED2C-4DD3-9419-B70FC1E44FCA}" srcOrd="1" destOrd="0" presId="urn:microsoft.com/office/officeart/2005/8/layout/orgChart1"/>
    <dgm:cxn modelId="{D979950C-C02F-48CE-BD8B-EB04B4548C5B}" type="presParOf" srcId="{46055380-5C7F-4844-8556-AC27E57DD34C}" destId="{87F64EFC-296B-469E-B619-949322661E88}" srcOrd="1" destOrd="0" presId="urn:microsoft.com/office/officeart/2005/8/layout/orgChart1"/>
    <dgm:cxn modelId="{F68CE6CD-8FAD-463D-9B72-778A5B1D1D46}" type="presParOf" srcId="{46055380-5C7F-4844-8556-AC27E57DD34C}" destId="{2FBD6D6A-BD63-450C-9221-AA88332BFF5F}" srcOrd="2" destOrd="0" presId="urn:microsoft.com/office/officeart/2005/8/layout/orgChart1"/>
    <dgm:cxn modelId="{D00D7A50-3161-41D2-87A1-336554AFE90C}" type="presParOf" srcId="{61ACA4C6-EBC9-431E-B779-972A0CA0D286}" destId="{D933809E-9889-47B1-B7C4-C1BFFE74400C}" srcOrd="2" destOrd="0" presId="urn:microsoft.com/office/officeart/2005/8/layout/orgChart1"/>
    <dgm:cxn modelId="{19D500CE-6104-47DC-94F3-96D2DD3F2D2B}" type="presParOf" srcId="{F6B11BF0-9689-49A6-AF91-87DC0E558468}" destId="{D616B221-F9F6-40FE-AF73-9C550EFE72D7}" srcOrd="2" destOrd="0" presId="urn:microsoft.com/office/officeart/2005/8/layout/orgChart1"/>
    <dgm:cxn modelId="{3C34AEC6-5832-4B77-80F6-CBEE36FBE745}" type="presParOf" srcId="{F6B11BF0-9689-49A6-AF91-87DC0E558468}" destId="{1D3B223C-0298-4447-B68C-C49D0FF6DB85}" srcOrd="3" destOrd="0" presId="urn:microsoft.com/office/officeart/2005/8/layout/orgChart1"/>
    <dgm:cxn modelId="{D10D0E7F-2E1F-4023-AD46-0C371A37FA95}" type="presParOf" srcId="{1D3B223C-0298-4447-B68C-C49D0FF6DB85}" destId="{D0D5B77D-E506-492C-BFF4-8C9068C4FBA8}" srcOrd="0" destOrd="0" presId="urn:microsoft.com/office/officeart/2005/8/layout/orgChart1"/>
    <dgm:cxn modelId="{B66828F9-6999-493C-BD48-D9D15880239E}" type="presParOf" srcId="{D0D5B77D-E506-492C-BFF4-8C9068C4FBA8}" destId="{507E2839-0F91-40AB-B04C-8E06FC783BA7}" srcOrd="0" destOrd="0" presId="urn:microsoft.com/office/officeart/2005/8/layout/orgChart1"/>
    <dgm:cxn modelId="{2D011339-6E73-4C6A-A5DA-E75B7F467BAF}" type="presParOf" srcId="{D0D5B77D-E506-492C-BFF4-8C9068C4FBA8}" destId="{5CB4763D-E0BB-4AA5-A1E1-0ADB0DFECA9D}" srcOrd="1" destOrd="0" presId="urn:microsoft.com/office/officeart/2005/8/layout/orgChart1"/>
    <dgm:cxn modelId="{00B22968-C77B-4056-AC5E-1F7C66ED3F5D}" type="presParOf" srcId="{1D3B223C-0298-4447-B68C-C49D0FF6DB85}" destId="{9C907DC6-9B0C-4A43-B95E-BFFE6C7E61DF}" srcOrd="1" destOrd="0" presId="urn:microsoft.com/office/officeart/2005/8/layout/orgChart1"/>
    <dgm:cxn modelId="{B1FC02E3-5C71-48EF-A2B2-81DB98229D5D}" type="presParOf" srcId="{9C907DC6-9B0C-4A43-B95E-BFFE6C7E61DF}" destId="{215FC320-67C1-4C5C-90D0-F8FF0AE37FA4}" srcOrd="0" destOrd="0" presId="urn:microsoft.com/office/officeart/2005/8/layout/orgChart1"/>
    <dgm:cxn modelId="{30DD607E-A39F-428B-9BB1-8EC5F22FBB94}" type="presParOf" srcId="{9C907DC6-9B0C-4A43-B95E-BFFE6C7E61DF}" destId="{85E40102-4760-4026-BD36-7481DF6F69E6}" srcOrd="1" destOrd="0" presId="urn:microsoft.com/office/officeart/2005/8/layout/orgChart1"/>
    <dgm:cxn modelId="{4DA85572-EE8A-44C4-B229-8143FC819885}" type="presParOf" srcId="{85E40102-4760-4026-BD36-7481DF6F69E6}" destId="{D852F46A-EDDB-41C4-8153-BE5A38CB5DC7}" srcOrd="0" destOrd="0" presId="urn:microsoft.com/office/officeart/2005/8/layout/orgChart1"/>
    <dgm:cxn modelId="{E6A756BE-BA32-4122-A648-19C4BE140183}" type="presParOf" srcId="{D852F46A-EDDB-41C4-8153-BE5A38CB5DC7}" destId="{95F25699-43B1-467B-9218-85694139EB63}" srcOrd="0" destOrd="0" presId="urn:microsoft.com/office/officeart/2005/8/layout/orgChart1"/>
    <dgm:cxn modelId="{352523E3-59F2-417F-8249-F3421D003AF2}" type="presParOf" srcId="{D852F46A-EDDB-41C4-8153-BE5A38CB5DC7}" destId="{D1F515C7-AD06-4A7E-A79D-F517E7AB7836}" srcOrd="1" destOrd="0" presId="urn:microsoft.com/office/officeart/2005/8/layout/orgChart1"/>
    <dgm:cxn modelId="{7D87F291-B814-4D5A-9950-15C1C75C57A2}" type="presParOf" srcId="{85E40102-4760-4026-BD36-7481DF6F69E6}" destId="{F2381C42-9D2A-4516-B57B-E3DEE3B492B8}" srcOrd="1" destOrd="0" presId="urn:microsoft.com/office/officeart/2005/8/layout/orgChart1"/>
    <dgm:cxn modelId="{227D89DF-0930-4382-83DC-3E8CC9E330BB}" type="presParOf" srcId="{85E40102-4760-4026-BD36-7481DF6F69E6}" destId="{1311BF64-0DD1-4142-9D2B-FE4836161409}" srcOrd="2" destOrd="0" presId="urn:microsoft.com/office/officeart/2005/8/layout/orgChart1"/>
    <dgm:cxn modelId="{6B18A6AD-360F-4A41-B97C-B3E53AE80D3F}" type="presParOf" srcId="{1D3B223C-0298-4447-B68C-C49D0FF6DB85}" destId="{E6EDACC2-9FFB-4C2B-A8EA-58A914191FFE}" srcOrd="2" destOrd="0" presId="urn:microsoft.com/office/officeart/2005/8/layout/orgChart1"/>
    <dgm:cxn modelId="{ADCB0439-FE06-4BB6-9170-7D52BD12D859}" type="presParOf" srcId="{F6B11BF0-9689-49A6-AF91-87DC0E558468}" destId="{6011F179-C92C-47A6-8116-DA69FCB668E7}" srcOrd="4" destOrd="0" presId="urn:microsoft.com/office/officeart/2005/8/layout/orgChart1"/>
    <dgm:cxn modelId="{C0E3351B-8836-4DA7-9B49-9A437D096ACB}" type="presParOf" srcId="{F6B11BF0-9689-49A6-AF91-87DC0E558468}" destId="{16DC7E3F-C6B2-41EB-82C0-FBCD13182B87}" srcOrd="5" destOrd="0" presId="urn:microsoft.com/office/officeart/2005/8/layout/orgChart1"/>
    <dgm:cxn modelId="{1FA974AA-EC30-4408-B47D-172ABEED9721}" type="presParOf" srcId="{16DC7E3F-C6B2-41EB-82C0-FBCD13182B87}" destId="{468CA144-DF4F-4ADB-84C4-126A67211D47}" srcOrd="0" destOrd="0" presId="urn:microsoft.com/office/officeart/2005/8/layout/orgChart1"/>
    <dgm:cxn modelId="{81B891D1-7EFE-49DE-82B0-0AECE64FF12E}" type="presParOf" srcId="{468CA144-DF4F-4ADB-84C4-126A67211D47}" destId="{C5C28BCC-967E-46D1-8D5D-8EB109248F62}" srcOrd="0" destOrd="0" presId="urn:microsoft.com/office/officeart/2005/8/layout/orgChart1"/>
    <dgm:cxn modelId="{7BC238D6-BDA3-40A4-BC3B-ACF1335EC841}" type="presParOf" srcId="{468CA144-DF4F-4ADB-84C4-126A67211D47}" destId="{FFA43725-315A-42A8-811D-365EF800C61F}" srcOrd="1" destOrd="0" presId="urn:microsoft.com/office/officeart/2005/8/layout/orgChart1"/>
    <dgm:cxn modelId="{9866B042-2806-478C-8348-6EEC8E45C416}" type="presParOf" srcId="{16DC7E3F-C6B2-41EB-82C0-FBCD13182B87}" destId="{EB407A13-BC38-4BA6-AE1A-27DE9EA09F0D}" srcOrd="1" destOrd="0" presId="urn:microsoft.com/office/officeart/2005/8/layout/orgChart1"/>
    <dgm:cxn modelId="{F8884531-FEC9-412F-8C7B-A0F211555981}" type="presParOf" srcId="{EB407A13-BC38-4BA6-AE1A-27DE9EA09F0D}" destId="{0C4C699A-04EB-4135-8CBB-9790F5EFC7A1}" srcOrd="0" destOrd="0" presId="urn:microsoft.com/office/officeart/2005/8/layout/orgChart1"/>
    <dgm:cxn modelId="{ED2AB01F-8E91-4852-B1AB-AAC512FBD807}" type="presParOf" srcId="{EB407A13-BC38-4BA6-AE1A-27DE9EA09F0D}" destId="{824DF45B-CC08-4B83-9639-97E6EEF8338A}" srcOrd="1" destOrd="0" presId="urn:microsoft.com/office/officeart/2005/8/layout/orgChart1"/>
    <dgm:cxn modelId="{53D62F8B-B65E-4B4D-B79C-D0D0D041BB0A}" type="presParOf" srcId="{824DF45B-CC08-4B83-9639-97E6EEF8338A}" destId="{9932D5D6-D0AC-4CBC-8731-B9518EED8247}" srcOrd="0" destOrd="0" presId="urn:microsoft.com/office/officeart/2005/8/layout/orgChart1"/>
    <dgm:cxn modelId="{E464053F-8CAB-4118-968F-D60C693258B5}" type="presParOf" srcId="{9932D5D6-D0AC-4CBC-8731-B9518EED8247}" destId="{90801659-B33D-46A7-A41A-E23202C9CA84}" srcOrd="0" destOrd="0" presId="urn:microsoft.com/office/officeart/2005/8/layout/orgChart1"/>
    <dgm:cxn modelId="{481D074F-0F79-43D4-B225-F4A45233B4B7}" type="presParOf" srcId="{9932D5D6-D0AC-4CBC-8731-B9518EED8247}" destId="{1CCEAD62-C10C-4421-AB4A-1A1A00B0CBCA}" srcOrd="1" destOrd="0" presId="urn:microsoft.com/office/officeart/2005/8/layout/orgChart1"/>
    <dgm:cxn modelId="{35FC5AD8-2A7F-4D00-9C58-83A222B02FE4}" type="presParOf" srcId="{824DF45B-CC08-4B83-9639-97E6EEF8338A}" destId="{42449D1A-A4F1-466F-8B04-67B01ED28AD6}" srcOrd="1" destOrd="0" presId="urn:microsoft.com/office/officeart/2005/8/layout/orgChart1"/>
    <dgm:cxn modelId="{81C0491C-9F9A-4CF0-A411-E1D83FC3FBEF}" type="presParOf" srcId="{824DF45B-CC08-4B83-9639-97E6EEF8338A}" destId="{7BE912FB-342F-441E-B980-0408A0C2716A}" srcOrd="2" destOrd="0" presId="urn:microsoft.com/office/officeart/2005/8/layout/orgChart1"/>
    <dgm:cxn modelId="{A2871173-4E6D-4E72-9FC7-25B943B64B1A}" type="presParOf" srcId="{EB407A13-BC38-4BA6-AE1A-27DE9EA09F0D}" destId="{ECFFCAF9-5C3F-4E8C-8BE6-CF3204B9F60B}" srcOrd="2" destOrd="0" presId="urn:microsoft.com/office/officeart/2005/8/layout/orgChart1"/>
    <dgm:cxn modelId="{9020307C-C4AE-4DE6-B731-31D110B2485A}" type="presParOf" srcId="{EB407A13-BC38-4BA6-AE1A-27DE9EA09F0D}" destId="{D79F8E12-AF54-4530-A6C2-7F8823893D72}" srcOrd="3" destOrd="0" presId="urn:microsoft.com/office/officeart/2005/8/layout/orgChart1"/>
    <dgm:cxn modelId="{D36196C8-5C53-42C2-98AE-C7ED39B262F7}" type="presParOf" srcId="{D79F8E12-AF54-4530-A6C2-7F8823893D72}" destId="{8E7B2FBA-B7D4-4BB1-8D29-02399817F02D}" srcOrd="0" destOrd="0" presId="urn:microsoft.com/office/officeart/2005/8/layout/orgChart1"/>
    <dgm:cxn modelId="{798FE21F-A6B2-4C90-823B-181A1DA27CDB}" type="presParOf" srcId="{8E7B2FBA-B7D4-4BB1-8D29-02399817F02D}" destId="{305B9E8F-20F4-4629-92A5-0B7F74B81F75}" srcOrd="0" destOrd="0" presId="urn:microsoft.com/office/officeart/2005/8/layout/orgChart1"/>
    <dgm:cxn modelId="{F4666190-FD03-4583-8CFB-0D2FD3673F4C}" type="presParOf" srcId="{8E7B2FBA-B7D4-4BB1-8D29-02399817F02D}" destId="{E977B9C6-FEA7-4534-A4AD-58A272E70646}" srcOrd="1" destOrd="0" presId="urn:microsoft.com/office/officeart/2005/8/layout/orgChart1"/>
    <dgm:cxn modelId="{1D24C5B9-5DD2-4D94-ADD5-034368812579}" type="presParOf" srcId="{D79F8E12-AF54-4530-A6C2-7F8823893D72}" destId="{528E3A1A-B787-4D49-927D-7580269B6AE6}" srcOrd="1" destOrd="0" presId="urn:microsoft.com/office/officeart/2005/8/layout/orgChart1"/>
    <dgm:cxn modelId="{18188A3A-0115-4319-9792-52B4F399F65F}" type="presParOf" srcId="{D79F8E12-AF54-4530-A6C2-7F8823893D72}" destId="{5C50FB9D-10BF-4F44-A160-E1D47876690A}" srcOrd="2" destOrd="0" presId="urn:microsoft.com/office/officeart/2005/8/layout/orgChart1"/>
    <dgm:cxn modelId="{A1E8AA8E-663D-41F0-8BD0-F1C608F95558}" type="presParOf" srcId="{16DC7E3F-C6B2-41EB-82C0-FBCD13182B87}" destId="{C62E0973-9B13-4DB8-A253-F57728BC6339}" srcOrd="2" destOrd="0" presId="urn:microsoft.com/office/officeart/2005/8/layout/orgChart1"/>
    <dgm:cxn modelId="{76D320EC-2FAB-4164-AF64-2E114D0CD5BE}" type="presParOf" srcId="{F6B11BF0-9689-49A6-AF91-87DC0E558468}" destId="{3FF51C04-657E-4E99-AED1-1FA06BFF1B99}" srcOrd="6" destOrd="0" presId="urn:microsoft.com/office/officeart/2005/8/layout/orgChart1"/>
    <dgm:cxn modelId="{8F0F8467-F073-4AFC-8E09-A5D258AD17BB}" type="presParOf" srcId="{F6B11BF0-9689-49A6-AF91-87DC0E558468}" destId="{E1C37F85-53AB-40AD-87B4-D5E1BBD3225F}" srcOrd="7" destOrd="0" presId="urn:microsoft.com/office/officeart/2005/8/layout/orgChart1"/>
    <dgm:cxn modelId="{1277664D-AAF2-4134-BF42-5DDFBC8D9E96}" type="presParOf" srcId="{E1C37F85-53AB-40AD-87B4-D5E1BBD3225F}" destId="{5F2667E6-A0E5-4E99-A0B1-B4E71E6B1EED}" srcOrd="0" destOrd="0" presId="urn:microsoft.com/office/officeart/2005/8/layout/orgChart1"/>
    <dgm:cxn modelId="{EAFCBB3E-0B72-4099-B2A8-67964641ECE3}" type="presParOf" srcId="{5F2667E6-A0E5-4E99-A0B1-B4E71E6B1EED}" destId="{AD69E6EA-1C25-422E-AA26-103F4413679A}" srcOrd="0" destOrd="0" presId="urn:microsoft.com/office/officeart/2005/8/layout/orgChart1"/>
    <dgm:cxn modelId="{F29811F8-8076-4D8D-92A3-F3864D1963E1}" type="presParOf" srcId="{5F2667E6-A0E5-4E99-A0B1-B4E71E6B1EED}" destId="{F140D174-BA7B-408B-991F-4AF768378CF8}" srcOrd="1" destOrd="0" presId="urn:microsoft.com/office/officeart/2005/8/layout/orgChart1"/>
    <dgm:cxn modelId="{6E6F7DE1-7D3F-4B1B-B9FA-8ECA9A2782D8}" type="presParOf" srcId="{E1C37F85-53AB-40AD-87B4-D5E1BBD3225F}" destId="{A0540FF0-D5E7-42C5-8EB2-03FACCCA730C}" srcOrd="1" destOrd="0" presId="urn:microsoft.com/office/officeart/2005/8/layout/orgChart1"/>
    <dgm:cxn modelId="{B309FBA1-DFB3-4EFD-8A84-AB59E1DC6CD2}" type="presParOf" srcId="{A0540FF0-D5E7-42C5-8EB2-03FACCCA730C}" destId="{382DF077-9D8C-403C-BCDF-634C34B2179F}" srcOrd="0" destOrd="0" presId="urn:microsoft.com/office/officeart/2005/8/layout/orgChart1"/>
    <dgm:cxn modelId="{BC6A7604-A051-44E0-91C8-A3F49A313561}" type="presParOf" srcId="{A0540FF0-D5E7-42C5-8EB2-03FACCCA730C}" destId="{1D99F85E-7A8F-4934-BD64-0B2A5C690A6B}" srcOrd="1" destOrd="0" presId="urn:microsoft.com/office/officeart/2005/8/layout/orgChart1"/>
    <dgm:cxn modelId="{862BE0DA-46AA-40E7-BE83-B55E94BBEDD8}" type="presParOf" srcId="{1D99F85E-7A8F-4934-BD64-0B2A5C690A6B}" destId="{87436FC2-1328-4224-8239-E5F067CAF3B7}" srcOrd="0" destOrd="0" presId="urn:microsoft.com/office/officeart/2005/8/layout/orgChart1"/>
    <dgm:cxn modelId="{BB56BCAD-E44A-4F9C-8FAD-32B0D2458759}" type="presParOf" srcId="{87436FC2-1328-4224-8239-E5F067CAF3B7}" destId="{48E740FE-711D-4D7D-A0A2-9EB499344035}" srcOrd="0" destOrd="0" presId="urn:microsoft.com/office/officeart/2005/8/layout/orgChart1"/>
    <dgm:cxn modelId="{82CA080E-83CB-43F4-8225-5B52B3B0D3D9}" type="presParOf" srcId="{87436FC2-1328-4224-8239-E5F067CAF3B7}" destId="{E021D239-8BA6-41E1-A811-0FD1A298BF4B}" srcOrd="1" destOrd="0" presId="urn:microsoft.com/office/officeart/2005/8/layout/orgChart1"/>
    <dgm:cxn modelId="{4761E93C-2CF6-42C3-B9E1-48A45C2DCF64}" type="presParOf" srcId="{1D99F85E-7A8F-4934-BD64-0B2A5C690A6B}" destId="{E53316F2-AD28-4C15-A4E9-DB955A708C9F}" srcOrd="1" destOrd="0" presId="urn:microsoft.com/office/officeart/2005/8/layout/orgChart1"/>
    <dgm:cxn modelId="{7140288B-B24E-4BFC-B69F-62035BF7C753}" type="presParOf" srcId="{1D99F85E-7A8F-4934-BD64-0B2A5C690A6B}" destId="{F43FDAE2-A307-41A4-8B25-D7B469346DD5}" srcOrd="2" destOrd="0" presId="urn:microsoft.com/office/officeart/2005/8/layout/orgChart1"/>
    <dgm:cxn modelId="{D8A7CE20-592A-41C1-AB20-0830D6F2CB22}" type="presParOf" srcId="{A0540FF0-D5E7-42C5-8EB2-03FACCCA730C}" destId="{1C8DB11F-DD21-4896-9D59-D0920C2E9EAA}" srcOrd="2" destOrd="0" presId="urn:microsoft.com/office/officeart/2005/8/layout/orgChart1"/>
    <dgm:cxn modelId="{3F233408-DED0-47BF-9134-F5D052352655}" type="presParOf" srcId="{A0540FF0-D5E7-42C5-8EB2-03FACCCA730C}" destId="{00A98E84-2D85-4501-94FF-37E91004F19F}" srcOrd="3" destOrd="0" presId="urn:microsoft.com/office/officeart/2005/8/layout/orgChart1"/>
    <dgm:cxn modelId="{1A6AA7F8-DFE9-48F2-BD3B-C54D2466B88C}" type="presParOf" srcId="{00A98E84-2D85-4501-94FF-37E91004F19F}" destId="{7F783125-3494-4390-852C-BEAFF66EE548}" srcOrd="0" destOrd="0" presId="urn:microsoft.com/office/officeart/2005/8/layout/orgChart1"/>
    <dgm:cxn modelId="{E2A01E56-2666-4909-AA7F-09C00FE784F0}" type="presParOf" srcId="{7F783125-3494-4390-852C-BEAFF66EE548}" destId="{472B41EB-50CE-4EC1-8BF6-B10018CB8146}" srcOrd="0" destOrd="0" presId="urn:microsoft.com/office/officeart/2005/8/layout/orgChart1"/>
    <dgm:cxn modelId="{DE7892A4-595D-4CA3-8CFC-C46D81104021}" type="presParOf" srcId="{7F783125-3494-4390-852C-BEAFF66EE548}" destId="{79EF5D53-2DDD-4079-B67C-BF8087081ED6}" srcOrd="1" destOrd="0" presId="urn:microsoft.com/office/officeart/2005/8/layout/orgChart1"/>
    <dgm:cxn modelId="{F42B3061-4210-4C2B-A936-4DE1B1D50425}" type="presParOf" srcId="{00A98E84-2D85-4501-94FF-37E91004F19F}" destId="{714D0D39-19DA-4536-BD8A-9575412D46F0}" srcOrd="1" destOrd="0" presId="urn:microsoft.com/office/officeart/2005/8/layout/orgChart1"/>
    <dgm:cxn modelId="{E10A9307-D6C5-4119-A53C-F7D274506E2A}" type="presParOf" srcId="{00A98E84-2D85-4501-94FF-37E91004F19F}" destId="{BC85CF4F-7504-444F-8D07-498C1BF21F6A}" srcOrd="2" destOrd="0" presId="urn:microsoft.com/office/officeart/2005/8/layout/orgChart1"/>
    <dgm:cxn modelId="{FDC0CA27-423B-4B3B-A4E2-74F44C815ABC}" type="presParOf" srcId="{E1C37F85-53AB-40AD-87B4-D5E1BBD3225F}" destId="{64CD87AA-8CF3-4D42-BDBE-E7F53553C70F}" srcOrd="2" destOrd="0" presId="urn:microsoft.com/office/officeart/2005/8/layout/orgChart1"/>
    <dgm:cxn modelId="{388F28F3-7227-4F37-BD35-5DAEF2D84797}" type="presParOf" srcId="{F6B11BF0-9689-49A6-AF91-87DC0E558468}" destId="{B80B5368-C105-4563-9A32-9F8BFBEF3D2A}" srcOrd="8" destOrd="0" presId="urn:microsoft.com/office/officeart/2005/8/layout/orgChart1"/>
    <dgm:cxn modelId="{52A091BD-5FB3-4CE8-9D34-3246771406DC}" type="presParOf" srcId="{F6B11BF0-9689-49A6-AF91-87DC0E558468}" destId="{45D97150-08FD-408E-981F-334C63DDA4AC}" srcOrd="9" destOrd="0" presId="urn:microsoft.com/office/officeart/2005/8/layout/orgChart1"/>
    <dgm:cxn modelId="{F3274B4F-B9CA-4735-A16F-6D6EC5D3AEB6}" type="presParOf" srcId="{45D97150-08FD-408E-981F-334C63DDA4AC}" destId="{1AA5D443-6B41-4636-A190-FDB33335C10F}" srcOrd="0" destOrd="0" presId="urn:microsoft.com/office/officeart/2005/8/layout/orgChart1"/>
    <dgm:cxn modelId="{00C6DB0E-B069-4186-9A43-3B426BB477C6}" type="presParOf" srcId="{1AA5D443-6B41-4636-A190-FDB33335C10F}" destId="{D4BCC01D-78F0-4F35-B062-987102F88748}" srcOrd="0" destOrd="0" presId="urn:microsoft.com/office/officeart/2005/8/layout/orgChart1"/>
    <dgm:cxn modelId="{252D53DC-5EBA-4448-A9C5-3EA5BE3314BE}" type="presParOf" srcId="{1AA5D443-6B41-4636-A190-FDB33335C10F}" destId="{D4A6FC74-3649-423E-80CB-7F3B952A3741}" srcOrd="1" destOrd="0" presId="urn:microsoft.com/office/officeart/2005/8/layout/orgChart1"/>
    <dgm:cxn modelId="{D54FE631-C00B-43A7-9F9D-7058324B581C}" type="presParOf" srcId="{45D97150-08FD-408E-981F-334C63DDA4AC}" destId="{B93ACCEB-8571-44DC-8B90-EACD0B6E73C3}" srcOrd="1" destOrd="0" presId="urn:microsoft.com/office/officeart/2005/8/layout/orgChart1"/>
    <dgm:cxn modelId="{1A7EAF15-3A90-4B37-AC71-71A48D8B983D}" type="presParOf" srcId="{B93ACCEB-8571-44DC-8B90-EACD0B6E73C3}" destId="{D1D396B6-DF7D-4071-8EF3-5697B40924AE}" srcOrd="0" destOrd="0" presId="urn:microsoft.com/office/officeart/2005/8/layout/orgChart1"/>
    <dgm:cxn modelId="{767639E2-C1F5-47FD-B91F-05DE1C51EA07}" type="presParOf" srcId="{B93ACCEB-8571-44DC-8B90-EACD0B6E73C3}" destId="{37AA9A37-565D-47AB-ABC4-705EFCDBF436}" srcOrd="1" destOrd="0" presId="urn:microsoft.com/office/officeart/2005/8/layout/orgChart1"/>
    <dgm:cxn modelId="{FCFEB9CC-2C50-48D9-8615-E4754A52B445}" type="presParOf" srcId="{37AA9A37-565D-47AB-ABC4-705EFCDBF436}" destId="{A14C2522-1539-4EA7-B787-5CA92D0C058D}" srcOrd="0" destOrd="0" presId="urn:microsoft.com/office/officeart/2005/8/layout/orgChart1"/>
    <dgm:cxn modelId="{CE5A4819-A3C3-4143-B33E-A207D1E44EB6}" type="presParOf" srcId="{A14C2522-1539-4EA7-B787-5CA92D0C058D}" destId="{1E9CECE7-E22A-489C-8793-86F30F48AF4F}" srcOrd="0" destOrd="0" presId="urn:microsoft.com/office/officeart/2005/8/layout/orgChart1"/>
    <dgm:cxn modelId="{F2C0449B-A22A-4443-84D2-FF01D398D4FA}" type="presParOf" srcId="{A14C2522-1539-4EA7-B787-5CA92D0C058D}" destId="{C20B2DDF-CFC0-4421-A7D2-16A24689097E}" srcOrd="1" destOrd="0" presId="urn:microsoft.com/office/officeart/2005/8/layout/orgChart1"/>
    <dgm:cxn modelId="{0D24B082-45B6-41D4-9E0F-6C6F1AF032CC}" type="presParOf" srcId="{37AA9A37-565D-47AB-ABC4-705EFCDBF436}" destId="{632FF78D-8267-4815-B981-3981A3D3B18E}" srcOrd="1" destOrd="0" presId="urn:microsoft.com/office/officeart/2005/8/layout/orgChart1"/>
    <dgm:cxn modelId="{89087CC3-091C-42F3-9257-FB7A053EE75A}" type="presParOf" srcId="{37AA9A37-565D-47AB-ABC4-705EFCDBF436}" destId="{F7C42831-54BA-41D5-9AD1-2D580DAA0063}" srcOrd="2" destOrd="0" presId="urn:microsoft.com/office/officeart/2005/8/layout/orgChart1"/>
    <dgm:cxn modelId="{0FC16C39-59EF-40ED-B085-2A5E213E3E37}" type="presParOf" srcId="{B93ACCEB-8571-44DC-8B90-EACD0B6E73C3}" destId="{F43DF826-0E05-4E9D-A8F5-F7F7A7182CB8}" srcOrd="2" destOrd="0" presId="urn:microsoft.com/office/officeart/2005/8/layout/orgChart1"/>
    <dgm:cxn modelId="{5A7896BF-9BB6-43E6-97B7-F654126C1EAF}" type="presParOf" srcId="{B93ACCEB-8571-44DC-8B90-EACD0B6E73C3}" destId="{C3A928ED-84F3-48ED-93E2-39F2B2780FFD}" srcOrd="3" destOrd="0" presId="urn:microsoft.com/office/officeart/2005/8/layout/orgChart1"/>
    <dgm:cxn modelId="{16D7E4DB-1811-4D75-867D-41F0E6CD6000}" type="presParOf" srcId="{C3A928ED-84F3-48ED-93E2-39F2B2780FFD}" destId="{86294944-BA47-44B7-83DE-832CEE8DB758}" srcOrd="0" destOrd="0" presId="urn:microsoft.com/office/officeart/2005/8/layout/orgChart1"/>
    <dgm:cxn modelId="{FC66A2A1-71D7-48A2-81A0-A9B4C6AEC350}" type="presParOf" srcId="{86294944-BA47-44B7-83DE-832CEE8DB758}" destId="{97FFABB2-3793-43B1-8FE3-744BCDB64D42}" srcOrd="0" destOrd="0" presId="urn:microsoft.com/office/officeart/2005/8/layout/orgChart1"/>
    <dgm:cxn modelId="{141F3164-DA67-4415-8C67-159CB1F42331}" type="presParOf" srcId="{86294944-BA47-44B7-83DE-832CEE8DB758}" destId="{E82D4A63-EFCB-4649-A931-4C366CC56895}" srcOrd="1" destOrd="0" presId="urn:microsoft.com/office/officeart/2005/8/layout/orgChart1"/>
    <dgm:cxn modelId="{986A8039-0D9B-458E-946C-905108288132}" type="presParOf" srcId="{C3A928ED-84F3-48ED-93E2-39F2B2780FFD}" destId="{4D9609B0-D3EE-4E9D-85C9-0D963EAE2B71}" srcOrd="1" destOrd="0" presId="urn:microsoft.com/office/officeart/2005/8/layout/orgChart1"/>
    <dgm:cxn modelId="{2D6EC854-720D-40A8-8475-A571BA6314A1}" type="presParOf" srcId="{C3A928ED-84F3-48ED-93E2-39F2B2780FFD}" destId="{4C1D0DBA-6606-45B1-AD76-C25051B791C4}" srcOrd="2" destOrd="0" presId="urn:microsoft.com/office/officeart/2005/8/layout/orgChart1"/>
    <dgm:cxn modelId="{5445B615-1E11-48D4-9E26-EBD7E66A69A9}" type="presParOf" srcId="{B93ACCEB-8571-44DC-8B90-EACD0B6E73C3}" destId="{3C4C7B02-F782-4E57-9079-35972918147C}" srcOrd="4" destOrd="0" presId="urn:microsoft.com/office/officeart/2005/8/layout/orgChart1"/>
    <dgm:cxn modelId="{D210AB12-8DD7-4BDB-814B-186A95D307E4}" type="presParOf" srcId="{B93ACCEB-8571-44DC-8B90-EACD0B6E73C3}" destId="{6F10927A-B052-469B-AE8D-C85EACFE7623}" srcOrd="5" destOrd="0" presId="urn:microsoft.com/office/officeart/2005/8/layout/orgChart1"/>
    <dgm:cxn modelId="{4334654E-9492-43B6-BCB0-DF29DD603FE3}" type="presParOf" srcId="{6F10927A-B052-469B-AE8D-C85EACFE7623}" destId="{8939DD64-3DA1-46E1-B6F6-F3CC0DE6D89D}" srcOrd="0" destOrd="0" presId="urn:microsoft.com/office/officeart/2005/8/layout/orgChart1"/>
    <dgm:cxn modelId="{E5F18553-3079-413D-A9A5-26952BE3C346}" type="presParOf" srcId="{8939DD64-3DA1-46E1-B6F6-F3CC0DE6D89D}" destId="{1DB498EF-506B-4EB7-B2B6-FC553121423B}" srcOrd="0" destOrd="0" presId="urn:microsoft.com/office/officeart/2005/8/layout/orgChart1"/>
    <dgm:cxn modelId="{291D7AD5-1061-4BA2-97DF-3979B3888B67}" type="presParOf" srcId="{8939DD64-3DA1-46E1-B6F6-F3CC0DE6D89D}" destId="{D9F10611-B21C-4797-9B0D-29FF172F7A7E}" srcOrd="1" destOrd="0" presId="urn:microsoft.com/office/officeart/2005/8/layout/orgChart1"/>
    <dgm:cxn modelId="{452649F7-5544-4F69-A3E0-78AFCE7F3E4F}" type="presParOf" srcId="{6F10927A-B052-469B-AE8D-C85EACFE7623}" destId="{0407257D-7BDF-471B-A916-D02C7E6689D4}" srcOrd="1" destOrd="0" presId="urn:microsoft.com/office/officeart/2005/8/layout/orgChart1"/>
    <dgm:cxn modelId="{F9CC58F3-250C-48CA-BA92-86C8A961943E}" type="presParOf" srcId="{6F10927A-B052-469B-AE8D-C85EACFE7623}" destId="{42C88DB6-6A6B-49EE-AD77-74E5E1AE60EA}" srcOrd="2" destOrd="0" presId="urn:microsoft.com/office/officeart/2005/8/layout/orgChart1"/>
    <dgm:cxn modelId="{5C68E5D9-6538-43BA-B184-62B733A3C15E}" type="presParOf" srcId="{45D97150-08FD-408E-981F-334C63DDA4AC}" destId="{62774782-F951-47AD-ABFB-CFEB8B88A044}" srcOrd="2" destOrd="0" presId="urn:microsoft.com/office/officeart/2005/8/layout/orgChart1"/>
    <dgm:cxn modelId="{0807621C-E516-40D8-88A6-A3A408EC78AB}" type="presParOf" srcId="{F6B11BF0-9689-49A6-AF91-87DC0E558468}" destId="{24991BC8-A5EC-4782-A24B-4AF903EA15D5}" srcOrd="10" destOrd="0" presId="urn:microsoft.com/office/officeart/2005/8/layout/orgChart1"/>
    <dgm:cxn modelId="{140BF6FF-C6B4-46B3-96BF-4E3D430C78E3}" type="presParOf" srcId="{F6B11BF0-9689-49A6-AF91-87DC0E558468}" destId="{009F7B35-6A86-4E72-A4BC-E4B1A07F8727}" srcOrd="11" destOrd="0" presId="urn:microsoft.com/office/officeart/2005/8/layout/orgChart1"/>
    <dgm:cxn modelId="{D51A2E82-03BF-41D0-BA27-8DE95DE440F4}" type="presParOf" srcId="{009F7B35-6A86-4E72-A4BC-E4B1A07F8727}" destId="{CADFF976-EE3D-4F0E-AA49-311021825D63}" srcOrd="0" destOrd="0" presId="urn:microsoft.com/office/officeart/2005/8/layout/orgChart1"/>
    <dgm:cxn modelId="{A9B6F9E3-CAB5-4DE6-A2DD-63ADB1B047EF}" type="presParOf" srcId="{CADFF976-EE3D-4F0E-AA49-311021825D63}" destId="{266461A0-C8BE-4B31-8618-CBA295AF0F4D}" srcOrd="0" destOrd="0" presId="urn:microsoft.com/office/officeart/2005/8/layout/orgChart1"/>
    <dgm:cxn modelId="{78935679-130C-4A94-870B-A7566D6601B6}" type="presParOf" srcId="{CADFF976-EE3D-4F0E-AA49-311021825D63}" destId="{050715ED-DE6C-46A1-9B09-F838D1FD12B0}" srcOrd="1" destOrd="0" presId="urn:microsoft.com/office/officeart/2005/8/layout/orgChart1"/>
    <dgm:cxn modelId="{88187C9B-4815-4120-A541-7B09FB269DF6}" type="presParOf" srcId="{009F7B35-6A86-4E72-A4BC-E4B1A07F8727}" destId="{251F610C-22B6-4EEE-A665-272ED0645036}" srcOrd="1" destOrd="0" presId="urn:microsoft.com/office/officeart/2005/8/layout/orgChart1"/>
    <dgm:cxn modelId="{BAC8D9FC-7AC1-42FD-8F22-0232AED01839}" type="presParOf" srcId="{009F7B35-6A86-4E72-A4BC-E4B1A07F8727}" destId="{D349DF5B-6457-4507-8C06-5272E6BDE599}" srcOrd="2" destOrd="0" presId="urn:microsoft.com/office/officeart/2005/8/layout/orgChart1"/>
    <dgm:cxn modelId="{853EC059-9974-4783-9F13-541C8184B192}" type="presParOf" srcId="{B300BF4F-2346-4795-9A2D-CE45708DED2B}" destId="{0A688F16-3750-4D32-8C10-79CDCD5C265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2624F-6AC2-4CAC-ABA5-382CC178070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vi-VN"/>
        </a:p>
      </dgm:t>
    </dgm:pt>
    <dgm:pt modelId="{26F59F43-9E43-40A8-A173-4671DDD8DD3C}">
      <dgm:prSet phldrT="[Text]"/>
      <dgm:spPr>
        <a:solidFill>
          <a:srgbClr val="00B050"/>
        </a:solidFill>
      </dgm:spPr>
      <dgm:t>
        <a:bodyPr/>
        <a:lstStyle/>
        <a:p>
          <a:r>
            <a:rPr lang="en-US" b="1" dirty="0" smtClean="0"/>
            <a:t>Hung King Temple Festival</a:t>
          </a:r>
          <a:endParaRPr lang="vi-VN" b="1" dirty="0"/>
        </a:p>
      </dgm:t>
    </dgm:pt>
    <dgm:pt modelId="{0AA1ABB2-87FD-4DB7-86B3-8DF164E27BFF}" type="parTrans" cxnId="{D4DDC701-5701-4198-92CE-099F9E489C94}">
      <dgm:prSet/>
      <dgm:spPr/>
      <dgm:t>
        <a:bodyPr/>
        <a:lstStyle/>
        <a:p>
          <a:endParaRPr lang="vi-VN"/>
        </a:p>
      </dgm:t>
    </dgm:pt>
    <dgm:pt modelId="{E04F1058-C5D8-4680-ADD6-2A5665D2DB01}" type="sibTrans" cxnId="{D4DDC701-5701-4198-92CE-099F9E489C94}">
      <dgm:prSet/>
      <dgm:spPr/>
      <dgm:t>
        <a:bodyPr/>
        <a:lstStyle/>
        <a:p>
          <a:endParaRPr lang="vi-VN"/>
        </a:p>
      </dgm:t>
    </dgm:pt>
    <dgm:pt modelId="{746D2E1B-51EE-483F-A6C3-81BDE8D5E019}">
      <dgm:prSet phldrT="[Text]" custT="1"/>
      <dgm:spPr/>
      <dgm:t>
        <a:bodyPr/>
        <a:lstStyle/>
        <a:p>
          <a:r>
            <a:rPr lang="en-GB" sz="2800" dirty="0" smtClean="0">
              <a:solidFill>
                <a:schemeClr val="bg1"/>
              </a:solidFill>
            </a:rPr>
            <a:t>K10</a:t>
          </a:r>
          <a:endParaRPr lang="vi-VN" sz="2800" dirty="0">
            <a:solidFill>
              <a:schemeClr val="bg1"/>
            </a:solidFill>
          </a:endParaRPr>
        </a:p>
      </dgm:t>
    </dgm:pt>
    <dgm:pt modelId="{1127A18A-9341-42E3-9735-76CEFC8F1048}" type="parTrans" cxnId="{91718AAD-A308-4A84-9865-A7F33AABEA4C}">
      <dgm:prSet/>
      <dgm:spPr/>
      <dgm:t>
        <a:bodyPr/>
        <a:lstStyle/>
        <a:p>
          <a:endParaRPr lang="vi-VN"/>
        </a:p>
      </dgm:t>
    </dgm:pt>
    <dgm:pt modelId="{DD779C4D-090E-4BE4-B046-2A373C45A71D}" type="sibTrans" cxnId="{91718AAD-A308-4A84-9865-A7F33AABEA4C}">
      <dgm:prSet/>
      <dgm:spPr/>
      <dgm:t>
        <a:bodyPr/>
        <a:lstStyle/>
        <a:p>
          <a:endParaRPr lang="vi-VN"/>
        </a:p>
      </dgm:t>
    </dgm:pt>
    <dgm:pt modelId="{67610F9E-D12E-4377-B910-5A83D532455F}">
      <dgm:prSet phldrT="[Text]"/>
      <dgm:spPr/>
      <dgm:t>
        <a:bodyPr/>
        <a:lstStyle/>
        <a:p>
          <a:r>
            <a:rPr lang="en-GB" b="1" dirty="0" err="1" smtClean="0">
              <a:solidFill>
                <a:schemeClr val="bg1"/>
              </a:solidFill>
            </a:rPr>
            <a:t>Phu</a:t>
          </a:r>
          <a:r>
            <a:rPr lang="en-GB" b="1" dirty="0" smtClean="0">
              <a:solidFill>
                <a:schemeClr val="bg1"/>
              </a:solidFill>
            </a:rPr>
            <a:t> </a:t>
          </a:r>
          <a:r>
            <a:rPr lang="en-GB" b="1" dirty="0" err="1" smtClean="0">
              <a:solidFill>
                <a:schemeClr val="bg1"/>
              </a:solidFill>
            </a:rPr>
            <a:t>Tho</a:t>
          </a:r>
          <a:r>
            <a:rPr lang="en-GB" b="1" dirty="0" smtClean="0">
              <a:solidFill>
                <a:schemeClr val="bg1"/>
              </a:solidFill>
            </a:rPr>
            <a:t> Provincial Agencies</a:t>
          </a:r>
          <a:endParaRPr lang="vi-VN" b="1" dirty="0">
            <a:solidFill>
              <a:schemeClr val="bg1"/>
            </a:solidFill>
          </a:endParaRPr>
        </a:p>
      </dgm:t>
    </dgm:pt>
    <dgm:pt modelId="{360C2C0E-E0EE-4004-A038-40009E0992E9}" type="parTrans" cxnId="{5E8D5F26-B630-415B-9A49-685AA7767A92}">
      <dgm:prSet/>
      <dgm:spPr/>
      <dgm:t>
        <a:bodyPr/>
        <a:lstStyle/>
        <a:p>
          <a:endParaRPr lang="vi-VN"/>
        </a:p>
      </dgm:t>
    </dgm:pt>
    <dgm:pt modelId="{75642EF5-5BD8-4015-9AE9-934F27F938F8}" type="sibTrans" cxnId="{5E8D5F26-B630-415B-9A49-685AA7767A92}">
      <dgm:prSet/>
      <dgm:spPr/>
      <dgm:t>
        <a:bodyPr/>
        <a:lstStyle/>
        <a:p>
          <a:endParaRPr lang="vi-VN"/>
        </a:p>
      </dgm:t>
    </dgm:pt>
    <dgm:pt modelId="{75EB635C-8D50-4AF0-A45C-796C1E9259F7}">
      <dgm:prSet phldrT="[Text]"/>
      <dgm:spPr>
        <a:solidFill>
          <a:schemeClr val="accent1"/>
        </a:solidFill>
      </dgm:spPr>
      <dgm:t>
        <a:bodyPr/>
        <a:lstStyle/>
        <a:p>
          <a:r>
            <a:rPr lang="en-GB" b="1" dirty="0" smtClean="0">
              <a:solidFill>
                <a:schemeClr val="bg1"/>
              </a:solidFill>
            </a:rPr>
            <a:t>U.S. DOE/NNSA</a:t>
          </a:r>
          <a:endParaRPr lang="vi-VN" b="1" dirty="0">
            <a:solidFill>
              <a:schemeClr val="bg1"/>
            </a:solidFill>
          </a:endParaRPr>
        </a:p>
      </dgm:t>
    </dgm:pt>
    <dgm:pt modelId="{E8E9E7FB-927B-4C5A-B7D4-844700708F49}" type="parTrans" cxnId="{8961D98B-7816-4000-BFAD-947F67225817}">
      <dgm:prSet/>
      <dgm:spPr/>
      <dgm:t>
        <a:bodyPr/>
        <a:lstStyle/>
        <a:p>
          <a:endParaRPr lang="vi-VN"/>
        </a:p>
      </dgm:t>
    </dgm:pt>
    <dgm:pt modelId="{49D145EE-BA06-448D-A8CC-36F6DD9F9385}" type="sibTrans" cxnId="{8961D98B-7816-4000-BFAD-947F67225817}">
      <dgm:prSet/>
      <dgm:spPr/>
      <dgm:t>
        <a:bodyPr/>
        <a:lstStyle/>
        <a:p>
          <a:endParaRPr lang="vi-VN"/>
        </a:p>
      </dgm:t>
    </dgm:pt>
    <dgm:pt modelId="{56627C1C-5DE4-4809-B0EF-C4ECB31F0912}">
      <dgm:prSet phldrT="[Text]" custT="1"/>
      <dgm:spPr/>
      <dgm:t>
        <a:bodyPr/>
        <a:lstStyle/>
        <a:p>
          <a:r>
            <a:rPr lang="en-US" sz="1600" b="1" dirty="0" smtClean="0"/>
            <a:t>VARANS</a:t>
          </a:r>
          <a:endParaRPr lang="vi-VN" sz="1400" b="1" dirty="0"/>
        </a:p>
      </dgm:t>
    </dgm:pt>
    <dgm:pt modelId="{AFE37109-4DA8-4DF9-AF6C-3384D87CCA1B}" type="parTrans" cxnId="{0908AD4D-357D-4514-80FC-599903B62DD0}">
      <dgm:prSet/>
      <dgm:spPr/>
      <dgm:t>
        <a:bodyPr/>
        <a:lstStyle/>
        <a:p>
          <a:endParaRPr lang="vi-VN"/>
        </a:p>
      </dgm:t>
    </dgm:pt>
    <dgm:pt modelId="{690CAEAC-5B9A-4926-AC6E-07B497CB0E7F}" type="sibTrans" cxnId="{0908AD4D-357D-4514-80FC-599903B62DD0}">
      <dgm:prSet/>
      <dgm:spPr/>
      <dgm:t>
        <a:bodyPr/>
        <a:lstStyle/>
        <a:p>
          <a:endParaRPr lang="vi-VN"/>
        </a:p>
      </dgm:t>
    </dgm:pt>
    <dgm:pt modelId="{6295086E-C257-4F76-8725-97246C651633}">
      <dgm:prSet/>
      <dgm:spPr>
        <a:solidFill>
          <a:schemeClr val="accent1"/>
        </a:solidFill>
      </dgm:spPr>
      <dgm:t>
        <a:bodyPr/>
        <a:lstStyle/>
        <a:p>
          <a:r>
            <a:rPr lang="en-GB" b="1" dirty="0" smtClean="0">
              <a:solidFill>
                <a:schemeClr val="bg1"/>
              </a:solidFill>
            </a:rPr>
            <a:t>IAEA’s Nuclear Security Division</a:t>
          </a:r>
          <a:endParaRPr lang="vi-VN" b="1" dirty="0">
            <a:solidFill>
              <a:schemeClr val="bg1"/>
            </a:solidFill>
          </a:endParaRPr>
        </a:p>
      </dgm:t>
    </dgm:pt>
    <dgm:pt modelId="{C3E82280-4746-416B-A921-61EB2CF02E9D}" type="parTrans" cxnId="{67CA8970-3D8D-4975-A801-33B4B3F7038B}">
      <dgm:prSet/>
      <dgm:spPr/>
      <dgm:t>
        <a:bodyPr/>
        <a:lstStyle/>
        <a:p>
          <a:endParaRPr lang="vi-VN"/>
        </a:p>
      </dgm:t>
    </dgm:pt>
    <dgm:pt modelId="{1C2A6A20-DAEC-49A7-9067-12F8510E5918}" type="sibTrans" cxnId="{67CA8970-3D8D-4975-A801-33B4B3F7038B}">
      <dgm:prSet/>
      <dgm:spPr/>
      <dgm:t>
        <a:bodyPr/>
        <a:lstStyle/>
        <a:p>
          <a:endParaRPr lang="vi-VN"/>
        </a:p>
      </dgm:t>
    </dgm:pt>
    <dgm:pt modelId="{38D9944A-0E49-4C9D-BDF4-C7B87CFF229E}" type="pres">
      <dgm:prSet presAssocID="{FFE2624F-6AC2-4CAC-ABA5-382CC178070F}" presName="Name0" presStyleCnt="0">
        <dgm:presLayoutVars>
          <dgm:chMax val="1"/>
          <dgm:dir/>
          <dgm:animLvl val="ctr"/>
          <dgm:resizeHandles val="exact"/>
        </dgm:presLayoutVars>
      </dgm:prSet>
      <dgm:spPr/>
      <dgm:t>
        <a:bodyPr/>
        <a:lstStyle/>
        <a:p>
          <a:endParaRPr lang="vi-VN"/>
        </a:p>
      </dgm:t>
    </dgm:pt>
    <dgm:pt modelId="{146A72B0-F60F-4747-BADC-0C6FADB536A7}" type="pres">
      <dgm:prSet presAssocID="{26F59F43-9E43-40A8-A173-4671DDD8DD3C}" presName="centerShape" presStyleLbl="node0" presStyleIdx="0" presStyleCnt="1"/>
      <dgm:spPr/>
      <dgm:t>
        <a:bodyPr/>
        <a:lstStyle/>
        <a:p>
          <a:endParaRPr lang="vi-VN"/>
        </a:p>
      </dgm:t>
    </dgm:pt>
    <dgm:pt modelId="{4681A390-C230-418E-AF61-94F43360A842}" type="pres">
      <dgm:prSet presAssocID="{1127A18A-9341-42E3-9735-76CEFC8F1048}" presName="parTrans" presStyleLbl="sibTrans2D1" presStyleIdx="0" presStyleCnt="5"/>
      <dgm:spPr/>
      <dgm:t>
        <a:bodyPr/>
        <a:lstStyle/>
        <a:p>
          <a:endParaRPr lang="vi-VN"/>
        </a:p>
      </dgm:t>
    </dgm:pt>
    <dgm:pt modelId="{8F09E295-8DDA-46A3-8730-6A7AB2B8CC32}" type="pres">
      <dgm:prSet presAssocID="{1127A18A-9341-42E3-9735-76CEFC8F1048}" presName="connectorText" presStyleLbl="sibTrans2D1" presStyleIdx="0" presStyleCnt="5"/>
      <dgm:spPr/>
      <dgm:t>
        <a:bodyPr/>
        <a:lstStyle/>
        <a:p>
          <a:endParaRPr lang="vi-VN"/>
        </a:p>
      </dgm:t>
    </dgm:pt>
    <dgm:pt modelId="{1AADB1D8-2C8F-43BD-BBA3-4E936BB4380B}" type="pres">
      <dgm:prSet presAssocID="{746D2E1B-51EE-483F-A6C3-81BDE8D5E019}" presName="node" presStyleLbl="node1" presStyleIdx="0" presStyleCnt="5">
        <dgm:presLayoutVars>
          <dgm:bulletEnabled val="1"/>
        </dgm:presLayoutVars>
      </dgm:prSet>
      <dgm:spPr/>
      <dgm:t>
        <a:bodyPr/>
        <a:lstStyle/>
        <a:p>
          <a:endParaRPr lang="vi-VN"/>
        </a:p>
      </dgm:t>
    </dgm:pt>
    <dgm:pt modelId="{D8E676CB-03EC-44A2-8C4E-987AD4DF4E9D}" type="pres">
      <dgm:prSet presAssocID="{360C2C0E-E0EE-4004-A038-40009E0992E9}" presName="parTrans" presStyleLbl="sibTrans2D1" presStyleIdx="1" presStyleCnt="5"/>
      <dgm:spPr/>
      <dgm:t>
        <a:bodyPr/>
        <a:lstStyle/>
        <a:p>
          <a:endParaRPr lang="vi-VN"/>
        </a:p>
      </dgm:t>
    </dgm:pt>
    <dgm:pt modelId="{0D36B7B9-316A-4A1E-9ECC-B208B571C82A}" type="pres">
      <dgm:prSet presAssocID="{360C2C0E-E0EE-4004-A038-40009E0992E9}" presName="connectorText" presStyleLbl="sibTrans2D1" presStyleIdx="1" presStyleCnt="5"/>
      <dgm:spPr/>
      <dgm:t>
        <a:bodyPr/>
        <a:lstStyle/>
        <a:p>
          <a:endParaRPr lang="vi-VN"/>
        </a:p>
      </dgm:t>
    </dgm:pt>
    <dgm:pt modelId="{45E1A466-B223-4F72-9B33-4EA54C4A373E}" type="pres">
      <dgm:prSet presAssocID="{67610F9E-D12E-4377-B910-5A83D532455F}" presName="node" presStyleLbl="node1" presStyleIdx="1" presStyleCnt="5">
        <dgm:presLayoutVars>
          <dgm:bulletEnabled val="1"/>
        </dgm:presLayoutVars>
      </dgm:prSet>
      <dgm:spPr/>
      <dgm:t>
        <a:bodyPr/>
        <a:lstStyle/>
        <a:p>
          <a:endParaRPr lang="vi-VN"/>
        </a:p>
      </dgm:t>
    </dgm:pt>
    <dgm:pt modelId="{7C74C93B-88EE-42AD-8BD1-4420B602E6C0}" type="pres">
      <dgm:prSet presAssocID="{E8E9E7FB-927B-4C5A-B7D4-844700708F49}" presName="parTrans" presStyleLbl="sibTrans2D1" presStyleIdx="2" presStyleCnt="5"/>
      <dgm:spPr/>
      <dgm:t>
        <a:bodyPr/>
        <a:lstStyle/>
        <a:p>
          <a:endParaRPr lang="vi-VN"/>
        </a:p>
      </dgm:t>
    </dgm:pt>
    <dgm:pt modelId="{0C053FD6-29B2-4AD5-BEA0-53B4DC0BA417}" type="pres">
      <dgm:prSet presAssocID="{E8E9E7FB-927B-4C5A-B7D4-844700708F49}" presName="connectorText" presStyleLbl="sibTrans2D1" presStyleIdx="2" presStyleCnt="5"/>
      <dgm:spPr/>
      <dgm:t>
        <a:bodyPr/>
        <a:lstStyle/>
        <a:p>
          <a:endParaRPr lang="vi-VN"/>
        </a:p>
      </dgm:t>
    </dgm:pt>
    <dgm:pt modelId="{D1DC9E2C-80ED-436D-8B56-9F513505FC39}" type="pres">
      <dgm:prSet presAssocID="{75EB635C-8D50-4AF0-A45C-796C1E9259F7}" presName="node" presStyleLbl="node1" presStyleIdx="2" presStyleCnt="5">
        <dgm:presLayoutVars>
          <dgm:bulletEnabled val="1"/>
        </dgm:presLayoutVars>
      </dgm:prSet>
      <dgm:spPr/>
      <dgm:t>
        <a:bodyPr/>
        <a:lstStyle/>
        <a:p>
          <a:endParaRPr lang="vi-VN"/>
        </a:p>
      </dgm:t>
    </dgm:pt>
    <dgm:pt modelId="{B05094E9-702F-4581-B782-12DB38F3B1E8}" type="pres">
      <dgm:prSet presAssocID="{C3E82280-4746-416B-A921-61EB2CF02E9D}" presName="parTrans" presStyleLbl="sibTrans2D1" presStyleIdx="3" presStyleCnt="5"/>
      <dgm:spPr/>
      <dgm:t>
        <a:bodyPr/>
        <a:lstStyle/>
        <a:p>
          <a:endParaRPr lang="vi-VN"/>
        </a:p>
      </dgm:t>
    </dgm:pt>
    <dgm:pt modelId="{71D1608F-9D4B-4211-8793-F6A60AEC3B2B}" type="pres">
      <dgm:prSet presAssocID="{C3E82280-4746-416B-A921-61EB2CF02E9D}" presName="connectorText" presStyleLbl="sibTrans2D1" presStyleIdx="3" presStyleCnt="5"/>
      <dgm:spPr/>
      <dgm:t>
        <a:bodyPr/>
        <a:lstStyle/>
        <a:p>
          <a:endParaRPr lang="vi-VN"/>
        </a:p>
      </dgm:t>
    </dgm:pt>
    <dgm:pt modelId="{906C6E34-AE5F-4BA1-B815-615F160D3D09}" type="pres">
      <dgm:prSet presAssocID="{6295086E-C257-4F76-8725-97246C651633}" presName="node" presStyleLbl="node1" presStyleIdx="3" presStyleCnt="5">
        <dgm:presLayoutVars>
          <dgm:bulletEnabled val="1"/>
        </dgm:presLayoutVars>
      </dgm:prSet>
      <dgm:spPr/>
      <dgm:t>
        <a:bodyPr/>
        <a:lstStyle/>
        <a:p>
          <a:endParaRPr lang="vi-VN"/>
        </a:p>
      </dgm:t>
    </dgm:pt>
    <dgm:pt modelId="{4D8E58C7-8E59-4C49-B45C-CF4E2F574D0D}" type="pres">
      <dgm:prSet presAssocID="{AFE37109-4DA8-4DF9-AF6C-3384D87CCA1B}" presName="parTrans" presStyleLbl="sibTrans2D1" presStyleIdx="4" presStyleCnt="5"/>
      <dgm:spPr/>
      <dgm:t>
        <a:bodyPr/>
        <a:lstStyle/>
        <a:p>
          <a:endParaRPr lang="vi-VN"/>
        </a:p>
      </dgm:t>
    </dgm:pt>
    <dgm:pt modelId="{A23DC2D3-F287-47A0-86DB-E5B8E6073A88}" type="pres">
      <dgm:prSet presAssocID="{AFE37109-4DA8-4DF9-AF6C-3384D87CCA1B}" presName="connectorText" presStyleLbl="sibTrans2D1" presStyleIdx="4" presStyleCnt="5"/>
      <dgm:spPr/>
      <dgm:t>
        <a:bodyPr/>
        <a:lstStyle/>
        <a:p>
          <a:endParaRPr lang="vi-VN"/>
        </a:p>
      </dgm:t>
    </dgm:pt>
    <dgm:pt modelId="{3B94BA97-1A37-489D-8942-AC1313A5F736}" type="pres">
      <dgm:prSet presAssocID="{56627C1C-5DE4-4809-B0EF-C4ECB31F0912}" presName="node" presStyleLbl="node1" presStyleIdx="4" presStyleCnt="5" custRadScaleRad="97155" custRadScaleInc="-3503">
        <dgm:presLayoutVars>
          <dgm:bulletEnabled val="1"/>
        </dgm:presLayoutVars>
      </dgm:prSet>
      <dgm:spPr/>
      <dgm:t>
        <a:bodyPr/>
        <a:lstStyle/>
        <a:p>
          <a:endParaRPr lang="vi-VN"/>
        </a:p>
      </dgm:t>
    </dgm:pt>
  </dgm:ptLst>
  <dgm:cxnLst>
    <dgm:cxn modelId="{A2277E32-68ED-4363-A96F-DBFC696DDFF8}" type="presOf" srcId="{AFE37109-4DA8-4DF9-AF6C-3384D87CCA1B}" destId="{A23DC2D3-F287-47A0-86DB-E5B8E6073A88}" srcOrd="1" destOrd="0" presId="urn:microsoft.com/office/officeart/2005/8/layout/radial5"/>
    <dgm:cxn modelId="{D4DDC701-5701-4198-92CE-099F9E489C94}" srcId="{FFE2624F-6AC2-4CAC-ABA5-382CC178070F}" destId="{26F59F43-9E43-40A8-A173-4671DDD8DD3C}" srcOrd="0" destOrd="0" parTransId="{0AA1ABB2-87FD-4DB7-86B3-8DF164E27BFF}" sibTransId="{E04F1058-C5D8-4680-ADD6-2A5665D2DB01}"/>
    <dgm:cxn modelId="{CC5AE92C-AEFA-4F9C-BAE4-94B2435075A6}" type="presOf" srcId="{746D2E1B-51EE-483F-A6C3-81BDE8D5E019}" destId="{1AADB1D8-2C8F-43BD-BBA3-4E936BB4380B}" srcOrd="0" destOrd="0" presId="urn:microsoft.com/office/officeart/2005/8/layout/radial5"/>
    <dgm:cxn modelId="{6948E035-5668-4B0D-9DBA-1BFAC1705902}" type="presOf" srcId="{360C2C0E-E0EE-4004-A038-40009E0992E9}" destId="{0D36B7B9-316A-4A1E-9ECC-B208B571C82A}" srcOrd="1" destOrd="0" presId="urn:microsoft.com/office/officeart/2005/8/layout/radial5"/>
    <dgm:cxn modelId="{67CA8970-3D8D-4975-A801-33B4B3F7038B}" srcId="{26F59F43-9E43-40A8-A173-4671DDD8DD3C}" destId="{6295086E-C257-4F76-8725-97246C651633}" srcOrd="3" destOrd="0" parTransId="{C3E82280-4746-416B-A921-61EB2CF02E9D}" sibTransId="{1C2A6A20-DAEC-49A7-9067-12F8510E5918}"/>
    <dgm:cxn modelId="{91718AAD-A308-4A84-9865-A7F33AABEA4C}" srcId="{26F59F43-9E43-40A8-A173-4671DDD8DD3C}" destId="{746D2E1B-51EE-483F-A6C3-81BDE8D5E019}" srcOrd="0" destOrd="0" parTransId="{1127A18A-9341-42E3-9735-76CEFC8F1048}" sibTransId="{DD779C4D-090E-4BE4-B046-2A373C45A71D}"/>
    <dgm:cxn modelId="{8F8FFB6B-C5E4-4730-A059-69810E17DF3A}" type="presOf" srcId="{FFE2624F-6AC2-4CAC-ABA5-382CC178070F}" destId="{38D9944A-0E49-4C9D-BDF4-C7B87CFF229E}" srcOrd="0" destOrd="0" presId="urn:microsoft.com/office/officeart/2005/8/layout/radial5"/>
    <dgm:cxn modelId="{8961D98B-7816-4000-BFAD-947F67225817}" srcId="{26F59F43-9E43-40A8-A173-4671DDD8DD3C}" destId="{75EB635C-8D50-4AF0-A45C-796C1E9259F7}" srcOrd="2" destOrd="0" parTransId="{E8E9E7FB-927B-4C5A-B7D4-844700708F49}" sibTransId="{49D145EE-BA06-448D-A8CC-36F6DD9F9385}"/>
    <dgm:cxn modelId="{1B255B76-587B-45CC-AEFC-76F317DA009D}" type="presOf" srcId="{C3E82280-4746-416B-A921-61EB2CF02E9D}" destId="{B05094E9-702F-4581-B782-12DB38F3B1E8}" srcOrd="0" destOrd="0" presId="urn:microsoft.com/office/officeart/2005/8/layout/radial5"/>
    <dgm:cxn modelId="{14DE4235-152E-49D4-82CA-44AEAFBD2899}" type="presOf" srcId="{67610F9E-D12E-4377-B910-5A83D532455F}" destId="{45E1A466-B223-4F72-9B33-4EA54C4A373E}" srcOrd="0" destOrd="0" presId="urn:microsoft.com/office/officeart/2005/8/layout/radial5"/>
    <dgm:cxn modelId="{522E23A4-B25F-4A94-8FA0-090F2244114A}" type="presOf" srcId="{360C2C0E-E0EE-4004-A038-40009E0992E9}" destId="{D8E676CB-03EC-44A2-8C4E-987AD4DF4E9D}" srcOrd="0" destOrd="0" presId="urn:microsoft.com/office/officeart/2005/8/layout/radial5"/>
    <dgm:cxn modelId="{0F1D15A5-3341-4CF5-8656-484BEDF7648F}" type="presOf" srcId="{E8E9E7FB-927B-4C5A-B7D4-844700708F49}" destId="{0C053FD6-29B2-4AD5-BEA0-53B4DC0BA417}" srcOrd="1" destOrd="0" presId="urn:microsoft.com/office/officeart/2005/8/layout/radial5"/>
    <dgm:cxn modelId="{0908AD4D-357D-4514-80FC-599903B62DD0}" srcId="{26F59F43-9E43-40A8-A173-4671DDD8DD3C}" destId="{56627C1C-5DE4-4809-B0EF-C4ECB31F0912}" srcOrd="4" destOrd="0" parTransId="{AFE37109-4DA8-4DF9-AF6C-3384D87CCA1B}" sibTransId="{690CAEAC-5B9A-4926-AC6E-07B497CB0E7F}"/>
    <dgm:cxn modelId="{54355F55-EA4D-4E3F-8110-0F9463A1F9BC}" type="presOf" srcId="{26F59F43-9E43-40A8-A173-4671DDD8DD3C}" destId="{146A72B0-F60F-4747-BADC-0C6FADB536A7}" srcOrd="0" destOrd="0" presId="urn:microsoft.com/office/officeart/2005/8/layout/radial5"/>
    <dgm:cxn modelId="{5DB61D63-0B24-4F16-BD64-D57FA0899AC7}" type="presOf" srcId="{AFE37109-4DA8-4DF9-AF6C-3384D87CCA1B}" destId="{4D8E58C7-8E59-4C49-B45C-CF4E2F574D0D}" srcOrd="0" destOrd="0" presId="urn:microsoft.com/office/officeart/2005/8/layout/radial5"/>
    <dgm:cxn modelId="{094EF7AB-A5A0-44BC-9ADF-029468859A2F}" type="presOf" srcId="{1127A18A-9341-42E3-9735-76CEFC8F1048}" destId="{8F09E295-8DDA-46A3-8730-6A7AB2B8CC32}" srcOrd="1" destOrd="0" presId="urn:microsoft.com/office/officeart/2005/8/layout/radial5"/>
    <dgm:cxn modelId="{F8A397C1-5AF5-483D-B6EE-B03508F9E1DC}" type="presOf" srcId="{56627C1C-5DE4-4809-B0EF-C4ECB31F0912}" destId="{3B94BA97-1A37-489D-8942-AC1313A5F736}" srcOrd="0" destOrd="0" presId="urn:microsoft.com/office/officeart/2005/8/layout/radial5"/>
    <dgm:cxn modelId="{A0705229-3248-477B-83D7-1781AD284635}" type="presOf" srcId="{6295086E-C257-4F76-8725-97246C651633}" destId="{906C6E34-AE5F-4BA1-B815-615F160D3D09}" srcOrd="0" destOrd="0" presId="urn:microsoft.com/office/officeart/2005/8/layout/radial5"/>
    <dgm:cxn modelId="{1F4BDEC7-B31E-4660-9576-20F620D2B543}" type="presOf" srcId="{1127A18A-9341-42E3-9735-76CEFC8F1048}" destId="{4681A390-C230-418E-AF61-94F43360A842}" srcOrd="0" destOrd="0" presId="urn:microsoft.com/office/officeart/2005/8/layout/radial5"/>
    <dgm:cxn modelId="{86F3D42D-4F17-4A23-8922-E76EDD45251B}" type="presOf" srcId="{C3E82280-4746-416B-A921-61EB2CF02E9D}" destId="{71D1608F-9D4B-4211-8793-F6A60AEC3B2B}" srcOrd="1" destOrd="0" presId="urn:microsoft.com/office/officeart/2005/8/layout/radial5"/>
    <dgm:cxn modelId="{5E8D5F26-B630-415B-9A49-685AA7767A92}" srcId="{26F59F43-9E43-40A8-A173-4671DDD8DD3C}" destId="{67610F9E-D12E-4377-B910-5A83D532455F}" srcOrd="1" destOrd="0" parTransId="{360C2C0E-E0EE-4004-A038-40009E0992E9}" sibTransId="{75642EF5-5BD8-4015-9AE9-934F27F938F8}"/>
    <dgm:cxn modelId="{4A33C895-D814-4863-A4DA-F3C23843D88B}" type="presOf" srcId="{75EB635C-8D50-4AF0-A45C-796C1E9259F7}" destId="{D1DC9E2C-80ED-436D-8B56-9F513505FC39}" srcOrd="0" destOrd="0" presId="urn:microsoft.com/office/officeart/2005/8/layout/radial5"/>
    <dgm:cxn modelId="{BD7D84E9-39FE-49EE-9CA3-455E40DFD40A}" type="presOf" srcId="{E8E9E7FB-927B-4C5A-B7D4-844700708F49}" destId="{7C74C93B-88EE-42AD-8BD1-4420B602E6C0}" srcOrd="0" destOrd="0" presId="urn:microsoft.com/office/officeart/2005/8/layout/radial5"/>
    <dgm:cxn modelId="{58EFD15F-EC04-4C5A-8679-9E9BFCEAAB47}" type="presParOf" srcId="{38D9944A-0E49-4C9D-BDF4-C7B87CFF229E}" destId="{146A72B0-F60F-4747-BADC-0C6FADB536A7}" srcOrd="0" destOrd="0" presId="urn:microsoft.com/office/officeart/2005/8/layout/radial5"/>
    <dgm:cxn modelId="{EB8E3275-683B-4BF1-B7F1-03F4FB5306A0}" type="presParOf" srcId="{38D9944A-0E49-4C9D-BDF4-C7B87CFF229E}" destId="{4681A390-C230-418E-AF61-94F43360A842}" srcOrd="1" destOrd="0" presId="urn:microsoft.com/office/officeart/2005/8/layout/radial5"/>
    <dgm:cxn modelId="{4527EFAF-8E86-438A-B3B7-EEC31A13072E}" type="presParOf" srcId="{4681A390-C230-418E-AF61-94F43360A842}" destId="{8F09E295-8DDA-46A3-8730-6A7AB2B8CC32}" srcOrd="0" destOrd="0" presId="urn:microsoft.com/office/officeart/2005/8/layout/radial5"/>
    <dgm:cxn modelId="{4125AB66-D065-449F-913A-15D6CF466006}" type="presParOf" srcId="{38D9944A-0E49-4C9D-BDF4-C7B87CFF229E}" destId="{1AADB1D8-2C8F-43BD-BBA3-4E936BB4380B}" srcOrd="2" destOrd="0" presId="urn:microsoft.com/office/officeart/2005/8/layout/radial5"/>
    <dgm:cxn modelId="{A3374FBD-C864-4569-9427-2BAE512E3245}" type="presParOf" srcId="{38D9944A-0E49-4C9D-BDF4-C7B87CFF229E}" destId="{D8E676CB-03EC-44A2-8C4E-987AD4DF4E9D}" srcOrd="3" destOrd="0" presId="urn:microsoft.com/office/officeart/2005/8/layout/radial5"/>
    <dgm:cxn modelId="{374DB046-5520-4477-AEF7-3DB10CC4234A}" type="presParOf" srcId="{D8E676CB-03EC-44A2-8C4E-987AD4DF4E9D}" destId="{0D36B7B9-316A-4A1E-9ECC-B208B571C82A}" srcOrd="0" destOrd="0" presId="urn:microsoft.com/office/officeart/2005/8/layout/radial5"/>
    <dgm:cxn modelId="{9951BF47-123F-4FB4-B565-B5067FE65F42}" type="presParOf" srcId="{38D9944A-0E49-4C9D-BDF4-C7B87CFF229E}" destId="{45E1A466-B223-4F72-9B33-4EA54C4A373E}" srcOrd="4" destOrd="0" presId="urn:microsoft.com/office/officeart/2005/8/layout/radial5"/>
    <dgm:cxn modelId="{BA1B3C0A-53F2-4E36-9DD9-E2ADD24985BE}" type="presParOf" srcId="{38D9944A-0E49-4C9D-BDF4-C7B87CFF229E}" destId="{7C74C93B-88EE-42AD-8BD1-4420B602E6C0}" srcOrd="5" destOrd="0" presId="urn:microsoft.com/office/officeart/2005/8/layout/radial5"/>
    <dgm:cxn modelId="{C36F1F7C-EA63-4097-BEE6-BA121505ECD9}" type="presParOf" srcId="{7C74C93B-88EE-42AD-8BD1-4420B602E6C0}" destId="{0C053FD6-29B2-4AD5-BEA0-53B4DC0BA417}" srcOrd="0" destOrd="0" presId="urn:microsoft.com/office/officeart/2005/8/layout/radial5"/>
    <dgm:cxn modelId="{310888B8-D6E0-4715-9384-EC01C80A8B3F}" type="presParOf" srcId="{38D9944A-0E49-4C9D-BDF4-C7B87CFF229E}" destId="{D1DC9E2C-80ED-436D-8B56-9F513505FC39}" srcOrd="6" destOrd="0" presId="urn:microsoft.com/office/officeart/2005/8/layout/radial5"/>
    <dgm:cxn modelId="{5AE1E00E-1E7F-4B24-8F35-A10EE9CD16CA}" type="presParOf" srcId="{38D9944A-0E49-4C9D-BDF4-C7B87CFF229E}" destId="{B05094E9-702F-4581-B782-12DB38F3B1E8}" srcOrd="7" destOrd="0" presId="urn:microsoft.com/office/officeart/2005/8/layout/radial5"/>
    <dgm:cxn modelId="{57772B45-166E-49A7-8092-AFAF23E9644C}" type="presParOf" srcId="{B05094E9-702F-4581-B782-12DB38F3B1E8}" destId="{71D1608F-9D4B-4211-8793-F6A60AEC3B2B}" srcOrd="0" destOrd="0" presId="urn:microsoft.com/office/officeart/2005/8/layout/radial5"/>
    <dgm:cxn modelId="{55EA4B3C-D45D-4633-8C6E-48DA40C02E33}" type="presParOf" srcId="{38D9944A-0E49-4C9D-BDF4-C7B87CFF229E}" destId="{906C6E34-AE5F-4BA1-B815-615F160D3D09}" srcOrd="8" destOrd="0" presId="urn:microsoft.com/office/officeart/2005/8/layout/radial5"/>
    <dgm:cxn modelId="{F99E6624-B290-4245-B790-A915CE54E9D9}" type="presParOf" srcId="{38D9944A-0E49-4C9D-BDF4-C7B87CFF229E}" destId="{4D8E58C7-8E59-4C49-B45C-CF4E2F574D0D}" srcOrd="9" destOrd="0" presId="urn:microsoft.com/office/officeart/2005/8/layout/radial5"/>
    <dgm:cxn modelId="{4CA6D114-CCB3-4E00-9855-B81B7022D723}" type="presParOf" srcId="{4D8E58C7-8E59-4C49-B45C-CF4E2F574D0D}" destId="{A23DC2D3-F287-47A0-86DB-E5B8E6073A88}" srcOrd="0" destOrd="0" presId="urn:microsoft.com/office/officeart/2005/8/layout/radial5"/>
    <dgm:cxn modelId="{574FB290-4A9D-45F5-B4A2-18F6850034BA}" type="presParOf" srcId="{38D9944A-0E49-4C9D-BDF4-C7B87CFF229E}" destId="{3B94BA97-1A37-489D-8942-AC1313A5F736}"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E2624F-6AC2-4CAC-ABA5-382CC178070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vi-VN"/>
        </a:p>
      </dgm:t>
    </dgm:pt>
    <dgm:pt modelId="{26F59F43-9E43-40A8-A173-4671DDD8DD3C}">
      <dgm:prSet phldrT="[Text]"/>
      <dgm:spPr>
        <a:solidFill>
          <a:srgbClr val="00B050"/>
        </a:solidFill>
      </dgm:spPr>
      <dgm:t>
        <a:bodyPr/>
        <a:lstStyle/>
        <a:p>
          <a:r>
            <a:rPr lang="vi-VN" b="1" dirty="0" smtClean="0"/>
            <a:t>APEC 2017</a:t>
          </a:r>
          <a:endParaRPr lang="vi-VN" b="1" dirty="0"/>
        </a:p>
      </dgm:t>
    </dgm:pt>
    <dgm:pt modelId="{0AA1ABB2-87FD-4DB7-86B3-8DF164E27BFF}" type="parTrans" cxnId="{D4DDC701-5701-4198-92CE-099F9E489C94}">
      <dgm:prSet/>
      <dgm:spPr/>
      <dgm:t>
        <a:bodyPr/>
        <a:lstStyle/>
        <a:p>
          <a:endParaRPr lang="vi-VN"/>
        </a:p>
      </dgm:t>
    </dgm:pt>
    <dgm:pt modelId="{E04F1058-C5D8-4680-ADD6-2A5665D2DB01}" type="sibTrans" cxnId="{D4DDC701-5701-4198-92CE-099F9E489C94}">
      <dgm:prSet/>
      <dgm:spPr/>
      <dgm:t>
        <a:bodyPr/>
        <a:lstStyle/>
        <a:p>
          <a:endParaRPr lang="vi-VN"/>
        </a:p>
      </dgm:t>
    </dgm:pt>
    <dgm:pt modelId="{746D2E1B-51EE-483F-A6C3-81BDE8D5E019}">
      <dgm:prSet phldrT="[Text]" custT="1"/>
      <dgm:spPr/>
      <dgm:t>
        <a:bodyPr/>
        <a:lstStyle/>
        <a:p>
          <a:r>
            <a:rPr lang="vi-VN" sz="1300" b="1" dirty="0" smtClean="0">
              <a:solidFill>
                <a:schemeClr val="bg1"/>
              </a:solidFill>
            </a:rPr>
            <a:t>Ministry of Public Security</a:t>
          </a:r>
        </a:p>
      </dgm:t>
    </dgm:pt>
    <dgm:pt modelId="{1127A18A-9341-42E3-9735-76CEFC8F1048}" type="parTrans" cxnId="{91718AAD-A308-4A84-9865-A7F33AABEA4C}">
      <dgm:prSet/>
      <dgm:spPr/>
      <dgm:t>
        <a:bodyPr/>
        <a:lstStyle/>
        <a:p>
          <a:endParaRPr lang="vi-VN"/>
        </a:p>
      </dgm:t>
    </dgm:pt>
    <dgm:pt modelId="{DD779C4D-090E-4BE4-B046-2A373C45A71D}" type="sibTrans" cxnId="{91718AAD-A308-4A84-9865-A7F33AABEA4C}">
      <dgm:prSet/>
      <dgm:spPr/>
      <dgm:t>
        <a:bodyPr/>
        <a:lstStyle/>
        <a:p>
          <a:endParaRPr lang="vi-VN"/>
        </a:p>
      </dgm:t>
    </dgm:pt>
    <dgm:pt modelId="{67610F9E-D12E-4377-B910-5A83D532455F}">
      <dgm:prSet phldrT="[Text]"/>
      <dgm:spPr/>
      <dgm:t>
        <a:bodyPr/>
        <a:lstStyle/>
        <a:p>
          <a:r>
            <a:rPr lang="en-GB" b="1" dirty="0" smtClean="0">
              <a:solidFill>
                <a:schemeClr val="bg1"/>
              </a:solidFill>
              <a:latin typeface="Arial" pitchFamily="34" charset="0"/>
              <a:cs typeface="Arial" pitchFamily="34" charset="0"/>
            </a:rPr>
            <a:t>Da Nang</a:t>
          </a:r>
          <a:r>
            <a:rPr lang="vi-VN" b="1" dirty="0" smtClean="0">
              <a:solidFill>
                <a:schemeClr val="bg1"/>
              </a:solidFill>
              <a:latin typeface="Arial" pitchFamily="34" charset="0"/>
              <a:cs typeface="Arial" pitchFamily="34" charset="0"/>
            </a:rPr>
            <a:t>, Quang Nam</a:t>
          </a:r>
          <a:r>
            <a:rPr lang="en-GB" b="1" dirty="0" smtClean="0">
              <a:solidFill>
                <a:schemeClr val="bg1"/>
              </a:solidFill>
              <a:latin typeface="Arial" pitchFamily="34" charset="0"/>
              <a:cs typeface="Arial" pitchFamily="34" charset="0"/>
            </a:rPr>
            <a:t> Provincial Agencies</a:t>
          </a:r>
          <a:endParaRPr lang="vi-VN" b="1" dirty="0">
            <a:solidFill>
              <a:schemeClr val="bg1"/>
            </a:solidFill>
            <a:latin typeface="Arial" pitchFamily="34" charset="0"/>
            <a:cs typeface="Arial" pitchFamily="34" charset="0"/>
          </a:endParaRPr>
        </a:p>
      </dgm:t>
    </dgm:pt>
    <dgm:pt modelId="{360C2C0E-E0EE-4004-A038-40009E0992E9}" type="parTrans" cxnId="{5E8D5F26-B630-415B-9A49-685AA7767A92}">
      <dgm:prSet/>
      <dgm:spPr/>
      <dgm:t>
        <a:bodyPr/>
        <a:lstStyle/>
        <a:p>
          <a:endParaRPr lang="vi-VN"/>
        </a:p>
      </dgm:t>
    </dgm:pt>
    <dgm:pt modelId="{75642EF5-5BD8-4015-9AE9-934F27F938F8}" type="sibTrans" cxnId="{5E8D5F26-B630-415B-9A49-685AA7767A92}">
      <dgm:prSet/>
      <dgm:spPr/>
      <dgm:t>
        <a:bodyPr/>
        <a:lstStyle/>
        <a:p>
          <a:endParaRPr lang="vi-VN"/>
        </a:p>
      </dgm:t>
    </dgm:pt>
    <dgm:pt modelId="{75EB635C-8D50-4AF0-A45C-796C1E9259F7}">
      <dgm:prSet phldrT="[Text]" custT="1"/>
      <dgm:spPr>
        <a:solidFill>
          <a:schemeClr val="accent1"/>
        </a:solidFill>
      </dgm:spPr>
      <dgm:t>
        <a:bodyPr/>
        <a:lstStyle/>
        <a:p>
          <a:r>
            <a:rPr lang="vi-VN" sz="1300" b="1" dirty="0" smtClean="0">
              <a:solidFill>
                <a:schemeClr val="bg1"/>
              </a:solidFill>
            </a:rPr>
            <a:t>Customs</a:t>
          </a:r>
        </a:p>
      </dgm:t>
    </dgm:pt>
    <dgm:pt modelId="{E8E9E7FB-927B-4C5A-B7D4-844700708F49}" type="parTrans" cxnId="{8961D98B-7816-4000-BFAD-947F67225817}">
      <dgm:prSet/>
      <dgm:spPr/>
      <dgm:t>
        <a:bodyPr/>
        <a:lstStyle/>
        <a:p>
          <a:endParaRPr lang="vi-VN"/>
        </a:p>
      </dgm:t>
    </dgm:pt>
    <dgm:pt modelId="{49D145EE-BA06-448D-A8CC-36F6DD9F9385}" type="sibTrans" cxnId="{8961D98B-7816-4000-BFAD-947F67225817}">
      <dgm:prSet/>
      <dgm:spPr/>
      <dgm:t>
        <a:bodyPr/>
        <a:lstStyle/>
        <a:p>
          <a:endParaRPr lang="vi-VN"/>
        </a:p>
      </dgm:t>
    </dgm:pt>
    <dgm:pt modelId="{56627C1C-5DE4-4809-B0EF-C4ECB31F0912}">
      <dgm:prSet phldrT="[Text]" custT="1"/>
      <dgm:spPr/>
      <dgm:t>
        <a:bodyPr/>
        <a:lstStyle/>
        <a:p>
          <a:r>
            <a:rPr lang="en-US" sz="1600" b="1" dirty="0" smtClean="0"/>
            <a:t>VARANS</a:t>
          </a:r>
          <a:endParaRPr lang="vi-VN" sz="1400" b="1" dirty="0"/>
        </a:p>
      </dgm:t>
    </dgm:pt>
    <dgm:pt modelId="{AFE37109-4DA8-4DF9-AF6C-3384D87CCA1B}" type="parTrans" cxnId="{0908AD4D-357D-4514-80FC-599903B62DD0}">
      <dgm:prSet/>
      <dgm:spPr/>
      <dgm:t>
        <a:bodyPr/>
        <a:lstStyle/>
        <a:p>
          <a:endParaRPr lang="vi-VN"/>
        </a:p>
      </dgm:t>
    </dgm:pt>
    <dgm:pt modelId="{690CAEAC-5B9A-4926-AC6E-07B497CB0E7F}" type="sibTrans" cxnId="{0908AD4D-357D-4514-80FC-599903B62DD0}">
      <dgm:prSet/>
      <dgm:spPr/>
      <dgm:t>
        <a:bodyPr/>
        <a:lstStyle/>
        <a:p>
          <a:endParaRPr lang="vi-VN"/>
        </a:p>
      </dgm:t>
    </dgm:pt>
    <dgm:pt modelId="{4A4827FA-563F-4570-AF41-47E4B2CD6975}">
      <dgm:prSet/>
      <dgm:spPr/>
      <dgm:t>
        <a:bodyPr/>
        <a:lstStyle/>
        <a:p>
          <a:r>
            <a:rPr lang="vi-VN" b="1" dirty="0" smtClean="0">
              <a:solidFill>
                <a:schemeClr val="bg1"/>
              </a:solidFill>
            </a:rPr>
            <a:t>Ministry of National Defence</a:t>
          </a:r>
        </a:p>
      </dgm:t>
    </dgm:pt>
    <dgm:pt modelId="{2727009C-86DD-4F84-BAD6-3ED31C039CD4}" type="parTrans" cxnId="{1BAAF805-0BD0-4038-921A-1FA4AD1D5251}">
      <dgm:prSet/>
      <dgm:spPr/>
      <dgm:t>
        <a:bodyPr/>
        <a:lstStyle/>
        <a:p>
          <a:endParaRPr lang="vi-VN"/>
        </a:p>
      </dgm:t>
    </dgm:pt>
    <dgm:pt modelId="{8B659A51-F1B3-4BA8-83C8-657699559613}" type="sibTrans" cxnId="{1BAAF805-0BD0-4038-921A-1FA4AD1D5251}">
      <dgm:prSet/>
      <dgm:spPr/>
      <dgm:t>
        <a:bodyPr/>
        <a:lstStyle/>
        <a:p>
          <a:endParaRPr lang="vi-VN"/>
        </a:p>
      </dgm:t>
    </dgm:pt>
    <dgm:pt modelId="{DE17FD1A-B575-4B06-878B-C3CF1A08DFF4}">
      <dgm:prSet custT="1"/>
      <dgm:spPr/>
      <dgm:t>
        <a:bodyPr/>
        <a:lstStyle/>
        <a:p>
          <a:r>
            <a:rPr lang="vi-VN" sz="1300" b="1" dirty="0" smtClean="0"/>
            <a:t>Other</a:t>
          </a:r>
          <a:endParaRPr lang="vi-VN" sz="1300" b="1" dirty="0"/>
        </a:p>
      </dgm:t>
    </dgm:pt>
    <dgm:pt modelId="{0EFF35D0-4559-4DAC-98AB-2B0C4036F845}" type="parTrans" cxnId="{191E7E8B-E688-4876-B6EA-A47B0B1139C5}">
      <dgm:prSet/>
      <dgm:spPr/>
      <dgm:t>
        <a:bodyPr/>
        <a:lstStyle/>
        <a:p>
          <a:endParaRPr lang="vi-VN"/>
        </a:p>
      </dgm:t>
    </dgm:pt>
    <dgm:pt modelId="{45EEB44D-4EA6-40FA-8378-DA56E5E2A01D}" type="sibTrans" cxnId="{191E7E8B-E688-4876-B6EA-A47B0B1139C5}">
      <dgm:prSet/>
      <dgm:spPr/>
      <dgm:t>
        <a:bodyPr/>
        <a:lstStyle/>
        <a:p>
          <a:endParaRPr lang="vi-VN"/>
        </a:p>
      </dgm:t>
    </dgm:pt>
    <dgm:pt modelId="{DDADDEC5-FA14-407E-BAF2-0E612CFBCAE9}">
      <dgm:prSet custT="1"/>
      <dgm:spPr/>
      <dgm:t>
        <a:bodyPr/>
        <a:lstStyle/>
        <a:p>
          <a:r>
            <a:rPr lang="en-US" sz="1300" b="1" dirty="0" smtClean="0"/>
            <a:t>IAEA</a:t>
          </a:r>
          <a:endParaRPr lang="vi-VN" sz="1300" b="1" dirty="0"/>
        </a:p>
      </dgm:t>
    </dgm:pt>
    <dgm:pt modelId="{8DF0D401-FA9A-4AA8-9F3D-6573BF614D81}" type="parTrans" cxnId="{3F712AF2-1246-400C-9C77-1C2784E551CB}">
      <dgm:prSet/>
      <dgm:spPr/>
      <dgm:t>
        <a:bodyPr/>
        <a:lstStyle/>
        <a:p>
          <a:endParaRPr lang="vi-VN"/>
        </a:p>
      </dgm:t>
    </dgm:pt>
    <dgm:pt modelId="{001B0AF3-FC8D-4A40-99B5-15B87C1E2E99}" type="sibTrans" cxnId="{3F712AF2-1246-400C-9C77-1C2784E551CB}">
      <dgm:prSet/>
      <dgm:spPr/>
      <dgm:t>
        <a:bodyPr/>
        <a:lstStyle/>
        <a:p>
          <a:endParaRPr lang="vi-VN"/>
        </a:p>
      </dgm:t>
    </dgm:pt>
    <dgm:pt modelId="{160608C6-F82E-493A-BBEA-B25D60A3E269}">
      <dgm:prSet/>
      <dgm:spPr/>
      <dgm:t>
        <a:bodyPr/>
        <a:lstStyle/>
        <a:p>
          <a:endParaRPr lang="vi-VN"/>
        </a:p>
      </dgm:t>
    </dgm:pt>
    <dgm:pt modelId="{8EC01BDD-A8D6-4F02-B88F-B4956196B5D3}" type="parTrans" cxnId="{62A80E27-0BDF-48A9-8446-796D872E800F}">
      <dgm:prSet/>
      <dgm:spPr/>
      <dgm:t>
        <a:bodyPr/>
        <a:lstStyle/>
        <a:p>
          <a:endParaRPr lang="vi-VN"/>
        </a:p>
      </dgm:t>
    </dgm:pt>
    <dgm:pt modelId="{8A60AD1F-B942-4EAE-9E6A-9E3A120D5723}" type="sibTrans" cxnId="{62A80E27-0BDF-48A9-8446-796D872E800F}">
      <dgm:prSet/>
      <dgm:spPr/>
      <dgm:t>
        <a:bodyPr/>
        <a:lstStyle/>
        <a:p>
          <a:endParaRPr lang="vi-VN"/>
        </a:p>
      </dgm:t>
    </dgm:pt>
    <dgm:pt modelId="{38D9944A-0E49-4C9D-BDF4-C7B87CFF229E}" type="pres">
      <dgm:prSet presAssocID="{FFE2624F-6AC2-4CAC-ABA5-382CC178070F}" presName="Name0" presStyleCnt="0">
        <dgm:presLayoutVars>
          <dgm:chMax val="1"/>
          <dgm:dir/>
          <dgm:animLvl val="ctr"/>
          <dgm:resizeHandles val="exact"/>
        </dgm:presLayoutVars>
      </dgm:prSet>
      <dgm:spPr/>
      <dgm:t>
        <a:bodyPr/>
        <a:lstStyle/>
        <a:p>
          <a:endParaRPr lang="vi-VN"/>
        </a:p>
      </dgm:t>
    </dgm:pt>
    <dgm:pt modelId="{146A72B0-F60F-4747-BADC-0C6FADB536A7}" type="pres">
      <dgm:prSet presAssocID="{26F59F43-9E43-40A8-A173-4671DDD8DD3C}" presName="centerShape" presStyleLbl="node0" presStyleIdx="0" presStyleCnt="1"/>
      <dgm:spPr/>
      <dgm:t>
        <a:bodyPr/>
        <a:lstStyle/>
        <a:p>
          <a:endParaRPr lang="vi-VN"/>
        </a:p>
      </dgm:t>
    </dgm:pt>
    <dgm:pt modelId="{4681A390-C230-418E-AF61-94F43360A842}" type="pres">
      <dgm:prSet presAssocID="{1127A18A-9341-42E3-9735-76CEFC8F1048}" presName="parTrans" presStyleLbl="sibTrans2D1" presStyleIdx="0" presStyleCnt="7"/>
      <dgm:spPr/>
      <dgm:t>
        <a:bodyPr/>
        <a:lstStyle/>
        <a:p>
          <a:endParaRPr lang="vi-VN"/>
        </a:p>
      </dgm:t>
    </dgm:pt>
    <dgm:pt modelId="{8F09E295-8DDA-46A3-8730-6A7AB2B8CC32}" type="pres">
      <dgm:prSet presAssocID="{1127A18A-9341-42E3-9735-76CEFC8F1048}" presName="connectorText" presStyleLbl="sibTrans2D1" presStyleIdx="0" presStyleCnt="7"/>
      <dgm:spPr/>
      <dgm:t>
        <a:bodyPr/>
        <a:lstStyle/>
        <a:p>
          <a:endParaRPr lang="vi-VN"/>
        </a:p>
      </dgm:t>
    </dgm:pt>
    <dgm:pt modelId="{1AADB1D8-2C8F-43BD-BBA3-4E936BB4380B}" type="pres">
      <dgm:prSet presAssocID="{746D2E1B-51EE-483F-A6C3-81BDE8D5E019}" presName="node" presStyleLbl="node1" presStyleIdx="0" presStyleCnt="7">
        <dgm:presLayoutVars>
          <dgm:bulletEnabled val="1"/>
        </dgm:presLayoutVars>
      </dgm:prSet>
      <dgm:spPr/>
      <dgm:t>
        <a:bodyPr/>
        <a:lstStyle/>
        <a:p>
          <a:endParaRPr lang="vi-VN"/>
        </a:p>
      </dgm:t>
    </dgm:pt>
    <dgm:pt modelId="{D8E676CB-03EC-44A2-8C4E-987AD4DF4E9D}" type="pres">
      <dgm:prSet presAssocID="{360C2C0E-E0EE-4004-A038-40009E0992E9}" presName="parTrans" presStyleLbl="sibTrans2D1" presStyleIdx="1" presStyleCnt="7"/>
      <dgm:spPr/>
      <dgm:t>
        <a:bodyPr/>
        <a:lstStyle/>
        <a:p>
          <a:endParaRPr lang="vi-VN"/>
        </a:p>
      </dgm:t>
    </dgm:pt>
    <dgm:pt modelId="{0D36B7B9-316A-4A1E-9ECC-B208B571C82A}" type="pres">
      <dgm:prSet presAssocID="{360C2C0E-E0EE-4004-A038-40009E0992E9}" presName="connectorText" presStyleLbl="sibTrans2D1" presStyleIdx="1" presStyleCnt="7"/>
      <dgm:spPr/>
      <dgm:t>
        <a:bodyPr/>
        <a:lstStyle/>
        <a:p>
          <a:endParaRPr lang="vi-VN"/>
        </a:p>
      </dgm:t>
    </dgm:pt>
    <dgm:pt modelId="{45E1A466-B223-4F72-9B33-4EA54C4A373E}" type="pres">
      <dgm:prSet presAssocID="{67610F9E-D12E-4377-B910-5A83D532455F}" presName="node" presStyleLbl="node1" presStyleIdx="1" presStyleCnt="7">
        <dgm:presLayoutVars>
          <dgm:bulletEnabled val="1"/>
        </dgm:presLayoutVars>
      </dgm:prSet>
      <dgm:spPr/>
      <dgm:t>
        <a:bodyPr/>
        <a:lstStyle/>
        <a:p>
          <a:endParaRPr lang="vi-VN"/>
        </a:p>
      </dgm:t>
    </dgm:pt>
    <dgm:pt modelId="{4AE933BB-3196-42FF-B70D-3E03146CA634}" type="pres">
      <dgm:prSet presAssocID="{2727009C-86DD-4F84-BAD6-3ED31C039CD4}" presName="parTrans" presStyleLbl="sibTrans2D1" presStyleIdx="2" presStyleCnt="7"/>
      <dgm:spPr/>
      <dgm:t>
        <a:bodyPr/>
        <a:lstStyle/>
        <a:p>
          <a:endParaRPr lang="vi-VN"/>
        </a:p>
      </dgm:t>
    </dgm:pt>
    <dgm:pt modelId="{2B79FAD9-3C68-4344-9370-A3AE0114FDB6}" type="pres">
      <dgm:prSet presAssocID="{2727009C-86DD-4F84-BAD6-3ED31C039CD4}" presName="connectorText" presStyleLbl="sibTrans2D1" presStyleIdx="2" presStyleCnt="7"/>
      <dgm:spPr/>
      <dgm:t>
        <a:bodyPr/>
        <a:lstStyle/>
        <a:p>
          <a:endParaRPr lang="vi-VN"/>
        </a:p>
      </dgm:t>
    </dgm:pt>
    <dgm:pt modelId="{06FA2007-ADB4-45B9-B120-7240810455C2}" type="pres">
      <dgm:prSet presAssocID="{4A4827FA-563F-4570-AF41-47E4B2CD6975}" presName="node" presStyleLbl="node1" presStyleIdx="2" presStyleCnt="7">
        <dgm:presLayoutVars>
          <dgm:bulletEnabled val="1"/>
        </dgm:presLayoutVars>
      </dgm:prSet>
      <dgm:spPr/>
      <dgm:t>
        <a:bodyPr/>
        <a:lstStyle/>
        <a:p>
          <a:endParaRPr lang="vi-VN"/>
        </a:p>
      </dgm:t>
    </dgm:pt>
    <dgm:pt modelId="{2C88003A-74BD-4C5C-BD19-DF7B98D8767F}" type="pres">
      <dgm:prSet presAssocID="{0EFF35D0-4559-4DAC-98AB-2B0C4036F845}" presName="parTrans" presStyleLbl="sibTrans2D1" presStyleIdx="3" presStyleCnt="7"/>
      <dgm:spPr/>
      <dgm:t>
        <a:bodyPr/>
        <a:lstStyle/>
        <a:p>
          <a:endParaRPr lang="vi-VN"/>
        </a:p>
      </dgm:t>
    </dgm:pt>
    <dgm:pt modelId="{79AAA42A-2F6F-480F-82EF-657F90E4B954}" type="pres">
      <dgm:prSet presAssocID="{0EFF35D0-4559-4DAC-98AB-2B0C4036F845}" presName="connectorText" presStyleLbl="sibTrans2D1" presStyleIdx="3" presStyleCnt="7"/>
      <dgm:spPr/>
      <dgm:t>
        <a:bodyPr/>
        <a:lstStyle/>
        <a:p>
          <a:endParaRPr lang="vi-VN"/>
        </a:p>
      </dgm:t>
    </dgm:pt>
    <dgm:pt modelId="{28EF5927-B453-48F9-B0EE-4BA5FE3A18F6}" type="pres">
      <dgm:prSet presAssocID="{DE17FD1A-B575-4B06-878B-C3CF1A08DFF4}" presName="node" presStyleLbl="node1" presStyleIdx="3" presStyleCnt="7">
        <dgm:presLayoutVars>
          <dgm:bulletEnabled val="1"/>
        </dgm:presLayoutVars>
      </dgm:prSet>
      <dgm:spPr/>
      <dgm:t>
        <a:bodyPr/>
        <a:lstStyle/>
        <a:p>
          <a:endParaRPr lang="vi-VN"/>
        </a:p>
      </dgm:t>
    </dgm:pt>
    <dgm:pt modelId="{F1725B1C-EF28-44D2-BC47-1158B2493797}" type="pres">
      <dgm:prSet presAssocID="{8DF0D401-FA9A-4AA8-9F3D-6573BF614D81}" presName="parTrans" presStyleLbl="sibTrans2D1" presStyleIdx="4" presStyleCnt="7"/>
      <dgm:spPr/>
      <dgm:t>
        <a:bodyPr/>
        <a:lstStyle/>
        <a:p>
          <a:endParaRPr lang="vi-VN"/>
        </a:p>
      </dgm:t>
    </dgm:pt>
    <dgm:pt modelId="{9BB6F762-DD83-487E-9308-DD037843B2D1}" type="pres">
      <dgm:prSet presAssocID="{8DF0D401-FA9A-4AA8-9F3D-6573BF614D81}" presName="connectorText" presStyleLbl="sibTrans2D1" presStyleIdx="4" presStyleCnt="7"/>
      <dgm:spPr/>
      <dgm:t>
        <a:bodyPr/>
        <a:lstStyle/>
        <a:p>
          <a:endParaRPr lang="vi-VN"/>
        </a:p>
      </dgm:t>
    </dgm:pt>
    <dgm:pt modelId="{282C3D9A-9448-46E1-951E-9A0239D3649D}" type="pres">
      <dgm:prSet presAssocID="{DDADDEC5-FA14-407E-BAF2-0E612CFBCAE9}" presName="node" presStyleLbl="node1" presStyleIdx="4" presStyleCnt="7">
        <dgm:presLayoutVars>
          <dgm:bulletEnabled val="1"/>
        </dgm:presLayoutVars>
      </dgm:prSet>
      <dgm:spPr/>
      <dgm:t>
        <a:bodyPr/>
        <a:lstStyle/>
        <a:p>
          <a:endParaRPr lang="vi-VN"/>
        </a:p>
      </dgm:t>
    </dgm:pt>
    <dgm:pt modelId="{7C74C93B-88EE-42AD-8BD1-4420B602E6C0}" type="pres">
      <dgm:prSet presAssocID="{E8E9E7FB-927B-4C5A-B7D4-844700708F49}" presName="parTrans" presStyleLbl="sibTrans2D1" presStyleIdx="5" presStyleCnt="7"/>
      <dgm:spPr/>
      <dgm:t>
        <a:bodyPr/>
        <a:lstStyle/>
        <a:p>
          <a:endParaRPr lang="vi-VN"/>
        </a:p>
      </dgm:t>
    </dgm:pt>
    <dgm:pt modelId="{0C053FD6-29B2-4AD5-BEA0-53B4DC0BA417}" type="pres">
      <dgm:prSet presAssocID="{E8E9E7FB-927B-4C5A-B7D4-844700708F49}" presName="connectorText" presStyleLbl="sibTrans2D1" presStyleIdx="5" presStyleCnt="7"/>
      <dgm:spPr/>
      <dgm:t>
        <a:bodyPr/>
        <a:lstStyle/>
        <a:p>
          <a:endParaRPr lang="vi-VN"/>
        </a:p>
      </dgm:t>
    </dgm:pt>
    <dgm:pt modelId="{D1DC9E2C-80ED-436D-8B56-9F513505FC39}" type="pres">
      <dgm:prSet presAssocID="{75EB635C-8D50-4AF0-A45C-796C1E9259F7}" presName="node" presStyleLbl="node1" presStyleIdx="5" presStyleCnt="7">
        <dgm:presLayoutVars>
          <dgm:bulletEnabled val="1"/>
        </dgm:presLayoutVars>
      </dgm:prSet>
      <dgm:spPr/>
      <dgm:t>
        <a:bodyPr/>
        <a:lstStyle/>
        <a:p>
          <a:endParaRPr lang="vi-VN"/>
        </a:p>
      </dgm:t>
    </dgm:pt>
    <dgm:pt modelId="{4D8E58C7-8E59-4C49-B45C-CF4E2F574D0D}" type="pres">
      <dgm:prSet presAssocID="{AFE37109-4DA8-4DF9-AF6C-3384D87CCA1B}" presName="parTrans" presStyleLbl="sibTrans2D1" presStyleIdx="6" presStyleCnt="7"/>
      <dgm:spPr/>
      <dgm:t>
        <a:bodyPr/>
        <a:lstStyle/>
        <a:p>
          <a:endParaRPr lang="vi-VN"/>
        </a:p>
      </dgm:t>
    </dgm:pt>
    <dgm:pt modelId="{A23DC2D3-F287-47A0-86DB-E5B8E6073A88}" type="pres">
      <dgm:prSet presAssocID="{AFE37109-4DA8-4DF9-AF6C-3384D87CCA1B}" presName="connectorText" presStyleLbl="sibTrans2D1" presStyleIdx="6" presStyleCnt="7"/>
      <dgm:spPr/>
      <dgm:t>
        <a:bodyPr/>
        <a:lstStyle/>
        <a:p>
          <a:endParaRPr lang="vi-VN"/>
        </a:p>
      </dgm:t>
    </dgm:pt>
    <dgm:pt modelId="{3B94BA97-1A37-489D-8942-AC1313A5F736}" type="pres">
      <dgm:prSet presAssocID="{56627C1C-5DE4-4809-B0EF-C4ECB31F0912}" presName="node" presStyleLbl="node1" presStyleIdx="6" presStyleCnt="7">
        <dgm:presLayoutVars>
          <dgm:bulletEnabled val="1"/>
        </dgm:presLayoutVars>
      </dgm:prSet>
      <dgm:spPr/>
      <dgm:t>
        <a:bodyPr/>
        <a:lstStyle/>
        <a:p>
          <a:endParaRPr lang="vi-VN"/>
        </a:p>
      </dgm:t>
    </dgm:pt>
  </dgm:ptLst>
  <dgm:cxnLst>
    <dgm:cxn modelId="{E6AEB5E3-B110-4309-AE4D-2ADB2F87BB2C}" type="presOf" srcId="{AFE37109-4DA8-4DF9-AF6C-3384D87CCA1B}" destId="{4D8E58C7-8E59-4C49-B45C-CF4E2F574D0D}" srcOrd="0" destOrd="0" presId="urn:microsoft.com/office/officeart/2005/8/layout/radial5"/>
    <dgm:cxn modelId="{D4DDC701-5701-4198-92CE-099F9E489C94}" srcId="{FFE2624F-6AC2-4CAC-ABA5-382CC178070F}" destId="{26F59F43-9E43-40A8-A173-4671DDD8DD3C}" srcOrd="0" destOrd="0" parTransId="{0AA1ABB2-87FD-4DB7-86B3-8DF164E27BFF}" sibTransId="{E04F1058-C5D8-4680-ADD6-2A5665D2DB01}"/>
    <dgm:cxn modelId="{B0ACE327-5655-4111-925D-100943FC352A}" type="presOf" srcId="{0EFF35D0-4559-4DAC-98AB-2B0C4036F845}" destId="{2C88003A-74BD-4C5C-BD19-DF7B98D8767F}" srcOrd="0" destOrd="0" presId="urn:microsoft.com/office/officeart/2005/8/layout/radial5"/>
    <dgm:cxn modelId="{3F712AF2-1246-400C-9C77-1C2784E551CB}" srcId="{26F59F43-9E43-40A8-A173-4671DDD8DD3C}" destId="{DDADDEC5-FA14-407E-BAF2-0E612CFBCAE9}" srcOrd="4" destOrd="0" parTransId="{8DF0D401-FA9A-4AA8-9F3D-6573BF614D81}" sibTransId="{001B0AF3-FC8D-4A40-99B5-15B87C1E2E99}"/>
    <dgm:cxn modelId="{676B93AE-5A80-40BE-83D5-22329D82D5C3}" type="presOf" srcId="{746D2E1B-51EE-483F-A6C3-81BDE8D5E019}" destId="{1AADB1D8-2C8F-43BD-BBA3-4E936BB4380B}" srcOrd="0" destOrd="0" presId="urn:microsoft.com/office/officeart/2005/8/layout/radial5"/>
    <dgm:cxn modelId="{62A80E27-0BDF-48A9-8446-796D872E800F}" srcId="{FFE2624F-6AC2-4CAC-ABA5-382CC178070F}" destId="{160608C6-F82E-493A-BBEA-B25D60A3E269}" srcOrd="1" destOrd="0" parTransId="{8EC01BDD-A8D6-4F02-B88F-B4956196B5D3}" sibTransId="{8A60AD1F-B942-4EAE-9E6A-9E3A120D5723}"/>
    <dgm:cxn modelId="{B5AE04FE-4BB9-418A-97C6-014813410FBF}" type="presOf" srcId="{75EB635C-8D50-4AF0-A45C-796C1E9259F7}" destId="{D1DC9E2C-80ED-436D-8B56-9F513505FC39}" srcOrd="0" destOrd="0" presId="urn:microsoft.com/office/officeart/2005/8/layout/radial5"/>
    <dgm:cxn modelId="{91718AAD-A308-4A84-9865-A7F33AABEA4C}" srcId="{26F59F43-9E43-40A8-A173-4671DDD8DD3C}" destId="{746D2E1B-51EE-483F-A6C3-81BDE8D5E019}" srcOrd="0" destOrd="0" parTransId="{1127A18A-9341-42E3-9735-76CEFC8F1048}" sibTransId="{DD779C4D-090E-4BE4-B046-2A373C45A71D}"/>
    <dgm:cxn modelId="{A6A44C7D-10BB-41FA-8734-46C9BA18323B}" type="presOf" srcId="{360C2C0E-E0EE-4004-A038-40009E0992E9}" destId="{0D36B7B9-316A-4A1E-9ECC-B208B571C82A}" srcOrd="1" destOrd="0" presId="urn:microsoft.com/office/officeart/2005/8/layout/radial5"/>
    <dgm:cxn modelId="{AA7A37D8-2158-4B6A-B66E-0FDE3870A8B5}" type="presOf" srcId="{0EFF35D0-4559-4DAC-98AB-2B0C4036F845}" destId="{79AAA42A-2F6F-480F-82EF-657F90E4B954}" srcOrd="1" destOrd="0" presId="urn:microsoft.com/office/officeart/2005/8/layout/radial5"/>
    <dgm:cxn modelId="{8961D98B-7816-4000-BFAD-947F67225817}" srcId="{26F59F43-9E43-40A8-A173-4671DDD8DD3C}" destId="{75EB635C-8D50-4AF0-A45C-796C1E9259F7}" srcOrd="5" destOrd="0" parTransId="{E8E9E7FB-927B-4C5A-B7D4-844700708F49}" sibTransId="{49D145EE-BA06-448D-A8CC-36F6DD9F9385}"/>
    <dgm:cxn modelId="{89950CD4-75CC-46E6-B3F0-154A9771299D}" type="presOf" srcId="{8DF0D401-FA9A-4AA8-9F3D-6573BF614D81}" destId="{9BB6F762-DD83-487E-9308-DD037843B2D1}" srcOrd="1" destOrd="0" presId="urn:microsoft.com/office/officeart/2005/8/layout/radial5"/>
    <dgm:cxn modelId="{F7CFC105-BE52-49CE-BE03-C1BEFFD64D16}" type="presOf" srcId="{2727009C-86DD-4F84-BAD6-3ED31C039CD4}" destId="{2B79FAD9-3C68-4344-9370-A3AE0114FDB6}" srcOrd="1" destOrd="0" presId="urn:microsoft.com/office/officeart/2005/8/layout/radial5"/>
    <dgm:cxn modelId="{1BAAF805-0BD0-4038-921A-1FA4AD1D5251}" srcId="{26F59F43-9E43-40A8-A173-4671DDD8DD3C}" destId="{4A4827FA-563F-4570-AF41-47E4B2CD6975}" srcOrd="2" destOrd="0" parTransId="{2727009C-86DD-4F84-BAD6-3ED31C039CD4}" sibTransId="{8B659A51-F1B3-4BA8-83C8-657699559613}"/>
    <dgm:cxn modelId="{1946840E-DFDF-4FBA-90E8-CDFA3C60AB73}" type="presOf" srcId="{2727009C-86DD-4F84-BAD6-3ED31C039CD4}" destId="{4AE933BB-3196-42FF-B70D-3E03146CA634}" srcOrd="0" destOrd="0" presId="urn:microsoft.com/office/officeart/2005/8/layout/radial5"/>
    <dgm:cxn modelId="{0908AD4D-357D-4514-80FC-599903B62DD0}" srcId="{26F59F43-9E43-40A8-A173-4671DDD8DD3C}" destId="{56627C1C-5DE4-4809-B0EF-C4ECB31F0912}" srcOrd="6" destOrd="0" parTransId="{AFE37109-4DA8-4DF9-AF6C-3384D87CCA1B}" sibTransId="{690CAEAC-5B9A-4926-AC6E-07B497CB0E7F}"/>
    <dgm:cxn modelId="{7F91F1C5-29E7-4E53-8A6A-04F8F5C4D8C9}" type="presOf" srcId="{26F59F43-9E43-40A8-A173-4671DDD8DD3C}" destId="{146A72B0-F60F-4747-BADC-0C6FADB536A7}" srcOrd="0" destOrd="0" presId="urn:microsoft.com/office/officeart/2005/8/layout/radial5"/>
    <dgm:cxn modelId="{19C572CA-EC7A-4E3C-BD03-819FC05BAD14}" type="presOf" srcId="{DE17FD1A-B575-4B06-878B-C3CF1A08DFF4}" destId="{28EF5927-B453-48F9-B0EE-4BA5FE3A18F6}" srcOrd="0" destOrd="0" presId="urn:microsoft.com/office/officeart/2005/8/layout/radial5"/>
    <dgm:cxn modelId="{A9AEA36B-188B-4BBC-9A7A-3CAA226B5A47}" type="presOf" srcId="{AFE37109-4DA8-4DF9-AF6C-3384D87CCA1B}" destId="{A23DC2D3-F287-47A0-86DB-E5B8E6073A88}" srcOrd="1" destOrd="0" presId="urn:microsoft.com/office/officeart/2005/8/layout/radial5"/>
    <dgm:cxn modelId="{7B7D69A2-64A2-4337-BAE7-79A1CBB157AF}" type="presOf" srcId="{DDADDEC5-FA14-407E-BAF2-0E612CFBCAE9}" destId="{282C3D9A-9448-46E1-951E-9A0239D3649D}" srcOrd="0" destOrd="0" presId="urn:microsoft.com/office/officeart/2005/8/layout/radial5"/>
    <dgm:cxn modelId="{EEDD64A4-0BC4-4974-A3FB-567F8F19584C}" type="presOf" srcId="{360C2C0E-E0EE-4004-A038-40009E0992E9}" destId="{D8E676CB-03EC-44A2-8C4E-987AD4DF4E9D}" srcOrd="0" destOrd="0" presId="urn:microsoft.com/office/officeart/2005/8/layout/radial5"/>
    <dgm:cxn modelId="{DFB5E97A-92C8-4A01-A666-2DF0088AFC2C}" type="presOf" srcId="{E8E9E7FB-927B-4C5A-B7D4-844700708F49}" destId="{7C74C93B-88EE-42AD-8BD1-4420B602E6C0}" srcOrd="0" destOrd="0" presId="urn:microsoft.com/office/officeart/2005/8/layout/radial5"/>
    <dgm:cxn modelId="{02164134-B31B-4329-82DC-8A6864488870}" type="presOf" srcId="{1127A18A-9341-42E3-9735-76CEFC8F1048}" destId="{4681A390-C230-418E-AF61-94F43360A842}" srcOrd="0" destOrd="0" presId="urn:microsoft.com/office/officeart/2005/8/layout/radial5"/>
    <dgm:cxn modelId="{0D26F6B1-BA17-47C9-830F-5A14343311FF}" type="presOf" srcId="{8DF0D401-FA9A-4AA8-9F3D-6573BF614D81}" destId="{F1725B1C-EF28-44D2-BC47-1158B2493797}" srcOrd="0" destOrd="0" presId="urn:microsoft.com/office/officeart/2005/8/layout/radial5"/>
    <dgm:cxn modelId="{E171B4E2-8685-4763-9A8D-FEFA20EDAC20}" type="presOf" srcId="{1127A18A-9341-42E3-9735-76CEFC8F1048}" destId="{8F09E295-8DDA-46A3-8730-6A7AB2B8CC32}" srcOrd="1" destOrd="0" presId="urn:microsoft.com/office/officeart/2005/8/layout/radial5"/>
    <dgm:cxn modelId="{5E8D5F26-B630-415B-9A49-685AA7767A92}" srcId="{26F59F43-9E43-40A8-A173-4671DDD8DD3C}" destId="{67610F9E-D12E-4377-B910-5A83D532455F}" srcOrd="1" destOrd="0" parTransId="{360C2C0E-E0EE-4004-A038-40009E0992E9}" sibTransId="{75642EF5-5BD8-4015-9AE9-934F27F938F8}"/>
    <dgm:cxn modelId="{D75E576D-1AA0-4D23-A472-559E6E914D86}" type="presOf" srcId="{E8E9E7FB-927B-4C5A-B7D4-844700708F49}" destId="{0C053FD6-29B2-4AD5-BEA0-53B4DC0BA417}" srcOrd="1" destOrd="0" presId="urn:microsoft.com/office/officeart/2005/8/layout/radial5"/>
    <dgm:cxn modelId="{A479805B-6DFD-4B63-B71F-54101E6E9FA6}" type="presOf" srcId="{4A4827FA-563F-4570-AF41-47E4B2CD6975}" destId="{06FA2007-ADB4-45B9-B120-7240810455C2}" srcOrd="0" destOrd="0" presId="urn:microsoft.com/office/officeart/2005/8/layout/radial5"/>
    <dgm:cxn modelId="{8D22B2F8-0222-4DB5-9B2B-215FF6257A92}" type="presOf" srcId="{67610F9E-D12E-4377-B910-5A83D532455F}" destId="{45E1A466-B223-4F72-9B33-4EA54C4A373E}" srcOrd="0" destOrd="0" presId="urn:microsoft.com/office/officeart/2005/8/layout/radial5"/>
    <dgm:cxn modelId="{508B7D46-E20F-4818-83CE-396912C2459B}" type="presOf" srcId="{56627C1C-5DE4-4809-B0EF-C4ECB31F0912}" destId="{3B94BA97-1A37-489D-8942-AC1313A5F736}" srcOrd="0" destOrd="0" presId="urn:microsoft.com/office/officeart/2005/8/layout/radial5"/>
    <dgm:cxn modelId="{876E5FF7-6747-42B6-BD6F-7C861112EF7F}" type="presOf" srcId="{FFE2624F-6AC2-4CAC-ABA5-382CC178070F}" destId="{38D9944A-0E49-4C9D-BDF4-C7B87CFF229E}" srcOrd="0" destOrd="0" presId="urn:microsoft.com/office/officeart/2005/8/layout/radial5"/>
    <dgm:cxn modelId="{191E7E8B-E688-4876-B6EA-A47B0B1139C5}" srcId="{26F59F43-9E43-40A8-A173-4671DDD8DD3C}" destId="{DE17FD1A-B575-4B06-878B-C3CF1A08DFF4}" srcOrd="3" destOrd="0" parTransId="{0EFF35D0-4559-4DAC-98AB-2B0C4036F845}" sibTransId="{45EEB44D-4EA6-40FA-8378-DA56E5E2A01D}"/>
    <dgm:cxn modelId="{5510C1DC-0D05-41B3-A47B-09713A4B0D68}" type="presParOf" srcId="{38D9944A-0E49-4C9D-BDF4-C7B87CFF229E}" destId="{146A72B0-F60F-4747-BADC-0C6FADB536A7}" srcOrd="0" destOrd="0" presId="urn:microsoft.com/office/officeart/2005/8/layout/radial5"/>
    <dgm:cxn modelId="{029F9F13-AADD-4C1E-A56C-88AC62835DC3}" type="presParOf" srcId="{38D9944A-0E49-4C9D-BDF4-C7B87CFF229E}" destId="{4681A390-C230-418E-AF61-94F43360A842}" srcOrd="1" destOrd="0" presId="urn:microsoft.com/office/officeart/2005/8/layout/radial5"/>
    <dgm:cxn modelId="{37A6CF31-39DF-416B-B36B-300BAA7DA9C5}" type="presParOf" srcId="{4681A390-C230-418E-AF61-94F43360A842}" destId="{8F09E295-8DDA-46A3-8730-6A7AB2B8CC32}" srcOrd="0" destOrd="0" presId="urn:microsoft.com/office/officeart/2005/8/layout/radial5"/>
    <dgm:cxn modelId="{0B602C66-059F-4BCA-AA2F-ADAF0881F4B8}" type="presParOf" srcId="{38D9944A-0E49-4C9D-BDF4-C7B87CFF229E}" destId="{1AADB1D8-2C8F-43BD-BBA3-4E936BB4380B}" srcOrd="2" destOrd="0" presId="urn:microsoft.com/office/officeart/2005/8/layout/radial5"/>
    <dgm:cxn modelId="{0266D4D8-0138-4E38-9684-E612AAC7054E}" type="presParOf" srcId="{38D9944A-0E49-4C9D-BDF4-C7B87CFF229E}" destId="{D8E676CB-03EC-44A2-8C4E-987AD4DF4E9D}" srcOrd="3" destOrd="0" presId="urn:microsoft.com/office/officeart/2005/8/layout/radial5"/>
    <dgm:cxn modelId="{BEED01CE-E382-485C-8300-11A1CB6C7D70}" type="presParOf" srcId="{D8E676CB-03EC-44A2-8C4E-987AD4DF4E9D}" destId="{0D36B7B9-316A-4A1E-9ECC-B208B571C82A}" srcOrd="0" destOrd="0" presId="urn:microsoft.com/office/officeart/2005/8/layout/radial5"/>
    <dgm:cxn modelId="{6D15BA02-19AD-4B22-B623-1B2C16FC1FB5}" type="presParOf" srcId="{38D9944A-0E49-4C9D-BDF4-C7B87CFF229E}" destId="{45E1A466-B223-4F72-9B33-4EA54C4A373E}" srcOrd="4" destOrd="0" presId="urn:microsoft.com/office/officeart/2005/8/layout/radial5"/>
    <dgm:cxn modelId="{6AE77315-DF74-43E6-A6A8-4BD5ED61E37D}" type="presParOf" srcId="{38D9944A-0E49-4C9D-BDF4-C7B87CFF229E}" destId="{4AE933BB-3196-42FF-B70D-3E03146CA634}" srcOrd="5" destOrd="0" presId="urn:microsoft.com/office/officeart/2005/8/layout/radial5"/>
    <dgm:cxn modelId="{414642F3-13D0-4E59-A9A7-365522B9F0C6}" type="presParOf" srcId="{4AE933BB-3196-42FF-B70D-3E03146CA634}" destId="{2B79FAD9-3C68-4344-9370-A3AE0114FDB6}" srcOrd="0" destOrd="0" presId="urn:microsoft.com/office/officeart/2005/8/layout/radial5"/>
    <dgm:cxn modelId="{AEE288D4-6BF9-4D97-8BDF-B18BE425814D}" type="presParOf" srcId="{38D9944A-0E49-4C9D-BDF4-C7B87CFF229E}" destId="{06FA2007-ADB4-45B9-B120-7240810455C2}" srcOrd="6" destOrd="0" presId="urn:microsoft.com/office/officeart/2005/8/layout/radial5"/>
    <dgm:cxn modelId="{07BF06F5-A4EA-4EB8-88C8-5CDDF4D60B5F}" type="presParOf" srcId="{38D9944A-0E49-4C9D-BDF4-C7B87CFF229E}" destId="{2C88003A-74BD-4C5C-BD19-DF7B98D8767F}" srcOrd="7" destOrd="0" presId="urn:microsoft.com/office/officeart/2005/8/layout/radial5"/>
    <dgm:cxn modelId="{FA94EF33-8DA4-4F4E-9F92-9A5362FA3F67}" type="presParOf" srcId="{2C88003A-74BD-4C5C-BD19-DF7B98D8767F}" destId="{79AAA42A-2F6F-480F-82EF-657F90E4B954}" srcOrd="0" destOrd="0" presId="urn:microsoft.com/office/officeart/2005/8/layout/radial5"/>
    <dgm:cxn modelId="{876B3006-BC2B-4BDA-B405-61BC5EF17FC1}" type="presParOf" srcId="{38D9944A-0E49-4C9D-BDF4-C7B87CFF229E}" destId="{28EF5927-B453-48F9-B0EE-4BA5FE3A18F6}" srcOrd="8" destOrd="0" presId="urn:microsoft.com/office/officeart/2005/8/layout/radial5"/>
    <dgm:cxn modelId="{5F44B4EF-7DF5-413D-8A02-6130216312A5}" type="presParOf" srcId="{38D9944A-0E49-4C9D-BDF4-C7B87CFF229E}" destId="{F1725B1C-EF28-44D2-BC47-1158B2493797}" srcOrd="9" destOrd="0" presId="urn:microsoft.com/office/officeart/2005/8/layout/radial5"/>
    <dgm:cxn modelId="{0C2ADA4F-A0AC-48E1-874A-D1D00A2714C7}" type="presParOf" srcId="{F1725B1C-EF28-44D2-BC47-1158B2493797}" destId="{9BB6F762-DD83-487E-9308-DD037843B2D1}" srcOrd="0" destOrd="0" presId="urn:microsoft.com/office/officeart/2005/8/layout/radial5"/>
    <dgm:cxn modelId="{791CA5C6-066F-4DA0-B072-89E191C30CB1}" type="presParOf" srcId="{38D9944A-0E49-4C9D-BDF4-C7B87CFF229E}" destId="{282C3D9A-9448-46E1-951E-9A0239D3649D}" srcOrd="10" destOrd="0" presId="urn:microsoft.com/office/officeart/2005/8/layout/radial5"/>
    <dgm:cxn modelId="{6E62DF10-7684-4BE9-8FA3-1132346AED2A}" type="presParOf" srcId="{38D9944A-0E49-4C9D-BDF4-C7B87CFF229E}" destId="{7C74C93B-88EE-42AD-8BD1-4420B602E6C0}" srcOrd="11" destOrd="0" presId="urn:microsoft.com/office/officeart/2005/8/layout/radial5"/>
    <dgm:cxn modelId="{53F1647D-EB8B-4CA6-88A1-32AB532C91BF}" type="presParOf" srcId="{7C74C93B-88EE-42AD-8BD1-4420B602E6C0}" destId="{0C053FD6-29B2-4AD5-BEA0-53B4DC0BA417}" srcOrd="0" destOrd="0" presId="urn:microsoft.com/office/officeart/2005/8/layout/radial5"/>
    <dgm:cxn modelId="{142E50BA-4C36-4BB2-9EE5-F06CDF7BDEE0}" type="presParOf" srcId="{38D9944A-0E49-4C9D-BDF4-C7B87CFF229E}" destId="{D1DC9E2C-80ED-436D-8B56-9F513505FC39}" srcOrd="12" destOrd="0" presId="urn:microsoft.com/office/officeart/2005/8/layout/radial5"/>
    <dgm:cxn modelId="{BE9A71EA-68C7-4F3B-98A8-B39DFFC23925}" type="presParOf" srcId="{38D9944A-0E49-4C9D-BDF4-C7B87CFF229E}" destId="{4D8E58C7-8E59-4C49-B45C-CF4E2F574D0D}" srcOrd="13" destOrd="0" presId="urn:microsoft.com/office/officeart/2005/8/layout/radial5"/>
    <dgm:cxn modelId="{84227916-E17E-424C-A013-37BF6A041D9B}" type="presParOf" srcId="{4D8E58C7-8E59-4C49-B45C-CF4E2F574D0D}" destId="{A23DC2D3-F287-47A0-86DB-E5B8E6073A88}" srcOrd="0" destOrd="0" presId="urn:microsoft.com/office/officeart/2005/8/layout/radial5"/>
    <dgm:cxn modelId="{774C49FC-0C14-4FAC-AEA6-188D3B648F7A}" type="presParOf" srcId="{38D9944A-0E49-4C9D-BDF4-C7B87CFF229E}" destId="{3B94BA97-1A37-489D-8942-AC1313A5F736}"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91BC8-A5EC-4782-A24B-4AF903EA15D5}">
      <dsp:nvSpPr>
        <dsp:cNvPr id="0" name=""/>
        <dsp:cNvSpPr/>
      </dsp:nvSpPr>
      <dsp:spPr>
        <a:xfrm>
          <a:off x="4549151" y="564101"/>
          <a:ext cx="3410058" cy="236731"/>
        </a:xfrm>
        <a:custGeom>
          <a:avLst/>
          <a:gdLst/>
          <a:ahLst/>
          <a:cxnLst/>
          <a:rect l="0" t="0" r="0" b="0"/>
          <a:pathLst>
            <a:path>
              <a:moveTo>
                <a:pt x="0" y="0"/>
              </a:moveTo>
              <a:lnTo>
                <a:pt x="0" y="118365"/>
              </a:lnTo>
              <a:lnTo>
                <a:pt x="3410058" y="118365"/>
              </a:lnTo>
              <a:lnTo>
                <a:pt x="3410058" y="236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4C7B02-F782-4E57-9079-35972918147C}">
      <dsp:nvSpPr>
        <dsp:cNvPr id="0" name=""/>
        <dsp:cNvSpPr/>
      </dsp:nvSpPr>
      <dsp:spPr>
        <a:xfrm>
          <a:off x="6144269" y="1364478"/>
          <a:ext cx="169093" cy="2119309"/>
        </a:xfrm>
        <a:custGeom>
          <a:avLst/>
          <a:gdLst/>
          <a:ahLst/>
          <a:cxnLst/>
          <a:rect l="0" t="0" r="0" b="0"/>
          <a:pathLst>
            <a:path>
              <a:moveTo>
                <a:pt x="0" y="0"/>
              </a:moveTo>
              <a:lnTo>
                <a:pt x="0" y="2119309"/>
              </a:lnTo>
              <a:lnTo>
                <a:pt x="169093" y="21193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DF826-0E05-4E9D-A8F5-F7F7A7182CB8}">
      <dsp:nvSpPr>
        <dsp:cNvPr id="0" name=""/>
        <dsp:cNvSpPr/>
      </dsp:nvSpPr>
      <dsp:spPr>
        <a:xfrm>
          <a:off x="6144269" y="1364478"/>
          <a:ext cx="169093" cy="1318931"/>
        </a:xfrm>
        <a:custGeom>
          <a:avLst/>
          <a:gdLst/>
          <a:ahLst/>
          <a:cxnLst/>
          <a:rect l="0" t="0" r="0" b="0"/>
          <a:pathLst>
            <a:path>
              <a:moveTo>
                <a:pt x="0" y="0"/>
              </a:moveTo>
              <a:lnTo>
                <a:pt x="0" y="1318931"/>
              </a:lnTo>
              <a:lnTo>
                <a:pt x="169093" y="1318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396B6-DF7D-4071-8EF3-5697B40924AE}">
      <dsp:nvSpPr>
        <dsp:cNvPr id="0" name=""/>
        <dsp:cNvSpPr/>
      </dsp:nvSpPr>
      <dsp:spPr>
        <a:xfrm>
          <a:off x="6144269" y="1364478"/>
          <a:ext cx="169093" cy="518554"/>
        </a:xfrm>
        <a:custGeom>
          <a:avLst/>
          <a:gdLst/>
          <a:ahLst/>
          <a:cxnLst/>
          <a:rect l="0" t="0" r="0" b="0"/>
          <a:pathLst>
            <a:path>
              <a:moveTo>
                <a:pt x="0" y="0"/>
              </a:moveTo>
              <a:lnTo>
                <a:pt x="0" y="518554"/>
              </a:lnTo>
              <a:lnTo>
                <a:pt x="169093" y="5185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B5368-C105-4563-9A32-9F8BFBEF3D2A}">
      <dsp:nvSpPr>
        <dsp:cNvPr id="0" name=""/>
        <dsp:cNvSpPr/>
      </dsp:nvSpPr>
      <dsp:spPr>
        <a:xfrm>
          <a:off x="4549151" y="564101"/>
          <a:ext cx="2046035" cy="236731"/>
        </a:xfrm>
        <a:custGeom>
          <a:avLst/>
          <a:gdLst/>
          <a:ahLst/>
          <a:cxnLst/>
          <a:rect l="0" t="0" r="0" b="0"/>
          <a:pathLst>
            <a:path>
              <a:moveTo>
                <a:pt x="0" y="0"/>
              </a:moveTo>
              <a:lnTo>
                <a:pt x="0" y="118365"/>
              </a:lnTo>
              <a:lnTo>
                <a:pt x="2046035" y="118365"/>
              </a:lnTo>
              <a:lnTo>
                <a:pt x="2046035" y="236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8DB11F-DD21-4896-9D59-D0920C2E9EAA}">
      <dsp:nvSpPr>
        <dsp:cNvPr id="0" name=""/>
        <dsp:cNvSpPr/>
      </dsp:nvSpPr>
      <dsp:spPr>
        <a:xfrm>
          <a:off x="4780246" y="1364478"/>
          <a:ext cx="169093" cy="1318931"/>
        </a:xfrm>
        <a:custGeom>
          <a:avLst/>
          <a:gdLst/>
          <a:ahLst/>
          <a:cxnLst/>
          <a:rect l="0" t="0" r="0" b="0"/>
          <a:pathLst>
            <a:path>
              <a:moveTo>
                <a:pt x="0" y="0"/>
              </a:moveTo>
              <a:lnTo>
                <a:pt x="0" y="1318931"/>
              </a:lnTo>
              <a:lnTo>
                <a:pt x="169093" y="1318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2DF077-9D8C-403C-BCDF-634C34B2179F}">
      <dsp:nvSpPr>
        <dsp:cNvPr id="0" name=""/>
        <dsp:cNvSpPr/>
      </dsp:nvSpPr>
      <dsp:spPr>
        <a:xfrm>
          <a:off x="4780246" y="1364478"/>
          <a:ext cx="169093" cy="518554"/>
        </a:xfrm>
        <a:custGeom>
          <a:avLst/>
          <a:gdLst/>
          <a:ahLst/>
          <a:cxnLst/>
          <a:rect l="0" t="0" r="0" b="0"/>
          <a:pathLst>
            <a:path>
              <a:moveTo>
                <a:pt x="0" y="0"/>
              </a:moveTo>
              <a:lnTo>
                <a:pt x="0" y="518554"/>
              </a:lnTo>
              <a:lnTo>
                <a:pt x="169093" y="5185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F51C04-657E-4E99-AED1-1FA06BFF1B99}">
      <dsp:nvSpPr>
        <dsp:cNvPr id="0" name=""/>
        <dsp:cNvSpPr/>
      </dsp:nvSpPr>
      <dsp:spPr>
        <a:xfrm>
          <a:off x="4549151" y="564101"/>
          <a:ext cx="682011" cy="236731"/>
        </a:xfrm>
        <a:custGeom>
          <a:avLst/>
          <a:gdLst/>
          <a:ahLst/>
          <a:cxnLst/>
          <a:rect l="0" t="0" r="0" b="0"/>
          <a:pathLst>
            <a:path>
              <a:moveTo>
                <a:pt x="0" y="0"/>
              </a:moveTo>
              <a:lnTo>
                <a:pt x="0" y="118365"/>
              </a:lnTo>
              <a:lnTo>
                <a:pt x="682011" y="118365"/>
              </a:lnTo>
              <a:lnTo>
                <a:pt x="682011" y="236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FCAF9-5C3F-4E8C-8BE6-CF3204B9F60B}">
      <dsp:nvSpPr>
        <dsp:cNvPr id="0" name=""/>
        <dsp:cNvSpPr/>
      </dsp:nvSpPr>
      <dsp:spPr>
        <a:xfrm>
          <a:off x="3416222" y="1364478"/>
          <a:ext cx="169093" cy="1318931"/>
        </a:xfrm>
        <a:custGeom>
          <a:avLst/>
          <a:gdLst/>
          <a:ahLst/>
          <a:cxnLst/>
          <a:rect l="0" t="0" r="0" b="0"/>
          <a:pathLst>
            <a:path>
              <a:moveTo>
                <a:pt x="0" y="0"/>
              </a:moveTo>
              <a:lnTo>
                <a:pt x="0" y="1318931"/>
              </a:lnTo>
              <a:lnTo>
                <a:pt x="169093" y="1318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4C699A-04EB-4135-8CBB-9790F5EFC7A1}">
      <dsp:nvSpPr>
        <dsp:cNvPr id="0" name=""/>
        <dsp:cNvSpPr/>
      </dsp:nvSpPr>
      <dsp:spPr>
        <a:xfrm>
          <a:off x="3416222" y="1364478"/>
          <a:ext cx="169093" cy="518554"/>
        </a:xfrm>
        <a:custGeom>
          <a:avLst/>
          <a:gdLst/>
          <a:ahLst/>
          <a:cxnLst/>
          <a:rect l="0" t="0" r="0" b="0"/>
          <a:pathLst>
            <a:path>
              <a:moveTo>
                <a:pt x="0" y="0"/>
              </a:moveTo>
              <a:lnTo>
                <a:pt x="0" y="518554"/>
              </a:lnTo>
              <a:lnTo>
                <a:pt x="169093" y="5185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11F179-C92C-47A6-8116-DA69FCB668E7}">
      <dsp:nvSpPr>
        <dsp:cNvPr id="0" name=""/>
        <dsp:cNvSpPr/>
      </dsp:nvSpPr>
      <dsp:spPr>
        <a:xfrm>
          <a:off x="3867139" y="564101"/>
          <a:ext cx="682011" cy="236731"/>
        </a:xfrm>
        <a:custGeom>
          <a:avLst/>
          <a:gdLst/>
          <a:ahLst/>
          <a:cxnLst/>
          <a:rect l="0" t="0" r="0" b="0"/>
          <a:pathLst>
            <a:path>
              <a:moveTo>
                <a:pt x="682011" y="0"/>
              </a:moveTo>
              <a:lnTo>
                <a:pt x="682011" y="118365"/>
              </a:lnTo>
              <a:lnTo>
                <a:pt x="0" y="118365"/>
              </a:lnTo>
              <a:lnTo>
                <a:pt x="0" y="236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FC320-67C1-4C5C-90D0-F8FF0AE37FA4}">
      <dsp:nvSpPr>
        <dsp:cNvPr id="0" name=""/>
        <dsp:cNvSpPr/>
      </dsp:nvSpPr>
      <dsp:spPr>
        <a:xfrm>
          <a:off x="2052199" y="1364478"/>
          <a:ext cx="169093" cy="518554"/>
        </a:xfrm>
        <a:custGeom>
          <a:avLst/>
          <a:gdLst/>
          <a:ahLst/>
          <a:cxnLst/>
          <a:rect l="0" t="0" r="0" b="0"/>
          <a:pathLst>
            <a:path>
              <a:moveTo>
                <a:pt x="0" y="0"/>
              </a:moveTo>
              <a:lnTo>
                <a:pt x="0" y="518554"/>
              </a:lnTo>
              <a:lnTo>
                <a:pt x="169093" y="5185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16B221-F9F6-40FE-AF73-9C550EFE72D7}">
      <dsp:nvSpPr>
        <dsp:cNvPr id="0" name=""/>
        <dsp:cNvSpPr/>
      </dsp:nvSpPr>
      <dsp:spPr>
        <a:xfrm>
          <a:off x="2503116" y="564101"/>
          <a:ext cx="2046035" cy="236731"/>
        </a:xfrm>
        <a:custGeom>
          <a:avLst/>
          <a:gdLst/>
          <a:ahLst/>
          <a:cxnLst/>
          <a:rect l="0" t="0" r="0" b="0"/>
          <a:pathLst>
            <a:path>
              <a:moveTo>
                <a:pt x="2046035" y="0"/>
              </a:moveTo>
              <a:lnTo>
                <a:pt x="2046035" y="118365"/>
              </a:lnTo>
              <a:lnTo>
                <a:pt x="0" y="118365"/>
              </a:lnTo>
              <a:lnTo>
                <a:pt x="0" y="236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80FC7-F1E0-4708-9338-B4EA57D9B4C7}">
      <dsp:nvSpPr>
        <dsp:cNvPr id="0" name=""/>
        <dsp:cNvSpPr/>
      </dsp:nvSpPr>
      <dsp:spPr>
        <a:xfrm>
          <a:off x="688175" y="1364478"/>
          <a:ext cx="169093" cy="518554"/>
        </a:xfrm>
        <a:custGeom>
          <a:avLst/>
          <a:gdLst/>
          <a:ahLst/>
          <a:cxnLst/>
          <a:rect l="0" t="0" r="0" b="0"/>
          <a:pathLst>
            <a:path>
              <a:moveTo>
                <a:pt x="0" y="0"/>
              </a:moveTo>
              <a:lnTo>
                <a:pt x="0" y="518554"/>
              </a:lnTo>
              <a:lnTo>
                <a:pt x="169093" y="5185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CAB5A1-7AAE-4365-80E4-B63E36738506}">
      <dsp:nvSpPr>
        <dsp:cNvPr id="0" name=""/>
        <dsp:cNvSpPr/>
      </dsp:nvSpPr>
      <dsp:spPr>
        <a:xfrm>
          <a:off x="1139092" y="564101"/>
          <a:ext cx="3410058" cy="236731"/>
        </a:xfrm>
        <a:custGeom>
          <a:avLst/>
          <a:gdLst/>
          <a:ahLst/>
          <a:cxnLst/>
          <a:rect l="0" t="0" r="0" b="0"/>
          <a:pathLst>
            <a:path>
              <a:moveTo>
                <a:pt x="3410058" y="0"/>
              </a:moveTo>
              <a:lnTo>
                <a:pt x="3410058" y="118365"/>
              </a:lnTo>
              <a:lnTo>
                <a:pt x="0" y="118365"/>
              </a:lnTo>
              <a:lnTo>
                <a:pt x="0" y="236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32D61-B08A-4E50-8572-AFBCBE1DC4A7}">
      <dsp:nvSpPr>
        <dsp:cNvPr id="0" name=""/>
        <dsp:cNvSpPr/>
      </dsp:nvSpPr>
      <dsp:spPr>
        <a:xfrm>
          <a:off x="3446840" y="455"/>
          <a:ext cx="220462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Prime Minister</a:t>
          </a:r>
        </a:p>
      </dsp:txBody>
      <dsp:txXfrm>
        <a:off x="3446840" y="455"/>
        <a:ext cx="2204622" cy="563646"/>
      </dsp:txXfrm>
    </dsp:sp>
    <dsp:sp modelId="{DB2CF79D-3A7E-4606-A091-DD7CC2A4DF64}">
      <dsp:nvSpPr>
        <dsp:cNvPr id="0" name=""/>
        <dsp:cNvSpPr/>
      </dsp:nvSpPr>
      <dsp:spPr>
        <a:xfrm>
          <a:off x="575446" y="800832"/>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Ministry of Science and Technology</a:t>
          </a:r>
          <a:endParaRPr lang="en-US" sz="1100" kern="1200" dirty="0"/>
        </a:p>
      </dsp:txBody>
      <dsp:txXfrm>
        <a:off x="575446" y="800832"/>
        <a:ext cx="1127292" cy="563646"/>
      </dsp:txXfrm>
    </dsp:sp>
    <dsp:sp modelId="{6DDF7EC2-80BE-4499-9EA9-7BA4DF5A2692}">
      <dsp:nvSpPr>
        <dsp:cNvPr id="0" name=""/>
        <dsp:cNvSpPr/>
      </dsp:nvSpPr>
      <dsp:spPr>
        <a:xfrm>
          <a:off x="857269" y="1601209"/>
          <a:ext cx="1127292" cy="563646"/>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VARANS</a:t>
          </a:r>
        </a:p>
      </dsp:txBody>
      <dsp:txXfrm>
        <a:off x="857269" y="1601209"/>
        <a:ext cx="1127292" cy="563646"/>
      </dsp:txXfrm>
    </dsp:sp>
    <dsp:sp modelId="{507E2839-0F91-40AB-B04C-8E06FC783BA7}">
      <dsp:nvSpPr>
        <dsp:cNvPr id="0" name=""/>
        <dsp:cNvSpPr/>
      </dsp:nvSpPr>
      <dsp:spPr>
        <a:xfrm>
          <a:off x="1939470" y="800832"/>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Ministry of Finance</a:t>
          </a:r>
        </a:p>
      </dsp:txBody>
      <dsp:txXfrm>
        <a:off x="1939470" y="800832"/>
        <a:ext cx="1127292" cy="563646"/>
      </dsp:txXfrm>
    </dsp:sp>
    <dsp:sp modelId="{95F25699-43B1-467B-9218-85694139EB63}">
      <dsp:nvSpPr>
        <dsp:cNvPr id="0" name=""/>
        <dsp:cNvSpPr/>
      </dsp:nvSpPr>
      <dsp:spPr>
        <a:xfrm>
          <a:off x="2221293" y="1601209"/>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General Department of Vietnam Customs</a:t>
          </a:r>
        </a:p>
      </dsp:txBody>
      <dsp:txXfrm>
        <a:off x="2221293" y="1601209"/>
        <a:ext cx="1127292" cy="563646"/>
      </dsp:txXfrm>
    </dsp:sp>
    <dsp:sp modelId="{C5C28BCC-967E-46D1-8D5D-8EB109248F62}">
      <dsp:nvSpPr>
        <dsp:cNvPr id="0" name=""/>
        <dsp:cNvSpPr/>
      </dsp:nvSpPr>
      <dsp:spPr>
        <a:xfrm>
          <a:off x="3303493" y="800832"/>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Ministry of Public Security </a:t>
          </a:r>
          <a:endParaRPr lang="en-US" sz="1100" kern="1200" dirty="0"/>
        </a:p>
      </dsp:txBody>
      <dsp:txXfrm>
        <a:off x="3303493" y="800832"/>
        <a:ext cx="1127292" cy="563646"/>
      </dsp:txXfrm>
    </dsp:sp>
    <dsp:sp modelId="{90801659-B33D-46A7-A41A-E23202C9CA84}">
      <dsp:nvSpPr>
        <dsp:cNvPr id="0" name=""/>
        <dsp:cNvSpPr/>
      </dsp:nvSpPr>
      <dsp:spPr>
        <a:xfrm>
          <a:off x="3585316" y="1601209"/>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General Department of Security </a:t>
          </a:r>
          <a:endParaRPr lang="en-US" sz="1100" kern="1200" dirty="0"/>
        </a:p>
      </dsp:txBody>
      <dsp:txXfrm>
        <a:off x="3585316" y="1601209"/>
        <a:ext cx="1127292" cy="563646"/>
      </dsp:txXfrm>
    </dsp:sp>
    <dsp:sp modelId="{305B9E8F-20F4-4629-92A5-0B7F74B81F75}">
      <dsp:nvSpPr>
        <dsp:cNvPr id="0" name=""/>
        <dsp:cNvSpPr/>
      </dsp:nvSpPr>
      <dsp:spPr>
        <a:xfrm>
          <a:off x="3585316" y="2401587"/>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vi-VN" sz="1100" kern="1200" dirty="0" smtClean="0"/>
            <a:t>Vietnam Leaders Security Command (K10)</a:t>
          </a:r>
          <a:endParaRPr lang="vi-VN" sz="1100" kern="1200" dirty="0"/>
        </a:p>
      </dsp:txBody>
      <dsp:txXfrm>
        <a:off x="3585316" y="2401587"/>
        <a:ext cx="1127292" cy="563646"/>
      </dsp:txXfrm>
    </dsp:sp>
    <dsp:sp modelId="{AD69E6EA-1C25-422E-AA26-103F4413679A}">
      <dsp:nvSpPr>
        <dsp:cNvPr id="0" name=""/>
        <dsp:cNvSpPr/>
      </dsp:nvSpPr>
      <dsp:spPr>
        <a:xfrm>
          <a:off x="4667517" y="800832"/>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Ministry of National </a:t>
          </a:r>
          <a:r>
            <a:rPr lang="en-US" sz="1100" kern="1200" dirty="0" err="1"/>
            <a:t>Defence</a:t>
          </a:r>
          <a:endParaRPr lang="en-US" sz="1100" kern="1200" dirty="0"/>
        </a:p>
      </dsp:txBody>
      <dsp:txXfrm>
        <a:off x="4667517" y="800832"/>
        <a:ext cx="1127292" cy="563646"/>
      </dsp:txXfrm>
    </dsp:sp>
    <dsp:sp modelId="{48E740FE-711D-4D7D-A0A2-9EB499344035}">
      <dsp:nvSpPr>
        <dsp:cNvPr id="0" name=""/>
        <dsp:cNvSpPr/>
      </dsp:nvSpPr>
      <dsp:spPr>
        <a:xfrm>
          <a:off x="4949340" y="1601209"/>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Vietnam Coast Guard</a:t>
          </a:r>
        </a:p>
      </dsp:txBody>
      <dsp:txXfrm>
        <a:off x="4949340" y="1601209"/>
        <a:ext cx="1127292" cy="563646"/>
      </dsp:txXfrm>
    </dsp:sp>
    <dsp:sp modelId="{472B41EB-50CE-4EC1-8BF6-B10018CB8146}">
      <dsp:nvSpPr>
        <dsp:cNvPr id="0" name=""/>
        <dsp:cNvSpPr/>
      </dsp:nvSpPr>
      <dsp:spPr>
        <a:xfrm>
          <a:off x="4949340" y="2401587"/>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Vietnam Border Defence Force</a:t>
          </a:r>
        </a:p>
      </dsp:txBody>
      <dsp:txXfrm>
        <a:off x="4949340" y="2401587"/>
        <a:ext cx="1127292" cy="563646"/>
      </dsp:txXfrm>
    </dsp:sp>
    <dsp:sp modelId="{D4BCC01D-78F0-4F35-B062-987102F88748}">
      <dsp:nvSpPr>
        <dsp:cNvPr id="0" name=""/>
        <dsp:cNvSpPr/>
      </dsp:nvSpPr>
      <dsp:spPr>
        <a:xfrm>
          <a:off x="6031540" y="800832"/>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Local Government </a:t>
          </a:r>
        </a:p>
      </dsp:txBody>
      <dsp:txXfrm>
        <a:off x="6031540" y="800832"/>
        <a:ext cx="1127292" cy="563646"/>
      </dsp:txXfrm>
    </dsp:sp>
    <dsp:sp modelId="{1E9CECE7-E22A-489C-8793-86F30F48AF4F}">
      <dsp:nvSpPr>
        <dsp:cNvPr id="0" name=""/>
        <dsp:cNvSpPr/>
      </dsp:nvSpPr>
      <dsp:spPr>
        <a:xfrm>
          <a:off x="6313363" y="1601209"/>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Department of Public Security</a:t>
          </a:r>
        </a:p>
      </dsp:txBody>
      <dsp:txXfrm>
        <a:off x="6313363" y="1601209"/>
        <a:ext cx="1127292" cy="563646"/>
      </dsp:txXfrm>
    </dsp:sp>
    <dsp:sp modelId="{97FFABB2-3793-43B1-8FE3-744BCDB64D42}">
      <dsp:nvSpPr>
        <dsp:cNvPr id="0" name=""/>
        <dsp:cNvSpPr/>
      </dsp:nvSpPr>
      <dsp:spPr>
        <a:xfrm>
          <a:off x="6313363" y="2401587"/>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Department of Science and Technology</a:t>
          </a:r>
        </a:p>
      </dsp:txBody>
      <dsp:txXfrm>
        <a:off x="6313363" y="2401587"/>
        <a:ext cx="1127292" cy="563646"/>
      </dsp:txXfrm>
    </dsp:sp>
    <dsp:sp modelId="{1DB498EF-506B-4EB7-B2B6-FC553121423B}">
      <dsp:nvSpPr>
        <dsp:cNvPr id="0" name=""/>
        <dsp:cNvSpPr/>
      </dsp:nvSpPr>
      <dsp:spPr>
        <a:xfrm>
          <a:off x="6313363" y="3201964"/>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vi-VN" sz="1100" kern="1200" smtClean="0"/>
            <a:t>Department of Health</a:t>
          </a:r>
          <a:endParaRPr lang="vi-VN" sz="1100" kern="1200"/>
        </a:p>
      </dsp:txBody>
      <dsp:txXfrm>
        <a:off x="6313363" y="3201964"/>
        <a:ext cx="1127292" cy="563646"/>
      </dsp:txXfrm>
    </dsp:sp>
    <dsp:sp modelId="{266461A0-C8BE-4B31-8618-CBA295AF0F4D}">
      <dsp:nvSpPr>
        <dsp:cNvPr id="0" name=""/>
        <dsp:cNvSpPr/>
      </dsp:nvSpPr>
      <dsp:spPr>
        <a:xfrm>
          <a:off x="7395564" y="800832"/>
          <a:ext cx="1127292" cy="5636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Other</a:t>
          </a:r>
        </a:p>
      </dsp:txBody>
      <dsp:txXfrm>
        <a:off x="7395564" y="800832"/>
        <a:ext cx="1127292" cy="563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A72B0-F60F-4747-BADC-0C6FADB536A7}">
      <dsp:nvSpPr>
        <dsp:cNvPr id="0" name=""/>
        <dsp:cNvSpPr/>
      </dsp:nvSpPr>
      <dsp:spPr>
        <a:xfrm>
          <a:off x="2659037" y="1731983"/>
          <a:ext cx="1235124" cy="1235124"/>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Hung King Temple Festival</a:t>
          </a:r>
          <a:endParaRPr lang="vi-VN" sz="1500" b="1" kern="1200" dirty="0"/>
        </a:p>
      </dsp:txBody>
      <dsp:txXfrm>
        <a:off x="2839917" y="1912863"/>
        <a:ext cx="873364" cy="873364"/>
      </dsp:txXfrm>
    </dsp:sp>
    <dsp:sp modelId="{4681A390-C230-418E-AF61-94F43360A842}">
      <dsp:nvSpPr>
        <dsp:cNvPr id="0" name=""/>
        <dsp:cNvSpPr/>
      </dsp:nvSpPr>
      <dsp:spPr>
        <a:xfrm rot="16200000">
          <a:off x="3145609" y="1282274"/>
          <a:ext cx="261980" cy="4199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vi-VN" sz="1200" kern="1200"/>
        </a:p>
      </dsp:txBody>
      <dsp:txXfrm>
        <a:off x="3184906" y="1405559"/>
        <a:ext cx="183386" cy="251966"/>
      </dsp:txXfrm>
    </dsp:sp>
    <dsp:sp modelId="{1AADB1D8-2C8F-43BD-BBA3-4E936BB4380B}">
      <dsp:nvSpPr>
        <dsp:cNvPr id="0" name=""/>
        <dsp:cNvSpPr/>
      </dsp:nvSpPr>
      <dsp:spPr>
        <a:xfrm>
          <a:off x="2659037" y="2555"/>
          <a:ext cx="1235124" cy="12351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bg1"/>
              </a:solidFill>
            </a:rPr>
            <a:t>K10</a:t>
          </a:r>
          <a:endParaRPr lang="vi-VN" sz="2800" kern="1200" dirty="0">
            <a:solidFill>
              <a:schemeClr val="bg1"/>
            </a:solidFill>
          </a:endParaRPr>
        </a:p>
      </dsp:txBody>
      <dsp:txXfrm>
        <a:off x="2839917" y="183435"/>
        <a:ext cx="873364" cy="873364"/>
      </dsp:txXfrm>
    </dsp:sp>
    <dsp:sp modelId="{D8E676CB-03EC-44A2-8C4E-987AD4DF4E9D}">
      <dsp:nvSpPr>
        <dsp:cNvPr id="0" name=""/>
        <dsp:cNvSpPr/>
      </dsp:nvSpPr>
      <dsp:spPr>
        <a:xfrm rot="20520000">
          <a:off x="3960949" y="1874654"/>
          <a:ext cx="261980" cy="4199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vi-VN" sz="1200" kern="1200"/>
        </a:p>
      </dsp:txBody>
      <dsp:txXfrm>
        <a:off x="3962872" y="1970785"/>
        <a:ext cx="183386" cy="251966"/>
      </dsp:txXfrm>
    </dsp:sp>
    <dsp:sp modelId="{45E1A466-B223-4F72-9B33-4EA54C4A373E}">
      <dsp:nvSpPr>
        <dsp:cNvPr id="0" name=""/>
        <dsp:cNvSpPr/>
      </dsp:nvSpPr>
      <dsp:spPr>
        <a:xfrm>
          <a:off x="4303821" y="1197560"/>
          <a:ext cx="1235124" cy="12351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err="1" smtClean="0">
              <a:solidFill>
                <a:schemeClr val="bg1"/>
              </a:solidFill>
            </a:rPr>
            <a:t>Phu</a:t>
          </a:r>
          <a:r>
            <a:rPr lang="en-GB" sz="1400" b="1" kern="1200" dirty="0" smtClean="0">
              <a:solidFill>
                <a:schemeClr val="bg1"/>
              </a:solidFill>
            </a:rPr>
            <a:t> </a:t>
          </a:r>
          <a:r>
            <a:rPr lang="en-GB" sz="1400" b="1" kern="1200" dirty="0" err="1" smtClean="0">
              <a:solidFill>
                <a:schemeClr val="bg1"/>
              </a:solidFill>
            </a:rPr>
            <a:t>Tho</a:t>
          </a:r>
          <a:r>
            <a:rPr lang="en-GB" sz="1400" b="1" kern="1200" dirty="0" smtClean="0">
              <a:solidFill>
                <a:schemeClr val="bg1"/>
              </a:solidFill>
            </a:rPr>
            <a:t> Provincial Agencies</a:t>
          </a:r>
          <a:endParaRPr lang="vi-VN" sz="1400" b="1" kern="1200" dirty="0">
            <a:solidFill>
              <a:schemeClr val="bg1"/>
            </a:solidFill>
          </a:endParaRPr>
        </a:p>
      </dsp:txBody>
      <dsp:txXfrm>
        <a:off x="4484701" y="1378440"/>
        <a:ext cx="873364" cy="873364"/>
      </dsp:txXfrm>
    </dsp:sp>
    <dsp:sp modelId="{7C74C93B-88EE-42AD-8BD1-4420B602E6C0}">
      <dsp:nvSpPr>
        <dsp:cNvPr id="0" name=""/>
        <dsp:cNvSpPr/>
      </dsp:nvSpPr>
      <dsp:spPr>
        <a:xfrm rot="3240000">
          <a:off x="3649517" y="2833144"/>
          <a:ext cx="261980" cy="4199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vi-VN" sz="1200" kern="1200"/>
        </a:p>
      </dsp:txBody>
      <dsp:txXfrm>
        <a:off x="3665716" y="2885340"/>
        <a:ext cx="183386" cy="251966"/>
      </dsp:txXfrm>
    </dsp:sp>
    <dsp:sp modelId="{D1DC9E2C-80ED-436D-8B56-9F513505FC39}">
      <dsp:nvSpPr>
        <dsp:cNvPr id="0" name=""/>
        <dsp:cNvSpPr/>
      </dsp:nvSpPr>
      <dsp:spPr>
        <a:xfrm>
          <a:off x="3675570" y="3131120"/>
          <a:ext cx="1235124" cy="1235124"/>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bg1"/>
              </a:solidFill>
            </a:rPr>
            <a:t>U.S. DOE/NNSA</a:t>
          </a:r>
          <a:endParaRPr lang="vi-VN" sz="1400" b="1" kern="1200" dirty="0">
            <a:solidFill>
              <a:schemeClr val="bg1"/>
            </a:solidFill>
          </a:endParaRPr>
        </a:p>
      </dsp:txBody>
      <dsp:txXfrm>
        <a:off x="3856450" y="3312000"/>
        <a:ext cx="873364" cy="873364"/>
      </dsp:txXfrm>
    </dsp:sp>
    <dsp:sp modelId="{B05094E9-702F-4581-B782-12DB38F3B1E8}">
      <dsp:nvSpPr>
        <dsp:cNvPr id="0" name=""/>
        <dsp:cNvSpPr/>
      </dsp:nvSpPr>
      <dsp:spPr>
        <a:xfrm rot="7560000">
          <a:off x="2641701" y="2833144"/>
          <a:ext cx="261980" cy="4199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vi-VN" sz="1200" kern="1200"/>
        </a:p>
      </dsp:txBody>
      <dsp:txXfrm rot="10800000">
        <a:off x="2704096" y="2885340"/>
        <a:ext cx="183386" cy="251966"/>
      </dsp:txXfrm>
    </dsp:sp>
    <dsp:sp modelId="{906C6E34-AE5F-4BA1-B815-615F160D3D09}">
      <dsp:nvSpPr>
        <dsp:cNvPr id="0" name=""/>
        <dsp:cNvSpPr/>
      </dsp:nvSpPr>
      <dsp:spPr>
        <a:xfrm>
          <a:off x="1642505" y="3131120"/>
          <a:ext cx="1235124" cy="1235124"/>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bg1"/>
              </a:solidFill>
            </a:rPr>
            <a:t>IAEA’s Nuclear Security Division</a:t>
          </a:r>
          <a:endParaRPr lang="vi-VN" sz="1400" b="1" kern="1200" dirty="0">
            <a:solidFill>
              <a:schemeClr val="bg1"/>
            </a:solidFill>
          </a:endParaRPr>
        </a:p>
      </dsp:txBody>
      <dsp:txXfrm>
        <a:off x="1823385" y="3312000"/>
        <a:ext cx="873364" cy="873364"/>
      </dsp:txXfrm>
    </dsp:sp>
    <dsp:sp modelId="{4D8E58C7-8E59-4C49-B45C-CF4E2F574D0D}">
      <dsp:nvSpPr>
        <dsp:cNvPr id="0" name=""/>
        <dsp:cNvSpPr/>
      </dsp:nvSpPr>
      <dsp:spPr>
        <a:xfrm rot="11804335">
          <a:off x="2360526" y="1899535"/>
          <a:ext cx="235903" cy="4199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vi-VN" sz="1200" kern="1200"/>
        </a:p>
      </dsp:txBody>
      <dsp:txXfrm rot="10800000">
        <a:off x="2429798" y="1993714"/>
        <a:ext cx="165132" cy="251966"/>
      </dsp:txXfrm>
    </dsp:sp>
    <dsp:sp modelId="{3B94BA97-1A37-489D-8942-AC1313A5F736}">
      <dsp:nvSpPr>
        <dsp:cNvPr id="0" name=""/>
        <dsp:cNvSpPr/>
      </dsp:nvSpPr>
      <dsp:spPr>
        <a:xfrm>
          <a:off x="1050007" y="1248059"/>
          <a:ext cx="1235124" cy="12351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VARANS</a:t>
          </a:r>
          <a:endParaRPr lang="vi-VN" sz="1400" b="1" kern="1200" dirty="0"/>
        </a:p>
      </dsp:txBody>
      <dsp:txXfrm>
        <a:off x="1230887" y="1428939"/>
        <a:ext cx="873364" cy="873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A72B0-F60F-4747-BADC-0C6FADB536A7}">
      <dsp:nvSpPr>
        <dsp:cNvPr id="0" name=""/>
        <dsp:cNvSpPr/>
      </dsp:nvSpPr>
      <dsp:spPr>
        <a:xfrm>
          <a:off x="2816098" y="1807582"/>
          <a:ext cx="921003" cy="92100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vi-VN" sz="1700" b="1" kern="1200" dirty="0" smtClean="0"/>
            <a:t>APEC 2017</a:t>
          </a:r>
          <a:endParaRPr lang="vi-VN" sz="1700" b="1" kern="1200" dirty="0"/>
        </a:p>
      </dsp:txBody>
      <dsp:txXfrm>
        <a:off x="2950976" y="1942460"/>
        <a:ext cx="651247" cy="651247"/>
      </dsp:txXfrm>
    </dsp:sp>
    <dsp:sp modelId="{4681A390-C230-418E-AF61-94F43360A842}">
      <dsp:nvSpPr>
        <dsp:cNvPr id="0" name=""/>
        <dsp:cNvSpPr/>
      </dsp:nvSpPr>
      <dsp:spPr>
        <a:xfrm rot="16200000">
          <a:off x="3101974" y="1331413"/>
          <a:ext cx="349251" cy="313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vi-VN" sz="1100" kern="1200"/>
        </a:p>
      </dsp:txBody>
      <dsp:txXfrm>
        <a:off x="3148945" y="1441012"/>
        <a:ext cx="255309" cy="187885"/>
      </dsp:txXfrm>
    </dsp:sp>
    <dsp:sp modelId="{1AADB1D8-2C8F-43BD-BBA3-4E936BB4380B}">
      <dsp:nvSpPr>
        <dsp:cNvPr id="0" name=""/>
        <dsp:cNvSpPr/>
      </dsp:nvSpPr>
      <dsp:spPr>
        <a:xfrm>
          <a:off x="2706009" y="7436"/>
          <a:ext cx="1141181" cy="1141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vi-VN" sz="1300" b="1" kern="1200" dirty="0" smtClean="0">
              <a:solidFill>
                <a:schemeClr val="bg1"/>
              </a:solidFill>
            </a:rPr>
            <a:t>Ministry of Public Security</a:t>
          </a:r>
        </a:p>
      </dsp:txBody>
      <dsp:txXfrm>
        <a:off x="2873131" y="174558"/>
        <a:ext cx="806937" cy="806937"/>
      </dsp:txXfrm>
    </dsp:sp>
    <dsp:sp modelId="{D8E676CB-03EC-44A2-8C4E-987AD4DF4E9D}">
      <dsp:nvSpPr>
        <dsp:cNvPr id="0" name=""/>
        <dsp:cNvSpPr/>
      </dsp:nvSpPr>
      <dsp:spPr>
        <a:xfrm rot="19285714">
          <a:off x="3711880" y="1625129"/>
          <a:ext cx="349251" cy="313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vi-VN" sz="1100" kern="1200"/>
        </a:p>
      </dsp:txBody>
      <dsp:txXfrm>
        <a:off x="3722128" y="1717043"/>
        <a:ext cx="255309" cy="187885"/>
      </dsp:txXfrm>
    </dsp:sp>
    <dsp:sp modelId="{45E1A466-B223-4F72-9B33-4EA54C4A373E}">
      <dsp:nvSpPr>
        <dsp:cNvPr id="0" name=""/>
        <dsp:cNvSpPr/>
      </dsp:nvSpPr>
      <dsp:spPr>
        <a:xfrm>
          <a:off x="4027349" y="643760"/>
          <a:ext cx="1141181" cy="1141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dirty="0" smtClean="0">
              <a:solidFill>
                <a:schemeClr val="bg1"/>
              </a:solidFill>
              <a:latin typeface="Arial" pitchFamily="34" charset="0"/>
              <a:cs typeface="Arial" pitchFamily="34" charset="0"/>
            </a:rPr>
            <a:t>Da Nang</a:t>
          </a:r>
          <a:r>
            <a:rPr lang="vi-VN" sz="1100" b="1" kern="1200" dirty="0" smtClean="0">
              <a:solidFill>
                <a:schemeClr val="bg1"/>
              </a:solidFill>
              <a:latin typeface="Arial" pitchFamily="34" charset="0"/>
              <a:cs typeface="Arial" pitchFamily="34" charset="0"/>
            </a:rPr>
            <a:t>, Quang Nam</a:t>
          </a:r>
          <a:r>
            <a:rPr lang="en-GB" sz="1100" b="1" kern="1200" dirty="0" smtClean="0">
              <a:solidFill>
                <a:schemeClr val="bg1"/>
              </a:solidFill>
              <a:latin typeface="Arial" pitchFamily="34" charset="0"/>
              <a:cs typeface="Arial" pitchFamily="34" charset="0"/>
            </a:rPr>
            <a:t> Provincial Agencies</a:t>
          </a:r>
          <a:endParaRPr lang="vi-VN" sz="1100" b="1" kern="1200" dirty="0">
            <a:solidFill>
              <a:schemeClr val="bg1"/>
            </a:solidFill>
            <a:latin typeface="Arial" pitchFamily="34" charset="0"/>
            <a:cs typeface="Arial" pitchFamily="34" charset="0"/>
          </a:endParaRPr>
        </a:p>
      </dsp:txBody>
      <dsp:txXfrm>
        <a:off x="4194471" y="810882"/>
        <a:ext cx="806937" cy="806937"/>
      </dsp:txXfrm>
    </dsp:sp>
    <dsp:sp modelId="{4AE933BB-3196-42FF-B70D-3E03146CA634}">
      <dsp:nvSpPr>
        <dsp:cNvPr id="0" name=""/>
        <dsp:cNvSpPr/>
      </dsp:nvSpPr>
      <dsp:spPr>
        <a:xfrm rot="771429">
          <a:off x="3862515" y="2285102"/>
          <a:ext cx="349251" cy="313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vi-VN" sz="1100" kern="1200"/>
        </a:p>
      </dsp:txBody>
      <dsp:txXfrm>
        <a:off x="3863693" y="2337278"/>
        <a:ext cx="255309" cy="187885"/>
      </dsp:txXfrm>
    </dsp:sp>
    <dsp:sp modelId="{06FA2007-ADB4-45B9-B120-7240810455C2}">
      <dsp:nvSpPr>
        <dsp:cNvPr id="0" name=""/>
        <dsp:cNvSpPr/>
      </dsp:nvSpPr>
      <dsp:spPr>
        <a:xfrm>
          <a:off x="4353693" y="2073566"/>
          <a:ext cx="1141181" cy="1141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vi-VN" sz="1100" b="1" kern="1200" dirty="0" smtClean="0">
              <a:solidFill>
                <a:schemeClr val="bg1"/>
              </a:solidFill>
            </a:rPr>
            <a:t>Ministry of National Defence</a:t>
          </a:r>
        </a:p>
      </dsp:txBody>
      <dsp:txXfrm>
        <a:off x="4520815" y="2240688"/>
        <a:ext cx="806937" cy="806937"/>
      </dsp:txXfrm>
    </dsp:sp>
    <dsp:sp modelId="{2C88003A-74BD-4C5C-BD19-DF7B98D8767F}">
      <dsp:nvSpPr>
        <dsp:cNvPr id="0" name=""/>
        <dsp:cNvSpPr/>
      </dsp:nvSpPr>
      <dsp:spPr>
        <a:xfrm rot="3857143">
          <a:off x="3440446" y="2814359"/>
          <a:ext cx="349251" cy="313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vi-VN" sz="1100" kern="1200"/>
        </a:p>
      </dsp:txBody>
      <dsp:txXfrm>
        <a:off x="3467037" y="2834668"/>
        <a:ext cx="255309" cy="187885"/>
      </dsp:txXfrm>
    </dsp:sp>
    <dsp:sp modelId="{28EF5927-B453-48F9-B0EE-4BA5FE3A18F6}">
      <dsp:nvSpPr>
        <dsp:cNvPr id="0" name=""/>
        <dsp:cNvSpPr/>
      </dsp:nvSpPr>
      <dsp:spPr>
        <a:xfrm>
          <a:off x="3439297" y="3220182"/>
          <a:ext cx="1141181" cy="1141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vi-VN" sz="1300" b="1" kern="1200" dirty="0" smtClean="0"/>
            <a:t>Other</a:t>
          </a:r>
          <a:endParaRPr lang="vi-VN" sz="1300" b="1" kern="1200" dirty="0"/>
        </a:p>
      </dsp:txBody>
      <dsp:txXfrm>
        <a:off x="3606419" y="3387304"/>
        <a:ext cx="806937" cy="806937"/>
      </dsp:txXfrm>
    </dsp:sp>
    <dsp:sp modelId="{F1725B1C-EF28-44D2-BC47-1158B2493797}">
      <dsp:nvSpPr>
        <dsp:cNvPr id="0" name=""/>
        <dsp:cNvSpPr/>
      </dsp:nvSpPr>
      <dsp:spPr>
        <a:xfrm rot="6942857">
          <a:off x="2763501" y="2814359"/>
          <a:ext cx="349251" cy="313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vi-VN" sz="1100" kern="1200"/>
        </a:p>
      </dsp:txBody>
      <dsp:txXfrm rot="10800000">
        <a:off x="2830852" y="2834668"/>
        <a:ext cx="255309" cy="187885"/>
      </dsp:txXfrm>
    </dsp:sp>
    <dsp:sp modelId="{282C3D9A-9448-46E1-951E-9A0239D3649D}">
      <dsp:nvSpPr>
        <dsp:cNvPr id="0" name=""/>
        <dsp:cNvSpPr/>
      </dsp:nvSpPr>
      <dsp:spPr>
        <a:xfrm>
          <a:off x="1972720" y="3220182"/>
          <a:ext cx="1141181" cy="1141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IAEA</a:t>
          </a:r>
          <a:endParaRPr lang="vi-VN" sz="1300" b="1" kern="1200" dirty="0"/>
        </a:p>
      </dsp:txBody>
      <dsp:txXfrm>
        <a:off x="2139842" y="3387304"/>
        <a:ext cx="806937" cy="806937"/>
      </dsp:txXfrm>
    </dsp:sp>
    <dsp:sp modelId="{7C74C93B-88EE-42AD-8BD1-4420B602E6C0}">
      <dsp:nvSpPr>
        <dsp:cNvPr id="0" name=""/>
        <dsp:cNvSpPr/>
      </dsp:nvSpPr>
      <dsp:spPr>
        <a:xfrm rot="10028571">
          <a:off x="2341433" y="2285102"/>
          <a:ext cx="349251" cy="313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vi-VN" sz="1100" kern="1200"/>
        </a:p>
      </dsp:txBody>
      <dsp:txXfrm rot="10800000">
        <a:off x="2434197" y="2337278"/>
        <a:ext cx="255309" cy="187885"/>
      </dsp:txXfrm>
    </dsp:sp>
    <dsp:sp modelId="{D1DC9E2C-80ED-436D-8B56-9F513505FC39}">
      <dsp:nvSpPr>
        <dsp:cNvPr id="0" name=""/>
        <dsp:cNvSpPr/>
      </dsp:nvSpPr>
      <dsp:spPr>
        <a:xfrm>
          <a:off x="1058325" y="2073566"/>
          <a:ext cx="1141181" cy="114118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vi-VN" sz="1300" b="1" kern="1200" dirty="0" smtClean="0">
              <a:solidFill>
                <a:schemeClr val="bg1"/>
              </a:solidFill>
            </a:rPr>
            <a:t>Customs</a:t>
          </a:r>
        </a:p>
      </dsp:txBody>
      <dsp:txXfrm>
        <a:off x="1225447" y="2240688"/>
        <a:ext cx="806937" cy="806937"/>
      </dsp:txXfrm>
    </dsp:sp>
    <dsp:sp modelId="{4D8E58C7-8E59-4C49-B45C-CF4E2F574D0D}">
      <dsp:nvSpPr>
        <dsp:cNvPr id="0" name=""/>
        <dsp:cNvSpPr/>
      </dsp:nvSpPr>
      <dsp:spPr>
        <a:xfrm rot="13114286">
          <a:off x="2492067" y="1625129"/>
          <a:ext cx="349251" cy="313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vi-VN" sz="1100" kern="1200"/>
        </a:p>
      </dsp:txBody>
      <dsp:txXfrm rot="10800000">
        <a:off x="2575761" y="1717043"/>
        <a:ext cx="255309" cy="187885"/>
      </dsp:txXfrm>
    </dsp:sp>
    <dsp:sp modelId="{3B94BA97-1A37-489D-8942-AC1313A5F736}">
      <dsp:nvSpPr>
        <dsp:cNvPr id="0" name=""/>
        <dsp:cNvSpPr/>
      </dsp:nvSpPr>
      <dsp:spPr>
        <a:xfrm>
          <a:off x="1384669" y="643760"/>
          <a:ext cx="1141181" cy="1141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VARANS</a:t>
          </a:r>
          <a:endParaRPr lang="vi-VN" sz="1400" b="1" kern="1200" dirty="0"/>
        </a:p>
      </dsp:txBody>
      <dsp:txXfrm>
        <a:off x="1551791" y="810882"/>
        <a:ext cx="806937" cy="8069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bwMode="auto">
          <a:xfrm>
            <a:off x="0" y="1"/>
            <a:ext cx="2919123" cy="492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0883" name="Rectangle 3"/>
          <p:cNvSpPr>
            <a:spLocks noGrp="1" noChangeArrowheads="1"/>
          </p:cNvSpPr>
          <p:nvPr>
            <p:ph type="dt" sz="quarter" idx="1"/>
          </p:nvPr>
        </p:nvSpPr>
        <p:spPr bwMode="auto">
          <a:xfrm>
            <a:off x="3815178" y="1"/>
            <a:ext cx="2919123" cy="492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0884" name="Rectangle 4"/>
          <p:cNvSpPr>
            <a:spLocks noGrp="1" noChangeArrowheads="1"/>
          </p:cNvSpPr>
          <p:nvPr>
            <p:ph type="ftr" sz="quarter" idx="2"/>
          </p:nvPr>
        </p:nvSpPr>
        <p:spPr bwMode="auto">
          <a:xfrm>
            <a:off x="0" y="9372020"/>
            <a:ext cx="2919123" cy="492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0885" name="Rectangle 5"/>
          <p:cNvSpPr>
            <a:spLocks noGrp="1" noChangeArrowheads="1"/>
          </p:cNvSpPr>
          <p:nvPr>
            <p:ph type="sldNum" sz="quarter" idx="3"/>
          </p:nvPr>
        </p:nvSpPr>
        <p:spPr bwMode="auto">
          <a:xfrm>
            <a:off x="3815178" y="9372020"/>
            <a:ext cx="2919123" cy="492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D89A6F-3416-4FB9-ADB1-C524F154BDF1}" type="slidenum">
              <a:rPr lang="en-US"/>
              <a:pPr/>
              <a:t>‹#›</a:t>
            </a:fld>
            <a:endParaRPr lang="en-US"/>
          </a:p>
        </p:txBody>
      </p:sp>
    </p:spTree>
    <p:extLst>
      <p:ext uri="{BB962C8B-B14F-4D97-AF65-F5344CB8AC3E}">
        <p14:creationId xmlns:p14="http://schemas.microsoft.com/office/powerpoint/2010/main" val="3550745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1"/>
            <a:ext cx="2919123" cy="49266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74755" name="Rectangle 3"/>
          <p:cNvSpPr>
            <a:spLocks noGrp="1" noChangeArrowheads="1"/>
          </p:cNvSpPr>
          <p:nvPr>
            <p:ph type="dt" idx="1"/>
          </p:nvPr>
        </p:nvSpPr>
        <p:spPr bwMode="auto">
          <a:xfrm>
            <a:off x="3815178" y="1"/>
            <a:ext cx="2919123" cy="492663"/>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69636" name="Rectangle 4"/>
          <p:cNvSpPr>
            <a:spLocks noGrp="1" noRot="1" noChangeAspect="1" noChangeArrowheads="1" noTextEdit="1"/>
          </p:cNvSpPr>
          <p:nvPr>
            <p:ph type="sldImg" idx="2"/>
          </p:nvPr>
        </p:nvSpPr>
        <p:spPr bwMode="auto">
          <a:xfrm>
            <a:off x="903288" y="741363"/>
            <a:ext cx="4929187" cy="3698875"/>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673869" y="4686826"/>
            <a:ext cx="5388026" cy="4438862"/>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9372020"/>
            <a:ext cx="2919123" cy="49266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74759" name="Rectangle 7"/>
          <p:cNvSpPr>
            <a:spLocks noGrp="1" noChangeArrowheads="1"/>
          </p:cNvSpPr>
          <p:nvPr>
            <p:ph type="sldNum" sz="quarter" idx="5"/>
          </p:nvPr>
        </p:nvSpPr>
        <p:spPr bwMode="auto">
          <a:xfrm>
            <a:off x="3815178" y="9372020"/>
            <a:ext cx="2919123" cy="49266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71D0154-D06F-494F-B7A2-264E44A61774}" type="slidenum">
              <a:rPr lang="en-US"/>
              <a:pPr/>
              <a:t>‹#›</a:t>
            </a:fld>
            <a:endParaRPr lang="en-US"/>
          </a:p>
        </p:txBody>
      </p:sp>
    </p:spTree>
    <p:extLst>
      <p:ext uri="{BB962C8B-B14F-4D97-AF65-F5344CB8AC3E}">
        <p14:creationId xmlns:p14="http://schemas.microsoft.com/office/powerpoint/2010/main" val="2693195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11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12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13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14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15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16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17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18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19</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20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B51F5C22-9710-467B-9551-30841391140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21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22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23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6282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24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25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3CECEC-0D58-44B2-8F34-216917134E56}" type="slidenum">
              <a:rPr lang="en-US" altLang="en-US" sz="1300" smtClean="0">
                <a:solidFill>
                  <a:srgbClr val="000000"/>
                </a:solidFill>
              </a:rPr>
              <a:pPr>
                <a:spcBef>
                  <a:spcPct val="0"/>
                </a:spcBef>
              </a:pPr>
              <a:t>26</a:t>
            </a:fld>
            <a:endParaRPr lang="en-US" altLang="en-US" sz="1300">
              <a:solidFill>
                <a:srgbClr val="000000"/>
              </a:solidFill>
            </a:endParaRPr>
          </a:p>
        </p:txBody>
      </p:sp>
    </p:spTree>
    <p:extLst>
      <p:ext uri="{BB962C8B-B14F-4D97-AF65-F5344CB8AC3E}">
        <p14:creationId xmlns:p14="http://schemas.microsoft.com/office/powerpoint/2010/main" val="213610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9</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856050-4416-4BCE-9F8D-3B55CB8997F8}" type="slidenum">
              <a:rPr lang="en-US"/>
              <a:pPr/>
              <a:t>10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a:ln>
            <a:noFill/>
          </a:ln>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D09696-77E6-48D7-91FA-67C42F135C6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0" y="6553200"/>
            <a:ext cx="1752600" cy="230188"/>
          </a:xfrm>
          <a:prstGeom prst="rect">
            <a:avLst/>
          </a:prstGeom>
          <a:noFill/>
        </p:spPr>
        <p:txBody>
          <a:bodyPr>
            <a:spAutoFit/>
          </a:bodyPr>
          <a:lstStyle/>
          <a:p>
            <a:pPr>
              <a:defRPr/>
            </a:pPr>
            <a:r>
              <a:rPr lang="en-US" sz="900" i="1">
                <a:solidFill>
                  <a:schemeClr val="bg1">
                    <a:lumMod val="85000"/>
                  </a:schemeClr>
                </a:solidFill>
                <a:latin typeface="Arial" pitchFamily="34" charset="0"/>
                <a:cs typeface="Arial" pitchFamily="34" charset="0"/>
              </a:rPr>
              <a:t>Designed by Luu Nam Hai</a:t>
            </a:r>
          </a:p>
        </p:txBody>
      </p:sp>
      <p:sp>
        <p:nvSpPr>
          <p:cNvPr id="5" name="Rectangle 4"/>
          <p:cNvSpPr/>
          <p:nvPr/>
        </p:nvSpPr>
        <p:spPr>
          <a:xfrm>
            <a:off x="14288" y="6324600"/>
            <a:ext cx="9107487"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pic>
        <p:nvPicPr>
          <p:cNvPr id="6" name="Picture 8" descr="Logo-VARANS.JPG"/>
          <p:cNvPicPr>
            <a:picLocks noChangeAspect="1"/>
          </p:cNvPicPr>
          <p:nvPr/>
        </p:nvPicPr>
        <p:blipFill>
          <a:blip r:embed="rId2"/>
          <a:srcRect/>
          <a:stretch>
            <a:fillRect/>
          </a:stretch>
        </p:blipFill>
        <p:spPr bwMode="auto">
          <a:xfrm>
            <a:off x="7162800" y="6308725"/>
            <a:ext cx="1752600" cy="549275"/>
          </a:xfrm>
          <a:prstGeom prst="rect">
            <a:avLst/>
          </a:prstGeom>
          <a:noFill/>
          <a:ln w="9525">
            <a:noFill/>
            <a:miter lim="800000"/>
            <a:headEnd/>
            <a:tailEnd/>
          </a:ln>
        </p:spPr>
      </p:pic>
      <p:sp>
        <p:nvSpPr>
          <p:cNvPr id="2" name="Title 1"/>
          <p:cNvSpPr>
            <a:spLocks noGrp="1"/>
          </p:cNvSpPr>
          <p:nvPr>
            <p:ph type="title"/>
          </p:nvPr>
        </p:nvSpPr>
        <p:spPr>
          <a:xfrm>
            <a:off x="0" y="0"/>
            <a:ext cx="9144000" cy="1005840"/>
          </a:xfrm>
          <a:solidFill>
            <a:srgbClr val="167FC0"/>
          </a:solidFill>
          <a:ln>
            <a:noFill/>
          </a:ln>
        </p:spPr>
        <p:txBody>
          <a:bodyPr/>
          <a:lstStyle>
            <a:lvl1pPr marL="0" indent="341313" algn="l">
              <a:defRPr sz="36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2667000" y="6400800"/>
            <a:ext cx="2133600" cy="365125"/>
          </a:xfrm>
        </p:spPr>
        <p:txBody>
          <a:bodyPr/>
          <a:lstStyle>
            <a:lvl1pPr>
              <a:defRPr/>
            </a:lvl1pPr>
          </a:lstStyle>
          <a:p>
            <a:fld id="{DBD93835-E819-496E-B0B0-18B09D53145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6955B8-15F7-428A-8939-4C7FD977CDF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E52FC19-3DFB-4EA7-B574-A6013B6BAAE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useBgFill="1">
        <p:nvSpPr>
          <p:cNvPr id="5" name="Rectangle 11"/>
          <p:cNvSpPr>
            <a:spLocks noGrp="1" noChangeArrowheads="1"/>
          </p:cNvSpPr>
          <p:nvPr>
            <p:ph type="title"/>
          </p:nvPr>
        </p:nvSpPr>
        <p:spPr bwMode="auto">
          <a:xfrm>
            <a:off x="1214446" y="142860"/>
            <a:ext cx="7786710" cy="1143000"/>
          </a:xfrm>
          <a:prstGeom prst="rect">
            <a:avLst/>
          </a:prstGeom>
          <a:ln>
            <a:headEnd/>
            <a:tailEnd/>
          </a:ln>
        </p:spPr>
        <p:style>
          <a:lnRef idx="0">
            <a:schemeClr val="accent1"/>
          </a:lnRef>
          <a:fillRef idx="3">
            <a:schemeClr val="accent1"/>
          </a:fillRef>
          <a:effectRef idx="3">
            <a:schemeClr val="accent1"/>
          </a:effectRef>
          <a:fontRef idx="none"/>
        </p:style>
        <p:txBody>
          <a:bodyPr/>
          <a:lstStyle/>
          <a:p>
            <a:pPr lvl="0"/>
            <a:r>
              <a:rPr lang="en-US" smtClean="0"/>
              <a:t>Click to edit Master title style</a:t>
            </a:r>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D854C2-3380-440F-830A-1835AAF800E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useBgFill="1">
        <p:nvSpPr>
          <p:cNvPr id="5" name="Rectangle 11"/>
          <p:cNvSpPr>
            <a:spLocks noGrp="1" noChangeArrowheads="1"/>
          </p:cNvSpPr>
          <p:nvPr>
            <p:ph type="title"/>
          </p:nvPr>
        </p:nvSpPr>
        <p:spPr bwMode="auto">
          <a:xfrm>
            <a:off x="1214446" y="142860"/>
            <a:ext cx="7786710" cy="1143000"/>
          </a:xfrm>
          <a:prstGeom prst="rect">
            <a:avLst/>
          </a:prstGeom>
          <a:ln>
            <a:headEnd/>
            <a:tailEnd/>
          </a:ln>
        </p:spPr>
        <p:style>
          <a:lnRef idx="0">
            <a:schemeClr val="accent1"/>
          </a:lnRef>
          <a:fillRef idx="3">
            <a:schemeClr val="accent1"/>
          </a:fillRef>
          <a:effectRef idx="3">
            <a:schemeClr val="accent1"/>
          </a:effectRef>
          <a:fontRef idx="none"/>
        </p:style>
        <p:txBody>
          <a:bodyPr/>
          <a:lstStyle/>
          <a:p>
            <a:pPr lvl="0"/>
            <a:r>
              <a:rPr lang="en-US" smtClean="0"/>
              <a:t>Click to edit Master title style</a:t>
            </a:r>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0D8937-03ED-4563-B329-0DBE0B3D60D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useBgFill="1">
        <p:nvSpPr>
          <p:cNvPr id="5" name="Rectangle 11"/>
          <p:cNvSpPr>
            <a:spLocks noGrp="1" noChangeArrowheads="1"/>
          </p:cNvSpPr>
          <p:nvPr>
            <p:ph type="title"/>
          </p:nvPr>
        </p:nvSpPr>
        <p:spPr bwMode="auto">
          <a:xfrm>
            <a:off x="1214446" y="142860"/>
            <a:ext cx="7786710" cy="1143000"/>
          </a:xfrm>
          <a:prstGeom prst="rect">
            <a:avLst/>
          </a:prstGeom>
          <a:ln>
            <a:headEnd/>
            <a:tailEnd/>
          </a:ln>
        </p:spPr>
        <p:style>
          <a:lnRef idx="0">
            <a:schemeClr val="accent1"/>
          </a:lnRef>
          <a:fillRef idx="3">
            <a:schemeClr val="accent1"/>
          </a:fillRef>
          <a:effectRef idx="3">
            <a:schemeClr val="accent1"/>
          </a:effectRef>
          <a:fontRef idx="none"/>
        </p:style>
        <p:txBody>
          <a:bodyPr/>
          <a:lstStyle/>
          <a:p>
            <a:pPr lvl="0"/>
            <a:r>
              <a:rPr lang="en-US" smtClean="0"/>
              <a:t>Click to edit Master title style</a:t>
            </a:r>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E79983-4697-4935-8E3F-38BB0C21388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useBgFill="1">
        <p:nvSpPr>
          <p:cNvPr id="5" name="Rectangle 11"/>
          <p:cNvSpPr>
            <a:spLocks noGrp="1" noChangeArrowheads="1"/>
          </p:cNvSpPr>
          <p:nvPr>
            <p:ph type="title"/>
          </p:nvPr>
        </p:nvSpPr>
        <p:spPr bwMode="auto">
          <a:xfrm>
            <a:off x="1214446" y="142860"/>
            <a:ext cx="7786710" cy="1143000"/>
          </a:xfrm>
          <a:prstGeom prst="rect">
            <a:avLst/>
          </a:prstGeom>
          <a:ln>
            <a:headEnd/>
            <a:tailEnd/>
          </a:ln>
        </p:spPr>
        <p:style>
          <a:lnRef idx="0">
            <a:schemeClr val="accent1"/>
          </a:lnRef>
          <a:fillRef idx="3">
            <a:schemeClr val="accent1"/>
          </a:fillRef>
          <a:effectRef idx="3">
            <a:schemeClr val="accent1"/>
          </a:effectRef>
          <a:fontRef idx="none"/>
        </p:style>
        <p:txBody>
          <a:bodyPr/>
          <a:lstStyle/>
          <a:p>
            <a:pPr lvl="0"/>
            <a:r>
              <a:rPr lang="en-US" smtClean="0"/>
              <a:t>Click to edit Master title style</a:t>
            </a:r>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E3E3CE-1051-4C1F-8224-C9D70B782E1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useBgFill="1">
        <p:nvSpPr>
          <p:cNvPr id="5" name="Rectangle 11"/>
          <p:cNvSpPr>
            <a:spLocks noGrp="1" noChangeArrowheads="1"/>
          </p:cNvSpPr>
          <p:nvPr>
            <p:ph type="title"/>
          </p:nvPr>
        </p:nvSpPr>
        <p:spPr bwMode="auto">
          <a:xfrm>
            <a:off x="1214446" y="142860"/>
            <a:ext cx="7786710" cy="1143000"/>
          </a:xfrm>
          <a:prstGeom prst="rect">
            <a:avLst/>
          </a:prstGeom>
          <a:ln>
            <a:headEnd/>
            <a:tailEnd/>
          </a:ln>
        </p:spPr>
        <p:style>
          <a:lnRef idx="0">
            <a:schemeClr val="accent1"/>
          </a:lnRef>
          <a:fillRef idx="3">
            <a:schemeClr val="accent1"/>
          </a:fillRef>
          <a:effectRef idx="3">
            <a:schemeClr val="accent1"/>
          </a:effectRef>
          <a:fontRef idx="none"/>
        </p:style>
        <p:txBody>
          <a:bodyPr/>
          <a:lstStyle/>
          <a:p>
            <a:pPr lvl="0"/>
            <a:r>
              <a:rPr lang="en-US" smtClean="0"/>
              <a:t>Click to edit Master title style</a:t>
            </a:r>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1AC6FA-E6B8-4E47-AFF1-190AC06B18B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email">
            <a:alphaModFix amt="10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a:outerShdw blurRad="40000" dist="23000" dir="5400000" rotWithShape="0">
              <a:srgbClr val="000000">
                <a:alpha val="35000"/>
              </a:srgb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none"/>
        </p:style>
        <p:txBody>
          <a:bodyPr vert="horz" lIns="91440" tIns="45720" rIns="91440" bIns="45720" rtlCol="0" anchor="ctr">
            <a:normAutofit/>
          </a:bodyPr>
          <a:lstStyle/>
          <a:p>
            <a:r>
              <a:rPr lang="en-US" smtClean="0"/>
              <a:t>Click to edit Master title style</a:t>
            </a:r>
            <a:endParaRPr lang="en-US"/>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898989"/>
                </a:solidFill>
              </a:defRPr>
            </a:lvl1pPr>
          </a:lstStyle>
          <a:p>
            <a:fld id="{FFD24194-AB98-4808-B359-1F1A7F7C9A9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575" r:id="rId1"/>
    <p:sldLayoutId id="2147484576" r:id="rId2"/>
    <p:sldLayoutId id="2147484568" r:id="rId3"/>
    <p:sldLayoutId id="2147484569" r:id="rId4"/>
    <p:sldLayoutId id="2147484570" r:id="rId5"/>
    <p:sldLayoutId id="2147484571" r:id="rId6"/>
    <p:sldLayoutId id="2147484572" r:id="rId7"/>
    <p:sldLayoutId id="2147484573" r:id="rId8"/>
    <p:sldLayoutId id="2147484574"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2492375"/>
            <a:ext cx="8686800" cy="1470025"/>
          </a:xfrm>
          <a:effectLst>
            <a:outerShdw blurRad="40000" dist="23000" dir="5400000" rotWithShape="0">
              <a:srgbClr val="000000">
                <a:alpha val="35000"/>
              </a:srgbClr>
            </a:outerShdw>
          </a:effectLst>
        </p:spPr>
        <p:txBody>
          <a:bodyPr wrap="square" numCol="1" anchorCtr="0" compatLnSpc="1">
            <a:prstTxWarp prst="textNoShape">
              <a:avLst/>
            </a:prstTxWarp>
            <a:noAutofit/>
          </a:bodyPr>
          <a:lstStyle/>
          <a:p>
            <a:pPr eaLnBrk="1" hangingPunct="1"/>
            <a:r>
              <a:rPr lang="en-US" sz="3600" b="1" dirty="0"/>
              <a:t>Preparedness and Implementation of Nuclear Security Plan for </a:t>
            </a:r>
            <a:r>
              <a:rPr lang="en-US" sz="3600" b="1" dirty="0" smtClean="0"/>
              <a:t>MPEs in Viet Nam</a:t>
            </a:r>
            <a:endParaRPr lang="en-US" sz="3600" b="1" dirty="0"/>
          </a:p>
        </p:txBody>
      </p:sp>
      <p:sp>
        <p:nvSpPr>
          <p:cNvPr id="5124" name="Subtitle 6"/>
          <p:cNvSpPr>
            <a:spLocks noGrp="1"/>
          </p:cNvSpPr>
          <p:nvPr>
            <p:ph type="subTitle" idx="1"/>
          </p:nvPr>
        </p:nvSpPr>
        <p:spPr>
          <a:xfrm>
            <a:off x="838200" y="4953000"/>
            <a:ext cx="7620000" cy="1371600"/>
          </a:xfrm>
        </p:spPr>
        <p:txBody>
          <a:bodyPr/>
          <a:lstStyle/>
          <a:p>
            <a:pPr algn="just" eaLnBrk="1" hangingPunct="1"/>
            <a:r>
              <a:rPr lang="en-US" sz="2800" b="1" dirty="0" smtClean="0">
                <a:solidFill>
                  <a:schemeClr val="bg1"/>
                </a:solidFill>
              </a:rPr>
              <a:t>                                    </a:t>
            </a:r>
            <a:r>
              <a:rPr lang="en-US" sz="2800" b="1" i="1" dirty="0" smtClean="0">
                <a:solidFill>
                  <a:schemeClr val="bg1"/>
                </a:solidFill>
              </a:rPr>
              <a:t>Than </a:t>
            </a:r>
            <a:r>
              <a:rPr lang="en-US" sz="2800" b="1" i="1" dirty="0" smtClean="0">
                <a:solidFill>
                  <a:schemeClr val="bg1"/>
                </a:solidFill>
              </a:rPr>
              <a:t>Thi Ngoc Mai </a:t>
            </a:r>
            <a:endParaRPr lang="en-US" sz="2800" b="1" i="1" dirty="0" smtClean="0">
              <a:solidFill>
                <a:schemeClr val="bg1"/>
              </a:solidFill>
            </a:endParaRPr>
          </a:p>
          <a:p>
            <a:pPr algn="just" eaLnBrk="1" hangingPunct="1">
              <a:spcBef>
                <a:spcPts val="0"/>
              </a:spcBef>
            </a:pPr>
            <a:r>
              <a:rPr lang="en-US" sz="2800" i="1" dirty="0" smtClean="0">
                <a:solidFill>
                  <a:schemeClr val="bg1"/>
                </a:solidFill>
              </a:rPr>
              <a:t>                     International Cooperation Division</a:t>
            </a:r>
          </a:p>
          <a:p>
            <a:pPr algn="just" eaLnBrk="1" hangingPunct="1">
              <a:spcBef>
                <a:spcPts val="0"/>
              </a:spcBef>
            </a:pPr>
            <a:r>
              <a:rPr lang="en-US" sz="2800" i="1" dirty="0" smtClean="0">
                <a:solidFill>
                  <a:schemeClr val="bg1"/>
                </a:solidFill>
              </a:rPr>
              <a:t>  Viet </a:t>
            </a:r>
            <a:r>
              <a:rPr lang="en-US" sz="2800" i="1" dirty="0" smtClean="0">
                <a:solidFill>
                  <a:schemeClr val="bg1"/>
                </a:solidFill>
              </a:rPr>
              <a:t>Nam Agency for Radiation and </a:t>
            </a:r>
            <a:r>
              <a:rPr lang="en-US" sz="2800" i="1" dirty="0" smtClean="0">
                <a:solidFill>
                  <a:schemeClr val="bg1"/>
                </a:solidFill>
              </a:rPr>
              <a:t>Nuclear </a:t>
            </a:r>
            <a:r>
              <a:rPr lang="en-US" sz="2800" i="1" dirty="0" smtClean="0">
                <a:solidFill>
                  <a:schemeClr val="bg1"/>
                </a:solidFill>
              </a:rPr>
              <a:t>Safety </a:t>
            </a:r>
          </a:p>
        </p:txBody>
      </p:sp>
      <p:sp>
        <p:nvSpPr>
          <p:cNvPr id="2" name="Slide Number Placeholder 1"/>
          <p:cNvSpPr>
            <a:spLocks noGrp="1"/>
          </p:cNvSpPr>
          <p:nvPr>
            <p:ph type="sldNum" sz="quarter" idx="12"/>
          </p:nvPr>
        </p:nvSpPr>
        <p:spPr/>
        <p:txBody>
          <a:bodyPr/>
          <a:lstStyle/>
          <a:p>
            <a:fld id="{4CD09696-77E6-48D7-91FA-67C42F135C68}" type="slidenum">
              <a:rPr lang="en-US" smtClean="0"/>
              <a:pPr/>
              <a:t>1</a:t>
            </a:fld>
            <a:endParaRPr lang="en-US"/>
          </a:p>
        </p:txBody>
      </p:sp>
      <p:sp>
        <p:nvSpPr>
          <p:cNvPr id="6" name="Title 4"/>
          <p:cNvSpPr txBox="1">
            <a:spLocks/>
          </p:cNvSpPr>
          <p:nvPr/>
        </p:nvSpPr>
        <p:spPr>
          <a:xfrm>
            <a:off x="152400" y="36437"/>
            <a:ext cx="8686800" cy="1470025"/>
          </a:xfrm>
          <a:prstGeom prst="rect">
            <a:avLst/>
          </a:prstGeom>
          <a:noFill/>
          <a:ln w="9525" cap="flat" cmpd="sng" algn="ctr">
            <a:noFill/>
            <a:prstDash val="solid"/>
          </a:ln>
          <a:effectLst>
            <a:outerShdw blurRad="40000" dist="23000" dir="5400000" rotWithShape="0">
              <a:srgbClr val="000000">
                <a:alpha val="35000"/>
              </a:srgbClr>
            </a:outerShdw>
          </a:effec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endParaRPr lang="en-US" sz="3600" b="1" dirty="0"/>
          </a:p>
        </p:txBody>
      </p:sp>
      <p:sp>
        <p:nvSpPr>
          <p:cNvPr id="3" name="Rectangle 2"/>
          <p:cNvSpPr/>
          <p:nvPr/>
        </p:nvSpPr>
        <p:spPr>
          <a:xfrm>
            <a:off x="228600" y="152400"/>
            <a:ext cx="8458200" cy="1615827"/>
          </a:xfrm>
          <a:prstGeom prst="rect">
            <a:avLst/>
          </a:prstGeom>
        </p:spPr>
        <p:txBody>
          <a:bodyPr wrap="square">
            <a:spAutoFit/>
          </a:bodyPr>
          <a:lstStyle/>
          <a:p>
            <a:pPr algn="ctr">
              <a:lnSpc>
                <a:spcPct val="150000"/>
              </a:lnSpc>
            </a:pPr>
            <a:r>
              <a:rPr lang="en-US" b="1" i="1" dirty="0">
                <a:solidFill>
                  <a:schemeClr val="bg1"/>
                </a:solidFill>
              </a:rPr>
              <a:t>International Conference on Nuclear Security: Sustaining and Strengthening Efforts</a:t>
            </a:r>
            <a:endParaRPr lang="en-GB" i="1" dirty="0">
              <a:solidFill>
                <a:schemeClr val="bg1"/>
              </a:solidFill>
            </a:endParaRPr>
          </a:p>
          <a:p>
            <a:pPr algn="ctr">
              <a:lnSpc>
                <a:spcPct val="150000"/>
              </a:lnSpc>
            </a:pPr>
            <a:r>
              <a:rPr lang="en-US" b="1" i="1" dirty="0">
                <a:solidFill>
                  <a:schemeClr val="bg1"/>
                </a:solidFill>
              </a:rPr>
              <a:t>10-14 February 2020, </a:t>
            </a:r>
            <a:r>
              <a:rPr lang="en-US" b="1" i="1" dirty="0" smtClean="0">
                <a:solidFill>
                  <a:schemeClr val="bg1"/>
                </a:solidFill>
              </a:rPr>
              <a:t>Vienna</a:t>
            </a:r>
            <a:r>
              <a:rPr lang="en-US" b="1" i="1" dirty="0">
                <a:solidFill>
                  <a:schemeClr val="bg1"/>
                </a:solidFill>
              </a:rPr>
              <a:t>, Austria</a:t>
            </a:r>
            <a:r>
              <a:rPr lang="en-GB" i="1" dirty="0">
                <a:solidFill>
                  <a:schemeClr val="bg1"/>
                </a:solidFill>
              </a:rPr>
              <a:t> </a:t>
            </a:r>
            <a:endParaRPr lang="en-GB" sz="1600" i="1" dirty="0">
              <a:solidFill>
                <a:schemeClr val="bg1"/>
              </a:solidFill>
            </a:endParaRPr>
          </a:p>
          <a:p>
            <a:endParaRPr lang="en-US" i="1" dirty="0">
              <a:solidFill>
                <a:schemeClr val="bg1"/>
              </a:solidFill>
            </a:endParaRPr>
          </a:p>
        </p:txBody>
      </p:sp>
    </p:spTree>
    <p:extLst>
      <p:ext uri="{BB962C8B-B14F-4D97-AF65-F5344CB8AC3E}">
        <p14:creationId xmlns:p14="http://schemas.microsoft.com/office/powerpoint/2010/main" val="41428110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2.1. </a:t>
            </a:r>
            <a:r>
              <a:rPr lang="en-US" sz="3200" dirty="0"/>
              <a:t>Nuclear Security Plan for Hung Temple Festival</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10</a:t>
            </a:fld>
            <a:endParaRPr lang="en-US"/>
          </a:p>
        </p:txBody>
      </p:sp>
      <p:sp>
        <p:nvSpPr>
          <p:cNvPr id="6" name="Rectangle 3"/>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b="1" kern="0" dirty="0">
                <a:solidFill>
                  <a:schemeClr val="tx2"/>
                </a:solidFill>
              </a:rPr>
              <a:t>Nuclear security response </a:t>
            </a:r>
            <a:r>
              <a:rPr lang="en-US" sz="2400" b="1" kern="0" dirty="0" smtClean="0">
                <a:solidFill>
                  <a:schemeClr val="tx2"/>
                </a:solidFill>
              </a:rPr>
              <a:t>preparedness</a:t>
            </a:r>
          </a:p>
          <a:p>
            <a:pPr algn="just">
              <a:spcBef>
                <a:spcPts val="600"/>
              </a:spcBef>
              <a:spcAft>
                <a:spcPts val="600"/>
              </a:spcAft>
              <a:buFont typeface="Arial" pitchFamily="34" charset="0"/>
              <a:buChar char="•"/>
            </a:pPr>
            <a:r>
              <a:rPr lang="en-US" sz="2000" dirty="0"/>
              <a:t>Vietnam Authorities also organized some </a:t>
            </a:r>
            <a:r>
              <a:rPr lang="en-US" sz="2000" dirty="0">
                <a:solidFill>
                  <a:srgbClr val="0070C0"/>
                </a:solidFill>
              </a:rPr>
              <a:t>training courses on radiation safety and emergency response</a:t>
            </a:r>
            <a:r>
              <a:rPr lang="en-US" sz="2000" dirty="0">
                <a:solidFill>
                  <a:srgbClr val="FF0000"/>
                </a:solidFill>
              </a:rPr>
              <a:t> </a:t>
            </a:r>
            <a:r>
              <a:rPr lang="en-US" sz="2000" dirty="0"/>
              <a:t>for Vietnam Leaders Security Command and local police and involved organizations. </a:t>
            </a:r>
          </a:p>
          <a:p>
            <a:pPr algn="just">
              <a:spcBef>
                <a:spcPts val="600"/>
              </a:spcBef>
              <a:spcAft>
                <a:spcPts val="600"/>
              </a:spcAft>
              <a:buFont typeface="Arial" pitchFamily="34" charset="0"/>
              <a:buChar char="•"/>
            </a:pPr>
            <a:r>
              <a:rPr lang="en-US" sz="2000" dirty="0"/>
              <a:t>Vietnam Leaders Security Command developed </a:t>
            </a:r>
            <a:r>
              <a:rPr lang="en-US" sz="2000" dirty="0">
                <a:solidFill>
                  <a:srgbClr val="0070C0"/>
                </a:solidFill>
              </a:rPr>
              <a:t>nuclear security scenarios and carried out exercises</a:t>
            </a:r>
            <a:r>
              <a:rPr lang="en-US" sz="2000" dirty="0"/>
              <a:t> to enhance prevention, detection and response capability.</a:t>
            </a:r>
          </a:p>
          <a:p>
            <a:pPr algn="just">
              <a:spcBef>
                <a:spcPts val="600"/>
              </a:spcBef>
              <a:spcAft>
                <a:spcPts val="600"/>
              </a:spcAft>
              <a:buFont typeface="Arial" pitchFamily="34" charset="0"/>
              <a:buChar char="•"/>
            </a:pPr>
            <a:r>
              <a:rPr lang="en-US" sz="2000" dirty="0"/>
              <a:t>Vietnam Leaders Security Command and VARANS </a:t>
            </a:r>
            <a:r>
              <a:rPr lang="en-US" sz="2000" dirty="0">
                <a:solidFill>
                  <a:srgbClr val="0070C0"/>
                </a:solidFill>
              </a:rPr>
              <a:t>deployed instruments</a:t>
            </a:r>
            <a:r>
              <a:rPr lang="en-US" sz="2000" dirty="0">
                <a:solidFill>
                  <a:srgbClr val="FF0000"/>
                </a:solidFill>
              </a:rPr>
              <a:t> </a:t>
            </a:r>
            <a:r>
              <a:rPr lang="en-US" sz="2000" dirty="0"/>
              <a:t>to Hung </a:t>
            </a:r>
            <a:r>
              <a:rPr lang="en-US" sz="2000" dirty="0" smtClean="0"/>
              <a:t>King Temple </a:t>
            </a:r>
            <a:r>
              <a:rPr lang="en-US" sz="2000" dirty="0"/>
              <a:t>area in order to carry out some tasks </a:t>
            </a:r>
            <a:r>
              <a:rPr lang="en-US" sz="2000" dirty="0" smtClean="0"/>
              <a:t>such as selecting </a:t>
            </a:r>
            <a:r>
              <a:rPr lang="en-US" sz="2000" dirty="0"/>
              <a:t>sites where radiation detection instruments </a:t>
            </a:r>
            <a:r>
              <a:rPr lang="en-US" sz="2000" dirty="0" smtClean="0"/>
              <a:t>will </a:t>
            </a:r>
            <a:r>
              <a:rPr lang="en-US" sz="2000" dirty="0"/>
              <a:t>to be installed, perform:</a:t>
            </a:r>
          </a:p>
          <a:p>
            <a:pPr marL="800100" lvl="1" indent="-342900" algn="just">
              <a:spcBef>
                <a:spcPts val="0"/>
              </a:spcBef>
              <a:spcAft>
                <a:spcPts val="0"/>
              </a:spcAft>
              <a:buFont typeface="Wingdings" pitchFamily="2" charset="2"/>
              <a:buChar char="§"/>
            </a:pPr>
            <a:r>
              <a:rPr lang="en-US" sz="2000" dirty="0">
                <a:solidFill>
                  <a:srgbClr val="0070C0"/>
                </a:solidFill>
              </a:rPr>
              <a:t>acceptance testing, </a:t>
            </a:r>
          </a:p>
          <a:p>
            <a:pPr marL="800100" lvl="1" indent="-342900" algn="just">
              <a:spcBef>
                <a:spcPts val="0"/>
              </a:spcBef>
              <a:spcAft>
                <a:spcPts val="0"/>
              </a:spcAft>
              <a:buFont typeface="Wingdings" pitchFamily="2" charset="2"/>
              <a:buChar char="§"/>
            </a:pPr>
            <a:r>
              <a:rPr lang="en-US" sz="2000" dirty="0">
                <a:solidFill>
                  <a:srgbClr val="0070C0"/>
                </a:solidFill>
              </a:rPr>
              <a:t>develop and test detection and response procedures, </a:t>
            </a:r>
          </a:p>
          <a:p>
            <a:pPr marL="800100" lvl="1" indent="-342900" algn="just">
              <a:spcBef>
                <a:spcPts val="0"/>
              </a:spcBef>
              <a:spcAft>
                <a:spcPts val="0"/>
              </a:spcAft>
              <a:buFont typeface="Wingdings" pitchFamily="2" charset="2"/>
              <a:buChar char="§"/>
            </a:pPr>
            <a:r>
              <a:rPr lang="en-US" sz="2000" dirty="0">
                <a:solidFill>
                  <a:srgbClr val="0070C0"/>
                </a:solidFill>
              </a:rPr>
              <a:t>performed pre-event radiological surveys and background mapping and designed physical protection systems </a:t>
            </a:r>
            <a:r>
              <a:rPr lang="en-US" sz="2000" dirty="0"/>
              <a:t>for nuclear and other radioactive material.</a:t>
            </a:r>
          </a:p>
        </p:txBody>
      </p:sp>
    </p:spTree>
    <p:extLst>
      <p:ext uri="{BB962C8B-B14F-4D97-AF65-F5344CB8AC3E}">
        <p14:creationId xmlns:p14="http://schemas.microsoft.com/office/powerpoint/2010/main" val="1020120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2.1. </a:t>
            </a:r>
            <a:r>
              <a:rPr lang="en-US" sz="3200" dirty="0"/>
              <a:t>Nuclear Security Plan for Hung Temple Festival</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11</a:t>
            </a:fld>
            <a:endParaRPr lang="en-US"/>
          </a:p>
        </p:txBody>
      </p:sp>
      <p:sp>
        <p:nvSpPr>
          <p:cNvPr id="6" name="Rectangle 3"/>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b="1" kern="0" dirty="0">
                <a:solidFill>
                  <a:schemeClr val="tx2"/>
                </a:solidFill>
              </a:rPr>
              <a:t>Nuclear security response </a:t>
            </a:r>
            <a:r>
              <a:rPr lang="en-US" sz="2400" b="1" kern="0" dirty="0" smtClean="0">
                <a:solidFill>
                  <a:schemeClr val="tx2"/>
                </a:solidFill>
              </a:rPr>
              <a:t>preparedness</a:t>
            </a:r>
          </a:p>
          <a:p>
            <a:pPr algn="just">
              <a:spcBef>
                <a:spcPts val="600"/>
              </a:spcBef>
              <a:spcAft>
                <a:spcPts val="600"/>
              </a:spcAft>
              <a:buFont typeface="Arial" pitchFamily="34" charset="0"/>
              <a:buChar char="•"/>
            </a:pPr>
            <a:r>
              <a:rPr lang="en-US" sz="2000" dirty="0"/>
              <a:t>After comprehensive preparedness process, Vietnam Leaders Security Command developed </a:t>
            </a:r>
            <a:r>
              <a:rPr lang="en-US" sz="2000" dirty="0">
                <a:solidFill>
                  <a:srgbClr val="0070C0"/>
                </a:solidFill>
              </a:rPr>
              <a:t>nuclear security response plan and arrangements for implementing the developed plan </a:t>
            </a:r>
            <a:r>
              <a:rPr lang="en-US" sz="2000" dirty="0"/>
              <a:t>for the Hung Temple Festival and submitted to Ministry of Public Security for approval.</a:t>
            </a:r>
          </a:p>
        </p:txBody>
      </p:sp>
      <p:pic>
        <p:nvPicPr>
          <p:cNvPr id="5" name="Picture 4" descr="C:\Users\hong nhat\Downloads\20160413_11212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124200"/>
            <a:ext cx="4871085" cy="2917207"/>
          </a:xfrm>
          <a:prstGeom prst="rect">
            <a:avLst/>
          </a:prstGeom>
          <a:noFill/>
          <a:ln>
            <a:noFill/>
          </a:ln>
        </p:spPr>
      </p:pic>
    </p:spTree>
    <p:extLst>
      <p:ext uri="{BB962C8B-B14F-4D97-AF65-F5344CB8AC3E}">
        <p14:creationId xmlns:p14="http://schemas.microsoft.com/office/powerpoint/2010/main" val="3499706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2.1. </a:t>
            </a:r>
            <a:r>
              <a:rPr lang="en-US" sz="3200" dirty="0"/>
              <a:t>Nuclear Security Plan for Hung Temple Festival</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12</a:t>
            </a:fld>
            <a:endParaRPr lang="en-US"/>
          </a:p>
        </p:txBody>
      </p:sp>
      <p:sp>
        <p:nvSpPr>
          <p:cNvPr id="6" name="Rectangle 3"/>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b="1" kern="0" dirty="0">
                <a:solidFill>
                  <a:schemeClr val="tx2"/>
                </a:solidFill>
              </a:rPr>
              <a:t>Implementation of NS response </a:t>
            </a:r>
            <a:r>
              <a:rPr lang="en-US" sz="2400" b="1" kern="0" dirty="0" smtClean="0">
                <a:solidFill>
                  <a:schemeClr val="tx2"/>
                </a:solidFill>
              </a:rPr>
              <a:t>plan</a:t>
            </a:r>
          </a:p>
        </p:txBody>
      </p:sp>
      <p:pic>
        <p:nvPicPr>
          <p:cNvPr id="7"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7718"/>
          <a:stretch/>
        </p:blipFill>
        <p:spPr>
          <a:xfrm>
            <a:off x="1219200" y="4191000"/>
            <a:ext cx="3324051" cy="2075536"/>
          </a:xfrm>
        </p:spPr>
      </p:pic>
      <p:graphicFrame>
        <p:nvGraphicFramePr>
          <p:cNvPr id="8" name="Table 7"/>
          <p:cNvGraphicFramePr>
            <a:graphicFrameLocks noGrp="1"/>
          </p:cNvGraphicFramePr>
          <p:nvPr>
            <p:extLst>
              <p:ext uri="{D42A27DB-BD31-4B8C-83A1-F6EECF244321}">
                <p14:modId xmlns:p14="http://schemas.microsoft.com/office/powerpoint/2010/main" val="1750914533"/>
              </p:ext>
            </p:extLst>
          </p:nvPr>
        </p:nvGraphicFramePr>
        <p:xfrm>
          <a:off x="490783" y="1859450"/>
          <a:ext cx="4538417" cy="2255349"/>
        </p:xfrm>
        <a:graphic>
          <a:graphicData uri="http://schemas.openxmlformats.org/drawingml/2006/table">
            <a:tbl>
              <a:tblPr firstRow="1" firstCol="1" bandRow="1">
                <a:tableStyleId>{5C22544A-7EE6-4342-B048-85BDC9FD1C3A}</a:tableStyleId>
              </a:tblPr>
              <a:tblGrid>
                <a:gridCol w="752572">
                  <a:extLst>
                    <a:ext uri="{9D8B030D-6E8A-4147-A177-3AD203B41FA5}">
                      <a16:colId xmlns:a16="http://schemas.microsoft.com/office/drawing/2014/main" xmlns="" val="20000"/>
                    </a:ext>
                  </a:extLst>
                </a:gridCol>
                <a:gridCol w="2180149">
                  <a:extLst>
                    <a:ext uri="{9D8B030D-6E8A-4147-A177-3AD203B41FA5}">
                      <a16:colId xmlns:a16="http://schemas.microsoft.com/office/drawing/2014/main" xmlns="" val="20001"/>
                    </a:ext>
                  </a:extLst>
                </a:gridCol>
                <a:gridCol w="1605696">
                  <a:extLst>
                    <a:ext uri="{9D8B030D-6E8A-4147-A177-3AD203B41FA5}">
                      <a16:colId xmlns:a16="http://schemas.microsoft.com/office/drawing/2014/main" xmlns="" val="20002"/>
                    </a:ext>
                  </a:extLst>
                </a:gridCol>
              </a:tblGrid>
              <a:tr h="490924">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No</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Organization</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Number of staffs</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xmlns="" val="10000"/>
                  </a:ext>
                </a:extLst>
              </a:tr>
              <a:tr h="500964">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1</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fontAlgn="base" hangingPunct="0">
                        <a:lnSpc>
                          <a:spcPct val="107000"/>
                        </a:lnSpc>
                        <a:spcBef>
                          <a:spcPts val="600"/>
                        </a:spcBef>
                        <a:spcAft>
                          <a:spcPts val="600"/>
                        </a:spcAft>
                      </a:pPr>
                      <a:r>
                        <a:rPr lang="en-GB" sz="1200" dirty="0">
                          <a:effectLst/>
                          <a:latin typeface="Tahoma" panose="020B0604030504040204" pitchFamily="34" charset="0"/>
                        </a:rPr>
                        <a:t>Vietnam Leaders Security Command</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25</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xmlns="" val="10001"/>
                  </a:ext>
                </a:extLst>
              </a:tr>
              <a:tr h="738925">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2</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fontAlgn="base" hangingPunct="0">
                        <a:lnSpc>
                          <a:spcPct val="107000"/>
                        </a:lnSpc>
                        <a:spcBef>
                          <a:spcPts val="600"/>
                        </a:spcBef>
                        <a:spcAft>
                          <a:spcPts val="600"/>
                        </a:spcAft>
                      </a:pPr>
                      <a:r>
                        <a:rPr lang="en-GB" sz="1200" dirty="0">
                          <a:effectLst/>
                          <a:latin typeface="Tahoma" panose="020B0604030504040204" pitchFamily="34" charset="0"/>
                        </a:rPr>
                        <a:t>Vietnam Agency for Radiation and Nuclear Safety</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9</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xmlns="" val="10002"/>
                  </a:ext>
                </a:extLst>
              </a:tr>
              <a:tr h="262268">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3</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fontAlgn="base" hangingPunct="0">
                        <a:lnSpc>
                          <a:spcPct val="107000"/>
                        </a:lnSpc>
                        <a:spcBef>
                          <a:spcPts val="600"/>
                        </a:spcBef>
                        <a:spcAft>
                          <a:spcPts val="600"/>
                        </a:spcAft>
                      </a:pPr>
                      <a:r>
                        <a:rPr lang="en-GB" sz="1200" dirty="0" err="1">
                          <a:effectLst/>
                          <a:latin typeface="Tahoma" panose="020B0604030504040204" pitchFamily="34" charset="0"/>
                        </a:rPr>
                        <a:t>Phu</a:t>
                      </a:r>
                      <a:r>
                        <a:rPr lang="en-GB" sz="1200" dirty="0">
                          <a:effectLst/>
                          <a:latin typeface="Tahoma" panose="020B0604030504040204" pitchFamily="34" charset="0"/>
                        </a:rPr>
                        <a:t> </a:t>
                      </a:r>
                      <a:r>
                        <a:rPr lang="en-GB" sz="1200" dirty="0" err="1">
                          <a:effectLst/>
                          <a:latin typeface="Tahoma" panose="020B0604030504040204" pitchFamily="34" charset="0"/>
                        </a:rPr>
                        <a:t>Tho</a:t>
                      </a:r>
                      <a:r>
                        <a:rPr lang="en-GB" sz="1200" dirty="0">
                          <a:effectLst/>
                          <a:latin typeface="Tahoma" panose="020B0604030504040204" pitchFamily="34" charset="0"/>
                        </a:rPr>
                        <a:t> Police</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200</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xmlns="" val="10003"/>
                  </a:ext>
                </a:extLst>
              </a:tr>
              <a:tr h="262268">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4</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fontAlgn="base" hangingPunct="0">
                        <a:lnSpc>
                          <a:spcPct val="107000"/>
                        </a:lnSpc>
                        <a:spcBef>
                          <a:spcPts val="600"/>
                        </a:spcBef>
                        <a:spcAft>
                          <a:spcPts val="600"/>
                        </a:spcAft>
                      </a:pPr>
                      <a:r>
                        <a:rPr lang="en-GB" sz="1200" dirty="0">
                          <a:effectLst/>
                          <a:latin typeface="Tahoma" panose="020B0604030504040204" pitchFamily="34" charset="0"/>
                        </a:rPr>
                        <a:t>U.S.DOE/NNSA</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4</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xmlns="" val="10004"/>
                  </a:ext>
                </a:extLst>
              </a:tr>
            </a:tbl>
          </a:graphicData>
        </a:graphic>
      </p:graphicFrame>
      <p:pic>
        <p:nvPicPr>
          <p:cNvPr id="10" name="Picture 4" descr="Image result for cong an duyet b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819" y="1871936"/>
            <a:ext cx="3319380" cy="186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417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2.1. </a:t>
            </a:r>
            <a:r>
              <a:rPr lang="en-US" sz="3200" dirty="0"/>
              <a:t>Nuclear Security Plan for Hung Temple Festival</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13</a:t>
            </a:fld>
            <a:endParaRPr lang="en-US"/>
          </a:p>
        </p:txBody>
      </p:sp>
      <p:sp>
        <p:nvSpPr>
          <p:cNvPr id="6" name="Rectangle 3"/>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b="1" kern="0" dirty="0">
                <a:solidFill>
                  <a:schemeClr val="tx2"/>
                </a:solidFill>
              </a:rPr>
              <a:t>Implementation of NS response </a:t>
            </a:r>
            <a:r>
              <a:rPr lang="en-US" sz="2400" b="1" kern="0" dirty="0" smtClean="0">
                <a:solidFill>
                  <a:schemeClr val="tx2"/>
                </a:solidFill>
              </a:rPr>
              <a:t>plan</a:t>
            </a:r>
          </a:p>
        </p:txBody>
      </p:sp>
      <p:graphicFrame>
        <p:nvGraphicFramePr>
          <p:cNvPr id="11" name="Table 10"/>
          <p:cNvGraphicFramePr>
            <a:graphicFrameLocks noGrp="1"/>
          </p:cNvGraphicFramePr>
          <p:nvPr>
            <p:extLst>
              <p:ext uri="{D42A27DB-BD31-4B8C-83A1-F6EECF244321}">
                <p14:modId xmlns:p14="http://schemas.microsoft.com/office/powerpoint/2010/main" val="1741716249"/>
              </p:ext>
            </p:extLst>
          </p:nvPr>
        </p:nvGraphicFramePr>
        <p:xfrm>
          <a:off x="147321" y="2114787"/>
          <a:ext cx="4272278" cy="4133613"/>
        </p:xfrm>
        <a:graphic>
          <a:graphicData uri="http://schemas.openxmlformats.org/drawingml/2006/table">
            <a:tbl>
              <a:tblPr firstRow="1" firstCol="1" bandRow="1">
                <a:tableStyleId>{5C22544A-7EE6-4342-B048-85BDC9FD1C3A}</a:tableStyleId>
              </a:tblPr>
              <a:tblGrid>
                <a:gridCol w="516890">
                  <a:extLst>
                    <a:ext uri="{9D8B030D-6E8A-4147-A177-3AD203B41FA5}">
                      <a16:colId xmlns:a16="http://schemas.microsoft.com/office/drawing/2014/main" xmlns="" val="20000"/>
                    </a:ext>
                  </a:extLst>
                </a:gridCol>
                <a:gridCol w="2347293">
                  <a:extLst>
                    <a:ext uri="{9D8B030D-6E8A-4147-A177-3AD203B41FA5}">
                      <a16:colId xmlns:a16="http://schemas.microsoft.com/office/drawing/2014/main" xmlns="" val="20001"/>
                    </a:ext>
                  </a:extLst>
                </a:gridCol>
                <a:gridCol w="1408095">
                  <a:extLst>
                    <a:ext uri="{9D8B030D-6E8A-4147-A177-3AD203B41FA5}">
                      <a16:colId xmlns:a16="http://schemas.microsoft.com/office/drawing/2014/main" xmlns="" val="20002"/>
                    </a:ext>
                  </a:extLst>
                </a:gridCol>
              </a:tblGrid>
              <a:tr h="735511">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No</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Equipment</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Quantity (units)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0"/>
                  </a:ext>
                </a:extLst>
              </a:tr>
              <a:tr h="262146">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1</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a:effectLst/>
                          <a:latin typeface="Tahoma" panose="020B0604030504040204" pitchFamily="34" charset="0"/>
                        </a:rPr>
                        <a:t>Personal radiation detectors (PRDs)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210</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1"/>
                  </a:ext>
                </a:extLst>
              </a:tr>
              <a:tr h="262146">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2</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a:effectLst/>
                          <a:latin typeface="Tahoma" panose="020B0604030504040204" pitchFamily="34" charset="0"/>
                        </a:rPr>
                        <a:t>Portable radiation scanners (Backpacks)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20</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2"/>
                  </a:ext>
                </a:extLst>
              </a:tr>
              <a:tr h="524292">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3</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a:effectLst/>
                          <a:latin typeface="Tahoma" panose="020B0604030504040204" pitchFamily="34" charset="0"/>
                        </a:rPr>
                        <a:t>Radioactive Isotope Identifier Device (RIIDs)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26</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3"/>
                  </a:ext>
                </a:extLst>
              </a:tr>
              <a:tr h="262146">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4</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a:effectLst/>
                          <a:latin typeface="Tahoma" panose="020B0604030504040204" pitchFamily="34" charset="0"/>
                        </a:rPr>
                        <a:t>SPARCs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6</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4"/>
                  </a:ext>
                </a:extLst>
              </a:tr>
              <a:tr h="262146">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5</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a:effectLst/>
                          <a:latin typeface="Tahoma" panose="020B0604030504040204" pitchFamily="34" charset="0"/>
                        </a:rPr>
                        <a:t>Linear Detectors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2</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5"/>
                  </a:ext>
                </a:extLst>
              </a:tr>
              <a:tr h="262146">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6</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err="1">
                          <a:effectLst/>
                          <a:latin typeface="Tahoma" panose="020B0604030504040204" pitchFamily="34" charset="0"/>
                        </a:rPr>
                        <a:t>HPGe</a:t>
                      </a:r>
                      <a:r>
                        <a:rPr lang="en-GB" sz="1600" dirty="0">
                          <a:effectLst/>
                          <a:latin typeface="Tahoma" panose="020B0604030504040204" pitchFamily="34" charset="0"/>
                        </a:rPr>
                        <a:t> Detectors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2</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6"/>
                  </a:ext>
                </a:extLst>
              </a:tr>
              <a:tr h="262146">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7</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a:effectLst/>
                          <a:latin typeface="Tahoma" panose="020B0604030504040204" pitchFamily="34" charset="0"/>
                        </a:rPr>
                        <a:t>Contamination Detectors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2</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7"/>
                  </a:ext>
                </a:extLst>
              </a:tr>
              <a:tr h="262146">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8</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a:effectLst/>
                          <a:latin typeface="Tahoma" panose="020B0604030504040204" pitchFamily="34" charset="0"/>
                        </a:rPr>
                        <a:t>Radiation Alert Inspector</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5</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8"/>
                  </a:ext>
                </a:extLst>
              </a:tr>
            </a:tbl>
          </a:graphicData>
        </a:graphic>
      </p:graphicFrame>
      <p:pic>
        <p:nvPicPr>
          <p:cNvPr id="12" name="Picture 11" descr="C:\Users\hong nhat\Downloads\20160415_0923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448" y="2785257"/>
            <a:ext cx="2609104" cy="1807013"/>
          </a:xfrm>
          <a:prstGeom prst="rect">
            <a:avLst/>
          </a:prstGeom>
          <a:noFill/>
          <a:ln>
            <a:noFill/>
          </a:ln>
        </p:spPr>
      </p:pic>
      <p:pic>
        <p:nvPicPr>
          <p:cNvPr id="13" name="Picture 12" descr="C:\Users\hong nhat\Downloads\20160415_09233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6348" y="4679384"/>
            <a:ext cx="2583189" cy="1781571"/>
          </a:xfrm>
          <a:prstGeom prst="rect">
            <a:avLst/>
          </a:prstGeom>
          <a:noFill/>
          <a:ln>
            <a:noFill/>
          </a:ln>
        </p:spPr>
      </p:pic>
      <p:pic>
        <p:nvPicPr>
          <p:cNvPr id="1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194" y="4362605"/>
            <a:ext cx="1456111" cy="209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0283" y="2050024"/>
            <a:ext cx="1381354" cy="181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Image result for PRD detec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600200"/>
            <a:ext cx="1447800" cy="10635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Micro-Detective-H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000" y="1600200"/>
            <a:ext cx="1502734" cy="113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428817"/>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2.1. </a:t>
            </a:r>
            <a:r>
              <a:rPr lang="en-US" sz="3200" dirty="0"/>
              <a:t>Nuclear Security Plan for Hung Temple Festival</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14</a:t>
            </a:fld>
            <a:endParaRPr lang="en-US"/>
          </a:p>
        </p:txBody>
      </p:sp>
      <p:sp>
        <p:nvSpPr>
          <p:cNvPr id="6" name="Rectangle 3"/>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b="1" kern="0" dirty="0">
                <a:solidFill>
                  <a:srgbClr val="00B050"/>
                </a:solidFill>
              </a:rPr>
              <a:t>Implementation of NS response </a:t>
            </a:r>
            <a:r>
              <a:rPr lang="en-US" sz="2400" b="1" kern="0" dirty="0" smtClean="0">
                <a:solidFill>
                  <a:srgbClr val="00B050"/>
                </a:solidFill>
              </a:rPr>
              <a:t>plan, 3 Levels as follows: </a:t>
            </a:r>
            <a:endParaRPr lang="en-US" sz="2400" b="1" kern="0" dirty="0">
              <a:solidFill>
                <a:srgbClr val="00B050"/>
              </a:solidFill>
            </a:endParaRPr>
          </a:p>
          <a:p>
            <a:pPr marL="0" indent="0" algn="just">
              <a:spcBef>
                <a:spcPts val="600"/>
              </a:spcBef>
              <a:spcAft>
                <a:spcPts val="600"/>
              </a:spcAft>
            </a:pPr>
            <a:endParaRPr lang="en-US" sz="2400" b="1" kern="0" dirty="0" smtClean="0">
              <a:solidFill>
                <a:srgbClr val="00B050"/>
              </a:solidFill>
            </a:endParaRPr>
          </a:p>
        </p:txBody>
      </p:sp>
      <p:sp>
        <p:nvSpPr>
          <p:cNvPr id="3" name="Content Placeholder 2"/>
          <p:cNvSpPr>
            <a:spLocks noGrp="1"/>
          </p:cNvSpPr>
          <p:nvPr>
            <p:ph idx="1"/>
          </p:nvPr>
        </p:nvSpPr>
        <p:spPr>
          <a:xfrm>
            <a:off x="419100" y="1981200"/>
            <a:ext cx="8229600" cy="4525963"/>
          </a:xfrm>
        </p:spPr>
        <p:txBody>
          <a:bodyPr/>
          <a:lstStyle/>
          <a:p>
            <a:pPr algn="just"/>
            <a:r>
              <a:rPr lang="en-US" sz="2000" b="1" dirty="0">
                <a:solidFill>
                  <a:srgbClr val="0070C0"/>
                </a:solidFill>
                <a:latin typeface="Arial" charset="0"/>
                <a:cs typeface="Arial" charset="0"/>
              </a:rPr>
              <a:t>Level 1: </a:t>
            </a:r>
            <a:r>
              <a:rPr lang="en-US" sz="2000" dirty="0">
                <a:latin typeface="Arial" charset="0"/>
                <a:cs typeface="Arial" charset="0"/>
              </a:rPr>
              <a:t>using RPDs, SPACRCs, Backpacks and Linear Detectors to primary checking in order to detect radiation and coordinate with Level 2 to zoning, identify suspect objects.</a:t>
            </a:r>
          </a:p>
          <a:p>
            <a:pPr algn="just"/>
            <a:r>
              <a:rPr lang="en-US" sz="2000" b="1" dirty="0">
                <a:solidFill>
                  <a:srgbClr val="0070C0"/>
                </a:solidFill>
                <a:latin typeface="Arial" charset="0"/>
                <a:cs typeface="Arial" charset="0"/>
              </a:rPr>
              <a:t>Level 2: </a:t>
            </a:r>
            <a:r>
              <a:rPr lang="en-US" sz="2000" dirty="0">
                <a:latin typeface="Arial" charset="0"/>
                <a:cs typeface="Arial" charset="0"/>
              </a:rPr>
              <a:t>using RIIDs, Backpacks and Inspectors to secondary checking after receiving radiation information from Level 1, cooperate with Level 3 to deal with radiation events.</a:t>
            </a:r>
          </a:p>
          <a:p>
            <a:pPr algn="just"/>
            <a:r>
              <a:rPr lang="en-US" sz="2000" b="1" dirty="0">
                <a:solidFill>
                  <a:srgbClr val="0070C0"/>
                </a:solidFill>
                <a:latin typeface="Arial" charset="0"/>
                <a:cs typeface="Arial" charset="0"/>
              </a:rPr>
              <a:t>Level 3: </a:t>
            </a:r>
            <a:r>
              <a:rPr lang="en-US" sz="2000" dirty="0">
                <a:latin typeface="Arial" charset="0"/>
                <a:cs typeface="Arial" charset="0"/>
              </a:rPr>
              <a:t>using </a:t>
            </a:r>
            <a:r>
              <a:rPr lang="en-US" sz="2000" dirty="0" err="1">
                <a:latin typeface="Arial" charset="0"/>
                <a:cs typeface="Arial" charset="0"/>
              </a:rPr>
              <a:t>HPGe</a:t>
            </a:r>
            <a:r>
              <a:rPr lang="en-US" sz="2000" dirty="0">
                <a:latin typeface="Arial" charset="0"/>
                <a:cs typeface="Arial" charset="0"/>
              </a:rPr>
              <a:t>(s), Contamination detectors, emergency response equipment and protective equipment to respond to radiation incidents.</a:t>
            </a:r>
          </a:p>
          <a:p>
            <a:endParaRPr lang="en-US" dirty="0"/>
          </a:p>
          <a:p>
            <a:endParaRPr lang="vi-VN" dirty="0"/>
          </a:p>
        </p:txBody>
      </p:sp>
      <p:pic>
        <p:nvPicPr>
          <p:cNvPr id="11" name="Picture 10" descr="Đồng chí Thượng tướng Tô Lâm - Ủy viên  Bộ Chính trị, Thứ trưởng Bộ Công an làm việc tại Công an tỉnh."/>
          <p:cNvPicPr/>
          <p:nvPr/>
        </p:nvPicPr>
        <p:blipFill>
          <a:blip r:embed="rId3">
            <a:extLst>
              <a:ext uri="{28A0092B-C50C-407E-A947-70E740481C1C}">
                <a14:useLocalDpi xmlns:a14="http://schemas.microsoft.com/office/drawing/2010/main" val="0"/>
              </a:ext>
            </a:extLst>
          </a:blip>
          <a:srcRect/>
          <a:stretch>
            <a:fillRect/>
          </a:stretch>
        </p:blipFill>
        <p:spPr bwMode="auto">
          <a:xfrm>
            <a:off x="961866" y="5012808"/>
            <a:ext cx="3152934" cy="1768595"/>
          </a:xfrm>
          <a:prstGeom prst="rect">
            <a:avLst/>
          </a:prstGeom>
          <a:noFill/>
          <a:ln>
            <a:noFill/>
          </a:ln>
        </p:spPr>
      </p:pic>
      <p:pic>
        <p:nvPicPr>
          <p:cNvPr id="12" name="Picture 11"/>
          <p:cNvPicPr/>
          <p:nvPr/>
        </p:nvPicPr>
        <p:blipFill rotWithShape="1">
          <a:blip r:embed="rId4" cstate="print"/>
          <a:srcRect l="5836" t="1888" r="3183" b="2313"/>
          <a:stretch/>
        </p:blipFill>
        <p:spPr bwMode="auto">
          <a:xfrm>
            <a:off x="5181600" y="5008932"/>
            <a:ext cx="3057625" cy="17685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142169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2.2. </a:t>
            </a:r>
            <a:r>
              <a:rPr lang="en-US" sz="3200" dirty="0"/>
              <a:t>Nuclear Security Plan for APEC </a:t>
            </a:r>
            <a:r>
              <a:rPr lang="en-US" sz="3200" dirty="0" smtClean="0"/>
              <a:t>2017</a:t>
            </a:r>
          </a:p>
        </p:txBody>
      </p:sp>
      <p:sp>
        <p:nvSpPr>
          <p:cNvPr id="7" name="Rectangle 3"/>
          <p:cNvSpPr txBox="1">
            <a:spLocks noChangeArrowheads="1"/>
          </p:cNvSpPr>
          <p:nvPr/>
        </p:nvSpPr>
        <p:spPr bwMode="auto">
          <a:xfrm>
            <a:off x="386166" y="1323734"/>
            <a:ext cx="4800600" cy="4924425"/>
          </a:xfrm>
          <a:prstGeom prst="rect">
            <a:avLst/>
          </a:prstGeom>
          <a:noFill/>
          <a:ln w="9525">
            <a:noFill/>
            <a:miter lim="800000"/>
            <a:headEnd/>
            <a:tailEnd/>
          </a:ln>
        </p:spPr>
        <p:txBody>
          <a:bodyPr lIns="92075" tIns="46038" rIns="92075" bIns="46038"/>
          <a:lstStyle/>
          <a:p>
            <a:pPr algn="just" eaLnBrk="0" fontAlgn="auto" hangingPunct="0">
              <a:spcBef>
                <a:spcPts val="500"/>
              </a:spcBef>
              <a:spcAft>
                <a:spcPts val="500"/>
              </a:spcAft>
              <a:buClr>
                <a:schemeClr val="tx2"/>
              </a:buClr>
              <a:defRPr/>
            </a:pPr>
            <a:r>
              <a:rPr lang="en-US" sz="2000" b="1" kern="0" dirty="0" smtClean="0"/>
              <a:t>- Da Nang City in 2017, second time Viet Nam hosted the Summit. </a:t>
            </a:r>
            <a:endParaRPr lang="en-US" sz="2400" b="1" kern="0" dirty="0">
              <a:solidFill>
                <a:srgbClr val="00B050"/>
              </a:solidFill>
            </a:endParaRPr>
          </a:p>
          <a:p>
            <a:pPr algn="just" eaLnBrk="0" fontAlgn="auto" hangingPunct="0">
              <a:spcBef>
                <a:spcPts val="500"/>
              </a:spcBef>
              <a:spcAft>
                <a:spcPts val="500"/>
              </a:spcAft>
              <a:buClr>
                <a:schemeClr val="tx2"/>
              </a:buClr>
              <a:defRPr/>
            </a:pPr>
            <a:r>
              <a:rPr lang="en-US" sz="2000" b="1" kern="0" dirty="0" smtClean="0"/>
              <a:t>- Main organizations involving in the Summit: </a:t>
            </a:r>
          </a:p>
        </p:txBody>
      </p:sp>
      <p:sp>
        <p:nvSpPr>
          <p:cNvPr id="2" name="Slide Number Placeholder 1"/>
          <p:cNvSpPr>
            <a:spLocks noGrp="1"/>
          </p:cNvSpPr>
          <p:nvPr>
            <p:ph type="sldNum" sz="quarter" idx="10"/>
          </p:nvPr>
        </p:nvSpPr>
        <p:spPr/>
        <p:txBody>
          <a:bodyPr/>
          <a:lstStyle/>
          <a:p>
            <a:fld id="{DBD93835-E819-496E-B0B0-18B09D53145B}" type="slidenum">
              <a:rPr lang="en-US" smtClean="0"/>
              <a:pPr/>
              <a:t>15</a:t>
            </a:fld>
            <a:endParaRPr lang="en-US" dirty="0"/>
          </a:p>
        </p:txBody>
      </p:sp>
      <p:graphicFrame>
        <p:nvGraphicFramePr>
          <p:cNvPr id="5" name="Diagram 4"/>
          <p:cNvGraphicFramePr/>
          <p:nvPr>
            <p:extLst>
              <p:ext uri="{D42A27DB-BD31-4B8C-83A1-F6EECF244321}">
                <p14:modId xmlns:p14="http://schemas.microsoft.com/office/powerpoint/2010/main" val="4146008999"/>
              </p:ext>
            </p:extLst>
          </p:nvPr>
        </p:nvGraphicFramePr>
        <p:xfrm>
          <a:off x="-228600" y="2642435"/>
          <a:ext cx="65532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Kết quả hình ảnh cho APEC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1323734"/>
            <a:ext cx="3505201" cy="233386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399" y="3657600"/>
            <a:ext cx="3505201" cy="233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609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2.2. </a:t>
            </a:r>
            <a:r>
              <a:rPr lang="en-US" sz="3200" dirty="0"/>
              <a:t>Nuclear Security Plan for APEC 2017</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16</a:t>
            </a:fld>
            <a:endParaRPr lang="en-US" dirty="0"/>
          </a:p>
        </p:txBody>
      </p:sp>
      <p:sp>
        <p:nvSpPr>
          <p:cNvPr id="6" name="Rectangle 3"/>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b="1" kern="0" dirty="0">
                <a:solidFill>
                  <a:srgbClr val="00B050"/>
                </a:solidFill>
              </a:rPr>
              <a:t>Nuclear security response </a:t>
            </a:r>
            <a:r>
              <a:rPr lang="en-US" sz="2400" b="1" kern="0" dirty="0" smtClean="0">
                <a:solidFill>
                  <a:srgbClr val="00B050"/>
                </a:solidFill>
              </a:rPr>
              <a:t>preparedness</a:t>
            </a:r>
          </a:p>
          <a:p>
            <a:pPr algn="just">
              <a:spcBef>
                <a:spcPts val="600"/>
              </a:spcBef>
              <a:spcAft>
                <a:spcPts val="600"/>
              </a:spcAft>
              <a:buFont typeface="Arial" pitchFamily="34" charset="0"/>
              <a:buChar char="•"/>
            </a:pPr>
            <a:r>
              <a:rPr lang="en-US" sz="2000" dirty="0" smtClean="0">
                <a:solidFill>
                  <a:srgbClr val="0070C0"/>
                </a:solidFill>
              </a:rPr>
              <a:t>01 </a:t>
            </a:r>
            <a:r>
              <a:rPr lang="en-US" sz="2000" dirty="0">
                <a:solidFill>
                  <a:srgbClr val="0070C0"/>
                </a:solidFill>
              </a:rPr>
              <a:t>Coordination Meetings </a:t>
            </a:r>
            <a:r>
              <a:rPr lang="en-US" sz="2000" dirty="0"/>
              <a:t>with the IAEA and </a:t>
            </a:r>
            <a:r>
              <a:rPr lang="en-US" sz="2000" dirty="0" smtClean="0"/>
              <a:t>(</a:t>
            </a:r>
            <a:r>
              <a:rPr lang="en-US" sz="2000" dirty="0"/>
              <a:t>March </a:t>
            </a:r>
            <a:r>
              <a:rPr lang="en-US" sz="2000" dirty="0" smtClean="0"/>
              <a:t>2017) </a:t>
            </a:r>
            <a:r>
              <a:rPr lang="en-US" sz="2000" dirty="0"/>
              <a:t>to discuss </a:t>
            </a:r>
            <a:r>
              <a:rPr lang="en-US" sz="2000" dirty="0" smtClean="0"/>
              <a:t>on:</a:t>
            </a:r>
          </a:p>
          <a:p>
            <a:pPr algn="just">
              <a:spcBef>
                <a:spcPts val="600"/>
              </a:spcBef>
              <a:spcAft>
                <a:spcPts val="600"/>
              </a:spcAft>
              <a:buFont typeface="Arial" pitchFamily="34" charset="0"/>
              <a:buChar char="•"/>
            </a:pPr>
            <a:r>
              <a:rPr lang="en-US" sz="2000" dirty="0" smtClean="0"/>
              <a:t>threat assessment;</a:t>
            </a:r>
          </a:p>
          <a:p>
            <a:pPr algn="just">
              <a:spcBef>
                <a:spcPts val="600"/>
              </a:spcBef>
              <a:spcAft>
                <a:spcPts val="600"/>
              </a:spcAft>
              <a:buFont typeface="Arial" pitchFamily="34" charset="0"/>
              <a:buChar char="•"/>
            </a:pPr>
            <a:r>
              <a:rPr lang="en-US" sz="2000" dirty="0"/>
              <a:t>international assistance </a:t>
            </a:r>
          </a:p>
          <a:p>
            <a:pPr algn="just">
              <a:spcBef>
                <a:spcPts val="600"/>
              </a:spcBef>
              <a:spcAft>
                <a:spcPts val="600"/>
              </a:spcAft>
              <a:buFont typeface="Arial" pitchFamily="34" charset="0"/>
              <a:buChar char="•"/>
            </a:pPr>
            <a:r>
              <a:rPr lang="en-US" sz="2000" dirty="0"/>
              <a:t>nuclear security arrangements for APEC 2017;</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3733800"/>
            <a:ext cx="4343400" cy="259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347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2.2. </a:t>
            </a:r>
            <a:r>
              <a:rPr lang="en-US" sz="3200" dirty="0"/>
              <a:t>Nuclear Security Plan for APEC 2017</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17</a:t>
            </a:fld>
            <a:endParaRPr lang="en-US"/>
          </a:p>
        </p:txBody>
      </p:sp>
      <p:sp>
        <p:nvSpPr>
          <p:cNvPr id="6" name="Rectangle 3"/>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b="1" kern="0" dirty="0">
                <a:solidFill>
                  <a:schemeClr val="tx2"/>
                </a:solidFill>
              </a:rPr>
              <a:t>Nuclear security response </a:t>
            </a:r>
            <a:r>
              <a:rPr lang="en-US" sz="2400" b="1" kern="0" dirty="0" smtClean="0">
                <a:solidFill>
                  <a:schemeClr val="tx2"/>
                </a:solidFill>
              </a:rPr>
              <a:t>preparedness</a:t>
            </a:r>
          </a:p>
        </p:txBody>
      </p:sp>
      <p:pic>
        <p:nvPicPr>
          <p:cNvPr id="6146" name="Picture 2" descr="http://www.varans.vn/lib/ckfinder/images/IMG201709220942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563914"/>
            <a:ext cx="3299581" cy="24746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600200"/>
            <a:ext cx="4572000" cy="4678204"/>
          </a:xfrm>
          <a:prstGeom prst="rect">
            <a:avLst/>
          </a:prstGeom>
        </p:spPr>
        <p:txBody>
          <a:bodyPr wrap="square">
            <a:spAutoFit/>
          </a:bodyPr>
          <a:lstStyle/>
          <a:p>
            <a:pPr algn="just">
              <a:spcBef>
                <a:spcPts val="600"/>
              </a:spcBef>
              <a:spcAft>
                <a:spcPts val="600"/>
              </a:spcAft>
              <a:buFont typeface="Arial" pitchFamily="34" charset="0"/>
              <a:buChar char="•"/>
            </a:pPr>
            <a:r>
              <a:rPr lang="en-US" dirty="0" smtClean="0"/>
              <a:t> 25/9/2017</a:t>
            </a:r>
            <a:r>
              <a:rPr lang="en-US" dirty="0"/>
              <a:t>, VARANS </a:t>
            </a:r>
            <a:r>
              <a:rPr lang="en-US" dirty="0" smtClean="0"/>
              <a:t>handed </a:t>
            </a:r>
            <a:r>
              <a:rPr lang="en-US" dirty="0"/>
              <a:t>over the equipment for Customs (Da Nang </a:t>
            </a:r>
            <a:r>
              <a:rPr lang="en-US" dirty="0" smtClean="0"/>
              <a:t>customs) </a:t>
            </a:r>
            <a:r>
              <a:rPr lang="en-US" dirty="0"/>
              <a:t>and K10;</a:t>
            </a:r>
          </a:p>
          <a:p>
            <a:pPr algn="just">
              <a:spcBef>
                <a:spcPts val="600"/>
              </a:spcBef>
              <a:spcAft>
                <a:spcPts val="600"/>
              </a:spcAft>
              <a:buFont typeface="Arial" pitchFamily="34" charset="0"/>
              <a:buChar char="•"/>
            </a:pPr>
            <a:r>
              <a:rPr lang="en-US" dirty="0" smtClean="0"/>
              <a:t> 10/2017</a:t>
            </a:r>
            <a:r>
              <a:rPr lang="en-US" dirty="0"/>
              <a:t>, VARANS </a:t>
            </a:r>
            <a:r>
              <a:rPr lang="en-US" dirty="0" smtClean="0"/>
              <a:t>provided </a:t>
            </a:r>
            <a:r>
              <a:rPr lang="en-US" dirty="0" smtClean="0">
                <a:solidFill>
                  <a:srgbClr val="0070C0"/>
                </a:solidFill>
              </a:rPr>
              <a:t>training </a:t>
            </a:r>
            <a:r>
              <a:rPr lang="en-US" dirty="0"/>
              <a:t>for Customs (Da Nang customs ) and K10 on:</a:t>
            </a:r>
          </a:p>
          <a:p>
            <a:pPr lvl="1" algn="just">
              <a:spcBef>
                <a:spcPts val="600"/>
              </a:spcBef>
              <a:spcAft>
                <a:spcPts val="600"/>
              </a:spcAft>
              <a:buFont typeface="Wingdings" pitchFamily="2" charset="2"/>
              <a:buChar char="§"/>
            </a:pPr>
            <a:r>
              <a:rPr lang="en-US" sz="1600" dirty="0"/>
              <a:t>Nuclear Security Systems and Measures for Major Public Events, </a:t>
            </a:r>
          </a:p>
          <a:p>
            <a:pPr lvl="1" algn="just">
              <a:spcBef>
                <a:spcPts val="600"/>
              </a:spcBef>
              <a:spcAft>
                <a:spcPts val="600"/>
              </a:spcAft>
              <a:buFont typeface="Wingdings" pitchFamily="2" charset="2"/>
              <a:buChar char="§"/>
            </a:pPr>
            <a:r>
              <a:rPr lang="en-US" sz="1600" dirty="0"/>
              <a:t>Information Exchange in Incidents of Nuclear and Other Radioactive Material out of Regulatory Control, </a:t>
            </a:r>
          </a:p>
          <a:p>
            <a:pPr lvl="1" algn="just">
              <a:spcBef>
                <a:spcPts val="600"/>
              </a:spcBef>
              <a:spcAft>
                <a:spcPts val="600"/>
              </a:spcAft>
              <a:buFont typeface="Wingdings" pitchFamily="2" charset="2"/>
              <a:buChar char="§"/>
            </a:pPr>
            <a:r>
              <a:rPr lang="en-US" sz="1600" dirty="0"/>
              <a:t>Responding to Nuclear Security Events at Venus and other Strategy Locations, and</a:t>
            </a:r>
          </a:p>
          <a:p>
            <a:pPr lvl="1" algn="just">
              <a:spcBef>
                <a:spcPts val="600"/>
              </a:spcBef>
              <a:spcAft>
                <a:spcPts val="600"/>
              </a:spcAft>
              <a:buFont typeface="Arial" pitchFamily="34" charset="0"/>
              <a:buChar char="•"/>
            </a:pPr>
            <a:r>
              <a:rPr lang="en-US" sz="1600" dirty="0"/>
              <a:t>Radioactive Sources Searching</a:t>
            </a:r>
          </a:p>
          <a:p>
            <a:pPr algn="just">
              <a:spcBef>
                <a:spcPts val="600"/>
              </a:spcBef>
              <a:spcAft>
                <a:spcPts val="600"/>
              </a:spcAft>
              <a:buFont typeface="Arial" pitchFamily="34" charset="0"/>
              <a:buChar char="•"/>
            </a:pPr>
            <a:endParaRPr lang="en-US" sz="2000" dirty="0"/>
          </a:p>
        </p:txBody>
      </p:sp>
      <p:pic>
        <p:nvPicPr>
          <p:cNvPr id="6148" name="Picture 4" descr="http://www.varans.vn/lib/ckfinder/images/IMG201709220935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6479" y="4233438"/>
            <a:ext cx="3296216" cy="247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4467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2.2. </a:t>
            </a:r>
            <a:r>
              <a:rPr lang="en-US" sz="3200" dirty="0"/>
              <a:t>Nuclear Security Plan for APEC 2017</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18</a:t>
            </a:fld>
            <a:endParaRPr lang="en-US"/>
          </a:p>
        </p:txBody>
      </p:sp>
      <p:sp>
        <p:nvSpPr>
          <p:cNvPr id="6" name="Rectangle 3"/>
          <p:cNvSpPr txBox="1">
            <a:spLocks noChangeArrowheads="1"/>
          </p:cNvSpPr>
          <p:nvPr/>
        </p:nvSpPr>
        <p:spPr bwMode="auto">
          <a:xfrm>
            <a:off x="304800" y="1143000"/>
            <a:ext cx="517864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b="1" kern="0" dirty="0">
                <a:solidFill>
                  <a:schemeClr val="tx2"/>
                </a:solidFill>
              </a:rPr>
              <a:t>Nuclear security response </a:t>
            </a:r>
            <a:r>
              <a:rPr lang="en-US" sz="2400" b="1" kern="0" dirty="0" smtClean="0">
                <a:solidFill>
                  <a:schemeClr val="tx2"/>
                </a:solidFill>
              </a:rPr>
              <a:t>preparedness</a:t>
            </a:r>
          </a:p>
        </p:txBody>
      </p:sp>
      <p:sp>
        <p:nvSpPr>
          <p:cNvPr id="3" name="Rectangle 2"/>
          <p:cNvSpPr/>
          <p:nvPr/>
        </p:nvSpPr>
        <p:spPr>
          <a:xfrm>
            <a:off x="457200" y="2057400"/>
            <a:ext cx="4572000" cy="3908762"/>
          </a:xfrm>
          <a:prstGeom prst="rect">
            <a:avLst/>
          </a:prstGeom>
        </p:spPr>
        <p:txBody>
          <a:bodyPr wrap="square">
            <a:spAutoFit/>
          </a:bodyPr>
          <a:lstStyle/>
          <a:p>
            <a:pPr algn="just">
              <a:spcBef>
                <a:spcPts val="600"/>
              </a:spcBef>
              <a:spcAft>
                <a:spcPts val="600"/>
              </a:spcAft>
              <a:buFont typeface="Arial" pitchFamily="34" charset="0"/>
              <a:buChar char="•"/>
            </a:pPr>
            <a:r>
              <a:rPr lang="en-US" dirty="0" smtClean="0"/>
              <a:t> VARANS </a:t>
            </a:r>
            <a:r>
              <a:rPr lang="en-US" dirty="0"/>
              <a:t>has temporarily </a:t>
            </a:r>
            <a:r>
              <a:rPr lang="en-US" dirty="0" smtClean="0"/>
              <a:t>ceased the authorization for transportation </a:t>
            </a:r>
            <a:r>
              <a:rPr lang="en-US" dirty="0"/>
              <a:t>of nuclear materials, radioactive sources through Da Nang, Quang Nam and neighboring provinces</a:t>
            </a:r>
            <a:r>
              <a:rPr lang="en-US" dirty="0" smtClean="0"/>
              <a:t>.</a:t>
            </a:r>
            <a:endParaRPr lang="en-US" dirty="0"/>
          </a:p>
          <a:p>
            <a:pPr algn="just">
              <a:spcBef>
                <a:spcPts val="600"/>
              </a:spcBef>
              <a:spcAft>
                <a:spcPts val="600"/>
              </a:spcAft>
              <a:buFont typeface="Arial" pitchFamily="34" charset="0"/>
              <a:buChar char="•"/>
            </a:pPr>
            <a:r>
              <a:rPr lang="en-US" sz="2000" dirty="0"/>
              <a:t> </a:t>
            </a:r>
            <a:r>
              <a:rPr lang="en-US" dirty="0"/>
              <a:t>Da </a:t>
            </a:r>
            <a:r>
              <a:rPr lang="en-US" dirty="0" smtClean="0"/>
              <a:t>Nang, </a:t>
            </a:r>
            <a:r>
              <a:rPr lang="en-US" dirty="0"/>
              <a:t>Quang Nam and neighboring provinces </a:t>
            </a:r>
            <a:r>
              <a:rPr lang="en-US" dirty="0" smtClean="0"/>
              <a:t>established strict control </a:t>
            </a:r>
            <a:r>
              <a:rPr lang="en-US" dirty="0"/>
              <a:t>the routes in the </a:t>
            </a:r>
            <a:r>
              <a:rPr lang="en-US" dirty="0" smtClean="0"/>
              <a:t>area</a:t>
            </a:r>
          </a:p>
          <a:p>
            <a:pPr algn="just">
              <a:spcBef>
                <a:spcPts val="600"/>
              </a:spcBef>
              <a:spcAft>
                <a:spcPts val="600"/>
              </a:spcAft>
              <a:buFont typeface="Arial" pitchFamily="34" charset="0"/>
              <a:buChar char="•"/>
            </a:pPr>
            <a:r>
              <a:rPr lang="en-US" dirty="0"/>
              <a:t> </a:t>
            </a:r>
            <a:r>
              <a:rPr lang="en-US" dirty="0" err="1"/>
              <a:t>Danang</a:t>
            </a:r>
            <a:r>
              <a:rPr lang="en-US" dirty="0"/>
              <a:t> Customs </a:t>
            </a:r>
            <a:r>
              <a:rPr lang="en-US" dirty="0" smtClean="0"/>
              <a:t>established </a:t>
            </a:r>
            <a:r>
              <a:rPr lang="en-US" dirty="0"/>
              <a:t>radioactive control posts at </a:t>
            </a:r>
            <a:r>
              <a:rPr lang="en-US" dirty="0" smtClean="0"/>
              <a:t>Da Nang International Airport </a:t>
            </a:r>
            <a:r>
              <a:rPr lang="en-US" dirty="0"/>
              <a:t>and </a:t>
            </a:r>
            <a:r>
              <a:rPr lang="en-US" dirty="0" smtClean="0"/>
              <a:t>Da </a:t>
            </a:r>
            <a:r>
              <a:rPr lang="en-US" dirty="0" err="1" smtClean="0"/>
              <a:t>nang</a:t>
            </a:r>
            <a:r>
              <a:rPr lang="en-US" dirty="0" smtClean="0"/>
              <a:t> seaport.</a:t>
            </a:r>
          </a:p>
          <a:p>
            <a:pPr algn="just">
              <a:spcBef>
                <a:spcPts val="600"/>
              </a:spcBef>
              <a:spcAft>
                <a:spcPts val="600"/>
              </a:spcAft>
              <a:buFont typeface="Arial" pitchFamily="34" charset="0"/>
              <a:buChar char="•"/>
            </a:pPr>
            <a:r>
              <a:rPr lang="en-US" dirty="0"/>
              <a:t> </a:t>
            </a:r>
          </a:p>
        </p:txBody>
      </p:sp>
      <p:pic>
        <p:nvPicPr>
          <p:cNvPr id="7170" name="Picture 2" descr="http://streaming1.danviet.vn/upload/4-2017/images/2017-10-23/cam-xe1-1508751322-width500height7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542" y="1295400"/>
            <a:ext cx="3470058" cy="498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38078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2.2. </a:t>
            </a:r>
            <a:r>
              <a:rPr lang="en-US" sz="3200" dirty="0"/>
              <a:t>Nuclear Security Plan for APEC 2017</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19</a:t>
            </a:fld>
            <a:endParaRPr lang="en-US" dirty="0"/>
          </a:p>
        </p:txBody>
      </p:sp>
      <p:sp>
        <p:nvSpPr>
          <p:cNvPr id="6" name="Rectangle 3"/>
          <p:cNvSpPr txBox="1">
            <a:spLocks noChangeArrowheads="1"/>
          </p:cNvSpPr>
          <p:nvPr/>
        </p:nvSpPr>
        <p:spPr bwMode="auto">
          <a:xfrm>
            <a:off x="266700" y="11684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b="1" kern="0" dirty="0">
                <a:solidFill>
                  <a:schemeClr val="tx2"/>
                </a:solidFill>
              </a:rPr>
              <a:t>Nuclear security response </a:t>
            </a:r>
            <a:r>
              <a:rPr lang="en-US" sz="2400" b="1" kern="0" dirty="0" smtClean="0">
                <a:solidFill>
                  <a:schemeClr val="tx2"/>
                </a:solidFill>
              </a:rPr>
              <a:t>preparedness</a:t>
            </a:r>
          </a:p>
          <a:p>
            <a:pPr marL="0" indent="0" algn="just">
              <a:spcBef>
                <a:spcPts val="600"/>
              </a:spcBef>
              <a:spcAft>
                <a:spcPts val="600"/>
              </a:spcAft>
            </a:pPr>
            <a:r>
              <a:rPr lang="en-US" sz="2000" dirty="0" smtClean="0">
                <a:solidFill>
                  <a:srgbClr val="0070C0"/>
                </a:solidFill>
              </a:rPr>
              <a:t>01 </a:t>
            </a:r>
            <a:r>
              <a:rPr lang="en-US" sz="2000" dirty="0">
                <a:solidFill>
                  <a:srgbClr val="0070C0"/>
                </a:solidFill>
              </a:rPr>
              <a:t>Coordination Meetings </a:t>
            </a:r>
            <a:r>
              <a:rPr lang="en-US" sz="2000" dirty="0"/>
              <a:t>with the IAEA and </a:t>
            </a:r>
            <a:r>
              <a:rPr lang="en-US" sz="2000" dirty="0" smtClean="0"/>
              <a:t>(</a:t>
            </a:r>
            <a:r>
              <a:rPr lang="en-US" sz="2000" dirty="0"/>
              <a:t>March </a:t>
            </a:r>
            <a:r>
              <a:rPr lang="en-US" sz="2000" dirty="0" smtClean="0"/>
              <a:t>2017) </a:t>
            </a:r>
            <a:r>
              <a:rPr lang="en-US" sz="2000" dirty="0"/>
              <a:t>to discuss </a:t>
            </a:r>
            <a:r>
              <a:rPr lang="en-US" sz="2000" dirty="0" smtClean="0"/>
              <a:t>on:</a:t>
            </a:r>
          </a:p>
          <a:p>
            <a:pPr algn="just">
              <a:spcBef>
                <a:spcPts val="600"/>
              </a:spcBef>
              <a:spcAft>
                <a:spcPts val="600"/>
              </a:spcAft>
              <a:buFont typeface="Arial" pitchFamily="34" charset="0"/>
              <a:buChar char="•"/>
            </a:pPr>
            <a:r>
              <a:rPr lang="en-US" sz="2000" dirty="0" smtClean="0"/>
              <a:t>threat assessment;</a:t>
            </a:r>
          </a:p>
          <a:p>
            <a:pPr algn="just">
              <a:spcBef>
                <a:spcPts val="600"/>
              </a:spcBef>
              <a:spcAft>
                <a:spcPts val="600"/>
              </a:spcAft>
              <a:buFont typeface="Arial" pitchFamily="34" charset="0"/>
              <a:buChar char="•"/>
            </a:pPr>
            <a:r>
              <a:rPr lang="en-US" sz="2000" dirty="0"/>
              <a:t>international assistance </a:t>
            </a:r>
          </a:p>
          <a:p>
            <a:pPr algn="just">
              <a:spcBef>
                <a:spcPts val="600"/>
              </a:spcBef>
              <a:spcAft>
                <a:spcPts val="600"/>
              </a:spcAft>
              <a:buFont typeface="Arial" pitchFamily="34" charset="0"/>
              <a:buChar char="•"/>
            </a:pPr>
            <a:r>
              <a:rPr lang="en-US" sz="2000" dirty="0"/>
              <a:t>nuclear security arrangements for APEC 2017;</a:t>
            </a:r>
          </a:p>
        </p:txBody>
      </p:sp>
    </p:spTree>
    <p:extLst>
      <p:ext uri="{BB962C8B-B14F-4D97-AF65-F5344CB8AC3E}">
        <p14:creationId xmlns:p14="http://schemas.microsoft.com/office/powerpoint/2010/main" val="1687199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normAutofit/>
          </a:bodyPr>
          <a:lstStyle/>
          <a:p>
            <a:pPr algn="ctr">
              <a:defRPr/>
            </a:pPr>
            <a:r>
              <a:rPr lang="en-US" sz="4000" dirty="0" smtClean="0"/>
              <a:t>Content</a:t>
            </a:r>
            <a:endParaRPr lang="en-US" sz="4000" dirty="0"/>
          </a:p>
        </p:txBody>
      </p:sp>
      <p:sp>
        <p:nvSpPr>
          <p:cNvPr id="2" name="Slide Number Placeholder 1"/>
          <p:cNvSpPr>
            <a:spLocks noGrp="1"/>
          </p:cNvSpPr>
          <p:nvPr>
            <p:ph type="sldNum" sz="quarter" idx="10"/>
          </p:nvPr>
        </p:nvSpPr>
        <p:spPr/>
        <p:txBody>
          <a:bodyPr/>
          <a:lstStyle/>
          <a:p>
            <a:fld id="{DBD93835-E819-496E-B0B0-18B09D53145B}" type="slidenum">
              <a:rPr lang="en-US" smtClean="0"/>
              <a:pPr/>
              <a:t>2</a:t>
            </a:fld>
            <a:endParaRPr lang="en-US"/>
          </a:p>
        </p:txBody>
      </p:sp>
      <p:sp>
        <p:nvSpPr>
          <p:cNvPr id="19" name="Text Box 65"/>
          <p:cNvSpPr txBox="1">
            <a:spLocks noChangeArrowheads="1"/>
          </p:cNvSpPr>
          <p:nvPr/>
        </p:nvSpPr>
        <p:spPr bwMode="auto">
          <a:xfrm>
            <a:off x="1219206" y="2362200"/>
            <a:ext cx="7102446" cy="1815882"/>
          </a:xfrm>
          <a:prstGeom prst="rect">
            <a:avLst/>
          </a:prstGeom>
          <a:noFill/>
          <a:ln w="9525" algn="ctr">
            <a:noFill/>
            <a:miter lim="800000"/>
            <a:headEnd/>
            <a:tailEnd/>
          </a:ln>
        </p:spPr>
        <p:txBody>
          <a:bodyPr wrap="square">
            <a:spAutoFit/>
          </a:bodyPr>
          <a:lstStyle/>
          <a:p>
            <a:pPr eaLnBrk="0" hangingPunct="0"/>
            <a:r>
              <a:rPr lang="en-US" sz="2000" b="1" dirty="0">
                <a:solidFill>
                  <a:srgbClr val="003399"/>
                </a:solidFill>
              </a:rPr>
              <a:t>2. </a:t>
            </a:r>
            <a:r>
              <a:rPr lang="en-US" sz="2000" b="1" dirty="0" smtClean="0">
                <a:solidFill>
                  <a:srgbClr val="003399"/>
                </a:solidFill>
              </a:rPr>
              <a:t>Implementation of Nuclear security for major public events in Viet </a:t>
            </a:r>
            <a:r>
              <a:rPr lang="en-US" sz="2000" b="1" dirty="0" smtClean="0">
                <a:solidFill>
                  <a:srgbClr val="003399"/>
                </a:solidFill>
              </a:rPr>
              <a:t>Nam</a:t>
            </a:r>
          </a:p>
          <a:p>
            <a:pPr eaLnBrk="0" hangingPunct="0"/>
            <a:endParaRPr lang="en-US" sz="1000" b="1" dirty="0" smtClean="0">
              <a:solidFill>
                <a:srgbClr val="003399"/>
              </a:solidFill>
            </a:endParaRPr>
          </a:p>
          <a:p>
            <a:pPr eaLnBrk="0" hangingPunct="0"/>
            <a:r>
              <a:rPr lang="en-US" sz="2000" b="1" dirty="0" smtClean="0">
                <a:solidFill>
                  <a:srgbClr val="003399"/>
                </a:solidFill>
              </a:rPr>
              <a:t>2.1. Nuclear Security Plan for Hung King Temple Festival</a:t>
            </a:r>
          </a:p>
          <a:p>
            <a:pPr eaLnBrk="0" hangingPunct="0"/>
            <a:r>
              <a:rPr lang="en-US" sz="2000" b="1" dirty="0" smtClean="0">
                <a:solidFill>
                  <a:srgbClr val="003399"/>
                </a:solidFill>
              </a:rPr>
              <a:t>2.2. Nuclear Security Plan for APEC Summit 2017</a:t>
            </a:r>
          </a:p>
          <a:p>
            <a:pPr eaLnBrk="0" hangingPunct="0"/>
            <a:r>
              <a:rPr lang="en-US" sz="2000" b="1" dirty="0" smtClean="0">
                <a:solidFill>
                  <a:srgbClr val="003399"/>
                </a:solidFill>
              </a:rPr>
              <a:t>2.3. Nuclear Security Plan </a:t>
            </a:r>
            <a:r>
              <a:rPr lang="en-US" sz="2000" b="1" dirty="0">
                <a:solidFill>
                  <a:srgbClr val="003399"/>
                </a:solidFill>
              </a:rPr>
              <a:t>for DPRK – US Summit </a:t>
            </a:r>
            <a:r>
              <a:rPr lang="en-US" sz="2000" b="1" dirty="0" smtClean="0">
                <a:solidFill>
                  <a:srgbClr val="003399"/>
                </a:solidFill>
              </a:rPr>
              <a:t>2019</a:t>
            </a:r>
            <a:endParaRPr lang="en-US" sz="2000" b="1" dirty="0">
              <a:solidFill>
                <a:srgbClr val="003399"/>
              </a:solidFill>
            </a:endParaRPr>
          </a:p>
        </p:txBody>
      </p:sp>
      <p:sp>
        <p:nvSpPr>
          <p:cNvPr id="21" name="Text Box 65"/>
          <p:cNvSpPr txBox="1">
            <a:spLocks noChangeArrowheads="1"/>
          </p:cNvSpPr>
          <p:nvPr/>
        </p:nvSpPr>
        <p:spPr bwMode="auto">
          <a:xfrm>
            <a:off x="1249368" y="1828800"/>
            <a:ext cx="7545655" cy="400110"/>
          </a:xfrm>
          <a:prstGeom prst="rect">
            <a:avLst/>
          </a:prstGeom>
          <a:noFill/>
          <a:ln w="9525" algn="ctr">
            <a:noFill/>
            <a:miter lim="800000"/>
            <a:headEnd/>
            <a:tailEnd/>
          </a:ln>
        </p:spPr>
        <p:txBody>
          <a:bodyPr wrap="none">
            <a:spAutoFit/>
          </a:bodyPr>
          <a:lstStyle/>
          <a:p>
            <a:pPr eaLnBrk="0" hangingPunct="0"/>
            <a:r>
              <a:rPr lang="en-US" sz="2000" b="1" dirty="0">
                <a:solidFill>
                  <a:srgbClr val="003399"/>
                </a:solidFill>
              </a:rPr>
              <a:t>1. </a:t>
            </a:r>
            <a:r>
              <a:rPr lang="en-US" sz="2000" b="1" dirty="0" smtClean="0">
                <a:solidFill>
                  <a:srgbClr val="003399"/>
                </a:solidFill>
              </a:rPr>
              <a:t>National Structure for response to nuclear security events</a:t>
            </a:r>
            <a:endParaRPr lang="en-US" sz="2000" b="1" dirty="0">
              <a:solidFill>
                <a:srgbClr val="003399"/>
              </a:solidFill>
            </a:endParaRPr>
          </a:p>
        </p:txBody>
      </p:sp>
      <p:sp>
        <p:nvSpPr>
          <p:cNvPr id="26" name="Text Box 65"/>
          <p:cNvSpPr txBox="1">
            <a:spLocks noChangeArrowheads="1"/>
          </p:cNvSpPr>
          <p:nvPr/>
        </p:nvSpPr>
        <p:spPr bwMode="auto">
          <a:xfrm>
            <a:off x="1157301" y="4354752"/>
            <a:ext cx="7437437" cy="400110"/>
          </a:xfrm>
          <a:prstGeom prst="rect">
            <a:avLst/>
          </a:prstGeom>
          <a:noFill/>
          <a:ln w="9525" algn="ctr">
            <a:noFill/>
            <a:miter lim="800000"/>
            <a:headEnd/>
            <a:tailEnd/>
          </a:ln>
        </p:spPr>
        <p:txBody>
          <a:bodyPr wrap="square">
            <a:spAutoFit/>
          </a:bodyPr>
          <a:lstStyle/>
          <a:p>
            <a:pPr eaLnBrk="0" hangingPunct="0"/>
            <a:r>
              <a:rPr lang="en-US" b="1" dirty="0" smtClean="0">
                <a:solidFill>
                  <a:srgbClr val="003399"/>
                </a:solidFill>
              </a:rPr>
              <a:t>3. Advantages and Challenges	</a:t>
            </a:r>
            <a:endParaRPr lang="en-US" sz="2000" b="1" dirty="0">
              <a:solidFill>
                <a:srgbClr val="003399"/>
              </a:solidFill>
            </a:endParaRPr>
          </a:p>
        </p:txBody>
      </p:sp>
      <p:sp>
        <p:nvSpPr>
          <p:cNvPr id="28" name="Text Box 65"/>
          <p:cNvSpPr txBox="1">
            <a:spLocks noChangeArrowheads="1"/>
          </p:cNvSpPr>
          <p:nvPr/>
        </p:nvSpPr>
        <p:spPr bwMode="auto">
          <a:xfrm>
            <a:off x="1131901" y="4917673"/>
            <a:ext cx="6858000" cy="400110"/>
          </a:xfrm>
          <a:prstGeom prst="rect">
            <a:avLst/>
          </a:prstGeom>
          <a:noFill/>
          <a:ln w="9525" algn="ctr">
            <a:noFill/>
            <a:miter lim="800000"/>
            <a:headEnd/>
            <a:tailEnd/>
          </a:ln>
        </p:spPr>
        <p:txBody>
          <a:bodyPr>
            <a:spAutoFit/>
          </a:bodyPr>
          <a:lstStyle/>
          <a:p>
            <a:pPr eaLnBrk="0" hangingPunct="0"/>
            <a:r>
              <a:rPr lang="en-US" sz="2000" b="1" dirty="0">
                <a:solidFill>
                  <a:srgbClr val="003399"/>
                </a:solidFill>
              </a:rPr>
              <a:t>4. </a:t>
            </a:r>
            <a:r>
              <a:rPr lang="en-US" sz="2000" b="1" dirty="0" smtClean="0">
                <a:solidFill>
                  <a:srgbClr val="003399"/>
                </a:solidFill>
              </a:rPr>
              <a:t>Conclusion</a:t>
            </a:r>
            <a:endParaRPr lang="en-US" sz="2000" b="1" dirty="0">
              <a:solidFill>
                <a:srgbClr val="003399"/>
              </a:solidFill>
            </a:endParaRPr>
          </a:p>
        </p:txBody>
      </p:sp>
      <p:sp>
        <p:nvSpPr>
          <p:cNvPr id="29" name="Line 61"/>
          <p:cNvSpPr>
            <a:spLocks noChangeShapeType="1"/>
          </p:cNvSpPr>
          <p:nvPr/>
        </p:nvSpPr>
        <p:spPr bwMode="auto">
          <a:xfrm>
            <a:off x="1219205" y="2228910"/>
            <a:ext cx="7032593" cy="0"/>
          </a:xfrm>
          <a:prstGeom prst="line">
            <a:avLst/>
          </a:prstGeom>
          <a:noFill/>
          <a:ln w="25400">
            <a:solidFill>
              <a:srgbClr val="5F5F5F"/>
            </a:solidFill>
            <a:prstDash val="sysDot"/>
            <a:round/>
            <a:headEnd/>
            <a:tailEnd type="oval" w="med" len="med"/>
          </a:ln>
        </p:spPr>
        <p:txBody>
          <a:bodyPr wrap="none" anchor="ctr"/>
          <a:lstStyle/>
          <a:p>
            <a:endParaRPr lang="en-US"/>
          </a:p>
        </p:txBody>
      </p:sp>
      <p:sp>
        <p:nvSpPr>
          <p:cNvPr id="30" name="Line 61"/>
          <p:cNvSpPr>
            <a:spLocks noChangeShapeType="1"/>
          </p:cNvSpPr>
          <p:nvPr/>
        </p:nvSpPr>
        <p:spPr bwMode="auto">
          <a:xfrm>
            <a:off x="1254132" y="2990910"/>
            <a:ext cx="7032594" cy="0"/>
          </a:xfrm>
          <a:prstGeom prst="line">
            <a:avLst/>
          </a:prstGeom>
          <a:noFill/>
          <a:ln w="25400">
            <a:solidFill>
              <a:srgbClr val="5F5F5F"/>
            </a:solidFill>
            <a:prstDash val="sysDot"/>
            <a:round/>
            <a:headEnd/>
            <a:tailEnd type="oval" w="med" len="med"/>
          </a:ln>
        </p:spPr>
        <p:txBody>
          <a:bodyPr wrap="none" anchor="ctr"/>
          <a:lstStyle/>
          <a:p>
            <a:endParaRPr lang="en-US" dirty="0" smtClean="0"/>
          </a:p>
          <a:p>
            <a:endParaRPr lang="en-US" dirty="0"/>
          </a:p>
          <a:p>
            <a:endParaRPr lang="en-US" dirty="0"/>
          </a:p>
        </p:txBody>
      </p:sp>
      <p:sp>
        <p:nvSpPr>
          <p:cNvPr id="31" name="Line 61"/>
          <p:cNvSpPr>
            <a:spLocks noChangeShapeType="1"/>
          </p:cNvSpPr>
          <p:nvPr/>
        </p:nvSpPr>
        <p:spPr bwMode="auto">
          <a:xfrm>
            <a:off x="1219206" y="4917673"/>
            <a:ext cx="7032595" cy="0"/>
          </a:xfrm>
          <a:prstGeom prst="line">
            <a:avLst/>
          </a:prstGeom>
          <a:noFill/>
          <a:ln w="25400">
            <a:solidFill>
              <a:srgbClr val="5F5F5F"/>
            </a:solidFill>
            <a:prstDash val="sysDot"/>
            <a:round/>
            <a:headEnd/>
            <a:tailEnd type="oval" w="med" len="med"/>
          </a:ln>
        </p:spPr>
        <p:txBody>
          <a:bodyPr wrap="none" anchor="ctr"/>
          <a:lstStyle/>
          <a:p>
            <a:endParaRPr lang="en-US"/>
          </a:p>
        </p:txBody>
      </p:sp>
      <p:sp>
        <p:nvSpPr>
          <p:cNvPr id="32" name="Line 61"/>
          <p:cNvSpPr>
            <a:spLocks noChangeShapeType="1"/>
          </p:cNvSpPr>
          <p:nvPr/>
        </p:nvSpPr>
        <p:spPr bwMode="auto">
          <a:xfrm>
            <a:off x="1254132" y="5410200"/>
            <a:ext cx="7032598" cy="0"/>
          </a:xfrm>
          <a:prstGeom prst="line">
            <a:avLst/>
          </a:prstGeom>
          <a:noFill/>
          <a:ln w="25400">
            <a:solidFill>
              <a:srgbClr val="5F5F5F"/>
            </a:solidFill>
            <a:prstDash val="sysDot"/>
            <a:round/>
            <a:headEnd/>
            <a:tailEnd type="oval" w="med" len="med"/>
          </a:ln>
        </p:spPr>
        <p:txBody>
          <a:bodyPr wrap="none" anchor="ctr"/>
          <a:lstStyle/>
          <a:p>
            <a:endParaRPr lang="en-US"/>
          </a:p>
        </p:txBody>
      </p:sp>
    </p:spTree>
    <p:extLst>
      <p:ext uri="{BB962C8B-B14F-4D97-AF65-F5344CB8AC3E}">
        <p14:creationId xmlns:p14="http://schemas.microsoft.com/office/powerpoint/2010/main" val="3502551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6"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2.2. </a:t>
            </a:r>
            <a:r>
              <a:rPr lang="en-US" sz="3200" dirty="0"/>
              <a:t>Nuclear Security Plan for APEC 2017</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20</a:t>
            </a:fld>
            <a:endParaRPr lang="en-US"/>
          </a:p>
        </p:txBody>
      </p:sp>
      <p:sp>
        <p:nvSpPr>
          <p:cNvPr id="6" name="Rectangle 3"/>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b="1" kern="0" dirty="0">
                <a:solidFill>
                  <a:schemeClr val="tx2"/>
                </a:solidFill>
              </a:rPr>
              <a:t>Implementation of NS response </a:t>
            </a:r>
            <a:r>
              <a:rPr lang="en-US" sz="2400" b="1" kern="0" dirty="0" smtClean="0">
                <a:solidFill>
                  <a:schemeClr val="tx2"/>
                </a:solidFill>
              </a:rPr>
              <a:t>plan</a:t>
            </a:r>
          </a:p>
        </p:txBody>
      </p:sp>
      <p:graphicFrame>
        <p:nvGraphicFramePr>
          <p:cNvPr id="8" name="Table 7"/>
          <p:cNvGraphicFramePr>
            <a:graphicFrameLocks noGrp="1"/>
          </p:cNvGraphicFramePr>
          <p:nvPr>
            <p:extLst>
              <p:ext uri="{D42A27DB-BD31-4B8C-83A1-F6EECF244321}">
                <p14:modId xmlns:p14="http://schemas.microsoft.com/office/powerpoint/2010/main" val="1529198189"/>
              </p:ext>
            </p:extLst>
          </p:nvPr>
        </p:nvGraphicFramePr>
        <p:xfrm>
          <a:off x="76200" y="1676400"/>
          <a:ext cx="4538417" cy="2779885"/>
        </p:xfrm>
        <a:graphic>
          <a:graphicData uri="http://schemas.openxmlformats.org/drawingml/2006/table">
            <a:tbl>
              <a:tblPr firstRow="1" firstCol="1" bandRow="1">
                <a:tableStyleId>{5C22544A-7EE6-4342-B048-85BDC9FD1C3A}</a:tableStyleId>
              </a:tblPr>
              <a:tblGrid>
                <a:gridCol w="752572">
                  <a:extLst>
                    <a:ext uri="{9D8B030D-6E8A-4147-A177-3AD203B41FA5}">
                      <a16:colId xmlns:a16="http://schemas.microsoft.com/office/drawing/2014/main" xmlns="" val="20000"/>
                    </a:ext>
                  </a:extLst>
                </a:gridCol>
                <a:gridCol w="2180149">
                  <a:extLst>
                    <a:ext uri="{9D8B030D-6E8A-4147-A177-3AD203B41FA5}">
                      <a16:colId xmlns:a16="http://schemas.microsoft.com/office/drawing/2014/main" xmlns="" val="20001"/>
                    </a:ext>
                  </a:extLst>
                </a:gridCol>
                <a:gridCol w="1605696">
                  <a:extLst>
                    <a:ext uri="{9D8B030D-6E8A-4147-A177-3AD203B41FA5}">
                      <a16:colId xmlns:a16="http://schemas.microsoft.com/office/drawing/2014/main" xmlns="" val="20002"/>
                    </a:ext>
                  </a:extLst>
                </a:gridCol>
              </a:tblGrid>
              <a:tr h="490924">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No</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Organization</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Number of staffs</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xmlns="" val="10000"/>
                  </a:ext>
                </a:extLst>
              </a:tr>
              <a:tr h="500964">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1</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fontAlgn="base" hangingPunct="0">
                        <a:lnSpc>
                          <a:spcPct val="107000"/>
                        </a:lnSpc>
                        <a:spcBef>
                          <a:spcPts val="600"/>
                        </a:spcBef>
                        <a:spcAft>
                          <a:spcPts val="600"/>
                        </a:spcAft>
                      </a:pPr>
                      <a:r>
                        <a:rPr lang="en-GB" sz="1200" dirty="0">
                          <a:effectLst/>
                          <a:latin typeface="Tahoma" panose="020B0604030504040204" pitchFamily="34" charset="0"/>
                        </a:rPr>
                        <a:t>Vietnam Leaders Security Command</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base" hangingPunct="0">
                        <a:lnSpc>
                          <a:spcPct val="107000"/>
                        </a:lnSpc>
                        <a:spcBef>
                          <a:spcPts val="600"/>
                        </a:spcBef>
                        <a:spcAft>
                          <a:spcPts val="600"/>
                        </a:spcAft>
                      </a:pPr>
                      <a:r>
                        <a:rPr lang="en-GB" sz="1200" dirty="0" smtClean="0">
                          <a:effectLst/>
                          <a:latin typeface="Tahoma" panose="020B0604030504040204" pitchFamily="34" charset="0"/>
                        </a:rPr>
                        <a:t>N/A</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xmlns="" val="10001"/>
                  </a:ext>
                </a:extLst>
              </a:tr>
              <a:tr h="738925">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2</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fontAlgn="base" hangingPunct="0">
                        <a:lnSpc>
                          <a:spcPct val="107000"/>
                        </a:lnSpc>
                        <a:spcBef>
                          <a:spcPts val="600"/>
                        </a:spcBef>
                        <a:spcAft>
                          <a:spcPts val="600"/>
                        </a:spcAft>
                      </a:pPr>
                      <a:r>
                        <a:rPr lang="en-GB" sz="1200" dirty="0">
                          <a:effectLst/>
                          <a:latin typeface="Tahoma" panose="020B0604030504040204" pitchFamily="34" charset="0"/>
                        </a:rPr>
                        <a:t>Vietnam Agency for Radiation and Nuclear Safety</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base" hangingPunct="0">
                        <a:lnSpc>
                          <a:spcPct val="107000"/>
                        </a:lnSpc>
                        <a:spcBef>
                          <a:spcPts val="600"/>
                        </a:spcBef>
                        <a:spcAft>
                          <a:spcPts val="600"/>
                        </a:spcAft>
                      </a:pPr>
                      <a:r>
                        <a:rPr lang="en-GB" sz="1200" dirty="0" smtClean="0">
                          <a:effectLst/>
                          <a:latin typeface="Tahoma" panose="020B0604030504040204" pitchFamily="34" charset="0"/>
                        </a:rPr>
                        <a:t>2</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xmlns="" val="10002"/>
                  </a:ext>
                </a:extLst>
              </a:tr>
              <a:tr h="262268">
                <a:tc>
                  <a:txBody>
                    <a:bodyPr/>
                    <a:lstStyle/>
                    <a:p>
                      <a:pPr algn="ctr" fontAlgn="base" hangingPunct="0">
                        <a:lnSpc>
                          <a:spcPct val="107000"/>
                        </a:lnSpc>
                        <a:spcBef>
                          <a:spcPts val="600"/>
                        </a:spcBef>
                        <a:spcAft>
                          <a:spcPts val="600"/>
                        </a:spcAft>
                      </a:pPr>
                      <a:r>
                        <a:rPr lang="en-GB" sz="1200" dirty="0">
                          <a:effectLst/>
                          <a:latin typeface="Tahoma" panose="020B0604030504040204" pitchFamily="34" charset="0"/>
                        </a:rPr>
                        <a:t>3</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algn="just" defTabSz="914400" rtl="0" eaLnBrk="1" fontAlgn="base" latinLnBrk="0" hangingPunct="0">
                        <a:lnSpc>
                          <a:spcPct val="107000"/>
                        </a:lnSpc>
                        <a:spcBef>
                          <a:spcPts val="600"/>
                        </a:spcBef>
                        <a:spcAft>
                          <a:spcPts val="600"/>
                        </a:spcAft>
                      </a:pPr>
                      <a:r>
                        <a:rPr lang="en-GB" sz="1200" kern="1200" dirty="0" smtClean="0">
                          <a:solidFill>
                            <a:schemeClr val="dk1"/>
                          </a:solidFill>
                          <a:effectLst/>
                          <a:latin typeface="Tahoma" panose="020B0604030504040204" pitchFamily="34" charset="0"/>
                          <a:ea typeface="+mn-ea"/>
                          <a:cs typeface="+mn-cs"/>
                        </a:rPr>
                        <a:t>Da Nang Police</a:t>
                      </a:r>
                      <a:endParaRPr lang="en-US" sz="1200" kern="1200" dirty="0">
                        <a:solidFill>
                          <a:schemeClr val="dk1"/>
                        </a:solidFill>
                        <a:effectLst/>
                        <a:latin typeface="Tahoma" panose="020B0604030504040204" pitchFamily="34" charset="0"/>
                        <a:ea typeface="+mn-ea"/>
                        <a:cs typeface="+mn-cs"/>
                      </a:endParaRPr>
                    </a:p>
                  </a:txBody>
                  <a:tcPr marL="68580" marR="68580" marT="0" marB="0" anchor="ctr"/>
                </a:tc>
                <a:tc>
                  <a:txBody>
                    <a:bodyPr/>
                    <a:lstStyle/>
                    <a:p>
                      <a:pPr marL="0" algn="ctr" defTabSz="914400" rtl="0" eaLnBrk="1" fontAlgn="base" latinLnBrk="0" hangingPunct="0">
                        <a:lnSpc>
                          <a:spcPct val="107000"/>
                        </a:lnSpc>
                        <a:spcBef>
                          <a:spcPts val="600"/>
                        </a:spcBef>
                        <a:spcAft>
                          <a:spcPts val="600"/>
                        </a:spcAft>
                      </a:pPr>
                      <a:r>
                        <a:rPr lang="en-GB" sz="1200" kern="1200" dirty="0" smtClean="0">
                          <a:solidFill>
                            <a:schemeClr val="dk1"/>
                          </a:solidFill>
                          <a:effectLst/>
                          <a:latin typeface="Tahoma" panose="020B0604030504040204" pitchFamily="34" charset="0"/>
                          <a:ea typeface="+mn-ea"/>
                          <a:cs typeface="+mn-cs"/>
                        </a:rPr>
                        <a:t>N/A</a:t>
                      </a:r>
                      <a:endParaRPr lang="en-US" sz="1200" kern="1200" dirty="0">
                        <a:solidFill>
                          <a:schemeClr val="dk1"/>
                        </a:solidFill>
                        <a:effectLst/>
                        <a:latin typeface="Tahoma" panose="020B0604030504040204" pitchFamily="34" charset="0"/>
                        <a:ea typeface="+mn-ea"/>
                        <a:cs typeface="+mn-cs"/>
                      </a:endParaRPr>
                    </a:p>
                  </a:txBody>
                  <a:tcPr marL="68580" marR="68580" marT="0" marB="0" anchor="ctr"/>
                </a:tc>
                <a:extLst>
                  <a:ext uri="{0D108BD9-81ED-4DB2-BD59-A6C34878D82A}">
                    <a16:rowId xmlns:a16="http://schemas.microsoft.com/office/drawing/2014/main" xmlns="" val="10003"/>
                  </a:ext>
                </a:extLst>
              </a:tr>
              <a:tr h="262268">
                <a:tc>
                  <a:txBody>
                    <a:bodyPr/>
                    <a:lstStyle/>
                    <a:p>
                      <a:pPr algn="ctr" fontAlgn="base" hangingPunct="0">
                        <a:lnSpc>
                          <a:spcPct val="107000"/>
                        </a:lnSpc>
                        <a:spcBef>
                          <a:spcPts val="600"/>
                        </a:spcBef>
                        <a:spcAft>
                          <a:spcPts val="600"/>
                        </a:spcAft>
                      </a:pPr>
                      <a:r>
                        <a:rPr lang="en-US" sz="1100" dirty="0" smtClean="0">
                          <a:effectLst/>
                          <a:latin typeface="Tahoma" panose="020B0604030504040204" pitchFamily="34" charset="0"/>
                          <a:ea typeface="Tahoma" panose="020B0604030504040204" pitchFamily="34" charset="0"/>
                          <a:cs typeface="Tahoma" panose="020B0604030504040204" pitchFamily="34" charset="0"/>
                        </a:rPr>
                        <a:t>4</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indent="0" algn="just" defTabSz="914400" rtl="0" eaLnBrk="1" fontAlgn="base" latinLnBrk="0" hangingPunct="0">
                        <a:lnSpc>
                          <a:spcPct val="107000"/>
                        </a:lnSpc>
                        <a:spcBef>
                          <a:spcPts val="600"/>
                        </a:spcBef>
                        <a:spcAft>
                          <a:spcPts val="600"/>
                        </a:spcAft>
                        <a:buClrTx/>
                        <a:buSzTx/>
                        <a:buFontTx/>
                        <a:buNone/>
                        <a:tabLst/>
                        <a:defRPr/>
                      </a:pPr>
                      <a:r>
                        <a:rPr lang="en-GB" sz="1200" kern="1200" dirty="0" err="1" smtClean="0">
                          <a:solidFill>
                            <a:schemeClr val="dk1"/>
                          </a:solidFill>
                          <a:effectLst/>
                          <a:latin typeface="Tahoma" panose="020B0604030504040204" pitchFamily="34" charset="0"/>
                          <a:ea typeface="+mn-ea"/>
                          <a:cs typeface="+mn-cs"/>
                        </a:rPr>
                        <a:t>Quang</a:t>
                      </a:r>
                      <a:r>
                        <a:rPr lang="en-GB" sz="1200" kern="1200" dirty="0" smtClean="0">
                          <a:solidFill>
                            <a:schemeClr val="dk1"/>
                          </a:solidFill>
                          <a:effectLst/>
                          <a:latin typeface="Tahoma" panose="020B0604030504040204" pitchFamily="34" charset="0"/>
                          <a:ea typeface="+mn-ea"/>
                          <a:cs typeface="+mn-cs"/>
                        </a:rPr>
                        <a:t> Nam Police</a:t>
                      </a:r>
                      <a:endParaRPr lang="en-US" sz="1200" kern="1200" dirty="0" smtClean="0">
                        <a:solidFill>
                          <a:schemeClr val="dk1"/>
                        </a:solidFill>
                        <a:effectLst/>
                        <a:latin typeface="Tahoma" panose="020B0604030504040204" pitchFamily="34" charset="0"/>
                        <a:ea typeface="+mn-ea"/>
                        <a:cs typeface="+mn-cs"/>
                      </a:endParaRPr>
                    </a:p>
                  </a:txBody>
                  <a:tcPr marL="68580" marR="68580" marT="0" marB="0" anchor="ctr"/>
                </a:tc>
                <a:tc>
                  <a:txBody>
                    <a:bodyPr/>
                    <a:lstStyle/>
                    <a:p>
                      <a:pPr marL="0" algn="ctr" defTabSz="914400" rtl="0" eaLnBrk="1" fontAlgn="base" latinLnBrk="0" hangingPunct="0">
                        <a:lnSpc>
                          <a:spcPct val="107000"/>
                        </a:lnSpc>
                        <a:spcBef>
                          <a:spcPts val="600"/>
                        </a:spcBef>
                        <a:spcAft>
                          <a:spcPts val="600"/>
                        </a:spcAft>
                      </a:pPr>
                      <a:r>
                        <a:rPr lang="en-GB" sz="1200" kern="1200" dirty="0" smtClean="0">
                          <a:solidFill>
                            <a:schemeClr val="dk1"/>
                          </a:solidFill>
                          <a:effectLst/>
                          <a:latin typeface="Tahoma" panose="020B0604030504040204" pitchFamily="34" charset="0"/>
                          <a:ea typeface="+mn-ea"/>
                          <a:cs typeface="+mn-cs"/>
                        </a:rPr>
                        <a:t>N/A</a:t>
                      </a:r>
                      <a:endParaRPr lang="en-US" sz="1200" kern="1200" dirty="0">
                        <a:solidFill>
                          <a:schemeClr val="dk1"/>
                        </a:solidFill>
                        <a:effectLst/>
                        <a:latin typeface="Tahoma" panose="020B0604030504040204" pitchFamily="34" charset="0"/>
                        <a:ea typeface="+mn-ea"/>
                        <a:cs typeface="+mn-cs"/>
                      </a:endParaRPr>
                    </a:p>
                  </a:txBody>
                  <a:tcPr marL="68580" marR="68580" marT="0" marB="0" anchor="ctr"/>
                </a:tc>
                <a:extLst>
                  <a:ext uri="{0D108BD9-81ED-4DB2-BD59-A6C34878D82A}">
                    <a16:rowId xmlns:a16="http://schemas.microsoft.com/office/drawing/2014/main" xmlns="" val="10004"/>
                  </a:ext>
                </a:extLst>
              </a:tr>
              <a:tr h="262268">
                <a:tc>
                  <a:txBody>
                    <a:bodyPr/>
                    <a:lstStyle/>
                    <a:p>
                      <a:pPr algn="ctr" fontAlgn="base" hangingPunct="0">
                        <a:lnSpc>
                          <a:spcPct val="107000"/>
                        </a:lnSpc>
                        <a:spcBef>
                          <a:spcPts val="600"/>
                        </a:spcBef>
                        <a:spcAft>
                          <a:spcPts val="600"/>
                        </a:spcAft>
                      </a:pPr>
                      <a:r>
                        <a:rPr lang="vi-VN" sz="1200" dirty="0" smtClean="0">
                          <a:effectLst/>
                          <a:latin typeface="Tahoma" panose="020B0604030504040204" pitchFamily="34" charset="0"/>
                          <a:ea typeface="+mn-ea"/>
                          <a:cs typeface="+mn-cs"/>
                        </a:rPr>
                        <a:t>5</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algn="just" defTabSz="914400" rtl="0" eaLnBrk="1" fontAlgn="base" latinLnBrk="0" hangingPunct="0">
                        <a:lnSpc>
                          <a:spcPct val="107000"/>
                        </a:lnSpc>
                        <a:spcBef>
                          <a:spcPts val="600"/>
                        </a:spcBef>
                        <a:spcAft>
                          <a:spcPts val="600"/>
                        </a:spcAft>
                      </a:pPr>
                      <a:r>
                        <a:rPr lang="en-GB" sz="1200" kern="1200" dirty="0" smtClean="0">
                          <a:solidFill>
                            <a:schemeClr val="dk1"/>
                          </a:solidFill>
                          <a:effectLst/>
                          <a:latin typeface="Tahoma" panose="020B0604030504040204" pitchFamily="34" charset="0"/>
                          <a:ea typeface="+mn-ea"/>
                          <a:cs typeface="+mn-cs"/>
                        </a:rPr>
                        <a:t>Customs</a:t>
                      </a:r>
                      <a:endParaRPr lang="en-GB" sz="1200" kern="1200" dirty="0">
                        <a:solidFill>
                          <a:schemeClr val="dk1"/>
                        </a:solidFill>
                        <a:effectLst/>
                        <a:latin typeface="Tahoma" panose="020B0604030504040204" pitchFamily="34" charset="0"/>
                        <a:ea typeface="+mn-ea"/>
                        <a:cs typeface="+mn-cs"/>
                      </a:endParaRPr>
                    </a:p>
                  </a:txBody>
                  <a:tcPr marL="68580" marR="68580" marT="0" marB="0" anchor="ctr"/>
                </a:tc>
                <a:tc>
                  <a:txBody>
                    <a:bodyPr/>
                    <a:lstStyle/>
                    <a:p>
                      <a:pPr marL="0" algn="ctr" defTabSz="914400" rtl="0" eaLnBrk="1" fontAlgn="base" latinLnBrk="0" hangingPunct="0">
                        <a:lnSpc>
                          <a:spcPct val="107000"/>
                        </a:lnSpc>
                        <a:spcBef>
                          <a:spcPts val="600"/>
                        </a:spcBef>
                        <a:spcAft>
                          <a:spcPts val="600"/>
                        </a:spcAft>
                      </a:pPr>
                      <a:r>
                        <a:rPr lang="en-GB" sz="1200" kern="1200" dirty="0" smtClean="0">
                          <a:solidFill>
                            <a:schemeClr val="dk1"/>
                          </a:solidFill>
                          <a:effectLst/>
                          <a:latin typeface="Tahoma" panose="020B0604030504040204" pitchFamily="34" charset="0"/>
                          <a:ea typeface="+mn-ea"/>
                          <a:cs typeface="+mn-cs"/>
                        </a:rPr>
                        <a:t>N/A</a:t>
                      </a:r>
                      <a:endParaRPr lang="en-US" sz="1200" kern="1200" dirty="0">
                        <a:solidFill>
                          <a:schemeClr val="dk1"/>
                        </a:solidFill>
                        <a:effectLst/>
                        <a:latin typeface="Tahoma" panose="020B0604030504040204" pitchFamily="34" charset="0"/>
                        <a:ea typeface="+mn-ea"/>
                        <a:cs typeface="+mn-cs"/>
                      </a:endParaRPr>
                    </a:p>
                  </a:txBody>
                  <a:tcPr marL="68580" marR="68580" marT="0" marB="0" anchor="ctr"/>
                </a:tc>
                <a:extLst>
                  <a:ext uri="{0D108BD9-81ED-4DB2-BD59-A6C34878D82A}">
                    <a16:rowId xmlns:a16="http://schemas.microsoft.com/office/drawing/2014/main" xmlns="" val="10005"/>
                  </a:ext>
                </a:extLst>
              </a:tr>
              <a:tr h="262268">
                <a:tc>
                  <a:txBody>
                    <a:bodyPr/>
                    <a:lstStyle/>
                    <a:p>
                      <a:pPr algn="ctr" fontAlgn="base" hangingPunct="0">
                        <a:lnSpc>
                          <a:spcPct val="107000"/>
                        </a:lnSpc>
                        <a:spcBef>
                          <a:spcPts val="600"/>
                        </a:spcBef>
                        <a:spcAft>
                          <a:spcPts val="600"/>
                        </a:spcAft>
                      </a:pPr>
                      <a:r>
                        <a:rPr lang="vi-VN" sz="1100" dirty="0" smtClean="0">
                          <a:effectLst/>
                          <a:latin typeface="Tahoma" panose="020B0604030504040204" pitchFamily="34" charset="0"/>
                          <a:ea typeface="Tahoma" panose="020B0604030504040204" pitchFamily="34" charset="0"/>
                          <a:cs typeface="Tahoma" panose="020B0604030504040204" pitchFamily="34" charset="0"/>
                        </a:rPr>
                        <a:t>6</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algn="just" defTabSz="914400" rtl="0" eaLnBrk="1" fontAlgn="base" latinLnBrk="0" hangingPunct="0">
                        <a:lnSpc>
                          <a:spcPct val="107000"/>
                        </a:lnSpc>
                        <a:spcBef>
                          <a:spcPts val="600"/>
                        </a:spcBef>
                        <a:spcAft>
                          <a:spcPts val="600"/>
                        </a:spcAft>
                      </a:pPr>
                      <a:r>
                        <a:rPr lang="en-GB" sz="1200" kern="1200" dirty="0" smtClean="0">
                          <a:solidFill>
                            <a:schemeClr val="dk1"/>
                          </a:solidFill>
                          <a:effectLst/>
                          <a:latin typeface="Tahoma" panose="020B0604030504040204" pitchFamily="34" charset="0"/>
                          <a:ea typeface="+mn-ea"/>
                          <a:cs typeface="+mn-cs"/>
                        </a:rPr>
                        <a:t>Ministry of National Defence</a:t>
                      </a:r>
                    </a:p>
                  </a:txBody>
                  <a:tcPr marL="68580" marR="68580" marT="0" marB="0" anchor="ctr"/>
                </a:tc>
                <a:tc>
                  <a:txBody>
                    <a:bodyPr/>
                    <a:lstStyle/>
                    <a:p>
                      <a:pPr marL="0" algn="ctr" defTabSz="914400" rtl="0" eaLnBrk="1" fontAlgn="base" latinLnBrk="0" hangingPunct="0">
                        <a:lnSpc>
                          <a:spcPct val="107000"/>
                        </a:lnSpc>
                        <a:spcBef>
                          <a:spcPts val="600"/>
                        </a:spcBef>
                        <a:spcAft>
                          <a:spcPts val="600"/>
                        </a:spcAft>
                      </a:pPr>
                      <a:r>
                        <a:rPr lang="en-GB" sz="1200" kern="1200" dirty="0" smtClean="0">
                          <a:solidFill>
                            <a:schemeClr val="dk1"/>
                          </a:solidFill>
                          <a:effectLst/>
                          <a:latin typeface="Tahoma" panose="020B0604030504040204" pitchFamily="34" charset="0"/>
                          <a:ea typeface="+mn-ea"/>
                          <a:cs typeface="+mn-cs"/>
                        </a:rPr>
                        <a:t>N/A</a:t>
                      </a:r>
                      <a:endParaRPr lang="en-US" sz="1200" kern="1200" dirty="0">
                        <a:solidFill>
                          <a:schemeClr val="dk1"/>
                        </a:solidFill>
                        <a:effectLst/>
                        <a:latin typeface="Tahoma" panose="020B0604030504040204" pitchFamily="34" charset="0"/>
                        <a:ea typeface="+mn-ea"/>
                        <a:cs typeface="+mn-cs"/>
                      </a:endParaRPr>
                    </a:p>
                  </a:txBody>
                  <a:tcPr marL="68580" marR="68580" marT="0" marB="0" anchor="ctr"/>
                </a:tc>
                <a:extLst>
                  <a:ext uri="{0D108BD9-81ED-4DB2-BD59-A6C34878D82A}">
                    <a16:rowId xmlns:a16="http://schemas.microsoft.com/office/drawing/2014/main" xmlns="" val="10006"/>
                  </a:ext>
                </a:extLst>
              </a:tr>
            </a:tbl>
          </a:graphicData>
        </a:graphic>
      </p:graphicFrame>
      <p:pic>
        <p:nvPicPr>
          <p:cNvPr id="4098" name="Picture 2" descr="http://static.cand.com.vn/Files/Image/bichthuy/2017/10/02/2be6a6b5-5751-4466-94c9-73ab1f8a714c.10.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1" y="1676400"/>
            <a:ext cx="3924299" cy="27053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943"/>
          <a:stretch/>
        </p:blipFill>
        <p:spPr bwMode="auto">
          <a:xfrm>
            <a:off x="76200" y="4560347"/>
            <a:ext cx="3388524" cy="2145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s://www.baohaiquan.vn/Pictures102017/nguyenlinh/4d9c7f87-a0db-40e4-9585-d8c445c008af/IMG22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567604"/>
            <a:ext cx="32766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dcsnd1.edu.vn/Uploads/2017/11/5/N%C4%83m%202017/Th%C3%A1ng%2011/Ng%C3%A0y%2008/7.png"/>
          <p:cNvPicPr>
            <a:picLocks noChangeAspect="1" noChangeArrowheads="1"/>
          </p:cNvPicPr>
          <p:nvPr/>
        </p:nvPicPr>
        <p:blipFill rotWithShape="1">
          <a:blip r:embed="rId6">
            <a:extLst>
              <a:ext uri="{28A0092B-C50C-407E-A947-70E740481C1C}">
                <a14:useLocalDpi xmlns:a14="http://schemas.microsoft.com/office/drawing/2010/main" val="0"/>
              </a:ext>
            </a:extLst>
          </a:blip>
          <a:srcRect l="30092" r="6691" b="4460"/>
          <a:stretch/>
        </p:blipFill>
        <p:spPr bwMode="auto">
          <a:xfrm>
            <a:off x="3505200" y="4549320"/>
            <a:ext cx="2275114" cy="215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283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2.2. </a:t>
            </a:r>
            <a:r>
              <a:rPr lang="en-US" sz="3200" dirty="0"/>
              <a:t>Nuclear Security Plan for APEC 2017</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21</a:t>
            </a:fld>
            <a:endParaRPr lang="en-US"/>
          </a:p>
        </p:txBody>
      </p:sp>
      <p:sp>
        <p:nvSpPr>
          <p:cNvPr id="6" name="Rectangle 3"/>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b="1" kern="0" dirty="0">
                <a:solidFill>
                  <a:schemeClr val="tx2"/>
                </a:solidFill>
              </a:rPr>
              <a:t>Implementation of NS response </a:t>
            </a:r>
            <a:r>
              <a:rPr lang="en-US" sz="2400" b="1" kern="0" dirty="0" smtClean="0">
                <a:solidFill>
                  <a:schemeClr val="tx2"/>
                </a:solidFill>
              </a:rPr>
              <a:t>plan</a:t>
            </a:r>
          </a:p>
        </p:txBody>
      </p:sp>
      <p:graphicFrame>
        <p:nvGraphicFramePr>
          <p:cNvPr id="11" name="Table 10"/>
          <p:cNvGraphicFramePr>
            <a:graphicFrameLocks noGrp="1"/>
          </p:cNvGraphicFramePr>
          <p:nvPr>
            <p:extLst>
              <p:ext uri="{D42A27DB-BD31-4B8C-83A1-F6EECF244321}">
                <p14:modId xmlns:p14="http://schemas.microsoft.com/office/powerpoint/2010/main" val="2068137056"/>
              </p:ext>
            </p:extLst>
          </p:nvPr>
        </p:nvGraphicFramePr>
        <p:xfrm>
          <a:off x="914400" y="1849067"/>
          <a:ext cx="6091866" cy="2830230"/>
        </p:xfrm>
        <a:graphic>
          <a:graphicData uri="http://schemas.openxmlformats.org/drawingml/2006/table">
            <a:tbl>
              <a:tblPr firstRow="1" firstCol="1" bandRow="1">
                <a:tableStyleId>{5C22544A-7EE6-4342-B048-85BDC9FD1C3A}</a:tableStyleId>
              </a:tblPr>
              <a:tblGrid>
                <a:gridCol w="737037">
                  <a:extLst>
                    <a:ext uri="{9D8B030D-6E8A-4147-A177-3AD203B41FA5}">
                      <a16:colId xmlns:a16="http://schemas.microsoft.com/office/drawing/2014/main" xmlns="" val="20000"/>
                    </a:ext>
                  </a:extLst>
                </a:gridCol>
                <a:gridCol w="3347019">
                  <a:extLst>
                    <a:ext uri="{9D8B030D-6E8A-4147-A177-3AD203B41FA5}">
                      <a16:colId xmlns:a16="http://schemas.microsoft.com/office/drawing/2014/main" xmlns="" val="20001"/>
                    </a:ext>
                  </a:extLst>
                </a:gridCol>
                <a:gridCol w="2007810">
                  <a:extLst>
                    <a:ext uri="{9D8B030D-6E8A-4147-A177-3AD203B41FA5}">
                      <a16:colId xmlns:a16="http://schemas.microsoft.com/office/drawing/2014/main" xmlns="" val="20002"/>
                    </a:ext>
                  </a:extLst>
                </a:gridCol>
              </a:tblGrid>
              <a:tr h="735511">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No</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Equipment</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Quantity (units)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0"/>
                  </a:ext>
                </a:extLst>
              </a:tr>
              <a:tr h="262146">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1</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a:effectLst/>
                          <a:latin typeface="Tahoma" panose="020B0604030504040204" pitchFamily="34" charset="0"/>
                        </a:rPr>
                        <a:t>Personal radiation detectors (PRDs)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smtClean="0">
                          <a:effectLst/>
                          <a:latin typeface="Tahoma" panose="020B0604030504040204" pitchFamily="34" charset="0"/>
                        </a:rPr>
                        <a:t>10</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1"/>
                  </a:ext>
                </a:extLst>
              </a:tr>
              <a:tr h="262146">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2</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a:effectLst/>
                          <a:latin typeface="Tahoma" panose="020B0604030504040204" pitchFamily="34" charset="0"/>
                        </a:rPr>
                        <a:t>Portable radiation scanners (Backpacks)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smtClean="0">
                          <a:effectLst/>
                          <a:latin typeface="Tahoma" panose="020B0604030504040204" pitchFamily="34" charset="0"/>
                        </a:rPr>
                        <a:t>4</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2"/>
                  </a:ext>
                </a:extLst>
              </a:tr>
              <a:tr h="524292">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3</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a:effectLst/>
                          <a:latin typeface="Tahoma" panose="020B0604030504040204" pitchFamily="34" charset="0"/>
                        </a:rPr>
                        <a:t>Radioactive Isotope Identifier Device (RIIDs)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smtClean="0">
                          <a:effectLst/>
                          <a:latin typeface="Tahoma" panose="020B0604030504040204" pitchFamily="34" charset="0"/>
                        </a:rPr>
                        <a:t>3</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3"/>
                  </a:ext>
                </a:extLst>
              </a:tr>
              <a:tr h="262146">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4</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a:effectLst/>
                          <a:latin typeface="Tahoma" panose="020B0604030504040204" pitchFamily="34" charset="0"/>
                        </a:rPr>
                        <a:t>SPARCs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6</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4"/>
                  </a:ext>
                </a:extLst>
              </a:tr>
              <a:tr h="262146">
                <a:tc>
                  <a:txBody>
                    <a:bodyPr/>
                    <a:lstStyle/>
                    <a:p>
                      <a:pPr algn="ctr" fontAlgn="base" hangingPunct="0">
                        <a:lnSpc>
                          <a:spcPct val="107000"/>
                        </a:lnSpc>
                        <a:spcBef>
                          <a:spcPts val="600"/>
                        </a:spcBef>
                        <a:spcAft>
                          <a:spcPts val="600"/>
                        </a:spcAft>
                      </a:pPr>
                      <a:r>
                        <a:rPr lang="en-GB" sz="1600" dirty="0" smtClean="0">
                          <a:effectLst/>
                          <a:latin typeface="Tahoma" panose="020B0604030504040204" pitchFamily="34" charset="0"/>
                        </a:rPr>
                        <a:t>5</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err="1">
                          <a:effectLst/>
                          <a:latin typeface="Tahoma" panose="020B0604030504040204" pitchFamily="34" charset="0"/>
                        </a:rPr>
                        <a:t>HPGe</a:t>
                      </a:r>
                      <a:r>
                        <a:rPr lang="en-GB" sz="1600" dirty="0">
                          <a:effectLst/>
                          <a:latin typeface="Tahoma" panose="020B0604030504040204" pitchFamily="34" charset="0"/>
                        </a:rPr>
                        <a:t> Detectors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2</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5"/>
                  </a:ext>
                </a:extLst>
              </a:tr>
              <a:tr h="262146">
                <a:tc>
                  <a:txBody>
                    <a:bodyPr/>
                    <a:lstStyle/>
                    <a:p>
                      <a:pPr algn="ctr" fontAlgn="base" hangingPunct="0">
                        <a:lnSpc>
                          <a:spcPct val="107000"/>
                        </a:lnSpc>
                        <a:spcBef>
                          <a:spcPts val="600"/>
                        </a:spcBef>
                        <a:spcAft>
                          <a:spcPts val="600"/>
                        </a:spcAft>
                      </a:pPr>
                      <a:r>
                        <a:rPr lang="en-GB" sz="1600" dirty="0" smtClean="0">
                          <a:effectLst/>
                          <a:latin typeface="Tahoma" panose="020B0604030504040204" pitchFamily="34" charset="0"/>
                        </a:rPr>
                        <a:t>6</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fontAlgn="base" hangingPunct="0">
                        <a:lnSpc>
                          <a:spcPct val="107000"/>
                        </a:lnSpc>
                        <a:spcBef>
                          <a:spcPts val="600"/>
                        </a:spcBef>
                        <a:spcAft>
                          <a:spcPts val="600"/>
                        </a:spcAft>
                      </a:pPr>
                      <a:r>
                        <a:rPr lang="en-GB" sz="1600" dirty="0">
                          <a:effectLst/>
                          <a:latin typeface="Tahoma" panose="020B0604030504040204" pitchFamily="34" charset="0"/>
                        </a:rPr>
                        <a:t>Contamination Detectors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fontAlgn="base" hangingPunct="0">
                        <a:lnSpc>
                          <a:spcPct val="107000"/>
                        </a:lnSpc>
                        <a:spcBef>
                          <a:spcPts val="600"/>
                        </a:spcBef>
                        <a:spcAft>
                          <a:spcPts val="600"/>
                        </a:spcAft>
                      </a:pPr>
                      <a:r>
                        <a:rPr lang="en-GB" sz="1600" dirty="0">
                          <a:effectLst/>
                          <a:latin typeface="Tahoma" panose="020B0604030504040204" pitchFamily="34" charset="0"/>
                        </a:rPr>
                        <a:t>2</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6"/>
                  </a:ext>
                </a:extLst>
              </a:tr>
            </a:tbl>
          </a:graphicData>
        </a:graphic>
      </p:graphicFrame>
      <p:pic>
        <p:nvPicPr>
          <p:cNvPr id="12" name="Picture 11" descr="C:\Users\hong nhat\Downloads\20160415_0923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822387"/>
            <a:ext cx="2609104" cy="1807013"/>
          </a:xfrm>
          <a:prstGeom prst="rect">
            <a:avLst/>
          </a:prstGeom>
          <a:noFill/>
          <a:ln>
            <a:noFill/>
          </a:ln>
        </p:spPr>
      </p:pic>
      <p:pic>
        <p:nvPicPr>
          <p:cNvPr id="13" name="Picture 12" descr="C:\Users\hong nhat\Downloads\20160415_09233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822387"/>
            <a:ext cx="2583189" cy="1781571"/>
          </a:xfrm>
          <a:prstGeom prst="rect">
            <a:avLst/>
          </a:prstGeom>
          <a:noFill/>
          <a:ln>
            <a:noFill/>
          </a:ln>
        </p:spPr>
      </p:pic>
      <p:pic>
        <p:nvPicPr>
          <p:cNvPr id="16" name="Picture 6" descr="Image result for PRD det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200400"/>
            <a:ext cx="1447800" cy="10635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Micro-Detective-H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7866" y="1828800"/>
            <a:ext cx="1502734" cy="113005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7081" y="4419600"/>
            <a:ext cx="1864519" cy="186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64457"/>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2.2. </a:t>
            </a:r>
            <a:r>
              <a:rPr lang="en-US" sz="3200" dirty="0"/>
              <a:t>Nuclear Security Plan for APEC 2017</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22</a:t>
            </a:fld>
            <a:endParaRPr lang="en-US" dirty="0"/>
          </a:p>
        </p:txBody>
      </p:sp>
      <p:sp>
        <p:nvSpPr>
          <p:cNvPr id="6" name="Rectangle 3"/>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b="1" kern="0" dirty="0">
                <a:solidFill>
                  <a:schemeClr val="tx2"/>
                </a:solidFill>
              </a:rPr>
              <a:t>Implementation of NS response </a:t>
            </a:r>
            <a:r>
              <a:rPr lang="en-US" sz="2400" b="1" kern="0" dirty="0" smtClean="0">
                <a:solidFill>
                  <a:schemeClr val="tx2"/>
                </a:solidFill>
              </a:rPr>
              <a:t>plan</a:t>
            </a:r>
          </a:p>
        </p:txBody>
      </p:sp>
      <p:sp>
        <p:nvSpPr>
          <p:cNvPr id="3" name="Content Placeholder 2"/>
          <p:cNvSpPr>
            <a:spLocks noGrp="1"/>
          </p:cNvSpPr>
          <p:nvPr>
            <p:ph idx="1"/>
          </p:nvPr>
        </p:nvSpPr>
        <p:spPr/>
        <p:txBody>
          <a:bodyPr/>
          <a:lstStyle/>
          <a:p>
            <a:pPr algn="just"/>
            <a:r>
              <a:rPr lang="en-US" sz="1800" b="1" dirty="0">
                <a:solidFill>
                  <a:srgbClr val="0070C0"/>
                </a:solidFill>
                <a:latin typeface="Arial" charset="0"/>
                <a:cs typeface="Arial" charset="0"/>
              </a:rPr>
              <a:t>Level 1: </a:t>
            </a:r>
            <a:r>
              <a:rPr lang="en-US" sz="1800" dirty="0">
                <a:latin typeface="Arial" charset="0"/>
                <a:cs typeface="Arial" charset="0"/>
              </a:rPr>
              <a:t>using </a:t>
            </a:r>
            <a:r>
              <a:rPr lang="en-US" sz="1800" dirty="0" smtClean="0">
                <a:latin typeface="Arial" charset="0"/>
                <a:cs typeface="Arial" charset="0"/>
              </a:rPr>
              <a:t>RPDs and Backpacks to </a:t>
            </a:r>
            <a:r>
              <a:rPr lang="en-US" sz="1800" dirty="0">
                <a:latin typeface="Arial" charset="0"/>
                <a:cs typeface="Arial" charset="0"/>
              </a:rPr>
              <a:t>primary checking in order to detect radiation and coordinate with Level 2 to zoning, identify suspect objects.</a:t>
            </a:r>
          </a:p>
          <a:p>
            <a:pPr algn="just"/>
            <a:r>
              <a:rPr lang="en-US" sz="1800" b="1" dirty="0">
                <a:solidFill>
                  <a:srgbClr val="0070C0"/>
                </a:solidFill>
                <a:latin typeface="Arial" charset="0"/>
                <a:cs typeface="Arial" charset="0"/>
              </a:rPr>
              <a:t>Level 2: </a:t>
            </a:r>
            <a:r>
              <a:rPr lang="en-US" sz="1800" dirty="0">
                <a:latin typeface="Arial" charset="0"/>
                <a:cs typeface="Arial" charset="0"/>
              </a:rPr>
              <a:t>using RIIDs, Backpacks and Inspectors to secondary checking after receiving radiation information from Level 1, cooperate with Level 3 to deal with radiation events.</a:t>
            </a:r>
          </a:p>
          <a:p>
            <a:pPr algn="just"/>
            <a:r>
              <a:rPr lang="en-US" sz="1800" b="1" dirty="0">
                <a:solidFill>
                  <a:srgbClr val="0070C0"/>
                </a:solidFill>
                <a:latin typeface="Arial" charset="0"/>
                <a:cs typeface="Arial" charset="0"/>
              </a:rPr>
              <a:t>Level 3: </a:t>
            </a:r>
            <a:r>
              <a:rPr lang="en-US" sz="1800" dirty="0">
                <a:latin typeface="Arial" charset="0"/>
                <a:cs typeface="Arial" charset="0"/>
              </a:rPr>
              <a:t>using </a:t>
            </a:r>
            <a:r>
              <a:rPr lang="en-US" sz="1800" dirty="0" err="1">
                <a:latin typeface="Arial" charset="0"/>
                <a:cs typeface="Arial" charset="0"/>
              </a:rPr>
              <a:t>HPGe</a:t>
            </a:r>
            <a:r>
              <a:rPr lang="en-US" sz="1800" dirty="0">
                <a:latin typeface="Arial" charset="0"/>
                <a:cs typeface="Arial" charset="0"/>
              </a:rPr>
              <a:t>(s), Contamination detectors, emergency response equipment and protective equipment to respond to radiation incidents.</a:t>
            </a:r>
          </a:p>
          <a:p>
            <a:pPr marL="0" indent="0">
              <a:buNone/>
            </a:pPr>
            <a:r>
              <a:rPr lang="en-US" sz="1800" dirty="0" smtClean="0">
                <a:latin typeface="Arial" pitchFamily="34" charset="0"/>
                <a:cs typeface="Arial" pitchFamily="34" charset="0"/>
              </a:rPr>
              <a:t>As such, the implementation of nuclear security as part of the general security has contributed to the success off the summit</a:t>
            </a:r>
            <a:endParaRPr lang="en-US" sz="1800" dirty="0">
              <a:latin typeface="Arial" pitchFamily="34" charset="0"/>
              <a:cs typeface="Arial" pitchFamily="34" charset="0"/>
            </a:endParaRPr>
          </a:p>
          <a:p>
            <a:endParaRPr lang="vi-VN" dirty="0"/>
          </a:p>
        </p:txBody>
      </p:sp>
      <p:pic>
        <p:nvPicPr>
          <p:cNvPr id="2052" name="Picture 4" descr="http://f.imgs.vietnamnet.vn/2017/11/13/08/apec-cho-thay-luc-luong-cong-an-viet-nam-tuyet-voi-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164" y="4555144"/>
            <a:ext cx="3360436" cy="22351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ết quả hình ảnh cho bảo vệ an ninh APEC 2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560347"/>
            <a:ext cx="3429000" cy="222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13395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indent="85725" eaLnBrk="1" hangingPunct="1">
              <a:defRPr/>
            </a:pPr>
            <a:r>
              <a:rPr lang="en-US" sz="3200" dirty="0" smtClean="0"/>
              <a:t>2.3. Nuclear Security plan for DPRK – US Hanoi Summit 2019</a:t>
            </a:r>
            <a:endParaRPr lang="en-US" sz="3200" dirty="0"/>
          </a:p>
        </p:txBody>
      </p:sp>
      <p:sp>
        <p:nvSpPr>
          <p:cNvPr id="2" name="Slide Number Placeholder 1"/>
          <p:cNvSpPr>
            <a:spLocks noGrp="1"/>
          </p:cNvSpPr>
          <p:nvPr>
            <p:ph type="sldNum" sz="quarter" idx="10"/>
          </p:nvPr>
        </p:nvSpPr>
        <p:spPr/>
        <p:txBody>
          <a:bodyPr/>
          <a:lstStyle/>
          <a:p>
            <a:fld id="{DBD93835-E819-496E-B0B0-18B09D53145B}" type="slidenum">
              <a:rPr lang="en-US" smtClean="0"/>
              <a:pPr/>
              <a:t>23</a:t>
            </a:fld>
            <a:endParaRPr lang="en-US"/>
          </a:p>
        </p:txBody>
      </p:sp>
      <p:sp>
        <p:nvSpPr>
          <p:cNvPr id="7" name="Rectangle 3"/>
          <p:cNvSpPr txBox="1">
            <a:spLocks noChangeArrowheads="1"/>
          </p:cNvSpPr>
          <p:nvPr/>
        </p:nvSpPr>
        <p:spPr bwMode="auto">
          <a:xfrm>
            <a:off x="304800" y="1371600"/>
            <a:ext cx="44386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600"/>
              </a:spcBef>
              <a:spcAft>
                <a:spcPts val="600"/>
              </a:spcAft>
              <a:buFontTx/>
              <a:buChar char="-"/>
            </a:pPr>
            <a:r>
              <a:rPr lang="en-US" kern="0" dirty="0" smtClean="0">
                <a:latin typeface="Arial" pitchFamily="34" charset="0"/>
                <a:cs typeface="Arial" pitchFamily="34" charset="0"/>
              </a:rPr>
              <a:t>DPRK-US </a:t>
            </a:r>
            <a:r>
              <a:rPr lang="en-US" kern="0" dirty="0" smtClean="0">
                <a:latin typeface="Arial" pitchFamily="34" charset="0"/>
                <a:cs typeface="Arial" pitchFamily="34" charset="0"/>
              </a:rPr>
              <a:t>Hanoi Summit </a:t>
            </a:r>
            <a:r>
              <a:rPr lang="en-US" kern="0" dirty="0" smtClean="0">
                <a:latin typeface="Arial" pitchFamily="34" charset="0"/>
                <a:cs typeface="Arial" pitchFamily="34" charset="0"/>
              </a:rPr>
              <a:t>2019 held </a:t>
            </a:r>
            <a:r>
              <a:rPr lang="en-US" kern="0" dirty="0" smtClean="0">
                <a:latin typeface="Arial" pitchFamily="34" charset="0"/>
                <a:cs typeface="Arial" pitchFamily="34" charset="0"/>
              </a:rPr>
              <a:t>in February </a:t>
            </a:r>
            <a:r>
              <a:rPr lang="en-US" kern="0" dirty="0" smtClean="0">
                <a:latin typeface="Arial" pitchFamily="34" charset="0"/>
                <a:cs typeface="Arial" pitchFamily="34" charset="0"/>
              </a:rPr>
              <a:t>2019</a:t>
            </a:r>
            <a:r>
              <a:rPr lang="en-US" kern="0" dirty="0">
                <a:latin typeface="Arial" pitchFamily="34" charset="0"/>
                <a:cs typeface="Arial" pitchFamily="34" charset="0"/>
              </a:rPr>
              <a:t> </a:t>
            </a:r>
          </a:p>
          <a:p>
            <a:pPr>
              <a:spcBef>
                <a:spcPts val="600"/>
              </a:spcBef>
              <a:spcAft>
                <a:spcPts val="600"/>
              </a:spcAft>
              <a:buFontTx/>
              <a:buChar char="-"/>
            </a:pPr>
            <a:r>
              <a:rPr lang="en-US" kern="0" dirty="0" smtClean="0">
                <a:latin typeface="Arial" pitchFamily="34" charset="0"/>
                <a:cs typeface="Arial" pitchFamily="34" charset="0"/>
              </a:rPr>
              <a:t>Time </a:t>
            </a:r>
            <a:r>
              <a:rPr lang="en-US" kern="0" dirty="0">
                <a:latin typeface="Arial" pitchFamily="34" charset="0"/>
                <a:cs typeface="Arial" pitchFamily="34" charset="0"/>
              </a:rPr>
              <a:t>for preparation was </a:t>
            </a:r>
            <a:r>
              <a:rPr lang="en-US" kern="0" dirty="0" smtClean="0">
                <a:latin typeface="Arial" pitchFamily="34" charset="0"/>
                <a:cs typeface="Arial" pitchFamily="34" charset="0"/>
              </a:rPr>
              <a:t>limited</a:t>
            </a:r>
          </a:p>
          <a:p>
            <a:pPr>
              <a:spcBef>
                <a:spcPts val="600"/>
              </a:spcBef>
              <a:spcAft>
                <a:spcPts val="600"/>
              </a:spcAft>
              <a:buFontTx/>
              <a:buChar char="-"/>
            </a:pPr>
            <a:r>
              <a:rPr lang="en-US" kern="0" dirty="0" smtClean="0">
                <a:latin typeface="Arial" pitchFamily="34" charset="0"/>
                <a:cs typeface="Arial" pitchFamily="34" charset="0"/>
              </a:rPr>
              <a:t>During this event, the MPS and other agencies were responsible for ensuring security protection of the event, especially ensuring security at the border in Lang Son and other strategic locations in Hanoi. </a:t>
            </a:r>
          </a:p>
          <a:p>
            <a:pPr>
              <a:spcBef>
                <a:spcPts val="600"/>
              </a:spcBef>
              <a:spcAft>
                <a:spcPts val="600"/>
              </a:spcAft>
              <a:buFontTx/>
              <a:buChar char="-"/>
            </a:pPr>
            <a:r>
              <a:rPr lang="en-US" kern="0" dirty="0" smtClean="0">
                <a:latin typeface="Arial" pitchFamily="34" charset="0"/>
                <a:cs typeface="Arial" pitchFamily="34" charset="0"/>
              </a:rPr>
              <a:t>VARANS collaborated with security agencies in providing training for police officers and supporting their activities relating to nuclear security</a:t>
            </a:r>
            <a:endParaRPr lang="en-US" kern="0" dirty="0" smtClean="0">
              <a:latin typeface="Arial" pitchFamily="34" charset="0"/>
              <a:cs typeface="Arial" pitchFamily="34" charset="0"/>
            </a:endParaRPr>
          </a:p>
          <a:p>
            <a:pPr marL="0" indent="0">
              <a:spcBef>
                <a:spcPts val="600"/>
              </a:spcBef>
              <a:spcAft>
                <a:spcPts val="600"/>
              </a:spcAft>
            </a:pPr>
            <a:endParaRPr lang="en-GB" dirty="0" smtClean="0">
              <a:latin typeface="Arial" pitchFamily="34" charset="0"/>
              <a:cs typeface="Arial"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983"/>
          <a:stretch/>
        </p:blipFill>
        <p:spPr>
          <a:xfrm>
            <a:off x="4761531" y="3124200"/>
            <a:ext cx="4210050" cy="2319814"/>
          </a:xfrm>
          <a:prstGeom prst="rect">
            <a:avLst/>
          </a:prstGeom>
        </p:spPr>
      </p:pic>
      <p:pic>
        <p:nvPicPr>
          <p:cNvPr id="2052" name="Picture 4" descr="https://upload.wikimedia.org/wikipedia/commons/a/ae/DPRK%E2%80%93USA_Hanoi_Summit_%28US_logo%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1447800"/>
            <a:ext cx="4457700" cy="1457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38428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a:t>3</a:t>
            </a:r>
            <a:r>
              <a:rPr lang="en-US" sz="3200" dirty="0" smtClean="0"/>
              <a:t>. Advantages and Challenges</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24</a:t>
            </a:fld>
            <a:endParaRPr lang="en-US" dirty="0"/>
          </a:p>
        </p:txBody>
      </p:sp>
      <p:sp>
        <p:nvSpPr>
          <p:cNvPr id="6" name="Rectangle 3"/>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dirty="0"/>
              <a:t>Advantages</a:t>
            </a:r>
            <a:endParaRPr lang="en-US" sz="2400" b="1" kern="0" dirty="0" smtClean="0">
              <a:solidFill>
                <a:srgbClr val="00B050"/>
              </a:solidFill>
            </a:endParaRPr>
          </a:p>
        </p:txBody>
      </p:sp>
      <p:sp>
        <p:nvSpPr>
          <p:cNvPr id="3" name="Content Placeholder 2"/>
          <p:cNvSpPr>
            <a:spLocks noGrp="1"/>
          </p:cNvSpPr>
          <p:nvPr>
            <p:ph idx="1"/>
          </p:nvPr>
        </p:nvSpPr>
        <p:spPr>
          <a:xfrm>
            <a:off x="457200" y="1600201"/>
            <a:ext cx="8305800" cy="2019300"/>
          </a:xfrm>
        </p:spPr>
        <p:txBody>
          <a:bodyPr/>
          <a:lstStyle/>
          <a:p>
            <a:pPr marL="0" indent="0" algn="just">
              <a:buNone/>
            </a:pPr>
            <a:endParaRPr lang="en-US" sz="100" dirty="0" smtClean="0">
              <a:latin typeface="Arial" charset="0"/>
              <a:cs typeface="Arial" charset="0"/>
            </a:endParaRPr>
          </a:p>
          <a:p>
            <a:pPr algn="just"/>
            <a:r>
              <a:rPr lang="en-US" sz="2000" dirty="0" smtClean="0">
                <a:latin typeface="Arial" charset="0"/>
                <a:cs typeface="Arial" charset="0"/>
              </a:rPr>
              <a:t>The interest and support from the Government, Ministry of Public Security and competent authorities in conducting thorough and comprehensive preparedness activities. </a:t>
            </a:r>
          </a:p>
          <a:p>
            <a:pPr algn="just"/>
            <a:r>
              <a:rPr lang="en-US" sz="2000" dirty="0" smtClean="0">
                <a:latin typeface="Arial" charset="0"/>
                <a:cs typeface="Arial" charset="0"/>
              </a:rPr>
              <a:t> Valuable support from the IAEA and the US regarding the provision of experts, equipment and training.</a:t>
            </a:r>
          </a:p>
          <a:p>
            <a:pPr marL="0" indent="0" algn="just">
              <a:buNone/>
            </a:pPr>
            <a:r>
              <a:rPr lang="en-US" sz="2000" dirty="0" smtClean="0">
                <a:latin typeface="Arial" charset="0"/>
                <a:cs typeface="Arial" charset="0"/>
              </a:rPr>
              <a:t> </a:t>
            </a:r>
          </a:p>
          <a:p>
            <a:pPr algn="just"/>
            <a:endParaRPr lang="en-US" sz="2000" dirty="0">
              <a:latin typeface="Arial" charset="0"/>
              <a:cs typeface="Arial" charset="0"/>
            </a:endParaRPr>
          </a:p>
          <a:p>
            <a:pPr algn="just"/>
            <a:endParaRPr lang="en-US" sz="2000" dirty="0" smtClean="0">
              <a:latin typeface="Arial" charset="0"/>
              <a:cs typeface="Arial" charset="0"/>
            </a:endParaRPr>
          </a:p>
          <a:p>
            <a:pPr algn="just"/>
            <a:endParaRPr lang="en-US" sz="2000" dirty="0">
              <a:latin typeface="Arial" charset="0"/>
              <a:cs typeface="Arial" charset="0"/>
            </a:endParaRPr>
          </a:p>
          <a:p>
            <a:pPr algn="just"/>
            <a:r>
              <a:rPr lang="en-US" sz="2000" dirty="0" smtClean="0">
                <a:latin typeface="Arial" charset="0"/>
                <a:cs typeface="Arial" charset="0"/>
              </a:rPr>
              <a:t>.</a:t>
            </a:r>
            <a:endParaRPr lang="en-US" sz="2000" dirty="0">
              <a:latin typeface="Arial" charset="0"/>
              <a:cs typeface="Arial" charset="0"/>
            </a:endParaRPr>
          </a:p>
          <a:p>
            <a:endParaRPr lang="en-US" dirty="0"/>
          </a:p>
          <a:p>
            <a:endParaRPr lang="vi-VN" dirty="0"/>
          </a:p>
        </p:txBody>
      </p:sp>
      <p:sp>
        <p:nvSpPr>
          <p:cNvPr id="9" name="Content Placeholder 2"/>
          <p:cNvSpPr txBox="1">
            <a:spLocks/>
          </p:cNvSpPr>
          <p:nvPr/>
        </p:nvSpPr>
        <p:spPr bwMode="auto">
          <a:xfrm>
            <a:off x="457200" y="3352800"/>
            <a:ext cx="83058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n-US" sz="2000" b="1" dirty="0" smtClean="0">
                <a:latin typeface="Arial" charset="0"/>
                <a:cs typeface="Arial" charset="0"/>
              </a:rPr>
              <a:t>Challenges </a:t>
            </a:r>
          </a:p>
          <a:p>
            <a:pPr algn="just"/>
            <a:r>
              <a:rPr lang="en-US" sz="2000" dirty="0" smtClean="0">
                <a:latin typeface="Arial" charset="0"/>
                <a:cs typeface="Arial" charset="0"/>
              </a:rPr>
              <a:t>The site/facility characteristics are complicated with substantial large space;</a:t>
            </a:r>
          </a:p>
          <a:p>
            <a:pPr algn="just"/>
            <a:r>
              <a:rPr lang="en-US" sz="2000" dirty="0" smtClean="0">
                <a:latin typeface="Arial" charset="0"/>
                <a:cs typeface="Arial" charset="0"/>
              </a:rPr>
              <a:t>The agencies involved in implementing nuclear security measures at the event were inexperienced (especially the local police force);</a:t>
            </a:r>
          </a:p>
          <a:p>
            <a:pPr algn="just"/>
            <a:r>
              <a:rPr lang="en-US" sz="2000" dirty="0" smtClean="0">
                <a:latin typeface="Arial" charset="0"/>
                <a:cs typeface="Arial" charset="0"/>
              </a:rPr>
              <a:t>Coordination mechanism among the participating agencies needed to be improved. </a:t>
            </a:r>
            <a:endParaRPr lang="vi-VN" dirty="0"/>
          </a:p>
        </p:txBody>
      </p:sp>
    </p:spTree>
    <p:extLst>
      <p:ext uri="{BB962C8B-B14F-4D97-AF65-F5344CB8AC3E}">
        <p14:creationId xmlns:p14="http://schemas.microsoft.com/office/powerpoint/2010/main" val="2677804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1)">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6" grpId="0"/>
      <p:bldP spid="3" grpId="0" build="p"/>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a:t>4</a:t>
            </a:r>
            <a:r>
              <a:rPr lang="en-US" sz="3200" dirty="0" smtClean="0"/>
              <a:t>. </a:t>
            </a:r>
            <a:r>
              <a:rPr lang="en-US" sz="3200" dirty="0"/>
              <a:t>Conclusions</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25</a:t>
            </a:fld>
            <a:endParaRPr lang="en-US" dirty="0"/>
          </a:p>
        </p:txBody>
      </p:sp>
      <p:sp>
        <p:nvSpPr>
          <p:cNvPr id="6" name="Rectangle 3"/>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endParaRPr lang="en-US" sz="2400" b="1" kern="0" dirty="0" smtClean="0">
              <a:solidFill>
                <a:srgbClr val="00B050"/>
              </a:solidFill>
            </a:endParaRPr>
          </a:p>
        </p:txBody>
      </p:sp>
      <p:sp>
        <p:nvSpPr>
          <p:cNvPr id="3" name="Content Placeholder 2"/>
          <p:cNvSpPr>
            <a:spLocks noGrp="1"/>
          </p:cNvSpPr>
          <p:nvPr>
            <p:ph idx="1"/>
          </p:nvPr>
        </p:nvSpPr>
        <p:spPr/>
        <p:txBody>
          <a:bodyPr/>
          <a:lstStyle/>
          <a:p>
            <a:pPr algn="just"/>
            <a:r>
              <a:rPr lang="en-US" sz="2000" dirty="0" smtClean="0">
                <a:latin typeface="Arial" charset="0"/>
                <a:cs typeface="Arial" charset="0"/>
              </a:rPr>
              <a:t>Involvement of the Government, the Ministry of Public Security and relevant Ministries is very important;</a:t>
            </a:r>
          </a:p>
          <a:p>
            <a:pPr algn="just"/>
            <a:r>
              <a:rPr lang="en-US" sz="2000" dirty="0" smtClean="0">
                <a:latin typeface="Arial" charset="0"/>
                <a:cs typeface="Arial" charset="0"/>
              </a:rPr>
              <a:t>Support from the IAEA and the US on providing experts, equipment, training and material is greatly valuable;</a:t>
            </a:r>
          </a:p>
          <a:p>
            <a:pPr algn="just"/>
            <a:r>
              <a:rPr lang="en-US" sz="2000" dirty="0">
                <a:latin typeface="Arial" charset="0"/>
                <a:cs typeface="Arial" charset="0"/>
              </a:rPr>
              <a:t>The security of MPEs </a:t>
            </a:r>
            <a:r>
              <a:rPr lang="en-US" sz="2000" dirty="0" smtClean="0">
                <a:latin typeface="Arial" charset="0"/>
                <a:cs typeface="Arial" charset="0"/>
              </a:rPr>
              <a:t>needs a </a:t>
            </a:r>
            <a:r>
              <a:rPr lang="en-US" sz="2000" dirty="0">
                <a:latin typeface="Arial" charset="0"/>
                <a:cs typeface="Arial" charset="0"/>
              </a:rPr>
              <a:t>comprehensive planning, systematic preparation and effective </a:t>
            </a:r>
            <a:r>
              <a:rPr lang="en-US" sz="2000" dirty="0" smtClean="0">
                <a:latin typeface="Arial" charset="0"/>
                <a:cs typeface="Arial" charset="0"/>
              </a:rPr>
              <a:t>implementation;</a:t>
            </a:r>
          </a:p>
          <a:p>
            <a:pPr algn="just"/>
            <a:r>
              <a:rPr lang="en-US" sz="2000" dirty="0" smtClean="0">
                <a:latin typeface="Arial" charset="0"/>
                <a:cs typeface="Arial" charset="0"/>
              </a:rPr>
              <a:t>The </a:t>
            </a:r>
            <a:r>
              <a:rPr lang="en-US" sz="2000" dirty="0">
                <a:latin typeface="Arial" charset="0"/>
                <a:cs typeface="Arial" charset="0"/>
              </a:rPr>
              <a:t>nuclear security plan at the MPE had to address many difficulties and challenges. </a:t>
            </a:r>
          </a:p>
          <a:p>
            <a:pPr algn="just"/>
            <a:r>
              <a:rPr lang="en-US" sz="2000" dirty="0" smtClean="0">
                <a:latin typeface="Arial" charset="0"/>
                <a:cs typeface="Arial" charset="0"/>
              </a:rPr>
              <a:t>Conducting such nuclear security activities is an </a:t>
            </a:r>
            <a:r>
              <a:rPr lang="en-US" sz="2000" dirty="0">
                <a:latin typeface="Arial" charset="0"/>
                <a:cs typeface="Arial" charset="0"/>
              </a:rPr>
              <a:t>important step in improving the capacity and providing experience for organizations and individuals involved </a:t>
            </a:r>
            <a:r>
              <a:rPr lang="en-US" sz="2000" dirty="0" smtClean="0">
                <a:latin typeface="Arial" charset="0"/>
                <a:cs typeface="Arial" charset="0"/>
              </a:rPr>
              <a:t>in planning </a:t>
            </a:r>
            <a:r>
              <a:rPr lang="en-US" sz="2000" dirty="0">
                <a:latin typeface="Arial" charset="0"/>
                <a:cs typeface="Arial" charset="0"/>
              </a:rPr>
              <a:t>and implementing nuclear security measures at other major public events in the future</a:t>
            </a:r>
            <a:r>
              <a:rPr lang="en-US" sz="2000" dirty="0" smtClean="0">
                <a:latin typeface="Arial" charset="0"/>
                <a:cs typeface="Arial" charset="0"/>
              </a:rPr>
              <a:t>.</a:t>
            </a:r>
          </a:p>
          <a:p>
            <a:endParaRPr lang="en-US" dirty="0"/>
          </a:p>
          <a:p>
            <a:endParaRPr lang="vi-VN" dirty="0"/>
          </a:p>
        </p:txBody>
      </p:sp>
    </p:spTree>
    <p:extLst>
      <p:ext uri="{BB962C8B-B14F-4D97-AF65-F5344CB8AC3E}">
        <p14:creationId xmlns:p14="http://schemas.microsoft.com/office/powerpoint/2010/main" val="558799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ChangeArrowheads="1"/>
          </p:cNvSpPr>
          <p:nvPr/>
        </p:nvSpPr>
        <p:spPr bwMode="gray">
          <a:xfrm>
            <a:off x="609600" y="2286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1F497D"/>
              </a:buClr>
              <a:buFont typeface="Wingdings" panose="05000000000000000000" pitchFamily="2" charset="2"/>
              <a:buNone/>
            </a:pPr>
            <a:endParaRPr lang="en-US" altLang="en-US" sz="1800">
              <a:solidFill>
                <a:srgbClr val="FFFFFF"/>
              </a:solidFill>
              <a:latin typeface=".VnAvant" panose="020B7200000000000000" pitchFamily="34" charset="0"/>
            </a:endParaRPr>
          </a:p>
        </p:txBody>
      </p:sp>
      <p:sp>
        <p:nvSpPr>
          <p:cNvPr id="82947" name="TextBox 4"/>
          <p:cNvSpPr txBox="1">
            <a:spLocks noChangeArrowheads="1"/>
          </p:cNvSpPr>
          <p:nvPr/>
        </p:nvSpPr>
        <p:spPr bwMode="auto">
          <a:xfrm>
            <a:off x="838200" y="2819400"/>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i="1" dirty="0">
                <a:solidFill>
                  <a:srgbClr val="FFFFFF"/>
                </a:solidFill>
                <a:latin typeface="Arial" panose="020B0604020202020204" pitchFamily="34" charset="0"/>
              </a:rPr>
              <a:t>Thank you for your attention!</a:t>
            </a:r>
          </a:p>
        </p:txBody>
      </p:sp>
      <p:sp>
        <p:nvSpPr>
          <p:cNvPr id="829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E9B2F7E2-D4F4-4DED-BCFC-C596A81258D7}" type="slidenum">
              <a:rPr lang="en-US" altLang="en-US" sz="1400" smtClean="0">
                <a:solidFill>
                  <a:srgbClr val="898989"/>
                </a:solidFill>
                <a:latin typeface="Arial" panose="020B0604020202020204" pitchFamily="34" charset="0"/>
              </a:rPr>
              <a:pPr eaLnBrk="1" hangingPunct="1">
                <a:spcBef>
                  <a:spcPct val="0"/>
                </a:spcBef>
                <a:buFontTx/>
                <a:buNone/>
              </a:pPr>
              <a:t>26</a:t>
            </a:fld>
            <a:endParaRPr lang="en-US" altLang="en-US" sz="1400">
              <a:solidFill>
                <a:srgbClr val="898989"/>
              </a:solidFill>
              <a:latin typeface="Arial" panose="020B0604020202020204" pitchFamily="34" charset="0"/>
            </a:endParaRPr>
          </a:p>
        </p:txBody>
      </p:sp>
    </p:spTree>
    <p:extLst>
      <p:ext uri="{BB962C8B-B14F-4D97-AF65-F5344CB8AC3E}">
        <p14:creationId xmlns:p14="http://schemas.microsoft.com/office/powerpoint/2010/main" val="35993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fade">
                                      <p:cBhvr>
                                        <p:cTn id="7" dur="1000"/>
                                        <p:tgtEl>
                                          <p:spTgt spid="82947"/>
                                        </p:tgtEl>
                                      </p:cBhvr>
                                    </p:animEffect>
                                    <p:anim calcmode="lin" valueType="num">
                                      <p:cBhvr>
                                        <p:cTn id="8" dur="1000" fill="hold"/>
                                        <p:tgtEl>
                                          <p:spTgt spid="82947"/>
                                        </p:tgtEl>
                                        <p:attrNameLst>
                                          <p:attrName>ppt_x</p:attrName>
                                        </p:attrNameLst>
                                      </p:cBhvr>
                                      <p:tavLst>
                                        <p:tav tm="0">
                                          <p:val>
                                            <p:strVal val="#ppt_x"/>
                                          </p:val>
                                        </p:tav>
                                        <p:tav tm="100000">
                                          <p:val>
                                            <p:strVal val="#ppt_x"/>
                                          </p:val>
                                        </p:tav>
                                      </p:tavLst>
                                    </p:anim>
                                    <p:anim calcmode="lin" valueType="num">
                                      <p:cBhvr>
                                        <p:cTn id="9" dur="1000" fill="hold"/>
                                        <p:tgtEl>
                                          <p:spTgt spid="829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a:t>1. National Structure for response to nuclear security events</a:t>
            </a:r>
          </a:p>
        </p:txBody>
      </p:sp>
      <p:sp>
        <p:nvSpPr>
          <p:cNvPr id="2" name="Slide Number Placeholder 1"/>
          <p:cNvSpPr>
            <a:spLocks noGrp="1"/>
          </p:cNvSpPr>
          <p:nvPr>
            <p:ph type="sldNum" sz="quarter" idx="10"/>
          </p:nvPr>
        </p:nvSpPr>
        <p:spPr/>
        <p:txBody>
          <a:bodyPr/>
          <a:lstStyle/>
          <a:p>
            <a:fld id="{DBD93835-E819-496E-B0B0-18B09D53145B}" type="slidenum">
              <a:rPr lang="en-US" smtClean="0"/>
              <a:pPr/>
              <a:t>3</a:t>
            </a:fld>
            <a:endParaRPr lang="en-US"/>
          </a:p>
        </p:txBody>
      </p:sp>
      <p:graphicFrame>
        <p:nvGraphicFramePr>
          <p:cNvPr id="5" name="Diagram 4"/>
          <p:cNvGraphicFramePr/>
          <p:nvPr>
            <p:extLst>
              <p:ext uri="{D42A27DB-BD31-4B8C-83A1-F6EECF244321}">
                <p14:modId xmlns:p14="http://schemas.microsoft.com/office/powerpoint/2010/main" val="106948283"/>
              </p:ext>
            </p:extLst>
          </p:nvPr>
        </p:nvGraphicFramePr>
        <p:xfrm>
          <a:off x="45697" y="1524000"/>
          <a:ext cx="9098303" cy="3766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Rectangle 5123"/>
          <p:cNvSpPr/>
          <p:nvPr/>
        </p:nvSpPr>
        <p:spPr>
          <a:xfrm>
            <a:off x="1905000" y="5334000"/>
            <a:ext cx="5638800" cy="369332"/>
          </a:xfrm>
          <a:prstGeom prst="rect">
            <a:avLst/>
          </a:prstGeom>
        </p:spPr>
        <p:txBody>
          <a:bodyPr wrap="square">
            <a:spAutoFit/>
          </a:bodyPr>
          <a:lstStyle/>
          <a:p>
            <a:pPr algn="ctr"/>
            <a:r>
              <a:rPr lang="en-US" dirty="0" smtClean="0"/>
              <a:t> </a:t>
            </a:r>
            <a:endParaRPr lang="vi-VN" dirty="0"/>
          </a:p>
        </p:txBody>
      </p:sp>
    </p:spTree>
    <p:extLst>
      <p:ext uri="{BB962C8B-B14F-4D97-AF65-F5344CB8AC3E}">
        <p14:creationId xmlns:p14="http://schemas.microsoft.com/office/powerpoint/2010/main" val="2303859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a:t>1. National Structure for response to nuclear security events</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4</a:t>
            </a:fld>
            <a:endParaRPr lang="en-US"/>
          </a:p>
        </p:txBody>
      </p:sp>
      <p:sp>
        <p:nvSpPr>
          <p:cNvPr id="6" name="Rectangle 3"/>
          <p:cNvSpPr txBox="1">
            <a:spLocks noChangeArrowheads="1"/>
          </p:cNvSpPr>
          <p:nvPr/>
        </p:nvSpPr>
        <p:spPr bwMode="auto">
          <a:xfrm>
            <a:off x="304800" y="13716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600"/>
              </a:spcBef>
              <a:spcAft>
                <a:spcPts val="600"/>
              </a:spcAft>
              <a:buFont typeface="Arial" pitchFamily="34" charset="0"/>
              <a:buChar char="•"/>
            </a:pPr>
            <a:r>
              <a:rPr lang="en-US" sz="2000" dirty="0"/>
              <a:t>As defined in the Prime Minister Decision No. 884/QD-</a:t>
            </a:r>
            <a:r>
              <a:rPr lang="en-US" sz="2000" dirty="0" err="1"/>
              <a:t>TTg</a:t>
            </a:r>
            <a:r>
              <a:rPr lang="en-US" sz="2000" dirty="0"/>
              <a:t> dated 16 June 2017 on approving National Radiological and Nuclear Emergency Response Plan, the following </a:t>
            </a:r>
            <a:r>
              <a:rPr lang="en-US" sz="2000" dirty="0" smtClean="0"/>
              <a:t>Ministries are </a:t>
            </a:r>
            <a:r>
              <a:rPr lang="en-US" sz="2000" dirty="0"/>
              <a:t>responsible for response to nuclear security events, including major public </a:t>
            </a:r>
            <a:r>
              <a:rPr lang="en-US" sz="2000" dirty="0" smtClean="0"/>
              <a:t>events:</a:t>
            </a:r>
            <a:endParaRPr lang="en-US" sz="2000" dirty="0"/>
          </a:p>
          <a:p>
            <a:pPr>
              <a:spcBef>
                <a:spcPts val="600"/>
              </a:spcBef>
              <a:spcAft>
                <a:spcPts val="600"/>
              </a:spcAft>
              <a:buFont typeface="Arial" pitchFamily="34" charset="0"/>
              <a:buChar char="•"/>
            </a:pPr>
            <a:r>
              <a:rPr lang="en-US" sz="2000" dirty="0" smtClean="0">
                <a:solidFill>
                  <a:schemeClr val="accent1">
                    <a:lumMod val="75000"/>
                  </a:schemeClr>
                </a:solidFill>
              </a:rPr>
              <a:t>Under </a:t>
            </a:r>
            <a:r>
              <a:rPr lang="en-US" sz="2000" dirty="0" smtClean="0">
                <a:solidFill>
                  <a:schemeClr val="accent1">
                    <a:lumMod val="75000"/>
                  </a:schemeClr>
                </a:solidFill>
              </a:rPr>
              <a:t>Ministry </a:t>
            </a:r>
            <a:r>
              <a:rPr lang="en-US" sz="2000" dirty="0">
                <a:solidFill>
                  <a:schemeClr val="accent1">
                    <a:lumMod val="75000"/>
                  </a:schemeClr>
                </a:solidFill>
              </a:rPr>
              <a:t>of Public </a:t>
            </a:r>
            <a:r>
              <a:rPr lang="en-US" sz="2000" dirty="0" smtClean="0">
                <a:solidFill>
                  <a:schemeClr val="accent1">
                    <a:lumMod val="75000"/>
                  </a:schemeClr>
                </a:solidFill>
              </a:rPr>
              <a:t>Security (MPS):</a:t>
            </a:r>
          </a:p>
          <a:p>
            <a:pPr marL="800100" lvl="1" indent="-342900" algn="just">
              <a:spcBef>
                <a:spcPts val="600"/>
              </a:spcBef>
              <a:spcAft>
                <a:spcPts val="600"/>
              </a:spcAft>
              <a:buFont typeface="Wingdings" pitchFamily="2" charset="2"/>
              <a:buChar char="§"/>
            </a:pPr>
            <a:r>
              <a:rPr lang="en-US" sz="2000" dirty="0">
                <a:solidFill>
                  <a:srgbClr val="376092"/>
                </a:solidFill>
              </a:rPr>
              <a:t>General Department of </a:t>
            </a:r>
            <a:r>
              <a:rPr lang="en-US" sz="2000" dirty="0" smtClean="0">
                <a:solidFill>
                  <a:srgbClr val="376092"/>
                </a:solidFill>
              </a:rPr>
              <a:t>Security: </a:t>
            </a:r>
            <a:r>
              <a:rPr lang="en-US" sz="2000" dirty="0"/>
              <a:t>Assist the Minister in managing and </a:t>
            </a:r>
            <a:r>
              <a:rPr lang="en-US" sz="2000" dirty="0" smtClean="0"/>
              <a:t>administering on </a:t>
            </a:r>
            <a:r>
              <a:rPr lang="en-US" sz="2000" dirty="0"/>
              <a:t>Foreign </a:t>
            </a:r>
            <a:r>
              <a:rPr lang="en-US" sz="2000" dirty="0" smtClean="0"/>
              <a:t>Security</a:t>
            </a:r>
            <a:endParaRPr lang="en-US" sz="2000" dirty="0"/>
          </a:p>
          <a:p>
            <a:pPr marL="800100" lvl="1" indent="-342900" algn="just">
              <a:spcBef>
                <a:spcPts val="600"/>
              </a:spcBef>
              <a:spcAft>
                <a:spcPts val="600"/>
              </a:spcAft>
              <a:buFont typeface="Wingdings" pitchFamily="2" charset="2"/>
              <a:buChar char="§"/>
            </a:pPr>
            <a:r>
              <a:rPr lang="en-US" sz="2000" dirty="0" smtClean="0">
                <a:solidFill>
                  <a:srgbClr val="376092"/>
                </a:solidFill>
              </a:rPr>
              <a:t>Vietnam </a:t>
            </a:r>
            <a:r>
              <a:rPr lang="en-US" sz="2000" dirty="0">
                <a:solidFill>
                  <a:srgbClr val="376092"/>
                </a:solidFill>
              </a:rPr>
              <a:t>Leaders Security Command </a:t>
            </a:r>
            <a:r>
              <a:rPr lang="en-US" sz="2000" dirty="0" smtClean="0">
                <a:solidFill>
                  <a:srgbClr val="376092"/>
                </a:solidFill>
              </a:rPr>
              <a:t>(K10)</a:t>
            </a:r>
            <a:r>
              <a:rPr lang="en-US" sz="2000" dirty="0" smtClean="0">
                <a:solidFill>
                  <a:srgbClr val="FF0000"/>
                </a:solidFill>
              </a:rPr>
              <a:t>: </a:t>
            </a:r>
            <a:r>
              <a:rPr lang="en-US" sz="2000" dirty="0"/>
              <a:t>protect senior officials of the Party and State of Vietnam, protect work areas, activities and conferences </a:t>
            </a:r>
            <a:r>
              <a:rPr lang="en-US" sz="2000" dirty="0" smtClean="0"/>
              <a:t>when they are attending.</a:t>
            </a:r>
            <a:endParaRPr lang="en-US" sz="2000" dirty="0"/>
          </a:p>
          <a:p>
            <a:pPr algn="just">
              <a:spcBef>
                <a:spcPts val="600"/>
              </a:spcBef>
              <a:spcAft>
                <a:spcPts val="600"/>
              </a:spcAft>
              <a:buFont typeface="Arial" pitchFamily="34" charset="0"/>
              <a:buChar char="•"/>
            </a:pPr>
            <a:r>
              <a:rPr lang="en-US" sz="2000" dirty="0">
                <a:solidFill>
                  <a:srgbClr val="376092"/>
                </a:solidFill>
              </a:rPr>
              <a:t>Vietnam Agency for Radiation and Nuclear Safety </a:t>
            </a:r>
            <a:r>
              <a:rPr lang="en-US" sz="2000" dirty="0" smtClean="0">
                <a:solidFill>
                  <a:srgbClr val="376092"/>
                </a:solidFill>
              </a:rPr>
              <a:t>(VARANS): </a:t>
            </a:r>
            <a:r>
              <a:rPr lang="en-US" sz="2000" dirty="0"/>
              <a:t>assist the </a:t>
            </a:r>
            <a:r>
              <a:rPr lang="en-US" sz="2000" dirty="0" smtClean="0"/>
              <a:t>in </a:t>
            </a:r>
            <a:r>
              <a:rPr lang="en-US" sz="2000" dirty="0"/>
              <a:t>performing safety, security and safeguards in </a:t>
            </a:r>
            <a:r>
              <a:rPr lang="en-US" sz="2000" dirty="0" smtClean="0"/>
              <a:t>atomic energy field</a:t>
            </a:r>
            <a:r>
              <a:rPr lang="en-US" sz="2000" dirty="0"/>
              <a:t>.</a:t>
            </a:r>
          </a:p>
          <a:p>
            <a:pPr algn="just">
              <a:spcBef>
                <a:spcPts val="600"/>
              </a:spcBef>
              <a:spcAft>
                <a:spcPts val="600"/>
              </a:spcAft>
              <a:buFont typeface="Arial" pitchFamily="34" charset="0"/>
              <a:buChar char="•"/>
            </a:pPr>
            <a:endParaRPr lang="en-US" sz="2200" dirty="0"/>
          </a:p>
        </p:txBody>
      </p:sp>
    </p:spTree>
    <p:extLst>
      <p:ext uri="{BB962C8B-B14F-4D97-AF65-F5344CB8AC3E}">
        <p14:creationId xmlns:p14="http://schemas.microsoft.com/office/powerpoint/2010/main" val="2251321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a:t>1. National Structure for response to nuclear security events</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5</a:t>
            </a:fld>
            <a:endParaRPr lang="en-US"/>
          </a:p>
        </p:txBody>
      </p:sp>
      <p:sp>
        <p:nvSpPr>
          <p:cNvPr id="6" name="Rectangle 3"/>
          <p:cNvSpPr txBox="1">
            <a:spLocks noChangeArrowheads="1"/>
          </p:cNvSpPr>
          <p:nvPr/>
        </p:nvSpPr>
        <p:spPr bwMode="auto">
          <a:xfrm>
            <a:off x="279400" y="13716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ts val="600"/>
              </a:spcBef>
              <a:spcAft>
                <a:spcPts val="600"/>
              </a:spcAft>
              <a:buFont typeface="Arial" pitchFamily="34" charset="0"/>
              <a:buChar char="•"/>
            </a:pPr>
            <a:r>
              <a:rPr lang="en-US" sz="2200" dirty="0" smtClean="0">
                <a:solidFill>
                  <a:srgbClr val="376092"/>
                </a:solidFill>
              </a:rPr>
              <a:t>The Local Police, Provincial Departments of Science and Technology, and Local Fire brigade, Medical, Military Units: </a:t>
            </a:r>
            <a:r>
              <a:rPr lang="en-US" sz="2200" dirty="0" smtClean="0"/>
              <a:t>ensuring general security in the local area.</a:t>
            </a:r>
          </a:p>
          <a:p>
            <a:pPr algn="just">
              <a:spcBef>
                <a:spcPts val="600"/>
              </a:spcBef>
              <a:spcAft>
                <a:spcPts val="600"/>
              </a:spcAft>
              <a:buFont typeface="Arial" pitchFamily="34" charset="0"/>
              <a:buChar char="•"/>
            </a:pPr>
            <a:r>
              <a:rPr lang="en-US" sz="2200" dirty="0" smtClean="0">
                <a:solidFill>
                  <a:srgbClr val="376092"/>
                </a:solidFill>
              </a:rPr>
              <a:t>General </a:t>
            </a:r>
            <a:r>
              <a:rPr lang="en-US" sz="2200" dirty="0">
                <a:solidFill>
                  <a:srgbClr val="376092"/>
                </a:solidFill>
              </a:rPr>
              <a:t>Department of Vietnam Customs: </a:t>
            </a:r>
            <a:r>
              <a:rPr lang="en-US" sz="2200" dirty="0" smtClean="0"/>
              <a:t>control </a:t>
            </a:r>
            <a:r>
              <a:rPr lang="en-US" sz="2200" dirty="0"/>
              <a:t>of import, export, exit, entry and transit activities of Vietnam, </a:t>
            </a:r>
            <a:r>
              <a:rPr lang="en-US" sz="2200" dirty="0" smtClean="0"/>
              <a:t>combating against </a:t>
            </a:r>
            <a:r>
              <a:rPr lang="en-US" sz="2200" dirty="0"/>
              <a:t>smuggling or illegal transportation of </a:t>
            </a:r>
            <a:r>
              <a:rPr lang="en-US" sz="2200" dirty="0" smtClean="0"/>
              <a:t>goods, including nuclear and other radioactive material.</a:t>
            </a:r>
            <a:endParaRPr lang="en-US" sz="2200" dirty="0"/>
          </a:p>
          <a:p>
            <a:pPr algn="just">
              <a:spcBef>
                <a:spcPts val="600"/>
              </a:spcBef>
              <a:spcAft>
                <a:spcPts val="600"/>
              </a:spcAft>
              <a:buFont typeface="Arial" pitchFamily="34" charset="0"/>
              <a:buChar char="•"/>
            </a:pPr>
            <a:r>
              <a:rPr lang="en-US" sz="2200" dirty="0">
                <a:solidFill>
                  <a:srgbClr val="376092"/>
                </a:solidFill>
              </a:rPr>
              <a:t>Ministry of National </a:t>
            </a:r>
            <a:r>
              <a:rPr lang="en-US" sz="2200" dirty="0" err="1" smtClean="0">
                <a:solidFill>
                  <a:srgbClr val="376092"/>
                </a:solidFill>
              </a:rPr>
              <a:t>Defence</a:t>
            </a:r>
            <a:r>
              <a:rPr lang="en-US" sz="2200" dirty="0">
                <a:solidFill>
                  <a:srgbClr val="376092"/>
                </a:solidFill>
              </a:rPr>
              <a:t>:</a:t>
            </a:r>
            <a:r>
              <a:rPr lang="en-US" sz="2200" dirty="0">
                <a:solidFill>
                  <a:srgbClr val="FF0000"/>
                </a:solidFill>
              </a:rPr>
              <a:t> </a:t>
            </a:r>
            <a:r>
              <a:rPr lang="en-US" sz="2200" dirty="0"/>
              <a:t>manages, coordinates and supervises military affairs, including all military units, paramilitary units, and similar agencies in the country</a:t>
            </a:r>
            <a:r>
              <a:rPr lang="en-US" sz="2200" dirty="0" smtClean="0"/>
              <a:t>.</a:t>
            </a:r>
            <a:endParaRPr lang="en-US" sz="2200" dirty="0"/>
          </a:p>
          <a:p>
            <a:pPr algn="just">
              <a:spcBef>
                <a:spcPts val="600"/>
              </a:spcBef>
              <a:spcAft>
                <a:spcPts val="600"/>
              </a:spcAft>
              <a:buFont typeface="Arial" pitchFamily="34" charset="0"/>
              <a:buChar char="•"/>
            </a:pPr>
            <a:r>
              <a:rPr lang="en-US" sz="2200" dirty="0" smtClean="0">
                <a:solidFill>
                  <a:srgbClr val="376092"/>
                </a:solidFill>
              </a:rPr>
              <a:t>Other ministries: </a:t>
            </a:r>
            <a:r>
              <a:rPr lang="en-US" sz="2200" dirty="0" smtClean="0"/>
              <a:t>Ministry of Health, Ministry of Transportation, etc.</a:t>
            </a:r>
            <a:endParaRPr lang="en-US" sz="2200" dirty="0"/>
          </a:p>
        </p:txBody>
      </p:sp>
    </p:spTree>
    <p:extLst>
      <p:ext uri="{BB962C8B-B14F-4D97-AF65-F5344CB8AC3E}">
        <p14:creationId xmlns:p14="http://schemas.microsoft.com/office/powerpoint/2010/main" val="32515530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2</a:t>
            </a:r>
            <a:r>
              <a:rPr lang="en-US" dirty="0"/>
              <a:t>. Implementation of Nuclear security for major public events in Viet Nam</a:t>
            </a:r>
            <a:br>
              <a:rPr lang="en-US" dirty="0"/>
            </a:br>
            <a:endParaRPr lang="en-US" dirty="0"/>
          </a:p>
        </p:txBody>
      </p:sp>
      <p:sp>
        <p:nvSpPr>
          <p:cNvPr id="3" name="Content Placeholder 2"/>
          <p:cNvSpPr>
            <a:spLocks noGrp="1"/>
          </p:cNvSpPr>
          <p:nvPr>
            <p:ph idx="1"/>
          </p:nvPr>
        </p:nvSpPr>
        <p:spPr/>
        <p:txBody>
          <a:bodyPr/>
          <a:lstStyle/>
          <a:p>
            <a:pPr marL="0" indent="0">
              <a:buNone/>
            </a:pPr>
            <a:r>
              <a:rPr lang="en-US" sz="2400" b="1" dirty="0">
                <a:solidFill>
                  <a:schemeClr val="tx2"/>
                </a:solidFill>
              </a:rPr>
              <a:t>2.1. Nuclear Security Plan for Hung King Temple </a:t>
            </a:r>
            <a:r>
              <a:rPr lang="en-US" sz="2400" b="1" dirty="0" smtClean="0">
                <a:solidFill>
                  <a:schemeClr val="tx2"/>
                </a:solidFill>
              </a:rPr>
              <a:t>Festival</a:t>
            </a:r>
          </a:p>
          <a:p>
            <a:pPr marL="0" indent="0">
              <a:buNone/>
            </a:pPr>
            <a:endParaRPr lang="en-US" sz="2400" b="1" dirty="0">
              <a:solidFill>
                <a:schemeClr val="tx2"/>
              </a:solidFill>
            </a:endParaRPr>
          </a:p>
          <a:p>
            <a:pPr marL="0" indent="0">
              <a:buNone/>
            </a:pPr>
            <a:r>
              <a:rPr lang="en-US" sz="2400" b="1" dirty="0">
                <a:solidFill>
                  <a:schemeClr val="tx2"/>
                </a:solidFill>
              </a:rPr>
              <a:t>2.2. Nuclear Security Plan for </a:t>
            </a:r>
            <a:r>
              <a:rPr lang="en-US" sz="2400" b="1" dirty="0" smtClean="0">
                <a:solidFill>
                  <a:schemeClr val="tx2"/>
                </a:solidFill>
              </a:rPr>
              <a:t>Asia-Pacific Economic Cooperation (APEC) </a:t>
            </a:r>
            <a:r>
              <a:rPr lang="en-US" sz="2400" b="1" dirty="0">
                <a:solidFill>
                  <a:schemeClr val="tx2"/>
                </a:solidFill>
              </a:rPr>
              <a:t>Summit </a:t>
            </a:r>
            <a:r>
              <a:rPr lang="en-US" sz="2400" b="1" dirty="0" smtClean="0">
                <a:solidFill>
                  <a:schemeClr val="tx2"/>
                </a:solidFill>
              </a:rPr>
              <a:t>2017</a:t>
            </a:r>
          </a:p>
          <a:p>
            <a:pPr marL="0" indent="0">
              <a:buNone/>
            </a:pPr>
            <a:endParaRPr lang="en-US" sz="2400" b="1" dirty="0">
              <a:solidFill>
                <a:schemeClr val="tx2"/>
              </a:solidFill>
            </a:endParaRPr>
          </a:p>
          <a:p>
            <a:pPr marL="0" indent="0">
              <a:buNone/>
            </a:pPr>
            <a:r>
              <a:rPr lang="en-US" sz="2400" b="1" dirty="0">
                <a:solidFill>
                  <a:schemeClr val="tx2"/>
                </a:solidFill>
              </a:rPr>
              <a:t>2.3. Nuclear Security Plan for </a:t>
            </a:r>
            <a:r>
              <a:rPr lang="en-US" sz="2400" b="1" dirty="0" smtClean="0">
                <a:solidFill>
                  <a:schemeClr val="tx2"/>
                </a:solidFill>
              </a:rPr>
              <a:t>Democratic People’s Republic of Korea (DPRK) – the United States of America Hanoi </a:t>
            </a:r>
            <a:r>
              <a:rPr lang="en-US" sz="2400" b="1" dirty="0">
                <a:solidFill>
                  <a:schemeClr val="tx2"/>
                </a:solidFill>
              </a:rPr>
              <a:t>Summit 2019</a:t>
            </a:r>
          </a:p>
          <a:p>
            <a:pPr marL="0" indent="0">
              <a:buNone/>
            </a:pPr>
            <a:endParaRPr lang="en-US" b="1" dirty="0"/>
          </a:p>
        </p:txBody>
      </p:sp>
      <p:sp>
        <p:nvSpPr>
          <p:cNvPr id="4" name="Slide Number Placeholder 3"/>
          <p:cNvSpPr>
            <a:spLocks noGrp="1"/>
          </p:cNvSpPr>
          <p:nvPr>
            <p:ph type="sldNum" sz="quarter" idx="10"/>
          </p:nvPr>
        </p:nvSpPr>
        <p:spPr/>
        <p:txBody>
          <a:bodyPr/>
          <a:lstStyle/>
          <a:p>
            <a:fld id="{DBD93835-E819-496E-B0B0-18B09D53145B}" type="slidenum">
              <a:rPr lang="en-US" smtClean="0"/>
              <a:pPr/>
              <a:t>6</a:t>
            </a:fld>
            <a:endParaRPr lang="en-US"/>
          </a:p>
        </p:txBody>
      </p:sp>
    </p:spTree>
    <p:extLst>
      <p:ext uri="{BB962C8B-B14F-4D97-AF65-F5344CB8AC3E}">
        <p14:creationId xmlns:p14="http://schemas.microsoft.com/office/powerpoint/2010/main" val="14846451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2.1. </a:t>
            </a:r>
            <a:r>
              <a:rPr lang="en-US" sz="3200" dirty="0"/>
              <a:t>Nuclear Security Plan for Hung </a:t>
            </a:r>
            <a:r>
              <a:rPr lang="en-US" sz="3200" dirty="0" smtClean="0"/>
              <a:t>King Temple Festival</a:t>
            </a:r>
          </a:p>
        </p:txBody>
      </p:sp>
      <p:sp>
        <p:nvSpPr>
          <p:cNvPr id="7" name="Rectangle 3"/>
          <p:cNvSpPr txBox="1">
            <a:spLocks noChangeArrowheads="1"/>
          </p:cNvSpPr>
          <p:nvPr/>
        </p:nvSpPr>
        <p:spPr bwMode="auto">
          <a:xfrm>
            <a:off x="381000" y="1143000"/>
            <a:ext cx="8382000" cy="4924425"/>
          </a:xfrm>
          <a:prstGeom prst="rect">
            <a:avLst/>
          </a:prstGeom>
          <a:noFill/>
          <a:ln w="9525">
            <a:noFill/>
            <a:miter lim="800000"/>
            <a:headEnd/>
            <a:tailEnd/>
          </a:ln>
        </p:spPr>
        <p:txBody>
          <a:bodyPr lIns="92075" tIns="46038" rIns="92075" bIns="46038"/>
          <a:lstStyle/>
          <a:p>
            <a:pPr algn="just" eaLnBrk="0" fontAlgn="auto" hangingPunct="0">
              <a:spcBef>
                <a:spcPts val="500"/>
              </a:spcBef>
              <a:spcAft>
                <a:spcPts val="500"/>
              </a:spcAft>
              <a:buClr>
                <a:schemeClr val="tx2"/>
              </a:buClr>
              <a:defRPr/>
            </a:pPr>
            <a:r>
              <a:rPr lang="en-US" b="1" kern="0" dirty="0">
                <a:solidFill>
                  <a:schemeClr val="tx2"/>
                </a:solidFill>
              </a:rPr>
              <a:t>Joint Nuclear Security Action Plan for </a:t>
            </a:r>
            <a:r>
              <a:rPr lang="en-US" b="1" kern="0" dirty="0" smtClean="0">
                <a:solidFill>
                  <a:schemeClr val="tx2"/>
                </a:solidFill>
              </a:rPr>
              <a:t>Hung King </a:t>
            </a:r>
            <a:r>
              <a:rPr lang="en-US" b="1" kern="0" dirty="0">
                <a:solidFill>
                  <a:schemeClr val="tx2"/>
                </a:solidFill>
              </a:rPr>
              <a:t>Temple </a:t>
            </a:r>
            <a:r>
              <a:rPr lang="en-US" b="1" kern="0" dirty="0" smtClean="0">
                <a:solidFill>
                  <a:schemeClr val="tx2"/>
                </a:solidFill>
              </a:rPr>
              <a:t>Festival</a:t>
            </a:r>
          </a:p>
        </p:txBody>
      </p:sp>
      <p:sp>
        <p:nvSpPr>
          <p:cNvPr id="2" name="Slide Number Placeholder 1"/>
          <p:cNvSpPr>
            <a:spLocks noGrp="1"/>
          </p:cNvSpPr>
          <p:nvPr>
            <p:ph type="sldNum" sz="quarter" idx="10"/>
          </p:nvPr>
        </p:nvSpPr>
        <p:spPr/>
        <p:txBody>
          <a:bodyPr/>
          <a:lstStyle/>
          <a:p>
            <a:fld id="{DBD93835-E819-496E-B0B0-18B09D53145B}" type="slidenum">
              <a:rPr lang="en-US" smtClean="0"/>
              <a:pPr/>
              <a:t>7</a:t>
            </a:fld>
            <a:endParaRPr lang="en-US" dirty="0"/>
          </a:p>
        </p:txBody>
      </p:sp>
      <p:pic>
        <p:nvPicPr>
          <p:cNvPr id="11" name="Picture 10"/>
          <p:cNvPicPr>
            <a:picLocks noChangeAspect="1"/>
          </p:cNvPicPr>
          <p:nvPr/>
        </p:nvPicPr>
        <p:blipFill rotWithShape="1">
          <a:blip r:embed="rId3"/>
          <a:srcRect l="30296" t="7839" r="30166" b="11597"/>
          <a:stretch/>
        </p:blipFill>
        <p:spPr>
          <a:xfrm>
            <a:off x="381000" y="2639747"/>
            <a:ext cx="2503908" cy="3278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381000" y="1447800"/>
            <a:ext cx="6190266" cy="1077218"/>
          </a:xfrm>
          <a:prstGeom prst="rect">
            <a:avLst/>
          </a:prstGeom>
        </p:spPr>
        <p:txBody>
          <a:bodyPr wrap="square">
            <a:spAutoFit/>
          </a:bodyPr>
          <a:lstStyle/>
          <a:p>
            <a:pPr algn="just" eaLnBrk="0" fontAlgn="auto" hangingPunct="0">
              <a:spcBef>
                <a:spcPts val="500"/>
              </a:spcBef>
              <a:spcAft>
                <a:spcPts val="500"/>
              </a:spcAft>
              <a:buClr>
                <a:schemeClr val="tx2"/>
              </a:buClr>
              <a:defRPr/>
            </a:pPr>
            <a:r>
              <a:rPr lang="en-GB" sz="1600" dirty="0" smtClean="0"/>
              <a:t>- Hung King Temple </a:t>
            </a:r>
            <a:r>
              <a:rPr lang="en-GB" sz="1600" dirty="0"/>
              <a:t>Festival event was the first major event that </a:t>
            </a:r>
            <a:r>
              <a:rPr lang="en-GB" sz="1600" dirty="0" smtClean="0"/>
              <a:t>Viet Nam </a:t>
            </a:r>
            <a:r>
              <a:rPr lang="en-GB" sz="1600" dirty="0"/>
              <a:t>applied measures to ensure nuclear security under the guidance of the IAEA Nuclear Security Series publications No.18 "Nuclear Security Systems and Measures for Major Public </a:t>
            </a:r>
            <a:r>
              <a:rPr lang="en-GB" sz="1600" dirty="0" smtClean="0"/>
              <a:t>Events"</a:t>
            </a:r>
            <a:endParaRPr lang="en-US" sz="1600" b="1" kern="0" dirty="0">
              <a:solidFill>
                <a:srgbClr val="00B050"/>
              </a:solidFill>
            </a:endParaRPr>
          </a:p>
        </p:txBody>
      </p:sp>
      <p:pic>
        <p:nvPicPr>
          <p:cNvPr id="12" name="Picture 2" descr="http://www-pub.iaea.org/MTCD/pubcovers/p1546co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583" y="2779434"/>
            <a:ext cx="2416844" cy="2999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p:cNvSpPr/>
          <p:nvPr/>
        </p:nvSpPr>
        <p:spPr>
          <a:xfrm>
            <a:off x="2847454" y="2638465"/>
            <a:ext cx="3675666" cy="4031873"/>
          </a:xfrm>
          <a:prstGeom prst="rect">
            <a:avLst/>
          </a:prstGeom>
        </p:spPr>
        <p:txBody>
          <a:bodyPr wrap="square">
            <a:spAutoFit/>
          </a:bodyPr>
          <a:lstStyle/>
          <a:p>
            <a:pPr marL="285750" indent="-285750" algn="just" hangingPunct="0">
              <a:buFont typeface="Arial" panose="020B0604020202020204" pitchFamily="34" charset="0"/>
              <a:buChar char="•"/>
            </a:pPr>
            <a:r>
              <a:rPr lang="en-GB" sz="1600" dirty="0">
                <a:latin typeface="Tahoma" panose="020B0604030504040204" pitchFamily="34" charset="0"/>
              </a:rPr>
              <a:t>After consultations with the IAEA, the Vietnam Leader Security Command requested support for the implementation of nuclear security </a:t>
            </a:r>
            <a:r>
              <a:rPr lang="en-GB" sz="1600" dirty="0" smtClean="0">
                <a:latin typeface="Tahoma" panose="020B0604030504040204" pitchFamily="34" charset="0"/>
              </a:rPr>
              <a:t>measures for the event. </a:t>
            </a:r>
          </a:p>
          <a:p>
            <a:pPr marL="285750" indent="-285750" algn="just" hangingPunct="0">
              <a:buFont typeface="Arial" panose="020B0604020202020204" pitchFamily="34" charset="0"/>
              <a:buChar char="•"/>
            </a:pPr>
            <a:endParaRPr lang="en-GB" sz="800" dirty="0">
              <a:latin typeface="Tahoma" panose="020B0604030504040204" pitchFamily="34" charset="0"/>
            </a:endParaRPr>
          </a:p>
          <a:p>
            <a:pPr marL="285750" indent="-285750" algn="just" hangingPunct="0">
              <a:buFont typeface="Arial" panose="020B0604020202020204" pitchFamily="34" charset="0"/>
              <a:buChar char="•"/>
            </a:pPr>
            <a:r>
              <a:rPr lang="en-GB" sz="1600" dirty="0" smtClean="0">
                <a:latin typeface="Tahoma" panose="020B0604030504040204" pitchFamily="34" charset="0"/>
              </a:rPr>
              <a:t>A Joint Nuclear Security Action Plan between IAEA and K10 was established to define the tasks to be jointly implemented by the Vietnamese  authorities and IAEA Division of Nuclear Security to enhance Viet Nam capacity for carrying out nuclear security measures in the framework of the festival</a:t>
            </a:r>
            <a:endParaRPr lang="en-GB" sz="1600" dirty="0">
              <a:latin typeface="Tahoma" panose="020B0604030504040204" pitchFamily="34" charset="0"/>
            </a:endParaRPr>
          </a:p>
        </p:txBody>
      </p:sp>
    </p:spTree>
    <p:extLst>
      <p:ext uri="{BB962C8B-B14F-4D97-AF65-F5344CB8AC3E}">
        <p14:creationId xmlns:p14="http://schemas.microsoft.com/office/powerpoint/2010/main" val="32819126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2.1. </a:t>
            </a:r>
            <a:r>
              <a:rPr lang="en-US" sz="3200" dirty="0"/>
              <a:t>Nuclear Security Plan for Hung Temple </a:t>
            </a:r>
            <a:r>
              <a:rPr lang="en-US" sz="3200" dirty="0" smtClean="0"/>
              <a:t>Festival</a:t>
            </a:r>
          </a:p>
        </p:txBody>
      </p:sp>
      <p:sp>
        <p:nvSpPr>
          <p:cNvPr id="7" name="Rectangle 3"/>
          <p:cNvSpPr txBox="1">
            <a:spLocks noChangeArrowheads="1"/>
          </p:cNvSpPr>
          <p:nvPr/>
        </p:nvSpPr>
        <p:spPr bwMode="auto">
          <a:xfrm>
            <a:off x="381002" y="1123627"/>
            <a:ext cx="5638800" cy="4924425"/>
          </a:xfrm>
          <a:prstGeom prst="rect">
            <a:avLst/>
          </a:prstGeom>
          <a:noFill/>
          <a:ln w="9525">
            <a:noFill/>
            <a:miter lim="800000"/>
            <a:headEnd/>
            <a:tailEnd/>
          </a:ln>
        </p:spPr>
        <p:txBody>
          <a:bodyPr lIns="92075" tIns="46038" rIns="92075" bIns="46038"/>
          <a:lstStyle/>
          <a:p>
            <a:pPr algn="just" eaLnBrk="0" fontAlgn="auto" hangingPunct="0">
              <a:spcBef>
                <a:spcPts val="500"/>
              </a:spcBef>
              <a:spcAft>
                <a:spcPts val="500"/>
              </a:spcAft>
              <a:buClr>
                <a:schemeClr val="tx2"/>
              </a:buClr>
              <a:defRPr/>
            </a:pPr>
            <a:r>
              <a:rPr lang="en-US" sz="2000" kern="0" dirty="0">
                <a:solidFill>
                  <a:schemeClr val="tx2"/>
                </a:solidFill>
              </a:rPr>
              <a:t>The main </a:t>
            </a:r>
            <a:r>
              <a:rPr lang="en-US" sz="2000" kern="0" dirty="0" smtClean="0">
                <a:solidFill>
                  <a:schemeClr val="tx2"/>
                </a:solidFill>
              </a:rPr>
              <a:t>relevant agencies involved in organization of the Hung King Temple Festival Security </a:t>
            </a:r>
            <a:r>
              <a:rPr lang="en-US" sz="2000" kern="0" dirty="0" smtClean="0">
                <a:solidFill>
                  <a:schemeClr val="tx2"/>
                </a:solidFill>
              </a:rPr>
              <a:t>Plan:</a:t>
            </a:r>
            <a:endParaRPr lang="en-US" sz="2000" kern="0" dirty="0" smtClean="0">
              <a:solidFill>
                <a:schemeClr val="tx2"/>
              </a:solidFill>
            </a:endParaRPr>
          </a:p>
        </p:txBody>
      </p:sp>
      <p:sp>
        <p:nvSpPr>
          <p:cNvPr id="2" name="Slide Number Placeholder 1"/>
          <p:cNvSpPr>
            <a:spLocks noGrp="1"/>
          </p:cNvSpPr>
          <p:nvPr>
            <p:ph type="sldNum" sz="quarter" idx="10"/>
          </p:nvPr>
        </p:nvSpPr>
        <p:spPr/>
        <p:txBody>
          <a:bodyPr/>
          <a:lstStyle/>
          <a:p>
            <a:fld id="{DBD93835-E819-496E-B0B0-18B09D53145B}" type="slidenum">
              <a:rPr lang="en-US" smtClean="0"/>
              <a:pPr/>
              <a:t>8</a:t>
            </a:fld>
            <a:endParaRPr lang="en-US" dirty="0"/>
          </a:p>
        </p:txBody>
      </p:sp>
      <p:graphicFrame>
        <p:nvGraphicFramePr>
          <p:cNvPr id="5" name="Diagram 4"/>
          <p:cNvGraphicFramePr/>
          <p:nvPr>
            <p:extLst>
              <p:ext uri="{D42A27DB-BD31-4B8C-83A1-F6EECF244321}">
                <p14:modId xmlns:p14="http://schemas.microsoft.com/office/powerpoint/2010/main" val="1222820721"/>
              </p:ext>
            </p:extLst>
          </p:nvPr>
        </p:nvGraphicFramePr>
        <p:xfrm>
          <a:off x="-76198" y="1730052"/>
          <a:ext cx="65532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4" descr="http://baokhanhhoa.vn/dataimages/201604/original/images1138477_le_ruoc_kieu.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5688" y="3657600"/>
            <a:ext cx="2510436" cy="18856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1088" y="1676400"/>
            <a:ext cx="2507483" cy="169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317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7" grpId="0"/>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139825"/>
          </a:xfrm>
        </p:spPr>
        <p:txBody>
          <a:bodyPr/>
          <a:lstStyle/>
          <a:p>
            <a:pPr eaLnBrk="1" hangingPunct="1">
              <a:defRPr/>
            </a:pPr>
            <a:r>
              <a:rPr lang="en-US" sz="3200" dirty="0" smtClean="0"/>
              <a:t>2.1. </a:t>
            </a:r>
            <a:r>
              <a:rPr lang="en-US" sz="3200" dirty="0"/>
              <a:t>Nuclear Security Plan for Hung Temple Festival</a:t>
            </a:r>
            <a:endParaRPr lang="en-US" sz="3200" dirty="0" smtClean="0"/>
          </a:p>
        </p:txBody>
      </p:sp>
      <p:sp>
        <p:nvSpPr>
          <p:cNvPr id="2" name="Slide Number Placeholder 1"/>
          <p:cNvSpPr>
            <a:spLocks noGrp="1"/>
          </p:cNvSpPr>
          <p:nvPr>
            <p:ph type="sldNum" sz="quarter" idx="10"/>
          </p:nvPr>
        </p:nvSpPr>
        <p:spPr/>
        <p:txBody>
          <a:bodyPr/>
          <a:lstStyle/>
          <a:p>
            <a:fld id="{DBD93835-E819-496E-B0B0-18B09D53145B}" type="slidenum">
              <a:rPr lang="en-US" smtClean="0"/>
              <a:pPr/>
              <a:t>9</a:t>
            </a:fld>
            <a:endParaRPr lang="en-US"/>
          </a:p>
        </p:txBody>
      </p:sp>
      <p:sp>
        <p:nvSpPr>
          <p:cNvPr id="6" name="Rectangle 3"/>
          <p:cNvSpPr txBox="1">
            <a:spLocks noChangeArrowheads="1"/>
          </p:cNvSpPr>
          <p:nvPr/>
        </p:nvSpPr>
        <p:spPr bwMode="auto">
          <a:xfrm>
            <a:off x="304800" y="1143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spcBef>
                <a:spcPts val="600"/>
              </a:spcBef>
              <a:spcAft>
                <a:spcPts val="600"/>
              </a:spcAft>
            </a:pPr>
            <a:r>
              <a:rPr lang="en-US" sz="2400" b="1" kern="0" dirty="0">
                <a:solidFill>
                  <a:schemeClr val="tx2"/>
                </a:solidFill>
              </a:rPr>
              <a:t>Nuclear security response </a:t>
            </a:r>
            <a:r>
              <a:rPr lang="en-US" sz="2400" b="1" kern="0" dirty="0" smtClean="0">
                <a:solidFill>
                  <a:schemeClr val="tx2"/>
                </a:solidFill>
              </a:rPr>
              <a:t>preparedness</a:t>
            </a:r>
          </a:p>
          <a:p>
            <a:pPr algn="just">
              <a:spcBef>
                <a:spcPts val="600"/>
              </a:spcBef>
              <a:spcAft>
                <a:spcPts val="600"/>
              </a:spcAft>
              <a:buFont typeface="Arial" pitchFamily="34" charset="0"/>
              <a:buChar char="•"/>
            </a:pPr>
            <a:r>
              <a:rPr lang="en-US" sz="2000" dirty="0" smtClean="0">
                <a:solidFill>
                  <a:srgbClr val="0070C0"/>
                </a:solidFill>
              </a:rPr>
              <a:t>03 </a:t>
            </a:r>
            <a:r>
              <a:rPr lang="en-US" sz="2000" dirty="0">
                <a:solidFill>
                  <a:srgbClr val="0070C0"/>
                </a:solidFill>
              </a:rPr>
              <a:t>Coordination Meetings </a:t>
            </a:r>
            <a:r>
              <a:rPr lang="en-US" sz="2000" dirty="0"/>
              <a:t>with the IAEA and US. NRC (March 2015, August 2015 and April 2016) to discuss on threat assessment, international assistance and nuclear security arrangements for </a:t>
            </a:r>
            <a:r>
              <a:rPr lang="en-US" sz="2000" dirty="0" smtClean="0"/>
              <a:t>the </a:t>
            </a:r>
            <a:r>
              <a:rPr lang="en-US" sz="2000" dirty="0"/>
              <a:t>f</a:t>
            </a:r>
            <a:r>
              <a:rPr lang="en-US" sz="2000" dirty="0" smtClean="0"/>
              <a:t>estival</a:t>
            </a:r>
            <a:endParaRPr lang="en-US" sz="2000" dirty="0"/>
          </a:p>
          <a:p>
            <a:pPr algn="just">
              <a:spcBef>
                <a:spcPts val="600"/>
              </a:spcBef>
              <a:spcAft>
                <a:spcPts val="600"/>
              </a:spcAft>
              <a:buFont typeface="Arial" pitchFamily="34" charset="0"/>
              <a:buChar char="•"/>
            </a:pPr>
            <a:r>
              <a:rPr lang="en-US" sz="2000" dirty="0">
                <a:solidFill>
                  <a:srgbClr val="0070C0"/>
                </a:solidFill>
              </a:rPr>
              <a:t>01 workshop and 04 training courses:</a:t>
            </a:r>
          </a:p>
          <a:p>
            <a:pPr lvl="1" algn="just">
              <a:spcBef>
                <a:spcPts val="600"/>
              </a:spcBef>
              <a:spcAft>
                <a:spcPts val="600"/>
              </a:spcAft>
              <a:buFont typeface="Wingdings" pitchFamily="2" charset="2"/>
              <a:buChar char="§"/>
            </a:pPr>
            <a:r>
              <a:rPr lang="en-US" dirty="0"/>
              <a:t>Nuclear Security Systems and Measures for Major Public Events, </a:t>
            </a:r>
          </a:p>
          <a:p>
            <a:pPr lvl="1" algn="just">
              <a:spcBef>
                <a:spcPts val="600"/>
              </a:spcBef>
              <a:spcAft>
                <a:spcPts val="600"/>
              </a:spcAft>
              <a:buFont typeface="Wingdings" pitchFamily="2" charset="2"/>
              <a:buChar char="§"/>
            </a:pPr>
            <a:r>
              <a:rPr lang="en-US" dirty="0"/>
              <a:t>Information Exchange in Incidents of Nuclear and Other Radioactive Material out of Regulatory Control, </a:t>
            </a:r>
          </a:p>
          <a:p>
            <a:pPr lvl="1" algn="just">
              <a:spcBef>
                <a:spcPts val="600"/>
              </a:spcBef>
              <a:spcAft>
                <a:spcPts val="600"/>
              </a:spcAft>
              <a:buFont typeface="Wingdings" pitchFamily="2" charset="2"/>
              <a:buChar char="§"/>
            </a:pPr>
            <a:r>
              <a:rPr lang="en-US" dirty="0"/>
              <a:t>Responding to Nuclear Security Events at Venus and other Strategy Locations, and</a:t>
            </a:r>
          </a:p>
          <a:p>
            <a:pPr lvl="1" algn="just">
              <a:spcBef>
                <a:spcPts val="600"/>
              </a:spcBef>
              <a:spcAft>
                <a:spcPts val="600"/>
              </a:spcAft>
              <a:buFont typeface="Arial" pitchFamily="34" charset="0"/>
              <a:buChar char="•"/>
            </a:pPr>
            <a:r>
              <a:rPr lang="en-US" dirty="0"/>
              <a:t>Radioactive Sources Searching</a:t>
            </a:r>
          </a:p>
          <a:p>
            <a:pPr algn="just">
              <a:spcBef>
                <a:spcPts val="600"/>
              </a:spcBef>
              <a:spcAft>
                <a:spcPts val="600"/>
              </a:spcAft>
              <a:buFont typeface="Arial" pitchFamily="34" charset="0"/>
              <a:buChar char="•"/>
            </a:pPr>
            <a:r>
              <a:rPr lang="en-US" sz="2000" dirty="0">
                <a:solidFill>
                  <a:srgbClr val="0070C0"/>
                </a:solidFill>
              </a:rPr>
              <a:t>04 Technical Visits in Brazil and United States </a:t>
            </a:r>
            <a:r>
              <a:rPr lang="en-US" sz="2000" dirty="0"/>
              <a:t>to study and exchange experience on nuclear security for major public events.</a:t>
            </a:r>
          </a:p>
        </p:txBody>
      </p:sp>
    </p:spTree>
    <p:extLst>
      <p:ext uri="{BB962C8B-B14F-4D97-AF65-F5344CB8AC3E}">
        <p14:creationId xmlns:p14="http://schemas.microsoft.com/office/powerpoint/2010/main" val="237394777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6" grpId="0"/>
    </p:bld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19824</TotalTime>
  <Words>1988</Words>
  <Application>Microsoft Office PowerPoint</Application>
  <PresentationFormat>On-screen Show (4:3)</PresentationFormat>
  <Paragraphs>301</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Theme2</vt:lpstr>
      <vt:lpstr>Preparedness and Implementation of Nuclear Security Plan for MPEs in Viet Nam</vt:lpstr>
      <vt:lpstr>Content</vt:lpstr>
      <vt:lpstr>1. National Structure for response to nuclear security events</vt:lpstr>
      <vt:lpstr>1. National Structure for response to nuclear security events</vt:lpstr>
      <vt:lpstr>1. National Structure for response to nuclear security events</vt:lpstr>
      <vt:lpstr> 2. Implementation of Nuclear security for major public events in Viet Nam </vt:lpstr>
      <vt:lpstr>2.1. Nuclear Security Plan for Hung King Temple Festival</vt:lpstr>
      <vt:lpstr>2.1. Nuclear Security Plan for Hung Temple Festival</vt:lpstr>
      <vt:lpstr>2.1. Nuclear Security Plan for Hung Temple Festival</vt:lpstr>
      <vt:lpstr>2.1. Nuclear Security Plan for Hung Temple Festival</vt:lpstr>
      <vt:lpstr>2.1. Nuclear Security Plan for Hung Temple Festival</vt:lpstr>
      <vt:lpstr>2.1. Nuclear Security Plan for Hung Temple Festival</vt:lpstr>
      <vt:lpstr>2.1. Nuclear Security Plan for Hung Temple Festival</vt:lpstr>
      <vt:lpstr>2.1. Nuclear Security Plan for Hung Temple Festival</vt:lpstr>
      <vt:lpstr>2.2. Nuclear Security Plan for APEC 2017</vt:lpstr>
      <vt:lpstr>2.2. Nuclear Security Plan for APEC 2017</vt:lpstr>
      <vt:lpstr>2.2. Nuclear Security Plan for APEC 2017</vt:lpstr>
      <vt:lpstr>2.2. Nuclear Security Plan for APEC 2017</vt:lpstr>
      <vt:lpstr>2.2. Nuclear Security Plan for APEC 2017</vt:lpstr>
      <vt:lpstr>2.2. Nuclear Security Plan for APEC 2017</vt:lpstr>
      <vt:lpstr>2.2. Nuclear Security Plan for APEC 2017</vt:lpstr>
      <vt:lpstr>2.2. Nuclear Security Plan for APEC 2017</vt:lpstr>
      <vt:lpstr>2.3. Nuclear Security plan for DPRK – US Hanoi Summit 2019</vt:lpstr>
      <vt:lpstr>3. Advantages and Challenges</vt:lpstr>
      <vt:lpstr>4. Conclusions</vt:lpstr>
      <vt:lpstr>PowerPoint Presentation</vt:lpstr>
    </vt:vector>
  </TitlesOfParts>
  <Company>VARANS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VARANS Presentation</dc:title>
  <dc:creator>ptson</dc:creator>
  <cp:lastModifiedBy>User</cp:lastModifiedBy>
  <cp:revision>1190</cp:revision>
  <cp:lastPrinted>2018-02-27T01:43:06Z</cp:lastPrinted>
  <dcterms:created xsi:type="dcterms:W3CDTF">2009-10-29T02:53:45Z</dcterms:created>
  <dcterms:modified xsi:type="dcterms:W3CDTF">2020-02-06T06:10:09Z</dcterms:modified>
</cp:coreProperties>
</file>