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</p:sldMasterIdLst>
  <p:notesMasterIdLst>
    <p:notesMasterId r:id="rId29"/>
  </p:notesMasterIdLst>
  <p:sldIdLst>
    <p:sldId id="256" r:id="rId13"/>
    <p:sldId id="284" r:id="rId14"/>
    <p:sldId id="371" r:id="rId15"/>
    <p:sldId id="316" r:id="rId16"/>
    <p:sldId id="318" r:id="rId17"/>
    <p:sldId id="367" r:id="rId18"/>
    <p:sldId id="377" r:id="rId19"/>
    <p:sldId id="372" r:id="rId20"/>
    <p:sldId id="373" r:id="rId21"/>
    <p:sldId id="374" r:id="rId22"/>
    <p:sldId id="375" r:id="rId23"/>
    <p:sldId id="369" r:id="rId24"/>
    <p:sldId id="378" r:id="rId25"/>
    <p:sldId id="379" r:id="rId26"/>
    <p:sldId id="376" r:id="rId27"/>
    <p:sldId id="266" r:id="rId28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50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14342" name="AutoShape 5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1133475" y="330200"/>
            <a:ext cx="4714875" cy="15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72" algn="l"/>
                <a:tab pos="1447945" algn="l"/>
                <a:tab pos="2171917" algn="l"/>
                <a:tab pos="2895890" algn="l"/>
                <a:tab pos="3619862" algn="l"/>
                <a:tab pos="4343834" algn="l"/>
              </a:tabLst>
              <a:defRPr sz="100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Titel des Vortrags (Menü Ansicht / Kopf- und Fußzeile / Notizblätter und Handzettel)</a:t>
            </a:r>
          </a:p>
        </p:txBody>
      </p:sp>
      <p:sp>
        <p:nvSpPr>
          <p:cNvPr id="14344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4538"/>
            <a:ext cx="4954587" cy="37147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1133475" y="4714875"/>
            <a:ext cx="4525963" cy="446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1208088" y="9472613"/>
            <a:ext cx="1895475" cy="15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72" algn="l"/>
                <a:tab pos="1447945" algn="l"/>
              </a:tabLst>
              <a:defRPr sz="100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Vortragender, Anlass, 27.04.13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5053013" y="9320213"/>
            <a:ext cx="576262" cy="30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altLang="de-DE"/>
              <a:t>Seite </a:t>
            </a:r>
            <a:fld id="{FDACA9F0-2A1C-4FBB-8602-5023D42B725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t>Titel des Vortrags (Menü Ansicht / Kopf- und Fußzeile / Notizblätter und Handzettel)</a:t>
            </a:r>
          </a:p>
        </p:txBody>
      </p:sp>
      <p:sp>
        <p:nvSpPr>
          <p:cNvPr id="16387" name="Rectangle 9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</a:tabLst>
            </a:pPr>
            <a:r>
              <a:rPr lang="de-DE" altLang="de-DE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t>Vortragender, Anlass, 27.04.13</a:t>
            </a:r>
          </a:p>
        </p:txBody>
      </p:sp>
      <p:sp>
        <p:nvSpPr>
          <p:cNvPr id="1638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r>
              <a:rPr lang="de-DE" altLang="de-DE"/>
              <a:t>Seite </a:t>
            </a:r>
            <a:fld id="{036494A8-B964-410C-BF38-E8774E32FB4D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1133475" y="330200"/>
            <a:ext cx="471646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Titel des Vortrags (Menü Ansicht / Kopf- und Fußzeile / Notizblätter und Handzettel)</a:t>
            </a:r>
          </a:p>
        </p:txBody>
      </p:sp>
      <p:sp>
        <p:nvSpPr>
          <p:cNvPr id="16390" name="Text Box 2"/>
          <p:cNvSpPr txBox="1">
            <a:spLocks noChangeArrowheads="1"/>
          </p:cNvSpPr>
          <p:nvPr/>
        </p:nvSpPr>
        <p:spPr bwMode="auto">
          <a:xfrm>
            <a:off x="1208088" y="9474200"/>
            <a:ext cx="18970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Vortragender, Anlass, 27.04.13</a:t>
            </a:r>
          </a:p>
        </p:txBody>
      </p:sp>
      <p:sp>
        <p:nvSpPr>
          <p:cNvPr id="16391" name="Text Box 3"/>
          <p:cNvSpPr txBox="1">
            <a:spLocks noChangeArrowheads="1"/>
          </p:cNvSpPr>
          <p:nvPr/>
        </p:nvSpPr>
        <p:spPr bwMode="auto">
          <a:xfrm>
            <a:off x="5053013" y="9321800"/>
            <a:ext cx="5778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Seite </a:t>
            </a:r>
            <a:fld id="{4353C8AF-67C4-41AF-882B-CBE52028B49C}" type="slidenum"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de-DE" alt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solidFill>
            <a:srgbClr val="FFFFFF"/>
          </a:solidFill>
          <a:ln/>
        </p:spPr>
      </p:sp>
      <p:sp>
        <p:nvSpPr>
          <p:cNvPr id="163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33475" y="4714875"/>
            <a:ext cx="4533900" cy="4470400"/>
          </a:xfrm>
          <a:noFill/>
          <a:ln/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altLang="de-DE" smtClean="0">
              <a:latin typeface="Times New Roman" pitchFamily="18" charset="0"/>
            </a:endParaRPr>
          </a:p>
        </p:txBody>
      </p:sp>
      <p:sp>
        <p:nvSpPr>
          <p:cNvPr id="18436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t>Titel des Vortrags (Menü Ansicht / Kopf- und Fußzeile / Notizblätter und Handzettel)</a:t>
            </a:r>
          </a:p>
        </p:txBody>
      </p:sp>
      <p:sp>
        <p:nvSpPr>
          <p:cNvPr id="18437" name="Fußzeilenplatzhalter 4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</a:tabLst>
            </a:pPr>
            <a:r>
              <a:rPr lang="de-DE" altLang="de-DE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t>Vortragender, Anlass, 27.04.13</a:t>
            </a:r>
          </a:p>
        </p:txBody>
      </p:sp>
      <p:sp>
        <p:nvSpPr>
          <p:cNvPr id="18438" name="Foliennummernplatzhalter 5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r>
              <a:rPr lang="de-DE" altLang="de-DE"/>
              <a:t>Seite </a:t>
            </a:r>
            <a:fld id="{3D054135-031B-4662-8314-35A648BE8AA3}" type="slidenum">
              <a:rPr lang="de-DE" altLang="de-DE"/>
              <a:pPr/>
              <a:t>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altLang="de-DE" smtClean="0">
              <a:latin typeface="Times New Roman" pitchFamily="18" charset="0"/>
            </a:endParaRPr>
          </a:p>
        </p:txBody>
      </p:sp>
      <p:sp>
        <p:nvSpPr>
          <p:cNvPr id="18436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t>Titel des Vortrags (Menü Ansicht / Kopf- und Fußzeile / Notizblätter und Handzettel)</a:t>
            </a:r>
          </a:p>
        </p:txBody>
      </p:sp>
      <p:sp>
        <p:nvSpPr>
          <p:cNvPr id="18437" name="Fußzeilenplatzhalter 4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</a:tabLst>
            </a:pPr>
            <a:r>
              <a:rPr lang="de-DE" altLang="de-DE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t>Vortragender, Anlass, 27.04.13</a:t>
            </a:r>
          </a:p>
        </p:txBody>
      </p:sp>
      <p:sp>
        <p:nvSpPr>
          <p:cNvPr id="18438" name="Foliennummernplatzhalter 5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r>
              <a:rPr lang="de-DE" altLang="de-DE"/>
              <a:t>Seite </a:t>
            </a:r>
            <a:fld id="{3D054135-031B-4662-8314-35A648BE8AA3}" type="slidenum">
              <a:rPr lang="de-DE" altLang="de-DE"/>
              <a:pPr/>
              <a:t>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altLang="de-DE" smtClean="0">
              <a:latin typeface="Times New Roman" pitchFamily="18" charset="0"/>
            </a:endParaRPr>
          </a:p>
        </p:txBody>
      </p:sp>
      <p:sp>
        <p:nvSpPr>
          <p:cNvPr id="18436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t>Titel des Vortrags (Menü Ansicht / Kopf- und Fußzeile / Notizblätter und Handzettel)</a:t>
            </a:r>
          </a:p>
        </p:txBody>
      </p:sp>
      <p:sp>
        <p:nvSpPr>
          <p:cNvPr id="18437" name="Fußzeilenplatzhalter 4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</a:tabLst>
            </a:pPr>
            <a:r>
              <a:rPr lang="de-DE" altLang="de-DE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t>Vortragender, Anlass, 27.04.13</a:t>
            </a:r>
          </a:p>
        </p:txBody>
      </p:sp>
      <p:sp>
        <p:nvSpPr>
          <p:cNvPr id="18438" name="Foliennummernplatzhalter 5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r>
              <a:rPr lang="de-DE" altLang="de-DE"/>
              <a:t>Seite </a:t>
            </a:r>
            <a:fld id="{3D054135-031B-4662-8314-35A648BE8AA3}" type="slidenum">
              <a:rPr lang="de-DE" altLang="de-DE"/>
              <a:pPr/>
              <a:t>8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altLang="de-DE" smtClean="0">
              <a:latin typeface="Times New Roman" pitchFamily="18" charset="0"/>
            </a:endParaRPr>
          </a:p>
        </p:txBody>
      </p:sp>
      <p:sp>
        <p:nvSpPr>
          <p:cNvPr id="31748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t>Titel des Vortrags (Menü Ansicht / Kopf- und Fußzeile / Notizblätter und Handzettel)</a:t>
            </a:r>
          </a:p>
        </p:txBody>
      </p:sp>
      <p:sp>
        <p:nvSpPr>
          <p:cNvPr id="31749" name="Fußzeilenplatzhalter 4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</a:tabLst>
            </a:pPr>
            <a:r>
              <a:rPr lang="de-DE" altLang="de-DE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t>Vortragender, Anlass, 27.04.13</a:t>
            </a:r>
          </a:p>
        </p:txBody>
      </p:sp>
      <p:sp>
        <p:nvSpPr>
          <p:cNvPr id="31750" name="Foliennummernplatzhalter 5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r>
              <a:rPr lang="de-DE" altLang="de-DE"/>
              <a:t>Seite </a:t>
            </a:r>
            <a:fld id="{EA680F89-9967-49DD-ACFF-5AC933ED131F}" type="slidenum">
              <a:rPr lang="de-DE" altLang="de-DE"/>
              <a:pPr/>
              <a:t>12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altLang="de-DE" smtClean="0">
              <a:latin typeface="Times New Roman" pitchFamily="18" charset="0"/>
            </a:endParaRPr>
          </a:p>
        </p:txBody>
      </p:sp>
      <p:sp>
        <p:nvSpPr>
          <p:cNvPr id="47108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de-DE" altLang="de-DE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t>Titel des Vortrags (Menü Ansicht / Kopf- und Fußzeile / Notizblätter und Handzettel)</a:t>
            </a:r>
          </a:p>
        </p:txBody>
      </p:sp>
      <p:sp>
        <p:nvSpPr>
          <p:cNvPr id="47109" name="Fußzeilenplatzhalter 4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</a:tabLst>
            </a:pPr>
            <a:r>
              <a:rPr lang="de-DE" altLang="de-DE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t>Vortragender, Anlass, 27.04.13</a:t>
            </a:r>
          </a:p>
        </p:txBody>
      </p:sp>
      <p:sp>
        <p:nvSpPr>
          <p:cNvPr id="47110" name="Foliennummernplatzhalter 5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r>
              <a:rPr lang="de-DE" altLang="de-DE"/>
              <a:t>Seite </a:t>
            </a:r>
            <a:fld id="{EE2A9266-9F84-4CA1-BA34-6C44AADA937B}" type="slidenum">
              <a:rPr lang="de-DE" altLang="de-DE"/>
              <a:pPr/>
              <a:t>16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510BE297-D8F8-4E9C-982D-B64418380A5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A36E9DDF-25F0-4539-8682-FDF50819345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AC736152-C738-4878-B735-95DD0BE1D8B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042FC18C-71FD-4210-86FB-CA211ECED4D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EF413DF2-5842-43F1-9720-EECDD757717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05238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2133600"/>
            <a:ext cx="3806825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BD2B0B25-F43E-4B5C-9983-4505E6F2DC6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C53C3980-0919-4995-BDDE-BF82AA47C43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0655B041-8823-40B2-AA07-C8A4888FE73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EDD7EF03-236D-4246-90D6-6EB358A52DE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EFA22A77-8785-4C5F-B241-98017DD3CA9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D9A56324-8F24-44ED-83F6-B3834240393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25AF12C9-AC31-4466-A081-98BD55C9CAA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0338" y="527050"/>
            <a:ext cx="1939925" cy="5537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27050"/>
            <a:ext cx="5672138" cy="55372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FB06F49D-06F1-4BFF-A120-8DBC52196EF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0338" y="527050"/>
            <a:ext cx="1939925" cy="5537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27050"/>
            <a:ext cx="5672138" cy="55372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AE1DB9B6-C382-43A5-B2AA-E314B9D9B8D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56AA2413-D51D-4498-A22A-45F94473D36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ACBBCC18-0B69-4C22-86A2-DBA2CBFD07D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5427B595-CB28-4AFE-AB42-6BF85635E53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05238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2133600"/>
            <a:ext cx="3806825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964F90F4-173B-4274-BAF6-7CBCDCBE47A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302BA36F-CBB8-4D90-BBEB-A1A3CEFE309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81B25C04-19D8-4651-8299-BE6A7142544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9F34F5E0-53DC-4025-A03A-20B99B6F5FB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2ADE1FD2-77A1-4DE4-BD4D-4D0B604220E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6FA3B0C6-2AF1-4B15-B1DC-8DB72F4A4CA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67B62CEC-1C15-4CED-9BE8-96AFC1E6194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0338" y="527050"/>
            <a:ext cx="1939925" cy="5537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27050"/>
            <a:ext cx="5672138" cy="55372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6A1FD68D-A685-4D2D-87CE-DFC0636C430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E926D5C7-EB6E-469B-A9C7-E96D9210B3F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837C0749-2C78-482F-BF5A-BE4B0F754F9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B063A4A5-9849-41A8-9930-86F707338C4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05238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2133600"/>
            <a:ext cx="3806825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55A6ABF3-3651-4AA0-B023-73B54678883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6E782713-AD71-4839-A6DC-E0BB19CD48E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6303B79D-2DCD-4EE2-A208-3D0B5DB677E9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F20A6C4B-05EC-4BC2-A3D3-8E2ABEBF884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D9134CAC-F231-4DCB-92B6-1E364A9CD7B9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04C78992-942E-417D-ADD8-E1DE45C3EA5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85B1AD98-65E2-4DED-9D80-999CDF2B0D1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0338" y="527050"/>
            <a:ext cx="1939925" cy="5537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27050"/>
            <a:ext cx="5672138" cy="55372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FD853425-DBA7-4FE6-A3F6-8FF6E72DB48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05238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2133600"/>
            <a:ext cx="3806825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264C3EC5-509C-4709-9E56-0F12E80862F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0338" y="527050"/>
            <a:ext cx="1939925" cy="5537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27050"/>
            <a:ext cx="5672138" cy="55372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97DB5815-7865-4DED-A33A-75C55122C0B9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1A2C6682-1B21-41A2-86C3-877FBEE44A3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86388A5E-664B-4DA6-B5DD-95166955642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05238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2133600"/>
            <a:ext cx="3806825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038891B5-66BE-4E94-BEA1-B203880BE2A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56EDD451-67D9-4250-A04A-9713E8D5EDC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47B8291D-D969-4812-86E3-1E0BD89B5DA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B7B37A14-269B-4CC2-9920-FC058264785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9347CA11-ADC8-4F3F-AA42-5466015950F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F276A516-2808-4120-824E-79CD4431D89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77013D59-07E6-412E-821B-5C71638CA00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57CD849F-046F-46D4-A527-EA979A4A66F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0338" y="527050"/>
            <a:ext cx="1939925" cy="5537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27050"/>
            <a:ext cx="5672138" cy="55372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92DAFAD3-581B-45B5-A49E-AA8089771EF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E43E001B-A859-46B1-8F14-C83B1002C9D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AA2AAA90-84FD-415F-AE55-310EAD4DEF4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61525B50-427B-4658-A889-3038FD8CB2D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05238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2133600"/>
            <a:ext cx="3806825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12F1CBF4-C3D0-459A-985D-E8A7B35188B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BB0BF785-630C-4382-891F-1BC049A6208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BBC25696-17B7-4E7E-AFD7-1E60A11CAF3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05238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2133600"/>
            <a:ext cx="3806825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69181909-4A01-4969-99FE-1DAEACC1140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B7230A40-6ABB-45C1-8040-7302187DA4D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6331E34D-37F7-499E-B7D4-20CB4D1E23A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E6EAEA71-3F30-4132-8B81-816FF4609E3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4DC8B8CB-6F09-4B56-8676-025685BE85B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0338" y="527050"/>
            <a:ext cx="1939925" cy="5537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27050"/>
            <a:ext cx="5672138" cy="55372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498BF043-2AE4-4AD7-A7B8-74CAFD9EA80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AB8B2FA2-B7AC-453C-9245-A5B28BC7C579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0FBD5BC0-C7C1-4F41-932C-C2C87B7A9D3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EEC6576B-1831-42FF-A816-6CDF4AE1011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05238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2133600"/>
            <a:ext cx="3806825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782FEBFF-0BF8-4251-A8C6-213A5093379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BB9005A4-B615-42E9-BEDB-83D0E612974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C1D8BFE0-FCE3-408E-A711-FAF3C98B85E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F62CA9D5-9063-477B-B9EC-7BEF76C70B1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6A2215C3-C354-4D01-80A1-E5BF8525283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597AB753-FA09-417B-B684-42C3C503BA4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9CF0F05C-3526-420B-8736-55AB900B60D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598344FB-E14B-4610-A0F9-08E0CCB764D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0338" y="527050"/>
            <a:ext cx="1939925" cy="5537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27050"/>
            <a:ext cx="5672138" cy="55372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CE02B981-4F69-44AA-8A98-620A0E7CC5D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616C7809-C119-47D2-A011-6B9E43B02F8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B05E0E3B-416F-4D3F-AE30-A1FD3D153EE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CA16145F-DCC1-4635-86F5-4C323D84D3E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05238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2133600"/>
            <a:ext cx="3806825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DCA796C8-3664-4C07-9ACE-CD39350EE5E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C9F5E4E0-1C1A-4354-84B8-5C43B25921B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30E3645C-3D40-410F-9C89-994D7290C95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8E6E6C2F-8F9C-4782-A9FE-9DA78EFB07D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2389C37D-2CEA-4AC8-B06A-17F8A7BF224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7ECB16C1-A868-4ECB-A3A0-DFA528450BA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0747A981-F016-4853-8713-C14A85EF2ED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393290E4-059F-4381-BF7D-2ADC97705D0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0338" y="527050"/>
            <a:ext cx="1939925" cy="5537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27050"/>
            <a:ext cx="5672138" cy="55372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A79E8ACF-5F3C-4856-BC84-CFF8B7182DF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537CE387-D03B-4EE2-8841-DBE12AD125C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1B878AE2-9B3E-4518-B6CB-4744BE5890C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D5C33F44-3AC0-42F7-B5FC-1E0B6DAA3C1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AEFE7334-08FE-4C6C-8A39-EA61EB7646E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05238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2133600"/>
            <a:ext cx="3806825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279AE9D3-AFFA-42B8-A370-2F917306395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8AD59340-B106-4E26-A742-5A794CAE8D79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A421AF79-9734-4D5A-BA02-6A7D5A940AA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4420429F-02A0-4633-8090-5C94CEC9D40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42E19418-D1D7-4CEC-B519-EA7E7CDEA53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DA2E1E0B-B7E4-4C5D-A40D-71512E95D3E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067DF21A-D734-4E92-911F-9D2B5ACE078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0338" y="527050"/>
            <a:ext cx="1939925" cy="5537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27050"/>
            <a:ext cx="5672138" cy="55372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760279F6-A63B-44B5-8B9E-4BAA1F2E559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C2F1E962-5240-477E-904E-4945949491D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05238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2133600"/>
            <a:ext cx="3806825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0338" y="527050"/>
            <a:ext cx="1939925" cy="5537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27050"/>
            <a:ext cx="5672138" cy="55372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590ECE86-580E-4A1C-A5D9-D712353A1A2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C741D56A-DBA1-4BAC-8E74-3A167B9215B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CE5346C0-FC43-4C76-BCF1-788EFAA41C7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40D4F027-4996-43B6-9A28-8794FF5EBE6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05238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2133600"/>
            <a:ext cx="3806825" cy="393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8AEB6C6F-BF38-42E6-BC33-BA3C9683702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CD872460-48C2-4D55-AAFF-91C47202762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E3F28483-7150-4A9C-9A01-AE4F7144B35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68B7469D-0F40-4DCD-BD21-0951DE4EC30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66246C76-B0BE-4665-AF4A-E6D27BA4D5A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35D458F9-DE01-4C92-8950-2E32F3FD995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A8E76FE9-D178-426E-B001-D2CF4158368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0338" y="527050"/>
            <a:ext cx="1939925" cy="5537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27050"/>
            <a:ext cx="5672138" cy="55372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Folie </a:t>
            </a:r>
            <a:fld id="{E80EF053-6303-4A5F-AD67-AF5AEEA9421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3575" y="5805488"/>
            <a:ext cx="2805113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7050"/>
            <a:ext cx="77644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6446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393825" y="6421438"/>
            <a:ext cx="738188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84200" y="6345238"/>
            <a:ext cx="77787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altLang="de-DE"/>
              <a:t>Folie </a:t>
            </a:r>
            <a:fld id="{58C80A45-BB9D-4D1C-8EFD-5BAD4D5FDD2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7886700" y="381000"/>
            <a:ext cx="5715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209800" y="5334000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69075" y="6002338"/>
            <a:ext cx="2466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84200" y="6427788"/>
            <a:ext cx="785813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Folie </a:t>
            </a:r>
            <a:fld id="{01E69777-C353-4B33-B0A1-B23B6806C9B9}" type="slidenum"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‹Nr.›</a:t>
            </a:fld>
            <a:endParaRPr lang="de-DE" alt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7050"/>
            <a:ext cx="77644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1024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6446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393825" y="6426200"/>
            <a:ext cx="738188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84200" y="5946775"/>
            <a:ext cx="77787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45000"/>
              <a:buFont typeface="Wingdings" pitchFamily="2" charset="2"/>
              <a:buNone/>
              <a:defRPr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r>
              <a:rPr lang="de-DE" altLang="de-DE"/>
              <a:t>Folie </a:t>
            </a:r>
            <a:fld id="{AADFF705-2F10-473C-B4E5-BBDC29D7A0F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7886700" y="381000"/>
            <a:ext cx="5715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209800" y="5334000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69075" y="6002338"/>
            <a:ext cx="2466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84200" y="6427788"/>
            <a:ext cx="785813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Folie </a:t>
            </a:r>
            <a:fld id="{86355FE1-F3DF-4A35-BCC9-AA4D9FF09AF9}" type="slidenum"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‹Nr.›</a:t>
            </a:fld>
            <a:endParaRPr lang="de-DE" alt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7050"/>
            <a:ext cx="77644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1127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6446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1393825" y="6426200"/>
            <a:ext cx="738188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84200" y="5946775"/>
            <a:ext cx="77787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45000"/>
              <a:buFont typeface="Wingdings" pitchFamily="2" charset="2"/>
              <a:buNone/>
              <a:defRPr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r>
              <a:rPr lang="de-DE" altLang="de-DE"/>
              <a:t>Folie </a:t>
            </a:r>
            <a:fld id="{2CD26A12-A0B3-4EBA-BBC2-0109B823BF1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5" r:id="rId1"/>
    <p:sldLayoutId id="2147484576" r:id="rId2"/>
    <p:sldLayoutId id="2147484577" r:id="rId3"/>
    <p:sldLayoutId id="2147484578" r:id="rId4"/>
    <p:sldLayoutId id="2147484579" r:id="rId5"/>
    <p:sldLayoutId id="2147484580" r:id="rId6"/>
    <p:sldLayoutId id="2147484581" r:id="rId7"/>
    <p:sldLayoutId id="2147484582" r:id="rId8"/>
    <p:sldLayoutId id="2147484583" r:id="rId9"/>
    <p:sldLayoutId id="2147484584" r:id="rId10"/>
    <p:sldLayoutId id="2147484585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7886700" y="381000"/>
            <a:ext cx="5715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209800" y="5334000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69075" y="6002338"/>
            <a:ext cx="2466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84200" y="6427788"/>
            <a:ext cx="785813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Folie </a:t>
            </a:r>
            <a:fld id="{D62EC108-3EF7-419D-878D-63657B612F89}" type="slidenum"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‹Nr.›</a:t>
            </a:fld>
            <a:endParaRPr lang="de-DE" alt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7050"/>
            <a:ext cx="77644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1229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6446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1393825" y="6426200"/>
            <a:ext cx="738188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84200" y="5946775"/>
            <a:ext cx="77787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45000"/>
              <a:buFont typeface="Wingdings" pitchFamily="2" charset="2"/>
              <a:buNone/>
              <a:defRPr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de-DE" altLang="de-DE"/>
              <a:t>Folie </a:t>
            </a:r>
            <a:fld id="{FBBFF8A3-1801-4B1C-9649-66BD822FEDB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  <p:sldLayoutId id="2147484595" r:id="rId10"/>
    <p:sldLayoutId id="2147484596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7886700" y="381000"/>
            <a:ext cx="5715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2209800" y="5334000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69075" y="6002338"/>
            <a:ext cx="2466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84200" y="6427788"/>
            <a:ext cx="785813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Folie </a:t>
            </a:r>
            <a:fld id="{9DB69D18-E07F-47EC-BD40-CF9B5A34C154}" type="slidenum"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‹Nr.›</a:t>
            </a:fld>
            <a:endParaRPr lang="de-DE" alt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84200" y="6427788"/>
            <a:ext cx="785813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Folie </a:t>
            </a:r>
            <a:fld id="{91CC99F7-30F9-4DED-805F-2EFFBC844A80}" type="slidenum"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‹Nr.›</a:t>
            </a:fld>
            <a:endParaRPr lang="de-DE" alt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7050"/>
            <a:ext cx="77644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6446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7886700" y="381000"/>
            <a:ext cx="5715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209800" y="5334000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69075" y="6002338"/>
            <a:ext cx="2466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84200" y="6427788"/>
            <a:ext cx="785813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Folie </a:t>
            </a:r>
            <a:fld id="{AB614D0C-8674-4455-B62A-B2D1BB8EC072}" type="slidenum"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‹Nr.›</a:t>
            </a:fld>
            <a:endParaRPr lang="de-DE" alt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7050"/>
            <a:ext cx="77644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6446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1393825" y="6426200"/>
            <a:ext cx="738188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84200" y="5946775"/>
            <a:ext cx="77787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45000"/>
              <a:buFont typeface="Wingdings" pitchFamily="2" charset="2"/>
              <a:buNone/>
              <a:defRPr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r>
              <a:rPr lang="de-DE" altLang="de-DE"/>
              <a:t>Folie </a:t>
            </a:r>
            <a:fld id="{EF38E9CD-FE94-4DC4-9BA5-A7ACAEBD60D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7886700" y="381000"/>
            <a:ext cx="5715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09800" y="5334000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69075" y="6002338"/>
            <a:ext cx="2466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84200" y="6427788"/>
            <a:ext cx="785813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Folie </a:t>
            </a:r>
            <a:fld id="{0348A3B2-71F9-469B-AF7F-97D8B366B989}" type="slidenum"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‹Nr.›</a:t>
            </a:fld>
            <a:endParaRPr lang="de-DE" alt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7050"/>
            <a:ext cx="77644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6446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1393825" y="6426200"/>
            <a:ext cx="738188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84200" y="5946775"/>
            <a:ext cx="77787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45000"/>
              <a:buFont typeface="Wingdings" pitchFamily="2" charset="2"/>
              <a:buNone/>
              <a:defRPr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r>
              <a:rPr lang="de-DE" altLang="de-DE"/>
              <a:t>Folie </a:t>
            </a:r>
            <a:fld id="{23886130-ADC7-4BE4-AE2A-98AC65A92F2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7886700" y="381000"/>
            <a:ext cx="5715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209800" y="5334000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69075" y="6002338"/>
            <a:ext cx="2466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84200" y="6427788"/>
            <a:ext cx="785813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Folie </a:t>
            </a:r>
            <a:fld id="{C41DA181-BC75-421C-AC71-C2858E625A62}" type="slidenum"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‹Nr.›</a:t>
            </a:fld>
            <a:endParaRPr lang="de-DE" alt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7050"/>
            <a:ext cx="77644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51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6446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1393825" y="6426200"/>
            <a:ext cx="738188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84200" y="5946775"/>
            <a:ext cx="77787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45000"/>
              <a:buFont typeface="Wingdings" pitchFamily="2" charset="2"/>
              <a:buNone/>
              <a:defRPr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r>
              <a:rPr lang="de-DE" altLang="de-DE"/>
              <a:t>Folie </a:t>
            </a:r>
            <a:fld id="{79B188B4-426F-417B-AA61-8BD91AF1D6C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7886700" y="381000"/>
            <a:ext cx="5715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209800" y="5334000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69075" y="6002338"/>
            <a:ext cx="2466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84200" y="6427788"/>
            <a:ext cx="785813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Folie </a:t>
            </a:r>
            <a:fld id="{83CB20EE-7CB6-48F6-B23C-EDA2293367A5}" type="slidenum"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‹Nr.›</a:t>
            </a:fld>
            <a:endParaRPr lang="de-DE" alt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7050"/>
            <a:ext cx="77644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61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6446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1393825" y="6426200"/>
            <a:ext cx="738188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84200" y="5946775"/>
            <a:ext cx="77787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45000"/>
              <a:buFont typeface="Wingdings" pitchFamily="2" charset="2"/>
              <a:buNone/>
              <a:defRPr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r>
              <a:rPr lang="de-DE" altLang="de-DE"/>
              <a:t>Folie </a:t>
            </a:r>
            <a:fld id="{4757A85C-76B6-4147-B433-E5582615255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7886700" y="381000"/>
            <a:ext cx="5715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209800" y="5334000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69075" y="6002338"/>
            <a:ext cx="2466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84200" y="6427788"/>
            <a:ext cx="785813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Folie </a:t>
            </a:r>
            <a:fld id="{64D30F9B-FFE0-4D45-B705-C19665E92E03}" type="slidenum"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‹Nr.›</a:t>
            </a:fld>
            <a:endParaRPr lang="de-DE" alt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7050"/>
            <a:ext cx="77644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717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6446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1393825" y="6426200"/>
            <a:ext cx="738188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84200" y="5946775"/>
            <a:ext cx="77787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45000"/>
              <a:buFont typeface="Wingdings" pitchFamily="2" charset="2"/>
              <a:buNone/>
              <a:defRPr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r>
              <a:rPr lang="de-DE" altLang="de-DE"/>
              <a:t>Folie </a:t>
            </a:r>
            <a:fld id="{405E6B23-C1D8-4318-ABEC-7359961247A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2" r:id="rId2"/>
    <p:sldLayoutId id="2147484533" r:id="rId3"/>
    <p:sldLayoutId id="2147484534" r:id="rId4"/>
    <p:sldLayoutId id="2147484535" r:id="rId5"/>
    <p:sldLayoutId id="2147484536" r:id="rId6"/>
    <p:sldLayoutId id="2147484537" r:id="rId7"/>
    <p:sldLayoutId id="2147484538" r:id="rId8"/>
    <p:sldLayoutId id="2147484539" r:id="rId9"/>
    <p:sldLayoutId id="2147484540" r:id="rId10"/>
    <p:sldLayoutId id="2147484541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7886700" y="381000"/>
            <a:ext cx="5715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209800" y="5334000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69075" y="6002338"/>
            <a:ext cx="2466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84200" y="6427788"/>
            <a:ext cx="785813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Folie </a:t>
            </a:r>
            <a:fld id="{E114938E-5B88-4951-B437-0007FD0614DF}" type="slidenum"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‹Nr.›</a:t>
            </a:fld>
            <a:endParaRPr lang="de-DE" alt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5867400" y="381000"/>
            <a:ext cx="2579688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de-DE" altLang="de-DE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Carsten Speicher, Sicherung &amp; Geheimschutz</a:t>
            </a:r>
          </a:p>
        </p:txBody>
      </p:sp>
      <p:sp>
        <p:nvSpPr>
          <p:cNvPr id="819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7050"/>
            <a:ext cx="77644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820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6446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7886700" y="381000"/>
            <a:ext cx="5715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209800" y="5334000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69075" y="6002338"/>
            <a:ext cx="2466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84200" y="6427788"/>
            <a:ext cx="785813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Folie </a:t>
            </a:r>
            <a:fld id="{C0933457-2D66-46AF-8445-1AA3DCF681D7}" type="slidenum">
              <a:rPr lang="de-DE" alt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‹Nr.›</a:t>
            </a:fld>
            <a:endParaRPr lang="de-DE" alt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7050"/>
            <a:ext cx="77644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6446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1393825" y="6426200"/>
            <a:ext cx="738188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84200" y="5946775"/>
            <a:ext cx="77787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45000"/>
              <a:buFont typeface="Wingdings" pitchFamily="2" charset="2"/>
              <a:buNone/>
              <a:defRPr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r>
              <a:rPr lang="de-DE" altLang="de-DE"/>
              <a:t>Folie </a:t>
            </a:r>
            <a:fld id="{A468982D-91F6-4FDB-BBFF-CAB47201100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27088" y="1844675"/>
            <a:ext cx="79898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IAEA International Conference on Nuclear Security: </a:t>
            </a:r>
            <a:br>
              <a:rPr lang="en-US" alt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Sustaining and Strengthening Efforts</a:t>
            </a:r>
            <a:endParaRPr lang="en-US" alt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de-DE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de-DE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de-DE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Intricate </a:t>
            </a:r>
            <a:r>
              <a:rPr lang="en-US" altLang="de-DE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de-DE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ecurity </a:t>
            </a:r>
            <a:r>
              <a:rPr lang="en-US" altLang="de-DE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de-DE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ulture </a:t>
            </a:r>
            <a:r>
              <a:rPr lang="en-US" altLang="de-DE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de-DE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ssue: </a:t>
            </a:r>
            <a:br>
              <a:rPr lang="en-US" altLang="de-DE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de-DE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Some </a:t>
            </a:r>
            <a:r>
              <a:rPr lang="en-US" altLang="de-DE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de-DE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onsiderations about the </a:t>
            </a:r>
            <a:r>
              <a:rPr lang="en-US" altLang="de-DE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altLang="de-DE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ole of Managers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Carsten Speicher,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Ministry</a:t>
            </a:r>
            <a:r>
              <a:rPr lang="de-DE" alt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alt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alt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Environment, </a:t>
            </a:r>
            <a:r>
              <a:rPr lang="de-DE" alt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Climate</a:t>
            </a:r>
            <a:r>
              <a:rPr lang="de-DE" alt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Protection</a:t>
            </a:r>
            <a:r>
              <a:rPr lang="de-DE" alt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alt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alt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de-DE" alt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Sector</a:t>
            </a:r>
            <a:r>
              <a:rPr lang="de-DE" alt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Baden-Württemberg, Germany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Vienna, 10 </a:t>
            </a:r>
            <a:r>
              <a:rPr lang="de-DE" alt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altLang="de-DE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de-DE" altLang="de-DE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February</a:t>
            </a:r>
            <a:r>
              <a:rPr lang="de-DE" altLang="de-DE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2020</a:t>
            </a:r>
            <a:endParaRPr lang="de-DE" altLang="de-DE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r>
              <a:rPr lang="de-DE" altLang="de-DE" smtClean="0"/>
              <a:t>Folie </a:t>
            </a:r>
            <a:fld id="{AEFE7334-08FE-4C6C-8A39-EA61EB7646EB}" type="slidenum">
              <a:rPr lang="de-DE" altLang="de-DE" smtClean="0"/>
              <a:pPr/>
              <a:t>10</a:t>
            </a:fld>
            <a:endParaRPr lang="de-DE" altLang="de-DE"/>
          </a:p>
        </p:txBody>
      </p:sp>
      <p:pic>
        <p:nvPicPr>
          <p:cNvPr id="3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6048672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r>
              <a:rPr lang="de-DE" altLang="de-DE" smtClean="0"/>
              <a:t>Folie </a:t>
            </a:r>
            <a:fld id="{AEFE7334-08FE-4C6C-8A39-EA61EB7646EB}" type="slidenum">
              <a:rPr lang="de-DE" altLang="de-DE" smtClean="0"/>
              <a:pPr/>
              <a:t>11</a:t>
            </a:fld>
            <a:endParaRPr lang="de-DE" altLang="de-DE"/>
          </a:p>
        </p:txBody>
      </p:sp>
      <p:pic>
        <p:nvPicPr>
          <p:cNvPr id="3" name="Grafik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836712"/>
            <a:ext cx="5781498" cy="367240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627784" y="472514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Helmreich’s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error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pyramid</a:t>
            </a: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altLang="de-DE"/>
              <a:t>Folie </a:t>
            </a:r>
            <a:fld id="{BBD190F1-8516-4DF3-B8F7-25B69D825965}" type="slidenum">
              <a:rPr lang="de-DE" altLang="de-DE"/>
              <a:pPr/>
              <a:t>12</a:t>
            </a:fld>
            <a:endParaRPr lang="de-DE" altLang="de-DE"/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438150"/>
            <a:ext cx="4460875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rader Verbinder 5"/>
          <p:cNvCxnSpPr>
            <a:cxnSpLocks noChangeShapeType="1"/>
          </p:cNvCxnSpPr>
          <p:nvPr/>
        </p:nvCxnSpPr>
        <p:spPr bwMode="auto">
          <a:xfrm flipH="1">
            <a:off x="106363" y="2492375"/>
            <a:ext cx="873125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</p:spPr>
      </p:cxn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2344738" y="58738"/>
            <a:ext cx="6526212" cy="6115050"/>
            <a:chOff x="2344738" y="58738"/>
            <a:chExt cx="6526212" cy="6115050"/>
          </a:xfrm>
        </p:grpSpPr>
        <p:grpSp>
          <p:nvGrpSpPr>
            <p:cNvPr id="30727" name="Gruppieren 31"/>
            <p:cNvGrpSpPr>
              <a:grpSpLocks/>
            </p:cNvGrpSpPr>
            <p:nvPr/>
          </p:nvGrpSpPr>
          <p:grpSpPr bwMode="auto">
            <a:xfrm>
              <a:off x="4594225" y="58738"/>
              <a:ext cx="4276725" cy="6115050"/>
              <a:chOff x="4593434" y="59140"/>
              <a:chExt cx="4277508" cy="6114871"/>
            </a:xfrm>
          </p:grpSpPr>
          <p:grpSp>
            <p:nvGrpSpPr>
              <p:cNvPr id="30729" name="Gruppieren 21"/>
              <p:cNvGrpSpPr>
                <a:grpSpLocks/>
              </p:cNvGrpSpPr>
              <p:nvPr/>
            </p:nvGrpSpPr>
            <p:grpSpPr bwMode="auto">
              <a:xfrm>
                <a:off x="4593434" y="59140"/>
                <a:ext cx="4277508" cy="6114871"/>
                <a:chOff x="4593434" y="59140"/>
                <a:chExt cx="4277508" cy="6114871"/>
              </a:xfrm>
            </p:grpSpPr>
            <p:sp>
              <p:nvSpPr>
                <p:cNvPr id="23" name="Freihandform 22"/>
                <p:cNvSpPr/>
                <p:nvPr/>
              </p:nvSpPr>
              <p:spPr bwMode="auto">
                <a:xfrm>
                  <a:off x="5087237" y="1629131"/>
                  <a:ext cx="3783705" cy="4544880"/>
                </a:xfrm>
                <a:custGeom>
                  <a:avLst/>
                  <a:gdLst>
                    <a:gd name="connsiteX0" fmla="*/ 2971800 w 6542106"/>
                    <a:gd name="connsiteY0" fmla="*/ 334108 h 5240215"/>
                    <a:gd name="connsiteX1" fmla="*/ 2848708 w 6542106"/>
                    <a:gd name="connsiteY1" fmla="*/ 351692 h 5240215"/>
                    <a:gd name="connsiteX2" fmla="*/ 2795954 w 6542106"/>
                    <a:gd name="connsiteY2" fmla="*/ 369277 h 5240215"/>
                    <a:gd name="connsiteX3" fmla="*/ 2743200 w 6542106"/>
                    <a:gd name="connsiteY3" fmla="*/ 439615 h 5240215"/>
                    <a:gd name="connsiteX4" fmla="*/ 2708031 w 6542106"/>
                    <a:gd name="connsiteY4" fmla="*/ 545123 h 5240215"/>
                    <a:gd name="connsiteX5" fmla="*/ 2690446 w 6542106"/>
                    <a:gd name="connsiteY5" fmla="*/ 633046 h 5240215"/>
                    <a:gd name="connsiteX6" fmla="*/ 2532185 w 6542106"/>
                    <a:gd name="connsiteY6" fmla="*/ 720969 h 5240215"/>
                    <a:gd name="connsiteX7" fmla="*/ 2426677 w 6542106"/>
                    <a:gd name="connsiteY7" fmla="*/ 773723 h 5240215"/>
                    <a:gd name="connsiteX8" fmla="*/ 2338754 w 6542106"/>
                    <a:gd name="connsiteY8" fmla="*/ 896815 h 5240215"/>
                    <a:gd name="connsiteX9" fmla="*/ 2303585 w 6542106"/>
                    <a:gd name="connsiteY9" fmla="*/ 949569 h 5240215"/>
                    <a:gd name="connsiteX10" fmla="*/ 2286000 w 6542106"/>
                    <a:gd name="connsiteY10" fmla="*/ 1002323 h 5240215"/>
                    <a:gd name="connsiteX11" fmla="*/ 2338754 w 6542106"/>
                    <a:gd name="connsiteY11" fmla="*/ 1107831 h 5240215"/>
                    <a:gd name="connsiteX12" fmla="*/ 2391508 w 6542106"/>
                    <a:gd name="connsiteY12" fmla="*/ 1125415 h 5240215"/>
                    <a:gd name="connsiteX13" fmla="*/ 2373923 w 6542106"/>
                    <a:gd name="connsiteY13" fmla="*/ 1213338 h 5240215"/>
                    <a:gd name="connsiteX14" fmla="*/ 2286000 w 6542106"/>
                    <a:gd name="connsiteY14" fmla="*/ 1301261 h 5240215"/>
                    <a:gd name="connsiteX15" fmla="*/ 2233246 w 6542106"/>
                    <a:gd name="connsiteY15" fmla="*/ 1318846 h 5240215"/>
                    <a:gd name="connsiteX16" fmla="*/ 2198077 w 6542106"/>
                    <a:gd name="connsiteY16" fmla="*/ 1389184 h 5240215"/>
                    <a:gd name="connsiteX17" fmla="*/ 2074985 w 6542106"/>
                    <a:gd name="connsiteY17" fmla="*/ 1565031 h 5240215"/>
                    <a:gd name="connsiteX18" fmla="*/ 2057400 w 6542106"/>
                    <a:gd name="connsiteY18" fmla="*/ 1670538 h 5240215"/>
                    <a:gd name="connsiteX19" fmla="*/ 2022231 w 6542106"/>
                    <a:gd name="connsiteY19" fmla="*/ 1723292 h 5240215"/>
                    <a:gd name="connsiteX20" fmla="*/ 1899139 w 6542106"/>
                    <a:gd name="connsiteY20" fmla="*/ 1828800 h 5240215"/>
                    <a:gd name="connsiteX21" fmla="*/ 1828800 w 6542106"/>
                    <a:gd name="connsiteY21" fmla="*/ 1846384 h 5240215"/>
                    <a:gd name="connsiteX22" fmla="*/ 1776046 w 6542106"/>
                    <a:gd name="connsiteY22" fmla="*/ 1881554 h 5240215"/>
                    <a:gd name="connsiteX23" fmla="*/ 1705708 w 6542106"/>
                    <a:gd name="connsiteY23" fmla="*/ 1916723 h 5240215"/>
                    <a:gd name="connsiteX24" fmla="*/ 1670539 w 6542106"/>
                    <a:gd name="connsiteY24" fmla="*/ 1969477 h 5240215"/>
                    <a:gd name="connsiteX25" fmla="*/ 1652954 w 6542106"/>
                    <a:gd name="connsiteY25" fmla="*/ 2127738 h 5240215"/>
                    <a:gd name="connsiteX26" fmla="*/ 1565031 w 6542106"/>
                    <a:gd name="connsiteY26" fmla="*/ 2303584 h 5240215"/>
                    <a:gd name="connsiteX27" fmla="*/ 1512277 w 6542106"/>
                    <a:gd name="connsiteY27" fmla="*/ 2338754 h 5240215"/>
                    <a:gd name="connsiteX28" fmla="*/ 1441939 w 6542106"/>
                    <a:gd name="connsiteY28" fmla="*/ 2444261 h 5240215"/>
                    <a:gd name="connsiteX29" fmla="*/ 1318846 w 6542106"/>
                    <a:gd name="connsiteY29" fmla="*/ 2497015 h 5240215"/>
                    <a:gd name="connsiteX30" fmla="*/ 1248508 w 6542106"/>
                    <a:gd name="connsiteY30" fmla="*/ 2532184 h 5240215"/>
                    <a:gd name="connsiteX31" fmla="*/ 1195754 w 6542106"/>
                    <a:gd name="connsiteY31" fmla="*/ 2549769 h 5240215"/>
                    <a:gd name="connsiteX32" fmla="*/ 1055077 w 6542106"/>
                    <a:gd name="connsiteY32" fmla="*/ 2620108 h 5240215"/>
                    <a:gd name="connsiteX33" fmla="*/ 1019908 w 6542106"/>
                    <a:gd name="connsiteY33" fmla="*/ 2866292 h 5240215"/>
                    <a:gd name="connsiteX34" fmla="*/ 879231 w 6542106"/>
                    <a:gd name="connsiteY34" fmla="*/ 2971800 h 5240215"/>
                    <a:gd name="connsiteX35" fmla="*/ 844062 w 6542106"/>
                    <a:gd name="connsiteY35" fmla="*/ 3024554 h 5240215"/>
                    <a:gd name="connsiteX36" fmla="*/ 826477 w 6542106"/>
                    <a:gd name="connsiteY36" fmla="*/ 3130061 h 5240215"/>
                    <a:gd name="connsiteX37" fmla="*/ 791308 w 6542106"/>
                    <a:gd name="connsiteY37" fmla="*/ 3165231 h 5240215"/>
                    <a:gd name="connsiteX38" fmla="*/ 773723 w 6542106"/>
                    <a:gd name="connsiteY38" fmla="*/ 3288323 h 5240215"/>
                    <a:gd name="connsiteX39" fmla="*/ 756139 w 6542106"/>
                    <a:gd name="connsiteY39" fmla="*/ 3341077 h 5240215"/>
                    <a:gd name="connsiteX40" fmla="*/ 738554 w 6542106"/>
                    <a:gd name="connsiteY40" fmla="*/ 3411415 h 5240215"/>
                    <a:gd name="connsiteX41" fmla="*/ 668216 w 6542106"/>
                    <a:gd name="connsiteY41" fmla="*/ 3429000 h 5240215"/>
                    <a:gd name="connsiteX42" fmla="*/ 562708 w 6542106"/>
                    <a:gd name="connsiteY42" fmla="*/ 3464169 h 5240215"/>
                    <a:gd name="connsiteX43" fmla="*/ 422031 w 6542106"/>
                    <a:gd name="connsiteY43" fmla="*/ 3534508 h 5240215"/>
                    <a:gd name="connsiteX44" fmla="*/ 316523 w 6542106"/>
                    <a:gd name="connsiteY44" fmla="*/ 3569677 h 5240215"/>
                    <a:gd name="connsiteX45" fmla="*/ 158262 w 6542106"/>
                    <a:gd name="connsiteY45" fmla="*/ 3657600 h 5240215"/>
                    <a:gd name="connsiteX46" fmla="*/ 87923 w 6542106"/>
                    <a:gd name="connsiteY46" fmla="*/ 3692769 h 5240215"/>
                    <a:gd name="connsiteX47" fmla="*/ 0 w 6542106"/>
                    <a:gd name="connsiteY47" fmla="*/ 3710354 h 5240215"/>
                    <a:gd name="connsiteX48" fmla="*/ 17585 w 6542106"/>
                    <a:gd name="connsiteY48" fmla="*/ 3851031 h 5240215"/>
                    <a:gd name="connsiteX49" fmla="*/ 35169 w 6542106"/>
                    <a:gd name="connsiteY49" fmla="*/ 4062046 h 5240215"/>
                    <a:gd name="connsiteX50" fmla="*/ 52754 w 6542106"/>
                    <a:gd name="connsiteY50" fmla="*/ 4114800 h 5240215"/>
                    <a:gd name="connsiteX51" fmla="*/ 70339 w 6542106"/>
                    <a:gd name="connsiteY51" fmla="*/ 4202723 h 5240215"/>
                    <a:gd name="connsiteX52" fmla="*/ 175846 w 6542106"/>
                    <a:gd name="connsiteY52" fmla="*/ 4308231 h 5240215"/>
                    <a:gd name="connsiteX53" fmla="*/ 281354 w 6542106"/>
                    <a:gd name="connsiteY53" fmla="*/ 4448908 h 5240215"/>
                    <a:gd name="connsiteX54" fmla="*/ 404446 w 6542106"/>
                    <a:gd name="connsiteY54" fmla="*/ 4519246 h 5240215"/>
                    <a:gd name="connsiteX55" fmla="*/ 439616 w 6542106"/>
                    <a:gd name="connsiteY55" fmla="*/ 4554415 h 5240215"/>
                    <a:gd name="connsiteX56" fmla="*/ 527539 w 6542106"/>
                    <a:gd name="connsiteY56" fmla="*/ 4677508 h 5240215"/>
                    <a:gd name="connsiteX57" fmla="*/ 580292 w 6542106"/>
                    <a:gd name="connsiteY57" fmla="*/ 4765431 h 5240215"/>
                    <a:gd name="connsiteX58" fmla="*/ 650631 w 6542106"/>
                    <a:gd name="connsiteY58" fmla="*/ 4888523 h 5240215"/>
                    <a:gd name="connsiteX59" fmla="*/ 791308 w 6542106"/>
                    <a:gd name="connsiteY59" fmla="*/ 4870938 h 5240215"/>
                    <a:gd name="connsiteX60" fmla="*/ 984739 w 6542106"/>
                    <a:gd name="connsiteY60" fmla="*/ 4853354 h 5240215"/>
                    <a:gd name="connsiteX61" fmla="*/ 1107831 w 6542106"/>
                    <a:gd name="connsiteY61" fmla="*/ 4818184 h 5240215"/>
                    <a:gd name="connsiteX62" fmla="*/ 1248508 w 6542106"/>
                    <a:gd name="connsiteY62" fmla="*/ 4853354 h 5240215"/>
                    <a:gd name="connsiteX63" fmla="*/ 1406769 w 6542106"/>
                    <a:gd name="connsiteY63" fmla="*/ 4976446 h 5240215"/>
                    <a:gd name="connsiteX64" fmla="*/ 1512277 w 6542106"/>
                    <a:gd name="connsiteY64" fmla="*/ 5011615 h 5240215"/>
                    <a:gd name="connsiteX65" fmla="*/ 1582616 w 6542106"/>
                    <a:gd name="connsiteY65" fmla="*/ 5046784 h 5240215"/>
                    <a:gd name="connsiteX66" fmla="*/ 1688123 w 6542106"/>
                    <a:gd name="connsiteY66" fmla="*/ 5064369 h 5240215"/>
                    <a:gd name="connsiteX67" fmla="*/ 1740877 w 6542106"/>
                    <a:gd name="connsiteY67" fmla="*/ 5081954 h 5240215"/>
                    <a:gd name="connsiteX68" fmla="*/ 2321169 w 6542106"/>
                    <a:gd name="connsiteY68" fmla="*/ 5117123 h 5240215"/>
                    <a:gd name="connsiteX69" fmla="*/ 2620108 w 6542106"/>
                    <a:gd name="connsiteY69" fmla="*/ 5187461 h 5240215"/>
                    <a:gd name="connsiteX70" fmla="*/ 2795954 w 6542106"/>
                    <a:gd name="connsiteY70" fmla="*/ 5222631 h 5240215"/>
                    <a:gd name="connsiteX71" fmla="*/ 3622431 w 6542106"/>
                    <a:gd name="connsiteY71" fmla="*/ 5240215 h 5240215"/>
                    <a:gd name="connsiteX72" fmla="*/ 3780692 w 6542106"/>
                    <a:gd name="connsiteY72" fmla="*/ 5152292 h 5240215"/>
                    <a:gd name="connsiteX73" fmla="*/ 4466492 w 6542106"/>
                    <a:gd name="connsiteY73" fmla="*/ 5169877 h 5240215"/>
                    <a:gd name="connsiteX74" fmla="*/ 5011616 w 6542106"/>
                    <a:gd name="connsiteY74" fmla="*/ 5134708 h 5240215"/>
                    <a:gd name="connsiteX75" fmla="*/ 5046785 w 6542106"/>
                    <a:gd name="connsiteY75" fmla="*/ 5099538 h 5240215"/>
                    <a:gd name="connsiteX76" fmla="*/ 5099539 w 6542106"/>
                    <a:gd name="connsiteY76" fmla="*/ 5081954 h 5240215"/>
                    <a:gd name="connsiteX77" fmla="*/ 5310554 w 6542106"/>
                    <a:gd name="connsiteY77" fmla="*/ 5064369 h 5240215"/>
                    <a:gd name="connsiteX78" fmla="*/ 5451231 w 6542106"/>
                    <a:gd name="connsiteY78" fmla="*/ 5011615 h 5240215"/>
                    <a:gd name="connsiteX79" fmla="*/ 5503985 w 6542106"/>
                    <a:gd name="connsiteY79" fmla="*/ 4958861 h 5240215"/>
                    <a:gd name="connsiteX80" fmla="*/ 5785339 w 6542106"/>
                    <a:gd name="connsiteY80" fmla="*/ 4870938 h 5240215"/>
                    <a:gd name="connsiteX81" fmla="*/ 5750169 w 6542106"/>
                    <a:gd name="connsiteY81" fmla="*/ 4835769 h 5240215"/>
                    <a:gd name="connsiteX82" fmla="*/ 5697416 w 6542106"/>
                    <a:gd name="connsiteY82" fmla="*/ 4800600 h 5240215"/>
                    <a:gd name="connsiteX83" fmla="*/ 5750169 w 6542106"/>
                    <a:gd name="connsiteY83" fmla="*/ 4730261 h 5240215"/>
                    <a:gd name="connsiteX84" fmla="*/ 5996354 w 6542106"/>
                    <a:gd name="connsiteY84" fmla="*/ 4695092 h 5240215"/>
                    <a:gd name="connsiteX85" fmla="*/ 6365631 w 6542106"/>
                    <a:gd name="connsiteY85" fmla="*/ 4554415 h 5240215"/>
                    <a:gd name="connsiteX86" fmla="*/ 6506308 w 6542106"/>
                    <a:gd name="connsiteY86" fmla="*/ 4484077 h 5240215"/>
                    <a:gd name="connsiteX87" fmla="*/ 6471139 w 6542106"/>
                    <a:gd name="connsiteY87" fmla="*/ 4325815 h 5240215"/>
                    <a:gd name="connsiteX88" fmla="*/ 6488723 w 6542106"/>
                    <a:gd name="connsiteY88" fmla="*/ 4185138 h 5240215"/>
                    <a:gd name="connsiteX89" fmla="*/ 6471139 w 6542106"/>
                    <a:gd name="connsiteY89" fmla="*/ 4026877 h 5240215"/>
                    <a:gd name="connsiteX90" fmla="*/ 6506308 w 6542106"/>
                    <a:gd name="connsiteY90" fmla="*/ 3938954 h 5240215"/>
                    <a:gd name="connsiteX91" fmla="*/ 6541477 w 6542106"/>
                    <a:gd name="connsiteY91" fmla="*/ 3903784 h 5240215"/>
                    <a:gd name="connsiteX92" fmla="*/ 6523892 w 6542106"/>
                    <a:gd name="connsiteY92" fmla="*/ 3851031 h 5240215"/>
                    <a:gd name="connsiteX93" fmla="*/ 6488723 w 6542106"/>
                    <a:gd name="connsiteY93" fmla="*/ 3798277 h 5240215"/>
                    <a:gd name="connsiteX94" fmla="*/ 6435969 w 6542106"/>
                    <a:gd name="connsiteY94" fmla="*/ 3780692 h 5240215"/>
                    <a:gd name="connsiteX95" fmla="*/ 6383216 w 6542106"/>
                    <a:gd name="connsiteY95" fmla="*/ 3745523 h 5240215"/>
                    <a:gd name="connsiteX96" fmla="*/ 6348046 w 6542106"/>
                    <a:gd name="connsiteY96" fmla="*/ 3692769 h 5240215"/>
                    <a:gd name="connsiteX97" fmla="*/ 6260123 w 6542106"/>
                    <a:gd name="connsiteY97" fmla="*/ 3640015 h 5240215"/>
                    <a:gd name="connsiteX98" fmla="*/ 6242539 w 6542106"/>
                    <a:gd name="connsiteY98" fmla="*/ 3569677 h 5240215"/>
                    <a:gd name="connsiteX99" fmla="*/ 6207369 w 6542106"/>
                    <a:gd name="connsiteY99" fmla="*/ 3481754 h 5240215"/>
                    <a:gd name="connsiteX100" fmla="*/ 6172200 w 6542106"/>
                    <a:gd name="connsiteY100" fmla="*/ 3323492 h 5240215"/>
                    <a:gd name="connsiteX101" fmla="*/ 6066692 w 6542106"/>
                    <a:gd name="connsiteY101" fmla="*/ 3288323 h 5240215"/>
                    <a:gd name="connsiteX102" fmla="*/ 5908431 w 6542106"/>
                    <a:gd name="connsiteY102" fmla="*/ 3200400 h 5240215"/>
                    <a:gd name="connsiteX103" fmla="*/ 5838092 w 6542106"/>
                    <a:gd name="connsiteY103" fmla="*/ 3165231 h 5240215"/>
                    <a:gd name="connsiteX104" fmla="*/ 5785339 w 6542106"/>
                    <a:gd name="connsiteY104" fmla="*/ 2813538 h 5240215"/>
                    <a:gd name="connsiteX105" fmla="*/ 5697416 w 6542106"/>
                    <a:gd name="connsiteY105" fmla="*/ 2409092 h 5240215"/>
                    <a:gd name="connsiteX106" fmla="*/ 5662246 w 6542106"/>
                    <a:gd name="connsiteY106" fmla="*/ 2286000 h 5240215"/>
                    <a:gd name="connsiteX107" fmla="*/ 5609492 w 6542106"/>
                    <a:gd name="connsiteY107" fmla="*/ 2198077 h 5240215"/>
                    <a:gd name="connsiteX108" fmla="*/ 5416062 w 6542106"/>
                    <a:gd name="connsiteY108" fmla="*/ 2145323 h 5240215"/>
                    <a:gd name="connsiteX109" fmla="*/ 5152292 w 6542106"/>
                    <a:gd name="connsiteY109" fmla="*/ 1969477 h 5240215"/>
                    <a:gd name="connsiteX110" fmla="*/ 5099539 w 6542106"/>
                    <a:gd name="connsiteY110" fmla="*/ 1916723 h 5240215"/>
                    <a:gd name="connsiteX111" fmla="*/ 4976446 w 6542106"/>
                    <a:gd name="connsiteY111" fmla="*/ 1740877 h 5240215"/>
                    <a:gd name="connsiteX112" fmla="*/ 4923692 w 6542106"/>
                    <a:gd name="connsiteY112" fmla="*/ 1705708 h 5240215"/>
                    <a:gd name="connsiteX113" fmla="*/ 4888523 w 6542106"/>
                    <a:gd name="connsiteY113" fmla="*/ 1547446 h 5240215"/>
                    <a:gd name="connsiteX114" fmla="*/ 4870939 w 6542106"/>
                    <a:gd name="connsiteY114" fmla="*/ 1371600 h 5240215"/>
                    <a:gd name="connsiteX115" fmla="*/ 4800600 w 6542106"/>
                    <a:gd name="connsiteY115" fmla="*/ 1266092 h 5240215"/>
                    <a:gd name="connsiteX116" fmla="*/ 4765431 w 6542106"/>
                    <a:gd name="connsiteY116" fmla="*/ 861646 h 5240215"/>
                    <a:gd name="connsiteX117" fmla="*/ 4642339 w 6542106"/>
                    <a:gd name="connsiteY117" fmla="*/ 738554 h 5240215"/>
                    <a:gd name="connsiteX118" fmla="*/ 4519246 w 6542106"/>
                    <a:gd name="connsiteY118" fmla="*/ 668215 h 5240215"/>
                    <a:gd name="connsiteX119" fmla="*/ 4466492 w 6542106"/>
                    <a:gd name="connsiteY119" fmla="*/ 615461 h 5240215"/>
                    <a:gd name="connsiteX120" fmla="*/ 4378569 w 6542106"/>
                    <a:gd name="connsiteY120" fmla="*/ 597877 h 5240215"/>
                    <a:gd name="connsiteX121" fmla="*/ 4308231 w 6542106"/>
                    <a:gd name="connsiteY121" fmla="*/ 580292 h 5240215"/>
                    <a:gd name="connsiteX122" fmla="*/ 4149969 w 6542106"/>
                    <a:gd name="connsiteY122" fmla="*/ 474784 h 5240215"/>
                    <a:gd name="connsiteX123" fmla="*/ 4009292 w 6542106"/>
                    <a:gd name="connsiteY123" fmla="*/ 422031 h 5240215"/>
                    <a:gd name="connsiteX124" fmla="*/ 3868616 w 6542106"/>
                    <a:gd name="connsiteY124" fmla="*/ 316523 h 5240215"/>
                    <a:gd name="connsiteX125" fmla="*/ 3780692 w 6542106"/>
                    <a:gd name="connsiteY125" fmla="*/ 228600 h 5240215"/>
                    <a:gd name="connsiteX126" fmla="*/ 3692769 w 6542106"/>
                    <a:gd name="connsiteY126" fmla="*/ 123092 h 5240215"/>
                    <a:gd name="connsiteX127" fmla="*/ 3640016 w 6542106"/>
                    <a:gd name="connsiteY127" fmla="*/ 87923 h 5240215"/>
                    <a:gd name="connsiteX128" fmla="*/ 3604846 w 6542106"/>
                    <a:gd name="connsiteY128" fmla="*/ 52754 h 5240215"/>
                    <a:gd name="connsiteX129" fmla="*/ 3464169 w 6542106"/>
                    <a:gd name="connsiteY129" fmla="*/ 0 h 5240215"/>
                    <a:gd name="connsiteX130" fmla="*/ 3217985 w 6542106"/>
                    <a:gd name="connsiteY130" fmla="*/ 35169 h 5240215"/>
                    <a:gd name="connsiteX131" fmla="*/ 3165231 w 6542106"/>
                    <a:gd name="connsiteY131" fmla="*/ 70338 h 5240215"/>
                    <a:gd name="connsiteX132" fmla="*/ 3130062 w 6542106"/>
                    <a:gd name="connsiteY132" fmla="*/ 105508 h 5240215"/>
                    <a:gd name="connsiteX133" fmla="*/ 3094892 w 6542106"/>
                    <a:gd name="connsiteY133" fmla="*/ 211015 h 5240215"/>
                    <a:gd name="connsiteX134" fmla="*/ 3077308 w 6542106"/>
                    <a:gd name="connsiteY134" fmla="*/ 316523 h 5240215"/>
                    <a:gd name="connsiteX135" fmla="*/ 2971800 w 6542106"/>
                    <a:gd name="connsiteY135" fmla="*/ 334108 h 5240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</a:cxnLst>
                  <a:rect l="l" t="t" r="r" b="b"/>
                  <a:pathLst>
                    <a:path w="6542106" h="5240215">
                      <a:moveTo>
                        <a:pt x="2971800" y="334108"/>
                      </a:moveTo>
                      <a:cubicBezTo>
                        <a:pt x="2933700" y="339969"/>
                        <a:pt x="2889350" y="343564"/>
                        <a:pt x="2848708" y="351692"/>
                      </a:cubicBezTo>
                      <a:cubicBezTo>
                        <a:pt x="2830532" y="355327"/>
                        <a:pt x="2810194" y="357411"/>
                        <a:pt x="2795954" y="369277"/>
                      </a:cubicBezTo>
                      <a:cubicBezTo>
                        <a:pt x="2773439" y="388039"/>
                        <a:pt x="2760785" y="416169"/>
                        <a:pt x="2743200" y="439615"/>
                      </a:cubicBezTo>
                      <a:cubicBezTo>
                        <a:pt x="2731477" y="474784"/>
                        <a:pt x="2715302" y="508771"/>
                        <a:pt x="2708031" y="545123"/>
                      </a:cubicBezTo>
                      <a:cubicBezTo>
                        <a:pt x="2702169" y="574431"/>
                        <a:pt x="2708796" y="609454"/>
                        <a:pt x="2690446" y="633046"/>
                      </a:cubicBezTo>
                      <a:cubicBezTo>
                        <a:pt x="2619882" y="723770"/>
                        <a:pt x="2602950" y="685586"/>
                        <a:pt x="2532185" y="720969"/>
                      </a:cubicBezTo>
                      <a:cubicBezTo>
                        <a:pt x="2395831" y="789146"/>
                        <a:pt x="2559276" y="729523"/>
                        <a:pt x="2426677" y="773723"/>
                      </a:cubicBezTo>
                      <a:cubicBezTo>
                        <a:pt x="2343794" y="898048"/>
                        <a:pt x="2447811" y="744135"/>
                        <a:pt x="2338754" y="896815"/>
                      </a:cubicBezTo>
                      <a:cubicBezTo>
                        <a:pt x="2326470" y="914012"/>
                        <a:pt x="2313036" y="930666"/>
                        <a:pt x="2303585" y="949569"/>
                      </a:cubicBezTo>
                      <a:cubicBezTo>
                        <a:pt x="2295295" y="966148"/>
                        <a:pt x="2291862" y="984738"/>
                        <a:pt x="2286000" y="1002323"/>
                      </a:cubicBezTo>
                      <a:cubicBezTo>
                        <a:pt x="2298643" y="1052894"/>
                        <a:pt x="2292645" y="1080165"/>
                        <a:pt x="2338754" y="1107831"/>
                      </a:cubicBezTo>
                      <a:cubicBezTo>
                        <a:pt x="2354648" y="1117368"/>
                        <a:pt x="2373923" y="1119554"/>
                        <a:pt x="2391508" y="1125415"/>
                      </a:cubicBezTo>
                      <a:cubicBezTo>
                        <a:pt x="2385646" y="1154723"/>
                        <a:pt x="2384417" y="1185353"/>
                        <a:pt x="2373923" y="1213338"/>
                      </a:cubicBezTo>
                      <a:cubicBezTo>
                        <a:pt x="2357691" y="1256624"/>
                        <a:pt x="2325679" y="1281421"/>
                        <a:pt x="2286000" y="1301261"/>
                      </a:cubicBezTo>
                      <a:cubicBezTo>
                        <a:pt x="2269421" y="1309551"/>
                        <a:pt x="2250831" y="1312984"/>
                        <a:pt x="2233246" y="1318846"/>
                      </a:cubicBezTo>
                      <a:cubicBezTo>
                        <a:pt x="2221523" y="1342292"/>
                        <a:pt x="2211564" y="1366706"/>
                        <a:pt x="2198077" y="1389184"/>
                      </a:cubicBezTo>
                      <a:cubicBezTo>
                        <a:pt x="2154778" y="1461350"/>
                        <a:pt x="2123079" y="1500905"/>
                        <a:pt x="2074985" y="1565031"/>
                      </a:cubicBezTo>
                      <a:cubicBezTo>
                        <a:pt x="2069123" y="1600200"/>
                        <a:pt x="2068675" y="1636714"/>
                        <a:pt x="2057400" y="1670538"/>
                      </a:cubicBezTo>
                      <a:cubicBezTo>
                        <a:pt x="2050717" y="1690588"/>
                        <a:pt x="2035761" y="1707056"/>
                        <a:pt x="2022231" y="1723292"/>
                      </a:cubicBezTo>
                      <a:cubicBezTo>
                        <a:pt x="1997093" y="1753458"/>
                        <a:pt x="1932403" y="1812168"/>
                        <a:pt x="1899139" y="1828800"/>
                      </a:cubicBezTo>
                      <a:cubicBezTo>
                        <a:pt x="1877523" y="1839608"/>
                        <a:pt x="1852246" y="1840523"/>
                        <a:pt x="1828800" y="1846384"/>
                      </a:cubicBezTo>
                      <a:cubicBezTo>
                        <a:pt x="1811215" y="1858107"/>
                        <a:pt x="1794396" y="1871068"/>
                        <a:pt x="1776046" y="1881554"/>
                      </a:cubicBezTo>
                      <a:cubicBezTo>
                        <a:pt x="1753286" y="1894560"/>
                        <a:pt x="1725846" y="1899942"/>
                        <a:pt x="1705708" y="1916723"/>
                      </a:cubicBezTo>
                      <a:cubicBezTo>
                        <a:pt x="1689472" y="1930253"/>
                        <a:pt x="1682262" y="1951892"/>
                        <a:pt x="1670539" y="1969477"/>
                      </a:cubicBezTo>
                      <a:cubicBezTo>
                        <a:pt x="1664677" y="2022231"/>
                        <a:pt x="1663364" y="2075690"/>
                        <a:pt x="1652954" y="2127738"/>
                      </a:cubicBezTo>
                      <a:cubicBezTo>
                        <a:pt x="1638640" y="2199306"/>
                        <a:pt x="1616214" y="2252401"/>
                        <a:pt x="1565031" y="2303584"/>
                      </a:cubicBezTo>
                      <a:cubicBezTo>
                        <a:pt x="1550087" y="2318528"/>
                        <a:pt x="1529862" y="2327031"/>
                        <a:pt x="1512277" y="2338754"/>
                      </a:cubicBezTo>
                      <a:cubicBezTo>
                        <a:pt x="1488831" y="2373923"/>
                        <a:pt x="1479744" y="2425358"/>
                        <a:pt x="1441939" y="2444261"/>
                      </a:cubicBezTo>
                      <a:cubicBezTo>
                        <a:pt x="1208669" y="2560898"/>
                        <a:pt x="1499954" y="2419398"/>
                        <a:pt x="1318846" y="2497015"/>
                      </a:cubicBezTo>
                      <a:cubicBezTo>
                        <a:pt x="1294752" y="2507341"/>
                        <a:pt x="1272602" y="2521858"/>
                        <a:pt x="1248508" y="2532184"/>
                      </a:cubicBezTo>
                      <a:cubicBezTo>
                        <a:pt x="1231471" y="2539486"/>
                        <a:pt x="1212628" y="2542099"/>
                        <a:pt x="1195754" y="2549769"/>
                      </a:cubicBezTo>
                      <a:cubicBezTo>
                        <a:pt x="1148026" y="2571464"/>
                        <a:pt x="1055077" y="2620108"/>
                        <a:pt x="1055077" y="2620108"/>
                      </a:cubicBezTo>
                      <a:cubicBezTo>
                        <a:pt x="1043354" y="2702169"/>
                        <a:pt x="1056980" y="2792149"/>
                        <a:pt x="1019908" y="2866292"/>
                      </a:cubicBezTo>
                      <a:cubicBezTo>
                        <a:pt x="993694" y="2918719"/>
                        <a:pt x="911745" y="2923029"/>
                        <a:pt x="879231" y="2971800"/>
                      </a:cubicBezTo>
                      <a:lnTo>
                        <a:pt x="844062" y="3024554"/>
                      </a:lnTo>
                      <a:cubicBezTo>
                        <a:pt x="838200" y="3059723"/>
                        <a:pt x="838996" y="3096677"/>
                        <a:pt x="826477" y="3130061"/>
                      </a:cubicBezTo>
                      <a:cubicBezTo>
                        <a:pt x="820656" y="3145584"/>
                        <a:pt x="796551" y="3149503"/>
                        <a:pt x="791308" y="3165231"/>
                      </a:cubicBezTo>
                      <a:cubicBezTo>
                        <a:pt x="778201" y="3204551"/>
                        <a:pt x="781851" y="3247681"/>
                        <a:pt x="773723" y="3288323"/>
                      </a:cubicBezTo>
                      <a:cubicBezTo>
                        <a:pt x="770088" y="3306499"/>
                        <a:pt x="761231" y="3323254"/>
                        <a:pt x="756139" y="3341077"/>
                      </a:cubicBezTo>
                      <a:cubicBezTo>
                        <a:pt x="749500" y="3364315"/>
                        <a:pt x="755643" y="3394326"/>
                        <a:pt x="738554" y="3411415"/>
                      </a:cubicBezTo>
                      <a:cubicBezTo>
                        <a:pt x="721465" y="3428504"/>
                        <a:pt x="691364" y="3422055"/>
                        <a:pt x="668216" y="3429000"/>
                      </a:cubicBezTo>
                      <a:cubicBezTo>
                        <a:pt x="632708" y="3439653"/>
                        <a:pt x="593554" y="3443605"/>
                        <a:pt x="562708" y="3464169"/>
                      </a:cubicBezTo>
                      <a:cubicBezTo>
                        <a:pt x="492332" y="3511086"/>
                        <a:pt x="516668" y="3500094"/>
                        <a:pt x="422031" y="3534508"/>
                      </a:cubicBezTo>
                      <a:cubicBezTo>
                        <a:pt x="387191" y="3547177"/>
                        <a:pt x="347369" y="3549113"/>
                        <a:pt x="316523" y="3569677"/>
                      </a:cubicBezTo>
                      <a:cubicBezTo>
                        <a:pt x="110906" y="3706755"/>
                        <a:pt x="288253" y="3601890"/>
                        <a:pt x="158262" y="3657600"/>
                      </a:cubicBezTo>
                      <a:cubicBezTo>
                        <a:pt x="134168" y="3667926"/>
                        <a:pt x="112792" y="3684479"/>
                        <a:pt x="87923" y="3692769"/>
                      </a:cubicBezTo>
                      <a:cubicBezTo>
                        <a:pt x="59569" y="3702220"/>
                        <a:pt x="29308" y="3704492"/>
                        <a:pt x="0" y="3710354"/>
                      </a:cubicBezTo>
                      <a:cubicBezTo>
                        <a:pt x="5862" y="3757246"/>
                        <a:pt x="12883" y="3804008"/>
                        <a:pt x="17585" y="3851031"/>
                      </a:cubicBezTo>
                      <a:cubicBezTo>
                        <a:pt x="24608" y="3921263"/>
                        <a:pt x="25841" y="3992083"/>
                        <a:pt x="35169" y="4062046"/>
                      </a:cubicBezTo>
                      <a:cubicBezTo>
                        <a:pt x="37619" y="4080419"/>
                        <a:pt x="48258" y="4096818"/>
                        <a:pt x="52754" y="4114800"/>
                      </a:cubicBezTo>
                      <a:cubicBezTo>
                        <a:pt x="60003" y="4143796"/>
                        <a:pt x="54293" y="4177508"/>
                        <a:pt x="70339" y="4202723"/>
                      </a:cubicBezTo>
                      <a:cubicBezTo>
                        <a:pt x="97041" y="4244684"/>
                        <a:pt x="148257" y="4266848"/>
                        <a:pt x="175846" y="4308231"/>
                      </a:cubicBezTo>
                      <a:cubicBezTo>
                        <a:pt x="207986" y="4356440"/>
                        <a:pt x="234888" y="4411735"/>
                        <a:pt x="281354" y="4448908"/>
                      </a:cubicBezTo>
                      <a:cubicBezTo>
                        <a:pt x="371278" y="4520848"/>
                        <a:pt x="296155" y="4447053"/>
                        <a:pt x="404446" y="4519246"/>
                      </a:cubicBezTo>
                      <a:cubicBezTo>
                        <a:pt x="418241" y="4528442"/>
                        <a:pt x="427893" y="4542692"/>
                        <a:pt x="439616" y="4554415"/>
                      </a:cubicBezTo>
                      <a:cubicBezTo>
                        <a:pt x="523480" y="4722144"/>
                        <a:pt x="420604" y="4534927"/>
                        <a:pt x="527539" y="4677508"/>
                      </a:cubicBezTo>
                      <a:cubicBezTo>
                        <a:pt x="548046" y="4704851"/>
                        <a:pt x="562708" y="4736123"/>
                        <a:pt x="580292" y="4765431"/>
                      </a:cubicBezTo>
                      <a:cubicBezTo>
                        <a:pt x="589364" y="4801716"/>
                        <a:pt x="595755" y="4878546"/>
                        <a:pt x="650631" y="4888523"/>
                      </a:cubicBezTo>
                      <a:cubicBezTo>
                        <a:pt x="697126" y="4896977"/>
                        <a:pt x="744310" y="4875885"/>
                        <a:pt x="791308" y="4870938"/>
                      </a:cubicBezTo>
                      <a:cubicBezTo>
                        <a:pt x="855695" y="4864160"/>
                        <a:pt x="920262" y="4859215"/>
                        <a:pt x="984739" y="4853354"/>
                      </a:cubicBezTo>
                      <a:cubicBezTo>
                        <a:pt x="1009617" y="4845061"/>
                        <a:pt x="1085749" y="4818184"/>
                        <a:pt x="1107831" y="4818184"/>
                      </a:cubicBezTo>
                      <a:cubicBezTo>
                        <a:pt x="1150270" y="4818184"/>
                        <a:pt x="1206880" y="4839478"/>
                        <a:pt x="1248508" y="4853354"/>
                      </a:cubicBezTo>
                      <a:cubicBezTo>
                        <a:pt x="1301262" y="4894385"/>
                        <a:pt x="1343367" y="4955312"/>
                        <a:pt x="1406769" y="4976446"/>
                      </a:cubicBezTo>
                      <a:cubicBezTo>
                        <a:pt x="1441938" y="4988169"/>
                        <a:pt x="1479119" y="4995036"/>
                        <a:pt x="1512277" y="5011615"/>
                      </a:cubicBezTo>
                      <a:cubicBezTo>
                        <a:pt x="1535723" y="5023338"/>
                        <a:pt x="1557508" y="5039252"/>
                        <a:pt x="1582616" y="5046784"/>
                      </a:cubicBezTo>
                      <a:cubicBezTo>
                        <a:pt x="1616766" y="5057029"/>
                        <a:pt x="1653318" y="5056634"/>
                        <a:pt x="1688123" y="5064369"/>
                      </a:cubicBezTo>
                      <a:cubicBezTo>
                        <a:pt x="1706217" y="5068390"/>
                        <a:pt x="1722593" y="5078907"/>
                        <a:pt x="1740877" y="5081954"/>
                      </a:cubicBezTo>
                      <a:cubicBezTo>
                        <a:pt x="1906534" y="5109563"/>
                        <a:pt x="2197694" y="5111978"/>
                        <a:pt x="2321169" y="5117123"/>
                      </a:cubicBezTo>
                      <a:cubicBezTo>
                        <a:pt x="2696297" y="5219431"/>
                        <a:pt x="2370094" y="5137459"/>
                        <a:pt x="2620108" y="5187461"/>
                      </a:cubicBezTo>
                      <a:cubicBezTo>
                        <a:pt x="2687707" y="5200981"/>
                        <a:pt x="2721678" y="5219828"/>
                        <a:pt x="2795954" y="5222631"/>
                      </a:cubicBezTo>
                      <a:cubicBezTo>
                        <a:pt x="3071313" y="5233022"/>
                        <a:pt x="3346939" y="5234354"/>
                        <a:pt x="3622431" y="5240215"/>
                      </a:cubicBezTo>
                      <a:cubicBezTo>
                        <a:pt x="3669403" y="5146272"/>
                        <a:pt x="3642296" y="5152292"/>
                        <a:pt x="3780692" y="5152292"/>
                      </a:cubicBezTo>
                      <a:cubicBezTo>
                        <a:pt x="4009367" y="5152292"/>
                        <a:pt x="4237892" y="5164015"/>
                        <a:pt x="4466492" y="5169877"/>
                      </a:cubicBezTo>
                      <a:cubicBezTo>
                        <a:pt x="4689015" y="5214380"/>
                        <a:pt x="4605995" y="5207140"/>
                        <a:pt x="5011616" y="5134708"/>
                      </a:cubicBezTo>
                      <a:cubicBezTo>
                        <a:pt x="5027937" y="5131794"/>
                        <a:pt x="5032569" y="5108068"/>
                        <a:pt x="5046785" y="5099538"/>
                      </a:cubicBezTo>
                      <a:cubicBezTo>
                        <a:pt x="5062679" y="5090001"/>
                        <a:pt x="5081166" y="5084404"/>
                        <a:pt x="5099539" y="5081954"/>
                      </a:cubicBezTo>
                      <a:cubicBezTo>
                        <a:pt x="5169502" y="5072626"/>
                        <a:pt x="5240216" y="5070231"/>
                        <a:pt x="5310554" y="5064369"/>
                      </a:cubicBezTo>
                      <a:cubicBezTo>
                        <a:pt x="5357446" y="5046784"/>
                        <a:pt x="5407265" y="5035596"/>
                        <a:pt x="5451231" y="5011615"/>
                      </a:cubicBezTo>
                      <a:cubicBezTo>
                        <a:pt x="5473063" y="4999707"/>
                        <a:pt x="5481065" y="4968511"/>
                        <a:pt x="5503985" y="4958861"/>
                      </a:cubicBezTo>
                      <a:cubicBezTo>
                        <a:pt x="5594542" y="4920732"/>
                        <a:pt x="5785339" y="4870938"/>
                        <a:pt x="5785339" y="4870938"/>
                      </a:cubicBezTo>
                      <a:cubicBezTo>
                        <a:pt x="5773616" y="4859215"/>
                        <a:pt x="5763115" y="4846126"/>
                        <a:pt x="5750169" y="4835769"/>
                      </a:cubicBezTo>
                      <a:cubicBezTo>
                        <a:pt x="5733666" y="4822567"/>
                        <a:pt x="5697416" y="4821734"/>
                        <a:pt x="5697416" y="4800600"/>
                      </a:cubicBezTo>
                      <a:cubicBezTo>
                        <a:pt x="5697416" y="4771292"/>
                        <a:pt x="5722532" y="4740015"/>
                        <a:pt x="5750169" y="4730261"/>
                      </a:cubicBezTo>
                      <a:cubicBezTo>
                        <a:pt x="5828338" y="4702672"/>
                        <a:pt x="5914292" y="4706815"/>
                        <a:pt x="5996354" y="4695092"/>
                      </a:cubicBezTo>
                      <a:cubicBezTo>
                        <a:pt x="6119446" y="4648200"/>
                        <a:pt x="6247815" y="4613322"/>
                        <a:pt x="6365631" y="4554415"/>
                      </a:cubicBezTo>
                      <a:lnTo>
                        <a:pt x="6506308" y="4484077"/>
                      </a:lnTo>
                      <a:cubicBezTo>
                        <a:pt x="6494585" y="4431323"/>
                        <a:pt x="6474312" y="4379763"/>
                        <a:pt x="6471139" y="4325815"/>
                      </a:cubicBezTo>
                      <a:cubicBezTo>
                        <a:pt x="6468364" y="4278639"/>
                        <a:pt x="6488723" y="4232395"/>
                        <a:pt x="6488723" y="4185138"/>
                      </a:cubicBezTo>
                      <a:cubicBezTo>
                        <a:pt x="6488723" y="4132060"/>
                        <a:pt x="6477000" y="4079631"/>
                        <a:pt x="6471139" y="4026877"/>
                      </a:cubicBezTo>
                      <a:cubicBezTo>
                        <a:pt x="6482862" y="3997569"/>
                        <a:pt x="6490647" y="3966360"/>
                        <a:pt x="6506308" y="3938954"/>
                      </a:cubicBezTo>
                      <a:cubicBezTo>
                        <a:pt x="6514533" y="3924559"/>
                        <a:pt x="6538226" y="3920041"/>
                        <a:pt x="6541477" y="3903784"/>
                      </a:cubicBezTo>
                      <a:cubicBezTo>
                        <a:pt x="6545112" y="3885608"/>
                        <a:pt x="6532181" y="3867610"/>
                        <a:pt x="6523892" y="3851031"/>
                      </a:cubicBezTo>
                      <a:cubicBezTo>
                        <a:pt x="6514440" y="3832128"/>
                        <a:pt x="6505226" y="3811479"/>
                        <a:pt x="6488723" y="3798277"/>
                      </a:cubicBezTo>
                      <a:cubicBezTo>
                        <a:pt x="6474249" y="3786698"/>
                        <a:pt x="6452548" y="3788982"/>
                        <a:pt x="6435969" y="3780692"/>
                      </a:cubicBezTo>
                      <a:cubicBezTo>
                        <a:pt x="6417066" y="3771241"/>
                        <a:pt x="6400800" y="3757246"/>
                        <a:pt x="6383216" y="3745523"/>
                      </a:cubicBezTo>
                      <a:cubicBezTo>
                        <a:pt x="6371493" y="3727938"/>
                        <a:pt x="6364092" y="3706523"/>
                        <a:pt x="6348046" y="3692769"/>
                      </a:cubicBezTo>
                      <a:cubicBezTo>
                        <a:pt x="6322096" y="3670526"/>
                        <a:pt x="6282366" y="3665965"/>
                        <a:pt x="6260123" y="3640015"/>
                      </a:cubicBezTo>
                      <a:cubicBezTo>
                        <a:pt x="6244395" y="3621666"/>
                        <a:pt x="6250181" y="3592604"/>
                        <a:pt x="6242539" y="3569677"/>
                      </a:cubicBezTo>
                      <a:cubicBezTo>
                        <a:pt x="6232557" y="3539731"/>
                        <a:pt x="6216041" y="3512105"/>
                        <a:pt x="6207369" y="3481754"/>
                      </a:cubicBezTo>
                      <a:cubicBezTo>
                        <a:pt x="6192523" y="3429792"/>
                        <a:pt x="6203985" y="3367197"/>
                        <a:pt x="6172200" y="3323492"/>
                      </a:cubicBezTo>
                      <a:cubicBezTo>
                        <a:pt x="6150395" y="3293511"/>
                        <a:pt x="6100912" y="3302581"/>
                        <a:pt x="6066692" y="3288323"/>
                      </a:cubicBezTo>
                      <a:cubicBezTo>
                        <a:pt x="5911416" y="3223624"/>
                        <a:pt x="6010492" y="3258720"/>
                        <a:pt x="5908431" y="3200400"/>
                      </a:cubicBezTo>
                      <a:cubicBezTo>
                        <a:pt x="5885671" y="3187394"/>
                        <a:pt x="5861538" y="3176954"/>
                        <a:pt x="5838092" y="3165231"/>
                      </a:cubicBezTo>
                      <a:cubicBezTo>
                        <a:pt x="5787549" y="3013596"/>
                        <a:pt x="5829342" y="3150890"/>
                        <a:pt x="5785339" y="2813538"/>
                      </a:cubicBezTo>
                      <a:cubicBezTo>
                        <a:pt x="5770541" y="2700085"/>
                        <a:pt x="5719599" y="2475640"/>
                        <a:pt x="5697416" y="2409092"/>
                      </a:cubicBezTo>
                      <a:cubicBezTo>
                        <a:pt x="5655260" y="2282626"/>
                        <a:pt x="5706399" y="2440535"/>
                        <a:pt x="5662246" y="2286000"/>
                      </a:cubicBezTo>
                      <a:cubicBezTo>
                        <a:pt x="5649796" y="2242426"/>
                        <a:pt x="5648488" y="2224074"/>
                        <a:pt x="5609492" y="2198077"/>
                      </a:cubicBezTo>
                      <a:cubicBezTo>
                        <a:pt x="5536258" y="2149255"/>
                        <a:pt x="5511068" y="2158896"/>
                        <a:pt x="5416062" y="2145323"/>
                      </a:cubicBezTo>
                      <a:cubicBezTo>
                        <a:pt x="5312908" y="2093747"/>
                        <a:pt x="5249849" y="2067036"/>
                        <a:pt x="5152292" y="1969477"/>
                      </a:cubicBezTo>
                      <a:cubicBezTo>
                        <a:pt x="5134708" y="1951892"/>
                        <a:pt x="5114807" y="1936353"/>
                        <a:pt x="5099539" y="1916723"/>
                      </a:cubicBezTo>
                      <a:cubicBezTo>
                        <a:pt x="5079432" y="1890871"/>
                        <a:pt x="5008460" y="1772890"/>
                        <a:pt x="4976446" y="1740877"/>
                      </a:cubicBezTo>
                      <a:cubicBezTo>
                        <a:pt x="4961502" y="1725933"/>
                        <a:pt x="4941277" y="1717431"/>
                        <a:pt x="4923692" y="1705708"/>
                      </a:cubicBezTo>
                      <a:cubicBezTo>
                        <a:pt x="4911755" y="1657958"/>
                        <a:pt x="4894900" y="1595273"/>
                        <a:pt x="4888523" y="1547446"/>
                      </a:cubicBezTo>
                      <a:cubicBezTo>
                        <a:pt x="4880738" y="1489055"/>
                        <a:pt x="4888510" y="1427826"/>
                        <a:pt x="4870939" y="1371600"/>
                      </a:cubicBezTo>
                      <a:cubicBezTo>
                        <a:pt x="4858331" y="1331256"/>
                        <a:pt x="4800600" y="1266092"/>
                        <a:pt x="4800600" y="1266092"/>
                      </a:cubicBezTo>
                      <a:cubicBezTo>
                        <a:pt x="4742976" y="1093214"/>
                        <a:pt x="4802453" y="1287386"/>
                        <a:pt x="4765431" y="861646"/>
                      </a:cubicBezTo>
                      <a:cubicBezTo>
                        <a:pt x="4758940" y="787005"/>
                        <a:pt x="4707490" y="777645"/>
                        <a:pt x="4642339" y="738554"/>
                      </a:cubicBezTo>
                      <a:cubicBezTo>
                        <a:pt x="4580917" y="701701"/>
                        <a:pt x="4571382" y="711662"/>
                        <a:pt x="4519246" y="668215"/>
                      </a:cubicBezTo>
                      <a:cubicBezTo>
                        <a:pt x="4500141" y="652295"/>
                        <a:pt x="4488735" y="626582"/>
                        <a:pt x="4466492" y="615461"/>
                      </a:cubicBezTo>
                      <a:cubicBezTo>
                        <a:pt x="4439759" y="602095"/>
                        <a:pt x="4407745" y="604361"/>
                        <a:pt x="4378569" y="597877"/>
                      </a:cubicBezTo>
                      <a:cubicBezTo>
                        <a:pt x="4354977" y="592634"/>
                        <a:pt x="4331677" y="586154"/>
                        <a:pt x="4308231" y="580292"/>
                      </a:cubicBezTo>
                      <a:cubicBezTo>
                        <a:pt x="4255477" y="545123"/>
                        <a:pt x="4208837" y="498331"/>
                        <a:pt x="4149969" y="474784"/>
                      </a:cubicBezTo>
                      <a:cubicBezTo>
                        <a:pt x="4044836" y="432731"/>
                        <a:pt x="4091992" y="449596"/>
                        <a:pt x="4009292" y="422031"/>
                      </a:cubicBezTo>
                      <a:cubicBezTo>
                        <a:pt x="3908262" y="321001"/>
                        <a:pt x="3960689" y="347215"/>
                        <a:pt x="3868616" y="316523"/>
                      </a:cubicBezTo>
                      <a:cubicBezTo>
                        <a:pt x="3839308" y="287215"/>
                        <a:pt x="3803683" y="263087"/>
                        <a:pt x="3780692" y="228600"/>
                      </a:cubicBezTo>
                      <a:cubicBezTo>
                        <a:pt x="3746111" y="176728"/>
                        <a:pt x="3743543" y="165404"/>
                        <a:pt x="3692769" y="123092"/>
                      </a:cubicBezTo>
                      <a:cubicBezTo>
                        <a:pt x="3676534" y="109562"/>
                        <a:pt x="3656519" y="101125"/>
                        <a:pt x="3640016" y="87923"/>
                      </a:cubicBezTo>
                      <a:cubicBezTo>
                        <a:pt x="3627070" y="77566"/>
                        <a:pt x="3618641" y="61950"/>
                        <a:pt x="3604846" y="52754"/>
                      </a:cubicBezTo>
                      <a:cubicBezTo>
                        <a:pt x="3549670" y="15970"/>
                        <a:pt x="3526031" y="15465"/>
                        <a:pt x="3464169" y="0"/>
                      </a:cubicBezTo>
                      <a:cubicBezTo>
                        <a:pt x="3414742" y="4493"/>
                        <a:pt x="3285646" y="1339"/>
                        <a:pt x="3217985" y="35169"/>
                      </a:cubicBezTo>
                      <a:cubicBezTo>
                        <a:pt x="3199082" y="44620"/>
                        <a:pt x="3181734" y="57136"/>
                        <a:pt x="3165231" y="70338"/>
                      </a:cubicBezTo>
                      <a:cubicBezTo>
                        <a:pt x="3152285" y="80695"/>
                        <a:pt x="3141785" y="93785"/>
                        <a:pt x="3130062" y="105508"/>
                      </a:cubicBezTo>
                      <a:cubicBezTo>
                        <a:pt x="3118339" y="140677"/>
                        <a:pt x="3100986" y="174448"/>
                        <a:pt x="3094892" y="211015"/>
                      </a:cubicBezTo>
                      <a:cubicBezTo>
                        <a:pt x="3089031" y="246184"/>
                        <a:pt x="3093253" y="284633"/>
                        <a:pt x="3077308" y="316523"/>
                      </a:cubicBezTo>
                      <a:cubicBezTo>
                        <a:pt x="3056472" y="358195"/>
                        <a:pt x="3009900" y="328247"/>
                        <a:pt x="2971800" y="334108"/>
                      </a:cubicBezTo>
                      <a:close/>
                    </a:path>
                  </a:pathLst>
                </a:custGeom>
                <a:blipFill>
                  <a:blip r:embed="rId4" cstate="print"/>
                  <a:tile tx="0" ty="0" sx="100000" sy="100000" flip="none" algn="tl"/>
                </a:blipFill>
                <a:ln w="952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de-DE">
                    <a:latin typeface="Times New Roman" pitchFamily="16" charset="0"/>
                    <a:ea typeface="Microsoft YaHei" pitchFamily="32" charset="-122"/>
                  </a:endParaRPr>
                </a:p>
              </p:txBody>
            </p:sp>
            <p:sp>
              <p:nvSpPr>
                <p:cNvPr id="30732" name="Freihandform 23"/>
                <p:cNvSpPr>
                  <a:spLocks/>
                </p:cNvSpPr>
                <p:nvPr/>
              </p:nvSpPr>
              <p:spPr bwMode="auto">
                <a:xfrm>
                  <a:off x="5152292" y="2356338"/>
                  <a:ext cx="3675185" cy="281354"/>
                </a:xfrm>
                <a:custGeom>
                  <a:avLst/>
                  <a:gdLst>
                    <a:gd name="T0" fmla="*/ 0 w 3675185"/>
                    <a:gd name="T1" fmla="*/ 263770 h 281354"/>
                    <a:gd name="T2" fmla="*/ 52754 w 3675185"/>
                    <a:gd name="T3" fmla="*/ 175847 h 281354"/>
                    <a:gd name="T4" fmla="*/ 123093 w 3675185"/>
                    <a:gd name="T5" fmla="*/ 105508 h 281354"/>
                    <a:gd name="T6" fmla="*/ 263770 w 3675185"/>
                    <a:gd name="T7" fmla="*/ 17585 h 281354"/>
                    <a:gd name="T8" fmla="*/ 316523 w 3675185"/>
                    <a:gd name="T9" fmla="*/ 0 h 281354"/>
                    <a:gd name="T10" fmla="*/ 474785 w 3675185"/>
                    <a:gd name="T11" fmla="*/ 17585 h 281354"/>
                    <a:gd name="T12" fmla="*/ 527539 w 3675185"/>
                    <a:gd name="T13" fmla="*/ 35170 h 281354"/>
                    <a:gd name="T14" fmla="*/ 580293 w 3675185"/>
                    <a:gd name="T15" fmla="*/ 105508 h 281354"/>
                    <a:gd name="T16" fmla="*/ 633046 w 3675185"/>
                    <a:gd name="T17" fmla="*/ 140677 h 281354"/>
                    <a:gd name="T18" fmla="*/ 756139 w 3675185"/>
                    <a:gd name="T19" fmla="*/ 281354 h 281354"/>
                    <a:gd name="T20" fmla="*/ 1072667 w 3675185"/>
                    <a:gd name="T21" fmla="*/ 246185 h 281354"/>
                    <a:gd name="T22" fmla="*/ 1230928 w 3675185"/>
                    <a:gd name="T23" fmla="*/ 193431 h 281354"/>
                    <a:gd name="T24" fmla="*/ 1283682 w 3675185"/>
                    <a:gd name="T25" fmla="*/ 175847 h 281354"/>
                    <a:gd name="T26" fmla="*/ 1354021 w 3675185"/>
                    <a:gd name="T27" fmla="*/ 105508 h 281354"/>
                    <a:gd name="T28" fmla="*/ 1477113 w 3675185"/>
                    <a:gd name="T29" fmla="*/ 70339 h 281354"/>
                    <a:gd name="T30" fmla="*/ 1529867 w 3675185"/>
                    <a:gd name="T31" fmla="*/ 52754 h 281354"/>
                    <a:gd name="T32" fmla="*/ 1652959 w 3675185"/>
                    <a:gd name="T33" fmla="*/ 70339 h 281354"/>
                    <a:gd name="T34" fmla="*/ 1776051 w 3675185"/>
                    <a:gd name="T35" fmla="*/ 228600 h 281354"/>
                    <a:gd name="T36" fmla="*/ 1828805 w 3675185"/>
                    <a:gd name="T37" fmla="*/ 263770 h 281354"/>
                    <a:gd name="T38" fmla="*/ 2074990 w 3675185"/>
                    <a:gd name="T39" fmla="*/ 211016 h 281354"/>
                    <a:gd name="T40" fmla="*/ 2145323 w 3675185"/>
                    <a:gd name="T41" fmla="*/ 193431 h 281354"/>
                    <a:gd name="T42" fmla="*/ 2180493 w 3675185"/>
                    <a:gd name="T43" fmla="*/ 158262 h 281354"/>
                    <a:gd name="T44" fmla="*/ 2250831 w 3675185"/>
                    <a:gd name="T45" fmla="*/ 123093 h 281354"/>
                    <a:gd name="T46" fmla="*/ 2303585 w 3675185"/>
                    <a:gd name="T47" fmla="*/ 87924 h 281354"/>
                    <a:gd name="T48" fmla="*/ 2321171 w 3675185"/>
                    <a:gd name="T49" fmla="*/ 35170 h 281354"/>
                    <a:gd name="T50" fmla="*/ 2426677 w 3675185"/>
                    <a:gd name="T51" fmla="*/ 0 h 281354"/>
                    <a:gd name="T52" fmla="*/ 2584939 w 3675185"/>
                    <a:gd name="T53" fmla="*/ 52754 h 281354"/>
                    <a:gd name="T54" fmla="*/ 2655277 w 3675185"/>
                    <a:gd name="T55" fmla="*/ 140677 h 281354"/>
                    <a:gd name="T56" fmla="*/ 2690447 w 3675185"/>
                    <a:gd name="T57" fmla="*/ 175847 h 281354"/>
                    <a:gd name="T58" fmla="*/ 2813539 w 3675185"/>
                    <a:gd name="T59" fmla="*/ 246185 h 281354"/>
                    <a:gd name="T60" fmla="*/ 2866293 w 3675185"/>
                    <a:gd name="T61" fmla="*/ 263770 h 281354"/>
                    <a:gd name="T62" fmla="*/ 3024555 w 3675185"/>
                    <a:gd name="T63" fmla="*/ 228600 h 281354"/>
                    <a:gd name="T64" fmla="*/ 3112477 w 3675185"/>
                    <a:gd name="T65" fmla="*/ 140677 h 281354"/>
                    <a:gd name="T66" fmla="*/ 3165231 w 3675185"/>
                    <a:gd name="T67" fmla="*/ 87924 h 281354"/>
                    <a:gd name="T68" fmla="*/ 3200401 w 3675185"/>
                    <a:gd name="T69" fmla="*/ 52754 h 281354"/>
                    <a:gd name="T70" fmla="*/ 3499339 w 3675185"/>
                    <a:gd name="T71" fmla="*/ 87924 h 281354"/>
                    <a:gd name="T72" fmla="*/ 3622431 w 3675185"/>
                    <a:gd name="T73" fmla="*/ 228600 h 281354"/>
                    <a:gd name="T74" fmla="*/ 3675185 w 3675185"/>
                    <a:gd name="T75" fmla="*/ 246185 h 28135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675185"/>
                    <a:gd name="T115" fmla="*/ 0 h 281354"/>
                    <a:gd name="T116" fmla="*/ 3675185 w 3675185"/>
                    <a:gd name="T117" fmla="*/ 281354 h 28135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675185" h="281354">
                      <a:moveTo>
                        <a:pt x="0" y="263770"/>
                      </a:moveTo>
                      <a:cubicBezTo>
                        <a:pt x="17585" y="234462"/>
                        <a:pt x="31770" y="202826"/>
                        <a:pt x="52754" y="175847"/>
                      </a:cubicBezTo>
                      <a:cubicBezTo>
                        <a:pt x="73111" y="149674"/>
                        <a:pt x="96567" y="125403"/>
                        <a:pt x="123093" y="105508"/>
                      </a:cubicBezTo>
                      <a:cubicBezTo>
                        <a:pt x="190417" y="55015"/>
                        <a:pt x="188670" y="49771"/>
                        <a:pt x="263770" y="17585"/>
                      </a:cubicBezTo>
                      <a:cubicBezTo>
                        <a:pt x="280807" y="10283"/>
                        <a:pt x="298939" y="5862"/>
                        <a:pt x="316523" y="0"/>
                      </a:cubicBezTo>
                      <a:cubicBezTo>
                        <a:pt x="369277" y="5862"/>
                        <a:pt x="422429" y="8859"/>
                        <a:pt x="474785" y="17585"/>
                      </a:cubicBezTo>
                      <a:cubicBezTo>
                        <a:pt x="493069" y="20632"/>
                        <a:pt x="513299" y="23304"/>
                        <a:pt x="527539" y="35170"/>
                      </a:cubicBezTo>
                      <a:cubicBezTo>
                        <a:pt x="550054" y="53932"/>
                        <a:pt x="559569" y="84784"/>
                        <a:pt x="580293" y="105508"/>
                      </a:cubicBezTo>
                      <a:cubicBezTo>
                        <a:pt x="595237" y="120452"/>
                        <a:pt x="617141" y="126760"/>
                        <a:pt x="633046" y="140677"/>
                      </a:cubicBezTo>
                      <a:cubicBezTo>
                        <a:pt x="715342" y="212686"/>
                        <a:pt x="708469" y="209848"/>
                        <a:pt x="756139" y="281354"/>
                      </a:cubicBezTo>
                      <a:cubicBezTo>
                        <a:pt x="914628" y="270034"/>
                        <a:pt x="955352" y="281378"/>
                        <a:pt x="1072662" y="246185"/>
                      </a:cubicBezTo>
                      <a:cubicBezTo>
                        <a:pt x="1072740" y="246162"/>
                        <a:pt x="1204507" y="202236"/>
                        <a:pt x="1230923" y="193431"/>
                      </a:cubicBezTo>
                      <a:lnTo>
                        <a:pt x="1283677" y="175847"/>
                      </a:lnTo>
                      <a:cubicBezTo>
                        <a:pt x="1307123" y="152401"/>
                        <a:pt x="1322559" y="115993"/>
                        <a:pt x="1354016" y="105508"/>
                      </a:cubicBezTo>
                      <a:cubicBezTo>
                        <a:pt x="1480522" y="63341"/>
                        <a:pt x="1322520" y="114508"/>
                        <a:pt x="1477108" y="70339"/>
                      </a:cubicBezTo>
                      <a:cubicBezTo>
                        <a:pt x="1494931" y="65247"/>
                        <a:pt x="1512277" y="58616"/>
                        <a:pt x="1529862" y="52754"/>
                      </a:cubicBezTo>
                      <a:cubicBezTo>
                        <a:pt x="1570893" y="58616"/>
                        <a:pt x="1614471" y="54946"/>
                        <a:pt x="1652954" y="70339"/>
                      </a:cubicBezTo>
                      <a:cubicBezTo>
                        <a:pt x="1704338" y="90893"/>
                        <a:pt x="1745041" y="207930"/>
                        <a:pt x="1776046" y="228600"/>
                      </a:cubicBezTo>
                      <a:lnTo>
                        <a:pt x="1828800" y="263770"/>
                      </a:lnTo>
                      <a:cubicBezTo>
                        <a:pt x="1981981" y="238239"/>
                        <a:pt x="1899724" y="254831"/>
                        <a:pt x="2074985" y="211016"/>
                      </a:cubicBezTo>
                      <a:lnTo>
                        <a:pt x="2145323" y="193431"/>
                      </a:lnTo>
                      <a:cubicBezTo>
                        <a:pt x="2157046" y="181708"/>
                        <a:pt x="2166698" y="167458"/>
                        <a:pt x="2180493" y="158262"/>
                      </a:cubicBezTo>
                      <a:cubicBezTo>
                        <a:pt x="2202304" y="143722"/>
                        <a:pt x="2228071" y="136098"/>
                        <a:pt x="2250831" y="123093"/>
                      </a:cubicBezTo>
                      <a:cubicBezTo>
                        <a:pt x="2269181" y="112608"/>
                        <a:pt x="2286000" y="99647"/>
                        <a:pt x="2303585" y="87924"/>
                      </a:cubicBezTo>
                      <a:cubicBezTo>
                        <a:pt x="2309447" y="70339"/>
                        <a:pt x="2306087" y="45944"/>
                        <a:pt x="2321170" y="35170"/>
                      </a:cubicBezTo>
                      <a:cubicBezTo>
                        <a:pt x="2351336" y="13622"/>
                        <a:pt x="2426677" y="0"/>
                        <a:pt x="2426677" y="0"/>
                      </a:cubicBezTo>
                      <a:cubicBezTo>
                        <a:pt x="2500774" y="14820"/>
                        <a:pt x="2522538" y="11153"/>
                        <a:pt x="2584939" y="52754"/>
                      </a:cubicBezTo>
                      <a:cubicBezTo>
                        <a:pt x="2621328" y="77014"/>
                        <a:pt x="2628405" y="107087"/>
                        <a:pt x="2655277" y="140677"/>
                      </a:cubicBezTo>
                      <a:cubicBezTo>
                        <a:pt x="2665634" y="153623"/>
                        <a:pt x="2677500" y="165490"/>
                        <a:pt x="2690446" y="175847"/>
                      </a:cubicBezTo>
                      <a:cubicBezTo>
                        <a:pt x="2724407" y="203016"/>
                        <a:pt x="2774660" y="229523"/>
                        <a:pt x="2813539" y="246185"/>
                      </a:cubicBezTo>
                      <a:cubicBezTo>
                        <a:pt x="2830576" y="253487"/>
                        <a:pt x="2848708" y="257908"/>
                        <a:pt x="2866293" y="263770"/>
                      </a:cubicBezTo>
                      <a:cubicBezTo>
                        <a:pt x="2871131" y="262964"/>
                        <a:pt x="2999817" y="247153"/>
                        <a:pt x="3024554" y="228600"/>
                      </a:cubicBezTo>
                      <a:cubicBezTo>
                        <a:pt x="3057712" y="203732"/>
                        <a:pt x="3083169" y="169985"/>
                        <a:pt x="3112477" y="140677"/>
                      </a:cubicBezTo>
                      <a:lnTo>
                        <a:pt x="3165231" y="87924"/>
                      </a:lnTo>
                      <a:lnTo>
                        <a:pt x="3200400" y="52754"/>
                      </a:lnTo>
                      <a:cubicBezTo>
                        <a:pt x="3300046" y="64477"/>
                        <a:pt x="3400954" y="68247"/>
                        <a:pt x="3499339" y="87924"/>
                      </a:cubicBezTo>
                      <a:cubicBezTo>
                        <a:pt x="3638552" y="115767"/>
                        <a:pt x="3437791" y="167052"/>
                        <a:pt x="3622431" y="228600"/>
                      </a:cubicBezTo>
                      <a:lnTo>
                        <a:pt x="3675185" y="246185"/>
                      </a:lnTo>
                    </a:path>
                  </a:pathLst>
                </a:custGeom>
                <a:noFill/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" name="Textfeld 24"/>
                <p:cNvSpPr txBox="1"/>
                <p:nvPr/>
              </p:nvSpPr>
              <p:spPr>
                <a:xfrm>
                  <a:off x="6106599" y="59140"/>
                  <a:ext cx="2210205" cy="156999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de-DE" u="sng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easy </a:t>
                  </a:r>
                  <a:r>
                    <a:rPr lang="de-DE" u="sng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to</a:t>
                  </a:r>
                  <a:r>
                    <a:rPr lang="de-DE" u="sng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de-DE" u="sng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see</a:t>
                  </a:r>
                  <a:r>
                    <a:rPr lang="de-DE" u="sng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  <a:defRPr/>
                  </a:pPr>
                  <a:r>
                    <a:rPr lang="de-DE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behaviours</a:t>
                  </a:r>
                  <a:endParaRPr lang="de-D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  <a:defRPr/>
                  </a:pPr>
                  <a:r>
                    <a:rPr lang="de-DE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habits</a:t>
                  </a:r>
                  <a:endParaRPr lang="de-D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  <a:defRPr/>
                  </a:pPr>
                  <a:r>
                    <a:rPr lang="de-DE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appearance</a:t>
                  </a:r>
                  <a:endParaRPr lang="de-D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Textfeld 25"/>
                <p:cNvSpPr txBox="1"/>
                <p:nvPr/>
              </p:nvSpPr>
              <p:spPr>
                <a:xfrm>
                  <a:off x="6106599" y="3500739"/>
                  <a:ext cx="2435671" cy="230815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de-DE" u="sng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difficult</a:t>
                  </a:r>
                  <a:r>
                    <a:rPr lang="de-DE" u="sng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de-DE" u="sng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to</a:t>
                  </a:r>
                  <a:r>
                    <a:rPr lang="de-DE" u="sng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de-DE" u="sng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see</a:t>
                  </a:r>
                  <a:r>
                    <a:rPr lang="de-DE" u="sng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  <a:defRPr/>
                  </a:pPr>
                  <a:r>
                    <a:rPr lang="de-DE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values</a:t>
                  </a:r>
                  <a:endParaRPr lang="de-D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  <a:defRPr/>
                  </a:pPr>
                  <a:r>
                    <a:rPr lang="de-DE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priorities</a:t>
                  </a:r>
                  <a:endParaRPr lang="de-D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  <a:defRPr/>
                  </a:pPr>
                  <a:r>
                    <a:rPr lang="de-DE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assumptions</a:t>
                  </a:r>
                  <a:endParaRPr lang="de-D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  <a:defRPr/>
                  </a:pPr>
                  <a:r>
                    <a:rPr lang="de-DE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beliefs</a:t>
                  </a:r>
                  <a:endParaRPr lang="de-D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  <a:defRPr/>
                  </a:pPr>
                  <a:r>
                    <a:rPr lang="de-DE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expectations</a:t>
                  </a:r>
                  <a:endParaRPr lang="de-D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35" name="Textfeld 26"/>
                <p:cNvSpPr txBox="1">
                  <a:spLocks noChangeArrowheads="1"/>
                </p:cNvSpPr>
                <p:nvPr/>
              </p:nvSpPr>
              <p:spPr bwMode="auto">
                <a:xfrm>
                  <a:off x="6731509" y="2833897"/>
                  <a:ext cx="877401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de-DE" altLang="de-DE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90%</a:t>
                  </a:r>
                </a:p>
              </p:txBody>
            </p:sp>
            <p:cxnSp>
              <p:nvCxnSpPr>
                <p:cNvPr id="30736" name="Gerade Verbindung mit Pfeil 2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593434" y="644787"/>
                  <a:ext cx="1207611" cy="731986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0737" name="Gerade Verbindung mit Pfeil 28"/>
                <p:cNvCxnSpPr>
                  <a:cxnSpLocks noChangeShapeType="1"/>
                </p:cNvCxnSpPr>
                <p:nvPr/>
              </p:nvCxnSpPr>
              <p:spPr bwMode="auto">
                <a:xfrm>
                  <a:off x="4611018" y="3180477"/>
                  <a:ext cx="1185759" cy="503054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</p:grpSp>
          <p:sp>
            <p:nvSpPr>
              <p:cNvPr id="30730" name="Textfeld 29"/>
              <p:cNvSpPr txBox="1">
                <a:spLocks noChangeArrowheads="1"/>
              </p:cNvSpPr>
              <p:nvPr/>
            </p:nvSpPr>
            <p:spPr bwMode="auto">
              <a:xfrm>
                <a:off x="6719770" y="1880827"/>
                <a:ext cx="87740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altLang="de-DE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10%</a:t>
                </a:r>
              </a:p>
            </p:txBody>
          </p:sp>
        </p:grpSp>
        <p:sp>
          <p:nvSpPr>
            <p:cNvPr id="30728" name="Textfeld 32"/>
            <p:cNvSpPr txBox="1">
              <a:spLocks noChangeArrowheads="1"/>
            </p:cNvSpPr>
            <p:nvPr/>
          </p:nvSpPr>
          <p:spPr bwMode="auto">
            <a:xfrm>
              <a:off x="2344738" y="4840288"/>
              <a:ext cx="280828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altLang="de-DE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the cultural iceberg</a:t>
              </a:r>
            </a:p>
          </p:txBody>
        </p:sp>
      </p:grpSp>
      <p:sp useBgFill="1">
        <p:nvSpPr>
          <p:cNvPr id="30726" name="Textfeld 16"/>
          <p:cNvSpPr txBox="1">
            <a:spLocks noChangeArrowheads="1"/>
          </p:cNvSpPr>
          <p:nvPr/>
        </p:nvSpPr>
        <p:spPr bwMode="auto">
          <a:xfrm>
            <a:off x="250825" y="4437063"/>
            <a:ext cx="4784725" cy="18161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our national experience:</a:t>
            </a:r>
          </a:p>
          <a:p>
            <a:endParaRPr lang="de-DE" altLang="de-DE" sz="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altLang="de-DE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most of the observed and analysed </a:t>
            </a:r>
            <a:r>
              <a:rPr lang="de-DE" altLang="de-DE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security related events </a:t>
            </a:r>
            <a:r>
              <a:rPr lang="de-DE" altLang="de-DE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(also low-level) are highly influenced by “weak spots“ of the security culture in pratice!</a:t>
            </a:r>
            <a:r>
              <a:rPr lang="de-DE" altLang="de-DE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64463" cy="669701"/>
          </a:xfrm>
        </p:spPr>
        <p:txBody>
          <a:bodyPr/>
          <a:lstStyle/>
          <a:p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Guiding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questions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any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manager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(I)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12776"/>
            <a:ext cx="7764463" cy="39306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How do I guarantee to be regularly and often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approachable for my staff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?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How do I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take responsibility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for the needs of my staff?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How can I make sure to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visibly act as role model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when it comes to security related issues (and e.g. not claiming “special rights” and exceptions for myself)?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What can I do to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clearly and regularly communicate the security goals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of our company to the staff?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How do I contribute to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improve the motivation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of the staff?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How do I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make decisions in practice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 do I properly explain them to the staff?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r>
              <a:rPr lang="de-DE" altLang="de-DE" smtClean="0"/>
              <a:t>Folie </a:t>
            </a:r>
            <a:fld id="{264C3EC5-509C-4709-9E56-0F12E80862F6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64463" cy="525685"/>
          </a:xfrm>
        </p:spPr>
        <p:txBody>
          <a:bodyPr/>
          <a:lstStyle/>
          <a:p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Guiding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questions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any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manager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(II)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12776"/>
            <a:ext cx="7764463" cy="450745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How do I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use authority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 if so, every time if necessary and or just limited to sanction the staff?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How can I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clearly communicate the “red line” problem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(the absolute “no-go” for our company when it comes to security related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misbehaviour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and the obligatory consequences if crossing or violating this line?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Do I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regularly perform walkthroughs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make them visible for the staff and document them in a careful and respectful manner?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How do I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motivate and actively support the (self-)assessment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of our own security culture? 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How do I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contribute to implement the resulting action plan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monitor its progress?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r>
              <a:rPr lang="de-DE" altLang="de-DE" dirty="0" smtClean="0"/>
              <a:t>Folie </a:t>
            </a:r>
            <a:fld id="{264C3EC5-509C-4709-9E56-0F12E80862F6}" type="slidenum">
              <a:rPr lang="de-DE" altLang="de-DE" smtClean="0"/>
              <a:pPr/>
              <a:t>14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r>
              <a:rPr lang="de-DE" altLang="de-DE" smtClean="0"/>
              <a:t>Folie </a:t>
            </a:r>
            <a:fld id="{AEFE7334-08FE-4C6C-8A39-EA61EB7646EB}" type="slidenum">
              <a:rPr lang="de-DE" altLang="de-DE" smtClean="0"/>
              <a:pPr/>
              <a:t>15</a:t>
            </a:fld>
            <a:endParaRPr lang="de-DE" altLang="de-DE"/>
          </a:p>
        </p:txBody>
      </p:sp>
      <p:pic>
        <p:nvPicPr>
          <p:cNvPr id="3" name="Grafi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764704"/>
            <a:ext cx="4896544" cy="410445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419872" y="494116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ultimate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goal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altLang="de-DE"/>
              <a:t>Folie </a:t>
            </a:r>
            <a:fld id="{E83981CA-174F-40E6-ACDF-CEB39724DF31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46083" name="Textfeld 3"/>
          <p:cNvSpPr txBox="1">
            <a:spLocks noChangeArrowheads="1"/>
          </p:cNvSpPr>
          <p:nvPr/>
        </p:nvSpPr>
        <p:spPr bwMode="auto">
          <a:xfrm>
            <a:off x="2351088" y="1133475"/>
            <a:ext cx="4464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b="1">
                <a:solidFill>
                  <a:schemeClr val="tx1"/>
                </a:solidFill>
                <a:latin typeface="Arial" pitchFamily="34" charset="0"/>
              </a:rPr>
              <a:t>Thank you for your attention</a:t>
            </a:r>
            <a:r>
              <a:rPr lang="de-DE" altLang="de-DE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grpSp>
        <p:nvGrpSpPr>
          <p:cNvPr id="46084" name="Gruppieren 7"/>
          <p:cNvGrpSpPr>
            <a:grpSpLocks/>
          </p:cNvGrpSpPr>
          <p:nvPr/>
        </p:nvGrpSpPr>
        <p:grpSpPr bwMode="auto">
          <a:xfrm>
            <a:off x="611188" y="2276475"/>
            <a:ext cx="7848600" cy="2416175"/>
            <a:chOff x="179388" y="2565400"/>
            <a:chExt cx="7848600" cy="2416047"/>
          </a:xfrm>
        </p:grpSpPr>
        <p:grpSp>
          <p:nvGrpSpPr>
            <p:cNvPr id="46088" name="Gruppieren 3"/>
            <p:cNvGrpSpPr>
              <a:grpSpLocks/>
            </p:cNvGrpSpPr>
            <p:nvPr/>
          </p:nvGrpSpPr>
          <p:grpSpPr bwMode="auto">
            <a:xfrm>
              <a:off x="179388" y="2565401"/>
              <a:ext cx="5929312" cy="2416046"/>
              <a:chOff x="-756436" y="3225121"/>
              <a:chExt cx="5929610" cy="2416288"/>
            </a:xfrm>
          </p:grpSpPr>
          <p:pic>
            <p:nvPicPr>
              <p:cNvPr id="46090" name="Grafik 2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63687" y="3225121"/>
                <a:ext cx="3409487" cy="2232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091" name="Textfeld 1"/>
              <p:cNvSpPr txBox="1">
                <a:spLocks noChangeArrowheads="1"/>
              </p:cNvSpPr>
              <p:nvPr/>
            </p:nvSpPr>
            <p:spPr bwMode="auto">
              <a:xfrm>
                <a:off x="-756436" y="3225121"/>
                <a:ext cx="3131647" cy="2416288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altLang="de-DE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“</a:t>
                </a:r>
                <a:r>
                  <a:rPr lang="de-DE" altLang="de-DE" sz="17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Organizational</a:t>
                </a:r>
                <a:r>
                  <a:rPr lang="de-DE" altLang="de-DE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altLang="de-DE" sz="17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culture</a:t>
                </a:r>
                <a:r>
                  <a:rPr lang="de-DE" altLang="de-DE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altLang="de-DE" sz="17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means</a:t>
                </a:r>
                <a:r>
                  <a:rPr lang="de-DE" altLang="de-DE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altLang="de-DE" sz="17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</a:t>
                </a:r>
                <a:r>
                  <a:rPr lang="de-DE" altLang="de-DE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altLang="de-DE" sz="17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de-DE" altLang="de-DE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altLang="de-DE" sz="17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organization</a:t>
                </a:r>
                <a:r>
                  <a:rPr lang="de-DE" altLang="de-DE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altLang="de-DE" sz="17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de-DE" altLang="de-DE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same </a:t>
                </a:r>
                <a:r>
                  <a:rPr lang="de-DE" altLang="de-DE" sz="17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thing</a:t>
                </a:r>
                <a:r>
                  <a:rPr lang="de-DE" altLang="de-DE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altLang="de-DE" sz="17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as</a:t>
                </a:r>
                <a:r>
                  <a:rPr lang="de-DE" altLang="de-DE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de-DE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the oil in the gearbox: </a:t>
                </a:r>
                <a:r>
                  <a:rPr lang="de-DE" altLang="de-DE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de-DE" altLang="de-DE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de-DE" altLang="de-DE" sz="17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It</a:t>
                </a:r>
                <a:r>
                  <a:rPr lang="de-DE" altLang="de-DE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altLang="de-DE" sz="17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supports</a:t>
                </a:r>
                <a:r>
                  <a:rPr lang="de-DE" altLang="de-DE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altLang="de-DE" sz="17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de-DE" altLang="de-DE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altLang="de-DE" sz="17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long-term</a:t>
                </a:r>
                <a:r>
                  <a:rPr lang="de-DE" altLang="de-DE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altLang="de-DE" sz="17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effectiveness</a:t>
                </a:r>
                <a:r>
                  <a:rPr lang="de-DE" altLang="de-DE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altLang="de-DE" sz="17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and</a:t>
                </a:r>
                <a:r>
                  <a:rPr lang="de-DE" altLang="de-DE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altLang="de-DE" sz="17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functionality</a:t>
                </a:r>
                <a:r>
                  <a:rPr lang="de-DE" altLang="de-DE" sz="17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“</a:t>
                </a:r>
              </a:p>
              <a:p>
                <a:endParaRPr lang="de-DE" altLang="de-DE" sz="1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de-DE" altLang="de-DE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(A. Hagemann, </a:t>
                </a:r>
                <a:r>
                  <a:rPr lang="de-DE" altLang="de-DE" sz="16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former</a:t>
                </a:r>
                <a:r>
                  <a:rPr lang="de-DE" altLang="de-DE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altLang="de-DE" sz="16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member</a:t>
                </a:r>
                <a:r>
                  <a:rPr lang="de-DE" altLang="de-DE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altLang="de-DE" sz="16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of</a:t>
                </a:r>
                <a:r>
                  <a:rPr lang="de-DE" altLang="de-DE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altLang="de-DE" sz="16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de-DE" altLang="de-DE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German </a:t>
                </a:r>
                <a:r>
                  <a:rPr lang="de-DE" altLang="de-DE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TSO “GRS“)</a:t>
                </a:r>
              </a:p>
            </p:txBody>
          </p:sp>
        </p:grpSp>
        <p:sp>
          <p:nvSpPr>
            <p:cNvPr id="46089" name="Textfeld 6"/>
            <p:cNvSpPr txBox="1">
              <a:spLocks noChangeArrowheads="1"/>
            </p:cNvSpPr>
            <p:nvPr/>
          </p:nvSpPr>
          <p:spPr bwMode="auto">
            <a:xfrm>
              <a:off x="5364163" y="2565400"/>
              <a:ext cx="2663825" cy="2276475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de-DE" altLang="de-DE"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de-DE" altLang="de-DE" sz="1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Any questions?</a:t>
              </a:r>
            </a:p>
            <a:p>
              <a:endParaRPr lang="de-DE" altLang="de-DE" sz="16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de-DE" altLang="de-DE"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Please contact:</a:t>
              </a:r>
            </a:p>
            <a:p>
              <a:endParaRPr lang="de-DE" altLang="de-DE" sz="16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de-DE" altLang="de-DE"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Carsten Speicher</a:t>
              </a:r>
            </a:p>
            <a:p>
              <a:r>
                <a:rPr lang="de-DE" altLang="de-DE"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carsten.speicher@um.bwl.de</a:t>
              </a:r>
            </a:p>
            <a:p>
              <a:r>
                <a:rPr lang="de-DE" altLang="de-DE"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Tel.:+49-711-1262613</a:t>
              </a:r>
            </a:p>
            <a:p>
              <a:endParaRPr lang="de-DE" altLang="de-DE" sz="1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endParaRPr lang="de-DE" altLang="de-DE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ieren 10"/>
          <p:cNvGrpSpPr>
            <a:grpSpLocks/>
          </p:cNvGrpSpPr>
          <p:nvPr/>
        </p:nvGrpSpPr>
        <p:grpSpPr bwMode="auto">
          <a:xfrm>
            <a:off x="611188" y="1557338"/>
            <a:ext cx="7848600" cy="4378325"/>
            <a:chOff x="611560" y="1556792"/>
            <a:chExt cx="7848872" cy="4379343"/>
          </a:xfrm>
        </p:grpSpPr>
        <p:sp>
          <p:nvSpPr>
            <p:cNvPr id="46086" name="Textfeld 8"/>
            <p:cNvSpPr txBox="1">
              <a:spLocks noChangeArrowheads="1"/>
            </p:cNvSpPr>
            <p:nvPr/>
          </p:nvSpPr>
          <p:spPr bwMode="auto">
            <a:xfrm>
              <a:off x="611560" y="4797152"/>
              <a:ext cx="7848872" cy="1138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altLang="de-DE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...</a:t>
              </a:r>
              <a:r>
                <a:rPr lang="de-DE" altLang="de-DE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and</a:t>
              </a:r>
              <a:r>
                <a:rPr lang="de-DE" altLang="de-DE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I‘d</a:t>
              </a:r>
              <a:r>
                <a:rPr lang="de-DE" altLang="de-DE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like</a:t>
              </a:r>
              <a:r>
                <a:rPr lang="de-DE" altLang="de-DE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</a:t>
              </a:r>
              <a:r>
                <a:rPr lang="de-DE" altLang="de-DE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add</a:t>
              </a:r>
              <a:r>
                <a:rPr lang="de-DE" altLang="de-DE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r>
                <a:rPr lang="de-DE" altLang="de-DE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“Look </a:t>
              </a:r>
              <a:r>
                <a:rPr lang="de-DE" altLang="de-DE" sz="18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at</a:t>
              </a:r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the</a:t>
              </a:r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oilcan</a:t>
              </a:r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at</a:t>
              </a:r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times</a:t>
              </a:r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and</a:t>
              </a:r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the</a:t>
              </a:r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state</a:t>
              </a:r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of</a:t>
              </a:r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its</a:t>
              </a:r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content</a:t>
              </a:r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is</a:t>
              </a:r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the</a:t>
              </a:r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duty</a:t>
              </a:r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of</a:t>
              </a:r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and</a:t>
              </a:r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the</a:t>
              </a:r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task</a:t>
              </a:r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for</a:t>
              </a:r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8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every</a:t>
              </a:r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altLang="de-DE" sz="18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regulator</a:t>
              </a:r>
              <a:r>
                <a:rPr lang="de-DE" altLang="de-DE" sz="1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!“ </a:t>
              </a:r>
            </a:p>
          </p:txBody>
        </p:sp>
        <p:pic>
          <p:nvPicPr>
            <p:cNvPr id="46087" name="Picture 9" descr="http://www.drsticker.de/files/thumb/o/l/Full_colour_stickers_BHV___EHBO_Stickers_Nieuw_aangepaste_kleur_340_340_q_oliek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1556792"/>
              <a:ext cx="864095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altLang="de-DE"/>
              <a:t>Folie </a:t>
            </a:r>
            <a:fld id="{2646A4A4-00E4-4963-B47B-160A39EAA22F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17411" name="Textfeld 2"/>
          <p:cNvSpPr txBox="1">
            <a:spLocks noChangeArrowheads="1"/>
          </p:cNvSpPr>
          <p:nvPr/>
        </p:nvSpPr>
        <p:spPr bwMode="auto">
          <a:xfrm>
            <a:off x="539750" y="836613"/>
            <a:ext cx="813593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de-DE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Talking points</a:t>
            </a: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security culture, </a:t>
            </a:r>
            <a:r>
              <a:rPr lang="en-US" alt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alt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alt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and what is it good for?</a:t>
            </a: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 considerations about managers and their role</a:t>
            </a: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can be done to foster a positive culture</a:t>
            </a: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50000"/>
              </a:lnSpc>
            </a:pP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altLang="de-DE"/>
              <a:t>Folie </a:t>
            </a:r>
            <a:fld id="{2646A4A4-00E4-4963-B47B-160A39EAA22F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7411" name="Textfeld 2"/>
          <p:cNvSpPr txBox="1">
            <a:spLocks noChangeArrowheads="1"/>
          </p:cNvSpPr>
          <p:nvPr/>
        </p:nvSpPr>
        <p:spPr bwMode="auto">
          <a:xfrm>
            <a:off x="539750" y="836613"/>
            <a:ext cx="813593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50000"/>
              </a:lnSpc>
            </a:pP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4" r="-14055" b="-67"/>
          <a:stretch>
            <a:fillRect/>
          </a:stretch>
        </p:blipFill>
        <p:spPr bwMode="auto">
          <a:xfrm>
            <a:off x="1835696" y="980728"/>
            <a:ext cx="5760639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2483768" y="501317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Culture...a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question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definition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527050"/>
            <a:ext cx="7764463" cy="4540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Arial" pitchFamily="34" charset="0"/>
                <a:cs typeface="Arial" pitchFamily="34" charset="0"/>
              </a:rPr>
              <a:t>Radiological Terrorists – what are they up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81075"/>
            <a:ext cx="7764463" cy="4248150"/>
          </a:xfrm>
        </p:spPr>
        <p:txBody>
          <a:bodyPr anchor="ctr">
            <a:norm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Radiological dispersal device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(RDD) disperses radioactive material into the environment, resulting in radioactive contamination.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emission device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(RED) utilizes a radioactive source to expose potential victims to radiation.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b="1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plant infrastructure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particularly spent fuel pools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if intentionally damaged, can release radiation, contaminating the immediate surroundings or beyond.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b="1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Improvised nuclear device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(IND) is built from components of a stolen weapon or from scratch using nuclear material that could produce nuclear explosions and/or radioactive contamination.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 lIns="91440" tIns="45720" rIns="91440" bIns="45720" anchor="t"/>
          <a:lstStyle/>
          <a:p>
            <a:pPr eaLnBrk="0" hangingPunct="0">
              <a:buSzTx/>
            </a:pPr>
            <a:fld id="{58E66136-0220-4303-8174-DFA2F5DBB5E4}" type="slidenum">
              <a:rPr lang="en-GB" altLang="de-DE" sz="2400">
                <a:solidFill>
                  <a:schemeClr val="bg1"/>
                </a:solidFill>
                <a:latin typeface="Times New Roman" pitchFamily="18" charset="0"/>
              </a:rPr>
              <a:pPr eaLnBrk="0" hangingPunct="0">
                <a:buSzTx/>
              </a:pPr>
              <a:t>4</a:t>
            </a:fld>
            <a:endParaRPr lang="en-GB" altLang="de-DE" sz="2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9425" y="44450"/>
            <a:ext cx="7796213" cy="782638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Radiological Terrorists – what may they look for</a:t>
            </a:r>
          </a:p>
        </p:txBody>
      </p:sp>
      <p:grpSp>
        <p:nvGrpSpPr>
          <p:cNvPr id="22531" name="Group 1"/>
          <p:cNvGrpSpPr>
            <a:grpSpLocks/>
          </p:cNvGrpSpPr>
          <p:nvPr/>
        </p:nvGrpSpPr>
        <p:grpSpPr bwMode="auto">
          <a:xfrm>
            <a:off x="382588" y="979488"/>
            <a:ext cx="8445500" cy="4953000"/>
            <a:chOff x="457200" y="1219200"/>
            <a:chExt cx="8445500" cy="4953000"/>
          </a:xfrm>
        </p:grpSpPr>
        <p:pic>
          <p:nvPicPr>
            <p:cNvPr id="22534" name="Picture 2" descr="F:\CITS Work\Undergrad\SURP_CITS Summer Research Project 'High Risk Rad Sources'\Images\cesium-137 powder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3087" y="1219200"/>
              <a:ext cx="2474913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3" descr="F:\CITS Work\Undergrad\SURP_CITS Summer Research Project 'High Risk Rad Sources'\Images\americium-241 sealed sourc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8381" y="1219200"/>
              <a:ext cx="27130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4" descr="F:\CITS Work\Undergrad\SURP_CITS Summer Research Project 'High Risk Rad Sources'\Images\Cf-252 Sourc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46800" y="4191000"/>
              <a:ext cx="2616200" cy="196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5" descr="F:\CITS Work\Undergrad\SURP_CITS Summer Research Project 'High Risk Rad Sources'\Images\cobalt-60 pencils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3900" y="4191000"/>
              <a:ext cx="1981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6" descr="F:\CITS Work\Undergrad\SURP_CITS Summer Research Project 'High Risk Rad Sources'\Images\Iridium-192 seed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02000" y="4191000"/>
              <a:ext cx="2540000" cy="181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7" descr="F:\CITS Work\Undergrad\SURP_CITS Summer Research Project 'High Risk Rad Sources'\Images\strontium-90 sources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52006" y="1219200"/>
              <a:ext cx="2439988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0" name="TextBox 9"/>
            <p:cNvSpPr txBox="1">
              <a:spLocks noChangeArrowheads="1"/>
            </p:cNvSpPr>
            <p:nvPr/>
          </p:nvSpPr>
          <p:spPr bwMode="auto">
            <a:xfrm>
              <a:off x="553243" y="2906713"/>
              <a:ext cx="2514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rPr>
                <a:t>Cesium-137 Chloride</a:t>
              </a:r>
            </a:p>
          </p:txBody>
        </p:sp>
        <p:sp>
          <p:nvSpPr>
            <p:cNvPr id="22541" name="TextBox 10"/>
            <p:cNvSpPr txBox="1">
              <a:spLocks noChangeArrowheads="1"/>
            </p:cNvSpPr>
            <p:nvPr/>
          </p:nvSpPr>
          <p:spPr bwMode="auto">
            <a:xfrm>
              <a:off x="3314700" y="2906713"/>
              <a:ext cx="25146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rPr>
                <a:t>Strontium-90</a:t>
              </a:r>
            </a:p>
          </p:txBody>
        </p:sp>
        <p:sp>
          <p:nvSpPr>
            <p:cNvPr id="22542" name="TextBox 11"/>
            <p:cNvSpPr txBox="1">
              <a:spLocks noChangeArrowheads="1"/>
            </p:cNvSpPr>
            <p:nvPr/>
          </p:nvSpPr>
          <p:spPr bwMode="auto">
            <a:xfrm>
              <a:off x="6083300" y="2906712"/>
              <a:ext cx="2743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rPr>
                <a:t>Americium-242 Source</a:t>
              </a:r>
            </a:p>
          </p:txBody>
        </p:sp>
        <p:sp>
          <p:nvSpPr>
            <p:cNvPr id="22543" name="TextBox 12"/>
            <p:cNvSpPr txBox="1">
              <a:spLocks noChangeArrowheads="1"/>
            </p:cNvSpPr>
            <p:nvPr/>
          </p:nvSpPr>
          <p:spPr bwMode="auto">
            <a:xfrm>
              <a:off x="457200" y="3668713"/>
              <a:ext cx="25146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rPr>
                <a:t>Cobalt-60 “Pencils”</a:t>
              </a:r>
            </a:p>
          </p:txBody>
        </p:sp>
        <p:sp>
          <p:nvSpPr>
            <p:cNvPr id="22544" name="TextBox 13"/>
            <p:cNvSpPr txBox="1">
              <a:spLocks noChangeArrowheads="1"/>
            </p:cNvSpPr>
            <p:nvPr/>
          </p:nvSpPr>
          <p:spPr bwMode="auto">
            <a:xfrm>
              <a:off x="3314700" y="3668712"/>
              <a:ext cx="2514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rPr>
                <a:t>Iridium-192 “Seeds”</a:t>
              </a:r>
            </a:p>
          </p:txBody>
        </p:sp>
        <p:sp>
          <p:nvSpPr>
            <p:cNvPr id="22545" name="TextBox 14"/>
            <p:cNvSpPr txBox="1">
              <a:spLocks noChangeArrowheads="1"/>
            </p:cNvSpPr>
            <p:nvPr/>
          </p:nvSpPr>
          <p:spPr bwMode="auto">
            <a:xfrm>
              <a:off x="6007100" y="3668712"/>
              <a:ext cx="2895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rPr>
                <a:t>Californium-252 Sources</a:t>
              </a:r>
            </a:p>
          </p:txBody>
        </p:sp>
      </p:grpSp>
      <p:sp>
        <p:nvSpPr>
          <p:cNvPr id="2253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 lIns="91440" tIns="45720" rIns="91440" bIns="45720" anchor="t"/>
          <a:lstStyle/>
          <a:p>
            <a:pPr eaLnBrk="0" hangingPunct="0">
              <a:buSzTx/>
            </a:pPr>
            <a:fld id="{9E4B6B40-EDEF-4745-9DDB-C2BA4E586E92}" type="slidenum">
              <a:rPr lang="en-GB" altLang="de-DE" sz="2400">
                <a:solidFill>
                  <a:schemeClr val="bg1"/>
                </a:solidFill>
                <a:latin typeface="Times New Roman" pitchFamily="18" charset="0"/>
              </a:rPr>
              <a:pPr eaLnBrk="0" hangingPunct="0">
                <a:buSzTx/>
              </a:pPr>
              <a:t>5</a:t>
            </a:fld>
            <a:endParaRPr lang="en-GB" altLang="de-DE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33" name="Textfeld 1"/>
          <p:cNvSpPr txBox="1">
            <a:spLocks noChangeArrowheads="1"/>
          </p:cNvSpPr>
          <p:nvPr/>
        </p:nvSpPr>
        <p:spPr bwMode="auto">
          <a:xfrm>
            <a:off x="6227763" y="6021388"/>
            <a:ext cx="230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CITS,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527050"/>
            <a:ext cx="7764463" cy="598488"/>
          </a:xfrm>
        </p:spPr>
        <p:txBody>
          <a:bodyPr/>
          <a:lstStyle/>
          <a:p>
            <a:r>
              <a:rPr lang="en-US" altLang="de-DE" sz="2400" b="1" smtClean="0">
                <a:latin typeface="Arial" pitchFamily="34" charset="0"/>
                <a:cs typeface="Arial" pitchFamily="34" charset="0"/>
              </a:rPr>
              <a:t>Damage: Cost Estimate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188" y="1412875"/>
            <a:ext cx="3600450" cy="13684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economic loss from the act of terrorism against the World Trade Center in 2001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188" y="3068638"/>
            <a:ext cx="3600450" cy="13684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Cost to the British economy of the July 2005 bombing of the London metro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612775" y="4724400"/>
            <a:ext cx="3600450" cy="13684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Estimate of potential ensured losses from a medium size radiological attack in Washington DC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27538" y="2097088"/>
            <a:ext cx="165735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27538" y="3729038"/>
            <a:ext cx="165735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00563" y="5403850"/>
            <a:ext cx="165576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6259513" y="1657350"/>
            <a:ext cx="21605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de-DE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Over 190 billion US$</a:t>
            </a:r>
          </a:p>
        </p:txBody>
      </p:sp>
      <p:sp>
        <p:nvSpPr>
          <p:cNvPr id="24586" name="TextBox 12"/>
          <p:cNvSpPr txBox="1">
            <a:spLocks noChangeArrowheads="1"/>
          </p:cNvSpPr>
          <p:nvPr/>
        </p:nvSpPr>
        <p:spPr bwMode="auto">
          <a:xfrm>
            <a:off x="6299200" y="3313113"/>
            <a:ext cx="26638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de-DE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Between 4 and 6  billion US$                         </a:t>
            </a:r>
          </a:p>
        </p:txBody>
      </p:sp>
      <p:sp>
        <p:nvSpPr>
          <p:cNvPr id="24587" name="TextBox 13"/>
          <p:cNvSpPr txBox="1">
            <a:spLocks noChangeArrowheads="1"/>
          </p:cNvSpPr>
          <p:nvPr/>
        </p:nvSpPr>
        <p:spPr bwMode="auto">
          <a:xfrm>
            <a:off x="6300788" y="4987925"/>
            <a:ext cx="21605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de-DE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About 107 billion US$</a:t>
            </a:r>
          </a:p>
        </p:txBody>
      </p:sp>
      <p:sp>
        <p:nvSpPr>
          <p:cNvPr id="24588" name="TextBox 14"/>
          <p:cNvSpPr txBox="1">
            <a:spLocks noChangeArrowheads="1"/>
          </p:cNvSpPr>
          <p:nvPr/>
        </p:nvSpPr>
        <p:spPr bwMode="auto">
          <a:xfrm>
            <a:off x="6316663" y="5962650"/>
            <a:ext cx="2374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de-DE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American Academy of Actuaries quoted from CITS/USA</a:t>
            </a:r>
          </a:p>
        </p:txBody>
      </p:sp>
      <p:sp>
        <p:nvSpPr>
          <p:cNvPr id="2458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  <a:noFill/>
          <a:ln>
            <a:miter lim="800000"/>
          </a:ln>
        </p:spPr>
        <p:txBody>
          <a:bodyPr lIns="91440" tIns="45720" rIns="91440" bIns="45720" anchor="t"/>
          <a:lstStyle/>
          <a:p>
            <a:pPr eaLnBrk="0" hangingPunct="0">
              <a:buSzTx/>
            </a:pPr>
            <a:fld id="{7995363D-DB0D-479C-8AA8-E2FED86255B7}" type="slidenum">
              <a:rPr lang="en-GB" altLang="de-DE" sz="2400">
                <a:solidFill>
                  <a:schemeClr val="bg1"/>
                </a:solidFill>
                <a:latin typeface="Times New Roman" pitchFamily="18" charset="0"/>
              </a:rPr>
              <a:pPr eaLnBrk="0" hangingPunct="0">
                <a:buSzTx/>
              </a:pPr>
              <a:t>6</a:t>
            </a:fld>
            <a:endParaRPr lang="en-GB" altLang="de-DE" sz="2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27051"/>
            <a:ext cx="8206680" cy="525686"/>
          </a:xfrm>
        </p:spPr>
        <p:txBody>
          <a:bodyPr/>
          <a:lstStyle/>
          <a:p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indicators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bad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patterns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behaviour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64463" cy="4579466"/>
          </a:xfrm>
        </p:spPr>
        <p:txBody>
          <a:bodyPr/>
          <a:lstStyle/>
          <a:p>
            <a:pPr lvl="0" fontAlgn="auto" hangingPunct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Unskilled and/or unaware staff, e.g. guards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lvl="0" fontAlgn="auto" hangingPunct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“Lame“(weak) managers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Peter Principle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?)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lvl="0" fontAlgn="auto" hangingPunct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Failing technology (too complex or not sophisticated enough,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KISS principle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or ”complexity is the enemy of security“)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lvl="0" fontAlgn="auto" hangingPunct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Unmotivated staff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mushroom-/crocodile-management?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lvl="0" fontAlgn="auto" hangingPunct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Complacent management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Dunning-Kruger-Effect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?)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lvl="0" fontAlgn="auto" hangingPunct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Poor external or internal working conditions („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bad luck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“…really?)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r>
              <a:rPr lang="de-DE" altLang="de-DE" smtClean="0"/>
              <a:t>Folie </a:t>
            </a:r>
            <a:fld id="{264C3EC5-509C-4709-9E56-0F12E80862F6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altLang="de-DE"/>
              <a:t>Folie </a:t>
            </a:r>
            <a:fld id="{2646A4A4-00E4-4963-B47B-160A39EAA22F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7411" name="Textfeld 2"/>
          <p:cNvSpPr txBox="1">
            <a:spLocks noChangeArrowheads="1"/>
          </p:cNvSpPr>
          <p:nvPr/>
        </p:nvSpPr>
        <p:spPr bwMode="auto">
          <a:xfrm>
            <a:off x="539750" y="836613"/>
            <a:ext cx="813593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50000"/>
              </a:lnSpc>
            </a:pP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696" y="908720"/>
            <a:ext cx="5768671" cy="313293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907704" y="429309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good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enough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well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structured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management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r>
              <a:rPr lang="de-DE" altLang="de-DE" smtClean="0"/>
              <a:t>Folie </a:t>
            </a:r>
            <a:fld id="{AEFE7334-08FE-4C6C-8A39-EA61EB7646EB}" type="slidenum">
              <a:rPr lang="de-DE" altLang="de-DE" smtClean="0"/>
              <a:pPr/>
              <a:t>9</a:t>
            </a:fld>
            <a:endParaRPr lang="de-DE" altLang="de-DE"/>
          </a:p>
        </p:txBody>
      </p:sp>
      <p:pic>
        <p:nvPicPr>
          <p:cNvPr id="3" name="Grafik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764704"/>
            <a:ext cx="4771878" cy="374441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3728" y="472514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vicious circle of incompetence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pitchFamily="32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Office PowerPoint</Application>
  <PresentationFormat>Bildschirmpräsentation (4:3)</PresentationFormat>
  <Paragraphs>148</Paragraphs>
  <Slides>16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12</vt:i4>
      </vt:variant>
      <vt:variant>
        <vt:lpstr>Folientitel</vt:lpstr>
      </vt:variant>
      <vt:variant>
        <vt:i4>16</vt:i4>
      </vt:variant>
    </vt:vector>
  </HeadingPairs>
  <TitlesOfParts>
    <vt:vector size="34" baseType="lpstr">
      <vt:lpstr>Microsoft YaHei</vt:lpstr>
      <vt:lpstr>MS PGothic</vt:lpstr>
      <vt:lpstr>Arial</vt:lpstr>
      <vt:lpstr>Calibri</vt:lpstr>
      <vt:lpstr>Times New Roman</vt:lpstr>
      <vt:lpstr>Wingdings</vt:lpstr>
      <vt:lpstr>Larissa-Design</vt:lpstr>
      <vt:lpstr>1_Larissa-Design</vt:lpstr>
      <vt:lpstr>2_Larissa-Design</vt:lpstr>
      <vt:lpstr>3_Larissa-Design</vt:lpstr>
      <vt:lpstr>4_Larissa-Design</vt:lpstr>
      <vt:lpstr>5_Larissa-Design</vt:lpstr>
      <vt:lpstr>6_Larissa-Design</vt:lpstr>
      <vt:lpstr>7_Larissa-Design</vt:lpstr>
      <vt:lpstr>8_Larissa-Design</vt:lpstr>
      <vt:lpstr>9_Larissa-Design</vt:lpstr>
      <vt:lpstr>10_Larissa-Design</vt:lpstr>
      <vt:lpstr>11_Larissa-Design</vt:lpstr>
      <vt:lpstr>PowerPoint-Präsentation</vt:lpstr>
      <vt:lpstr>PowerPoint-Präsentation</vt:lpstr>
      <vt:lpstr>PowerPoint-Präsentation</vt:lpstr>
      <vt:lpstr>Radiological Terrorists – what are they up to</vt:lpstr>
      <vt:lpstr>Radiological Terrorists – what may they look for</vt:lpstr>
      <vt:lpstr>Damage: Cost Estimate</vt:lpstr>
      <vt:lpstr>Some indicators for bad patterns of behaviour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Guiding questions for any manager (I)</vt:lpstr>
      <vt:lpstr>Guiding questions for any manager (II)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>PowerPoint-Präsentation</dc:subject>
  <dc:creator>spe</dc:creator>
  <cp:lastModifiedBy>Speicher, Carsten (UM)</cp:lastModifiedBy>
  <cp:revision>481</cp:revision>
  <cp:lastPrinted>2014-10-25T06:43:09Z</cp:lastPrinted>
  <dcterms:created xsi:type="dcterms:W3CDTF">2013-04-19T08:06:39Z</dcterms:created>
  <dcterms:modified xsi:type="dcterms:W3CDTF">2019-12-19T07:23:45Z</dcterms:modified>
</cp:coreProperties>
</file>