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9" r:id="rId2"/>
  </p:sldMasterIdLst>
  <p:notesMasterIdLst>
    <p:notesMasterId r:id="rId19"/>
  </p:notesMasterIdLst>
  <p:handoutMasterIdLst>
    <p:handoutMasterId r:id="rId20"/>
  </p:handoutMasterIdLst>
  <p:sldIdLst>
    <p:sldId id="1095" r:id="rId3"/>
    <p:sldId id="258" r:id="rId4"/>
    <p:sldId id="457" r:id="rId5"/>
    <p:sldId id="1055" r:id="rId6"/>
    <p:sldId id="1093" r:id="rId7"/>
    <p:sldId id="1094" r:id="rId8"/>
    <p:sldId id="275" r:id="rId9"/>
    <p:sldId id="267" r:id="rId10"/>
    <p:sldId id="1105" r:id="rId11"/>
    <p:sldId id="1106" r:id="rId12"/>
    <p:sldId id="1107" r:id="rId13"/>
    <p:sldId id="1084" r:id="rId14"/>
    <p:sldId id="1104" r:id="rId15"/>
    <p:sldId id="1101" r:id="rId16"/>
    <p:sldId id="1088" r:id="rId17"/>
    <p:sldId id="1096" r:id="rId18"/>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EDEC"/>
    <a:srgbClr val="00ACE5"/>
    <a:srgbClr val="C6ECE3"/>
    <a:srgbClr val="073F68"/>
    <a:srgbClr val="886BA8"/>
    <a:srgbClr val="0F99DA"/>
    <a:srgbClr val="FFFFFF"/>
    <a:srgbClr val="3E3E3D"/>
    <a:srgbClr val="00517B"/>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46" autoAdjust="0"/>
    <p:restoredTop sz="88132" autoAdjust="0"/>
  </p:normalViewPr>
  <p:slideViewPr>
    <p:cSldViewPr snapToGrid="0" snapToObjects="1">
      <p:cViewPr varScale="1">
        <p:scale>
          <a:sx n="108" d="100"/>
          <a:sy n="108" d="100"/>
        </p:scale>
        <p:origin x="2152"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88" d="100"/>
          <a:sy n="88" d="100"/>
        </p:scale>
        <p:origin x="3888"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40A26B52-F287-3547-A85F-86008559D045}" type="datetime1">
              <a:t>2/9/20</a:t>
            </a:fld>
            <a:endParaRPr lang="en-US"/>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D76BBAAC-E5E1-1844-B8CE-F44FED3A0D0C}" type="slidenum">
              <a:t>‹#›</a:t>
            </a:fld>
            <a:endParaRPr lang="en-US"/>
          </a:p>
        </p:txBody>
      </p:sp>
    </p:spTree>
    <p:extLst>
      <p:ext uri="{BB962C8B-B14F-4D97-AF65-F5344CB8AC3E}">
        <p14:creationId xmlns:p14="http://schemas.microsoft.com/office/powerpoint/2010/main" val="11874295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F33A0610-C0CE-7E47-9A8E-C2284AA71E82}" type="datetime1">
              <a:t>2/9/20</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737258A8-94BC-504B-8324-F6D29151162D}" type="slidenum">
              <a:t>‹#›</a:t>
            </a:fld>
            <a:endParaRPr lang="en-US"/>
          </a:p>
        </p:txBody>
      </p:sp>
    </p:spTree>
    <p:extLst>
      <p:ext uri="{BB962C8B-B14F-4D97-AF65-F5344CB8AC3E}">
        <p14:creationId xmlns:p14="http://schemas.microsoft.com/office/powerpoint/2010/main" val="73669321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7258A8-94BC-504B-8324-F6D29151162D}" type="slidenum">
              <a:rPr lang="en-US" smtClean="0"/>
              <a:t>2</a:t>
            </a:fld>
            <a:endParaRPr lang="en-US"/>
          </a:p>
        </p:txBody>
      </p:sp>
    </p:spTree>
    <p:extLst>
      <p:ext uri="{BB962C8B-B14F-4D97-AF65-F5344CB8AC3E}">
        <p14:creationId xmlns:p14="http://schemas.microsoft.com/office/powerpoint/2010/main" val="630160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7258A8-94BC-504B-8324-F6D29151162D}" type="slidenum">
              <a:rPr lang="en-US" smtClean="0"/>
              <a:t>13</a:t>
            </a:fld>
            <a:endParaRPr lang="en-US"/>
          </a:p>
        </p:txBody>
      </p:sp>
    </p:spTree>
    <p:extLst>
      <p:ext uri="{BB962C8B-B14F-4D97-AF65-F5344CB8AC3E}">
        <p14:creationId xmlns:p14="http://schemas.microsoft.com/office/powerpoint/2010/main" val="218517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7258A8-94BC-504B-8324-F6D29151162D}" type="slidenum">
              <a:rPr lang="en-US" smtClean="0"/>
              <a:t>3</a:t>
            </a:fld>
            <a:endParaRPr lang="en-US"/>
          </a:p>
        </p:txBody>
      </p:sp>
    </p:spTree>
    <p:extLst>
      <p:ext uri="{BB962C8B-B14F-4D97-AF65-F5344CB8AC3E}">
        <p14:creationId xmlns:p14="http://schemas.microsoft.com/office/powerpoint/2010/main" val="2840237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7258A8-94BC-504B-8324-F6D29151162D}" type="slidenum">
              <a:rPr lang="en-US" smtClean="0"/>
              <a:t>4</a:t>
            </a:fld>
            <a:endParaRPr lang="en-US"/>
          </a:p>
        </p:txBody>
      </p:sp>
    </p:spTree>
    <p:extLst>
      <p:ext uri="{BB962C8B-B14F-4D97-AF65-F5344CB8AC3E}">
        <p14:creationId xmlns:p14="http://schemas.microsoft.com/office/powerpoint/2010/main" val="3731168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WINS is involved – lay groundwork</a:t>
            </a:r>
          </a:p>
          <a:p>
            <a:endParaRPr lang="en-US"/>
          </a:p>
          <a:p>
            <a:r>
              <a:rPr lang="en-US"/>
              <a:t>Canada - Mexico</a:t>
            </a:r>
            <a:endParaRPr lang="en-US" dirty="0"/>
          </a:p>
        </p:txBody>
      </p:sp>
      <p:sp>
        <p:nvSpPr>
          <p:cNvPr id="4" name="Slide Number Placeholder 3"/>
          <p:cNvSpPr>
            <a:spLocks noGrp="1"/>
          </p:cNvSpPr>
          <p:nvPr>
            <p:ph type="sldNum" sz="quarter" idx="5"/>
          </p:nvPr>
        </p:nvSpPr>
        <p:spPr/>
        <p:txBody>
          <a:bodyPr/>
          <a:lstStyle/>
          <a:p>
            <a:fld id="{737258A8-94BC-504B-8324-F6D29151162D}" type="slidenum">
              <a:rPr lang="en-US" smtClean="0"/>
              <a:t>5</a:t>
            </a:fld>
            <a:endParaRPr lang="en-US"/>
          </a:p>
        </p:txBody>
      </p:sp>
    </p:spTree>
    <p:extLst>
      <p:ext uri="{BB962C8B-B14F-4D97-AF65-F5344CB8AC3E}">
        <p14:creationId xmlns:p14="http://schemas.microsoft.com/office/powerpoint/2010/main" val="2046682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7258A8-94BC-504B-8324-F6D29151162D}" type="slidenum">
              <a:rPr lang="en-US" smtClean="0"/>
              <a:t>6</a:t>
            </a:fld>
            <a:endParaRPr lang="en-US"/>
          </a:p>
        </p:txBody>
      </p:sp>
    </p:spTree>
    <p:extLst>
      <p:ext uri="{BB962C8B-B14F-4D97-AF65-F5344CB8AC3E}">
        <p14:creationId xmlns:p14="http://schemas.microsoft.com/office/powerpoint/2010/main" val="1774830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7258A8-94BC-504B-8324-F6D29151162D}" type="slidenum">
              <a:rPr lang="en-US" smtClean="0"/>
              <a:t>7</a:t>
            </a:fld>
            <a:endParaRPr lang="en-US"/>
          </a:p>
        </p:txBody>
      </p:sp>
    </p:spTree>
    <p:extLst>
      <p:ext uri="{BB962C8B-B14F-4D97-AF65-F5344CB8AC3E}">
        <p14:creationId xmlns:p14="http://schemas.microsoft.com/office/powerpoint/2010/main" val="2007534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7258A8-94BC-504B-8324-F6D29151162D}" type="slidenum">
              <a:rPr lang="en-US" smtClean="0"/>
              <a:t>8</a:t>
            </a:fld>
            <a:endParaRPr lang="en-US"/>
          </a:p>
        </p:txBody>
      </p:sp>
    </p:spTree>
    <p:extLst>
      <p:ext uri="{BB962C8B-B14F-4D97-AF65-F5344CB8AC3E}">
        <p14:creationId xmlns:p14="http://schemas.microsoft.com/office/powerpoint/2010/main" val="1843417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7258A8-94BC-504B-8324-F6D29151162D}" type="slidenum">
              <a:rPr lang="en-US" smtClean="0"/>
              <a:t>9</a:t>
            </a:fld>
            <a:endParaRPr lang="en-US"/>
          </a:p>
        </p:txBody>
      </p:sp>
    </p:spTree>
    <p:extLst>
      <p:ext uri="{BB962C8B-B14F-4D97-AF65-F5344CB8AC3E}">
        <p14:creationId xmlns:p14="http://schemas.microsoft.com/office/powerpoint/2010/main" val="1261682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737258A8-94BC-504B-8324-F6D29151162D}" type="slidenum">
              <a:rPr lang="en-US" smtClean="0"/>
              <a:t>11</a:t>
            </a:fld>
            <a:endParaRPr lang="en-US"/>
          </a:p>
        </p:txBody>
      </p:sp>
    </p:spTree>
    <p:extLst>
      <p:ext uri="{BB962C8B-B14F-4D97-AF65-F5344CB8AC3E}">
        <p14:creationId xmlns:p14="http://schemas.microsoft.com/office/powerpoint/2010/main" val="14812647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Front Page">
    <p:bg>
      <p:bgPr>
        <a:gradFill flip="none" rotWithShape="1">
          <a:gsLst>
            <a:gs pos="0">
              <a:srgbClr val="00517B"/>
            </a:gs>
            <a:gs pos="100000">
              <a:srgbClr val="00ACE5"/>
            </a:gs>
          </a:gsLst>
          <a:lin ang="0" scaled="1"/>
          <a:tileRect/>
        </a:gradFill>
        <a:effectLst/>
      </p:bgPr>
    </p:bg>
    <p:spTree>
      <p:nvGrpSpPr>
        <p:cNvPr id="1" name=""/>
        <p:cNvGrpSpPr/>
        <p:nvPr/>
      </p:nvGrpSpPr>
      <p:grpSpPr>
        <a:xfrm>
          <a:off x="0" y="0"/>
          <a:ext cx="0" cy="0"/>
          <a:chOff x="0" y="0"/>
          <a:chExt cx="0" cy="0"/>
        </a:xfrm>
      </p:grpSpPr>
      <p:pic>
        <p:nvPicPr>
          <p:cNvPr id="27" name="Picture 26" descr="Wavey bar.em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772907"/>
            <a:ext cx="9144000" cy="2085093"/>
          </a:xfrm>
          <a:prstGeom prst="rect">
            <a:avLst/>
          </a:prstGeom>
        </p:spPr>
      </p:pic>
      <p:sp>
        <p:nvSpPr>
          <p:cNvPr id="2" name="Title 1"/>
          <p:cNvSpPr>
            <a:spLocks noGrp="1"/>
          </p:cNvSpPr>
          <p:nvPr>
            <p:ph type="ctrTitle" hasCustomPrompt="1"/>
          </p:nvPr>
        </p:nvSpPr>
        <p:spPr>
          <a:xfrm>
            <a:off x="527050" y="1583270"/>
            <a:ext cx="7772400" cy="1869018"/>
          </a:xfrm>
        </p:spPr>
        <p:txBody>
          <a:bodyPr anchor="b" anchorCtr="0">
            <a:normAutofit/>
          </a:bodyPr>
          <a:lstStyle>
            <a:lvl1pPr algn="l">
              <a:lnSpc>
                <a:spcPct val="90000"/>
              </a:lnSpc>
              <a:defRPr sz="4000" b="1" i="0" kern="0" spc="-140">
                <a:solidFill>
                  <a:schemeClr val="bg1"/>
                </a:solidFill>
                <a:latin typeface="Noticia Text"/>
                <a:cs typeface="Noticia Text"/>
              </a:defRPr>
            </a:lvl1pPr>
          </a:lstStyle>
          <a:p>
            <a:r>
              <a:rPr lang="en-GB"/>
              <a:t>Title to go here here on one line Second line here if required</a:t>
            </a:r>
            <a:endParaRPr lang="en-US"/>
          </a:p>
        </p:txBody>
      </p:sp>
      <p:sp>
        <p:nvSpPr>
          <p:cNvPr id="3" name="Subtitle 2"/>
          <p:cNvSpPr>
            <a:spLocks noGrp="1"/>
          </p:cNvSpPr>
          <p:nvPr>
            <p:ph type="subTitle" idx="1" hasCustomPrompt="1"/>
          </p:nvPr>
        </p:nvSpPr>
        <p:spPr>
          <a:xfrm>
            <a:off x="527050" y="3589875"/>
            <a:ext cx="6400800" cy="298450"/>
          </a:xfrm>
        </p:spPr>
        <p:txBody>
          <a:bodyPr>
            <a:normAutofit/>
          </a:bodyPr>
          <a:lstStyle>
            <a:lvl1pPr marL="0" indent="0" algn="l">
              <a:buNone/>
              <a:defRPr sz="1200" b="1" kern="0" spc="90">
                <a:solidFill>
                  <a:srgbClr val="00ACE5"/>
                </a:solidFill>
                <a:latin typeface="Effra"/>
                <a:cs typeface="Effr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SUBTITLE TO GO HERE IF REQUIRED</a:t>
            </a:r>
            <a:endParaRPr lang="en-US"/>
          </a:p>
        </p:txBody>
      </p:sp>
      <p:pic>
        <p:nvPicPr>
          <p:cNvPr id="17" name="Picture 16" descr="Untitled-3.emf"/>
          <p:cNvPicPr>
            <a:picLocks noChangeAspect="1"/>
          </p:cNvPicPr>
          <p:nvPr userDrawn="1"/>
        </p:nvPicPr>
        <p:blipFill>
          <a:blip r:embed="rId3" cstate="screen">
            <a:alphaModFix amt="26000"/>
            <a:extLst>
              <a:ext uri="{28A0092B-C50C-407E-A947-70E740481C1C}">
                <a14:useLocalDpi xmlns:a14="http://schemas.microsoft.com/office/drawing/2010/main"/>
              </a:ext>
            </a:extLst>
          </a:blip>
          <a:stretch>
            <a:fillRect/>
          </a:stretch>
        </p:blipFill>
        <p:spPr>
          <a:xfrm>
            <a:off x="6789633" y="-626875"/>
            <a:ext cx="2176567" cy="2470922"/>
          </a:xfrm>
          <a:prstGeom prst="rect">
            <a:avLst/>
          </a:prstGeom>
        </p:spPr>
      </p:pic>
      <p:pic>
        <p:nvPicPr>
          <p:cNvPr id="18" name="Picture 17" descr="logo - white.emf"/>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09600" y="731292"/>
            <a:ext cx="1897601" cy="487907"/>
          </a:xfrm>
          <a:prstGeom prst="rect">
            <a:avLst/>
          </a:prstGeom>
        </p:spPr>
      </p:pic>
      <p:sp>
        <p:nvSpPr>
          <p:cNvPr id="9" name="Footer Placeholder 4"/>
          <p:cNvSpPr>
            <a:spLocks noGrp="1"/>
          </p:cNvSpPr>
          <p:nvPr>
            <p:ph type="ftr" sz="quarter" idx="3"/>
          </p:nvPr>
        </p:nvSpPr>
        <p:spPr>
          <a:xfrm>
            <a:off x="474128" y="5892800"/>
            <a:ext cx="6917272" cy="216694"/>
          </a:xfrm>
          <a:prstGeom prst="rect">
            <a:avLst/>
          </a:prstGeom>
        </p:spPr>
        <p:txBody>
          <a:bodyPr vert="horz" lIns="91440" tIns="45720" rIns="91440" bIns="45720" rtlCol="0" anchor="t"/>
          <a:lstStyle>
            <a:lvl1pPr algn="l">
              <a:defRPr sz="1200" b="1">
                <a:solidFill>
                  <a:srgbClr val="00517B"/>
                </a:solidFill>
                <a:latin typeface="Effra"/>
                <a:cs typeface="Effra"/>
              </a:defRPr>
            </a:lvl1pPr>
          </a:lstStyle>
          <a:p>
            <a:r>
              <a:rPr lang="en-US"/>
              <a:t>WINS Staff member, Job Title</a:t>
            </a:r>
          </a:p>
        </p:txBody>
      </p:sp>
      <p:sp>
        <p:nvSpPr>
          <p:cNvPr id="10" name="Slide Number Placeholder 5"/>
          <p:cNvSpPr>
            <a:spLocks noGrp="1"/>
          </p:cNvSpPr>
          <p:nvPr>
            <p:ph type="sldNum" sz="quarter" idx="4"/>
          </p:nvPr>
        </p:nvSpPr>
        <p:spPr>
          <a:xfrm>
            <a:off x="473491" y="6132778"/>
            <a:ext cx="6917909" cy="259555"/>
          </a:xfrm>
          <a:prstGeom prst="rect">
            <a:avLst/>
          </a:prstGeom>
        </p:spPr>
        <p:txBody>
          <a:bodyPr vert="horz" lIns="91440" tIns="45720" rIns="91440" bIns="45720" rtlCol="0" anchor="t"/>
          <a:lstStyle>
            <a:lvl1pPr algn="l">
              <a:defRPr sz="1100">
                <a:solidFill>
                  <a:srgbClr val="00517B"/>
                </a:solidFill>
                <a:latin typeface="Effra"/>
                <a:cs typeface="Effra"/>
              </a:defRPr>
            </a:lvl1pPr>
          </a:lstStyle>
          <a:p>
            <a:r>
              <a:rPr lang="en-US"/>
              <a:t>Date  |  Location</a:t>
            </a:r>
          </a:p>
          <a:p>
            <a:endParaRPr lang="en-US"/>
          </a:p>
        </p:txBody>
      </p:sp>
    </p:spTree>
    <p:extLst>
      <p:ext uri="{BB962C8B-B14F-4D97-AF65-F5344CB8AC3E}">
        <p14:creationId xmlns:p14="http://schemas.microsoft.com/office/powerpoint/2010/main" val="488137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image and Content Slide">
    <p:bg>
      <p:bgPr>
        <a:solidFill>
          <a:schemeClr val="bg1"/>
        </a:solidFill>
        <a:effectLst/>
      </p:bgPr>
    </p:bg>
    <p:spTree>
      <p:nvGrpSpPr>
        <p:cNvPr id="1" name=""/>
        <p:cNvGrpSpPr/>
        <p:nvPr/>
      </p:nvGrpSpPr>
      <p:grpSpPr>
        <a:xfrm>
          <a:off x="0" y="0"/>
          <a:ext cx="0" cy="0"/>
          <a:chOff x="0" y="0"/>
          <a:chExt cx="0" cy="0"/>
        </a:xfrm>
      </p:grpSpPr>
      <p:pic>
        <p:nvPicPr>
          <p:cNvPr id="14" name="Picture 13" descr="dotted hexagon - colour blue.emf"/>
          <p:cNvPicPr>
            <a:picLocks noChangeAspect="1"/>
          </p:cNvPicPr>
          <p:nvPr userDrawn="1"/>
        </p:nvPicPr>
        <p:blipFill>
          <a:blip r:embed="rId2" cstate="screen">
            <a:alphaModFix amt="6000"/>
            <a:extLst>
              <a:ext uri="{28A0092B-C50C-407E-A947-70E740481C1C}">
                <a14:useLocalDpi xmlns:a14="http://schemas.microsoft.com/office/drawing/2010/main"/>
              </a:ext>
            </a:extLst>
          </a:blip>
          <a:stretch>
            <a:fillRect/>
          </a:stretch>
        </p:blipFill>
        <p:spPr>
          <a:xfrm rot="18000000">
            <a:off x="6921907" y="-263817"/>
            <a:ext cx="2750644" cy="3113158"/>
          </a:xfrm>
          <a:prstGeom prst="rect">
            <a:avLst/>
          </a:prstGeom>
        </p:spPr>
      </p:pic>
      <p:pic>
        <p:nvPicPr>
          <p:cNvPr id="15" name="Picture 14" descr="dotted hexagon - colour blue.emf"/>
          <p:cNvPicPr>
            <a:picLocks noChangeAspect="1"/>
          </p:cNvPicPr>
          <p:nvPr userDrawn="1"/>
        </p:nvPicPr>
        <p:blipFill>
          <a:blip r:embed="rId2" cstate="screen">
            <a:alphaModFix amt="8000"/>
            <a:extLst>
              <a:ext uri="{28A0092B-C50C-407E-A947-70E740481C1C}">
                <a14:useLocalDpi xmlns:a14="http://schemas.microsoft.com/office/drawing/2010/main"/>
              </a:ext>
            </a:extLst>
          </a:blip>
          <a:stretch>
            <a:fillRect/>
          </a:stretch>
        </p:blipFill>
        <p:spPr>
          <a:xfrm rot="18000000">
            <a:off x="-115935" y="4809267"/>
            <a:ext cx="1426732" cy="1614764"/>
          </a:xfrm>
          <a:prstGeom prst="rect">
            <a:avLst/>
          </a:prstGeom>
        </p:spPr>
      </p:pic>
      <p:pic>
        <p:nvPicPr>
          <p:cNvPr id="12" name="Picture 11" descr="Wavey bar - grey.emf"/>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85937"/>
            <a:ext cx="9144000" cy="872064"/>
          </a:xfrm>
          <a:prstGeom prst="rect">
            <a:avLst/>
          </a:prstGeom>
        </p:spPr>
      </p:pic>
      <p:sp>
        <p:nvSpPr>
          <p:cNvPr id="9" name="Title 1"/>
          <p:cNvSpPr>
            <a:spLocks noGrp="1"/>
          </p:cNvSpPr>
          <p:nvPr>
            <p:ph type="ctrTitle" hasCustomPrompt="1"/>
          </p:nvPr>
        </p:nvSpPr>
        <p:spPr>
          <a:xfrm>
            <a:off x="527049" y="575738"/>
            <a:ext cx="8041218" cy="1126062"/>
          </a:xfrm>
        </p:spPr>
        <p:txBody>
          <a:bodyPr anchor="t" anchorCtr="0">
            <a:normAutofit/>
          </a:bodyPr>
          <a:lstStyle>
            <a:lvl1pPr algn="l">
              <a:lnSpc>
                <a:spcPct val="90000"/>
              </a:lnSpc>
              <a:defRPr sz="3300" b="1" i="0" kern="0" spc="-140">
                <a:solidFill>
                  <a:srgbClr val="00517B"/>
                </a:solidFill>
                <a:latin typeface="Noticia Text"/>
                <a:cs typeface="Noticia Text"/>
              </a:defRPr>
            </a:lvl1pPr>
          </a:lstStyle>
          <a:p>
            <a:r>
              <a:rPr lang="en-GB"/>
              <a:t>Page title to go here here on one line Second line here if required</a:t>
            </a:r>
            <a:endParaRPr lang="en-US"/>
          </a:p>
        </p:txBody>
      </p:sp>
      <p:sp>
        <p:nvSpPr>
          <p:cNvPr id="10" name="Subtitle 2"/>
          <p:cNvSpPr>
            <a:spLocks noGrp="1"/>
          </p:cNvSpPr>
          <p:nvPr>
            <p:ph type="subTitle" idx="1" hasCustomPrompt="1"/>
          </p:nvPr>
        </p:nvSpPr>
        <p:spPr>
          <a:xfrm>
            <a:off x="527049" y="1722998"/>
            <a:ext cx="8041217" cy="298450"/>
          </a:xfrm>
        </p:spPr>
        <p:txBody>
          <a:bodyPr>
            <a:normAutofit/>
          </a:bodyPr>
          <a:lstStyle>
            <a:lvl1pPr marL="0" indent="0" algn="l">
              <a:buNone/>
              <a:defRPr sz="1200" b="1" kern="0" spc="90">
                <a:solidFill>
                  <a:srgbClr val="00ACE5"/>
                </a:solidFill>
                <a:latin typeface="Effra"/>
                <a:cs typeface="Effr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SUBTITLE TO GO HERE IF REQUIRED</a:t>
            </a:r>
            <a:endParaRPr lang="en-US"/>
          </a:p>
        </p:txBody>
      </p:sp>
      <p:pic>
        <p:nvPicPr>
          <p:cNvPr id="6" name="Picture 5" descr="logo - colour.emf"/>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11532" y="6353673"/>
            <a:ext cx="1100674" cy="283074"/>
          </a:xfrm>
          <a:prstGeom prst="rect">
            <a:avLst/>
          </a:prstGeom>
        </p:spPr>
      </p:pic>
      <p:sp>
        <p:nvSpPr>
          <p:cNvPr id="2" name="Rectangle 1"/>
          <p:cNvSpPr/>
          <p:nvPr userDrawn="1"/>
        </p:nvSpPr>
        <p:spPr>
          <a:xfrm>
            <a:off x="0" y="0"/>
            <a:ext cx="9144000" cy="152400"/>
          </a:xfrm>
          <a:prstGeom prst="rect">
            <a:avLst/>
          </a:prstGeom>
          <a:solidFill>
            <a:srgbClr val="073F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CE5"/>
              </a:solidFill>
            </a:endParaRPr>
          </a:p>
        </p:txBody>
      </p:sp>
      <p:sp>
        <p:nvSpPr>
          <p:cNvPr id="4" name="Picture Placeholder 3"/>
          <p:cNvSpPr>
            <a:spLocks noGrp="1"/>
          </p:cNvSpPr>
          <p:nvPr>
            <p:ph type="pic" sz="quarter" idx="10"/>
          </p:nvPr>
        </p:nvSpPr>
        <p:spPr>
          <a:xfrm>
            <a:off x="527050" y="2235200"/>
            <a:ext cx="3740150" cy="3522663"/>
          </a:xfrm>
        </p:spPr>
        <p:txBody>
          <a:bodyPr/>
          <a:lstStyle/>
          <a:p>
            <a:r>
              <a:rPr lang="en-US"/>
              <a:t>Click icon to add picture</a:t>
            </a:r>
          </a:p>
        </p:txBody>
      </p:sp>
      <p:sp>
        <p:nvSpPr>
          <p:cNvPr id="16" name="Text Placeholder 3"/>
          <p:cNvSpPr>
            <a:spLocks noGrp="1"/>
          </p:cNvSpPr>
          <p:nvPr>
            <p:ph type="body" sz="quarter" idx="12" hasCustomPrompt="1"/>
          </p:nvPr>
        </p:nvSpPr>
        <p:spPr>
          <a:xfrm>
            <a:off x="4497920" y="2091320"/>
            <a:ext cx="4070346" cy="3666543"/>
          </a:xfrm>
        </p:spPr>
        <p:txBody>
          <a:bodyPr numCol="1" spcCol="216000">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600">
                <a:solidFill>
                  <a:srgbClr val="3E3E3D"/>
                </a:solidFill>
              </a:defRPr>
            </a:lvl1pPr>
          </a:lstStyle>
          <a:p>
            <a:pPr marL="0" marR="0" indent="0" algn="l" defTabSz="457200" rtl="0" eaLnBrk="1" fontAlgn="auto" latinLnBrk="0" hangingPunct="1">
              <a:lnSpc>
                <a:spcPct val="120000"/>
              </a:lnSpc>
              <a:spcBef>
                <a:spcPct val="20000"/>
              </a:spcBef>
              <a:spcAft>
                <a:spcPts val="0"/>
              </a:spcAft>
              <a:buClrTx/>
              <a:buSzTx/>
              <a:buFont typeface="Arial"/>
              <a:buNone/>
              <a:tabLst/>
              <a:defRPr/>
            </a:pPr>
            <a:r>
              <a:rPr lang="en-US" sz="1600" b="0" spc="0">
                <a:solidFill>
                  <a:srgbClr val="3E3E3D"/>
                </a:solidFill>
                <a:latin typeface="Effra Light"/>
                <a:cs typeface="Effra Light"/>
              </a:rPr>
              <a:t>Enter your content here</a:t>
            </a:r>
            <a:r>
              <a:rPr lang="is-IS" sz="1600" b="0" spc="0">
                <a:solidFill>
                  <a:srgbClr val="3E3E3D"/>
                </a:solidFill>
                <a:latin typeface="Effra Light"/>
                <a:cs typeface="Effra Light"/>
              </a:rPr>
              <a:t>….</a:t>
            </a:r>
            <a:endParaRPr lang="en-US" sz="1600" b="0" spc="0">
              <a:solidFill>
                <a:srgbClr val="3E3E3D"/>
              </a:solidFill>
              <a:latin typeface="Effra Light"/>
              <a:cs typeface="Effra Light"/>
            </a:endParaRPr>
          </a:p>
        </p:txBody>
      </p:sp>
      <p:sp>
        <p:nvSpPr>
          <p:cNvPr id="17" name="Date Placeholder 3"/>
          <p:cNvSpPr>
            <a:spLocks noGrp="1"/>
          </p:cNvSpPr>
          <p:nvPr>
            <p:ph type="dt" sz="half" idx="2"/>
          </p:nvPr>
        </p:nvSpPr>
        <p:spPr>
          <a:xfrm>
            <a:off x="355596" y="6356350"/>
            <a:ext cx="2133600" cy="365125"/>
          </a:xfrm>
          <a:prstGeom prst="rect">
            <a:avLst/>
          </a:prstGeom>
        </p:spPr>
        <p:txBody>
          <a:bodyPr vert="horz" lIns="91440" tIns="45720" rIns="91440" bIns="45720" rtlCol="0" anchor="ctr"/>
          <a:lstStyle>
            <a:lvl1pPr algn="l">
              <a:defRPr sz="800">
                <a:solidFill>
                  <a:srgbClr val="898989"/>
                </a:solidFill>
                <a:latin typeface="Effra"/>
                <a:cs typeface="Effra"/>
              </a:defRPr>
            </a:lvl1pPr>
          </a:lstStyle>
          <a:p>
            <a:r>
              <a:rPr lang="en-GB"/>
              <a:t>Title of Presentation</a:t>
            </a:r>
            <a:endParaRPr lang="en-US"/>
          </a:p>
        </p:txBody>
      </p:sp>
    </p:spTree>
    <p:extLst>
      <p:ext uri="{BB962C8B-B14F-4D97-AF65-F5344CB8AC3E}">
        <p14:creationId xmlns:p14="http://schemas.microsoft.com/office/powerpoint/2010/main" val="363198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Back Page">
    <p:bg>
      <p:bgPr>
        <a:gradFill flip="none" rotWithShape="1">
          <a:gsLst>
            <a:gs pos="0">
              <a:srgbClr val="00517B"/>
            </a:gs>
            <a:gs pos="100000">
              <a:srgbClr val="00ACE5"/>
            </a:gs>
          </a:gsLst>
          <a:lin ang="0" scaled="1"/>
          <a:tileRect/>
        </a:gradFill>
        <a:effectLst/>
      </p:bgPr>
    </p:bg>
    <p:spTree>
      <p:nvGrpSpPr>
        <p:cNvPr id="1" name=""/>
        <p:cNvGrpSpPr/>
        <p:nvPr/>
      </p:nvGrpSpPr>
      <p:grpSpPr>
        <a:xfrm>
          <a:off x="0" y="0"/>
          <a:ext cx="0" cy="0"/>
          <a:chOff x="0" y="0"/>
          <a:chExt cx="0" cy="0"/>
        </a:xfrm>
      </p:grpSpPr>
      <p:pic>
        <p:nvPicPr>
          <p:cNvPr id="9" name="Picture 8" descr="Untitled-3.emf"/>
          <p:cNvPicPr>
            <a:picLocks noChangeAspect="1"/>
          </p:cNvPicPr>
          <p:nvPr userDrawn="1"/>
        </p:nvPicPr>
        <p:blipFill>
          <a:blip r:embed="rId2" cstate="screen">
            <a:alphaModFix amt="17000"/>
            <a:extLst>
              <a:ext uri="{28A0092B-C50C-407E-A947-70E740481C1C}">
                <a14:useLocalDpi xmlns:a14="http://schemas.microsoft.com/office/drawing/2010/main"/>
              </a:ext>
            </a:extLst>
          </a:blip>
          <a:stretch>
            <a:fillRect/>
          </a:stretch>
        </p:blipFill>
        <p:spPr>
          <a:xfrm>
            <a:off x="-152406" y="4464674"/>
            <a:ext cx="2794000" cy="3171856"/>
          </a:xfrm>
          <a:prstGeom prst="rect">
            <a:avLst/>
          </a:prstGeom>
        </p:spPr>
      </p:pic>
      <p:sp>
        <p:nvSpPr>
          <p:cNvPr id="2" name="Title 1"/>
          <p:cNvSpPr>
            <a:spLocks noGrp="1"/>
          </p:cNvSpPr>
          <p:nvPr>
            <p:ph type="ctrTitle" hasCustomPrompt="1"/>
          </p:nvPr>
        </p:nvSpPr>
        <p:spPr>
          <a:xfrm>
            <a:off x="2119842" y="3217873"/>
            <a:ext cx="4904316" cy="529167"/>
          </a:xfrm>
          <a:ln>
            <a:noFill/>
          </a:ln>
        </p:spPr>
        <p:txBody>
          <a:bodyPr>
            <a:normAutofit/>
          </a:bodyPr>
          <a:lstStyle>
            <a:lvl1pPr algn="ctr">
              <a:lnSpc>
                <a:spcPct val="90000"/>
              </a:lnSpc>
              <a:defRPr sz="4000" b="1" i="0" kern="0" spc="-140">
                <a:solidFill>
                  <a:schemeClr val="bg1"/>
                </a:solidFill>
                <a:latin typeface="Noticia Text"/>
                <a:cs typeface="Noticia Text"/>
              </a:defRPr>
            </a:lvl1pPr>
          </a:lstStyle>
          <a:p>
            <a:r>
              <a:rPr lang="en-GB"/>
              <a:t>Thank You.</a:t>
            </a:r>
            <a:endParaRPr lang="en-US"/>
          </a:p>
        </p:txBody>
      </p:sp>
      <p:sp>
        <p:nvSpPr>
          <p:cNvPr id="3" name="Subtitle 2"/>
          <p:cNvSpPr>
            <a:spLocks noGrp="1"/>
          </p:cNvSpPr>
          <p:nvPr>
            <p:ph type="subTitle" idx="1" hasCustomPrompt="1"/>
          </p:nvPr>
        </p:nvSpPr>
        <p:spPr>
          <a:xfrm>
            <a:off x="3344333" y="4699000"/>
            <a:ext cx="2455334" cy="298450"/>
          </a:xfrm>
        </p:spPr>
        <p:txBody>
          <a:bodyPr>
            <a:normAutofit/>
          </a:bodyPr>
          <a:lstStyle>
            <a:lvl1pPr marL="0" indent="0" algn="ctr">
              <a:buNone/>
              <a:defRPr sz="1200" b="0" kern="0" spc="90">
                <a:solidFill>
                  <a:srgbClr val="00ACE5"/>
                </a:solidFill>
                <a:latin typeface="Effra"/>
                <a:cs typeface="Effr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email@email.com</a:t>
            </a:r>
            <a:endParaRPr lang="en-US"/>
          </a:p>
        </p:txBody>
      </p:sp>
      <p:pic>
        <p:nvPicPr>
          <p:cNvPr id="17" name="Picture 16" descr="Untitled-3.emf"/>
          <p:cNvPicPr>
            <a:picLocks noChangeAspect="1"/>
          </p:cNvPicPr>
          <p:nvPr userDrawn="1"/>
        </p:nvPicPr>
        <p:blipFill>
          <a:blip r:embed="rId2" cstate="screen">
            <a:alphaModFix amt="19000"/>
            <a:extLst>
              <a:ext uri="{28A0092B-C50C-407E-A947-70E740481C1C}">
                <a14:useLocalDpi xmlns:a14="http://schemas.microsoft.com/office/drawing/2010/main"/>
              </a:ext>
            </a:extLst>
          </a:blip>
          <a:stretch>
            <a:fillRect/>
          </a:stretch>
        </p:blipFill>
        <p:spPr>
          <a:xfrm>
            <a:off x="6789633" y="-626875"/>
            <a:ext cx="2176567" cy="2470922"/>
          </a:xfrm>
          <a:prstGeom prst="rect">
            <a:avLst/>
          </a:prstGeom>
        </p:spPr>
      </p:pic>
      <p:pic>
        <p:nvPicPr>
          <p:cNvPr id="18" name="Picture 17" descr="logo - white.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06800" y="1778006"/>
            <a:ext cx="1897601" cy="487907"/>
          </a:xfrm>
          <a:prstGeom prst="rect">
            <a:avLst/>
          </a:prstGeom>
        </p:spPr>
      </p:pic>
    </p:spTree>
    <p:extLst>
      <p:ext uri="{BB962C8B-B14F-4D97-AF65-F5344CB8AC3E}">
        <p14:creationId xmlns:p14="http://schemas.microsoft.com/office/powerpoint/2010/main" val="1541224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opy slide">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44000" cy="6858001"/>
          </a:xfrm>
          <a:prstGeom prst="rect">
            <a:avLst/>
          </a:prstGeom>
        </p:spPr>
      </p:pic>
      <p:sp>
        <p:nvSpPr>
          <p:cNvPr id="41" name="Shape 41"/>
          <p:cNvSpPr>
            <a:spLocks noGrp="1"/>
          </p:cNvSpPr>
          <p:nvPr>
            <p:ph type="body" sz="quarter" idx="13"/>
          </p:nvPr>
        </p:nvSpPr>
        <p:spPr>
          <a:xfrm>
            <a:off x="378928" y="2084480"/>
            <a:ext cx="2821735" cy="243143"/>
          </a:xfrm>
          <a:prstGeom prst="rect">
            <a:avLst/>
          </a:prstGeom>
        </p:spPr>
        <p:txBody>
          <a:bodyPr wrap="none" anchor="t">
            <a:spAutoFit/>
          </a:bodyPr>
          <a:lstStyle>
            <a:lvl1pPr marL="0" indent="0">
              <a:lnSpc>
                <a:spcPct val="80000"/>
              </a:lnSpc>
              <a:spcBef>
                <a:spcPts val="0"/>
              </a:spcBef>
              <a:buSzTx/>
              <a:buNone/>
              <a:defRPr sz="1195" b="1" spc="96">
                <a:solidFill>
                  <a:srgbClr val="00ACE5"/>
                </a:solidFill>
                <a:latin typeface="Effra"/>
                <a:ea typeface="Effra"/>
                <a:cs typeface="Effra"/>
                <a:sym typeface="Effra"/>
              </a:defRPr>
            </a:lvl1pPr>
          </a:lstStyle>
          <a:p>
            <a:r>
              <a:t>SUBTITLE TO GO HERE IF REQUIRED</a:t>
            </a:r>
          </a:p>
        </p:txBody>
      </p:sp>
      <p:sp>
        <p:nvSpPr>
          <p:cNvPr id="48" name="Shape 48"/>
          <p:cNvSpPr>
            <a:spLocks noGrp="1"/>
          </p:cNvSpPr>
          <p:nvPr>
            <p:ph type="sldNum" sz="quarter" idx="2"/>
          </p:nvPr>
        </p:nvSpPr>
        <p:spPr>
          <a:xfrm>
            <a:off x="8599576" y="6339357"/>
            <a:ext cx="245711" cy="223619"/>
          </a:xfrm>
          <a:prstGeom prst="rect">
            <a:avLst/>
          </a:prstGeom>
        </p:spPr>
        <p:txBody>
          <a:bodyPr/>
          <a:lstStyle/>
          <a:p>
            <a:fld id="{86CB4B4D-7CA3-9044-876B-883B54F8677D}" type="slidenum">
              <a:t>‹#›</a:t>
            </a:fld>
            <a:endParaRPr/>
          </a:p>
        </p:txBody>
      </p:sp>
      <p:pic>
        <p:nvPicPr>
          <p:cNvPr id="12" name="Picture 11"/>
          <p:cNvPicPr>
            <a:picLocks noChangeAspect="1"/>
          </p:cNvPicPr>
          <p:nvPr userDrawn="1"/>
        </p:nvPicPr>
        <p:blipFill>
          <a:blip r:embed="rId3"/>
          <a:stretch>
            <a:fillRect/>
          </a:stretch>
        </p:blipFill>
        <p:spPr>
          <a:xfrm>
            <a:off x="378928" y="6281142"/>
            <a:ext cx="1276945" cy="330398"/>
          </a:xfrm>
          <a:prstGeom prst="rect">
            <a:avLst/>
          </a:prstGeom>
        </p:spPr>
      </p:pic>
      <p:sp>
        <p:nvSpPr>
          <p:cNvPr id="13" name="Title 1"/>
          <p:cNvSpPr>
            <a:spLocks noGrp="1"/>
          </p:cNvSpPr>
          <p:nvPr>
            <p:ph type="ctrTitle" hasCustomPrompt="1"/>
          </p:nvPr>
        </p:nvSpPr>
        <p:spPr>
          <a:xfrm>
            <a:off x="370581" y="1165180"/>
            <a:ext cx="7944744" cy="791762"/>
          </a:xfrm>
          <a:prstGeom prst="rect">
            <a:avLst/>
          </a:prstGeom>
        </p:spPr>
        <p:txBody>
          <a:bodyPr anchor="t" anchorCtr="0">
            <a:noAutofit/>
          </a:bodyPr>
          <a:lstStyle>
            <a:lvl1pPr algn="l">
              <a:lnSpc>
                <a:spcPct val="90000"/>
              </a:lnSpc>
              <a:defRPr sz="2953" b="1" i="0" kern="0" spc="-98" baseline="0">
                <a:solidFill>
                  <a:srgbClr val="00517B"/>
                </a:solidFill>
                <a:latin typeface="Noticia Text"/>
                <a:cs typeface="Noticia Text"/>
              </a:defRPr>
            </a:lvl1pPr>
          </a:lstStyle>
          <a:p>
            <a:r>
              <a:rPr lang="en-GB" dirty="0"/>
              <a:t>Page title to go here here on one line </a:t>
            </a:r>
            <a:br>
              <a:rPr lang="en-GB" dirty="0"/>
            </a:br>
            <a:r>
              <a:rPr lang="en-GB" dirty="0"/>
              <a:t>Second line here if required</a:t>
            </a:r>
            <a:endParaRPr lang="en-US" dirty="0"/>
          </a:p>
        </p:txBody>
      </p:sp>
      <p:cxnSp>
        <p:nvCxnSpPr>
          <p:cNvPr id="4" name="Straight Connector 3"/>
          <p:cNvCxnSpPr/>
          <p:nvPr userDrawn="1"/>
        </p:nvCxnSpPr>
        <p:spPr>
          <a:xfrm>
            <a:off x="370581" y="6090623"/>
            <a:ext cx="8474625" cy="0"/>
          </a:xfrm>
          <a:prstGeom prst="line">
            <a:avLst/>
          </a:prstGeom>
          <a:noFill/>
          <a:ln w="12700" cap="flat">
            <a:solidFill>
              <a:schemeClr val="tx2"/>
            </a:solidFill>
            <a:prstDash val="solid"/>
            <a:miter lim="400000"/>
          </a:ln>
          <a:effectLst/>
          <a:sp3d/>
        </p:spPr>
        <p:style>
          <a:lnRef idx="0">
            <a:scrgbClr r="0" g="0" b="0"/>
          </a:lnRef>
          <a:fillRef idx="0">
            <a:scrgbClr r="0" g="0" b="0"/>
          </a:fillRef>
          <a:effectRef idx="0">
            <a:scrgbClr r="0" g="0" b="0"/>
          </a:effectRef>
          <a:fontRef idx="none"/>
        </p:style>
      </p:cxnSp>
      <p:sp>
        <p:nvSpPr>
          <p:cNvPr id="45" name="Shape 45"/>
          <p:cNvSpPr>
            <a:spLocks noGrp="1"/>
          </p:cNvSpPr>
          <p:nvPr>
            <p:ph type="body" sz="half" idx="16" hasCustomPrompt="1"/>
          </p:nvPr>
        </p:nvSpPr>
        <p:spPr>
          <a:xfrm>
            <a:off x="370580" y="2725321"/>
            <a:ext cx="6613199" cy="2064507"/>
          </a:xfrm>
          <a:prstGeom prst="rect">
            <a:avLst/>
          </a:prstGeom>
        </p:spPr>
        <p:txBody>
          <a:bodyPr anchor="t">
            <a:spAutoFit/>
          </a:bodyPr>
          <a:lstStyle>
            <a:lvl1pPr marL="0" indent="0">
              <a:lnSpc>
                <a:spcPct val="120000"/>
              </a:lnSpc>
              <a:spcBef>
                <a:spcPts val="0"/>
              </a:spcBef>
              <a:buSzTx/>
              <a:buNone/>
              <a:defRPr sz="1547" baseline="0">
                <a:latin typeface="Effra Light" charset="0"/>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Aliquam</a:t>
            </a:r>
            <a:r>
              <a:rPr lang="en-US" dirty="0"/>
              <a:t> </a:t>
            </a:r>
            <a:r>
              <a:rPr lang="en-US" dirty="0" err="1"/>
              <a:t>eros</a:t>
            </a:r>
            <a:r>
              <a:rPr lang="en-US" dirty="0"/>
              <a:t> ex, </a:t>
            </a:r>
            <a:r>
              <a:rPr lang="en-US" dirty="0" err="1"/>
              <a:t>hendrerit</a:t>
            </a:r>
            <a:r>
              <a:rPr lang="en-US" dirty="0"/>
              <a:t> </a:t>
            </a:r>
            <a:r>
              <a:rPr lang="en-US" dirty="0" err="1"/>
              <a:t>sed</a:t>
            </a:r>
            <a:r>
              <a:rPr lang="en-US" dirty="0"/>
              <a:t> </a:t>
            </a:r>
            <a:r>
              <a:rPr lang="en-US" dirty="0" err="1"/>
              <a:t>eleifend</a:t>
            </a:r>
            <a:r>
              <a:rPr lang="en-US" dirty="0"/>
              <a:t> </a:t>
            </a:r>
            <a:r>
              <a:rPr lang="en-US" dirty="0" err="1"/>
              <a:t>nec</a:t>
            </a:r>
            <a:r>
              <a:rPr lang="en-US" dirty="0"/>
              <a:t>, </a:t>
            </a:r>
            <a:r>
              <a:rPr lang="en-US" dirty="0" err="1"/>
              <a:t>lacinia</a:t>
            </a:r>
            <a:r>
              <a:rPr lang="en-US" dirty="0"/>
              <a:t> </a:t>
            </a:r>
            <a:r>
              <a:rPr lang="en-US" dirty="0" err="1"/>
              <a:t>ut</a:t>
            </a:r>
            <a:r>
              <a:rPr lang="en-US" dirty="0"/>
              <a:t> est. </a:t>
            </a:r>
            <a:r>
              <a:rPr lang="en-US" dirty="0" err="1"/>
              <a:t>Suspendisse</a:t>
            </a:r>
            <a:r>
              <a:rPr lang="en-US" dirty="0"/>
              <a:t> </a:t>
            </a:r>
            <a:r>
              <a:rPr lang="en-US" dirty="0" err="1"/>
              <a:t>efficitur</a:t>
            </a:r>
            <a:r>
              <a:rPr lang="en-US" dirty="0"/>
              <a:t> ante </a:t>
            </a:r>
            <a:r>
              <a:rPr lang="en-US" dirty="0" err="1"/>
              <a:t>eget</a:t>
            </a:r>
            <a:r>
              <a:rPr lang="en-US" dirty="0"/>
              <a:t> </a:t>
            </a:r>
            <a:r>
              <a:rPr lang="en-US" dirty="0" err="1"/>
              <a:t>consectetur</a:t>
            </a:r>
            <a:r>
              <a:rPr lang="en-US" dirty="0"/>
              <a:t> </a:t>
            </a:r>
            <a:r>
              <a:rPr lang="en-US" dirty="0" err="1"/>
              <a:t>euismod</a:t>
            </a:r>
            <a:r>
              <a:rPr lang="en-US" dirty="0"/>
              <a:t>. Integer </a:t>
            </a:r>
            <a:r>
              <a:rPr lang="en-US" dirty="0" err="1"/>
              <a:t>blandit</a:t>
            </a:r>
            <a:r>
              <a:rPr lang="en-US" dirty="0"/>
              <a:t> </a:t>
            </a:r>
            <a:r>
              <a:rPr lang="en-US" dirty="0" err="1"/>
              <a:t>nulla</a:t>
            </a:r>
            <a:r>
              <a:rPr lang="en-US" dirty="0"/>
              <a:t> libero, </a:t>
            </a:r>
            <a:r>
              <a:rPr lang="en-US" dirty="0" err="1"/>
              <a:t>quis</a:t>
            </a:r>
            <a:r>
              <a:rPr lang="en-US" dirty="0"/>
              <a:t> </a:t>
            </a:r>
            <a:r>
              <a:rPr lang="en-US" dirty="0" err="1"/>
              <a:t>feugiat</a:t>
            </a:r>
            <a:r>
              <a:rPr lang="en-US" dirty="0"/>
              <a:t> </a:t>
            </a:r>
            <a:r>
              <a:rPr lang="en-US" dirty="0" err="1"/>
              <a:t>urna</a:t>
            </a:r>
            <a:r>
              <a:rPr lang="en-US" dirty="0"/>
              <a:t> </a:t>
            </a:r>
            <a:r>
              <a:rPr lang="en-US" dirty="0" err="1"/>
              <a:t>varius</a:t>
            </a:r>
            <a:r>
              <a:rPr lang="en-US" dirty="0"/>
              <a:t> </a:t>
            </a:r>
            <a:r>
              <a:rPr lang="en-US" dirty="0" err="1"/>
              <a:t>quis</a:t>
            </a:r>
            <a:r>
              <a:rPr lang="en-US" dirty="0"/>
              <a:t>. </a:t>
            </a:r>
            <a:r>
              <a:rPr lang="en-US" dirty="0" err="1"/>
              <a:t>Aenean</a:t>
            </a:r>
            <a:r>
              <a:rPr lang="en-US" dirty="0"/>
              <a:t> </a:t>
            </a:r>
            <a:r>
              <a:rPr lang="en-US" dirty="0" err="1"/>
              <a:t>volutpat</a:t>
            </a:r>
            <a:r>
              <a:rPr lang="en-US" dirty="0"/>
              <a:t> ex ac </a:t>
            </a:r>
            <a:r>
              <a:rPr lang="en-US" dirty="0" err="1"/>
              <a:t>placerat</a:t>
            </a:r>
            <a:r>
              <a:rPr lang="en-US" dirty="0"/>
              <a:t> </a:t>
            </a:r>
            <a:r>
              <a:rPr lang="en-US" dirty="0" err="1"/>
              <a:t>porttitor</a:t>
            </a:r>
            <a:r>
              <a:rPr lang="en-US" dirty="0"/>
              <a:t>. </a:t>
            </a:r>
            <a:r>
              <a:rPr lang="en-US" dirty="0" err="1"/>
              <a:t>Sed</a:t>
            </a:r>
            <a:r>
              <a:rPr lang="en-US" dirty="0"/>
              <a:t> </a:t>
            </a:r>
            <a:r>
              <a:rPr lang="en-US" dirty="0" err="1"/>
              <a:t>quis</a:t>
            </a:r>
            <a:r>
              <a:rPr lang="en-US" dirty="0"/>
              <a:t> </a:t>
            </a:r>
            <a:r>
              <a:rPr lang="en-US" dirty="0" err="1"/>
              <a:t>ultrices</a:t>
            </a:r>
            <a:r>
              <a:rPr lang="en-US" dirty="0"/>
              <a:t> lorem, sit </a:t>
            </a:r>
            <a:r>
              <a:rPr lang="en-US" dirty="0" err="1"/>
              <a:t>amet</a:t>
            </a:r>
            <a:r>
              <a:rPr lang="en-US" dirty="0"/>
              <a:t> </a:t>
            </a:r>
            <a:r>
              <a:rPr lang="en-US" dirty="0" err="1"/>
              <a:t>placerat</a:t>
            </a:r>
            <a:r>
              <a:rPr lang="en-US" dirty="0"/>
              <a:t> ex. </a:t>
            </a:r>
            <a:r>
              <a:rPr lang="en-US" dirty="0" err="1"/>
              <a:t>Cras</a:t>
            </a:r>
            <a:r>
              <a:rPr lang="en-US" dirty="0"/>
              <a:t> </a:t>
            </a:r>
            <a:r>
              <a:rPr lang="en-US" dirty="0" err="1"/>
              <a:t>pretium</a:t>
            </a:r>
            <a:r>
              <a:rPr lang="en-US" dirty="0"/>
              <a:t>, </a:t>
            </a:r>
            <a:r>
              <a:rPr lang="en-US" dirty="0" err="1"/>
              <a:t>nunc</a:t>
            </a:r>
            <a:r>
              <a:rPr lang="en-US" dirty="0"/>
              <a:t> </a:t>
            </a:r>
            <a:r>
              <a:rPr lang="en-US" dirty="0" err="1"/>
              <a:t>nec</a:t>
            </a:r>
            <a:r>
              <a:rPr lang="en-US" dirty="0"/>
              <a:t> </a:t>
            </a:r>
            <a:r>
              <a:rPr lang="en-US" dirty="0" err="1"/>
              <a:t>porttitor</a:t>
            </a:r>
            <a:r>
              <a:rPr lang="en-US" dirty="0"/>
              <a:t> maximus, ante mi </a:t>
            </a:r>
            <a:r>
              <a:rPr lang="en-US" dirty="0" err="1"/>
              <a:t>placerat</a:t>
            </a:r>
            <a:r>
              <a:rPr lang="en-US" dirty="0"/>
              <a:t> quam, id </a:t>
            </a:r>
            <a:r>
              <a:rPr lang="en-US" dirty="0" err="1"/>
              <a:t>posuere</a:t>
            </a:r>
            <a:r>
              <a:rPr lang="en-US" dirty="0"/>
              <a:t> mi </a:t>
            </a:r>
            <a:r>
              <a:rPr lang="en-US" dirty="0" err="1"/>
              <a:t>purus</a:t>
            </a:r>
            <a:r>
              <a:rPr lang="en-US" dirty="0"/>
              <a:t> sit </a:t>
            </a:r>
            <a:r>
              <a:rPr lang="en-US" dirty="0" err="1"/>
              <a:t>amet</a:t>
            </a:r>
            <a:r>
              <a:rPr lang="en-US" dirty="0"/>
              <a:t> </a:t>
            </a:r>
            <a:r>
              <a:rPr lang="en-US" dirty="0" err="1"/>
              <a:t>metus</a:t>
            </a:r>
            <a:r>
              <a:rPr lang="en-US" dirty="0"/>
              <a:t>. </a:t>
            </a:r>
            <a:r>
              <a:rPr lang="en-US" dirty="0" err="1"/>
              <a:t>Morbi</a:t>
            </a:r>
            <a:r>
              <a:rPr lang="en-US" dirty="0"/>
              <a:t> </a:t>
            </a:r>
            <a:r>
              <a:rPr lang="en-US" dirty="0" err="1"/>
              <a:t>felis</a:t>
            </a:r>
            <a:r>
              <a:rPr lang="en-US" dirty="0"/>
              <a:t> ligula, </a:t>
            </a:r>
            <a:r>
              <a:rPr lang="en-US" dirty="0" err="1"/>
              <a:t>egestas</a:t>
            </a:r>
            <a:r>
              <a:rPr lang="en-US" dirty="0"/>
              <a:t> </a:t>
            </a:r>
            <a:r>
              <a:rPr lang="en-US" dirty="0" err="1"/>
              <a:t>quis</a:t>
            </a:r>
            <a:r>
              <a:rPr lang="en-US" dirty="0"/>
              <a:t> </a:t>
            </a:r>
            <a:r>
              <a:rPr lang="en-US" dirty="0" err="1"/>
              <a:t>urna</a:t>
            </a:r>
            <a:r>
              <a:rPr lang="en-US" dirty="0"/>
              <a:t> maximus, </a:t>
            </a:r>
            <a:r>
              <a:rPr lang="en-US" dirty="0" err="1"/>
              <a:t>feugiat</a:t>
            </a:r>
            <a:r>
              <a:rPr lang="en-US" dirty="0"/>
              <a:t> </a:t>
            </a:r>
            <a:r>
              <a:rPr lang="en-US" dirty="0" err="1"/>
              <a:t>malesuada</a:t>
            </a:r>
            <a:r>
              <a:rPr lang="en-US" dirty="0"/>
              <a:t> </a:t>
            </a:r>
            <a:r>
              <a:rPr lang="en-US" dirty="0" err="1"/>
              <a:t>elit</a:t>
            </a:r>
            <a:r>
              <a:rPr lang="en-US" dirty="0"/>
              <a:t>. </a:t>
            </a:r>
            <a:r>
              <a:rPr lang="en-US" dirty="0" err="1"/>
              <a:t>Donec</a:t>
            </a:r>
            <a:r>
              <a:rPr lang="en-US" dirty="0"/>
              <a:t> id </a:t>
            </a:r>
            <a:r>
              <a:rPr lang="en-US" dirty="0" err="1"/>
              <a:t>fermentum</a:t>
            </a:r>
            <a:r>
              <a:rPr lang="en-US" dirty="0"/>
              <a:t> </a:t>
            </a:r>
            <a:r>
              <a:rPr lang="en-US" dirty="0" err="1"/>
              <a:t>metus</a:t>
            </a:r>
            <a:r>
              <a:rPr lang="en-US" dirty="0"/>
              <a:t>.</a:t>
            </a:r>
          </a:p>
        </p:txBody>
      </p:sp>
    </p:spTree>
    <p:extLst>
      <p:ext uri="{BB962C8B-B14F-4D97-AF65-F5344CB8AC3E}">
        <p14:creationId xmlns:p14="http://schemas.microsoft.com/office/powerpoint/2010/main" val="279758007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image slide">
    <p:bg>
      <p:bgPr>
        <a:solidFill>
          <a:srgbClr val="FFFFFF"/>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44000" cy="6858001"/>
          </a:xfrm>
          <a:prstGeom prst="rect">
            <a:avLst/>
          </a:prstGeom>
        </p:spPr>
      </p:pic>
      <p:sp>
        <p:nvSpPr>
          <p:cNvPr id="19" name="Shape 41"/>
          <p:cNvSpPr>
            <a:spLocks noGrp="1"/>
          </p:cNvSpPr>
          <p:nvPr>
            <p:ph type="body" sz="quarter" idx="13"/>
          </p:nvPr>
        </p:nvSpPr>
        <p:spPr>
          <a:xfrm>
            <a:off x="378928" y="2084480"/>
            <a:ext cx="2821735" cy="243143"/>
          </a:xfrm>
          <a:prstGeom prst="rect">
            <a:avLst/>
          </a:prstGeom>
        </p:spPr>
        <p:txBody>
          <a:bodyPr wrap="none" anchor="t">
            <a:spAutoFit/>
          </a:bodyPr>
          <a:lstStyle>
            <a:lvl1pPr marL="0" indent="0">
              <a:lnSpc>
                <a:spcPct val="80000"/>
              </a:lnSpc>
              <a:spcBef>
                <a:spcPts val="0"/>
              </a:spcBef>
              <a:buSzTx/>
              <a:buNone/>
              <a:defRPr sz="1195" b="1" spc="96">
                <a:solidFill>
                  <a:srgbClr val="00ACE5"/>
                </a:solidFill>
                <a:latin typeface="Effra"/>
                <a:ea typeface="Effra"/>
                <a:cs typeface="Effra"/>
                <a:sym typeface="Effra"/>
              </a:defRPr>
            </a:lvl1pPr>
          </a:lstStyle>
          <a:p>
            <a:r>
              <a:t>SUBTITLE TO GO HERE IF REQUIRED</a:t>
            </a:r>
          </a:p>
        </p:txBody>
      </p:sp>
      <p:sp>
        <p:nvSpPr>
          <p:cNvPr id="20" name="Shape 48"/>
          <p:cNvSpPr>
            <a:spLocks noGrp="1"/>
          </p:cNvSpPr>
          <p:nvPr>
            <p:ph type="sldNum" sz="quarter" idx="2"/>
          </p:nvPr>
        </p:nvSpPr>
        <p:spPr>
          <a:xfrm>
            <a:off x="8599576" y="6339357"/>
            <a:ext cx="245711" cy="223619"/>
          </a:xfrm>
          <a:prstGeom prst="rect">
            <a:avLst/>
          </a:prstGeom>
        </p:spPr>
        <p:txBody>
          <a:bodyPr/>
          <a:lstStyle/>
          <a:p>
            <a:fld id="{86CB4B4D-7CA3-9044-876B-883B54F8677D}" type="slidenum">
              <a:t>‹#›</a:t>
            </a:fld>
            <a:endParaRPr/>
          </a:p>
        </p:txBody>
      </p:sp>
      <p:pic>
        <p:nvPicPr>
          <p:cNvPr id="21" name="Picture 20"/>
          <p:cNvPicPr>
            <a:picLocks noChangeAspect="1"/>
          </p:cNvPicPr>
          <p:nvPr userDrawn="1"/>
        </p:nvPicPr>
        <p:blipFill>
          <a:blip r:embed="rId3"/>
          <a:stretch>
            <a:fillRect/>
          </a:stretch>
        </p:blipFill>
        <p:spPr>
          <a:xfrm>
            <a:off x="378928" y="6281142"/>
            <a:ext cx="1276945" cy="330398"/>
          </a:xfrm>
          <a:prstGeom prst="rect">
            <a:avLst/>
          </a:prstGeom>
        </p:spPr>
      </p:pic>
      <p:sp>
        <p:nvSpPr>
          <p:cNvPr id="22" name="Title 1"/>
          <p:cNvSpPr>
            <a:spLocks noGrp="1"/>
          </p:cNvSpPr>
          <p:nvPr>
            <p:ph type="ctrTitle" hasCustomPrompt="1"/>
          </p:nvPr>
        </p:nvSpPr>
        <p:spPr>
          <a:xfrm>
            <a:off x="370581" y="1165180"/>
            <a:ext cx="7944744" cy="791762"/>
          </a:xfrm>
          <a:prstGeom prst="rect">
            <a:avLst/>
          </a:prstGeom>
        </p:spPr>
        <p:txBody>
          <a:bodyPr anchor="t" anchorCtr="0">
            <a:noAutofit/>
          </a:bodyPr>
          <a:lstStyle>
            <a:lvl1pPr algn="l">
              <a:lnSpc>
                <a:spcPct val="90000"/>
              </a:lnSpc>
              <a:defRPr sz="2953" b="1" i="0" kern="0" spc="-98" baseline="0">
                <a:solidFill>
                  <a:srgbClr val="00517B"/>
                </a:solidFill>
                <a:latin typeface="Noticia Text"/>
                <a:cs typeface="Noticia Text"/>
              </a:defRPr>
            </a:lvl1pPr>
          </a:lstStyle>
          <a:p>
            <a:r>
              <a:rPr lang="en-GB" dirty="0"/>
              <a:t>Page title to go here here on one line </a:t>
            </a:r>
            <a:br>
              <a:rPr lang="en-GB" dirty="0"/>
            </a:br>
            <a:r>
              <a:rPr lang="en-GB" dirty="0"/>
              <a:t>Second line here if required</a:t>
            </a:r>
            <a:endParaRPr lang="en-US" dirty="0"/>
          </a:p>
        </p:txBody>
      </p:sp>
      <p:cxnSp>
        <p:nvCxnSpPr>
          <p:cNvPr id="23" name="Straight Connector 22"/>
          <p:cNvCxnSpPr/>
          <p:nvPr userDrawn="1"/>
        </p:nvCxnSpPr>
        <p:spPr>
          <a:xfrm>
            <a:off x="370581" y="6090623"/>
            <a:ext cx="8474625" cy="0"/>
          </a:xfrm>
          <a:prstGeom prst="line">
            <a:avLst/>
          </a:prstGeom>
          <a:noFill/>
          <a:ln w="12700" cap="flat">
            <a:solidFill>
              <a:schemeClr val="tx2"/>
            </a:solidFill>
            <a:prstDash val="solid"/>
            <a:miter lim="400000"/>
          </a:ln>
          <a:effectLst/>
          <a:sp3d/>
        </p:spPr>
        <p:style>
          <a:lnRef idx="0">
            <a:scrgbClr r="0" g="0" b="0"/>
          </a:lnRef>
          <a:fillRef idx="0">
            <a:scrgbClr r="0" g="0" b="0"/>
          </a:fillRef>
          <a:effectRef idx="0">
            <a:scrgbClr r="0" g="0" b="0"/>
          </a:effectRef>
          <a:fontRef idx="none"/>
        </p:style>
      </p:cxnSp>
      <p:sp>
        <p:nvSpPr>
          <p:cNvPr id="126" name="Shape 126"/>
          <p:cNvSpPr>
            <a:spLocks noGrp="1"/>
          </p:cNvSpPr>
          <p:nvPr>
            <p:ph idx="3"/>
          </p:nvPr>
        </p:nvSpPr>
        <p:spPr>
          <a:xfrm>
            <a:off x="420567" y="2583245"/>
            <a:ext cx="8229719" cy="3184420"/>
          </a:xfrm>
          <a:prstGeom prst="rect">
            <a:avLst/>
          </a:prstGeom>
        </p:spPr>
        <p:txBody>
          <a:bodyPr/>
          <a:lstStyle>
            <a:lvl1pPr marL="0" indent="0" algn="ctr">
              <a:spcBef>
                <a:spcPts val="0"/>
              </a:spcBef>
              <a:buSzTx/>
              <a:buNone/>
              <a:defRPr sz="4000">
                <a:latin typeface="Gill Sans"/>
                <a:cs typeface="Gill Sans"/>
                <a:sym typeface="Gill Sans"/>
              </a:defRPr>
            </a:lvl1pPr>
          </a:lstStyle>
          <a:p>
            <a:pPr marL="0" indent="0" algn="ctr">
              <a:spcBef>
                <a:spcPts val="0"/>
              </a:spcBef>
              <a:buSzTx/>
              <a:buNone/>
              <a:defRPr sz="4000">
                <a:latin typeface="Gill Sans"/>
                <a:ea typeface="Gill Sans"/>
                <a:cs typeface="Gill Sans"/>
                <a:sym typeface="Gill Sans"/>
              </a:defRPr>
            </a:pPr>
            <a:endParaRPr dirty="0"/>
          </a:p>
        </p:txBody>
      </p:sp>
    </p:spTree>
    <p:extLst>
      <p:ext uri="{BB962C8B-B14F-4D97-AF65-F5344CB8AC3E}">
        <p14:creationId xmlns:p14="http://schemas.microsoft.com/office/powerpoint/2010/main" val="154519132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LIGHT_NOTEXT">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43227" y="303525"/>
            <a:ext cx="7678929" cy="487313"/>
          </a:xfrm>
        </p:spPr>
        <p:txBody>
          <a:bodyPr wrap="square" anchor="t" anchorCtr="0">
            <a:spAutoFit/>
          </a:bodyPr>
          <a:lstStyle>
            <a:lvl1pPr>
              <a:defRPr sz="2800" cap="none">
                <a:solidFill>
                  <a:schemeClr val="bg1"/>
                </a:solidFill>
              </a:defRPr>
            </a:lvl1pPr>
          </a:lstStyle>
          <a:p>
            <a:r>
              <a:rPr lang="de-AT" dirty="0"/>
              <a:t>Click </a:t>
            </a:r>
            <a:r>
              <a:rPr lang="de-AT" dirty="0" err="1"/>
              <a:t>to</a:t>
            </a:r>
            <a:r>
              <a:rPr lang="de-AT" dirty="0"/>
              <a:t> </a:t>
            </a:r>
            <a:r>
              <a:rPr lang="de-AT" dirty="0" err="1"/>
              <a:t>edit</a:t>
            </a:r>
            <a:r>
              <a:rPr lang="de-AT" dirty="0"/>
              <a:t> Master title style</a:t>
            </a:r>
            <a:endParaRPr lang="en-US" dirty="0"/>
          </a:p>
        </p:txBody>
      </p:sp>
      <p:sp>
        <p:nvSpPr>
          <p:cNvPr id="5" name="Footer Placeholder 4"/>
          <p:cNvSpPr>
            <a:spLocks noGrp="1"/>
          </p:cNvSpPr>
          <p:nvPr>
            <p:ph type="ftr" sz="quarter" idx="11"/>
          </p:nvPr>
        </p:nvSpPr>
        <p:spPr>
          <a:xfrm>
            <a:off x="1430961" y="6356350"/>
            <a:ext cx="2895600" cy="365125"/>
          </a:xfrm>
        </p:spPr>
        <p:txBody>
          <a:bodyPr/>
          <a:lstStyle/>
          <a:p>
            <a:endParaRPr lang="en-US" dirty="0"/>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74531" y="6085281"/>
            <a:ext cx="454304" cy="542136"/>
          </a:xfrm>
          <a:prstGeom prst="rect">
            <a:avLst/>
          </a:prstGeom>
        </p:spPr>
      </p:pic>
    </p:spTree>
    <p:extLst>
      <p:ext uri="{BB962C8B-B14F-4D97-AF65-F5344CB8AC3E}">
        <p14:creationId xmlns:p14="http://schemas.microsoft.com/office/powerpoint/2010/main" val="13697531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LIGHT_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43227" y="303525"/>
            <a:ext cx="7678929" cy="487313"/>
          </a:xfrm>
        </p:spPr>
        <p:txBody>
          <a:bodyPr wrap="square" anchor="t" anchorCtr="0">
            <a:spAutoFit/>
          </a:bodyPr>
          <a:lstStyle>
            <a:lvl1pPr>
              <a:defRPr sz="2800" cap="none">
                <a:solidFill>
                  <a:schemeClr val="bg1"/>
                </a:solidFill>
              </a:defRPr>
            </a:lvl1pPr>
          </a:lstStyle>
          <a:p>
            <a:r>
              <a:rPr lang="de-AT" dirty="0"/>
              <a:t>Click </a:t>
            </a:r>
            <a:r>
              <a:rPr lang="de-AT" dirty="0" err="1"/>
              <a:t>to</a:t>
            </a:r>
            <a:r>
              <a:rPr lang="de-AT" dirty="0"/>
              <a:t> </a:t>
            </a:r>
            <a:r>
              <a:rPr lang="de-AT" dirty="0" err="1"/>
              <a:t>edit</a:t>
            </a:r>
            <a:r>
              <a:rPr lang="de-AT" dirty="0"/>
              <a:t> Master title style</a:t>
            </a:r>
            <a:endParaRPr lang="en-US" dirty="0"/>
          </a:p>
        </p:txBody>
      </p:sp>
      <p:sp>
        <p:nvSpPr>
          <p:cNvPr id="5" name="Footer Placeholder 4"/>
          <p:cNvSpPr>
            <a:spLocks noGrp="1"/>
          </p:cNvSpPr>
          <p:nvPr>
            <p:ph type="ftr" sz="quarter" idx="11"/>
          </p:nvPr>
        </p:nvSpPr>
        <p:spPr>
          <a:xfrm>
            <a:off x="1430961" y="6356350"/>
            <a:ext cx="2895600" cy="365125"/>
          </a:xfrm>
        </p:spPr>
        <p:txBody>
          <a:bodyPr/>
          <a:lstStyle/>
          <a:p>
            <a:endParaRPr lang="en-US" dirty="0"/>
          </a:p>
        </p:txBody>
      </p:sp>
      <p:sp>
        <p:nvSpPr>
          <p:cNvPr id="9" name="Text Placeholder 2"/>
          <p:cNvSpPr>
            <a:spLocks noGrp="1"/>
          </p:cNvSpPr>
          <p:nvPr>
            <p:ph type="body" idx="1"/>
          </p:nvPr>
        </p:nvSpPr>
        <p:spPr>
          <a:xfrm>
            <a:off x="1378486" y="1944467"/>
            <a:ext cx="6283060" cy="3901955"/>
          </a:xfrm>
        </p:spPr>
        <p:txBody>
          <a:bodyPr anchor="t" anchorCtr="0">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AT" dirty="0"/>
              <a:t>Click </a:t>
            </a:r>
            <a:r>
              <a:rPr lang="de-AT" dirty="0" err="1"/>
              <a:t>to</a:t>
            </a:r>
            <a:r>
              <a:rPr lang="de-AT" dirty="0"/>
              <a:t> </a:t>
            </a:r>
            <a:r>
              <a:rPr lang="de-AT" dirty="0" err="1"/>
              <a:t>edit</a:t>
            </a:r>
            <a:r>
              <a:rPr lang="de-AT" dirty="0"/>
              <a:t> Master </a:t>
            </a:r>
            <a:r>
              <a:rPr lang="de-AT" dirty="0" err="1"/>
              <a:t>text</a:t>
            </a:r>
            <a:r>
              <a:rPr lang="de-AT" dirty="0"/>
              <a:t> </a:t>
            </a:r>
            <a:r>
              <a:rPr lang="de-AT" dirty="0" err="1"/>
              <a:t>styles</a:t>
            </a:r>
            <a:endParaRPr lang="de-AT" dirty="0"/>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74531" y="6085281"/>
            <a:ext cx="454304" cy="542136"/>
          </a:xfrm>
          <a:prstGeom prst="rect">
            <a:avLst/>
          </a:prstGeom>
        </p:spPr>
      </p:pic>
    </p:spTree>
    <p:extLst>
      <p:ext uri="{BB962C8B-B14F-4D97-AF65-F5344CB8AC3E}">
        <p14:creationId xmlns:p14="http://schemas.microsoft.com/office/powerpoint/2010/main" val="1532902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bg>
      <p:bgPr>
        <a:solidFill>
          <a:srgbClr val="FFFFFF"/>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44000" cy="6858001"/>
          </a:xfrm>
          <a:prstGeom prst="rect">
            <a:avLst/>
          </a:prstGeom>
        </p:spPr>
      </p:pic>
      <p:sp>
        <p:nvSpPr>
          <p:cNvPr id="14" name="Shape 48"/>
          <p:cNvSpPr>
            <a:spLocks noGrp="1"/>
          </p:cNvSpPr>
          <p:nvPr>
            <p:ph type="sldNum" sz="quarter" idx="2"/>
          </p:nvPr>
        </p:nvSpPr>
        <p:spPr>
          <a:xfrm>
            <a:off x="8599576" y="6339357"/>
            <a:ext cx="245711" cy="223619"/>
          </a:xfrm>
          <a:prstGeom prst="rect">
            <a:avLst/>
          </a:prstGeom>
        </p:spPr>
        <p:txBody>
          <a:bodyPr/>
          <a:lstStyle/>
          <a:p>
            <a:fld id="{86CB4B4D-7CA3-9044-876B-883B54F8677D}" type="slidenum">
              <a:t>‹#›</a:t>
            </a:fld>
            <a:endParaRPr/>
          </a:p>
        </p:txBody>
      </p:sp>
      <p:pic>
        <p:nvPicPr>
          <p:cNvPr id="15" name="Picture 14"/>
          <p:cNvPicPr>
            <a:picLocks noChangeAspect="1"/>
          </p:cNvPicPr>
          <p:nvPr userDrawn="1"/>
        </p:nvPicPr>
        <p:blipFill>
          <a:blip r:embed="rId3"/>
          <a:stretch>
            <a:fillRect/>
          </a:stretch>
        </p:blipFill>
        <p:spPr>
          <a:xfrm>
            <a:off x="378928" y="6281142"/>
            <a:ext cx="1276945" cy="330398"/>
          </a:xfrm>
          <a:prstGeom prst="rect">
            <a:avLst/>
          </a:prstGeom>
        </p:spPr>
      </p:pic>
      <p:cxnSp>
        <p:nvCxnSpPr>
          <p:cNvPr id="16" name="Straight Connector 15"/>
          <p:cNvCxnSpPr/>
          <p:nvPr userDrawn="1"/>
        </p:nvCxnSpPr>
        <p:spPr>
          <a:xfrm>
            <a:off x="370581" y="6090623"/>
            <a:ext cx="8474625" cy="0"/>
          </a:xfrm>
          <a:prstGeom prst="line">
            <a:avLst/>
          </a:prstGeom>
          <a:noFill/>
          <a:ln w="12700" cap="flat">
            <a:solidFill>
              <a:schemeClr val="tx2"/>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73255925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A5215BD-F8B3-4A4F-81EF-0FC816FDB70B}" type="datetimeFigureOut">
              <a:rPr lang="en-US" smtClean="0"/>
              <a:pPr>
                <a:defRPr/>
              </a:pPr>
              <a:t>2/9/20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371E9625-5229-4E4B-9862-3D322DE58FE1}" type="slidenum">
              <a:rPr lang="en-US"/>
              <a:pPr>
                <a:defRPr/>
              </a:pPr>
              <a:t>‹#›</a:t>
            </a:fld>
            <a:endParaRPr lang="en-US"/>
          </a:p>
        </p:txBody>
      </p:sp>
    </p:spTree>
    <p:extLst>
      <p:ext uri="{BB962C8B-B14F-4D97-AF65-F5344CB8AC3E}">
        <p14:creationId xmlns:p14="http://schemas.microsoft.com/office/powerpoint/2010/main" val="2054677180"/>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Copy slide">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44000" cy="6858001"/>
          </a:xfrm>
          <a:prstGeom prst="rect">
            <a:avLst/>
          </a:prstGeom>
        </p:spPr>
      </p:pic>
      <p:sp>
        <p:nvSpPr>
          <p:cNvPr id="41" name="Shape 41"/>
          <p:cNvSpPr>
            <a:spLocks noGrp="1"/>
          </p:cNvSpPr>
          <p:nvPr>
            <p:ph type="body" sz="quarter" idx="13"/>
          </p:nvPr>
        </p:nvSpPr>
        <p:spPr>
          <a:xfrm>
            <a:off x="378928" y="2084480"/>
            <a:ext cx="3089435" cy="241028"/>
          </a:xfrm>
          <a:prstGeom prst="rect">
            <a:avLst/>
          </a:prstGeom>
        </p:spPr>
        <p:txBody>
          <a:bodyPr wrap="none" anchor="t">
            <a:spAutoFit/>
          </a:bodyPr>
          <a:lstStyle>
            <a:lvl1pPr marL="0" indent="0">
              <a:lnSpc>
                <a:spcPct val="80000"/>
              </a:lnSpc>
              <a:spcBef>
                <a:spcPts val="0"/>
              </a:spcBef>
              <a:buSzTx/>
              <a:buNone/>
              <a:defRPr sz="1195" b="1" spc="96">
                <a:solidFill>
                  <a:srgbClr val="00ACE5"/>
                </a:solidFill>
                <a:latin typeface="Effra"/>
                <a:ea typeface="Effra"/>
                <a:cs typeface="Effra"/>
                <a:sym typeface="Effra"/>
              </a:defRPr>
            </a:lvl1pPr>
          </a:lstStyle>
          <a:p>
            <a:r>
              <a:t>SUBTITLE TO GO HERE IF REQUIRED</a:t>
            </a:r>
          </a:p>
        </p:txBody>
      </p:sp>
      <p:sp>
        <p:nvSpPr>
          <p:cNvPr id="48" name="Shape 48"/>
          <p:cNvSpPr>
            <a:spLocks noGrp="1"/>
          </p:cNvSpPr>
          <p:nvPr>
            <p:ph type="sldNum" sz="quarter" idx="2"/>
          </p:nvPr>
        </p:nvSpPr>
        <p:spPr>
          <a:xfrm>
            <a:off x="8599576" y="6339357"/>
            <a:ext cx="245711" cy="223619"/>
          </a:xfrm>
          <a:prstGeom prst="rect">
            <a:avLst/>
          </a:prstGeom>
        </p:spPr>
        <p:txBody>
          <a:bodyPr/>
          <a:lstStyle/>
          <a:p>
            <a:fld id="{86CB4B4D-7CA3-9044-876B-883B54F8677D}" type="slidenum">
              <a:t>‹#›</a:t>
            </a:fld>
            <a:endParaRPr/>
          </a:p>
        </p:txBody>
      </p:sp>
      <p:pic>
        <p:nvPicPr>
          <p:cNvPr id="12" name="Picture 11"/>
          <p:cNvPicPr>
            <a:picLocks noChangeAspect="1"/>
          </p:cNvPicPr>
          <p:nvPr userDrawn="1"/>
        </p:nvPicPr>
        <p:blipFill>
          <a:blip r:embed="rId3"/>
          <a:stretch>
            <a:fillRect/>
          </a:stretch>
        </p:blipFill>
        <p:spPr>
          <a:xfrm>
            <a:off x="378928" y="6281142"/>
            <a:ext cx="1276945" cy="330398"/>
          </a:xfrm>
          <a:prstGeom prst="rect">
            <a:avLst/>
          </a:prstGeom>
        </p:spPr>
      </p:pic>
      <p:sp>
        <p:nvSpPr>
          <p:cNvPr id="13" name="Title 1"/>
          <p:cNvSpPr>
            <a:spLocks noGrp="1"/>
          </p:cNvSpPr>
          <p:nvPr>
            <p:ph type="ctrTitle" hasCustomPrompt="1"/>
          </p:nvPr>
        </p:nvSpPr>
        <p:spPr>
          <a:xfrm>
            <a:off x="370581" y="1165180"/>
            <a:ext cx="7944744" cy="791762"/>
          </a:xfrm>
          <a:prstGeom prst="rect">
            <a:avLst/>
          </a:prstGeom>
        </p:spPr>
        <p:txBody>
          <a:bodyPr anchor="t" anchorCtr="0">
            <a:noAutofit/>
          </a:bodyPr>
          <a:lstStyle>
            <a:lvl1pPr algn="l">
              <a:lnSpc>
                <a:spcPct val="90000"/>
              </a:lnSpc>
              <a:defRPr sz="2953" b="1" i="0" kern="0" spc="-98" baseline="0">
                <a:solidFill>
                  <a:srgbClr val="00517B"/>
                </a:solidFill>
                <a:latin typeface="Noticia Text"/>
                <a:cs typeface="Noticia Text"/>
              </a:defRPr>
            </a:lvl1pPr>
          </a:lstStyle>
          <a:p>
            <a:r>
              <a:rPr lang="en-GB" dirty="0"/>
              <a:t>Page title to go here here on one line </a:t>
            </a:r>
            <a:br>
              <a:rPr lang="en-GB" dirty="0"/>
            </a:br>
            <a:r>
              <a:rPr lang="en-GB" dirty="0"/>
              <a:t>Second line here if required</a:t>
            </a:r>
            <a:endParaRPr lang="en-US" dirty="0"/>
          </a:p>
        </p:txBody>
      </p:sp>
      <p:cxnSp>
        <p:nvCxnSpPr>
          <p:cNvPr id="4" name="Straight Connector 3"/>
          <p:cNvCxnSpPr/>
          <p:nvPr userDrawn="1"/>
        </p:nvCxnSpPr>
        <p:spPr>
          <a:xfrm>
            <a:off x="370581" y="6090623"/>
            <a:ext cx="8474625" cy="0"/>
          </a:xfrm>
          <a:prstGeom prst="line">
            <a:avLst/>
          </a:prstGeom>
          <a:noFill/>
          <a:ln w="12700" cap="flat">
            <a:solidFill>
              <a:schemeClr val="tx2"/>
            </a:solidFill>
            <a:prstDash val="solid"/>
            <a:miter lim="400000"/>
          </a:ln>
          <a:effectLst/>
          <a:sp3d/>
        </p:spPr>
        <p:style>
          <a:lnRef idx="0">
            <a:scrgbClr r="0" g="0" b="0"/>
          </a:lnRef>
          <a:fillRef idx="0">
            <a:scrgbClr r="0" g="0" b="0"/>
          </a:fillRef>
          <a:effectRef idx="0">
            <a:scrgbClr r="0" g="0" b="0"/>
          </a:effectRef>
          <a:fontRef idx="none"/>
        </p:style>
      </p:cxnSp>
      <p:sp>
        <p:nvSpPr>
          <p:cNvPr id="45" name="Shape 45"/>
          <p:cNvSpPr>
            <a:spLocks noGrp="1"/>
          </p:cNvSpPr>
          <p:nvPr>
            <p:ph type="body" sz="half" idx="16" hasCustomPrompt="1"/>
          </p:nvPr>
        </p:nvSpPr>
        <p:spPr>
          <a:xfrm>
            <a:off x="370580" y="2725321"/>
            <a:ext cx="6613199" cy="2064507"/>
          </a:xfrm>
          <a:prstGeom prst="rect">
            <a:avLst/>
          </a:prstGeom>
        </p:spPr>
        <p:txBody>
          <a:bodyPr anchor="t">
            <a:spAutoFit/>
          </a:bodyPr>
          <a:lstStyle>
            <a:lvl1pPr marL="0" indent="0">
              <a:lnSpc>
                <a:spcPct val="120000"/>
              </a:lnSpc>
              <a:spcBef>
                <a:spcPts val="0"/>
              </a:spcBef>
              <a:buSzTx/>
              <a:buNone/>
              <a:defRPr sz="1547" baseline="0">
                <a:latin typeface="Effra Light" charset="0"/>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Aliquam</a:t>
            </a:r>
            <a:r>
              <a:rPr lang="en-US" dirty="0"/>
              <a:t> </a:t>
            </a:r>
            <a:r>
              <a:rPr lang="en-US" dirty="0" err="1"/>
              <a:t>eros</a:t>
            </a:r>
            <a:r>
              <a:rPr lang="en-US" dirty="0"/>
              <a:t> ex, </a:t>
            </a:r>
            <a:r>
              <a:rPr lang="en-US" dirty="0" err="1"/>
              <a:t>hendrerit</a:t>
            </a:r>
            <a:r>
              <a:rPr lang="en-US" dirty="0"/>
              <a:t> </a:t>
            </a:r>
            <a:r>
              <a:rPr lang="en-US" dirty="0" err="1"/>
              <a:t>sed</a:t>
            </a:r>
            <a:r>
              <a:rPr lang="en-US" dirty="0"/>
              <a:t> </a:t>
            </a:r>
            <a:r>
              <a:rPr lang="en-US" dirty="0" err="1"/>
              <a:t>eleifend</a:t>
            </a:r>
            <a:r>
              <a:rPr lang="en-US" dirty="0"/>
              <a:t> </a:t>
            </a:r>
            <a:r>
              <a:rPr lang="en-US" dirty="0" err="1"/>
              <a:t>nec</a:t>
            </a:r>
            <a:r>
              <a:rPr lang="en-US" dirty="0"/>
              <a:t>, </a:t>
            </a:r>
            <a:r>
              <a:rPr lang="en-US" dirty="0" err="1"/>
              <a:t>lacinia</a:t>
            </a:r>
            <a:r>
              <a:rPr lang="en-US" dirty="0"/>
              <a:t> </a:t>
            </a:r>
            <a:r>
              <a:rPr lang="en-US" dirty="0" err="1"/>
              <a:t>ut</a:t>
            </a:r>
            <a:r>
              <a:rPr lang="en-US" dirty="0"/>
              <a:t> est. </a:t>
            </a:r>
            <a:r>
              <a:rPr lang="en-US" dirty="0" err="1"/>
              <a:t>Suspendisse</a:t>
            </a:r>
            <a:r>
              <a:rPr lang="en-US" dirty="0"/>
              <a:t> </a:t>
            </a:r>
            <a:r>
              <a:rPr lang="en-US" dirty="0" err="1"/>
              <a:t>efficitur</a:t>
            </a:r>
            <a:r>
              <a:rPr lang="en-US" dirty="0"/>
              <a:t> ante </a:t>
            </a:r>
            <a:r>
              <a:rPr lang="en-US" dirty="0" err="1"/>
              <a:t>eget</a:t>
            </a:r>
            <a:r>
              <a:rPr lang="en-US" dirty="0"/>
              <a:t> </a:t>
            </a:r>
            <a:r>
              <a:rPr lang="en-US" dirty="0" err="1"/>
              <a:t>consectetur</a:t>
            </a:r>
            <a:r>
              <a:rPr lang="en-US" dirty="0"/>
              <a:t> </a:t>
            </a:r>
            <a:r>
              <a:rPr lang="en-US" dirty="0" err="1"/>
              <a:t>euismod</a:t>
            </a:r>
            <a:r>
              <a:rPr lang="en-US" dirty="0"/>
              <a:t>. Integer </a:t>
            </a:r>
            <a:r>
              <a:rPr lang="en-US" dirty="0" err="1"/>
              <a:t>blandit</a:t>
            </a:r>
            <a:r>
              <a:rPr lang="en-US" dirty="0"/>
              <a:t> </a:t>
            </a:r>
            <a:r>
              <a:rPr lang="en-US" dirty="0" err="1"/>
              <a:t>nulla</a:t>
            </a:r>
            <a:r>
              <a:rPr lang="en-US" dirty="0"/>
              <a:t> libero, </a:t>
            </a:r>
            <a:r>
              <a:rPr lang="en-US" dirty="0" err="1"/>
              <a:t>quis</a:t>
            </a:r>
            <a:r>
              <a:rPr lang="en-US" dirty="0"/>
              <a:t> </a:t>
            </a:r>
            <a:r>
              <a:rPr lang="en-US" dirty="0" err="1"/>
              <a:t>feugiat</a:t>
            </a:r>
            <a:r>
              <a:rPr lang="en-US" dirty="0"/>
              <a:t> </a:t>
            </a:r>
            <a:r>
              <a:rPr lang="en-US" dirty="0" err="1"/>
              <a:t>urna</a:t>
            </a:r>
            <a:r>
              <a:rPr lang="en-US" dirty="0"/>
              <a:t> </a:t>
            </a:r>
            <a:r>
              <a:rPr lang="en-US" dirty="0" err="1"/>
              <a:t>varius</a:t>
            </a:r>
            <a:r>
              <a:rPr lang="en-US" dirty="0"/>
              <a:t> </a:t>
            </a:r>
            <a:r>
              <a:rPr lang="en-US" dirty="0" err="1"/>
              <a:t>quis</a:t>
            </a:r>
            <a:r>
              <a:rPr lang="en-US" dirty="0"/>
              <a:t>. </a:t>
            </a:r>
            <a:r>
              <a:rPr lang="en-US" dirty="0" err="1"/>
              <a:t>Aenean</a:t>
            </a:r>
            <a:r>
              <a:rPr lang="en-US" dirty="0"/>
              <a:t> </a:t>
            </a:r>
            <a:r>
              <a:rPr lang="en-US" dirty="0" err="1"/>
              <a:t>volutpat</a:t>
            </a:r>
            <a:r>
              <a:rPr lang="en-US" dirty="0"/>
              <a:t> ex ac </a:t>
            </a:r>
            <a:r>
              <a:rPr lang="en-US" dirty="0" err="1"/>
              <a:t>placerat</a:t>
            </a:r>
            <a:r>
              <a:rPr lang="en-US" dirty="0"/>
              <a:t> </a:t>
            </a:r>
            <a:r>
              <a:rPr lang="en-US" dirty="0" err="1"/>
              <a:t>porttitor</a:t>
            </a:r>
            <a:r>
              <a:rPr lang="en-US" dirty="0"/>
              <a:t>. </a:t>
            </a:r>
            <a:r>
              <a:rPr lang="en-US" dirty="0" err="1"/>
              <a:t>Sed</a:t>
            </a:r>
            <a:r>
              <a:rPr lang="en-US" dirty="0"/>
              <a:t> </a:t>
            </a:r>
            <a:r>
              <a:rPr lang="en-US" dirty="0" err="1"/>
              <a:t>quis</a:t>
            </a:r>
            <a:r>
              <a:rPr lang="en-US" dirty="0"/>
              <a:t> </a:t>
            </a:r>
            <a:r>
              <a:rPr lang="en-US" dirty="0" err="1"/>
              <a:t>ultrices</a:t>
            </a:r>
            <a:r>
              <a:rPr lang="en-US" dirty="0"/>
              <a:t> lorem, sit </a:t>
            </a:r>
            <a:r>
              <a:rPr lang="en-US" dirty="0" err="1"/>
              <a:t>amet</a:t>
            </a:r>
            <a:r>
              <a:rPr lang="en-US" dirty="0"/>
              <a:t> </a:t>
            </a:r>
            <a:r>
              <a:rPr lang="en-US" dirty="0" err="1"/>
              <a:t>placerat</a:t>
            </a:r>
            <a:r>
              <a:rPr lang="en-US" dirty="0"/>
              <a:t> ex. </a:t>
            </a:r>
            <a:r>
              <a:rPr lang="en-US" dirty="0" err="1"/>
              <a:t>Cras</a:t>
            </a:r>
            <a:r>
              <a:rPr lang="en-US" dirty="0"/>
              <a:t> </a:t>
            </a:r>
            <a:r>
              <a:rPr lang="en-US" dirty="0" err="1"/>
              <a:t>pretium</a:t>
            </a:r>
            <a:r>
              <a:rPr lang="en-US" dirty="0"/>
              <a:t>, </a:t>
            </a:r>
            <a:r>
              <a:rPr lang="en-US" dirty="0" err="1"/>
              <a:t>nunc</a:t>
            </a:r>
            <a:r>
              <a:rPr lang="en-US" dirty="0"/>
              <a:t> </a:t>
            </a:r>
            <a:r>
              <a:rPr lang="en-US" dirty="0" err="1"/>
              <a:t>nec</a:t>
            </a:r>
            <a:r>
              <a:rPr lang="en-US" dirty="0"/>
              <a:t> </a:t>
            </a:r>
            <a:r>
              <a:rPr lang="en-US" dirty="0" err="1"/>
              <a:t>porttitor</a:t>
            </a:r>
            <a:r>
              <a:rPr lang="en-US" dirty="0"/>
              <a:t> maximus, ante mi </a:t>
            </a:r>
            <a:r>
              <a:rPr lang="en-US" dirty="0" err="1"/>
              <a:t>placerat</a:t>
            </a:r>
            <a:r>
              <a:rPr lang="en-US" dirty="0"/>
              <a:t> quam, id </a:t>
            </a:r>
            <a:r>
              <a:rPr lang="en-US" dirty="0" err="1"/>
              <a:t>posuere</a:t>
            </a:r>
            <a:r>
              <a:rPr lang="en-US" dirty="0"/>
              <a:t> mi </a:t>
            </a:r>
            <a:r>
              <a:rPr lang="en-US" dirty="0" err="1"/>
              <a:t>purus</a:t>
            </a:r>
            <a:r>
              <a:rPr lang="en-US" dirty="0"/>
              <a:t> sit </a:t>
            </a:r>
            <a:r>
              <a:rPr lang="en-US" dirty="0" err="1"/>
              <a:t>amet</a:t>
            </a:r>
            <a:r>
              <a:rPr lang="en-US" dirty="0"/>
              <a:t> </a:t>
            </a:r>
            <a:r>
              <a:rPr lang="en-US" dirty="0" err="1"/>
              <a:t>metus</a:t>
            </a:r>
            <a:r>
              <a:rPr lang="en-US" dirty="0"/>
              <a:t>. </a:t>
            </a:r>
            <a:r>
              <a:rPr lang="en-US" dirty="0" err="1"/>
              <a:t>Morbi</a:t>
            </a:r>
            <a:r>
              <a:rPr lang="en-US" dirty="0"/>
              <a:t> </a:t>
            </a:r>
            <a:r>
              <a:rPr lang="en-US" dirty="0" err="1"/>
              <a:t>felis</a:t>
            </a:r>
            <a:r>
              <a:rPr lang="en-US" dirty="0"/>
              <a:t> ligula, </a:t>
            </a:r>
            <a:r>
              <a:rPr lang="en-US" dirty="0" err="1"/>
              <a:t>egestas</a:t>
            </a:r>
            <a:r>
              <a:rPr lang="en-US" dirty="0"/>
              <a:t> </a:t>
            </a:r>
            <a:r>
              <a:rPr lang="en-US" dirty="0" err="1"/>
              <a:t>quis</a:t>
            </a:r>
            <a:r>
              <a:rPr lang="en-US" dirty="0"/>
              <a:t> </a:t>
            </a:r>
            <a:r>
              <a:rPr lang="en-US" dirty="0" err="1"/>
              <a:t>urna</a:t>
            </a:r>
            <a:r>
              <a:rPr lang="en-US" dirty="0"/>
              <a:t> maximus, </a:t>
            </a:r>
            <a:r>
              <a:rPr lang="en-US" dirty="0" err="1"/>
              <a:t>feugiat</a:t>
            </a:r>
            <a:r>
              <a:rPr lang="en-US" dirty="0"/>
              <a:t> </a:t>
            </a:r>
            <a:r>
              <a:rPr lang="en-US" dirty="0" err="1"/>
              <a:t>malesuada</a:t>
            </a:r>
            <a:r>
              <a:rPr lang="en-US" dirty="0"/>
              <a:t> </a:t>
            </a:r>
            <a:r>
              <a:rPr lang="en-US" dirty="0" err="1"/>
              <a:t>elit</a:t>
            </a:r>
            <a:r>
              <a:rPr lang="en-US" dirty="0"/>
              <a:t>. </a:t>
            </a:r>
            <a:r>
              <a:rPr lang="en-US" dirty="0" err="1"/>
              <a:t>Donec</a:t>
            </a:r>
            <a:r>
              <a:rPr lang="en-US" dirty="0"/>
              <a:t> id </a:t>
            </a:r>
            <a:r>
              <a:rPr lang="en-US" dirty="0" err="1"/>
              <a:t>fermentum</a:t>
            </a:r>
            <a:r>
              <a:rPr lang="en-US" dirty="0"/>
              <a:t> </a:t>
            </a:r>
            <a:r>
              <a:rPr lang="en-US" dirty="0" err="1"/>
              <a:t>metus</a:t>
            </a:r>
            <a:r>
              <a:rPr lang="en-US" dirty="0"/>
              <a:t>.</a:t>
            </a:r>
          </a:p>
        </p:txBody>
      </p:sp>
    </p:spTree>
    <p:extLst>
      <p:ext uri="{BB962C8B-B14F-4D97-AF65-F5344CB8AC3E}">
        <p14:creationId xmlns:p14="http://schemas.microsoft.com/office/powerpoint/2010/main" val="209375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Copy slide dark">
    <p:bg>
      <p:bgPr>
        <a:solidFill>
          <a:srgbClr val="00517B"/>
        </a:solidFill>
        <a:effectLst/>
      </p:bgPr>
    </p:bg>
    <p:spTree>
      <p:nvGrpSpPr>
        <p:cNvPr id="1" name=""/>
        <p:cNvGrpSpPr/>
        <p:nvPr/>
      </p:nvGrpSpPr>
      <p:grpSpPr>
        <a:xfrm>
          <a:off x="0" y="0"/>
          <a:ext cx="0" cy="0"/>
          <a:chOff x="0" y="0"/>
          <a:chExt cx="0" cy="0"/>
        </a:xfrm>
      </p:grpSpPr>
      <p:pic>
        <p:nvPicPr>
          <p:cNvPr id="15" name="pasted-image.pd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3859" y="6281142"/>
            <a:ext cx="1262013" cy="791351"/>
          </a:xfrm>
          <a:prstGeom prst="rect">
            <a:avLst/>
          </a:prstGeom>
          <a:ln w="12700">
            <a:miter lim="400000"/>
          </a:ln>
        </p:spPr>
      </p:pic>
      <p:pic>
        <p:nvPicPr>
          <p:cNvPr id="18" name="Picture 17"/>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0" y="-1"/>
            <a:ext cx="9144000" cy="6858001"/>
          </a:xfrm>
          <a:prstGeom prst="rect">
            <a:avLst/>
          </a:prstGeom>
        </p:spPr>
      </p:pic>
      <p:cxnSp>
        <p:nvCxnSpPr>
          <p:cNvPr id="21" name="Straight Connector 20"/>
          <p:cNvCxnSpPr/>
          <p:nvPr userDrawn="1"/>
        </p:nvCxnSpPr>
        <p:spPr>
          <a:xfrm>
            <a:off x="370581" y="6090623"/>
            <a:ext cx="8474625" cy="0"/>
          </a:xfrm>
          <a:prstGeom prst="line">
            <a:avLst/>
          </a:prstGeom>
          <a:noFill/>
          <a:ln w="127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22" name="Shape 8"/>
          <p:cNvSpPr>
            <a:spLocks noGrp="1"/>
          </p:cNvSpPr>
          <p:nvPr>
            <p:ph type="sldNum" sz="quarter" idx="2"/>
          </p:nvPr>
        </p:nvSpPr>
        <p:spPr>
          <a:xfrm>
            <a:off x="8599576" y="6394664"/>
            <a:ext cx="251672" cy="254044"/>
          </a:xfrm>
          <a:prstGeom prst="rect">
            <a:avLst/>
          </a:prstGeom>
          <a:ln w="12700">
            <a:miter lim="400000"/>
          </a:ln>
        </p:spPr>
        <p:txBody>
          <a:bodyPr wrap="none" lIns="50800" tIns="50800" rIns="50800" bIns="50800">
            <a:spAutoFit/>
          </a:bodyPr>
          <a:lstStyle>
            <a:lvl1pPr>
              <a:defRPr sz="984" b="0" i="0">
                <a:solidFill>
                  <a:schemeClr val="bg1"/>
                </a:solidFill>
                <a:latin typeface="Effra Light" charset="0"/>
                <a:ea typeface="Effra Light" charset="0"/>
                <a:cs typeface="Effra Light" charset="0"/>
              </a:defRPr>
            </a:lvl1pPr>
          </a:lstStyle>
          <a:p>
            <a:fld id="{86CB4B4D-7CA3-9044-876B-883B54F8677D}" type="slidenum">
              <a:rPr lang="uk-UA" smtClean="0"/>
              <a:pPr/>
              <a:t>‹#›</a:t>
            </a:fld>
            <a:endParaRPr lang="uk-UA" dirty="0"/>
          </a:p>
        </p:txBody>
      </p:sp>
      <p:sp>
        <p:nvSpPr>
          <p:cNvPr id="23" name="Shape 41"/>
          <p:cNvSpPr>
            <a:spLocks noGrp="1"/>
          </p:cNvSpPr>
          <p:nvPr>
            <p:ph type="body" sz="quarter" idx="13"/>
          </p:nvPr>
        </p:nvSpPr>
        <p:spPr>
          <a:xfrm>
            <a:off x="378928" y="2084480"/>
            <a:ext cx="2821735" cy="243143"/>
          </a:xfrm>
          <a:prstGeom prst="rect">
            <a:avLst/>
          </a:prstGeom>
        </p:spPr>
        <p:txBody>
          <a:bodyPr wrap="none" anchor="t">
            <a:spAutoFit/>
          </a:bodyPr>
          <a:lstStyle>
            <a:lvl1pPr marL="0" indent="0">
              <a:lnSpc>
                <a:spcPct val="80000"/>
              </a:lnSpc>
              <a:spcBef>
                <a:spcPts val="0"/>
              </a:spcBef>
              <a:buSzTx/>
              <a:buNone/>
              <a:defRPr sz="1195" b="1" spc="96">
                <a:solidFill>
                  <a:srgbClr val="00ACE5"/>
                </a:solidFill>
                <a:latin typeface="Effra"/>
                <a:ea typeface="Effra"/>
                <a:cs typeface="Effra"/>
                <a:sym typeface="Effra"/>
              </a:defRPr>
            </a:lvl1pPr>
          </a:lstStyle>
          <a:p>
            <a:r>
              <a:t>SUBTITLE TO GO HERE IF REQUIRED</a:t>
            </a:r>
          </a:p>
        </p:txBody>
      </p:sp>
      <p:sp>
        <p:nvSpPr>
          <p:cNvPr id="24" name="Title 1"/>
          <p:cNvSpPr>
            <a:spLocks noGrp="1"/>
          </p:cNvSpPr>
          <p:nvPr>
            <p:ph type="ctrTitle" hasCustomPrompt="1"/>
          </p:nvPr>
        </p:nvSpPr>
        <p:spPr>
          <a:xfrm>
            <a:off x="370581" y="1165180"/>
            <a:ext cx="7944744" cy="791762"/>
          </a:xfrm>
          <a:prstGeom prst="rect">
            <a:avLst/>
          </a:prstGeom>
        </p:spPr>
        <p:txBody>
          <a:bodyPr anchor="t" anchorCtr="0">
            <a:noAutofit/>
          </a:bodyPr>
          <a:lstStyle>
            <a:lvl1pPr algn="l">
              <a:lnSpc>
                <a:spcPct val="90000"/>
              </a:lnSpc>
              <a:defRPr sz="2953" b="1" i="0" kern="0" spc="-98" baseline="0">
                <a:solidFill>
                  <a:schemeClr val="bg1"/>
                </a:solidFill>
                <a:latin typeface="Noticia Text"/>
                <a:cs typeface="Noticia Text"/>
              </a:defRPr>
            </a:lvl1pPr>
          </a:lstStyle>
          <a:p>
            <a:r>
              <a:rPr lang="en-GB" dirty="0"/>
              <a:t>Page title to go here here on one line </a:t>
            </a:r>
            <a:br>
              <a:rPr lang="en-GB" dirty="0"/>
            </a:br>
            <a:r>
              <a:rPr lang="en-GB" dirty="0"/>
              <a:t>Second line here if required</a:t>
            </a:r>
            <a:endParaRPr lang="en-US" dirty="0"/>
          </a:p>
        </p:txBody>
      </p:sp>
      <p:sp>
        <p:nvSpPr>
          <p:cNvPr id="25" name="Shape 45"/>
          <p:cNvSpPr>
            <a:spLocks noGrp="1"/>
          </p:cNvSpPr>
          <p:nvPr>
            <p:ph type="body" sz="half" idx="16" hasCustomPrompt="1"/>
          </p:nvPr>
        </p:nvSpPr>
        <p:spPr>
          <a:xfrm>
            <a:off x="370580" y="2725321"/>
            <a:ext cx="6613199" cy="2064507"/>
          </a:xfrm>
          <a:prstGeom prst="rect">
            <a:avLst/>
          </a:prstGeom>
        </p:spPr>
        <p:txBody>
          <a:bodyPr anchor="t">
            <a:spAutoFit/>
          </a:bodyPr>
          <a:lstStyle>
            <a:lvl1pPr marL="0" indent="0">
              <a:lnSpc>
                <a:spcPct val="120000"/>
              </a:lnSpc>
              <a:spcBef>
                <a:spcPts val="0"/>
              </a:spcBef>
              <a:buSzTx/>
              <a:buNone/>
              <a:defRPr sz="1547" baseline="0">
                <a:solidFill>
                  <a:schemeClr val="bg1"/>
                </a:solidFill>
                <a:latin typeface="Effra Light" charset="0"/>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Aliquam</a:t>
            </a:r>
            <a:r>
              <a:rPr lang="en-US" dirty="0"/>
              <a:t> </a:t>
            </a:r>
            <a:r>
              <a:rPr lang="en-US" dirty="0" err="1"/>
              <a:t>eros</a:t>
            </a:r>
            <a:r>
              <a:rPr lang="en-US" dirty="0"/>
              <a:t> ex, </a:t>
            </a:r>
            <a:r>
              <a:rPr lang="en-US" dirty="0" err="1"/>
              <a:t>hendrerit</a:t>
            </a:r>
            <a:r>
              <a:rPr lang="en-US" dirty="0"/>
              <a:t> </a:t>
            </a:r>
            <a:r>
              <a:rPr lang="en-US" dirty="0" err="1"/>
              <a:t>sed</a:t>
            </a:r>
            <a:r>
              <a:rPr lang="en-US" dirty="0"/>
              <a:t> </a:t>
            </a:r>
            <a:r>
              <a:rPr lang="en-US" dirty="0" err="1"/>
              <a:t>eleifend</a:t>
            </a:r>
            <a:r>
              <a:rPr lang="en-US" dirty="0"/>
              <a:t> </a:t>
            </a:r>
            <a:r>
              <a:rPr lang="en-US" dirty="0" err="1"/>
              <a:t>nec</a:t>
            </a:r>
            <a:r>
              <a:rPr lang="en-US" dirty="0"/>
              <a:t>, </a:t>
            </a:r>
            <a:r>
              <a:rPr lang="en-US" dirty="0" err="1"/>
              <a:t>lacinia</a:t>
            </a:r>
            <a:r>
              <a:rPr lang="en-US" dirty="0"/>
              <a:t> </a:t>
            </a:r>
            <a:r>
              <a:rPr lang="en-US" dirty="0" err="1"/>
              <a:t>ut</a:t>
            </a:r>
            <a:r>
              <a:rPr lang="en-US" dirty="0"/>
              <a:t> est. </a:t>
            </a:r>
            <a:r>
              <a:rPr lang="en-US" dirty="0" err="1"/>
              <a:t>Suspendisse</a:t>
            </a:r>
            <a:r>
              <a:rPr lang="en-US" dirty="0"/>
              <a:t> </a:t>
            </a:r>
            <a:r>
              <a:rPr lang="en-US" dirty="0" err="1"/>
              <a:t>efficitur</a:t>
            </a:r>
            <a:r>
              <a:rPr lang="en-US" dirty="0"/>
              <a:t> ante </a:t>
            </a:r>
            <a:r>
              <a:rPr lang="en-US" dirty="0" err="1"/>
              <a:t>eget</a:t>
            </a:r>
            <a:r>
              <a:rPr lang="en-US" dirty="0"/>
              <a:t> </a:t>
            </a:r>
            <a:r>
              <a:rPr lang="en-US" dirty="0" err="1"/>
              <a:t>consectetur</a:t>
            </a:r>
            <a:r>
              <a:rPr lang="en-US" dirty="0"/>
              <a:t> </a:t>
            </a:r>
            <a:r>
              <a:rPr lang="en-US" dirty="0" err="1"/>
              <a:t>euismod</a:t>
            </a:r>
            <a:r>
              <a:rPr lang="en-US" dirty="0"/>
              <a:t>. Integer </a:t>
            </a:r>
            <a:r>
              <a:rPr lang="en-US" dirty="0" err="1"/>
              <a:t>blandit</a:t>
            </a:r>
            <a:r>
              <a:rPr lang="en-US" dirty="0"/>
              <a:t> </a:t>
            </a:r>
            <a:r>
              <a:rPr lang="en-US" dirty="0" err="1"/>
              <a:t>nulla</a:t>
            </a:r>
            <a:r>
              <a:rPr lang="en-US" dirty="0"/>
              <a:t> libero, </a:t>
            </a:r>
            <a:r>
              <a:rPr lang="en-US" dirty="0" err="1"/>
              <a:t>quis</a:t>
            </a:r>
            <a:r>
              <a:rPr lang="en-US" dirty="0"/>
              <a:t> </a:t>
            </a:r>
            <a:r>
              <a:rPr lang="en-US" dirty="0" err="1"/>
              <a:t>feugiat</a:t>
            </a:r>
            <a:r>
              <a:rPr lang="en-US" dirty="0"/>
              <a:t> </a:t>
            </a:r>
            <a:r>
              <a:rPr lang="en-US" dirty="0" err="1"/>
              <a:t>urna</a:t>
            </a:r>
            <a:r>
              <a:rPr lang="en-US" dirty="0"/>
              <a:t> </a:t>
            </a:r>
            <a:r>
              <a:rPr lang="en-US" dirty="0" err="1"/>
              <a:t>varius</a:t>
            </a:r>
            <a:r>
              <a:rPr lang="en-US" dirty="0"/>
              <a:t> </a:t>
            </a:r>
            <a:r>
              <a:rPr lang="en-US" dirty="0" err="1"/>
              <a:t>quis</a:t>
            </a:r>
            <a:r>
              <a:rPr lang="en-US" dirty="0"/>
              <a:t>. </a:t>
            </a:r>
            <a:r>
              <a:rPr lang="en-US" dirty="0" err="1"/>
              <a:t>Aenean</a:t>
            </a:r>
            <a:r>
              <a:rPr lang="en-US" dirty="0"/>
              <a:t> </a:t>
            </a:r>
            <a:r>
              <a:rPr lang="en-US" dirty="0" err="1"/>
              <a:t>volutpat</a:t>
            </a:r>
            <a:r>
              <a:rPr lang="en-US" dirty="0"/>
              <a:t> ex ac </a:t>
            </a:r>
            <a:r>
              <a:rPr lang="en-US" dirty="0" err="1"/>
              <a:t>placerat</a:t>
            </a:r>
            <a:r>
              <a:rPr lang="en-US" dirty="0"/>
              <a:t> </a:t>
            </a:r>
            <a:r>
              <a:rPr lang="en-US" dirty="0" err="1"/>
              <a:t>porttitor</a:t>
            </a:r>
            <a:r>
              <a:rPr lang="en-US" dirty="0"/>
              <a:t>. </a:t>
            </a:r>
            <a:r>
              <a:rPr lang="en-US" dirty="0" err="1"/>
              <a:t>Sed</a:t>
            </a:r>
            <a:r>
              <a:rPr lang="en-US" dirty="0"/>
              <a:t> </a:t>
            </a:r>
            <a:r>
              <a:rPr lang="en-US" dirty="0" err="1"/>
              <a:t>quis</a:t>
            </a:r>
            <a:r>
              <a:rPr lang="en-US" dirty="0"/>
              <a:t> </a:t>
            </a:r>
            <a:r>
              <a:rPr lang="en-US" dirty="0" err="1"/>
              <a:t>ultrices</a:t>
            </a:r>
            <a:r>
              <a:rPr lang="en-US" dirty="0"/>
              <a:t> lorem, sit </a:t>
            </a:r>
            <a:r>
              <a:rPr lang="en-US" dirty="0" err="1"/>
              <a:t>amet</a:t>
            </a:r>
            <a:r>
              <a:rPr lang="en-US" dirty="0"/>
              <a:t> </a:t>
            </a:r>
            <a:r>
              <a:rPr lang="en-US" dirty="0" err="1"/>
              <a:t>placerat</a:t>
            </a:r>
            <a:r>
              <a:rPr lang="en-US" dirty="0"/>
              <a:t> ex. </a:t>
            </a:r>
            <a:r>
              <a:rPr lang="en-US" dirty="0" err="1"/>
              <a:t>Cras</a:t>
            </a:r>
            <a:r>
              <a:rPr lang="en-US" dirty="0"/>
              <a:t> </a:t>
            </a:r>
            <a:r>
              <a:rPr lang="en-US" dirty="0" err="1"/>
              <a:t>pretium</a:t>
            </a:r>
            <a:r>
              <a:rPr lang="en-US" dirty="0"/>
              <a:t>, </a:t>
            </a:r>
            <a:r>
              <a:rPr lang="en-US" dirty="0" err="1"/>
              <a:t>nunc</a:t>
            </a:r>
            <a:r>
              <a:rPr lang="en-US" dirty="0"/>
              <a:t> </a:t>
            </a:r>
            <a:r>
              <a:rPr lang="en-US" dirty="0" err="1"/>
              <a:t>nec</a:t>
            </a:r>
            <a:r>
              <a:rPr lang="en-US" dirty="0"/>
              <a:t> </a:t>
            </a:r>
            <a:r>
              <a:rPr lang="en-US" dirty="0" err="1"/>
              <a:t>porttitor</a:t>
            </a:r>
            <a:r>
              <a:rPr lang="en-US" dirty="0"/>
              <a:t> maximus, ante mi </a:t>
            </a:r>
            <a:r>
              <a:rPr lang="en-US" dirty="0" err="1"/>
              <a:t>placerat</a:t>
            </a:r>
            <a:r>
              <a:rPr lang="en-US" dirty="0"/>
              <a:t> quam, id </a:t>
            </a:r>
            <a:r>
              <a:rPr lang="en-US" dirty="0" err="1"/>
              <a:t>posuere</a:t>
            </a:r>
            <a:r>
              <a:rPr lang="en-US" dirty="0"/>
              <a:t> mi </a:t>
            </a:r>
            <a:r>
              <a:rPr lang="en-US" dirty="0" err="1"/>
              <a:t>purus</a:t>
            </a:r>
            <a:r>
              <a:rPr lang="en-US" dirty="0"/>
              <a:t> sit </a:t>
            </a:r>
            <a:r>
              <a:rPr lang="en-US" dirty="0" err="1"/>
              <a:t>amet</a:t>
            </a:r>
            <a:r>
              <a:rPr lang="en-US" dirty="0"/>
              <a:t> </a:t>
            </a:r>
            <a:r>
              <a:rPr lang="en-US" dirty="0" err="1"/>
              <a:t>metus</a:t>
            </a:r>
            <a:r>
              <a:rPr lang="en-US" dirty="0"/>
              <a:t>. </a:t>
            </a:r>
            <a:r>
              <a:rPr lang="en-US" dirty="0" err="1"/>
              <a:t>Morbi</a:t>
            </a:r>
            <a:r>
              <a:rPr lang="en-US" dirty="0"/>
              <a:t> </a:t>
            </a:r>
            <a:r>
              <a:rPr lang="en-US" dirty="0" err="1"/>
              <a:t>felis</a:t>
            </a:r>
            <a:r>
              <a:rPr lang="en-US" dirty="0"/>
              <a:t> ligula, </a:t>
            </a:r>
            <a:r>
              <a:rPr lang="en-US" dirty="0" err="1"/>
              <a:t>egestas</a:t>
            </a:r>
            <a:r>
              <a:rPr lang="en-US" dirty="0"/>
              <a:t> </a:t>
            </a:r>
            <a:r>
              <a:rPr lang="en-US" dirty="0" err="1"/>
              <a:t>quis</a:t>
            </a:r>
            <a:r>
              <a:rPr lang="en-US" dirty="0"/>
              <a:t> </a:t>
            </a:r>
            <a:r>
              <a:rPr lang="en-US" dirty="0" err="1"/>
              <a:t>urna</a:t>
            </a:r>
            <a:r>
              <a:rPr lang="en-US" dirty="0"/>
              <a:t> maximus, </a:t>
            </a:r>
            <a:r>
              <a:rPr lang="en-US" dirty="0" err="1"/>
              <a:t>feugiat</a:t>
            </a:r>
            <a:r>
              <a:rPr lang="en-US" dirty="0"/>
              <a:t> </a:t>
            </a:r>
            <a:r>
              <a:rPr lang="en-US" dirty="0" err="1"/>
              <a:t>malesuada</a:t>
            </a:r>
            <a:r>
              <a:rPr lang="en-US" dirty="0"/>
              <a:t> </a:t>
            </a:r>
            <a:r>
              <a:rPr lang="en-US" dirty="0" err="1"/>
              <a:t>elit</a:t>
            </a:r>
            <a:r>
              <a:rPr lang="en-US" dirty="0"/>
              <a:t>. </a:t>
            </a:r>
            <a:r>
              <a:rPr lang="en-US" dirty="0" err="1"/>
              <a:t>Donec</a:t>
            </a:r>
            <a:r>
              <a:rPr lang="en-US" dirty="0"/>
              <a:t> id </a:t>
            </a:r>
            <a:r>
              <a:rPr lang="en-US" dirty="0" err="1"/>
              <a:t>fermentum</a:t>
            </a:r>
            <a:r>
              <a:rPr lang="en-US" dirty="0"/>
              <a:t> </a:t>
            </a:r>
            <a:r>
              <a:rPr lang="en-US" dirty="0" err="1"/>
              <a:t>metus</a:t>
            </a:r>
            <a:r>
              <a:rPr lang="en-US" dirty="0"/>
              <a:t>.</a:t>
            </a:r>
          </a:p>
        </p:txBody>
      </p:sp>
    </p:spTree>
    <p:extLst>
      <p:ext uri="{BB962C8B-B14F-4D97-AF65-F5344CB8AC3E}">
        <p14:creationId xmlns:p14="http://schemas.microsoft.com/office/powerpoint/2010/main" val="405231135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age">
    <p:bg>
      <p:bgPr>
        <a:gradFill flip="none" rotWithShape="1">
          <a:gsLst>
            <a:gs pos="0">
              <a:srgbClr val="00517B"/>
            </a:gs>
            <a:gs pos="100000">
              <a:srgbClr val="00ACE5"/>
            </a:gs>
          </a:gsLst>
          <a:lin ang="0" scaled="1"/>
          <a:tileRect/>
        </a:gradFill>
        <a:effectLst/>
      </p:bgPr>
    </p:bg>
    <p:spTree>
      <p:nvGrpSpPr>
        <p:cNvPr id="1" name=""/>
        <p:cNvGrpSpPr/>
        <p:nvPr/>
      </p:nvGrpSpPr>
      <p:grpSpPr>
        <a:xfrm>
          <a:off x="0" y="0"/>
          <a:ext cx="0" cy="0"/>
          <a:chOff x="0" y="0"/>
          <a:chExt cx="0" cy="0"/>
        </a:xfrm>
      </p:grpSpPr>
      <p:pic>
        <p:nvPicPr>
          <p:cNvPr id="12" name="Picture 11" descr="Wavey bar - grey.em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985937"/>
            <a:ext cx="9144000" cy="872064"/>
          </a:xfrm>
          <a:prstGeom prst="rect">
            <a:avLst/>
          </a:prstGeom>
        </p:spPr>
      </p:pic>
      <p:pic>
        <p:nvPicPr>
          <p:cNvPr id="17" name="Picture 16" descr="Untitled-3.emf"/>
          <p:cNvPicPr>
            <a:picLocks noChangeAspect="1"/>
          </p:cNvPicPr>
          <p:nvPr userDrawn="1"/>
        </p:nvPicPr>
        <p:blipFill>
          <a:blip r:embed="rId3" cstate="screen">
            <a:alphaModFix amt="26000"/>
            <a:extLst>
              <a:ext uri="{28A0092B-C50C-407E-A947-70E740481C1C}">
                <a14:useLocalDpi xmlns:a14="http://schemas.microsoft.com/office/drawing/2010/main"/>
              </a:ext>
            </a:extLst>
          </a:blip>
          <a:stretch>
            <a:fillRect/>
          </a:stretch>
        </p:blipFill>
        <p:spPr>
          <a:xfrm flipH="1">
            <a:off x="-362269" y="-1134882"/>
            <a:ext cx="2716001" cy="3083308"/>
          </a:xfrm>
          <a:prstGeom prst="rect">
            <a:avLst/>
          </a:prstGeom>
        </p:spPr>
      </p:pic>
      <p:sp>
        <p:nvSpPr>
          <p:cNvPr id="9" name="Title 1"/>
          <p:cNvSpPr>
            <a:spLocks noGrp="1"/>
          </p:cNvSpPr>
          <p:nvPr>
            <p:ph type="ctrTitle" hasCustomPrompt="1"/>
          </p:nvPr>
        </p:nvSpPr>
        <p:spPr>
          <a:xfrm>
            <a:off x="527050" y="1583270"/>
            <a:ext cx="7772400" cy="1869018"/>
          </a:xfrm>
        </p:spPr>
        <p:txBody>
          <a:bodyPr anchor="b" anchorCtr="0">
            <a:normAutofit/>
          </a:bodyPr>
          <a:lstStyle>
            <a:lvl1pPr algn="l">
              <a:lnSpc>
                <a:spcPct val="90000"/>
              </a:lnSpc>
              <a:defRPr sz="3600" b="1" i="0" kern="0" spc="-140">
                <a:solidFill>
                  <a:schemeClr val="bg1"/>
                </a:solidFill>
                <a:latin typeface="Noticia Text"/>
                <a:cs typeface="Noticia Text"/>
              </a:defRPr>
            </a:lvl1pPr>
          </a:lstStyle>
          <a:p>
            <a:r>
              <a:rPr lang="en-GB"/>
              <a:t>Divider title to go here here on one line Second line here if required</a:t>
            </a:r>
            <a:endParaRPr lang="en-US"/>
          </a:p>
        </p:txBody>
      </p:sp>
      <p:sp>
        <p:nvSpPr>
          <p:cNvPr id="10" name="Subtitle 2"/>
          <p:cNvSpPr>
            <a:spLocks noGrp="1"/>
          </p:cNvSpPr>
          <p:nvPr>
            <p:ph type="subTitle" idx="1" hasCustomPrompt="1"/>
          </p:nvPr>
        </p:nvSpPr>
        <p:spPr>
          <a:xfrm>
            <a:off x="527050" y="3589875"/>
            <a:ext cx="6400800" cy="298450"/>
          </a:xfrm>
        </p:spPr>
        <p:txBody>
          <a:bodyPr>
            <a:normAutofit/>
          </a:bodyPr>
          <a:lstStyle>
            <a:lvl1pPr marL="0" indent="0" algn="l">
              <a:buNone/>
              <a:defRPr sz="1200" b="1" kern="0" spc="90">
                <a:solidFill>
                  <a:srgbClr val="00ACE5"/>
                </a:solidFill>
                <a:latin typeface="Effra"/>
                <a:cs typeface="Effr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SUBTITLE TO GO HERE IF REQUIRED</a:t>
            </a:r>
            <a:endParaRPr lang="en-US"/>
          </a:p>
        </p:txBody>
      </p:sp>
      <p:pic>
        <p:nvPicPr>
          <p:cNvPr id="11" name="Picture 10" descr="Untitled-3.emf"/>
          <p:cNvPicPr>
            <a:picLocks noChangeAspect="1"/>
          </p:cNvPicPr>
          <p:nvPr userDrawn="1"/>
        </p:nvPicPr>
        <p:blipFill>
          <a:blip r:embed="rId3" cstate="screen">
            <a:alphaModFix amt="26000"/>
            <a:extLst>
              <a:ext uri="{28A0092B-C50C-407E-A947-70E740481C1C}">
                <a14:useLocalDpi xmlns:a14="http://schemas.microsoft.com/office/drawing/2010/main"/>
              </a:ext>
            </a:extLst>
          </a:blip>
          <a:stretch>
            <a:fillRect/>
          </a:stretch>
        </p:blipFill>
        <p:spPr>
          <a:xfrm flipH="1">
            <a:off x="8407397" y="4276513"/>
            <a:ext cx="1422402" cy="1614764"/>
          </a:xfrm>
          <a:prstGeom prst="rect">
            <a:avLst/>
          </a:prstGeom>
        </p:spPr>
      </p:pic>
      <p:pic>
        <p:nvPicPr>
          <p:cNvPr id="6" name="Picture 5" descr="logo - colour.emf"/>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11532" y="6353673"/>
            <a:ext cx="1100674" cy="283074"/>
          </a:xfrm>
          <a:prstGeom prst="rect">
            <a:avLst/>
          </a:prstGeom>
        </p:spPr>
      </p:pic>
      <p:sp>
        <p:nvSpPr>
          <p:cNvPr id="15" name="Date Placeholder 3"/>
          <p:cNvSpPr>
            <a:spLocks noGrp="1"/>
          </p:cNvSpPr>
          <p:nvPr>
            <p:ph type="dt" sz="half" idx="2"/>
          </p:nvPr>
        </p:nvSpPr>
        <p:spPr>
          <a:xfrm>
            <a:off x="355596" y="6356350"/>
            <a:ext cx="2133600" cy="365125"/>
          </a:xfrm>
          <a:prstGeom prst="rect">
            <a:avLst/>
          </a:prstGeom>
        </p:spPr>
        <p:txBody>
          <a:bodyPr vert="horz" lIns="91440" tIns="45720" rIns="91440" bIns="45720" rtlCol="0" anchor="ctr"/>
          <a:lstStyle>
            <a:lvl1pPr algn="l">
              <a:defRPr sz="800">
                <a:solidFill>
                  <a:srgbClr val="898989"/>
                </a:solidFill>
                <a:latin typeface="Effra"/>
                <a:cs typeface="Effra"/>
              </a:defRPr>
            </a:lvl1pPr>
          </a:lstStyle>
          <a:p>
            <a:r>
              <a:rPr lang="en-GB"/>
              <a:t>Title of Presentation</a:t>
            </a:r>
            <a:endParaRPr lang="en-US"/>
          </a:p>
        </p:txBody>
      </p:sp>
    </p:spTree>
    <p:extLst>
      <p:ext uri="{BB962C8B-B14F-4D97-AF65-F5344CB8AC3E}">
        <p14:creationId xmlns:p14="http://schemas.microsoft.com/office/powerpoint/2010/main" val="25463466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Divider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1797465"/>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Page">
    <p:bg>
      <p:bgPr>
        <a:gradFill flip="none" rotWithShape="1">
          <a:gsLst>
            <a:gs pos="0">
              <a:srgbClr val="00517B"/>
            </a:gs>
            <a:gs pos="48011">
              <a:srgbClr val="007EB0"/>
            </a:gs>
            <a:gs pos="100000">
              <a:srgbClr val="00ACE5"/>
            </a:gs>
          </a:gsLst>
          <a:lin ang="21498054" scaled="0"/>
        </a:grad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1917866" cy="8938401"/>
          </a:xfrm>
          <a:prstGeom prst="rect">
            <a:avLst/>
          </a:prstGeom>
        </p:spPr>
      </p:pic>
      <p:sp>
        <p:nvSpPr>
          <p:cNvPr id="17" name="Shape 17"/>
          <p:cNvSpPr>
            <a:spLocks noGrp="1"/>
          </p:cNvSpPr>
          <p:nvPr>
            <p:ph type="body" sz="quarter" idx="14" hasCustomPrompt="1"/>
          </p:nvPr>
        </p:nvSpPr>
        <p:spPr>
          <a:xfrm>
            <a:off x="575381" y="4145356"/>
            <a:ext cx="1923796" cy="232308"/>
          </a:xfrm>
          <a:prstGeom prst="rect">
            <a:avLst/>
          </a:prstGeom>
        </p:spPr>
        <p:txBody>
          <a:bodyPr wrap="none" anchor="t">
            <a:spAutoFit/>
          </a:bodyPr>
          <a:lstStyle>
            <a:lvl1pPr marL="0" indent="0">
              <a:lnSpc>
                <a:spcPct val="80000"/>
              </a:lnSpc>
              <a:spcBef>
                <a:spcPts val="0"/>
              </a:spcBef>
              <a:buSzTx/>
              <a:buNone/>
              <a:defRPr sz="1125" b="1" spc="96" baseline="0">
                <a:solidFill>
                  <a:schemeClr val="bg1">
                    <a:lumMod val="85000"/>
                  </a:schemeClr>
                </a:solidFill>
                <a:latin typeface="Effra"/>
                <a:ea typeface="Effra"/>
                <a:cs typeface="Effra"/>
                <a:sym typeface="Effra"/>
              </a:defRPr>
            </a:lvl1pPr>
          </a:lstStyle>
          <a:p>
            <a:r>
              <a:rPr lang="en-GB" dirty="0"/>
              <a:t>SUBTITLE TO GO HERE</a:t>
            </a:r>
            <a:endParaRPr dirty="0"/>
          </a:p>
        </p:txBody>
      </p:sp>
      <p:pic>
        <p:nvPicPr>
          <p:cNvPr id="18" name="pasted-image.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000" y="1262515"/>
            <a:ext cx="2128669" cy="1334792"/>
          </a:xfrm>
          <a:prstGeom prst="rect">
            <a:avLst/>
          </a:prstGeom>
          <a:ln w="12700">
            <a:miter lim="400000"/>
          </a:ln>
        </p:spPr>
      </p:pic>
      <p:sp>
        <p:nvSpPr>
          <p:cNvPr id="19" name="Shape 19"/>
          <p:cNvSpPr>
            <a:spLocks noGrp="1"/>
          </p:cNvSpPr>
          <p:nvPr>
            <p:ph type="body" sz="quarter" idx="15"/>
          </p:nvPr>
        </p:nvSpPr>
        <p:spPr>
          <a:xfrm>
            <a:off x="474759" y="6210203"/>
            <a:ext cx="1941557" cy="214802"/>
          </a:xfrm>
          <a:prstGeom prst="rect">
            <a:avLst/>
          </a:prstGeom>
        </p:spPr>
        <p:txBody>
          <a:bodyPr wrap="none">
            <a:spAutoFit/>
          </a:bodyPr>
          <a:lstStyle>
            <a:lvl1pPr marL="0" indent="0">
              <a:lnSpc>
                <a:spcPct val="80000"/>
              </a:lnSpc>
              <a:spcBef>
                <a:spcPts val="0"/>
              </a:spcBef>
              <a:buSzTx/>
              <a:buNone/>
              <a:defRPr sz="984" b="0" i="0">
                <a:solidFill>
                  <a:schemeClr val="bg1"/>
                </a:solidFill>
                <a:latin typeface="Effra Light" charset="0"/>
                <a:ea typeface="Effra Light" charset="0"/>
                <a:cs typeface="Effra Light" charset="0"/>
                <a:sym typeface="Effra"/>
              </a:defRPr>
            </a:lvl1pPr>
          </a:lstStyle>
          <a:p>
            <a:r>
              <a:rPr dirty="0"/>
              <a:t>23rd November  I  Austria, Vienna</a:t>
            </a:r>
          </a:p>
        </p:txBody>
      </p:sp>
      <p:sp>
        <p:nvSpPr>
          <p:cNvPr id="20" name="Shape 20"/>
          <p:cNvSpPr>
            <a:spLocks noGrp="1"/>
          </p:cNvSpPr>
          <p:nvPr>
            <p:ph type="body" sz="quarter" idx="16"/>
          </p:nvPr>
        </p:nvSpPr>
        <p:spPr>
          <a:xfrm>
            <a:off x="474759" y="6055880"/>
            <a:ext cx="1797287" cy="214802"/>
          </a:xfrm>
          <a:prstGeom prst="rect">
            <a:avLst/>
          </a:prstGeom>
        </p:spPr>
        <p:txBody>
          <a:bodyPr wrap="none">
            <a:spAutoFit/>
          </a:bodyPr>
          <a:lstStyle>
            <a:lvl1pPr marL="0" indent="0">
              <a:lnSpc>
                <a:spcPct val="80000"/>
              </a:lnSpc>
              <a:spcBef>
                <a:spcPts val="0"/>
              </a:spcBef>
              <a:buSzTx/>
              <a:buNone/>
              <a:defRPr sz="984" b="0" i="0">
                <a:solidFill>
                  <a:schemeClr val="bg1"/>
                </a:solidFill>
                <a:latin typeface="Effra" charset="0"/>
                <a:ea typeface="Effra" charset="0"/>
                <a:cs typeface="Effra" charset="0"/>
                <a:sym typeface="Effra"/>
              </a:defRPr>
            </a:lvl1pPr>
          </a:lstStyle>
          <a:p>
            <a:r>
              <a:rPr dirty="0"/>
              <a:t>WINS Staff member, Job Title</a:t>
            </a:r>
          </a:p>
        </p:txBody>
      </p:sp>
      <p:sp>
        <p:nvSpPr>
          <p:cNvPr id="25" name="Title 1"/>
          <p:cNvSpPr>
            <a:spLocks noGrp="1"/>
          </p:cNvSpPr>
          <p:nvPr>
            <p:ph type="ctrTitle" hasCustomPrompt="1"/>
          </p:nvPr>
        </p:nvSpPr>
        <p:spPr>
          <a:xfrm>
            <a:off x="575381" y="2440551"/>
            <a:ext cx="5109128" cy="1314153"/>
          </a:xfrm>
          <a:prstGeom prst="rect">
            <a:avLst/>
          </a:prstGeom>
        </p:spPr>
        <p:txBody>
          <a:bodyPr anchor="t" anchorCtr="0">
            <a:noAutofit/>
          </a:bodyPr>
          <a:lstStyle>
            <a:lvl1pPr marL="0" marR="0" indent="0" algn="l" defTabSz="410751" rtl="0" eaLnBrk="1" fontAlgn="auto" latinLnBrk="0" hangingPunct="1">
              <a:lnSpc>
                <a:spcPct val="90000"/>
              </a:lnSpc>
              <a:spcBef>
                <a:spcPts val="0"/>
              </a:spcBef>
              <a:spcAft>
                <a:spcPts val="0"/>
              </a:spcAft>
              <a:buClrTx/>
              <a:buSzTx/>
              <a:buFontTx/>
              <a:buNone/>
              <a:tabLst/>
              <a:defRPr lang="en-US" sz="2672" b="1" i="0" smtClean="0">
                <a:solidFill>
                  <a:schemeClr val="bg1"/>
                </a:solidFill>
                <a:effectLst/>
                <a:latin typeface="Noticia Text" charset="0"/>
                <a:ea typeface="Noticia Text" charset="0"/>
                <a:cs typeface="Noticia Text"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Aenean</a:t>
            </a:r>
            <a:r>
              <a:rPr lang="en-GB" dirty="0"/>
              <a:t> </a:t>
            </a:r>
            <a:r>
              <a:rPr lang="en-GB" dirty="0" err="1"/>
              <a:t>tristique</a:t>
            </a:r>
            <a:r>
              <a:rPr lang="en-GB" dirty="0"/>
              <a:t> convallis ligula </a:t>
            </a:r>
            <a:r>
              <a:rPr lang="en-GB" dirty="0" err="1"/>
              <a:t>quis</a:t>
            </a:r>
            <a:r>
              <a:rPr lang="en-GB" dirty="0"/>
              <a:t> </a:t>
            </a:r>
            <a:r>
              <a:rPr lang="en-GB" dirty="0" err="1"/>
              <a:t>molestie</a:t>
            </a:r>
            <a:r>
              <a:rPr lang="en-GB" dirty="0"/>
              <a:t>.</a:t>
            </a:r>
            <a:endParaRPr lang="en-US" dirty="0"/>
          </a:p>
        </p:txBody>
      </p:sp>
      <p:cxnSp>
        <p:nvCxnSpPr>
          <p:cNvPr id="10" name="Straight Connector 9"/>
          <p:cNvCxnSpPr/>
          <p:nvPr userDrawn="1"/>
        </p:nvCxnSpPr>
        <p:spPr>
          <a:xfrm>
            <a:off x="521803" y="5856011"/>
            <a:ext cx="506636" cy="0"/>
          </a:xfrm>
          <a:prstGeom prst="line">
            <a:avLst/>
          </a:prstGeom>
          <a:noFill/>
          <a:ln w="12700" cap="flat">
            <a:solidFill>
              <a:srgbClr val="00B0F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04485152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Divider page">
    <p:spTree>
      <p:nvGrpSpPr>
        <p:cNvPr id="1" name=""/>
        <p:cNvGrpSpPr/>
        <p:nvPr/>
      </p:nvGrpSpPr>
      <p:grpSpPr>
        <a:xfrm>
          <a:off x="0" y="0"/>
          <a:ext cx="0" cy="0"/>
          <a:chOff x="0" y="0"/>
          <a:chExt cx="0" cy="0"/>
        </a:xfrm>
      </p:grpSpPr>
      <p:pic>
        <p:nvPicPr>
          <p:cNvPr id="12" name="pasted-image.pd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3859" y="6281142"/>
            <a:ext cx="1262013" cy="791351"/>
          </a:xfrm>
          <a:prstGeom prst="rect">
            <a:avLst/>
          </a:prstGeom>
          <a:ln w="12700">
            <a:miter lim="400000"/>
          </a:ln>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7567" y="0"/>
            <a:ext cx="9164738" cy="6873554"/>
          </a:xfrm>
          <a:prstGeom prst="rect">
            <a:avLst/>
          </a:prstGeom>
          <a:effectLst/>
        </p:spPr>
      </p:pic>
      <p:cxnSp>
        <p:nvCxnSpPr>
          <p:cNvPr id="16" name="Straight Connector 15"/>
          <p:cNvCxnSpPr/>
          <p:nvPr userDrawn="1"/>
        </p:nvCxnSpPr>
        <p:spPr>
          <a:xfrm>
            <a:off x="370581" y="6090623"/>
            <a:ext cx="8474625" cy="0"/>
          </a:xfrm>
          <a:prstGeom prst="line">
            <a:avLst/>
          </a:prstGeom>
          <a:noFill/>
          <a:ln w="127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17" name="Shape 8"/>
          <p:cNvSpPr>
            <a:spLocks noGrp="1"/>
          </p:cNvSpPr>
          <p:nvPr>
            <p:ph type="sldNum" sz="quarter" idx="2"/>
          </p:nvPr>
        </p:nvSpPr>
        <p:spPr>
          <a:xfrm>
            <a:off x="8599576" y="6394664"/>
            <a:ext cx="277320" cy="254044"/>
          </a:xfrm>
          <a:prstGeom prst="rect">
            <a:avLst/>
          </a:prstGeom>
          <a:ln w="12700">
            <a:miter lim="400000"/>
          </a:ln>
        </p:spPr>
        <p:txBody>
          <a:bodyPr wrap="none" lIns="50800" tIns="50800" rIns="50800" bIns="50800">
            <a:spAutoFit/>
          </a:bodyPr>
          <a:lstStyle>
            <a:lvl1pPr>
              <a:defRPr sz="984" b="0" i="0">
                <a:solidFill>
                  <a:schemeClr val="bg1"/>
                </a:solidFill>
                <a:latin typeface="Effra Light" charset="0"/>
                <a:ea typeface="Effra Light" charset="0"/>
                <a:cs typeface="Effra Light" charset="0"/>
              </a:defRPr>
            </a:lvl1pPr>
          </a:lstStyle>
          <a:p>
            <a:fld id="{86CB4B4D-7CA3-9044-876B-883B54F8677D}" type="slidenum">
              <a:rPr lang="uk-UA" smtClean="0"/>
              <a:pPr/>
              <a:t>‹#›</a:t>
            </a:fld>
            <a:endParaRPr lang="uk-UA" dirty="0"/>
          </a:p>
        </p:txBody>
      </p:sp>
      <p:sp>
        <p:nvSpPr>
          <p:cNvPr id="9" name="Title 1"/>
          <p:cNvSpPr>
            <a:spLocks noGrp="1"/>
          </p:cNvSpPr>
          <p:nvPr>
            <p:ph type="ctrTitle" hasCustomPrompt="1"/>
          </p:nvPr>
        </p:nvSpPr>
        <p:spPr>
          <a:xfrm>
            <a:off x="393860" y="2296446"/>
            <a:ext cx="7575639" cy="1314153"/>
          </a:xfrm>
          <a:prstGeom prst="rect">
            <a:avLst/>
          </a:prstGeom>
        </p:spPr>
        <p:txBody>
          <a:bodyPr anchor="b" anchorCtr="0">
            <a:noAutofit/>
          </a:bodyPr>
          <a:lstStyle>
            <a:lvl1pPr algn="l">
              <a:lnSpc>
                <a:spcPct val="90000"/>
              </a:lnSpc>
              <a:defRPr sz="2250" b="1" i="0" kern="0" spc="-98" baseline="0">
                <a:solidFill>
                  <a:schemeClr val="bg1"/>
                </a:solidFill>
                <a:latin typeface="Noticia Text" charset="0"/>
                <a:ea typeface="Noticia Text" charset="0"/>
                <a:cs typeface="Noticia Text" charset="0"/>
              </a:defRPr>
            </a:lvl1pPr>
          </a:lstStyle>
          <a:p>
            <a:r>
              <a:rPr lang="en-GB" dirty="0"/>
              <a:t>Title to go here here on one line </a:t>
            </a:r>
            <a:br>
              <a:rPr lang="en-GB" dirty="0"/>
            </a:br>
            <a:r>
              <a:rPr lang="en-GB" dirty="0"/>
              <a:t>Second line here if required</a:t>
            </a:r>
            <a:endParaRPr lang="en-US" dirty="0"/>
          </a:p>
        </p:txBody>
      </p:sp>
      <p:sp>
        <p:nvSpPr>
          <p:cNvPr id="29" name="Shape 29"/>
          <p:cNvSpPr>
            <a:spLocks noGrp="1"/>
          </p:cNvSpPr>
          <p:nvPr>
            <p:ph type="body" sz="quarter" idx="13"/>
          </p:nvPr>
        </p:nvSpPr>
        <p:spPr>
          <a:xfrm>
            <a:off x="387858" y="3656861"/>
            <a:ext cx="3089435" cy="241028"/>
          </a:xfrm>
          <a:prstGeom prst="rect">
            <a:avLst/>
          </a:prstGeom>
        </p:spPr>
        <p:txBody>
          <a:bodyPr wrap="none" anchor="t">
            <a:spAutoFit/>
          </a:bodyPr>
          <a:lstStyle>
            <a:lvl1pPr marL="0" indent="0">
              <a:lnSpc>
                <a:spcPct val="80000"/>
              </a:lnSpc>
              <a:spcBef>
                <a:spcPts val="0"/>
              </a:spcBef>
              <a:buSzTx/>
              <a:buNone/>
              <a:defRPr sz="1195" b="1" spc="96">
                <a:solidFill>
                  <a:schemeClr val="bg1">
                    <a:lumMod val="85000"/>
                  </a:schemeClr>
                </a:solidFill>
                <a:latin typeface="Effra"/>
                <a:ea typeface="Effra"/>
                <a:cs typeface="Effra"/>
                <a:sym typeface="Effra"/>
              </a:defRPr>
            </a:lvl1pPr>
          </a:lstStyle>
          <a:p>
            <a:r>
              <a:rPr dirty="0"/>
              <a:t>SUBTITLE TO GO HERE IF REQUIRED</a:t>
            </a:r>
          </a:p>
        </p:txBody>
      </p:sp>
      <p:sp>
        <p:nvSpPr>
          <p:cNvPr id="15" name="Shape 31"/>
          <p:cNvSpPr txBox="1">
            <a:spLocks/>
          </p:cNvSpPr>
          <p:nvPr userDrawn="1"/>
        </p:nvSpPr>
        <p:spPr>
          <a:xfrm>
            <a:off x="2158347" y="6387979"/>
            <a:ext cx="1247938" cy="186109"/>
          </a:xfrm>
          <a:prstGeom prst="rect">
            <a:avLst/>
          </a:prstGeom>
        </p:spPr>
        <p:txBody>
          <a:bodyPr wrap="none">
            <a:noAutofit/>
          </a:bodyPr>
          <a:lstStyle>
            <a:lvl1pPr marL="0" marR="0" indent="0" algn="l" defTabSz="584200" rtl="0" latinLnBrk="0">
              <a:lnSpc>
                <a:spcPct val="80000"/>
              </a:lnSpc>
              <a:spcBef>
                <a:spcPts val="0"/>
              </a:spcBef>
              <a:spcAft>
                <a:spcPts val="0"/>
              </a:spcAft>
              <a:buClrTx/>
              <a:buSzTx/>
              <a:buFontTx/>
              <a:buNone/>
              <a:tabLst/>
              <a:defRPr sz="1400" b="0" i="0" u="none" strike="noStrike" cap="none" spc="0" baseline="0">
                <a:ln>
                  <a:noFill/>
                </a:ln>
                <a:solidFill>
                  <a:schemeClr val="bg1">
                    <a:lumMod val="65000"/>
                  </a:schemeClr>
                </a:solidFill>
                <a:uFillTx/>
                <a:latin typeface="Effra"/>
                <a:ea typeface="Effra"/>
                <a:cs typeface="Effra"/>
                <a:sym typeface="Effra"/>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hangingPunct="1"/>
            <a:r>
              <a:rPr lang="en-US" sz="984" b="0" i="0" dirty="0">
                <a:solidFill>
                  <a:schemeClr val="bg1"/>
                </a:solidFill>
                <a:effectLst/>
                <a:latin typeface="Effra Light" charset="0"/>
                <a:ea typeface="Effra Light" charset="0"/>
                <a:cs typeface="Effra Light" charset="0"/>
              </a:rPr>
              <a:t>Title of presentation</a:t>
            </a:r>
          </a:p>
        </p:txBody>
      </p:sp>
    </p:spTree>
    <p:extLst>
      <p:ext uri="{BB962C8B-B14F-4D97-AF65-F5344CB8AC3E}">
        <p14:creationId xmlns:p14="http://schemas.microsoft.com/office/powerpoint/2010/main" val="1917862139"/>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Divider page">
    <p:spTree>
      <p:nvGrpSpPr>
        <p:cNvPr id="1" name=""/>
        <p:cNvGrpSpPr/>
        <p:nvPr/>
      </p:nvGrpSpPr>
      <p:grpSpPr>
        <a:xfrm>
          <a:off x="0" y="0"/>
          <a:ext cx="0" cy="0"/>
          <a:chOff x="0" y="0"/>
          <a:chExt cx="0" cy="0"/>
        </a:xfrm>
      </p:grpSpPr>
      <p:pic>
        <p:nvPicPr>
          <p:cNvPr id="12" name="pasted-image.pd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3859" y="6281142"/>
            <a:ext cx="1262013" cy="791351"/>
          </a:xfrm>
          <a:prstGeom prst="rect">
            <a:avLst/>
          </a:prstGeom>
          <a:ln w="12700">
            <a:miter lim="400000"/>
          </a:ln>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7567" y="-1"/>
            <a:ext cx="9164738" cy="6873553"/>
          </a:xfrm>
          <a:prstGeom prst="rect">
            <a:avLst/>
          </a:prstGeom>
          <a:effectLst/>
        </p:spPr>
      </p:pic>
      <p:cxnSp>
        <p:nvCxnSpPr>
          <p:cNvPr id="16" name="Straight Connector 15"/>
          <p:cNvCxnSpPr/>
          <p:nvPr userDrawn="1"/>
        </p:nvCxnSpPr>
        <p:spPr>
          <a:xfrm>
            <a:off x="370581" y="6090623"/>
            <a:ext cx="8474625" cy="0"/>
          </a:xfrm>
          <a:prstGeom prst="line">
            <a:avLst/>
          </a:prstGeom>
          <a:noFill/>
          <a:ln w="127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17" name="Shape 8"/>
          <p:cNvSpPr>
            <a:spLocks noGrp="1"/>
          </p:cNvSpPr>
          <p:nvPr>
            <p:ph type="sldNum" sz="quarter" idx="2"/>
          </p:nvPr>
        </p:nvSpPr>
        <p:spPr>
          <a:xfrm>
            <a:off x="8599576" y="6394664"/>
            <a:ext cx="277320" cy="254044"/>
          </a:xfrm>
          <a:prstGeom prst="rect">
            <a:avLst/>
          </a:prstGeom>
          <a:ln w="12700">
            <a:miter lim="400000"/>
          </a:ln>
        </p:spPr>
        <p:txBody>
          <a:bodyPr wrap="none" lIns="50800" tIns="50800" rIns="50800" bIns="50800">
            <a:spAutoFit/>
          </a:bodyPr>
          <a:lstStyle>
            <a:lvl1pPr>
              <a:defRPr sz="984" b="0" i="0">
                <a:solidFill>
                  <a:schemeClr val="bg1"/>
                </a:solidFill>
                <a:latin typeface="Effra Light" charset="0"/>
                <a:ea typeface="Effra Light" charset="0"/>
                <a:cs typeface="Effra Light" charset="0"/>
              </a:defRPr>
            </a:lvl1pPr>
          </a:lstStyle>
          <a:p>
            <a:fld id="{86CB4B4D-7CA3-9044-876B-883B54F8677D}" type="slidenum">
              <a:rPr lang="uk-UA" smtClean="0"/>
              <a:pPr/>
              <a:t>‹#›</a:t>
            </a:fld>
            <a:endParaRPr lang="uk-UA" dirty="0"/>
          </a:p>
        </p:txBody>
      </p:sp>
      <p:sp>
        <p:nvSpPr>
          <p:cNvPr id="29" name="Shape 29"/>
          <p:cNvSpPr>
            <a:spLocks noGrp="1"/>
          </p:cNvSpPr>
          <p:nvPr>
            <p:ph type="body" sz="quarter" idx="13"/>
          </p:nvPr>
        </p:nvSpPr>
        <p:spPr>
          <a:xfrm>
            <a:off x="387858" y="3656861"/>
            <a:ext cx="3089435" cy="241028"/>
          </a:xfrm>
          <a:prstGeom prst="rect">
            <a:avLst/>
          </a:prstGeom>
        </p:spPr>
        <p:txBody>
          <a:bodyPr wrap="none" anchor="t">
            <a:spAutoFit/>
          </a:bodyPr>
          <a:lstStyle>
            <a:lvl1pPr marL="0" indent="0">
              <a:lnSpc>
                <a:spcPct val="80000"/>
              </a:lnSpc>
              <a:spcBef>
                <a:spcPts val="0"/>
              </a:spcBef>
              <a:buSzTx/>
              <a:buNone/>
              <a:defRPr sz="1195" b="1" spc="96">
                <a:solidFill>
                  <a:schemeClr val="bg1">
                    <a:lumMod val="85000"/>
                  </a:schemeClr>
                </a:solidFill>
                <a:latin typeface="Effra"/>
                <a:ea typeface="Effra"/>
                <a:cs typeface="Effra"/>
                <a:sym typeface="Effra"/>
              </a:defRPr>
            </a:lvl1pPr>
          </a:lstStyle>
          <a:p>
            <a:r>
              <a:rPr dirty="0"/>
              <a:t>SUBTITLE TO GO HERE IF REQUIRED</a:t>
            </a:r>
          </a:p>
        </p:txBody>
      </p:sp>
      <p:sp>
        <p:nvSpPr>
          <p:cNvPr id="13" name="Shape 31"/>
          <p:cNvSpPr txBox="1">
            <a:spLocks/>
          </p:cNvSpPr>
          <p:nvPr userDrawn="1"/>
        </p:nvSpPr>
        <p:spPr>
          <a:xfrm>
            <a:off x="2158347" y="6387979"/>
            <a:ext cx="1247938" cy="186109"/>
          </a:xfrm>
          <a:prstGeom prst="rect">
            <a:avLst/>
          </a:prstGeom>
        </p:spPr>
        <p:txBody>
          <a:bodyPr wrap="none">
            <a:noAutofit/>
          </a:bodyPr>
          <a:lstStyle>
            <a:lvl1pPr marL="0" marR="0" indent="0" algn="l" defTabSz="584200" rtl="0" latinLnBrk="0">
              <a:lnSpc>
                <a:spcPct val="80000"/>
              </a:lnSpc>
              <a:spcBef>
                <a:spcPts val="0"/>
              </a:spcBef>
              <a:spcAft>
                <a:spcPts val="0"/>
              </a:spcAft>
              <a:buClrTx/>
              <a:buSzTx/>
              <a:buFontTx/>
              <a:buNone/>
              <a:tabLst/>
              <a:defRPr sz="1400" b="0" i="0" u="none" strike="noStrike" cap="none" spc="0" baseline="0">
                <a:ln>
                  <a:noFill/>
                </a:ln>
                <a:solidFill>
                  <a:schemeClr val="bg1">
                    <a:lumMod val="65000"/>
                  </a:schemeClr>
                </a:solidFill>
                <a:uFillTx/>
                <a:latin typeface="Effra"/>
                <a:ea typeface="Effra"/>
                <a:cs typeface="Effra"/>
                <a:sym typeface="Effra"/>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hangingPunct="1"/>
            <a:r>
              <a:rPr lang="en-US" sz="984" b="0" i="0" dirty="0">
                <a:solidFill>
                  <a:schemeClr val="bg1"/>
                </a:solidFill>
                <a:effectLst/>
                <a:latin typeface="Effra Light" charset="0"/>
                <a:ea typeface="Effra Light" charset="0"/>
                <a:cs typeface="Effra Light" charset="0"/>
              </a:rPr>
              <a:t>Title of presentation</a:t>
            </a:r>
          </a:p>
        </p:txBody>
      </p:sp>
      <p:sp>
        <p:nvSpPr>
          <p:cNvPr id="11" name="Title 1"/>
          <p:cNvSpPr>
            <a:spLocks noGrp="1"/>
          </p:cNvSpPr>
          <p:nvPr>
            <p:ph type="ctrTitle" hasCustomPrompt="1"/>
          </p:nvPr>
        </p:nvSpPr>
        <p:spPr>
          <a:xfrm>
            <a:off x="393860" y="2296446"/>
            <a:ext cx="7575639" cy="1314153"/>
          </a:xfrm>
          <a:prstGeom prst="rect">
            <a:avLst/>
          </a:prstGeom>
        </p:spPr>
        <p:txBody>
          <a:bodyPr anchor="b" anchorCtr="0">
            <a:noAutofit/>
          </a:bodyPr>
          <a:lstStyle>
            <a:lvl1pPr algn="l">
              <a:lnSpc>
                <a:spcPct val="90000"/>
              </a:lnSpc>
              <a:defRPr sz="2250" b="1" i="0" kern="0" spc="-98" baseline="0">
                <a:solidFill>
                  <a:schemeClr val="bg1"/>
                </a:solidFill>
                <a:latin typeface="Noticia Text" charset="0"/>
                <a:ea typeface="Noticia Text" charset="0"/>
                <a:cs typeface="Noticia Text" charset="0"/>
              </a:defRPr>
            </a:lvl1pPr>
          </a:lstStyle>
          <a:p>
            <a:r>
              <a:rPr lang="en-GB" dirty="0"/>
              <a:t>Title to go here here on one line </a:t>
            </a:r>
            <a:br>
              <a:rPr lang="en-GB" dirty="0"/>
            </a:br>
            <a:r>
              <a:rPr lang="en-GB" dirty="0"/>
              <a:t>Second line here if required</a:t>
            </a:r>
            <a:endParaRPr lang="en-US" dirty="0"/>
          </a:p>
        </p:txBody>
      </p:sp>
    </p:spTree>
    <p:extLst>
      <p:ext uri="{BB962C8B-B14F-4D97-AF65-F5344CB8AC3E}">
        <p14:creationId xmlns:p14="http://schemas.microsoft.com/office/powerpoint/2010/main" val="455703459"/>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py slide">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9144000" cy="6858001"/>
          </a:xfrm>
          <a:prstGeom prst="rect">
            <a:avLst/>
          </a:prstGeom>
        </p:spPr>
      </p:pic>
      <p:sp>
        <p:nvSpPr>
          <p:cNvPr id="41" name="Shape 41"/>
          <p:cNvSpPr>
            <a:spLocks noGrp="1"/>
          </p:cNvSpPr>
          <p:nvPr>
            <p:ph type="body" sz="quarter" idx="13"/>
          </p:nvPr>
        </p:nvSpPr>
        <p:spPr>
          <a:xfrm>
            <a:off x="378928" y="2084480"/>
            <a:ext cx="3089435" cy="241028"/>
          </a:xfrm>
          <a:prstGeom prst="rect">
            <a:avLst/>
          </a:prstGeom>
        </p:spPr>
        <p:txBody>
          <a:bodyPr wrap="none" anchor="t">
            <a:spAutoFit/>
          </a:bodyPr>
          <a:lstStyle>
            <a:lvl1pPr marL="0" indent="0">
              <a:lnSpc>
                <a:spcPct val="80000"/>
              </a:lnSpc>
              <a:spcBef>
                <a:spcPts val="0"/>
              </a:spcBef>
              <a:buSzTx/>
              <a:buNone/>
              <a:defRPr sz="1195" b="1" spc="96">
                <a:solidFill>
                  <a:srgbClr val="00ACE5"/>
                </a:solidFill>
                <a:latin typeface="Effra"/>
                <a:ea typeface="Effra"/>
                <a:cs typeface="Effra"/>
                <a:sym typeface="Effra"/>
              </a:defRPr>
            </a:lvl1pPr>
          </a:lstStyle>
          <a:p>
            <a:r>
              <a:t>SUBTITLE TO GO HERE IF REQUIRED</a:t>
            </a:r>
          </a:p>
        </p:txBody>
      </p:sp>
      <p:sp>
        <p:nvSpPr>
          <p:cNvPr id="48" name="Shape 48"/>
          <p:cNvSpPr>
            <a:spLocks noGrp="1"/>
          </p:cNvSpPr>
          <p:nvPr>
            <p:ph type="sldNum" sz="quarter" idx="2"/>
          </p:nvPr>
        </p:nvSpPr>
        <p:spPr>
          <a:xfrm>
            <a:off x="8599576" y="6339357"/>
            <a:ext cx="277320" cy="254044"/>
          </a:xfrm>
          <a:prstGeom prst="rect">
            <a:avLst/>
          </a:prstGeom>
        </p:spPr>
        <p:txBody>
          <a:bodyPr/>
          <a:lstStyle/>
          <a:p>
            <a:fld id="{86CB4B4D-7CA3-9044-876B-883B54F8677D}" type="slidenum">
              <a:t>‹#›</a:t>
            </a:fld>
            <a:endParaRPr/>
          </a:p>
        </p:txBody>
      </p:sp>
      <p:pic>
        <p:nvPicPr>
          <p:cNvPr id="12" name="Picture 11"/>
          <p:cNvPicPr>
            <a:picLocks noChangeAspect="1"/>
          </p:cNvPicPr>
          <p:nvPr userDrawn="1"/>
        </p:nvPicPr>
        <p:blipFill>
          <a:blip r:embed="rId3"/>
          <a:stretch>
            <a:fillRect/>
          </a:stretch>
        </p:blipFill>
        <p:spPr>
          <a:xfrm>
            <a:off x="378928" y="6281142"/>
            <a:ext cx="1276945" cy="330398"/>
          </a:xfrm>
          <a:prstGeom prst="rect">
            <a:avLst/>
          </a:prstGeom>
        </p:spPr>
      </p:pic>
      <p:sp>
        <p:nvSpPr>
          <p:cNvPr id="13" name="Title 1"/>
          <p:cNvSpPr>
            <a:spLocks noGrp="1"/>
          </p:cNvSpPr>
          <p:nvPr>
            <p:ph type="ctrTitle" hasCustomPrompt="1"/>
          </p:nvPr>
        </p:nvSpPr>
        <p:spPr>
          <a:xfrm>
            <a:off x="370581" y="1165180"/>
            <a:ext cx="7944744" cy="791762"/>
          </a:xfrm>
          <a:prstGeom prst="rect">
            <a:avLst/>
          </a:prstGeom>
        </p:spPr>
        <p:txBody>
          <a:bodyPr anchor="t" anchorCtr="0">
            <a:noAutofit/>
          </a:bodyPr>
          <a:lstStyle>
            <a:lvl1pPr algn="l">
              <a:lnSpc>
                <a:spcPct val="90000"/>
              </a:lnSpc>
              <a:defRPr sz="2953" b="1" i="0" kern="0" spc="-98" baseline="0">
                <a:solidFill>
                  <a:srgbClr val="00517B"/>
                </a:solidFill>
                <a:latin typeface="Noticia Text"/>
                <a:cs typeface="Noticia Text"/>
              </a:defRPr>
            </a:lvl1pPr>
          </a:lstStyle>
          <a:p>
            <a:r>
              <a:rPr lang="en-GB" dirty="0"/>
              <a:t>Page title to go here here on one line </a:t>
            </a:r>
            <a:br>
              <a:rPr lang="en-GB" dirty="0"/>
            </a:br>
            <a:r>
              <a:rPr lang="en-GB" dirty="0"/>
              <a:t>Second line here if required</a:t>
            </a:r>
            <a:endParaRPr lang="en-US" dirty="0"/>
          </a:p>
        </p:txBody>
      </p:sp>
      <p:cxnSp>
        <p:nvCxnSpPr>
          <p:cNvPr id="4" name="Straight Connector 3"/>
          <p:cNvCxnSpPr/>
          <p:nvPr userDrawn="1"/>
        </p:nvCxnSpPr>
        <p:spPr>
          <a:xfrm>
            <a:off x="370581" y="6090623"/>
            <a:ext cx="8474625" cy="0"/>
          </a:xfrm>
          <a:prstGeom prst="line">
            <a:avLst/>
          </a:prstGeom>
          <a:noFill/>
          <a:ln w="12700" cap="flat">
            <a:solidFill>
              <a:schemeClr val="tx2"/>
            </a:solidFill>
            <a:prstDash val="solid"/>
            <a:miter lim="400000"/>
          </a:ln>
          <a:effectLst/>
          <a:sp3d/>
        </p:spPr>
        <p:style>
          <a:lnRef idx="0">
            <a:scrgbClr r="0" g="0" b="0"/>
          </a:lnRef>
          <a:fillRef idx="0">
            <a:scrgbClr r="0" g="0" b="0"/>
          </a:fillRef>
          <a:effectRef idx="0">
            <a:scrgbClr r="0" g="0" b="0"/>
          </a:effectRef>
          <a:fontRef idx="none"/>
        </p:style>
      </p:cxnSp>
      <p:sp>
        <p:nvSpPr>
          <p:cNvPr id="17" name="Shape 31"/>
          <p:cNvSpPr txBox="1">
            <a:spLocks/>
          </p:cNvSpPr>
          <p:nvPr userDrawn="1"/>
        </p:nvSpPr>
        <p:spPr>
          <a:xfrm>
            <a:off x="2158347" y="6387979"/>
            <a:ext cx="898003" cy="214802"/>
          </a:xfrm>
          <a:prstGeom prst="rect">
            <a:avLst/>
          </a:prstGeom>
        </p:spPr>
        <p:txBody>
          <a:bodyPr wrap="none">
            <a:spAutoFit/>
          </a:bodyPr>
          <a:lstStyle>
            <a:lvl1pPr marL="0" marR="0" indent="0" algn="l" defTabSz="584200" rtl="0" latinLnBrk="0">
              <a:lnSpc>
                <a:spcPct val="80000"/>
              </a:lnSpc>
              <a:spcBef>
                <a:spcPts val="0"/>
              </a:spcBef>
              <a:spcAft>
                <a:spcPts val="0"/>
              </a:spcAft>
              <a:buClrTx/>
              <a:buSzTx/>
              <a:buFontTx/>
              <a:buNone/>
              <a:tabLst/>
              <a:defRPr sz="1400" b="0" i="0" u="none" strike="noStrike" cap="none" spc="0" baseline="0">
                <a:ln>
                  <a:noFill/>
                </a:ln>
                <a:solidFill>
                  <a:schemeClr val="bg1">
                    <a:lumMod val="65000"/>
                  </a:schemeClr>
                </a:solidFill>
                <a:uFillTx/>
                <a:latin typeface="Effra"/>
                <a:ea typeface="Effra"/>
                <a:cs typeface="Effra"/>
                <a:sym typeface="Effra"/>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hangingPunct="1"/>
            <a:r>
              <a:rPr lang="en-US" sz="984" b="0" i="0" dirty="0">
                <a:solidFill>
                  <a:schemeClr val="tx2"/>
                </a:solidFill>
                <a:latin typeface="Effra Light" charset="0"/>
                <a:ea typeface="Effra Light" charset="0"/>
                <a:cs typeface="Effra Light" charset="0"/>
              </a:rPr>
              <a:t>WINS Update</a:t>
            </a:r>
          </a:p>
        </p:txBody>
      </p:sp>
      <p:sp>
        <p:nvSpPr>
          <p:cNvPr id="45" name="Shape 45"/>
          <p:cNvSpPr>
            <a:spLocks noGrp="1"/>
          </p:cNvSpPr>
          <p:nvPr>
            <p:ph type="body" sz="half" idx="16" hasCustomPrompt="1"/>
          </p:nvPr>
        </p:nvSpPr>
        <p:spPr>
          <a:xfrm>
            <a:off x="370580" y="2725321"/>
            <a:ext cx="6613199" cy="2064507"/>
          </a:xfrm>
          <a:prstGeom prst="rect">
            <a:avLst/>
          </a:prstGeom>
        </p:spPr>
        <p:txBody>
          <a:bodyPr anchor="t">
            <a:spAutoFit/>
          </a:bodyPr>
          <a:lstStyle>
            <a:lvl1pPr marL="0" indent="0">
              <a:lnSpc>
                <a:spcPct val="120000"/>
              </a:lnSpc>
              <a:spcBef>
                <a:spcPts val="0"/>
              </a:spcBef>
              <a:buSzTx/>
              <a:buNone/>
              <a:defRPr sz="1547" baseline="0">
                <a:latin typeface="Effra Light" charset="0"/>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Aliquam</a:t>
            </a:r>
            <a:r>
              <a:rPr lang="en-US" dirty="0"/>
              <a:t> </a:t>
            </a:r>
            <a:r>
              <a:rPr lang="en-US" dirty="0" err="1"/>
              <a:t>eros</a:t>
            </a:r>
            <a:r>
              <a:rPr lang="en-US" dirty="0"/>
              <a:t> ex, </a:t>
            </a:r>
            <a:r>
              <a:rPr lang="en-US" dirty="0" err="1"/>
              <a:t>hendrerit</a:t>
            </a:r>
            <a:r>
              <a:rPr lang="en-US" dirty="0"/>
              <a:t> </a:t>
            </a:r>
            <a:r>
              <a:rPr lang="en-US" dirty="0" err="1"/>
              <a:t>sed</a:t>
            </a:r>
            <a:r>
              <a:rPr lang="en-US" dirty="0"/>
              <a:t> </a:t>
            </a:r>
            <a:r>
              <a:rPr lang="en-US" dirty="0" err="1"/>
              <a:t>eleifend</a:t>
            </a:r>
            <a:r>
              <a:rPr lang="en-US" dirty="0"/>
              <a:t> </a:t>
            </a:r>
            <a:r>
              <a:rPr lang="en-US" dirty="0" err="1"/>
              <a:t>nec</a:t>
            </a:r>
            <a:r>
              <a:rPr lang="en-US" dirty="0"/>
              <a:t>, </a:t>
            </a:r>
            <a:r>
              <a:rPr lang="en-US" dirty="0" err="1"/>
              <a:t>lacinia</a:t>
            </a:r>
            <a:r>
              <a:rPr lang="en-US" dirty="0"/>
              <a:t> </a:t>
            </a:r>
            <a:r>
              <a:rPr lang="en-US" dirty="0" err="1"/>
              <a:t>ut</a:t>
            </a:r>
            <a:r>
              <a:rPr lang="en-US" dirty="0"/>
              <a:t> est. </a:t>
            </a:r>
            <a:r>
              <a:rPr lang="en-US" dirty="0" err="1"/>
              <a:t>Suspendisse</a:t>
            </a:r>
            <a:r>
              <a:rPr lang="en-US" dirty="0"/>
              <a:t> </a:t>
            </a:r>
            <a:r>
              <a:rPr lang="en-US" dirty="0" err="1"/>
              <a:t>efficitur</a:t>
            </a:r>
            <a:r>
              <a:rPr lang="en-US" dirty="0"/>
              <a:t> ante </a:t>
            </a:r>
            <a:r>
              <a:rPr lang="en-US" dirty="0" err="1"/>
              <a:t>eget</a:t>
            </a:r>
            <a:r>
              <a:rPr lang="en-US" dirty="0"/>
              <a:t> </a:t>
            </a:r>
            <a:r>
              <a:rPr lang="en-US" dirty="0" err="1"/>
              <a:t>consectetur</a:t>
            </a:r>
            <a:r>
              <a:rPr lang="en-US" dirty="0"/>
              <a:t> </a:t>
            </a:r>
            <a:r>
              <a:rPr lang="en-US" dirty="0" err="1"/>
              <a:t>euismod</a:t>
            </a:r>
            <a:r>
              <a:rPr lang="en-US" dirty="0"/>
              <a:t>. Integer </a:t>
            </a:r>
            <a:r>
              <a:rPr lang="en-US" dirty="0" err="1"/>
              <a:t>blandit</a:t>
            </a:r>
            <a:r>
              <a:rPr lang="en-US" dirty="0"/>
              <a:t> </a:t>
            </a:r>
            <a:r>
              <a:rPr lang="en-US" dirty="0" err="1"/>
              <a:t>nulla</a:t>
            </a:r>
            <a:r>
              <a:rPr lang="en-US" dirty="0"/>
              <a:t> libero, </a:t>
            </a:r>
            <a:r>
              <a:rPr lang="en-US" dirty="0" err="1"/>
              <a:t>quis</a:t>
            </a:r>
            <a:r>
              <a:rPr lang="en-US" dirty="0"/>
              <a:t> </a:t>
            </a:r>
            <a:r>
              <a:rPr lang="en-US" dirty="0" err="1"/>
              <a:t>feugiat</a:t>
            </a:r>
            <a:r>
              <a:rPr lang="en-US" dirty="0"/>
              <a:t> </a:t>
            </a:r>
            <a:r>
              <a:rPr lang="en-US" dirty="0" err="1"/>
              <a:t>urna</a:t>
            </a:r>
            <a:r>
              <a:rPr lang="en-US" dirty="0"/>
              <a:t> </a:t>
            </a:r>
            <a:r>
              <a:rPr lang="en-US" dirty="0" err="1"/>
              <a:t>varius</a:t>
            </a:r>
            <a:r>
              <a:rPr lang="en-US" dirty="0"/>
              <a:t> </a:t>
            </a:r>
            <a:r>
              <a:rPr lang="en-US" dirty="0" err="1"/>
              <a:t>quis</a:t>
            </a:r>
            <a:r>
              <a:rPr lang="en-US" dirty="0"/>
              <a:t>. </a:t>
            </a:r>
            <a:r>
              <a:rPr lang="en-US" dirty="0" err="1"/>
              <a:t>Aenean</a:t>
            </a:r>
            <a:r>
              <a:rPr lang="en-US" dirty="0"/>
              <a:t> </a:t>
            </a:r>
            <a:r>
              <a:rPr lang="en-US" dirty="0" err="1"/>
              <a:t>volutpat</a:t>
            </a:r>
            <a:r>
              <a:rPr lang="en-US" dirty="0"/>
              <a:t> ex ac </a:t>
            </a:r>
            <a:r>
              <a:rPr lang="en-US" dirty="0" err="1"/>
              <a:t>placerat</a:t>
            </a:r>
            <a:r>
              <a:rPr lang="en-US" dirty="0"/>
              <a:t> </a:t>
            </a:r>
            <a:r>
              <a:rPr lang="en-US" dirty="0" err="1"/>
              <a:t>porttitor</a:t>
            </a:r>
            <a:r>
              <a:rPr lang="en-US" dirty="0"/>
              <a:t>. </a:t>
            </a:r>
            <a:r>
              <a:rPr lang="en-US" dirty="0" err="1"/>
              <a:t>Sed</a:t>
            </a:r>
            <a:r>
              <a:rPr lang="en-US" dirty="0"/>
              <a:t> </a:t>
            </a:r>
            <a:r>
              <a:rPr lang="en-US" dirty="0" err="1"/>
              <a:t>quis</a:t>
            </a:r>
            <a:r>
              <a:rPr lang="en-US" dirty="0"/>
              <a:t> </a:t>
            </a:r>
            <a:r>
              <a:rPr lang="en-US" dirty="0" err="1"/>
              <a:t>ultrices</a:t>
            </a:r>
            <a:r>
              <a:rPr lang="en-US" dirty="0"/>
              <a:t> lorem, sit </a:t>
            </a:r>
            <a:r>
              <a:rPr lang="en-US" dirty="0" err="1"/>
              <a:t>amet</a:t>
            </a:r>
            <a:r>
              <a:rPr lang="en-US" dirty="0"/>
              <a:t> </a:t>
            </a:r>
            <a:r>
              <a:rPr lang="en-US" dirty="0" err="1"/>
              <a:t>placerat</a:t>
            </a:r>
            <a:r>
              <a:rPr lang="en-US" dirty="0"/>
              <a:t> ex. </a:t>
            </a:r>
            <a:r>
              <a:rPr lang="en-US" dirty="0" err="1"/>
              <a:t>Cras</a:t>
            </a:r>
            <a:r>
              <a:rPr lang="en-US" dirty="0"/>
              <a:t> </a:t>
            </a:r>
            <a:r>
              <a:rPr lang="en-US" dirty="0" err="1"/>
              <a:t>pretium</a:t>
            </a:r>
            <a:r>
              <a:rPr lang="en-US" dirty="0"/>
              <a:t>, </a:t>
            </a:r>
            <a:r>
              <a:rPr lang="en-US" dirty="0" err="1"/>
              <a:t>nunc</a:t>
            </a:r>
            <a:r>
              <a:rPr lang="en-US" dirty="0"/>
              <a:t> </a:t>
            </a:r>
            <a:r>
              <a:rPr lang="en-US" dirty="0" err="1"/>
              <a:t>nec</a:t>
            </a:r>
            <a:r>
              <a:rPr lang="en-US" dirty="0"/>
              <a:t> </a:t>
            </a:r>
            <a:r>
              <a:rPr lang="en-US" dirty="0" err="1"/>
              <a:t>porttitor</a:t>
            </a:r>
            <a:r>
              <a:rPr lang="en-US" dirty="0"/>
              <a:t> maximus, ante mi </a:t>
            </a:r>
            <a:r>
              <a:rPr lang="en-US" dirty="0" err="1"/>
              <a:t>placerat</a:t>
            </a:r>
            <a:r>
              <a:rPr lang="en-US" dirty="0"/>
              <a:t> quam, id </a:t>
            </a:r>
            <a:r>
              <a:rPr lang="en-US" dirty="0" err="1"/>
              <a:t>posuere</a:t>
            </a:r>
            <a:r>
              <a:rPr lang="en-US" dirty="0"/>
              <a:t> mi </a:t>
            </a:r>
            <a:r>
              <a:rPr lang="en-US" dirty="0" err="1"/>
              <a:t>purus</a:t>
            </a:r>
            <a:r>
              <a:rPr lang="en-US" dirty="0"/>
              <a:t> sit </a:t>
            </a:r>
            <a:r>
              <a:rPr lang="en-US" dirty="0" err="1"/>
              <a:t>amet</a:t>
            </a:r>
            <a:r>
              <a:rPr lang="en-US" dirty="0"/>
              <a:t> </a:t>
            </a:r>
            <a:r>
              <a:rPr lang="en-US" dirty="0" err="1"/>
              <a:t>metus</a:t>
            </a:r>
            <a:r>
              <a:rPr lang="en-US" dirty="0"/>
              <a:t>. </a:t>
            </a:r>
            <a:r>
              <a:rPr lang="en-US" dirty="0" err="1"/>
              <a:t>Morbi</a:t>
            </a:r>
            <a:r>
              <a:rPr lang="en-US" dirty="0"/>
              <a:t> </a:t>
            </a:r>
            <a:r>
              <a:rPr lang="en-US" dirty="0" err="1"/>
              <a:t>felis</a:t>
            </a:r>
            <a:r>
              <a:rPr lang="en-US" dirty="0"/>
              <a:t> ligula, </a:t>
            </a:r>
            <a:r>
              <a:rPr lang="en-US" dirty="0" err="1"/>
              <a:t>egestas</a:t>
            </a:r>
            <a:r>
              <a:rPr lang="en-US" dirty="0"/>
              <a:t> </a:t>
            </a:r>
            <a:r>
              <a:rPr lang="en-US" dirty="0" err="1"/>
              <a:t>quis</a:t>
            </a:r>
            <a:r>
              <a:rPr lang="en-US" dirty="0"/>
              <a:t> </a:t>
            </a:r>
            <a:r>
              <a:rPr lang="en-US" dirty="0" err="1"/>
              <a:t>urna</a:t>
            </a:r>
            <a:r>
              <a:rPr lang="en-US" dirty="0"/>
              <a:t> maximus, </a:t>
            </a:r>
            <a:r>
              <a:rPr lang="en-US" dirty="0" err="1"/>
              <a:t>feugiat</a:t>
            </a:r>
            <a:r>
              <a:rPr lang="en-US" dirty="0"/>
              <a:t> </a:t>
            </a:r>
            <a:r>
              <a:rPr lang="en-US" dirty="0" err="1"/>
              <a:t>malesuada</a:t>
            </a:r>
            <a:r>
              <a:rPr lang="en-US" dirty="0"/>
              <a:t> </a:t>
            </a:r>
            <a:r>
              <a:rPr lang="en-US" dirty="0" err="1"/>
              <a:t>elit</a:t>
            </a:r>
            <a:r>
              <a:rPr lang="en-US" dirty="0"/>
              <a:t>. </a:t>
            </a:r>
            <a:r>
              <a:rPr lang="en-US" dirty="0" err="1"/>
              <a:t>Donec</a:t>
            </a:r>
            <a:r>
              <a:rPr lang="en-US" dirty="0"/>
              <a:t> id </a:t>
            </a:r>
            <a:r>
              <a:rPr lang="en-US" dirty="0" err="1"/>
              <a:t>fermentum</a:t>
            </a:r>
            <a:r>
              <a:rPr lang="en-US" dirty="0"/>
              <a:t> </a:t>
            </a:r>
            <a:r>
              <a:rPr lang="en-US" dirty="0" err="1"/>
              <a:t>metus</a:t>
            </a:r>
            <a:r>
              <a:rPr lang="en-US" dirty="0"/>
              <a:t>.</a:t>
            </a:r>
          </a:p>
        </p:txBody>
      </p:sp>
    </p:spTree>
    <p:extLst>
      <p:ext uri="{BB962C8B-B14F-4D97-AF65-F5344CB8AC3E}">
        <p14:creationId xmlns:p14="http://schemas.microsoft.com/office/powerpoint/2010/main" val="1564251258"/>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Copy slide">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9144000" cy="6858001"/>
          </a:xfrm>
          <a:prstGeom prst="rect">
            <a:avLst/>
          </a:prstGeom>
        </p:spPr>
      </p:pic>
      <p:sp>
        <p:nvSpPr>
          <p:cNvPr id="41" name="Shape 41"/>
          <p:cNvSpPr>
            <a:spLocks noGrp="1"/>
          </p:cNvSpPr>
          <p:nvPr>
            <p:ph type="body" sz="quarter" idx="13"/>
          </p:nvPr>
        </p:nvSpPr>
        <p:spPr>
          <a:xfrm>
            <a:off x="378928" y="2084480"/>
            <a:ext cx="3089435" cy="241028"/>
          </a:xfrm>
          <a:prstGeom prst="rect">
            <a:avLst/>
          </a:prstGeom>
        </p:spPr>
        <p:txBody>
          <a:bodyPr wrap="none" anchor="t">
            <a:spAutoFit/>
          </a:bodyPr>
          <a:lstStyle>
            <a:lvl1pPr marL="0" indent="0">
              <a:lnSpc>
                <a:spcPct val="80000"/>
              </a:lnSpc>
              <a:spcBef>
                <a:spcPts val="0"/>
              </a:spcBef>
              <a:buSzTx/>
              <a:buNone/>
              <a:defRPr sz="1195" b="1" spc="96">
                <a:solidFill>
                  <a:srgbClr val="00ACE5"/>
                </a:solidFill>
                <a:latin typeface="Effra"/>
                <a:ea typeface="Effra"/>
                <a:cs typeface="Effra"/>
                <a:sym typeface="Effra"/>
              </a:defRPr>
            </a:lvl1pPr>
          </a:lstStyle>
          <a:p>
            <a:r>
              <a:t>SUBTITLE TO GO HERE IF REQUIRED</a:t>
            </a:r>
          </a:p>
        </p:txBody>
      </p:sp>
      <p:sp>
        <p:nvSpPr>
          <p:cNvPr id="48" name="Shape 48"/>
          <p:cNvSpPr>
            <a:spLocks noGrp="1"/>
          </p:cNvSpPr>
          <p:nvPr>
            <p:ph type="sldNum" sz="quarter" idx="2"/>
          </p:nvPr>
        </p:nvSpPr>
        <p:spPr>
          <a:xfrm>
            <a:off x="8599576" y="6339357"/>
            <a:ext cx="277320" cy="254044"/>
          </a:xfrm>
          <a:prstGeom prst="rect">
            <a:avLst/>
          </a:prstGeom>
        </p:spPr>
        <p:txBody>
          <a:bodyPr/>
          <a:lstStyle/>
          <a:p>
            <a:fld id="{86CB4B4D-7CA3-9044-876B-883B54F8677D}" type="slidenum">
              <a:t>‹#›</a:t>
            </a:fld>
            <a:endParaRPr/>
          </a:p>
        </p:txBody>
      </p:sp>
      <p:pic>
        <p:nvPicPr>
          <p:cNvPr id="12" name="Picture 11"/>
          <p:cNvPicPr>
            <a:picLocks noChangeAspect="1"/>
          </p:cNvPicPr>
          <p:nvPr userDrawn="1"/>
        </p:nvPicPr>
        <p:blipFill>
          <a:blip r:embed="rId3"/>
          <a:stretch>
            <a:fillRect/>
          </a:stretch>
        </p:blipFill>
        <p:spPr>
          <a:xfrm>
            <a:off x="378928" y="6281142"/>
            <a:ext cx="1276945" cy="330398"/>
          </a:xfrm>
          <a:prstGeom prst="rect">
            <a:avLst/>
          </a:prstGeom>
        </p:spPr>
      </p:pic>
      <p:sp>
        <p:nvSpPr>
          <p:cNvPr id="13" name="Title 1"/>
          <p:cNvSpPr>
            <a:spLocks noGrp="1"/>
          </p:cNvSpPr>
          <p:nvPr>
            <p:ph type="ctrTitle" hasCustomPrompt="1"/>
          </p:nvPr>
        </p:nvSpPr>
        <p:spPr>
          <a:xfrm>
            <a:off x="370581" y="1165180"/>
            <a:ext cx="7944744" cy="791762"/>
          </a:xfrm>
          <a:prstGeom prst="rect">
            <a:avLst/>
          </a:prstGeom>
        </p:spPr>
        <p:txBody>
          <a:bodyPr anchor="t" anchorCtr="0">
            <a:noAutofit/>
          </a:bodyPr>
          <a:lstStyle>
            <a:lvl1pPr algn="l">
              <a:lnSpc>
                <a:spcPct val="90000"/>
              </a:lnSpc>
              <a:defRPr sz="2953" b="1" i="0" kern="0" spc="-98" baseline="0">
                <a:solidFill>
                  <a:srgbClr val="00517B"/>
                </a:solidFill>
                <a:latin typeface="Noticia Text"/>
                <a:cs typeface="Noticia Text"/>
              </a:defRPr>
            </a:lvl1pPr>
          </a:lstStyle>
          <a:p>
            <a:r>
              <a:rPr lang="en-GB" dirty="0"/>
              <a:t>Page title to go here here on one line </a:t>
            </a:r>
            <a:br>
              <a:rPr lang="en-GB" dirty="0"/>
            </a:br>
            <a:r>
              <a:rPr lang="en-GB" dirty="0"/>
              <a:t>Second line here if required</a:t>
            </a:r>
            <a:endParaRPr lang="en-US" dirty="0"/>
          </a:p>
        </p:txBody>
      </p:sp>
      <p:cxnSp>
        <p:nvCxnSpPr>
          <p:cNvPr id="4" name="Straight Connector 3"/>
          <p:cNvCxnSpPr/>
          <p:nvPr userDrawn="1"/>
        </p:nvCxnSpPr>
        <p:spPr>
          <a:xfrm>
            <a:off x="370581" y="6090623"/>
            <a:ext cx="8474625" cy="0"/>
          </a:xfrm>
          <a:prstGeom prst="line">
            <a:avLst/>
          </a:prstGeom>
          <a:noFill/>
          <a:ln w="12700" cap="flat">
            <a:solidFill>
              <a:schemeClr val="tx2"/>
            </a:solidFill>
            <a:prstDash val="solid"/>
            <a:miter lim="400000"/>
          </a:ln>
          <a:effectLst/>
          <a:sp3d/>
        </p:spPr>
        <p:style>
          <a:lnRef idx="0">
            <a:scrgbClr r="0" g="0" b="0"/>
          </a:lnRef>
          <a:fillRef idx="0">
            <a:scrgbClr r="0" g="0" b="0"/>
          </a:fillRef>
          <a:effectRef idx="0">
            <a:scrgbClr r="0" g="0" b="0"/>
          </a:effectRef>
          <a:fontRef idx="none"/>
        </p:style>
      </p:cxnSp>
      <p:sp>
        <p:nvSpPr>
          <p:cNvPr id="45" name="Shape 45"/>
          <p:cNvSpPr>
            <a:spLocks noGrp="1"/>
          </p:cNvSpPr>
          <p:nvPr>
            <p:ph type="body" sz="half" idx="16" hasCustomPrompt="1"/>
          </p:nvPr>
        </p:nvSpPr>
        <p:spPr>
          <a:xfrm>
            <a:off x="370580" y="2725321"/>
            <a:ext cx="6613199" cy="2064507"/>
          </a:xfrm>
          <a:prstGeom prst="rect">
            <a:avLst/>
          </a:prstGeom>
        </p:spPr>
        <p:txBody>
          <a:bodyPr anchor="t">
            <a:spAutoFit/>
          </a:bodyPr>
          <a:lstStyle>
            <a:lvl1pPr marL="0" indent="0">
              <a:lnSpc>
                <a:spcPct val="120000"/>
              </a:lnSpc>
              <a:spcBef>
                <a:spcPts val="0"/>
              </a:spcBef>
              <a:buSzTx/>
              <a:buNone/>
              <a:defRPr sz="1547" baseline="0">
                <a:latin typeface="Effra Light" charset="0"/>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Aliquam</a:t>
            </a:r>
            <a:r>
              <a:rPr lang="en-US" dirty="0"/>
              <a:t> </a:t>
            </a:r>
            <a:r>
              <a:rPr lang="en-US" dirty="0" err="1"/>
              <a:t>eros</a:t>
            </a:r>
            <a:r>
              <a:rPr lang="en-US" dirty="0"/>
              <a:t> ex, </a:t>
            </a:r>
            <a:r>
              <a:rPr lang="en-US" dirty="0" err="1"/>
              <a:t>hendrerit</a:t>
            </a:r>
            <a:r>
              <a:rPr lang="en-US" dirty="0"/>
              <a:t> </a:t>
            </a:r>
            <a:r>
              <a:rPr lang="en-US" dirty="0" err="1"/>
              <a:t>sed</a:t>
            </a:r>
            <a:r>
              <a:rPr lang="en-US" dirty="0"/>
              <a:t> </a:t>
            </a:r>
            <a:r>
              <a:rPr lang="en-US" dirty="0" err="1"/>
              <a:t>eleifend</a:t>
            </a:r>
            <a:r>
              <a:rPr lang="en-US" dirty="0"/>
              <a:t> </a:t>
            </a:r>
            <a:r>
              <a:rPr lang="en-US" dirty="0" err="1"/>
              <a:t>nec</a:t>
            </a:r>
            <a:r>
              <a:rPr lang="en-US" dirty="0"/>
              <a:t>, </a:t>
            </a:r>
            <a:r>
              <a:rPr lang="en-US" dirty="0" err="1"/>
              <a:t>lacinia</a:t>
            </a:r>
            <a:r>
              <a:rPr lang="en-US" dirty="0"/>
              <a:t> </a:t>
            </a:r>
            <a:r>
              <a:rPr lang="en-US" dirty="0" err="1"/>
              <a:t>ut</a:t>
            </a:r>
            <a:r>
              <a:rPr lang="en-US" dirty="0"/>
              <a:t> est. </a:t>
            </a:r>
            <a:r>
              <a:rPr lang="en-US" dirty="0" err="1"/>
              <a:t>Suspendisse</a:t>
            </a:r>
            <a:r>
              <a:rPr lang="en-US" dirty="0"/>
              <a:t> </a:t>
            </a:r>
            <a:r>
              <a:rPr lang="en-US" dirty="0" err="1"/>
              <a:t>efficitur</a:t>
            </a:r>
            <a:r>
              <a:rPr lang="en-US" dirty="0"/>
              <a:t> ante </a:t>
            </a:r>
            <a:r>
              <a:rPr lang="en-US" dirty="0" err="1"/>
              <a:t>eget</a:t>
            </a:r>
            <a:r>
              <a:rPr lang="en-US" dirty="0"/>
              <a:t> </a:t>
            </a:r>
            <a:r>
              <a:rPr lang="en-US" dirty="0" err="1"/>
              <a:t>consectetur</a:t>
            </a:r>
            <a:r>
              <a:rPr lang="en-US" dirty="0"/>
              <a:t> </a:t>
            </a:r>
            <a:r>
              <a:rPr lang="en-US" dirty="0" err="1"/>
              <a:t>euismod</a:t>
            </a:r>
            <a:r>
              <a:rPr lang="en-US" dirty="0"/>
              <a:t>. Integer </a:t>
            </a:r>
            <a:r>
              <a:rPr lang="en-US" dirty="0" err="1"/>
              <a:t>blandit</a:t>
            </a:r>
            <a:r>
              <a:rPr lang="en-US" dirty="0"/>
              <a:t> </a:t>
            </a:r>
            <a:r>
              <a:rPr lang="en-US" dirty="0" err="1"/>
              <a:t>nulla</a:t>
            </a:r>
            <a:r>
              <a:rPr lang="en-US" dirty="0"/>
              <a:t> libero, </a:t>
            </a:r>
            <a:r>
              <a:rPr lang="en-US" dirty="0" err="1"/>
              <a:t>quis</a:t>
            </a:r>
            <a:r>
              <a:rPr lang="en-US" dirty="0"/>
              <a:t> </a:t>
            </a:r>
            <a:r>
              <a:rPr lang="en-US" dirty="0" err="1"/>
              <a:t>feugiat</a:t>
            </a:r>
            <a:r>
              <a:rPr lang="en-US" dirty="0"/>
              <a:t> </a:t>
            </a:r>
            <a:r>
              <a:rPr lang="en-US" dirty="0" err="1"/>
              <a:t>urna</a:t>
            </a:r>
            <a:r>
              <a:rPr lang="en-US" dirty="0"/>
              <a:t> </a:t>
            </a:r>
            <a:r>
              <a:rPr lang="en-US" dirty="0" err="1"/>
              <a:t>varius</a:t>
            </a:r>
            <a:r>
              <a:rPr lang="en-US" dirty="0"/>
              <a:t> </a:t>
            </a:r>
            <a:r>
              <a:rPr lang="en-US" dirty="0" err="1"/>
              <a:t>quis</a:t>
            </a:r>
            <a:r>
              <a:rPr lang="en-US" dirty="0"/>
              <a:t>. </a:t>
            </a:r>
            <a:r>
              <a:rPr lang="en-US" dirty="0" err="1"/>
              <a:t>Aenean</a:t>
            </a:r>
            <a:r>
              <a:rPr lang="en-US" dirty="0"/>
              <a:t> </a:t>
            </a:r>
            <a:r>
              <a:rPr lang="en-US" dirty="0" err="1"/>
              <a:t>volutpat</a:t>
            </a:r>
            <a:r>
              <a:rPr lang="en-US" dirty="0"/>
              <a:t> ex ac </a:t>
            </a:r>
            <a:r>
              <a:rPr lang="en-US" dirty="0" err="1"/>
              <a:t>placerat</a:t>
            </a:r>
            <a:r>
              <a:rPr lang="en-US" dirty="0"/>
              <a:t> </a:t>
            </a:r>
            <a:r>
              <a:rPr lang="en-US" dirty="0" err="1"/>
              <a:t>porttitor</a:t>
            </a:r>
            <a:r>
              <a:rPr lang="en-US" dirty="0"/>
              <a:t>. </a:t>
            </a:r>
            <a:r>
              <a:rPr lang="en-US" dirty="0" err="1"/>
              <a:t>Sed</a:t>
            </a:r>
            <a:r>
              <a:rPr lang="en-US" dirty="0"/>
              <a:t> </a:t>
            </a:r>
            <a:r>
              <a:rPr lang="en-US" dirty="0" err="1"/>
              <a:t>quis</a:t>
            </a:r>
            <a:r>
              <a:rPr lang="en-US" dirty="0"/>
              <a:t> </a:t>
            </a:r>
            <a:r>
              <a:rPr lang="en-US" dirty="0" err="1"/>
              <a:t>ultrices</a:t>
            </a:r>
            <a:r>
              <a:rPr lang="en-US" dirty="0"/>
              <a:t> lorem, sit </a:t>
            </a:r>
            <a:r>
              <a:rPr lang="en-US" dirty="0" err="1"/>
              <a:t>amet</a:t>
            </a:r>
            <a:r>
              <a:rPr lang="en-US" dirty="0"/>
              <a:t> </a:t>
            </a:r>
            <a:r>
              <a:rPr lang="en-US" dirty="0" err="1"/>
              <a:t>placerat</a:t>
            </a:r>
            <a:r>
              <a:rPr lang="en-US" dirty="0"/>
              <a:t> ex. </a:t>
            </a:r>
            <a:r>
              <a:rPr lang="en-US" dirty="0" err="1"/>
              <a:t>Cras</a:t>
            </a:r>
            <a:r>
              <a:rPr lang="en-US" dirty="0"/>
              <a:t> </a:t>
            </a:r>
            <a:r>
              <a:rPr lang="en-US" dirty="0" err="1"/>
              <a:t>pretium</a:t>
            </a:r>
            <a:r>
              <a:rPr lang="en-US" dirty="0"/>
              <a:t>, </a:t>
            </a:r>
            <a:r>
              <a:rPr lang="en-US" dirty="0" err="1"/>
              <a:t>nunc</a:t>
            </a:r>
            <a:r>
              <a:rPr lang="en-US" dirty="0"/>
              <a:t> </a:t>
            </a:r>
            <a:r>
              <a:rPr lang="en-US" dirty="0" err="1"/>
              <a:t>nec</a:t>
            </a:r>
            <a:r>
              <a:rPr lang="en-US" dirty="0"/>
              <a:t> </a:t>
            </a:r>
            <a:r>
              <a:rPr lang="en-US" dirty="0" err="1"/>
              <a:t>porttitor</a:t>
            </a:r>
            <a:r>
              <a:rPr lang="en-US" dirty="0"/>
              <a:t> maximus, ante mi </a:t>
            </a:r>
            <a:r>
              <a:rPr lang="en-US" dirty="0" err="1"/>
              <a:t>placerat</a:t>
            </a:r>
            <a:r>
              <a:rPr lang="en-US" dirty="0"/>
              <a:t> quam, id </a:t>
            </a:r>
            <a:r>
              <a:rPr lang="en-US" dirty="0" err="1"/>
              <a:t>posuere</a:t>
            </a:r>
            <a:r>
              <a:rPr lang="en-US" dirty="0"/>
              <a:t> mi </a:t>
            </a:r>
            <a:r>
              <a:rPr lang="en-US" dirty="0" err="1"/>
              <a:t>purus</a:t>
            </a:r>
            <a:r>
              <a:rPr lang="en-US" dirty="0"/>
              <a:t> sit </a:t>
            </a:r>
            <a:r>
              <a:rPr lang="en-US" dirty="0" err="1"/>
              <a:t>amet</a:t>
            </a:r>
            <a:r>
              <a:rPr lang="en-US" dirty="0"/>
              <a:t> </a:t>
            </a:r>
            <a:r>
              <a:rPr lang="en-US" dirty="0" err="1"/>
              <a:t>metus</a:t>
            </a:r>
            <a:r>
              <a:rPr lang="en-US" dirty="0"/>
              <a:t>. </a:t>
            </a:r>
            <a:r>
              <a:rPr lang="en-US" dirty="0" err="1"/>
              <a:t>Morbi</a:t>
            </a:r>
            <a:r>
              <a:rPr lang="en-US" dirty="0"/>
              <a:t> </a:t>
            </a:r>
            <a:r>
              <a:rPr lang="en-US" dirty="0" err="1"/>
              <a:t>felis</a:t>
            </a:r>
            <a:r>
              <a:rPr lang="en-US" dirty="0"/>
              <a:t> ligula, </a:t>
            </a:r>
            <a:r>
              <a:rPr lang="en-US" dirty="0" err="1"/>
              <a:t>egestas</a:t>
            </a:r>
            <a:r>
              <a:rPr lang="en-US" dirty="0"/>
              <a:t> </a:t>
            </a:r>
            <a:r>
              <a:rPr lang="en-US" dirty="0" err="1"/>
              <a:t>quis</a:t>
            </a:r>
            <a:r>
              <a:rPr lang="en-US" dirty="0"/>
              <a:t> </a:t>
            </a:r>
            <a:r>
              <a:rPr lang="en-US" dirty="0" err="1"/>
              <a:t>urna</a:t>
            </a:r>
            <a:r>
              <a:rPr lang="en-US" dirty="0"/>
              <a:t> maximus, </a:t>
            </a:r>
            <a:r>
              <a:rPr lang="en-US" dirty="0" err="1"/>
              <a:t>feugiat</a:t>
            </a:r>
            <a:r>
              <a:rPr lang="en-US" dirty="0"/>
              <a:t> </a:t>
            </a:r>
            <a:r>
              <a:rPr lang="en-US" dirty="0" err="1"/>
              <a:t>malesuada</a:t>
            </a:r>
            <a:r>
              <a:rPr lang="en-US" dirty="0"/>
              <a:t> </a:t>
            </a:r>
            <a:r>
              <a:rPr lang="en-US" dirty="0" err="1"/>
              <a:t>elit</a:t>
            </a:r>
            <a:r>
              <a:rPr lang="en-US" dirty="0"/>
              <a:t>. </a:t>
            </a:r>
            <a:r>
              <a:rPr lang="en-US" dirty="0" err="1"/>
              <a:t>Donec</a:t>
            </a:r>
            <a:r>
              <a:rPr lang="en-US" dirty="0"/>
              <a:t> id </a:t>
            </a:r>
            <a:r>
              <a:rPr lang="en-US" dirty="0" err="1"/>
              <a:t>fermentum</a:t>
            </a:r>
            <a:r>
              <a:rPr lang="en-US" dirty="0"/>
              <a:t> </a:t>
            </a:r>
            <a:r>
              <a:rPr lang="en-US" dirty="0" err="1"/>
              <a:t>metus</a:t>
            </a:r>
            <a:r>
              <a:rPr lang="en-US" dirty="0"/>
              <a:t>.</a:t>
            </a:r>
          </a:p>
        </p:txBody>
      </p:sp>
      <p:sp>
        <p:nvSpPr>
          <p:cNvPr id="11" name="Shape 31"/>
          <p:cNvSpPr txBox="1">
            <a:spLocks/>
          </p:cNvSpPr>
          <p:nvPr userDrawn="1"/>
        </p:nvSpPr>
        <p:spPr>
          <a:xfrm>
            <a:off x="2158347" y="6387979"/>
            <a:ext cx="898003" cy="214802"/>
          </a:xfrm>
          <a:prstGeom prst="rect">
            <a:avLst/>
          </a:prstGeom>
        </p:spPr>
        <p:txBody>
          <a:bodyPr wrap="none">
            <a:spAutoFit/>
          </a:bodyPr>
          <a:lstStyle>
            <a:lvl1pPr marL="0" marR="0" indent="0" algn="l" defTabSz="584200" rtl="0" latinLnBrk="0">
              <a:lnSpc>
                <a:spcPct val="80000"/>
              </a:lnSpc>
              <a:spcBef>
                <a:spcPts val="0"/>
              </a:spcBef>
              <a:spcAft>
                <a:spcPts val="0"/>
              </a:spcAft>
              <a:buClrTx/>
              <a:buSzTx/>
              <a:buFontTx/>
              <a:buNone/>
              <a:tabLst/>
              <a:defRPr sz="1400" b="0" i="0" u="none" strike="noStrike" cap="none" spc="0" baseline="0">
                <a:ln>
                  <a:noFill/>
                </a:ln>
                <a:solidFill>
                  <a:schemeClr val="bg1">
                    <a:lumMod val="65000"/>
                  </a:schemeClr>
                </a:solidFill>
                <a:uFillTx/>
                <a:latin typeface="Effra"/>
                <a:ea typeface="Effra"/>
                <a:cs typeface="Effra"/>
                <a:sym typeface="Effra"/>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hangingPunct="1"/>
            <a:r>
              <a:rPr lang="en-US" sz="984" b="0" i="0" dirty="0">
                <a:solidFill>
                  <a:schemeClr val="tx2"/>
                </a:solidFill>
                <a:latin typeface="Effra Light" charset="0"/>
                <a:ea typeface="Effra Light" charset="0"/>
                <a:cs typeface="Effra Light" charset="0"/>
              </a:rPr>
              <a:t>WINS Update</a:t>
            </a:r>
          </a:p>
        </p:txBody>
      </p:sp>
    </p:spTree>
    <p:extLst>
      <p:ext uri="{BB962C8B-B14F-4D97-AF65-F5344CB8AC3E}">
        <p14:creationId xmlns:p14="http://schemas.microsoft.com/office/powerpoint/2010/main" val="16153663"/>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able style">
    <p:bg>
      <p:bgPr>
        <a:solidFill>
          <a:srgbClr val="FFFFFF"/>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9144000" cy="6858001"/>
          </a:xfrm>
          <a:prstGeom prst="rect">
            <a:avLst/>
          </a:prstGeom>
        </p:spPr>
      </p:pic>
      <p:sp>
        <p:nvSpPr>
          <p:cNvPr id="16" name="Shape 41"/>
          <p:cNvSpPr>
            <a:spLocks noGrp="1"/>
          </p:cNvSpPr>
          <p:nvPr>
            <p:ph type="body" sz="quarter" idx="13"/>
          </p:nvPr>
        </p:nvSpPr>
        <p:spPr>
          <a:xfrm>
            <a:off x="378928" y="2084480"/>
            <a:ext cx="3089435" cy="241028"/>
          </a:xfrm>
          <a:prstGeom prst="rect">
            <a:avLst/>
          </a:prstGeom>
        </p:spPr>
        <p:txBody>
          <a:bodyPr wrap="none" anchor="t">
            <a:spAutoFit/>
          </a:bodyPr>
          <a:lstStyle>
            <a:lvl1pPr marL="0" indent="0">
              <a:lnSpc>
                <a:spcPct val="80000"/>
              </a:lnSpc>
              <a:spcBef>
                <a:spcPts val="0"/>
              </a:spcBef>
              <a:buSzTx/>
              <a:buNone/>
              <a:defRPr sz="1195" b="1" spc="96">
                <a:solidFill>
                  <a:srgbClr val="00ACE5"/>
                </a:solidFill>
                <a:latin typeface="Effra"/>
                <a:ea typeface="Effra"/>
                <a:cs typeface="Effra"/>
                <a:sym typeface="Effra"/>
              </a:defRPr>
            </a:lvl1pPr>
          </a:lstStyle>
          <a:p>
            <a:r>
              <a:t>SUBTITLE TO GO HERE IF REQUIRED</a:t>
            </a:r>
          </a:p>
        </p:txBody>
      </p:sp>
      <p:sp>
        <p:nvSpPr>
          <p:cNvPr id="19" name="Shape 48"/>
          <p:cNvSpPr>
            <a:spLocks noGrp="1"/>
          </p:cNvSpPr>
          <p:nvPr>
            <p:ph type="sldNum" sz="quarter" idx="2"/>
          </p:nvPr>
        </p:nvSpPr>
        <p:spPr>
          <a:xfrm>
            <a:off x="8599576" y="6339357"/>
            <a:ext cx="277320" cy="254044"/>
          </a:xfrm>
          <a:prstGeom prst="rect">
            <a:avLst/>
          </a:prstGeom>
        </p:spPr>
        <p:txBody>
          <a:bodyPr/>
          <a:lstStyle/>
          <a:p>
            <a:fld id="{86CB4B4D-7CA3-9044-876B-883B54F8677D}" type="slidenum">
              <a:t>‹#›</a:t>
            </a:fld>
            <a:endParaRPr/>
          </a:p>
        </p:txBody>
      </p:sp>
      <p:pic>
        <p:nvPicPr>
          <p:cNvPr id="20" name="Picture 19"/>
          <p:cNvPicPr>
            <a:picLocks noChangeAspect="1"/>
          </p:cNvPicPr>
          <p:nvPr userDrawn="1"/>
        </p:nvPicPr>
        <p:blipFill>
          <a:blip r:embed="rId3"/>
          <a:stretch>
            <a:fillRect/>
          </a:stretch>
        </p:blipFill>
        <p:spPr>
          <a:xfrm>
            <a:off x="378928" y="6281142"/>
            <a:ext cx="1276945" cy="330398"/>
          </a:xfrm>
          <a:prstGeom prst="rect">
            <a:avLst/>
          </a:prstGeom>
        </p:spPr>
      </p:pic>
      <p:sp>
        <p:nvSpPr>
          <p:cNvPr id="21" name="Title 1"/>
          <p:cNvSpPr>
            <a:spLocks noGrp="1"/>
          </p:cNvSpPr>
          <p:nvPr>
            <p:ph type="ctrTitle" hasCustomPrompt="1"/>
          </p:nvPr>
        </p:nvSpPr>
        <p:spPr>
          <a:xfrm>
            <a:off x="370581" y="1165180"/>
            <a:ext cx="7944744" cy="791762"/>
          </a:xfrm>
          <a:prstGeom prst="rect">
            <a:avLst/>
          </a:prstGeom>
        </p:spPr>
        <p:txBody>
          <a:bodyPr anchor="t" anchorCtr="0">
            <a:noAutofit/>
          </a:bodyPr>
          <a:lstStyle>
            <a:lvl1pPr algn="l">
              <a:lnSpc>
                <a:spcPct val="90000"/>
              </a:lnSpc>
              <a:defRPr sz="2953" b="1" i="0" kern="0" spc="-98" baseline="0">
                <a:solidFill>
                  <a:srgbClr val="00517B"/>
                </a:solidFill>
                <a:latin typeface="Noticia Text"/>
                <a:cs typeface="Noticia Text"/>
              </a:defRPr>
            </a:lvl1pPr>
          </a:lstStyle>
          <a:p>
            <a:r>
              <a:rPr lang="en-GB" dirty="0"/>
              <a:t>Page title to go here here on one line </a:t>
            </a:r>
            <a:br>
              <a:rPr lang="en-GB" dirty="0"/>
            </a:br>
            <a:r>
              <a:rPr lang="en-GB" dirty="0"/>
              <a:t>Second line here if required</a:t>
            </a:r>
            <a:endParaRPr lang="en-US" dirty="0"/>
          </a:p>
        </p:txBody>
      </p:sp>
      <p:cxnSp>
        <p:nvCxnSpPr>
          <p:cNvPr id="22" name="Straight Connector 21"/>
          <p:cNvCxnSpPr/>
          <p:nvPr userDrawn="1"/>
        </p:nvCxnSpPr>
        <p:spPr>
          <a:xfrm>
            <a:off x="370581" y="6090623"/>
            <a:ext cx="8474625" cy="0"/>
          </a:xfrm>
          <a:prstGeom prst="line">
            <a:avLst/>
          </a:prstGeom>
          <a:noFill/>
          <a:ln w="12700" cap="flat">
            <a:solidFill>
              <a:schemeClr val="tx2"/>
            </a:solidFill>
            <a:prstDash val="solid"/>
            <a:miter lim="400000"/>
          </a:ln>
          <a:effectLst/>
          <a:sp3d/>
        </p:spPr>
        <p:style>
          <a:lnRef idx="0">
            <a:scrgbClr r="0" g="0" b="0"/>
          </a:lnRef>
          <a:fillRef idx="0">
            <a:scrgbClr r="0" g="0" b="0"/>
          </a:fillRef>
          <a:effectRef idx="0">
            <a:scrgbClr r="0" g="0" b="0"/>
          </a:effectRef>
          <a:fontRef idx="none"/>
        </p:style>
      </p:cxnSp>
      <p:sp>
        <p:nvSpPr>
          <p:cNvPr id="25" name="Shape 31"/>
          <p:cNvSpPr txBox="1">
            <a:spLocks/>
          </p:cNvSpPr>
          <p:nvPr userDrawn="1"/>
        </p:nvSpPr>
        <p:spPr>
          <a:xfrm>
            <a:off x="2158347" y="6387979"/>
            <a:ext cx="898003" cy="214802"/>
          </a:xfrm>
          <a:prstGeom prst="rect">
            <a:avLst/>
          </a:prstGeom>
        </p:spPr>
        <p:txBody>
          <a:bodyPr wrap="none">
            <a:spAutoFit/>
          </a:bodyPr>
          <a:lstStyle>
            <a:lvl1pPr marL="0" marR="0" indent="0" algn="l" defTabSz="584200" rtl="0" latinLnBrk="0">
              <a:lnSpc>
                <a:spcPct val="80000"/>
              </a:lnSpc>
              <a:spcBef>
                <a:spcPts val="0"/>
              </a:spcBef>
              <a:spcAft>
                <a:spcPts val="0"/>
              </a:spcAft>
              <a:buClrTx/>
              <a:buSzTx/>
              <a:buFontTx/>
              <a:buNone/>
              <a:tabLst/>
              <a:defRPr sz="1400" b="0" i="0" u="none" strike="noStrike" cap="none" spc="0" baseline="0">
                <a:ln>
                  <a:noFill/>
                </a:ln>
                <a:solidFill>
                  <a:schemeClr val="bg1">
                    <a:lumMod val="65000"/>
                  </a:schemeClr>
                </a:solidFill>
                <a:uFillTx/>
                <a:latin typeface="Effra"/>
                <a:ea typeface="Effra"/>
                <a:cs typeface="Effra"/>
                <a:sym typeface="Effra"/>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hangingPunct="1"/>
            <a:r>
              <a:rPr lang="en-US" sz="984" b="0" i="0" dirty="0">
                <a:solidFill>
                  <a:schemeClr val="tx2"/>
                </a:solidFill>
                <a:latin typeface="Effra Light" charset="0"/>
                <a:ea typeface="Effra Light" charset="0"/>
                <a:cs typeface="Effra Light" charset="0"/>
              </a:rPr>
              <a:t>WINS Update</a:t>
            </a:r>
          </a:p>
        </p:txBody>
      </p:sp>
    </p:spTree>
    <p:extLst>
      <p:ext uri="{BB962C8B-B14F-4D97-AF65-F5344CB8AC3E}">
        <p14:creationId xmlns:p14="http://schemas.microsoft.com/office/powerpoint/2010/main" val="3906182705"/>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FFFFF"/>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9144000" cy="6858001"/>
          </a:xfrm>
          <a:prstGeom prst="rect">
            <a:avLst/>
          </a:prstGeom>
        </p:spPr>
      </p:pic>
      <p:sp>
        <p:nvSpPr>
          <p:cNvPr id="14" name="Shape 48"/>
          <p:cNvSpPr>
            <a:spLocks noGrp="1"/>
          </p:cNvSpPr>
          <p:nvPr>
            <p:ph type="sldNum" sz="quarter" idx="2"/>
          </p:nvPr>
        </p:nvSpPr>
        <p:spPr>
          <a:xfrm>
            <a:off x="8599576" y="6339357"/>
            <a:ext cx="277320" cy="254044"/>
          </a:xfrm>
          <a:prstGeom prst="rect">
            <a:avLst/>
          </a:prstGeom>
        </p:spPr>
        <p:txBody>
          <a:bodyPr/>
          <a:lstStyle/>
          <a:p>
            <a:fld id="{86CB4B4D-7CA3-9044-876B-883B54F8677D}" type="slidenum">
              <a:t>‹#›</a:t>
            </a:fld>
            <a:endParaRPr/>
          </a:p>
        </p:txBody>
      </p:sp>
      <p:pic>
        <p:nvPicPr>
          <p:cNvPr id="15" name="Picture 14"/>
          <p:cNvPicPr>
            <a:picLocks noChangeAspect="1"/>
          </p:cNvPicPr>
          <p:nvPr userDrawn="1"/>
        </p:nvPicPr>
        <p:blipFill>
          <a:blip r:embed="rId3"/>
          <a:stretch>
            <a:fillRect/>
          </a:stretch>
        </p:blipFill>
        <p:spPr>
          <a:xfrm>
            <a:off x="378928" y="6281142"/>
            <a:ext cx="1276945" cy="330398"/>
          </a:xfrm>
          <a:prstGeom prst="rect">
            <a:avLst/>
          </a:prstGeom>
        </p:spPr>
      </p:pic>
      <p:cxnSp>
        <p:nvCxnSpPr>
          <p:cNvPr id="16" name="Straight Connector 15"/>
          <p:cNvCxnSpPr/>
          <p:nvPr userDrawn="1"/>
        </p:nvCxnSpPr>
        <p:spPr>
          <a:xfrm>
            <a:off x="370581" y="6090623"/>
            <a:ext cx="8474625" cy="0"/>
          </a:xfrm>
          <a:prstGeom prst="line">
            <a:avLst/>
          </a:prstGeom>
          <a:noFill/>
          <a:ln w="12700" cap="flat">
            <a:solidFill>
              <a:schemeClr val="tx2"/>
            </a:solidFill>
            <a:prstDash val="solid"/>
            <a:miter lim="400000"/>
          </a:ln>
          <a:effectLst/>
          <a:sp3d/>
        </p:spPr>
        <p:style>
          <a:lnRef idx="0">
            <a:scrgbClr r="0" g="0" b="0"/>
          </a:lnRef>
          <a:fillRef idx="0">
            <a:scrgbClr r="0" g="0" b="0"/>
          </a:fillRef>
          <a:effectRef idx="0">
            <a:scrgbClr r="0" g="0" b="0"/>
          </a:effectRef>
          <a:fontRef idx="none"/>
        </p:style>
      </p:cxnSp>
      <p:sp>
        <p:nvSpPr>
          <p:cNvPr id="18" name="Shape 31"/>
          <p:cNvSpPr txBox="1">
            <a:spLocks/>
          </p:cNvSpPr>
          <p:nvPr userDrawn="1"/>
        </p:nvSpPr>
        <p:spPr>
          <a:xfrm>
            <a:off x="2158347" y="6387979"/>
            <a:ext cx="898003" cy="214802"/>
          </a:xfrm>
          <a:prstGeom prst="rect">
            <a:avLst/>
          </a:prstGeom>
        </p:spPr>
        <p:txBody>
          <a:bodyPr wrap="none">
            <a:spAutoFit/>
          </a:bodyPr>
          <a:lstStyle>
            <a:lvl1pPr marL="0" marR="0" indent="0" algn="l" defTabSz="584200" rtl="0" latinLnBrk="0">
              <a:lnSpc>
                <a:spcPct val="80000"/>
              </a:lnSpc>
              <a:spcBef>
                <a:spcPts val="0"/>
              </a:spcBef>
              <a:spcAft>
                <a:spcPts val="0"/>
              </a:spcAft>
              <a:buClrTx/>
              <a:buSzTx/>
              <a:buFontTx/>
              <a:buNone/>
              <a:tabLst/>
              <a:defRPr sz="1400" b="0" i="0" u="none" strike="noStrike" cap="none" spc="0" baseline="0">
                <a:ln>
                  <a:noFill/>
                </a:ln>
                <a:solidFill>
                  <a:schemeClr val="bg1">
                    <a:lumMod val="65000"/>
                  </a:schemeClr>
                </a:solidFill>
                <a:uFillTx/>
                <a:latin typeface="Effra"/>
                <a:ea typeface="Effra"/>
                <a:cs typeface="Effra"/>
                <a:sym typeface="Effra"/>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hangingPunct="1"/>
            <a:r>
              <a:rPr lang="en-US" sz="984" b="0" i="0" dirty="0">
                <a:solidFill>
                  <a:schemeClr val="tx2"/>
                </a:solidFill>
                <a:latin typeface="Effra Light" charset="0"/>
                <a:ea typeface="Effra Light" charset="0"/>
                <a:cs typeface="Effra Light" charset="0"/>
              </a:rPr>
              <a:t>WINS Update</a:t>
            </a:r>
          </a:p>
        </p:txBody>
      </p:sp>
    </p:spTree>
    <p:extLst>
      <p:ext uri="{BB962C8B-B14F-4D97-AF65-F5344CB8AC3E}">
        <p14:creationId xmlns:p14="http://schemas.microsoft.com/office/powerpoint/2010/main" val="32588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mage slide">
    <p:bg>
      <p:bgPr>
        <a:solidFill>
          <a:srgbClr val="FFFFFF"/>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9144000" cy="6858001"/>
          </a:xfrm>
          <a:prstGeom prst="rect">
            <a:avLst/>
          </a:prstGeom>
        </p:spPr>
      </p:pic>
      <p:sp>
        <p:nvSpPr>
          <p:cNvPr id="19" name="Shape 41"/>
          <p:cNvSpPr>
            <a:spLocks noGrp="1"/>
          </p:cNvSpPr>
          <p:nvPr>
            <p:ph type="body" sz="quarter" idx="13"/>
          </p:nvPr>
        </p:nvSpPr>
        <p:spPr>
          <a:xfrm>
            <a:off x="378928" y="2084480"/>
            <a:ext cx="3089435" cy="241028"/>
          </a:xfrm>
          <a:prstGeom prst="rect">
            <a:avLst/>
          </a:prstGeom>
        </p:spPr>
        <p:txBody>
          <a:bodyPr wrap="none" anchor="t">
            <a:spAutoFit/>
          </a:bodyPr>
          <a:lstStyle>
            <a:lvl1pPr marL="0" indent="0">
              <a:lnSpc>
                <a:spcPct val="80000"/>
              </a:lnSpc>
              <a:spcBef>
                <a:spcPts val="0"/>
              </a:spcBef>
              <a:buSzTx/>
              <a:buNone/>
              <a:defRPr sz="1195" b="1" spc="96">
                <a:solidFill>
                  <a:srgbClr val="00ACE5"/>
                </a:solidFill>
                <a:latin typeface="Effra"/>
                <a:ea typeface="Effra"/>
                <a:cs typeface="Effra"/>
                <a:sym typeface="Effra"/>
              </a:defRPr>
            </a:lvl1pPr>
          </a:lstStyle>
          <a:p>
            <a:r>
              <a:t>SUBTITLE TO GO HERE IF REQUIRED</a:t>
            </a:r>
          </a:p>
        </p:txBody>
      </p:sp>
      <p:sp>
        <p:nvSpPr>
          <p:cNvPr id="20" name="Shape 48"/>
          <p:cNvSpPr>
            <a:spLocks noGrp="1"/>
          </p:cNvSpPr>
          <p:nvPr>
            <p:ph type="sldNum" sz="quarter" idx="2"/>
          </p:nvPr>
        </p:nvSpPr>
        <p:spPr>
          <a:xfrm>
            <a:off x="8599576" y="6339357"/>
            <a:ext cx="277320" cy="254044"/>
          </a:xfrm>
          <a:prstGeom prst="rect">
            <a:avLst/>
          </a:prstGeom>
        </p:spPr>
        <p:txBody>
          <a:bodyPr/>
          <a:lstStyle/>
          <a:p>
            <a:fld id="{86CB4B4D-7CA3-9044-876B-883B54F8677D}" type="slidenum">
              <a:t>‹#›</a:t>
            </a:fld>
            <a:endParaRPr/>
          </a:p>
        </p:txBody>
      </p:sp>
      <p:pic>
        <p:nvPicPr>
          <p:cNvPr id="21" name="Picture 20"/>
          <p:cNvPicPr>
            <a:picLocks noChangeAspect="1"/>
          </p:cNvPicPr>
          <p:nvPr userDrawn="1"/>
        </p:nvPicPr>
        <p:blipFill>
          <a:blip r:embed="rId3"/>
          <a:stretch>
            <a:fillRect/>
          </a:stretch>
        </p:blipFill>
        <p:spPr>
          <a:xfrm>
            <a:off x="378928" y="6281142"/>
            <a:ext cx="1276945" cy="330398"/>
          </a:xfrm>
          <a:prstGeom prst="rect">
            <a:avLst/>
          </a:prstGeom>
        </p:spPr>
      </p:pic>
      <p:sp>
        <p:nvSpPr>
          <p:cNvPr id="22" name="Title 1"/>
          <p:cNvSpPr>
            <a:spLocks noGrp="1"/>
          </p:cNvSpPr>
          <p:nvPr>
            <p:ph type="ctrTitle" hasCustomPrompt="1"/>
          </p:nvPr>
        </p:nvSpPr>
        <p:spPr>
          <a:xfrm>
            <a:off x="370581" y="1165180"/>
            <a:ext cx="7944744" cy="791762"/>
          </a:xfrm>
          <a:prstGeom prst="rect">
            <a:avLst/>
          </a:prstGeom>
        </p:spPr>
        <p:txBody>
          <a:bodyPr anchor="t" anchorCtr="0">
            <a:noAutofit/>
          </a:bodyPr>
          <a:lstStyle>
            <a:lvl1pPr algn="l">
              <a:lnSpc>
                <a:spcPct val="90000"/>
              </a:lnSpc>
              <a:defRPr sz="2953" b="1" i="0" kern="0" spc="-98" baseline="0">
                <a:solidFill>
                  <a:srgbClr val="00517B"/>
                </a:solidFill>
                <a:latin typeface="Noticia Text"/>
                <a:cs typeface="Noticia Text"/>
              </a:defRPr>
            </a:lvl1pPr>
          </a:lstStyle>
          <a:p>
            <a:r>
              <a:rPr lang="en-GB" dirty="0"/>
              <a:t>Page title to go here here on one line </a:t>
            </a:r>
            <a:br>
              <a:rPr lang="en-GB" dirty="0"/>
            </a:br>
            <a:r>
              <a:rPr lang="en-GB" dirty="0"/>
              <a:t>Second line here if required</a:t>
            </a:r>
            <a:endParaRPr lang="en-US" dirty="0"/>
          </a:p>
        </p:txBody>
      </p:sp>
      <p:cxnSp>
        <p:nvCxnSpPr>
          <p:cNvPr id="23" name="Straight Connector 22"/>
          <p:cNvCxnSpPr/>
          <p:nvPr userDrawn="1"/>
        </p:nvCxnSpPr>
        <p:spPr>
          <a:xfrm>
            <a:off x="370581" y="6090623"/>
            <a:ext cx="8474625" cy="0"/>
          </a:xfrm>
          <a:prstGeom prst="line">
            <a:avLst/>
          </a:prstGeom>
          <a:noFill/>
          <a:ln w="12700" cap="flat">
            <a:solidFill>
              <a:schemeClr val="tx2"/>
            </a:solidFill>
            <a:prstDash val="solid"/>
            <a:miter lim="400000"/>
          </a:ln>
          <a:effectLst/>
          <a:sp3d/>
        </p:spPr>
        <p:style>
          <a:lnRef idx="0">
            <a:scrgbClr r="0" g="0" b="0"/>
          </a:lnRef>
          <a:fillRef idx="0">
            <a:scrgbClr r="0" g="0" b="0"/>
          </a:fillRef>
          <a:effectRef idx="0">
            <a:scrgbClr r="0" g="0" b="0"/>
          </a:effectRef>
          <a:fontRef idx="none"/>
        </p:style>
      </p:cxnSp>
      <p:sp>
        <p:nvSpPr>
          <p:cNvPr id="126" name="Shape 126"/>
          <p:cNvSpPr>
            <a:spLocks noGrp="1"/>
          </p:cNvSpPr>
          <p:nvPr>
            <p:ph idx="3"/>
          </p:nvPr>
        </p:nvSpPr>
        <p:spPr>
          <a:xfrm>
            <a:off x="420567" y="2583245"/>
            <a:ext cx="8229719" cy="3184420"/>
          </a:xfrm>
          <a:prstGeom prst="rect">
            <a:avLst/>
          </a:prstGeom>
        </p:spPr>
        <p:txBody>
          <a:bodyPr/>
          <a:lstStyle>
            <a:lvl1pPr marL="0" indent="0" algn="ctr">
              <a:spcBef>
                <a:spcPts val="0"/>
              </a:spcBef>
              <a:buSzTx/>
              <a:buNone/>
              <a:defRPr sz="4000">
                <a:latin typeface="Gill Sans"/>
                <a:sym typeface="Gill Sans"/>
              </a:defRPr>
            </a:lvl1pPr>
          </a:lstStyle>
          <a:p>
            <a:pPr marL="0" indent="0" algn="ctr">
              <a:spcBef>
                <a:spcPts val="0"/>
              </a:spcBef>
              <a:buSzTx/>
              <a:buNone/>
              <a:defRPr sz="4000">
                <a:latin typeface="Gill Sans"/>
                <a:ea typeface="Gill Sans"/>
                <a:cs typeface="Gill Sans"/>
                <a:sym typeface="Gill Sans"/>
              </a:defRPr>
            </a:pPr>
            <a:endParaRPr dirty="0"/>
          </a:p>
        </p:txBody>
      </p:sp>
      <p:sp>
        <p:nvSpPr>
          <p:cNvPr id="25" name="Shape 31"/>
          <p:cNvSpPr txBox="1">
            <a:spLocks/>
          </p:cNvSpPr>
          <p:nvPr userDrawn="1"/>
        </p:nvSpPr>
        <p:spPr>
          <a:xfrm>
            <a:off x="2158347" y="6387979"/>
            <a:ext cx="898003" cy="214802"/>
          </a:xfrm>
          <a:prstGeom prst="rect">
            <a:avLst/>
          </a:prstGeom>
        </p:spPr>
        <p:txBody>
          <a:bodyPr wrap="none">
            <a:spAutoFit/>
          </a:bodyPr>
          <a:lstStyle>
            <a:lvl1pPr marL="0" marR="0" indent="0" algn="l" defTabSz="584200" rtl="0" latinLnBrk="0">
              <a:lnSpc>
                <a:spcPct val="80000"/>
              </a:lnSpc>
              <a:spcBef>
                <a:spcPts val="0"/>
              </a:spcBef>
              <a:spcAft>
                <a:spcPts val="0"/>
              </a:spcAft>
              <a:buClrTx/>
              <a:buSzTx/>
              <a:buFontTx/>
              <a:buNone/>
              <a:tabLst/>
              <a:defRPr sz="1400" b="0" i="0" u="none" strike="noStrike" cap="none" spc="0" baseline="0">
                <a:ln>
                  <a:noFill/>
                </a:ln>
                <a:solidFill>
                  <a:schemeClr val="bg1">
                    <a:lumMod val="65000"/>
                  </a:schemeClr>
                </a:solidFill>
                <a:uFillTx/>
                <a:latin typeface="Effra"/>
                <a:ea typeface="Effra"/>
                <a:cs typeface="Effra"/>
                <a:sym typeface="Effra"/>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hangingPunct="1"/>
            <a:r>
              <a:rPr lang="en-US" sz="984" b="0" i="0" dirty="0">
                <a:solidFill>
                  <a:schemeClr val="tx2"/>
                </a:solidFill>
                <a:latin typeface="Effra Light" charset="0"/>
                <a:ea typeface="Effra Light" charset="0"/>
                <a:cs typeface="Effra Light" charset="0"/>
              </a:rPr>
              <a:t>WINS Update</a:t>
            </a:r>
          </a:p>
        </p:txBody>
      </p:sp>
    </p:spTree>
    <p:extLst>
      <p:ext uri="{BB962C8B-B14F-4D97-AF65-F5344CB8AC3E}">
        <p14:creationId xmlns:p14="http://schemas.microsoft.com/office/powerpoint/2010/main" val="4207906737"/>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py slide dark 2 column">
    <p:bg>
      <p:bgPr>
        <a:solidFill>
          <a:srgbClr val="00517B"/>
        </a:solidFill>
        <a:effectLst/>
      </p:bgPr>
    </p:bg>
    <p:spTree>
      <p:nvGrpSpPr>
        <p:cNvPr id="1" name=""/>
        <p:cNvGrpSpPr/>
        <p:nvPr/>
      </p:nvGrpSpPr>
      <p:grpSpPr>
        <a:xfrm>
          <a:off x="0" y="0"/>
          <a:ext cx="0" cy="0"/>
          <a:chOff x="0" y="0"/>
          <a:chExt cx="0" cy="0"/>
        </a:xfrm>
      </p:grpSpPr>
      <p:pic>
        <p:nvPicPr>
          <p:cNvPr id="19" name="pasted-image.pd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3859" y="6281142"/>
            <a:ext cx="1262013" cy="791351"/>
          </a:xfrm>
          <a:prstGeom prst="rect">
            <a:avLst/>
          </a:prstGeom>
          <a:ln w="12700">
            <a:miter lim="400000"/>
          </a:ln>
        </p:spPr>
      </p:pic>
      <p:pic>
        <p:nvPicPr>
          <p:cNvPr id="20" name="Picture 19"/>
          <p:cNvPicPr>
            <a:picLocks noChangeAspect="1"/>
          </p:cNvPicPr>
          <p:nvPr userDrawn="1"/>
        </p:nvPicPr>
        <p:blipFill>
          <a:blip r:embed="rId3" cstate="email">
            <a:biLevel thresh="25000"/>
            <a:extLst>
              <a:ext uri="{28A0092B-C50C-407E-A947-70E740481C1C}">
                <a14:useLocalDpi xmlns:a14="http://schemas.microsoft.com/office/drawing/2010/main"/>
              </a:ext>
            </a:extLst>
          </a:blip>
          <a:stretch>
            <a:fillRect/>
          </a:stretch>
        </p:blipFill>
        <p:spPr>
          <a:xfrm>
            <a:off x="0" y="-1"/>
            <a:ext cx="9144000" cy="6858001"/>
          </a:xfrm>
          <a:prstGeom prst="rect">
            <a:avLst/>
          </a:prstGeom>
        </p:spPr>
      </p:pic>
      <p:cxnSp>
        <p:nvCxnSpPr>
          <p:cNvPr id="22" name="Straight Connector 21"/>
          <p:cNvCxnSpPr/>
          <p:nvPr userDrawn="1"/>
        </p:nvCxnSpPr>
        <p:spPr>
          <a:xfrm>
            <a:off x="370581" y="6090623"/>
            <a:ext cx="8474625" cy="0"/>
          </a:xfrm>
          <a:prstGeom prst="line">
            <a:avLst/>
          </a:prstGeom>
          <a:noFill/>
          <a:ln w="127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23" name="Shape 8"/>
          <p:cNvSpPr>
            <a:spLocks noGrp="1"/>
          </p:cNvSpPr>
          <p:nvPr>
            <p:ph type="sldNum" sz="quarter" idx="2"/>
          </p:nvPr>
        </p:nvSpPr>
        <p:spPr>
          <a:xfrm>
            <a:off x="8599576" y="6394664"/>
            <a:ext cx="277320" cy="254044"/>
          </a:xfrm>
          <a:prstGeom prst="rect">
            <a:avLst/>
          </a:prstGeom>
          <a:ln w="12700">
            <a:miter lim="400000"/>
          </a:ln>
        </p:spPr>
        <p:txBody>
          <a:bodyPr wrap="none" lIns="50800" tIns="50800" rIns="50800" bIns="50800">
            <a:spAutoFit/>
          </a:bodyPr>
          <a:lstStyle>
            <a:lvl1pPr>
              <a:defRPr sz="984" b="0" i="0">
                <a:solidFill>
                  <a:schemeClr val="bg1"/>
                </a:solidFill>
                <a:latin typeface="Effra Light" charset="0"/>
                <a:ea typeface="Effra Light" charset="0"/>
                <a:cs typeface="Effra Light" charset="0"/>
              </a:defRPr>
            </a:lvl1pPr>
          </a:lstStyle>
          <a:p>
            <a:fld id="{86CB4B4D-7CA3-9044-876B-883B54F8677D}" type="slidenum">
              <a:rPr lang="uk-UA" smtClean="0"/>
              <a:pPr/>
              <a:t>‹#›</a:t>
            </a:fld>
            <a:endParaRPr lang="uk-UA" dirty="0"/>
          </a:p>
        </p:txBody>
      </p:sp>
      <p:sp>
        <p:nvSpPr>
          <p:cNvPr id="24" name="Shape 41"/>
          <p:cNvSpPr>
            <a:spLocks noGrp="1"/>
          </p:cNvSpPr>
          <p:nvPr>
            <p:ph type="body" sz="quarter" idx="13"/>
          </p:nvPr>
        </p:nvSpPr>
        <p:spPr>
          <a:xfrm>
            <a:off x="378928" y="2084480"/>
            <a:ext cx="3089435" cy="241028"/>
          </a:xfrm>
          <a:prstGeom prst="rect">
            <a:avLst/>
          </a:prstGeom>
        </p:spPr>
        <p:txBody>
          <a:bodyPr wrap="none" anchor="t">
            <a:spAutoFit/>
          </a:bodyPr>
          <a:lstStyle>
            <a:lvl1pPr marL="0" indent="0">
              <a:lnSpc>
                <a:spcPct val="80000"/>
              </a:lnSpc>
              <a:spcBef>
                <a:spcPts val="0"/>
              </a:spcBef>
              <a:buSzTx/>
              <a:buNone/>
              <a:defRPr sz="1195" b="1" spc="96">
                <a:solidFill>
                  <a:srgbClr val="00ACE5"/>
                </a:solidFill>
                <a:latin typeface="Effra"/>
                <a:ea typeface="Effra"/>
                <a:cs typeface="Effra"/>
                <a:sym typeface="Effra"/>
              </a:defRPr>
            </a:lvl1pPr>
          </a:lstStyle>
          <a:p>
            <a:r>
              <a:t>SUBTITLE TO GO HERE IF REQUIRED</a:t>
            </a:r>
          </a:p>
        </p:txBody>
      </p:sp>
      <p:sp>
        <p:nvSpPr>
          <p:cNvPr id="25" name="Title 1"/>
          <p:cNvSpPr>
            <a:spLocks noGrp="1"/>
          </p:cNvSpPr>
          <p:nvPr>
            <p:ph type="ctrTitle" hasCustomPrompt="1"/>
          </p:nvPr>
        </p:nvSpPr>
        <p:spPr>
          <a:xfrm>
            <a:off x="370581" y="1165180"/>
            <a:ext cx="7944744" cy="791762"/>
          </a:xfrm>
          <a:prstGeom prst="rect">
            <a:avLst/>
          </a:prstGeom>
        </p:spPr>
        <p:txBody>
          <a:bodyPr anchor="t" anchorCtr="0">
            <a:noAutofit/>
          </a:bodyPr>
          <a:lstStyle>
            <a:lvl1pPr algn="l">
              <a:lnSpc>
                <a:spcPct val="90000"/>
              </a:lnSpc>
              <a:defRPr sz="2953" b="1" i="0" kern="0" spc="-98" baseline="0">
                <a:solidFill>
                  <a:schemeClr val="bg1"/>
                </a:solidFill>
                <a:latin typeface="Noticia Text"/>
                <a:cs typeface="Noticia Text"/>
              </a:defRPr>
            </a:lvl1pPr>
          </a:lstStyle>
          <a:p>
            <a:r>
              <a:rPr lang="en-GB" dirty="0"/>
              <a:t>Page title to go here here on one line </a:t>
            </a:r>
            <a:br>
              <a:rPr lang="en-GB" dirty="0"/>
            </a:br>
            <a:r>
              <a:rPr lang="en-GB" dirty="0"/>
              <a:t>Second line here if required</a:t>
            </a:r>
            <a:endParaRPr lang="en-US" dirty="0"/>
          </a:p>
        </p:txBody>
      </p:sp>
      <p:sp>
        <p:nvSpPr>
          <p:cNvPr id="27" name="Shape 61"/>
          <p:cNvSpPr>
            <a:spLocks noGrp="1"/>
          </p:cNvSpPr>
          <p:nvPr>
            <p:ph type="body" sz="half" idx="16"/>
          </p:nvPr>
        </p:nvSpPr>
        <p:spPr>
          <a:xfrm>
            <a:off x="370581" y="2721081"/>
            <a:ext cx="8504610" cy="2048471"/>
          </a:xfrm>
          <a:prstGeom prst="rect">
            <a:avLst/>
          </a:prstGeom>
        </p:spPr>
        <p:txBody>
          <a:bodyPr numCol="2" spcCol="606887" anchor="t">
            <a:noAutofit/>
          </a:bodyPr>
          <a:lstStyle>
            <a:lvl1pPr marL="0" indent="0">
              <a:lnSpc>
                <a:spcPct val="120000"/>
              </a:lnSpc>
              <a:spcBef>
                <a:spcPts val="0"/>
              </a:spcBef>
              <a:buSzTx/>
              <a:buNone/>
              <a:defRPr sz="1547" baseline="0">
                <a:solidFill>
                  <a:schemeClr val="bg1"/>
                </a:solidFill>
                <a:latin typeface="Effra Light" charset="0"/>
              </a:defRPr>
            </a:lvl1pPr>
          </a:lstStyle>
          <a:p>
            <a:r>
              <a:rPr dirty="0"/>
              <a:t>Lorem ipsum dolor sit amet, consectetur adipiscing elit. Aliquam eros ex, hendrerit sed eleifend nec, lacinia ut est. Suspendisse efficitur ante eget consectetur euismod. Integer blandit nulla libero, quis feugiat urna varius quis. Aenean volutpat ex ac placerat porttitor. Sed quis ultrices lorem, sit amet placerat ex. Cras pretium, nunc nec porttitor maximus, ante mi placerat quam, id posuere mi purus sit amet metus. Morbi felis ligula, egestas quis urna maximus, feugiat malesuada elit. Donec id fermentum metus.</a:t>
            </a:r>
          </a:p>
        </p:txBody>
      </p:sp>
      <p:sp>
        <p:nvSpPr>
          <p:cNvPr id="28" name="Shape 31"/>
          <p:cNvSpPr txBox="1">
            <a:spLocks/>
          </p:cNvSpPr>
          <p:nvPr userDrawn="1"/>
        </p:nvSpPr>
        <p:spPr>
          <a:xfrm>
            <a:off x="2158347" y="6387979"/>
            <a:ext cx="1247938" cy="186109"/>
          </a:xfrm>
          <a:prstGeom prst="rect">
            <a:avLst/>
          </a:prstGeom>
        </p:spPr>
        <p:txBody>
          <a:bodyPr wrap="none">
            <a:noAutofit/>
          </a:bodyPr>
          <a:lstStyle>
            <a:lvl1pPr marL="0" marR="0" indent="0" algn="l" defTabSz="584200" rtl="0" latinLnBrk="0">
              <a:lnSpc>
                <a:spcPct val="80000"/>
              </a:lnSpc>
              <a:spcBef>
                <a:spcPts val="0"/>
              </a:spcBef>
              <a:spcAft>
                <a:spcPts val="0"/>
              </a:spcAft>
              <a:buClrTx/>
              <a:buSzTx/>
              <a:buFontTx/>
              <a:buNone/>
              <a:tabLst/>
              <a:defRPr sz="1400" b="0" i="0" u="none" strike="noStrike" cap="none" spc="0" baseline="0">
                <a:ln>
                  <a:noFill/>
                </a:ln>
                <a:solidFill>
                  <a:schemeClr val="bg1">
                    <a:lumMod val="65000"/>
                  </a:schemeClr>
                </a:solidFill>
                <a:uFillTx/>
                <a:latin typeface="Effra"/>
                <a:ea typeface="Effra"/>
                <a:cs typeface="Effra"/>
                <a:sym typeface="Effra"/>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hangingPunct="1"/>
            <a:r>
              <a:rPr lang="en-US" sz="984" b="0" i="0" dirty="0">
                <a:solidFill>
                  <a:schemeClr val="bg1"/>
                </a:solidFill>
                <a:effectLst/>
                <a:latin typeface="Effra Light" charset="0"/>
                <a:ea typeface="Effra Light" charset="0"/>
                <a:cs typeface="Effra Light" charset="0"/>
              </a:rPr>
              <a:t>WINS Update</a:t>
            </a:r>
          </a:p>
        </p:txBody>
      </p:sp>
    </p:spTree>
    <p:extLst>
      <p:ext uri="{BB962C8B-B14F-4D97-AF65-F5344CB8AC3E}">
        <p14:creationId xmlns:p14="http://schemas.microsoft.com/office/powerpoint/2010/main" val="317365774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 Single Column">
    <p:bg>
      <p:bgPr>
        <a:solidFill>
          <a:schemeClr val="bg1"/>
        </a:solidFill>
        <a:effectLst/>
      </p:bgPr>
    </p:bg>
    <p:spTree>
      <p:nvGrpSpPr>
        <p:cNvPr id="1" name=""/>
        <p:cNvGrpSpPr/>
        <p:nvPr/>
      </p:nvGrpSpPr>
      <p:grpSpPr>
        <a:xfrm>
          <a:off x="0" y="0"/>
          <a:ext cx="0" cy="0"/>
          <a:chOff x="0" y="0"/>
          <a:chExt cx="0" cy="0"/>
        </a:xfrm>
      </p:grpSpPr>
      <p:pic>
        <p:nvPicPr>
          <p:cNvPr id="14" name="Picture 13" descr="dotted hexagon - colour blue.emf"/>
          <p:cNvPicPr>
            <a:picLocks noChangeAspect="1"/>
          </p:cNvPicPr>
          <p:nvPr userDrawn="1"/>
        </p:nvPicPr>
        <p:blipFill>
          <a:blip r:embed="rId2" cstate="screen">
            <a:alphaModFix amt="6000"/>
            <a:extLst>
              <a:ext uri="{28A0092B-C50C-407E-A947-70E740481C1C}">
                <a14:useLocalDpi xmlns:a14="http://schemas.microsoft.com/office/drawing/2010/main"/>
              </a:ext>
            </a:extLst>
          </a:blip>
          <a:stretch>
            <a:fillRect/>
          </a:stretch>
        </p:blipFill>
        <p:spPr>
          <a:xfrm rot="18000000">
            <a:off x="6921907" y="-263817"/>
            <a:ext cx="2750644" cy="3113158"/>
          </a:xfrm>
          <a:prstGeom prst="rect">
            <a:avLst/>
          </a:prstGeom>
        </p:spPr>
      </p:pic>
      <p:pic>
        <p:nvPicPr>
          <p:cNvPr id="17" name="Picture 16" descr="dotted hexagon - colour blue.emf"/>
          <p:cNvPicPr>
            <a:picLocks noChangeAspect="1"/>
          </p:cNvPicPr>
          <p:nvPr userDrawn="1"/>
        </p:nvPicPr>
        <p:blipFill>
          <a:blip r:embed="rId2" cstate="screen">
            <a:alphaModFix amt="8000"/>
            <a:extLst>
              <a:ext uri="{28A0092B-C50C-407E-A947-70E740481C1C}">
                <a14:useLocalDpi xmlns:a14="http://schemas.microsoft.com/office/drawing/2010/main"/>
              </a:ext>
            </a:extLst>
          </a:blip>
          <a:stretch>
            <a:fillRect/>
          </a:stretch>
        </p:blipFill>
        <p:spPr>
          <a:xfrm rot="18000000">
            <a:off x="-115935" y="4809267"/>
            <a:ext cx="1426732" cy="1614764"/>
          </a:xfrm>
          <a:prstGeom prst="rect">
            <a:avLst/>
          </a:prstGeom>
        </p:spPr>
      </p:pic>
      <p:pic>
        <p:nvPicPr>
          <p:cNvPr id="12" name="Picture 11" descr="Wavey bar - grey.emf"/>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85937"/>
            <a:ext cx="9144000" cy="872064"/>
          </a:xfrm>
          <a:prstGeom prst="rect">
            <a:avLst/>
          </a:prstGeom>
        </p:spPr>
      </p:pic>
      <p:sp>
        <p:nvSpPr>
          <p:cNvPr id="9" name="Title 1"/>
          <p:cNvSpPr>
            <a:spLocks noGrp="1"/>
          </p:cNvSpPr>
          <p:nvPr>
            <p:ph type="ctrTitle" hasCustomPrompt="1"/>
          </p:nvPr>
        </p:nvSpPr>
        <p:spPr>
          <a:xfrm>
            <a:off x="527049" y="575738"/>
            <a:ext cx="8041218" cy="1126062"/>
          </a:xfrm>
        </p:spPr>
        <p:txBody>
          <a:bodyPr anchor="t" anchorCtr="0">
            <a:normAutofit/>
          </a:bodyPr>
          <a:lstStyle>
            <a:lvl1pPr algn="l">
              <a:lnSpc>
                <a:spcPct val="90000"/>
              </a:lnSpc>
              <a:defRPr sz="3300" b="1" i="0" kern="0" spc="-140">
                <a:solidFill>
                  <a:srgbClr val="00517B"/>
                </a:solidFill>
                <a:latin typeface="Noticia Text"/>
                <a:cs typeface="Noticia Text"/>
              </a:defRPr>
            </a:lvl1pPr>
          </a:lstStyle>
          <a:p>
            <a:r>
              <a:rPr lang="en-GB"/>
              <a:t>Page title to go here here on one line Second line here if required</a:t>
            </a:r>
            <a:endParaRPr lang="en-US"/>
          </a:p>
        </p:txBody>
      </p:sp>
      <p:sp>
        <p:nvSpPr>
          <p:cNvPr id="10" name="Subtitle 2"/>
          <p:cNvSpPr>
            <a:spLocks noGrp="1"/>
          </p:cNvSpPr>
          <p:nvPr>
            <p:ph type="subTitle" idx="1" hasCustomPrompt="1"/>
          </p:nvPr>
        </p:nvSpPr>
        <p:spPr>
          <a:xfrm>
            <a:off x="527049" y="1722998"/>
            <a:ext cx="8041217" cy="298450"/>
          </a:xfrm>
        </p:spPr>
        <p:txBody>
          <a:bodyPr>
            <a:normAutofit/>
          </a:bodyPr>
          <a:lstStyle>
            <a:lvl1pPr marL="0" indent="0" algn="l">
              <a:buNone/>
              <a:defRPr sz="1200" b="1" kern="0" spc="90">
                <a:solidFill>
                  <a:srgbClr val="00ACE5"/>
                </a:solidFill>
                <a:latin typeface="Effra"/>
                <a:cs typeface="Effr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SUBTITLE TO GO HERE IF REQUIRED</a:t>
            </a:r>
            <a:endParaRPr lang="en-US"/>
          </a:p>
        </p:txBody>
      </p:sp>
      <p:pic>
        <p:nvPicPr>
          <p:cNvPr id="6" name="Picture 5" descr="logo - colour.emf"/>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11532" y="6353673"/>
            <a:ext cx="1100674" cy="283074"/>
          </a:xfrm>
          <a:prstGeom prst="rect">
            <a:avLst/>
          </a:prstGeom>
        </p:spPr>
      </p:pic>
      <p:sp>
        <p:nvSpPr>
          <p:cNvPr id="2" name="Rectangle 1"/>
          <p:cNvSpPr/>
          <p:nvPr userDrawn="1"/>
        </p:nvSpPr>
        <p:spPr>
          <a:xfrm>
            <a:off x="0" y="0"/>
            <a:ext cx="9144000" cy="152400"/>
          </a:xfrm>
          <a:prstGeom prst="rect">
            <a:avLst/>
          </a:prstGeom>
          <a:solidFill>
            <a:srgbClr val="073F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CE5"/>
              </a:solidFill>
            </a:endParaRPr>
          </a:p>
        </p:txBody>
      </p:sp>
      <p:sp>
        <p:nvSpPr>
          <p:cNvPr id="19" name="Text Placeholder 3"/>
          <p:cNvSpPr>
            <a:spLocks noGrp="1"/>
          </p:cNvSpPr>
          <p:nvPr>
            <p:ph type="body" sz="quarter" idx="10" hasCustomPrompt="1"/>
          </p:nvPr>
        </p:nvSpPr>
        <p:spPr>
          <a:xfrm>
            <a:off x="527050" y="2357999"/>
            <a:ext cx="8041216" cy="3200401"/>
          </a:xfrm>
        </p:spPr>
        <p:txBody>
          <a:bodyPr numCol="1" spcCol="432000">
            <a:noAutofit/>
          </a:bodyPr>
          <a:lstStyle>
            <a:lvl1pPr marL="0" marR="0" indent="0" algn="l" defTabSz="457200" rtl="0" eaLnBrk="1" fontAlgn="auto" latinLnBrk="0" hangingPunct="1">
              <a:lnSpc>
                <a:spcPct val="120000"/>
              </a:lnSpc>
              <a:spcBef>
                <a:spcPct val="20000"/>
              </a:spcBef>
              <a:spcAft>
                <a:spcPts val="0"/>
              </a:spcAft>
              <a:buClrTx/>
              <a:buSzTx/>
              <a:buFont typeface="Arial"/>
              <a:buNone/>
              <a:tabLst/>
              <a:defRPr sz="1600" baseline="0">
                <a:solidFill>
                  <a:srgbClr val="3E3E3D"/>
                </a:solidFill>
              </a:defRPr>
            </a:lvl1pPr>
          </a:lstStyle>
          <a:p>
            <a:pPr marL="0" marR="0" indent="0" algn="l" defTabSz="457200" rtl="0" eaLnBrk="1" fontAlgn="auto" latinLnBrk="0" hangingPunct="1">
              <a:lnSpc>
                <a:spcPct val="120000"/>
              </a:lnSpc>
              <a:spcBef>
                <a:spcPct val="20000"/>
              </a:spcBef>
              <a:spcAft>
                <a:spcPts val="0"/>
              </a:spcAft>
              <a:buClrTx/>
              <a:buSzTx/>
              <a:buFont typeface="Arial"/>
              <a:buNone/>
              <a:tabLst/>
              <a:defRPr/>
            </a:pPr>
            <a:r>
              <a:rPr lang="en-US" sz="1600" b="0" spc="0">
                <a:solidFill>
                  <a:srgbClr val="3E3E3D"/>
                </a:solidFill>
                <a:latin typeface="Effra Light"/>
                <a:cs typeface="Effra Light"/>
              </a:rPr>
              <a:t>Enter your content here</a:t>
            </a:r>
            <a:r>
              <a:rPr lang="is-IS" sz="1600" b="0" spc="0">
                <a:solidFill>
                  <a:srgbClr val="3E3E3D"/>
                </a:solidFill>
                <a:latin typeface="Effra Light"/>
                <a:cs typeface="Effra Light"/>
              </a:rPr>
              <a:t>….</a:t>
            </a:r>
            <a:endParaRPr lang="en-US" sz="1600" b="0" spc="0">
              <a:solidFill>
                <a:srgbClr val="3E3E3D"/>
              </a:solidFill>
              <a:latin typeface="Effra Light"/>
              <a:cs typeface="Effra Light"/>
            </a:endParaRPr>
          </a:p>
        </p:txBody>
      </p:sp>
      <p:sp>
        <p:nvSpPr>
          <p:cNvPr id="20" name="Date Placeholder 3"/>
          <p:cNvSpPr>
            <a:spLocks noGrp="1"/>
          </p:cNvSpPr>
          <p:nvPr>
            <p:ph type="dt" sz="half" idx="2"/>
          </p:nvPr>
        </p:nvSpPr>
        <p:spPr>
          <a:xfrm>
            <a:off x="355596" y="6356350"/>
            <a:ext cx="2133600" cy="365125"/>
          </a:xfrm>
          <a:prstGeom prst="rect">
            <a:avLst/>
          </a:prstGeom>
        </p:spPr>
        <p:txBody>
          <a:bodyPr vert="horz" lIns="91440" tIns="45720" rIns="91440" bIns="45720" rtlCol="0" anchor="ctr"/>
          <a:lstStyle>
            <a:lvl1pPr algn="l">
              <a:defRPr sz="800">
                <a:solidFill>
                  <a:srgbClr val="898989"/>
                </a:solidFill>
                <a:latin typeface="Effra"/>
                <a:cs typeface="Effra"/>
              </a:defRPr>
            </a:lvl1pPr>
          </a:lstStyle>
          <a:p>
            <a:r>
              <a:rPr lang="en-GB"/>
              <a:t>Title of Presentation</a:t>
            </a:r>
            <a:endParaRPr lang="en-US"/>
          </a:p>
        </p:txBody>
      </p:sp>
    </p:spTree>
    <p:extLst>
      <p:ext uri="{BB962C8B-B14F-4D97-AF65-F5344CB8AC3E}">
        <p14:creationId xmlns:p14="http://schemas.microsoft.com/office/powerpoint/2010/main" val="15569485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Copy slide dark 2 column">
    <p:bg>
      <p:bgPr>
        <a:solidFill>
          <a:srgbClr val="00517B"/>
        </a:solidFill>
        <a:effectLst/>
      </p:bgPr>
    </p:bg>
    <p:spTree>
      <p:nvGrpSpPr>
        <p:cNvPr id="1" name=""/>
        <p:cNvGrpSpPr/>
        <p:nvPr/>
      </p:nvGrpSpPr>
      <p:grpSpPr>
        <a:xfrm>
          <a:off x="0" y="0"/>
          <a:ext cx="0" cy="0"/>
          <a:chOff x="0" y="0"/>
          <a:chExt cx="0" cy="0"/>
        </a:xfrm>
      </p:grpSpPr>
      <p:pic>
        <p:nvPicPr>
          <p:cNvPr id="19" name="pasted-image.pd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3859" y="6281142"/>
            <a:ext cx="1262013" cy="791351"/>
          </a:xfrm>
          <a:prstGeom prst="rect">
            <a:avLst/>
          </a:prstGeom>
          <a:ln w="12700">
            <a:miter lim="400000"/>
          </a:ln>
        </p:spPr>
      </p:pic>
      <p:pic>
        <p:nvPicPr>
          <p:cNvPr id="20" name="Picture 19"/>
          <p:cNvPicPr>
            <a:picLocks noChangeAspect="1"/>
          </p:cNvPicPr>
          <p:nvPr userDrawn="1"/>
        </p:nvPicPr>
        <p:blipFill>
          <a:blip r:embed="rId3" cstate="email">
            <a:biLevel thresh="25000"/>
            <a:extLst>
              <a:ext uri="{28A0092B-C50C-407E-A947-70E740481C1C}">
                <a14:useLocalDpi xmlns:a14="http://schemas.microsoft.com/office/drawing/2010/main"/>
              </a:ext>
            </a:extLst>
          </a:blip>
          <a:stretch>
            <a:fillRect/>
          </a:stretch>
        </p:blipFill>
        <p:spPr>
          <a:xfrm>
            <a:off x="0" y="-1"/>
            <a:ext cx="9144000" cy="6858001"/>
          </a:xfrm>
          <a:prstGeom prst="rect">
            <a:avLst/>
          </a:prstGeom>
        </p:spPr>
      </p:pic>
      <p:cxnSp>
        <p:nvCxnSpPr>
          <p:cNvPr id="22" name="Straight Connector 21"/>
          <p:cNvCxnSpPr/>
          <p:nvPr userDrawn="1"/>
        </p:nvCxnSpPr>
        <p:spPr>
          <a:xfrm>
            <a:off x="370581" y="6090623"/>
            <a:ext cx="8474625" cy="0"/>
          </a:xfrm>
          <a:prstGeom prst="line">
            <a:avLst/>
          </a:prstGeom>
          <a:noFill/>
          <a:ln w="127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23" name="Shape 8"/>
          <p:cNvSpPr>
            <a:spLocks noGrp="1"/>
          </p:cNvSpPr>
          <p:nvPr>
            <p:ph type="sldNum" sz="quarter" idx="2"/>
          </p:nvPr>
        </p:nvSpPr>
        <p:spPr>
          <a:xfrm>
            <a:off x="8599576" y="6394664"/>
            <a:ext cx="277320" cy="254044"/>
          </a:xfrm>
          <a:prstGeom prst="rect">
            <a:avLst/>
          </a:prstGeom>
          <a:ln w="12700">
            <a:miter lim="400000"/>
          </a:ln>
        </p:spPr>
        <p:txBody>
          <a:bodyPr wrap="none" lIns="50800" tIns="50800" rIns="50800" bIns="50800">
            <a:spAutoFit/>
          </a:bodyPr>
          <a:lstStyle>
            <a:lvl1pPr>
              <a:defRPr sz="984" b="0" i="0">
                <a:solidFill>
                  <a:schemeClr val="bg1"/>
                </a:solidFill>
                <a:latin typeface="Effra Light" charset="0"/>
                <a:ea typeface="Effra Light" charset="0"/>
                <a:cs typeface="Effra Light" charset="0"/>
              </a:defRPr>
            </a:lvl1pPr>
          </a:lstStyle>
          <a:p>
            <a:fld id="{86CB4B4D-7CA3-9044-876B-883B54F8677D}" type="slidenum">
              <a:rPr lang="uk-UA" smtClean="0"/>
              <a:pPr/>
              <a:t>‹#›</a:t>
            </a:fld>
            <a:endParaRPr lang="uk-UA" dirty="0"/>
          </a:p>
        </p:txBody>
      </p:sp>
      <p:sp>
        <p:nvSpPr>
          <p:cNvPr id="24" name="Shape 41"/>
          <p:cNvSpPr>
            <a:spLocks noGrp="1"/>
          </p:cNvSpPr>
          <p:nvPr>
            <p:ph type="body" sz="quarter" idx="13"/>
          </p:nvPr>
        </p:nvSpPr>
        <p:spPr>
          <a:xfrm>
            <a:off x="378928" y="2084480"/>
            <a:ext cx="3089435" cy="241028"/>
          </a:xfrm>
          <a:prstGeom prst="rect">
            <a:avLst/>
          </a:prstGeom>
        </p:spPr>
        <p:txBody>
          <a:bodyPr wrap="none" anchor="t">
            <a:spAutoFit/>
          </a:bodyPr>
          <a:lstStyle>
            <a:lvl1pPr marL="0" indent="0">
              <a:lnSpc>
                <a:spcPct val="80000"/>
              </a:lnSpc>
              <a:spcBef>
                <a:spcPts val="0"/>
              </a:spcBef>
              <a:buSzTx/>
              <a:buNone/>
              <a:defRPr sz="1195" b="1" spc="96">
                <a:solidFill>
                  <a:srgbClr val="00ACE5"/>
                </a:solidFill>
                <a:latin typeface="Effra"/>
                <a:ea typeface="Effra"/>
                <a:cs typeface="Effra"/>
                <a:sym typeface="Effra"/>
              </a:defRPr>
            </a:lvl1pPr>
          </a:lstStyle>
          <a:p>
            <a:r>
              <a:t>SUBTITLE TO GO HERE IF REQUIRED</a:t>
            </a:r>
          </a:p>
        </p:txBody>
      </p:sp>
      <p:sp>
        <p:nvSpPr>
          <p:cNvPr id="25" name="Title 1"/>
          <p:cNvSpPr>
            <a:spLocks noGrp="1"/>
          </p:cNvSpPr>
          <p:nvPr>
            <p:ph type="ctrTitle" hasCustomPrompt="1"/>
          </p:nvPr>
        </p:nvSpPr>
        <p:spPr>
          <a:xfrm>
            <a:off x="370581" y="1165180"/>
            <a:ext cx="7944744" cy="791762"/>
          </a:xfrm>
          <a:prstGeom prst="rect">
            <a:avLst/>
          </a:prstGeom>
        </p:spPr>
        <p:txBody>
          <a:bodyPr anchor="t" anchorCtr="0">
            <a:noAutofit/>
          </a:bodyPr>
          <a:lstStyle>
            <a:lvl1pPr algn="l">
              <a:lnSpc>
                <a:spcPct val="90000"/>
              </a:lnSpc>
              <a:defRPr sz="2953" b="1" i="0" kern="0" spc="-98" baseline="0">
                <a:solidFill>
                  <a:schemeClr val="bg1"/>
                </a:solidFill>
                <a:latin typeface="Noticia Text"/>
                <a:cs typeface="Noticia Text"/>
              </a:defRPr>
            </a:lvl1pPr>
          </a:lstStyle>
          <a:p>
            <a:r>
              <a:rPr lang="en-GB" dirty="0"/>
              <a:t>Page title to go here here on one line </a:t>
            </a:r>
            <a:br>
              <a:rPr lang="en-GB" dirty="0"/>
            </a:br>
            <a:r>
              <a:rPr lang="en-GB" dirty="0"/>
              <a:t>Second line here if required</a:t>
            </a:r>
            <a:endParaRPr lang="en-US" dirty="0"/>
          </a:p>
        </p:txBody>
      </p:sp>
      <p:sp>
        <p:nvSpPr>
          <p:cNvPr id="10" name="Shape 31"/>
          <p:cNvSpPr txBox="1">
            <a:spLocks/>
          </p:cNvSpPr>
          <p:nvPr userDrawn="1"/>
        </p:nvSpPr>
        <p:spPr>
          <a:xfrm>
            <a:off x="2158347" y="6387979"/>
            <a:ext cx="1247938" cy="186109"/>
          </a:xfrm>
          <a:prstGeom prst="rect">
            <a:avLst/>
          </a:prstGeom>
        </p:spPr>
        <p:txBody>
          <a:bodyPr wrap="none">
            <a:noAutofit/>
          </a:bodyPr>
          <a:lstStyle>
            <a:lvl1pPr marL="0" marR="0" indent="0" algn="l" defTabSz="584200" rtl="0" latinLnBrk="0">
              <a:lnSpc>
                <a:spcPct val="80000"/>
              </a:lnSpc>
              <a:spcBef>
                <a:spcPts val="0"/>
              </a:spcBef>
              <a:spcAft>
                <a:spcPts val="0"/>
              </a:spcAft>
              <a:buClrTx/>
              <a:buSzTx/>
              <a:buFontTx/>
              <a:buNone/>
              <a:tabLst/>
              <a:defRPr sz="1400" b="0" i="0" u="none" strike="noStrike" cap="none" spc="0" baseline="0">
                <a:ln>
                  <a:noFill/>
                </a:ln>
                <a:solidFill>
                  <a:schemeClr val="bg1">
                    <a:lumMod val="65000"/>
                  </a:schemeClr>
                </a:solidFill>
                <a:uFillTx/>
                <a:latin typeface="Effra"/>
                <a:ea typeface="Effra"/>
                <a:cs typeface="Effra"/>
                <a:sym typeface="Effra"/>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hangingPunct="1"/>
            <a:r>
              <a:rPr lang="en-US" sz="984" b="0" i="0" dirty="0">
                <a:solidFill>
                  <a:schemeClr val="bg1"/>
                </a:solidFill>
                <a:effectLst/>
                <a:latin typeface="Effra Light" charset="0"/>
                <a:ea typeface="Effra Light" charset="0"/>
                <a:cs typeface="Effra Light" charset="0"/>
              </a:rPr>
              <a:t>WINS Update</a:t>
            </a:r>
          </a:p>
        </p:txBody>
      </p:sp>
    </p:spTree>
    <p:extLst>
      <p:ext uri="{BB962C8B-B14F-4D97-AF65-F5344CB8AC3E}">
        <p14:creationId xmlns:p14="http://schemas.microsoft.com/office/powerpoint/2010/main" val="1435664765"/>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_Copy slide dark 2 column">
    <p:bg>
      <p:bgPr>
        <a:solidFill>
          <a:srgbClr val="00517B"/>
        </a:solidFill>
        <a:effectLst/>
      </p:bgPr>
    </p:bg>
    <p:spTree>
      <p:nvGrpSpPr>
        <p:cNvPr id="1" name=""/>
        <p:cNvGrpSpPr/>
        <p:nvPr/>
      </p:nvGrpSpPr>
      <p:grpSpPr>
        <a:xfrm>
          <a:off x="0" y="0"/>
          <a:ext cx="0" cy="0"/>
          <a:chOff x="0" y="0"/>
          <a:chExt cx="0" cy="0"/>
        </a:xfrm>
      </p:grpSpPr>
      <p:pic>
        <p:nvPicPr>
          <p:cNvPr id="19" name="pasted-image.pd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3859" y="6281142"/>
            <a:ext cx="1262013" cy="791351"/>
          </a:xfrm>
          <a:prstGeom prst="rect">
            <a:avLst/>
          </a:prstGeom>
          <a:ln w="12700">
            <a:miter lim="400000"/>
          </a:ln>
        </p:spPr>
      </p:pic>
      <p:pic>
        <p:nvPicPr>
          <p:cNvPr id="20" name="Picture 19"/>
          <p:cNvPicPr>
            <a:picLocks noChangeAspect="1"/>
          </p:cNvPicPr>
          <p:nvPr userDrawn="1"/>
        </p:nvPicPr>
        <p:blipFill>
          <a:blip r:embed="rId3" cstate="email">
            <a:biLevel thresh="25000"/>
            <a:extLst>
              <a:ext uri="{28A0092B-C50C-407E-A947-70E740481C1C}">
                <a14:useLocalDpi xmlns:a14="http://schemas.microsoft.com/office/drawing/2010/main"/>
              </a:ext>
            </a:extLst>
          </a:blip>
          <a:stretch>
            <a:fillRect/>
          </a:stretch>
        </p:blipFill>
        <p:spPr>
          <a:xfrm>
            <a:off x="0" y="-1"/>
            <a:ext cx="9144000" cy="6858001"/>
          </a:xfrm>
          <a:prstGeom prst="rect">
            <a:avLst/>
          </a:prstGeom>
        </p:spPr>
      </p:pic>
      <p:cxnSp>
        <p:nvCxnSpPr>
          <p:cNvPr id="22" name="Straight Connector 21"/>
          <p:cNvCxnSpPr/>
          <p:nvPr userDrawn="1"/>
        </p:nvCxnSpPr>
        <p:spPr>
          <a:xfrm>
            <a:off x="370581" y="6090623"/>
            <a:ext cx="8474625" cy="0"/>
          </a:xfrm>
          <a:prstGeom prst="line">
            <a:avLst/>
          </a:prstGeom>
          <a:noFill/>
          <a:ln w="127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23" name="Shape 8"/>
          <p:cNvSpPr>
            <a:spLocks noGrp="1"/>
          </p:cNvSpPr>
          <p:nvPr>
            <p:ph type="sldNum" sz="quarter" idx="2"/>
          </p:nvPr>
        </p:nvSpPr>
        <p:spPr>
          <a:xfrm>
            <a:off x="8599576" y="6394664"/>
            <a:ext cx="277320" cy="254044"/>
          </a:xfrm>
          <a:prstGeom prst="rect">
            <a:avLst/>
          </a:prstGeom>
          <a:ln w="12700">
            <a:miter lim="400000"/>
          </a:ln>
        </p:spPr>
        <p:txBody>
          <a:bodyPr wrap="none" lIns="50800" tIns="50800" rIns="50800" bIns="50800">
            <a:spAutoFit/>
          </a:bodyPr>
          <a:lstStyle>
            <a:lvl1pPr>
              <a:defRPr sz="984" b="0" i="0">
                <a:solidFill>
                  <a:schemeClr val="bg1"/>
                </a:solidFill>
                <a:latin typeface="Effra Light" charset="0"/>
                <a:ea typeface="Effra Light" charset="0"/>
                <a:cs typeface="Effra Light" charset="0"/>
              </a:defRPr>
            </a:lvl1pPr>
          </a:lstStyle>
          <a:p>
            <a:fld id="{86CB4B4D-7CA3-9044-876B-883B54F8677D}" type="slidenum">
              <a:rPr lang="uk-UA" smtClean="0"/>
              <a:pPr/>
              <a:t>‹#›</a:t>
            </a:fld>
            <a:endParaRPr lang="uk-UA" dirty="0"/>
          </a:p>
        </p:txBody>
      </p:sp>
      <p:sp>
        <p:nvSpPr>
          <p:cNvPr id="9" name="Shape 31"/>
          <p:cNvSpPr txBox="1">
            <a:spLocks/>
          </p:cNvSpPr>
          <p:nvPr userDrawn="1"/>
        </p:nvSpPr>
        <p:spPr>
          <a:xfrm>
            <a:off x="2158347" y="6387979"/>
            <a:ext cx="1247938" cy="186109"/>
          </a:xfrm>
          <a:prstGeom prst="rect">
            <a:avLst/>
          </a:prstGeom>
        </p:spPr>
        <p:txBody>
          <a:bodyPr wrap="none">
            <a:noAutofit/>
          </a:bodyPr>
          <a:lstStyle>
            <a:lvl1pPr marL="0" marR="0" indent="0" algn="l" defTabSz="584200" rtl="0" latinLnBrk="0">
              <a:lnSpc>
                <a:spcPct val="80000"/>
              </a:lnSpc>
              <a:spcBef>
                <a:spcPts val="0"/>
              </a:spcBef>
              <a:spcAft>
                <a:spcPts val="0"/>
              </a:spcAft>
              <a:buClrTx/>
              <a:buSzTx/>
              <a:buFontTx/>
              <a:buNone/>
              <a:tabLst/>
              <a:defRPr sz="1400" b="0" i="0" u="none" strike="noStrike" cap="none" spc="0" baseline="0">
                <a:ln>
                  <a:noFill/>
                </a:ln>
                <a:solidFill>
                  <a:schemeClr val="bg1">
                    <a:lumMod val="65000"/>
                  </a:schemeClr>
                </a:solidFill>
                <a:uFillTx/>
                <a:latin typeface="Effra"/>
                <a:ea typeface="Effra"/>
                <a:cs typeface="Effra"/>
                <a:sym typeface="Effra"/>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hangingPunct="1"/>
            <a:r>
              <a:rPr lang="en-US" sz="984" b="0" i="0" dirty="0">
                <a:solidFill>
                  <a:schemeClr val="bg1"/>
                </a:solidFill>
                <a:effectLst/>
                <a:latin typeface="Effra Light" charset="0"/>
                <a:ea typeface="Effra Light" charset="0"/>
                <a:cs typeface="Effra Light" charset="0"/>
              </a:rPr>
              <a:t>WINS Update</a:t>
            </a:r>
          </a:p>
        </p:txBody>
      </p:sp>
    </p:spTree>
    <p:extLst>
      <p:ext uri="{BB962C8B-B14F-4D97-AF65-F5344CB8AC3E}">
        <p14:creationId xmlns:p14="http://schemas.microsoft.com/office/powerpoint/2010/main" val="288239008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LIGHT_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43228" y="303526"/>
            <a:ext cx="7678929" cy="523220"/>
          </a:xfrm>
          <a:prstGeom prst="rect">
            <a:avLst/>
          </a:prstGeom>
        </p:spPr>
        <p:txBody>
          <a:bodyPr wrap="square" anchor="t" anchorCtr="0">
            <a:spAutoFit/>
          </a:bodyPr>
          <a:lstStyle>
            <a:lvl1pPr>
              <a:defRPr sz="2800" cap="none">
                <a:solidFill>
                  <a:schemeClr val="bg1"/>
                </a:solidFill>
              </a:defRPr>
            </a:lvl1pPr>
          </a:lstStyle>
          <a:p>
            <a:r>
              <a:rPr lang="de-AT" dirty="0"/>
              <a:t>Click </a:t>
            </a:r>
            <a:r>
              <a:rPr lang="de-AT" dirty="0" err="1"/>
              <a:t>to</a:t>
            </a:r>
            <a:r>
              <a:rPr lang="de-AT" dirty="0"/>
              <a:t> </a:t>
            </a:r>
            <a:r>
              <a:rPr lang="de-AT" dirty="0" err="1"/>
              <a:t>edit</a:t>
            </a:r>
            <a:r>
              <a:rPr lang="de-AT" dirty="0"/>
              <a:t> Master title style</a:t>
            </a:r>
            <a:endParaRPr lang="en-US" dirty="0"/>
          </a:p>
        </p:txBody>
      </p:sp>
      <p:sp>
        <p:nvSpPr>
          <p:cNvPr id="5" name="Footer Placeholder 4"/>
          <p:cNvSpPr>
            <a:spLocks noGrp="1"/>
          </p:cNvSpPr>
          <p:nvPr>
            <p:ph type="ftr" sz="quarter" idx="11"/>
          </p:nvPr>
        </p:nvSpPr>
        <p:spPr>
          <a:xfrm>
            <a:off x="1430961" y="6356351"/>
            <a:ext cx="2895600" cy="365125"/>
          </a:xfrm>
          <a:prstGeom prst="rect">
            <a:avLst/>
          </a:prstGeom>
        </p:spPr>
        <p:txBody>
          <a:bodyPr/>
          <a:lstStyle/>
          <a:p>
            <a:endParaRPr lang="en-US" dirty="0"/>
          </a:p>
        </p:txBody>
      </p:sp>
      <p:sp>
        <p:nvSpPr>
          <p:cNvPr id="9" name="Text Placeholder 2"/>
          <p:cNvSpPr>
            <a:spLocks noGrp="1"/>
          </p:cNvSpPr>
          <p:nvPr>
            <p:ph type="body" idx="1"/>
          </p:nvPr>
        </p:nvSpPr>
        <p:spPr>
          <a:xfrm>
            <a:off x="1378486" y="1944468"/>
            <a:ext cx="6283060" cy="3901955"/>
          </a:xfrm>
          <a:prstGeom prst="rect">
            <a:avLst/>
          </a:prstGeom>
        </p:spPr>
        <p:txBody>
          <a:bodyPr anchor="t" anchorCtr="0">
            <a:noAutofit/>
          </a:bodyPr>
          <a:lstStyle>
            <a:lvl1pPr marL="0" indent="0">
              <a:spcBef>
                <a:spcPts val="0"/>
              </a:spcBef>
              <a:buNone/>
              <a:defRPr sz="28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de-AT" dirty="0"/>
              <a:t>Click </a:t>
            </a:r>
            <a:r>
              <a:rPr lang="de-AT" dirty="0" err="1"/>
              <a:t>to</a:t>
            </a:r>
            <a:r>
              <a:rPr lang="de-AT" dirty="0"/>
              <a:t> </a:t>
            </a:r>
            <a:r>
              <a:rPr lang="de-AT" dirty="0" err="1"/>
              <a:t>edit</a:t>
            </a:r>
            <a:r>
              <a:rPr lang="de-AT" dirty="0"/>
              <a:t> Master </a:t>
            </a:r>
            <a:r>
              <a:rPr lang="de-AT" dirty="0" err="1"/>
              <a:t>text</a:t>
            </a:r>
            <a:r>
              <a:rPr lang="de-AT" dirty="0"/>
              <a:t> </a:t>
            </a:r>
            <a:r>
              <a:rPr lang="de-AT" dirty="0" err="1"/>
              <a:t>styles</a:t>
            </a:r>
            <a:endParaRPr lang="de-AT" dirty="0"/>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74531" y="6085281"/>
            <a:ext cx="454304" cy="542136"/>
          </a:xfrm>
          <a:prstGeom prst="rect">
            <a:avLst/>
          </a:prstGeom>
        </p:spPr>
      </p:pic>
    </p:spTree>
    <p:extLst>
      <p:ext uri="{BB962C8B-B14F-4D97-AF65-F5344CB8AC3E}">
        <p14:creationId xmlns:p14="http://schemas.microsoft.com/office/powerpoint/2010/main" val="1195999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LIGHT_NOTEXT">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43228" y="303526"/>
            <a:ext cx="7678929" cy="523220"/>
          </a:xfrm>
          <a:prstGeom prst="rect">
            <a:avLst/>
          </a:prstGeom>
        </p:spPr>
        <p:txBody>
          <a:bodyPr wrap="square" anchor="t" anchorCtr="0">
            <a:spAutoFit/>
          </a:bodyPr>
          <a:lstStyle>
            <a:lvl1pPr>
              <a:defRPr sz="2800" cap="none">
                <a:solidFill>
                  <a:schemeClr val="bg1"/>
                </a:solidFill>
              </a:defRPr>
            </a:lvl1pPr>
          </a:lstStyle>
          <a:p>
            <a:r>
              <a:rPr lang="de-AT" dirty="0"/>
              <a:t>Click </a:t>
            </a:r>
            <a:r>
              <a:rPr lang="de-AT" dirty="0" err="1"/>
              <a:t>to</a:t>
            </a:r>
            <a:r>
              <a:rPr lang="de-AT" dirty="0"/>
              <a:t> </a:t>
            </a:r>
            <a:r>
              <a:rPr lang="de-AT" dirty="0" err="1"/>
              <a:t>edit</a:t>
            </a:r>
            <a:r>
              <a:rPr lang="de-AT" dirty="0"/>
              <a:t> Master title style</a:t>
            </a:r>
            <a:endParaRPr lang="en-US" dirty="0"/>
          </a:p>
        </p:txBody>
      </p:sp>
      <p:sp>
        <p:nvSpPr>
          <p:cNvPr id="5" name="Footer Placeholder 4"/>
          <p:cNvSpPr>
            <a:spLocks noGrp="1"/>
          </p:cNvSpPr>
          <p:nvPr>
            <p:ph type="ftr" sz="quarter" idx="11"/>
          </p:nvPr>
        </p:nvSpPr>
        <p:spPr>
          <a:xfrm>
            <a:off x="1430961" y="6356351"/>
            <a:ext cx="2895600" cy="365125"/>
          </a:xfrm>
          <a:prstGeom prst="rect">
            <a:avLst/>
          </a:prstGeom>
        </p:spPr>
        <p:txBody>
          <a:bodyPr/>
          <a:lstStyle/>
          <a:p>
            <a:endParaRPr lang="en-US" dirty="0"/>
          </a:p>
        </p:txBody>
      </p:sp>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74531" y="6085281"/>
            <a:ext cx="454304" cy="542136"/>
          </a:xfrm>
          <a:prstGeom prst="rect">
            <a:avLst/>
          </a:prstGeom>
        </p:spPr>
      </p:pic>
    </p:spTree>
    <p:extLst>
      <p:ext uri="{BB962C8B-B14F-4D97-AF65-F5344CB8AC3E}">
        <p14:creationId xmlns:p14="http://schemas.microsoft.com/office/powerpoint/2010/main" val="26877671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reserve="1">
  <p:cSld name="Title Page copy">
    <p:bg>
      <p:bgPr>
        <a:gradFill flip="none" rotWithShape="1">
          <a:gsLst>
            <a:gs pos="0">
              <a:srgbClr val="00517B"/>
            </a:gs>
            <a:gs pos="48011">
              <a:srgbClr val="007EB0"/>
            </a:gs>
            <a:gs pos="100000">
              <a:srgbClr val="00ACE5"/>
            </a:gs>
          </a:gsLst>
          <a:lin ang="21498054" scaled="0"/>
        </a:gra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9144000" cy="6858001"/>
          </a:xfrm>
          <a:prstGeom prst="rect">
            <a:avLst/>
          </a:prstGeom>
        </p:spPr>
      </p:pic>
      <p:sp>
        <p:nvSpPr>
          <p:cNvPr id="152" name="Shape 152"/>
          <p:cNvSpPr>
            <a:spLocks noGrp="1"/>
          </p:cNvSpPr>
          <p:nvPr>
            <p:ph type="body" sz="quarter" idx="13" hasCustomPrompt="1"/>
          </p:nvPr>
        </p:nvSpPr>
        <p:spPr>
          <a:xfrm>
            <a:off x="611363" y="1331281"/>
            <a:ext cx="2716834" cy="602088"/>
          </a:xfrm>
          <a:prstGeom prst="rect">
            <a:avLst/>
          </a:prstGeom>
        </p:spPr>
        <p:txBody>
          <a:bodyPr wrap="none">
            <a:spAutoFit/>
          </a:bodyPr>
          <a:lstStyle>
            <a:lvl1pPr marL="0" indent="0" algn="l">
              <a:lnSpc>
                <a:spcPct val="80000"/>
              </a:lnSpc>
              <a:spcBef>
                <a:spcPts val="0"/>
              </a:spcBef>
              <a:buSzTx/>
              <a:buNone/>
              <a:defRPr sz="4078" b="1" spc="-163">
                <a:solidFill>
                  <a:srgbClr val="FFFFFF"/>
                </a:solidFill>
                <a:latin typeface="Noticia Text"/>
                <a:ea typeface="Noticia Text"/>
                <a:cs typeface="Noticia Text"/>
                <a:sym typeface="Noticia Text"/>
              </a:defRPr>
            </a:lvl1pPr>
          </a:lstStyle>
          <a:p>
            <a:r>
              <a:rPr lang="en-GB"/>
              <a:t>Thank You</a:t>
            </a:r>
            <a:endParaRPr dirty="0"/>
          </a:p>
        </p:txBody>
      </p:sp>
      <p:sp>
        <p:nvSpPr>
          <p:cNvPr id="153" name="Shape 153"/>
          <p:cNvSpPr>
            <a:spLocks noGrp="1"/>
          </p:cNvSpPr>
          <p:nvPr>
            <p:ph type="body" sz="quarter" idx="14"/>
          </p:nvPr>
        </p:nvSpPr>
        <p:spPr>
          <a:xfrm>
            <a:off x="642725" y="2108164"/>
            <a:ext cx="1637628" cy="267253"/>
          </a:xfrm>
          <a:prstGeom prst="rect">
            <a:avLst/>
          </a:prstGeom>
        </p:spPr>
        <p:txBody>
          <a:bodyPr wrap="none">
            <a:spAutoFit/>
          </a:bodyPr>
          <a:lstStyle>
            <a:lvl1pPr marL="0" indent="0" algn="l">
              <a:lnSpc>
                <a:spcPct val="80000"/>
              </a:lnSpc>
              <a:spcBef>
                <a:spcPts val="0"/>
              </a:spcBef>
              <a:buSzTx/>
              <a:buNone/>
              <a:defRPr sz="1406" spc="27">
                <a:solidFill>
                  <a:schemeClr val="bg1">
                    <a:lumMod val="85000"/>
                  </a:schemeClr>
                </a:solidFill>
                <a:latin typeface="Effra"/>
                <a:ea typeface="Effra"/>
                <a:cs typeface="Effra"/>
                <a:sym typeface="Effra"/>
              </a:defRPr>
            </a:lvl1pPr>
          </a:lstStyle>
          <a:p>
            <a:r>
              <a:rPr dirty="0"/>
              <a:t>email@email.com</a:t>
            </a:r>
          </a:p>
        </p:txBody>
      </p:sp>
      <p:pic>
        <p:nvPicPr>
          <p:cNvPr id="10" name="pasted-image.pd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2725" y="5782832"/>
            <a:ext cx="1951449" cy="1223664"/>
          </a:xfrm>
          <a:prstGeom prst="rect">
            <a:avLst/>
          </a:prstGeom>
          <a:ln w="12700">
            <a:miter lim="400000"/>
          </a:ln>
        </p:spPr>
      </p:pic>
    </p:spTree>
    <p:extLst>
      <p:ext uri="{BB962C8B-B14F-4D97-AF65-F5344CB8AC3E}">
        <p14:creationId xmlns:p14="http://schemas.microsoft.com/office/powerpoint/2010/main" val="115640900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Two Column">
    <p:bg>
      <p:bgPr>
        <a:solidFill>
          <a:schemeClr val="bg1"/>
        </a:solidFill>
        <a:effectLst/>
      </p:bgPr>
    </p:bg>
    <p:spTree>
      <p:nvGrpSpPr>
        <p:cNvPr id="1" name=""/>
        <p:cNvGrpSpPr/>
        <p:nvPr/>
      </p:nvGrpSpPr>
      <p:grpSpPr>
        <a:xfrm>
          <a:off x="0" y="0"/>
          <a:ext cx="0" cy="0"/>
          <a:chOff x="0" y="0"/>
          <a:chExt cx="0" cy="0"/>
        </a:xfrm>
      </p:grpSpPr>
      <p:pic>
        <p:nvPicPr>
          <p:cNvPr id="19" name="Picture 18" descr="dotted hexagon - colour blue.emf"/>
          <p:cNvPicPr>
            <a:picLocks noChangeAspect="1"/>
          </p:cNvPicPr>
          <p:nvPr userDrawn="1"/>
        </p:nvPicPr>
        <p:blipFill>
          <a:blip r:embed="rId2" cstate="screen">
            <a:alphaModFix amt="6000"/>
            <a:extLst>
              <a:ext uri="{28A0092B-C50C-407E-A947-70E740481C1C}">
                <a14:useLocalDpi xmlns:a14="http://schemas.microsoft.com/office/drawing/2010/main"/>
              </a:ext>
            </a:extLst>
          </a:blip>
          <a:stretch>
            <a:fillRect/>
          </a:stretch>
        </p:blipFill>
        <p:spPr>
          <a:xfrm rot="18000000">
            <a:off x="6921907" y="-263817"/>
            <a:ext cx="2750644" cy="3113158"/>
          </a:xfrm>
          <a:prstGeom prst="rect">
            <a:avLst/>
          </a:prstGeom>
        </p:spPr>
      </p:pic>
      <p:pic>
        <p:nvPicPr>
          <p:cNvPr id="18" name="Picture 17" descr="dotted hexagon - colour blue.emf"/>
          <p:cNvPicPr>
            <a:picLocks noChangeAspect="1"/>
          </p:cNvPicPr>
          <p:nvPr userDrawn="1"/>
        </p:nvPicPr>
        <p:blipFill>
          <a:blip r:embed="rId2" cstate="screen">
            <a:alphaModFix amt="8000"/>
            <a:extLst>
              <a:ext uri="{28A0092B-C50C-407E-A947-70E740481C1C}">
                <a14:useLocalDpi xmlns:a14="http://schemas.microsoft.com/office/drawing/2010/main"/>
              </a:ext>
            </a:extLst>
          </a:blip>
          <a:stretch>
            <a:fillRect/>
          </a:stretch>
        </p:blipFill>
        <p:spPr>
          <a:xfrm rot="18000000">
            <a:off x="-115935" y="4809267"/>
            <a:ext cx="1426732" cy="1614764"/>
          </a:xfrm>
          <a:prstGeom prst="rect">
            <a:avLst/>
          </a:prstGeom>
        </p:spPr>
      </p:pic>
      <p:pic>
        <p:nvPicPr>
          <p:cNvPr id="12" name="Picture 11" descr="Wavey bar - grey.emf"/>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85937"/>
            <a:ext cx="9144000" cy="872064"/>
          </a:xfrm>
          <a:prstGeom prst="rect">
            <a:avLst/>
          </a:prstGeom>
        </p:spPr>
      </p:pic>
      <p:sp>
        <p:nvSpPr>
          <p:cNvPr id="9" name="Title 1"/>
          <p:cNvSpPr>
            <a:spLocks noGrp="1"/>
          </p:cNvSpPr>
          <p:nvPr>
            <p:ph type="ctrTitle" hasCustomPrompt="1"/>
          </p:nvPr>
        </p:nvSpPr>
        <p:spPr>
          <a:xfrm>
            <a:off x="527049" y="575738"/>
            <a:ext cx="8041218" cy="1126062"/>
          </a:xfrm>
        </p:spPr>
        <p:txBody>
          <a:bodyPr anchor="t" anchorCtr="0">
            <a:normAutofit/>
          </a:bodyPr>
          <a:lstStyle>
            <a:lvl1pPr algn="l">
              <a:lnSpc>
                <a:spcPct val="90000"/>
              </a:lnSpc>
              <a:defRPr sz="3300" b="1" i="0" kern="0" spc="-140">
                <a:solidFill>
                  <a:srgbClr val="00517B"/>
                </a:solidFill>
                <a:latin typeface="Noticia Text"/>
                <a:cs typeface="Noticia Text"/>
              </a:defRPr>
            </a:lvl1pPr>
          </a:lstStyle>
          <a:p>
            <a:r>
              <a:rPr lang="en-GB"/>
              <a:t>Page title to go here here on one line Second line here if required</a:t>
            </a:r>
            <a:endParaRPr lang="en-US"/>
          </a:p>
        </p:txBody>
      </p:sp>
      <p:sp>
        <p:nvSpPr>
          <p:cNvPr id="10" name="Subtitle 2"/>
          <p:cNvSpPr>
            <a:spLocks noGrp="1"/>
          </p:cNvSpPr>
          <p:nvPr>
            <p:ph type="subTitle" idx="1" hasCustomPrompt="1"/>
          </p:nvPr>
        </p:nvSpPr>
        <p:spPr>
          <a:xfrm>
            <a:off x="527049" y="1722998"/>
            <a:ext cx="8041217" cy="298450"/>
          </a:xfrm>
        </p:spPr>
        <p:txBody>
          <a:bodyPr>
            <a:normAutofit/>
          </a:bodyPr>
          <a:lstStyle>
            <a:lvl1pPr marL="0" indent="0" algn="l">
              <a:buNone/>
              <a:defRPr sz="1200" b="1" kern="0" spc="90">
                <a:solidFill>
                  <a:srgbClr val="00ACE5"/>
                </a:solidFill>
                <a:latin typeface="Effra"/>
                <a:cs typeface="Effr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SUBTITLE TO GO HERE IF REQUIRED</a:t>
            </a:r>
            <a:endParaRPr lang="en-US"/>
          </a:p>
        </p:txBody>
      </p:sp>
      <p:pic>
        <p:nvPicPr>
          <p:cNvPr id="6" name="Picture 5" descr="logo - colour.emf"/>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11532" y="6353673"/>
            <a:ext cx="1100674" cy="283074"/>
          </a:xfrm>
          <a:prstGeom prst="rect">
            <a:avLst/>
          </a:prstGeom>
        </p:spPr>
      </p:pic>
      <p:sp>
        <p:nvSpPr>
          <p:cNvPr id="2" name="Rectangle 1"/>
          <p:cNvSpPr/>
          <p:nvPr userDrawn="1"/>
        </p:nvSpPr>
        <p:spPr>
          <a:xfrm>
            <a:off x="0" y="0"/>
            <a:ext cx="9144000" cy="152400"/>
          </a:xfrm>
          <a:prstGeom prst="rect">
            <a:avLst/>
          </a:prstGeom>
          <a:solidFill>
            <a:srgbClr val="073F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CE5"/>
              </a:solidFill>
            </a:endParaRPr>
          </a:p>
        </p:txBody>
      </p:sp>
      <p:sp>
        <p:nvSpPr>
          <p:cNvPr id="14" name="Text Placeholder 3"/>
          <p:cNvSpPr>
            <a:spLocks noGrp="1"/>
          </p:cNvSpPr>
          <p:nvPr>
            <p:ph type="body" sz="quarter" idx="10" hasCustomPrompt="1"/>
          </p:nvPr>
        </p:nvSpPr>
        <p:spPr>
          <a:xfrm>
            <a:off x="527050" y="2357999"/>
            <a:ext cx="8041216" cy="3200401"/>
          </a:xfrm>
        </p:spPr>
        <p:txBody>
          <a:bodyPr numCol="2" spcCol="432000">
            <a:noAutofit/>
          </a:bodyPr>
          <a:lstStyle>
            <a:lvl1pPr marL="0" marR="0" indent="0" algn="l" defTabSz="457200" rtl="0" eaLnBrk="1" fontAlgn="auto" latinLnBrk="0" hangingPunct="1">
              <a:lnSpc>
                <a:spcPct val="120000"/>
              </a:lnSpc>
              <a:spcBef>
                <a:spcPct val="20000"/>
              </a:spcBef>
              <a:spcAft>
                <a:spcPts val="0"/>
              </a:spcAft>
              <a:buClrTx/>
              <a:buSzTx/>
              <a:buFont typeface="Arial"/>
              <a:buNone/>
              <a:tabLst/>
              <a:defRPr sz="1600" baseline="0">
                <a:solidFill>
                  <a:srgbClr val="3E3E3D"/>
                </a:solidFill>
              </a:defRPr>
            </a:lvl1pPr>
          </a:lstStyle>
          <a:p>
            <a:pPr marL="0" marR="0" indent="0" algn="l" defTabSz="457200" rtl="0" eaLnBrk="1" fontAlgn="auto" latinLnBrk="0" hangingPunct="1">
              <a:lnSpc>
                <a:spcPct val="120000"/>
              </a:lnSpc>
              <a:spcBef>
                <a:spcPct val="20000"/>
              </a:spcBef>
              <a:spcAft>
                <a:spcPts val="0"/>
              </a:spcAft>
              <a:buClrTx/>
              <a:buSzTx/>
              <a:buFont typeface="Arial"/>
              <a:buNone/>
              <a:tabLst/>
              <a:defRPr/>
            </a:pPr>
            <a:r>
              <a:rPr lang="en-US" sz="1600" b="0" spc="0">
                <a:solidFill>
                  <a:srgbClr val="3E3E3D"/>
                </a:solidFill>
                <a:latin typeface="Effra Light"/>
                <a:cs typeface="Effra Light"/>
              </a:rPr>
              <a:t>Enter your content here</a:t>
            </a:r>
            <a:r>
              <a:rPr lang="is-IS" sz="1600" b="0" spc="0">
                <a:solidFill>
                  <a:srgbClr val="3E3E3D"/>
                </a:solidFill>
                <a:latin typeface="Effra Light"/>
                <a:cs typeface="Effra Light"/>
              </a:rPr>
              <a:t>….</a:t>
            </a:r>
            <a:endParaRPr lang="en-US" sz="1600" b="0" spc="0">
              <a:solidFill>
                <a:srgbClr val="3E3E3D"/>
              </a:solidFill>
              <a:latin typeface="Effra Light"/>
              <a:cs typeface="Effra Light"/>
            </a:endParaRPr>
          </a:p>
        </p:txBody>
      </p:sp>
      <p:sp>
        <p:nvSpPr>
          <p:cNvPr id="15" name="Date Placeholder 3"/>
          <p:cNvSpPr>
            <a:spLocks noGrp="1"/>
          </p:cNvSpPr>
          <p:nvPr>
            <p:ph type="dt" sz="half" idx="2"/>
          </p:nvPr>
        </p:nvSpPr>
        <p:spPr>
          <a:xfrm>
            <a:off x="355596" y="6356350"/>
            <a:ext cx="2133600" cy="365125"/>
          </a:xfrm>
          <a:prstGeom prst="rect">
            <a:avLst/>
          </a:prstGeom>
        </p:spPr>
        <p:txBody>
          <a:bodyPr vert="horz" lIns="91440" tIns="45720" rIns="91440" bIns="45720" rtlCol="0" anchor="ctr"/>
          <a:lstStyle>
            <a:lvl1pPr algn="l">
              <a:defRPr sz="800">
                <a:solidFill>
                  <a:srgbClr val="898989"/>
                </a:solidFill>
                <a:latin typeface="Effra"/>
                <a:cs typeface="Effra"/>
              </a:defRPr>
            </a:lvl1pPr>
          </a:lstStyle>
          <a:p>
            <a:r>
              <a:rPr lang="en-GB"/>
              <a:t>Title of Presentation</a:t>
            </a:r>
            <a:endParaRPr lang="en-US"/>
          </a:p>
        </p:txBody>
      </p:sp>
    </p:spTree>
    <p:extLst>
      <p:ext uri="{BB962C8B-B14F-4D97-AF65-F5344CB8AC3E}">
        <p14:creationId xmlns:p14="http://schemas.microsoft.com/office/powerpoint/2010/main" val="3552952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Blue) - Single Column">
    <p:bg>
      <p:bgPr>
        <a:solidFill>
          <a:srgbClr val="073F68"/>
        </a:solidFill>
        <a:effectLst/>
      </p:bgPr>
    </p:bg>
    <p:spTree>
      <p:nvGrpSpPr>
        <p:cNvPr id="1" name=""/>
        <p:cNvGrpSpPr/>
        <p:nvPr/>
      </p:nvGrpSpPr>
      <p:grpSpPr>
        <a:xfrm>
          <a:off x="0" y="0"/>
          <a:ext cx="0" cy="0"/>
          <a:chOff x="0" y="0"/>
          <a:chExt cx="0" cy="0"/>
        </a:xfrm>
      </p:grpSpPr>
      <p:pic>
        <p:nvPicPr>
          <p:cNvPr id="14" name="Picture 13" descr="Untitled-3.emf"/>
          <p:cNvPicPr>
            <a:picLocks noChangeAspect="1"/>
          </p:cNvPicPr>
          <p:nvPr userDrawn="1"/>
        </p:nvPicPr>
        <p:blipFill>
          <a:blip r:embed="rId2" cstate="screen">
            <a:alphaModFix amt="8000"/>
            <a:extLst>
              <a:ext uri="{28A0092B-C50C-407E-A947-70E740481C1C}">
                <a14:useLocalDpi xmlns:a14="http://schemas.microsoft.com/office/drawing/2010/main"/>
              </a:ext>
            </a:extLst>
          </a:blip>
          <a:stretch>
            <a:fillRect/>
          </a:stretch>
        </p:blipFill>
        <p:spPr>
          <a:xfrm flipH="1">
            <a:off x="-116415" y="4809918"/>
            <a:ext cx="1422402" cy="1614764"/>
          </a:xfrm>
          <a:prstGeom prst="rect">
            <a:avLst/>
          </a:prstGeom>
        </p:spPr>
      </p:pic>
      <p:pic>
        <p:nvPicPr>
          <p:cNvPr id="15" name="Picture 14" descr="Untitled-3.emf"/>
          <p:cNvPicPr>
            <a:picLocks noChangeAspect="1"/>
          </p:cNvPicPr>
          <p:nvPr userDrawn="1"/>
        </p:nvPicPr>
        <p:blipFill>
          <a:blip r:embed="rId2" cstate="screen">
            <a:alphaModFix amt="6000"/>
            <a:extLst>
              <a:ext uri="{28A0092B-C50C-407E-A947-70E740481C1C}">
                <a14:useLocalDpi xmlns:a14="http://schemas.microsoft.com/office/drawing/2010/main"/>
              </a:ext>
            </a:extLst>
          </a:blip>
          <a:stretch>
            <a:fillRect/>
          </a:stretch>
        </p:blipFill>
        <p:spPr>
          <a:xfrm flipH="1">
            <a:off x="6946262" y="-254715"/>
            <a:ext cx="2716001" cy="3083308"/>
          </a:xfrm>
          <a:prstGeom prst="rect">
            <a:avLst/>
          </a:prstGeom>
        </p:spPr>
      </p:pic>
      <p:pic>
        <p:nvPicPr>
          <p:cNvPr id="12" name="Picture 11" descr="Wavey bar - grey.emf"/>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85937"/>
            <a:ext cx="9144000" cy="872064"/>
          </a:xfrm>
          <a:prstGeom prst="rect">
            <a:avLst/>
          </a:prstGeom>
        </p:spPr>
      </p:pic>
      <p:sp>
        <p:nvSpPr>
          <p:cNvPr id="9" name="Title 1"/>
          <p:cNvSpPr>
            <a:spLocks noGrp="1"/>
          </p:cNvSpPr>
          <p:nvPr>
            <p:ph type="ctrTitle" hasCustomPrompt="1"/>
          </p:nvPr>
        </p:nvSpPr>
        <p:spPr>
          <a:xfrm>
            <a:off x="527049" y="575738"/>
            <a:ext cx="8041218" cy="1126062"/>
          </a:xfrm>
        </p:spPr>
        <p:txBody>
          <a:bodyPr anchor="t" anchorCtr="0">
            <a:normAutofit/>
          </a:bodyPr>
          <a:lstStyle>
            <a:lvl1pPr algn="l">
              <a:lnSpc>
                <a:spcPct val="90000"/>
              </a:lnSpc>
              <a:defRPr sz="3300" b="1" i="0" kern="0" spc="-140">
                <a:solidFill>
                  <a:schemeClr val="bg1"/>
                </a:solidFill>
                <a:latin typeface="Noticia Text"/>
                <a:cs typeface="Noticia Text"/>
              </a:defRPr>
            </a:lvl1pPr>
          </a:lstStyle>
          <a:p>
            <a:r>
              <a:rPr lang="en-GB"/>
              <a:t>Page title to go here here on one line Second line here if required</a:t>
            </a:r>
            <a:endParaRPr lang="en-US"/>
          </a:p>
        </p:txBody>
      </p:sp>
      <p:sp>
        <p:nvSpPr>
          <p:cNvPr id="10" name="Subtitle 2"/>
          <p:cNvSpPr>
            <a:spLocks noGrp="1"/>
          </p:cNvSpPr>
          <p:nvPr>
            <p:ph type="subTitle" idx="1" hasCustomPrompt="1"/>
          </p:nvPr>
        </p:nvSpPr>
        <p:spPr>
          <a:xfrm>
            <a:off x="527049" y="1722998"/>
            <a:ext cx="8041217" cy="298450"/>
          </a:xfrm>
        </p:spPr>
        <p:txBody>
          <a:bodyPr>
            <a:normAutofit/>
          </a:bodyPr>
          <a:lstStyle>
            <a:lvl1pPr marL="0" indent="0" algn="l">
              <a:buNone/>
              <a:defRPr sz="1200" b="1" kern="0" spc="90">
                <a:solidFill>
                  <a:srgbClr val="00ACE5"/>
                </a:solidFill>
                <a:latin typeface="Effra"/>
                <a:cs typeface="Effr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SUBTITLE TO GO HERE IF REQUIRED</a:t>
            </a:r>
            <a:endParaRPr lang="en-US"/>
          </a:p>
        </p:txBody>
      </p:sp>
      <p:pic>
        <p:nvPicPr>
          <p:cNvPr id="6" name="Picture 5" descr="logo - colour.emf"/>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11532" y="6353673"/>
            <a:ext cx="1100674" cy="283074"/>
          </a:xfrm>
          <a:prstGeom prst="rect">
            <a:avLst/>
          </a:prstGeom>
        </p:spPr>
      </p:pic>
      <p:sp>
        <p:nvSpPr>
          <p:cNvPr id="16" name="Text Placeholder 3"/>
          <p:cNvSpPr>
            <a:spLocks noGrp="1"/>
          </p:cNvSpPr>
          <p:nvPr>
            <p:ph type="body" sz="quarter" idx="10" hasCustomPrompt="1"/>
          </p:nvPr>
        </p:nvSpPr>
        <p:spPr>
          <a:xfrm>
            <a:off x="527050" y="2357999"/>
            <a:ext cx="8041216" cy="3200401"/>
          </a:xfrm>
        </p:spPr>
        <p:txBody>
          <a:bodyPr numCol="1" spcCol="216000">
            <a:noAutofit/>
          </a:bodyPr>
          <a:lstStyle>
            <a:lvl1pPr marL="0" marR="0" indent="0" algn="l" defTabSz="457200" rtl="0" eaLnBrk="1" fontAlgn="auto" latinLnBrk="0" hangingPunct="1">
              <a:lnSpc>
                <a:spcPct val="120000"/>
              </a:lnSpc>
              <a:spcBef>
                <a:spcPct val="20000"/>
              </a:spcBef>
              <a:spcAft>
                <a:spcPts val="0"/>
              </a:spcAft>
              <a:buClrTx/>
              <a:buSzTx/>
              <a:buFont typeface="Arial"/>
              <a:buNone/>
              <a:tabLst/>
              <a:defRPr sz="1600">
                <a:solidFill>
                  <a:srgbClr val="FFFFFF"/>
                </a:solidFill>
              </a:defRPr>
            </a:lvl1pPr>
          </a:lstStyle>
          <a:p>
            <a:pPr marL="0" marR="0" indent="0" algn="l" defTabSz="457200" rtl="0" eaLnBrk="1" fontAlgn="auto" latinLnBrk="0" hangingPunct="1">
              <a:lnSpc>
                <a:spcPct val="120000"/>
              </a:lnSpc>
              <a:spcBef>
                <a:spcPct val="20000"/>
              </a:spcBef>
              <a:spcAft>
                <a:spcPts val="0"/>
              </a:spcAft>
              <a:buClrTx/>
              <a:buSzTx/>
              <a:buFont typeface="Arial"/>
              <a:buNone/>
              <a:tabLst/>
              <a:defRPr/>
            </a:pPr>
            <a:r>
              <a:rPr lang="en-US" sz="1600" b="0" spc="0">
                <a:solidFill>
                  <a:srgbClr val="3E3E3D"/>
                </a:solidFill>
                <a:latin typeface="Effra Light"/>
                <a:cs typeface="Effra Light"/>
              </a:rPr>
              <a:t>Enter your content here….</a:t>
            </a:r>
          </a:p>
        </p:txBody>
      </p:sp>
      <p:sp>
        <p:nvSpPr>
          <p:cNvPr id="17" name="Date Placeholder 3"/>
          <p:cNvSpPr>
            <a:spLocks noGrp="1"/>
          </p:cNvSpPr>
          <p:nvPr>
            <p:ph type="dt" sz="half" idx="2"/>
          </p:nvPr>
        </p:nvSpPr>
        <p:spPr>
          <a:xfrm>
            <a:off x="355596" y="6356350"/>
            <a:ext cx="2133600" cy="365125"/>
          </a:xfrm>
          <a:prstGeom prst="rect">
            <a:avLst/>
          </a:prstGeom>
        </p:spPr>
        <p:txBody>
          <a:bodyPr vert="horz" lIns="91440" tIns="45720" rIns="91440" bIns="45720" rtlCol="0" anchor="ctr"/>
          <a:lstStyle>
            <a:lvl1pPr algn="l">
              <a:defRPr sz="800">
                <a:solidFill>
                  <a:srgbClr val="898989"/>
                </a:solidFill>
                <a:latin typeface="Effra"/>
                <a:cs typeface="Effra"/>
              </a:defRPr>
            </a:lvl1pPr>
          </a:lstStyle>
          <a:p>
            <a:r>
              <a:rPr lang="en-GB"/>
              <a:t>Title of Presentation</a:t>
            </a:r>
            <a:endParaRPr lang="en-US"/>
          </a:p>
        </p:txBody>
      </p:sp>
    </p:spTree>
    <p:extLst>
      <p:ext uri="{BB962C8B-B14F-4D97-AF65-F5344CB8AC3E}">
        <p14:creationId xmlns:p14="http://schemas.microsoft.com/office/powerpoint/2010/main" val="2583520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Blue) - Two Column">
    <p:bg>
      <p:bgPr>
        <a:solidFill>
          <a:srgbClr val="073F68"/>
        </a:solidFill>
        <a:effectLst/>
      </p:bgPr>
    </p:bg>
    <p:spTree>
      <p:nvGrpSpPr>
        <p:cNvPr id="1" name=""/>
        <p:cNvGrpSpPr/>
        <p:nvPr/>
      </p:nvGrpSpPr>
      <p:grpSpPr>
        <a:xfrm>
          <a:off x="0" y="0"/>
          <a:ext cx="0" cy="0"/>
          <a:chOff x="0" y="0"/>
          <a:chExt cx="0" cy="0"/>
        </a:xfrm>
      </p:grpSpPr>
      <p:pic>
        <p:nvPicPr>
          <p:cNvPr id="11" name="Picture 10" descr="Untitled-3.emf"/>
          <p:cNvPicPr>
            <a:picLocks noChangeAspect="1"/>
          </p:cNvPicPr>
          <p:nvPr userDrawn="1"/>
        </p:nvPicPr>
        <p:blipFill>
          <a:blip r:embed="rId2" cstate="screen">
            <a:alphaModFix amt="8000"/>
            <a:extLst>
              <a:ext uri="{28A0092B-C50C-407E-A947-70E740481C1C}">
                <a14:useLocalDpi xmlns:a14="http://schemas.microsoft.com/office/drawing/2010/main"/>
              </a:ext>
            </a:extLst>
          </a:blip>
          <a:stretch>
            <a:fillRect/>
          </a:stretch>
        </p:blipFill>
        <p:spPr>
          <a:xfrm flipH="1">
            <a:off x="-116415" y="4809918"/>
            <a:ext cx="1422402" cy="1614764"/>
          </a:xfrm>
          <a:prstGeom prst="rect">
            <a:avLst/>
          </a:prstGeom>
        </p:spPr>
      </p:pic>
      <p:pic>
        <p:nvPicPr>
          <p:cNvPr id="17" name="Picture 16" descr="Untitled-3.emf"/>
          <p:cNvPicPr>
            <a:picLocks noChangeAspect="1"/>
          </p:cNvPicPr>
          <p:nvPr userDrawn="1"/>
        </p:nvPicPr>
        <p:blipFill>
          <a:blip r:embed="rId2" cstate="screen">
            <a:alphaModFix amt="6000"/>
            <a:extLst>
              <a:ext uri="{28A0092B-C50C-407E-A947-70E740481C1C}">
                <a14:useLocalDpi xmlns:a14="http://schemas.microsoft.com/office/drawing/2010/main"/>
              </a:ext>
            </a:extLst>
          </a:blip>
          <a:stretch>
            <a:fillRect/>
          </a:stretch>
        </p:blipFill>
        <p:spPr>
          <a:xfrm flipH="1">
            <a:off x="6946262" y="-254715"/>
            <a:ext cx="2716001" cy="3083308"/>
          </a:xfrm>
          <a:prstGeom prst="rect">
            <a:avLst/>
          </a:prstGeom>
        </p:spPr>
      </p:pic>
      <p:pic>
        <p:nvPicPr>
          <p:cNvPr id="12" name="Picture 11" descr="Wavey bar - grey.emf"/>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85937"/>
            <a:ext cx="9144000" cy="872064"/>
          </a:xfrm>
          <a:prstGeom prst="rect">
            <a:avLst/>
          </a:prstGeom>
        </p:spPr>
      </p:pic>
      <p:sp>
        <p:nvSpPr>
          <p:cNvPr id="9" name="Title 1"/>
          <p:cNvSpPr>
            <a:spLocks noGrp="1"/>
          </p:cNvSpPr>
          <p:nvPr>
            <p:ph type="ctrTitle" hasCustomPrompt="1"/>
          </p:nvPr>
        </p:nvSpPr>
        <p:spPr>
          <a:xfrm>
            <a:off x="527049" y="575738"/>
            <a:ext cx="8041218" cy="1126062"/>
          </a:xfrm>
        </p:spPr>
        <p:txBody>
          <a:bodyPr anchor="t" anchorCtr="0">
            <a:normAutofit/>
          </a:bodyPr>
          <a:lstStyle>
            <a:lvl1pPr algn="l">
              <a:lnSpc>
                <a:spcPct val="90000"/>
              </a:lnSpc>
              <a:defRPr sz="3300" b="1" i="0" kern="0" spc="-140">
                <a:solidFill>
                  <a:srgbClr val="FFFFFF"/>
                </a:solidFill>
                <a:latin typeface="Noticia Text"/>
                <a:cs typeface="Noticia Text"/>
              </a:defRPr>
            </a:lvl1pPr>
          </a:lstStyle>
          <a:p>
            <a:r>
              <a:rPr lang="en-GB"/>
              <a:t>Page title to go here here on one line Second line here if required</a:t>
            </a:r>
            <a:endParaRPr lang="en-US"/>
          </a:p>
        </p:txBody>
      </p:sp>
      <p:sp>
        <p:nvSpPr>
          <p:cNvPr id="10" name="Subtitle 2"/>
          <p:cNvSpPr>
            <a:spLocks noGrp="1"/>
          </p:cNvSpPr>
          <p:nvPr>
            <p:ph type="subTitle" idx="1" hasCustomPrompt="1"/>
          </p:nvPr>
        </p:nvSpPr>
        <p:spPr>
          <a:xfrm>
            <a:off x="527049" y="1722998"/>
            <a:ext cx="8041217" cy="298450"/>
          </a:xfrm>
        </p:spPr>
        <p:txBody>
          <a:bodyPr>
            <a:normAutofit/>
          </a:bodyPr>
          <a:lstStyle>
            <a:lvl1pPr marL="0" indent="0" algn="l">
              <a:buNone/>
              <a:defRPr sz="1200" b="1" kern="0" spc="90">
                <a:solidFill>
                  <a:srgbClr val="00ACE5"/>
                </a:solidFill>
                <a:latin typeface="Effra"/>
                <a:cs typeface="Effr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SUBTITLE TO GO HERE IF REQUIRED</a:t>
            </a:r>
            <a:endParaRPr lang="en-US"/>
          </a:p>
        </p:txBody>
      </p:sp>
      <p:pic>
        <p:nvPicPr>
          <p:cNvPr id="6" name="Picture 5" descr="logo - colour.emf"/>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11532" y="6353673"/>
            <a:ext cx="1100674" cy="283074"/>
          </a:xfrm>
          <a:prstGeom prst="rect">
            <a:avLst/>
          </a:prstGeom>
        </p:spPr>
      </p:pic>
      <p:sp>
        <p:nvSpPr>
          <p:cNvPr id="15" name="Text Placeholder 3"/>
          <p:cNvSpPr>
            <a:spLocks noGrp="1"/>
          </p:cNvSpPr>
          <p:nvPr>
            <p:ph type="body" sz="quarter" idx="10" hasCustomPrompt="1"/>
          </p:nvPr>
        </p:nvSpPr>
        <p:spPr>
          <a:xfrm>
            <a:off x="527050" y="2357999"/>
            <a:ext cx="8041216" cy="3200401"/>
          </a:xfrm>
        </p:spPr>
        <p:txBody>
          <a:bodyPr numCol="2" spcCol="432000">
            <a:noAutofit/>
          </a:bodyPr>
          <a:lstStyle>
            <a:lvl1pPr marL="0" marR="0" indent="0" algn="l" defTabSz="457200" rtl="0" eaLnBrk="1" fontAlgn="auto" latinLnBrk="0" hangingPunct="1">
              <a:lnSpc>
                <a:spcPct val="120000"/>
              </a:lnSpc>
              <a:spcBef>
                <a:spcPct val="20000"/>
              </a:spcBef>
              <a:spcAft>
                <a:spcPts val="0"/>
              </a:spcAft>
              <a:buClrTx/>
              <a:buSzTx/>
              <a:buFont typeface="Arial"/>
              <a:buNone/>
              <a:tabLst/>
              <a:defRPr sz="1600">
                <a:solidFill>
                  <a:srgbClr val="FFFFFF"/>
                </a:solidFill>
              </a:defRPr>
            </a:lvl1pPr>
          </a:lstStyle>
          <a:p>
            <a:pPr marL="0" marR="0" indent="0" algn="l" defTabSz="457200" rtl="0" eaLnBrk="1" fontAlgn="auto" latinLnBrk="0" hangingPunct="1">
              <a:lnSpc>
                <a:spcPct val="120000"/>
              </a:lnSpc>
              <a:spcBef>
                <a:spcPct val="20000"/>
              </a:spcBef>
              <a:spcAft>
                <a:spcPts val="0"/>
              </a:spcAft>
              <a:buClrTx/>
              <a:buSzTx/>
              <a:buFont typeface="Arial"/>
              <a:buNone/>
              <a:tabLst/>
              <a:defRPr/>
            </a:pPr>
            <a:r>
              <a:rPr lang="en-US" sz="1600" b="0" spc="0">
                <a:solidFill>
                  <a:srgbClr val="3E3E3D"/>
                </a:solidFill>
                <a:latin typeface="Effra Light"/>
                <a:cs typeface="Effra Light"/>
              </a:rPr>
              <a:t>Enter your content here….</a:t>
            </a:r>
          </a:p>
        </p:txBody>
      </p:sp>
      <p:sp>
        <p:nvSpPr>
          <p:cNvPr id="16" name="Date Placeholder 3"/>
          <p:cNvSpPr>
            <a:spLocks noGrp="1"/>
          </p:cNvSpPr>
          <p:nvPr>
            <p:ph type="dt" sz="half" idx="2"/>
          </p:nvPr>
        </p:nvSpPr>
        <p:spPr>
          <a:xfrm>
            <a:off x="355596" y="6356350"/>
            <a:ext cx="2133600" cy="365125"/>
          </a:xfrm>
          <a:prstGeom prst="rect">
            <a:avLst/>
          </a:prstGeom>
        </p:spPr>
        <p:txBody>
          <a:bodyPr vert="horz" lIns="91440" tIns="45720" rIns="91440" bIns="45720" rtlCol="0" anchor="ctr"/>
          <a:lstStyle>
            <a:lvl1pPr algn="l">
              <a:defRPr sz="800">
                <a:solidFill>
                  <a:srgbClr val="898989"/>
                </a:solidFill>
                <a:latin typeface="Effra"/>
                <a:cs typeface="Effra"/>
              </a:defRPr>
            </a:lvl1pPr>
          </a:lstStyle>
          <a:p>
            <a:r>
              <a:rPr lang="en-GB"/>
              <a:t>Title of Presentation</a:t>
            </a:r>
            <a:endParaRPr lang="en-US"/>
          </a:p>
        </p:txBody>
      </p:sp>
    </p:spTree>
    <p:extLst>
      <p:ext uri="{BB962C8B-B14F-4D97-AF65-F5344CB8AC3E}">
        <p14:creationId xmlns:p14="http://schemas.microsoft.com/office/powerpoint/2010/main" val="3365198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Slide (Blue) - Single Column">
    <p:bg>
      <p:bgPr>
        <a:gradFill flip="none" rotWithShape="1">
          <a:gsLst>
            <a:gs pos="0">
              <a:srgbClr val="0F99DA"/>
            </a:gs>
            <a:gs pos="78000">
              <a:srgbClr val="886BA8"/>
            </a:gs>
          </a:gsLst>
          <a:lin ang="0" scaled="1"/>
          <a:tileRect/>
        </a:gradFill>
        <a:effectLst/>
      </p:bgPr>
    </p:bg>
    <p:spTree>
      <p:nvGrpSpPr>
        <p:cNvPr id="1" name=""/>
        <p:cNvGrpSpPr/>
        <p:nvPr/>
      </p:nvGrpSpPr>
      <p:grpSpPr>
        <a:xfrm>
          <a:off x="0" y="0"/>
          <a:ext cx="0" cy="0"/>
          <a:chOff x="0" y="0"/>
          <a:chExt cx="0" cy="0"/>
        </a:xfrm>
      </p:grpSpPr>
      <p:pic>
        <p:nvPicPr>
          <p:cNvPr id="14" name="Picture 13" descr="Untitled-3.emf"/>
          <p:cNvPicPr>
            <a:picLocks noChangeAspect="1"/>
          </p:cNvPicPr>
          <p:nvPr userDrawn="1"/>
        </p:nvPicPr>
        <p:blipFill>
          <a:blip r:embed="rId2" cstate="screen">
            <a:alphaModFix amt="8000"/>
            <a:extLst>
              <a:ext uri="{28A0092B-C50C-407E-A947-70E740481C1C}">
                <a14:useLocalDpi xmlns:a14="http://schemas.microsoft.com/office/drawing/2010/main"/>
              </a:ext>
            </a:extLst>
          </a:blip>
          <a:stretch>
            <a:fillRect/>
          </a:stretch>
        </p:blipFill>
        <p:spPr>
          <a:xfrm flipH="1">
            <a:off x="-116415" y="4809918"/>
            <a:ext cx="1422402" cy="1614764"/>
          </a:xfrm>
          <a:prstGeom prst="rect">
            <a:avLst/>
          </a:prstGeom>
        </p:spPr>
      </p:pic>
      <p:pic>
        <p:nvPicPr>
          <p:cNvPr id="15" name="Picture 14" descr="Untitled-3.emf"/>
          <p:cNvPicPr>
            <a:picLocks noChangeAspect="1"/>
          </p:cNvPicPr>
          <p:nvPr userDrawn="1"/>
        </p:nvPicPr>
        <p:blipFill>
          <a:blip r:embed="rId2" cstate="screen">
            <a:alphaModFix amt="6000"/>
            <a:extLst>
              <a:ext uri="{28A0092B-C50C-407E-A947-70E740481C1C}">
                <a14:useLocalDpi xmlns:a14="http://schemas.microsoft.com/office/drawing/2010/main"/>
              </a:ext>
            </a:extLst>
          </a:blip>
          <a:stretch>
            <a:fillRect/>
          </a:stretch>
        </p:blipFill>
        <p:spPr>
          <a:xfrm flipH="1">
            <a:off x="6946262" y="-254715"/>
            <a:ext cx="2716001" cy="3083308"/>
          </a:xfrm>
          <a:prstGeom prst="rect">
            <a:avLst/>
          </a:prstGeom>
        </p:spPr>
      </p:pic>
      <p:pic>
        <p:nvPicPr>
          <p:cNvPr id="12" name="Picture 11" descr="Wavey bar - grey.emf"/>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85937"/>
            <a:ext cx="9144000" cy="872064"/>
          </a:xfrm>
          <a:prstGeom prst="rect">
            <a:avLst/>
          </a:prstGeom>
        </p:spPr>
      </p:pic>
      <p:sp>
        <p:nvSpPr>
          <p:cNvPr id="9" name="Title 1"/>
          <p:cNvSpPr>
            <a:spLocks noGrp="1"/>
          </p:cNvSpPr>
          <p:nvPr>
            <p:ph type="ctrTitle" hasCustomPrompt="1"/>
          </p:nvPr>
        </p:nvSpPr>
        <p:spPr>
          <a:xfrm>
            <a:off x="527049" y="575738"/>
            <a:ext cx="8041218" cy="1126062"/>
          </a:xfrm>
        </p:spPr>
        <p:txBody>
          <a:bodyPr anchor="t" anchorCtr="0">
            <a:normAutofit/>
          </a:bodyPr>
          <a:lstStyle>
            <a:lvl1pPr algn="l">
              <a:lnSpc>
                <a:spcPct val="90000"/>
              </a:lnSpc>
              <a:defRPr sz="3300" b="1" i="0" kern="0" spc="-140">
                <a:solidFill>
                  <a:schemeClr val="bg1"/>
                </a:solidFill>
                <a:latin typeface="Noticia Text"/>
                <a:cs typeface="Noticia Text"/>
              </a:defRPr>
            </a:lvl1pPr>
          </a:lstStyle>
          <a:p>
            <a:r>
              <a:rPr lang="en-GB"/>
              <a:t>Page title to go here here on one line Second line here if required</a:t>
            </a:r>
            <a:endParaRPr lang="en-US"/>
          </a:p>
        </p:txBody>
      </p:sp>
      <p:sp>
        <p:nvSpPr>
          <p:cNvPr id="10" name="Subtitle 2"/>
          <p:cNvSpPr>
            <a:spLocks noGrp="1"/>
          </p:cNvSpPr>
          <p:nvPr>
            <p:ph type="subTitle" idx="1" hasCustomPrompt="1"/>
          </p:nvPr>
        </p:nvSpPr>
        <p:spPr>
          <a:xfrm>
            <a:off x="527049" y="1722998"/>
            <a:ext cx="8041217" cy="298450"/>
          </a:xfrm>
        </p:spPr>
        <p:txBody>
          <a:bodyPr>
            <a:normAutofit/>
          </a:bodyPr>
          <a:lstStyle>
            <a:lvl1pPr marL="0" indent="0" algn="l">
              <a:buNone/>
              <a:defRPr sz="1200" b="1" kern="0" spc="90">
                <a:solidFill>
                  <a:srgbClr val="00ACE5"/>
                </a:solidFill>
                <a:latin typeface="Effra"/>
                <a:cs typeface="Effr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SUBTITLE TO GO HERE IF REQUIRED</a:t>
            </a:r>
            <a:endParaRPr lang="en-US"/>
          </a:p>
        </p:txBody>
      </p:sp>
      <p:pic>
        <p:nvPicPr>
          <p:cNvPr id="6" name="Picture 5" descr="logo - colour.emf"/>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11532" y="6353673"/>
            <a:ext cx="1100674" cy="283074"/>
          </a:xfrm>
          <a:prstGeom prst="rect">
            <a:avLst/>
          </a:prstGeom>
        </p:spPr>
      </p:pic>
      <p:sp>
        <p:nvSpPr>
          <p:cNvPr id="17" name="Date Placeholder 3"/>
          <p:cNvSpPr>
            <a:spLocks noGrp="1"/>
          </p:cNvSpPr>
          <p:nvPr>
            <p:ph type="dt" sz="half" idx="2"/>
          </p:nvPr>
        </p:nvSpPr>
        <p:spPr>
          <a:xfrm>
            <a:off x="355596" y="6356350"/>
            <a:ext cx="2133600" cy="365125"/>
          </a:xfrm>
          <a:prstGeom prst="rect">
            <a:avLst/>
          </a:prstGeom>
        </p:spPr>
        <p:txBody>
          <a:bodyPr vert="horz" lIns="91440" tIns="45720" rIns="91440" bIns="45720" rtlCol="0" anchor="ctr"/>
          <a:lstStyle>
            <a:lvl1pPr algn="l">
              <a:defRPr sz="800">
                <a:solidFill>
                  <a:srgbClr val="898989"/>
                </a:solidFill>
                <a:latin typeface="Effra"/>
                <a:cs typeface="Effra"/>
              </a:defRPr>
            </a:lvl1pPr>
          </a:lstStyle>
          <a:p>
            <a:r>
              <a:rPr lang="en-GB"/>
              <a:t>Title of Presentation</a:t>
            </a:r>
            <a:endParaRPr lang="en-US"/>
          </a:p>
        </p:txBody>
      </p:sp>
      <p:sp>
        <p:nvSpPr>
          <p:cNvPr id="11" name="Text Placeholder 3"/>
          <p:cNvSpPr>
            <a:spLocks noGrp="1"/>
          </p:cNvSpPr>
          <p:nvPr>
            <p:ph type="body" sz="quarter" idx="10" hasCustomPrompt="1"/>
          </p:nvPr>
        </p:nvSpPr>
        <p:spPr>
          <a:xfrm>
            <a:off x="527050" y="2357999"/>
            <a:ext cx="8041216" cy="3200401"/>
          </a:xfrm>
        </p:spPr>
        <p:txBody>
          <a:bodyPr numCol="1" spcCol="216000">
            <a:noAutofit/>
          </a:bodyPr>
          <a:lstStyle>
            <a:lvl1pPr marL="0" marR="0" indent="0" algn="l" defTabSz="457200" rtl="0" eaLnBrk="1" fontAlgn="auto" latinLnBrk="0" hangingPunct="1">
              <a:lnSpc>
                <a:spcPct val="120000"/>
              </a:lnSpc>
              <a:spcBef>
                <a:spcPct val="20000"/>
              </a:spcBef>
              <a:spcAft>
                <a:spcPts val="0"/>
              </a:spcAft>
              <a:buClrTx/>
              <a:buSzTx/>
              <a:buFont typeface="Arial"/>
              <a:buNone/>
              <a:tabLst/>
              <a:defRPr sz="1600">
                <a:solidFill>
                  <a:srgbClr val="FFFFFF"/>
                </a:solidFill>
              </a:defRPr>
            </a:lvl1pPr>
          </a:lstStyle>
          <a:p>
            <a:pPr marL="0" marR="0" indent="0" algn="l" defTabSz="457200" rtl="0" eaLnBrk="1" fontAlgn="auto" latinLnBrk="0" hangingPunct="1">
              <a:lnSpc>
                <a:spcPct val="120000"/>
              </a:lnSpc>
              <a:spcBef>
                <a:spcPct val="20000"/>
              </a:spcBef>
              <a:spcAft>
                <a:spcPts val="0"/>
              </a:spcAft>
              <a:buClrTx/>
              <a:buSzTx/>
              <a:buFont typeface="Arial"/>
              <a:buNone/>
              <a:tabLst/>
              <a:defRPr/>
            </a:pPr>
            <a:r>
              <a:rPr lang="en-US" sz="1600" b="0" spc="0">
                <a:solidFill>
                  <a:srgbClr val="3E3E3D"/>
                </a:solidFill>
                <a:latin typeface="Effra Light"/>
                <a:cs typeface="Effra Light"/>
              </a:rPr>
              <a:t>Enter your content here….</a:t>
            </a:r>
          </a:p>
        </p:txBody>
      </p:sp>
    </p:spTree>
    <p:extLst>
      <p:ext uri="{BB962C8B-B14F-4D97-AF65-F5344CB8AC3E}">
        <p14:creationId xmlns:p14="http://schemas.microsoft.com/office/powerpoint/2010/main" val="1155366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 Slide (Blue) - Single Column">
    <p:bg>
      <p:bgPr>
        <a:gradFill flip="none" rotWithShape="1">
          <a:gsLst>
            <a:gs pos="0">
              <a:srgbClr val="0F99DA"/>
            </a:gs>
            <a:gs pos="78000">
              <a:srgbClr val="886BA8"/>
            </a:gs>
          </a:gsLst>
          <a:lin ang="0" scaled="1"/>
          <a:tileRect/>
        </a:gradFill>
        <a:effectLst/>
      </p:bgPr>
    </p:bg>
    <p:spTree>
      <p:nvGrpSpPr>
        <p:cNvPr id="1" name=""/>
        <p:cNvGrpSpPr/>
        <p:nvPr/>
      </p:nvGrpSpPr>
      <p:grpSpPr>
        <a:xfrm>
          <a:off x="0" y="0"/>
          <a:ext cx="0" cy="0"/>
          <a:chOff x="0" y="0"/>
          <a:chExt cx="0" cy="0"/>
        </a:xfrm>
      </p:grpSpPr>
      <p:pic>
        <p:nvPicPr>
          <p:cNvPr id="14" name="Picture 13" descr="Untitled-3.emf"/>
          <p:cNvPicPr>
            <a:picLocks noChangeAspect="1"/>
          </p:cNvPicPr>
          <p:nvPr userDrawn="1"/>
        </p:nvPicPr>
        <p:blipFill>
          <a:blip r:embed="rId2" cstate="screen">
            <a:alphaModFix amt="8000"/>
            <a:extLst>
              <a:ext uri="{28A0092B-C50C-407E-A947-70E740481C1C}">
                <a14:useLocalDpi xmlns:a14="http://schemas.microsoft.com/office/drawing/2010/main"/>
              </a:ext>
            </a:extLst>
          </a:blip>
          <a:stretch>
            <a:fillRect/>
          </a:stretch>
        </p:blipFill>
        <p:spPr>
          <a:xfrm flipH="1">
            <a:off x="-116415" y="4809918"/>
            <a:ext cx="1422402" cy="1614764"/>
          </a:xfrm>
          <a:prstGeom prst="rect">
            <a:avLst/>
          </a:prstGeom>
        </p:spPr>
      </p:pic>
      <p:pic>
        <p:nvPicPr>
          <p:cNvPr id="15" name="Picture 14" descr="Untitled-3.emf"/>
          <p:cNvPicPr>
            <a:picLocks noChangeAspect="1"/>
          </p:cNvPicPr>
          <p:nvPr userDrawn="1"/>
        </p:nvPicPr>
        <p:blipFill>
          <a:blip r:embed="rId2" cstate="screen">
            <a:alphaModFix amt="6000"/>
            <a:extLst>
              <a:ext uri="{28A0092B-C50C-407E-A947-70E740481C1C}">
                <a14:useLocalDpi xmlns:a14="http://schemas.microsoft.com/office/drawing/2010/main"/>
              </a:ext>
            </a:extLst>
          </a:blip>
          <a:stretch>
            <a:fillRect/>
          </a:stretch>
        </p:blipFill>
        <p:spPr>
          <a:xfrm flipH="1">
            <a:off x="6946262" y="-254715"/>
            <a:ext cx="2716001" cy="3083308"/>
          </a:xfrm>
          <a:prstGeom prst="rect">
            <a:avLst/>
          </a:prstGeom>
        </p:spPr>
      </p:pic>
      <p:pic>
        <p:nvPicPr>
          <p:cNvPr id="12" name="Picture 11" descr="Wavey bar - grey.emf"/>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85937"/>
            <a:ext cx="9144000" cy="872064"/>
          </a:xfrm>
          <a:prstGeom prst="rect">
            <a:avLst/>
          </a:prstGeom>
        </p:spPr>
      </p:pic>
      <p:sp>
        <p:nvSpPr>
          <p:cNvPr id="9" name="Title 1"/>
          <p:cNvSpPr>
            <a:spLocks noGrp="1"/>
          </p:cNvSpPr>
          <p:nvPr>
            <p:ph type="ctrTitle" hasCustomPrompt="1"/>
          </p:nvPr>
        </p:nvSpPr>
        <p:spPr>
          <a:xfrm>
            <a:off x="527049" y="575738"/>
            <a:ext cx="8041218" cy="1126062"/>
          </a:xfrm>
        </p:spPr>
        <p:txBody>
          <a:bodyPr anchor="t" anchorCtr="0">
            <a:normAutofit/>
          </a:bodyPr>
          <a:lstStyle>
            <a:lvl1pPr algn="l">
              <a:lnSpc>
                <a:spcPct val="90000"/>
              </a:lnSpc>
              <a:defRPr sz="3300" b="1" i="0" kern="0" spc="-140">
                <a:solidFill>
                  <a:schemeClr val="bg1"/>
                </a:solidFill>
                <a:latin typeface="Noticia Text"/>
                <a:cs typeface="Noticia Text"/>
              </a:defRPr>
            </a:lvl1pPr>
          </a:lstStyle>
          <a:p>
            <a:r>
              <a:rPr lang="en-GB"/>
              <a:t>Page title to go here here on one line Second line here if required</a:t>
            </a:r>
            <a:endParaRPr lang="en-US"/>
          </a:p>
        </p:txBody>
      </p:sp>
      <p:sp>
        <p:nvSpPr>
          <p:cNvPr id="10" name="Subtitle 2"/>
          <p:cNvSpPr>
            <a:spLocks noGrp="1"/>
          </p:cNvSpPr>
          <p:nvPr>
            <p:ph type="subTitle" idx="1" hasCustomPrompt="1"/>
          </p:nvPr>
        </p:nvSpPr>
        <p:spPr>
          <a:xfrm>
            <a:off x="527049" y="1722998"/>
            <a:ext cx="8041217" cy="298450"/>
          </a:xfrm>
        </p:spPr>
        <p:txBody>
          <a:bodyPr>
            <a:normAutofit/>
          </a:bodyPr>
          <a:lstStyle>
            <a:lvl1pPr marL="0" indent="0" algn="l">
              <a:buNone/>
              <a:defRPr sz="1200" b="1" kern="0" spc="90">
                <a:solidFill>
                  <a:srgbClr val="00ACE5"/>
                </a:solidFill>
                <a:latin typeface="Effra"/>
                <a:cs typeface="Effr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SUBTITLE TO GO HERE IF REQUIRED</a:t>
            </a:r>
            <a:endParaRPr lang="en-US"/>
          </a:p>
        </p:txBody>
      </p:sp>
      <p:pic>
        <p:nvPicPr>
          <p:cNvPr id="6" name="Picture 5" descr="logo - colour.emf"/>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11532" y="6353673"/>
            <a:ext cx="1100674" cy="283074"/>
          </a:xfrm>
          <a:prstGeom prst="rect">
            <a:avLst/>
          </a:prstGeom>
        </p:spPr>
      </p:pic>
      <p:sp>
        <p:nvSpPr>
          <p:cNvPr id="17" name="Date Placeholder 3"/>
          <p:cNvSpPr>
            <a:spLocks noGrp="1"/>
          </p:cNvSpPr>
          <p:nvPr>
            <p:ph type="dt" sz="half" idx="2"/>
          </p:nvPr>
        </p:nvSpPr>
        <p:spPr>
          <a:xfrm>
            <a:off x="355596" y="6356350"/>
            <a:ext cx="2133600" cy="365125"/>
          </a:xfrm>
          <a:prstGeom prst="rect">
            <a:avLst/>
          </a:prstGeom>
        </p:spPr>
        <p:txBody>
          <a:bodyPr vert="horz" lIns="91440" tIns="45720" rIns="91440" bIns="45720" rtlCol="0" anchor="ctr"/>
          <a:lstStyle>
            <a:lvl1pPr algn="l">
              <a:defRPr sz="800">
                <a:solidFill>
                  <a:srgbClr val="898989"/>
                </a:solidFill>
                <a:latin typeface="Effra"/>
                <a:cs typeface="Effra"/>
              </a:defRPr>
            </a:lvl1pPr>
          </a:lstStyle>
          <a:p>
            <a:r>
              <a:rPr lang="en-GB"/>
              <a:t>Title of Presentation</a:t>
            </a:r>
            <a:endParaRPr lang="en-US"/>
          </a:p>
        </p:txBody>
      </p:sp>
      <p:sp>
        <p:nvSpPr>
          <p:cNvPr id="13" name="Text Placeholder 3"/>
          <p:cNvSpPr>
            <a:spLocks noGrp="1"/>
          </p:cNvSpPr>
          <p:nvPr>
            <p:ph type="body" sz="quarter" idx="10" hasCustomPrompt="1"/>
          </p:nvPr>
        </p:nvSpPr>
        <p:spPr>
          <a:xfrm>
            <a:off x="527050" y="2357999"/>
            <a:ext cx="8041216" cy="3200401"/>
          </a:xfrm>
        </p:spPr>
        <p:txBody>
          <a:bodyPr numCol="2" spcCol="432000">
            <a:noAutofit/>
          </a:bodyPr>
          <a:lstStyle>
            <a:lvl1pPr marL="0" marR="0" indent="0" algn="l" defTabSz="457200" rtl="0" eaLnBrk="1" fontAlgn="auto" latinLnBrk="0" hangingPunct="1">
              <a:lnSpc>
                <a:spcPct val="120000"/>
              </a:lnSpc>
              <a:spcBef>
                <a:spcPct val="20000"/>
              </a:spcBef>
              <a:spcAft>
                <a:spcPts val="0"/>
              </a:spcAft>
              <a:buClrTx/>
              <a:buSzTx/>
              <a:buFont typeface="Arial"/>
              <a:buNone/>
              <a:tabLst/>
              <a:defRPr sz="1600">
                <a:solidFill>
                  <a:srgbClr val="FFFFFF"/>
                </a:solidFill>
              </a:defRPr>
            </a:lvl1pPr>
          </a:lstStyle>
          <a:p>
            <a:pPr marL="0" marR="0" indent="0" algn="l" defTabSz="457200" rtl="0" eaLnBrk="1" fontAlgn="auto" latinLnBrk="0" hangingPunct="1">
              <a:lnSpc>
                <a:spcPct val="120000"/>
              </a:lnSpc>
              <a:spcBef>
                <a:spcPct val="20000"/>
              </a:spcBef>
              <a:spcAft>
                <a:spcPts val="0"/>
              </a:spcAft>
              <a:buClrTx/>
              <a:buSzTx/>
              <a:buFont typeface="Arial"/>
              <a:buNone/>
              <a:tabLst/>
              <a:defRPr/>
            </a:pPr>
            <a:r>
              <a:rPr lang="en-US" sz="1600" b="0" spc="0">
                <a:solidFill>
                  <a:srgbClr val="3E3E3D"/>
                </a:solidFill>
                <a:latin typeface="Effra Light"/>
                <a:cs typeface="Effra Light"/>
              </a:rPr>
              <a:t>Enter your content here….</a:t>
            </a:r>
          </a:p>
        </p:txBody>
      </p:sp>
    </p:spTree>
    <p:extLst>
      <p:ext uri="{BB962C8B-B14F-4D97-AF65-F5344CB8AC3E}">
        <p14:creationId xmlns:p14="http://schemas.microsoft.com/office/powerpoint/2010/main" val="232493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Image Slide">
    <p:bg>
      <p:bgPr>
        <a:solidFill>
          <a:schemeClr val="bg1"/>
        </a:solidFill>
        <a:effectLst/>
      </p:bgPr>
    </p:bg>
    <p:spTree>
      <p:nvGrpSpPr>
        <p:cNvPr id="1" name=""/>
        <p:cNvGrpSpPr/>
        <p:nvPr/>
      </p:nvGrpSpPr>
      <p:grpSpPr>
        <a:xfrm>
          <a:off x="0" y="0"/>
          <a:ext cx="0" cy="0"/>
          <a:chOff x="0" y="0"/>
          <a:chExt cx="0" cy="0"/>
        </a:xfrm>
      </p:grpSpPr>
      <p:pic>
        <p:nvPicPr>
          <p:cNvPr id="13" name="Picture 12" descr="dotted hexagon - colour blue.emf"/>
          <p:cNvPicPr>
            <a:picLocks noChangeAspect="1"/>
          </p:cNvPicPr>
          <p:nvPr userDrawn="1"/>
        </p:nvPicPr>
        <p:blipFill>
          <a:blip r:embed="rId2" cstate="screen">
            <a:alphaModFix amt="6000"/>
            <a:extLst>
              <a:ext uri="{28A0092B-C50C-407E-A947-70E740481C1C}">
                <a14:useLocalDpi xmlns:a14="http://schemas.microsoft.com/office/drawing/2010/main"/>
              </a:ext>
            </a:extLst>
          </a:blip>
          <a:stretch>
            <a:fillRect/>
          </a:stretch>
        </p:blipFill>
        <p:spPr>
          <a:xfrm rot="18000000">
            <a:off x="6921907" y="-263817"/>
            <a:ext cx="2750644" cy="3113158"/>
          </a:xfrm>
          <a:prstGeom prst="rect">
            <a:avLst/>
          </a:prstGeom>
        </p:spPr>
      </p:pic>
      <p:pic>
        <p:nvPicPr>
          <p:cNvPr id="14" name="Picture 13" descr="dotted hexagon - colour blue.emf"/>
          <p:cNvPicPr>
            <a:picLocks noChangeAspect="1"/>
          </p:cNvPicPr>
          <p:nvPr userDrawn="1"/>
        </p:nvPicPr>
        <p:blipFill>
          <a:blip r:embed="rId2" cstate="screen">
            <a:alphaModFix amt="8000"/>
            <a:extLst>
              <a:ext uri="{28A0092B-C50C-407E-A947-70E740481C1C}">
                <a14:useLocalDpi xmlns:a14="http://schemas.microsoft.com/office/drawing/2010/main"/>
              </a:ext>
            </a:extLst>
          </a:blip>
          <a:stretch>
            <a:fillRect/>
          </a:stretch>
        </p:blipFill>
        <p:spPr>
          <a:xfrm rot="18000000">
            <a:off x="-115935" y="4809267"/>
            <a:ext cx="1426732" cy="1614764"/>
          </a:xfrm>
          <a:prstGeom prst="rect">
            <a:avLst/>
          </a:prstGeom>
        </p:spPr>
      </p:pic>
      <p:pic>
        <p:nvPicPr>
          <p:cNvPr id="12" name="Picture 11" descr="Wavey bar - grey.emf"/>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85937"/>
            <a:ext cx="9144000" cy="872064"/>
          </a:xfrm>
          <a:prstGeom prst="rect">
            <a:avLst/>
          </a:prstGeom>
        </p:spPr>
      </p:pic>
      <p:sp>
        <p:nvSpPr>
          <p:cNvPr id="9" name="Title 1"/>
          <p:cNvSpPr>
            <a:spLocks noGrp="1"/>
          </p:cNvSpPr>
          <p:nvPr>
            <p:ph type="ctrTitle" hasCustomPrompt="1"/>
          </p:nvPr>
        </p:nvSpPr>
        <p:spPr>
          <a:xfrm>
            <a:off x="527049" y="575738"/>
            <a:ext cx="8041218" cy="1126062"/>
          </a:xfrm>
        </p:spPr>
        <p:txBody>
          <a:bodyPr anchor="t" anchorCtr="0">
            <a:normAutofit/>
          </a:bodyPr>
          <a:lstStyle>
            <a:lvl1pPr algn="l">
              <a:lnSpc>
                <a:spcPct val="90000"/>
              </a:lnSpc>
              <a:defRPr sz="3300" b="1" i="0" kern="0" spc="-140">
                <a:solidFill>
                  <a:srgbClr val="00517B"/>
                </a:solidFill>
                <a:latin typeface="Noticia Text"/>
                <a:cs typeface="Noticia Text"/>
              </a:defRPr>
            </a:lvl1pPr>
          </a:lstStyle>
          <a:p>
            <a:r>
              <a:rPr lang="en-GB"/>
              <a:t>Page title to go here here on one line Second line here if required</a:t>
            </a:r>
            <a:endParaRPr lang="en-US"/>
          </a:p>
        </p:txBody>
      </p:sp>
      <p:sp>
        <p:nvSpPr>
          <p:cNvPr id="10" name="Subtitle 2"/>
          <p:cNvSpPr>
            <a:spLocks noGrp="1"/>
          </p:cNvSpPr>
          <p:nvPr>
            <p:ph type="subTitle" idx="1" hasCustomPrompt="1"/>
          </p:nvPr>
        </p:nvSpPr>
        <p:spPr>
          <a:xfrm>
            <a:off x="527049" y="1722998"/>
            <a:ext cx="8041217" cy="298450"/>
          </a:xfrm>
        </p:spPr>
        <p:txBody>
          <a:bodyPr>
            <a:normAutofit/>
          </a:bodyPr>
          <a:lstStyle>
            <a:lvl1pPr marL="0" indent="0" algn="l">
              <a:buNone/>
              <a:defRPr sz="1200" b="1" kern="0" spc="90">
                <a:solidFill>
                  <a:srgbClr val="00ACE5"/>
                </a:solidFill>
                <a:latin typeface="Effra"/>
                <a:cs typeface="Effr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SUBTITLE TO GO HERE IF REQUIRED</a:t>
            </a:r>
            <a:endParaRPr lang="en-US"/>
          </a:p>
        </p:txBody>
      </p:sp>
      <p:pic>
        <p:nvPicPr>
          <p:cNvPr id="6" name="Picture 5" descr="logo - colour.emf"/>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11532" y="6353673"/>
            <a:ext cx="1100674" cy="283074"/>
          </a:xfrm>
          <a:prstGeom prst="rect">
            <a:avLst/>
          </a:prstGeom>
        </p:spPr>
      </p:pic>
      <p:sp>
        <p:nvSpPr>
          <p:cNvPr id="2" name="Rectangle 1"/>
          <p:cNvSpPr/>
          <p:nvPr userDrawn="1"/>
        </p:nvSpPr>
        <p:spPr>
          <a:xfrm>
            <a:off x="0" y="0"/>
            <a:ext cx="9144000" cy="152400"/>
          </a:xfrm>
          <a:prstGeom prst="rect">
            <a:avLst/>
          </a:prstGeom>
          <a:solidFill>
            <a:srgbClr val="073F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CE5"/>
              </a:solidFill>
            </a:endParaRPr>
          </a:p>
        </p:txBody>
      </p:sp>
      <p:sp>
        <p:nvSpPr>
          <p:cNvPr id="4" name="Picture Placeholder 3"/>
          <p:cNvSpPr>
            <a:spLocks noGrp="1"/>
          </p:cNvSpPr>
          <p:nvPr>
            <p:ph type="pic" sz="quarter" idx="10"/>
          </p:nvPr>
        </p:nvSpPr>
        <p:spPr>
          <a:xfrm>
            <a:off x="527050" y="2235200"/>
            <a:ext cx="8040688" cy="3522663"/>
          </a:xfrm>
        </p:spPr>
        <p:txBody>
          <a:bodyPr/>
          <a:lstStyle/>
          <a:p>
            <a:r>
              <a:rPr lang="en-US"/>
              <a:t>Click icon to add picture</a:t>
            </a:r>
          </a:p>
        </p:txBody>
      </p:sp>
      <p:sp>
        <p:nvSpPr>
          <p:cNvPr id="11" name="Date Placeholder 3"/>
          <p:cNvSpPr>
            <a:spLocks noGrp="1"/>
          </p:cNvSpPr>
          <p:nvPr>
            <p:ph type="dt" sz="half" idx="2"/>
          </p:nvPr>
        </p:nvSpPr>
        <p:spPr>
          <a:xfrm>
            <a:off x="355596" y="6356350"/>
            <a:ext cx="2133600" cy="365125"/>
          </a:xfrm>
          <a:prstGeom prst="rect">
            <a:avLst/>
          </a:prstGeom>
        </p:spPr>
        <p:txBody>
          <a:bodyPr vert="horz" lIns="91440" tIns="45720" rIns="91440" bIns="45720" rtlCol="0" anchor="ctr"/>
          <a:lstStyle>
            <a:lvl1pPr algn="l">
              <a:defRPr sz="800">
                <a:solidFill>
                  <a:srgbClr val="898989"/>
                </a:solidFill>
                <a:latin typeface="Effra"/>
                <a:cs typeface="Effra"/>
              </a:defRPr>
            </a:lvl1pPr>
          </a:lstStyle>
          <a:p>
            <a:r>
              <a:rPr lang="en-GB"/>
              <a:t>Title of Presentation</a:t>
            </a:r>
            <a:endParaRPr lang="en-US"/>
          </a:p>
        </p:txBody>
      </p:sp>
    </p:spTree>
    <p:extLst>
      <p:ext uri="{BB962C8B-B14F-4D97-AF65-F5344CB8AC3E}">
        <p14:creationId xmlns:p14="http://schemas.microsoft.com/office/powerpoint/2010/main" val="3582172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000">
                <a:solidFill>
                  <a:srgbClr val="898989"/>
                </a:solidFill>
                <a:latin typeface="Effra"/>
                <a:cs typeface="Effra"/>
              </a:defRPr>
            </a:lvl1pPr>
          </a:lstStyle>
          <a:p>
            <a:r>
              <a:rPr lang="en-GB"/>
              <a:t>Title of Presentation</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t"/>
          <a:lstStyle>
            <a:lvl1pPr algn="l">
              <a:defRPr sz="1200" b="1">
                <a:solidFill>
                  <a:srgbClr val="00517B"/>
                </a:solidFill>
                <a:latin typeface="Effra"/>
                <a:cs typeface="Effra"/>
              </a:defRPr>
            </a:lvl1pPr>
          </a:lstStyle>
          <a:p>
            <a:r>
              <a:rPr lang="en-US"/>
              <a:t>WINS Staff member, Job Title</a:t>
            </a:r>
          </a:p>
        </p:txBody>
      </p:sp>
      <p:sp>
        <p:nvSpPr>
          <p:cNvPr id="6" name="Slide Number Placeholder 5"/>
          <p:cNvSpPr>
            <a:spLocks noGrp="1"/>
          </p:cNvSpPr>
          <p:nvPr>
            <p:ph type="sldNum" sz="quarter" idx="4"/>
          </p:nvPr>
        </p:nvSpPr>
        <p:spPr>
          <a:xfrm>
            <a:off x="6350000" y="6356350"/>
            <a:ext cx="2336800" cy="365125"/>
          </a:xfrm>
          <a:prstGeom prst="rect">
            <a:avLst/>
          </a:prstGeom>
        </p:spPr>
        <p:txBody>
          <a:bodyPr vert="horz" lIns="91440" tIns="45720" rIns="91440" bIns="45720" rtlCol="0" anchor="t"/>
          <a:lstStyle>
            <a:lvl1pPr algn="l">
              <a:defRPr sz="1100">
                <a:solidFill>
                  <a:srgbClr val="00517B"/>
                </a:solidFill>
                <a:latin typeface="Effra"/>
                <a:cs typeface="Effra"/>
              </a:defRPr>
            </a:lvl1pPr>
          </a:lstStyle>
          <a:p>
            <a:r>
              <a:rPr lang="en-US"/>
              <a:t>23</a:t>
            </a:r>
            <a:r>
              <a:rPr lang="en-US" baseline="30000"/>
              <a:t>rd</a:t>
            </a:r>
            <a:r>
              <a:rPr lang="en-US"/>
              <a:t> November  |  Austria, Vienna</a:t>
            </a:r>
          </a:p>
          <a:p>
            <a:endParaRPr lang="en-US"/>
          </a:p>
        </p:txBody>
      </p:sp>
    </p:spTree>
    <p:extLst>
      <p:ext uri="{BB962C8B-B14F-4D97-AF65-F5344CB8AC3E}">
        <p14:creationId xmlns:p14="http://schemas.microsoft.com/office/powerpoint/2010/main" val="2697512680"/>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0" r:id="rId3"/>
    <p:sldLayoutId id="2147483661" r:id="rId4"/>
    <p:sldLayoutId id="2147483662" r:id="rId5"/>
    <p:sldLayoutId id="2147483663" r:id="rId6"/>
    <p:sldLayoutId id="2147483666" r:id="rId7"/>
    <p:sldLayoutId id="2147483668" r:id="rId8"/>
    <p:sldLayoutId id="2147483664" r:id="rId9"/>
    <p:sldLayoutId id="2147483665" r:id="rId10"/>
    <p:sldLayoutId id="2147483657" r:id="rId11"/>
    <p:sldLayoutId id="2147483669" r:id="rId12"/>
    <p:sldLayoutId id="2147483670" r:id="rId13"/>
    <p:sldLayoutId id="2147483672" r:id="rId14"/>
    <p:sldLayoutId id="2147483675" r:id="rId15"/>
    <p:sldLayoutId id="2147483676" r:id="rId16"/>
    <p:sldLayoutId id="2147483678" r:id="rId17"/>
    <p:sldLayoutId id="2147483695" r:id="rId18"/>
    <p:sldLayoutId id="2147483696" r:id="rId19"/>
  </p:sldLayoutIdLst>
  <p:hf hdr="0"/>
  <p:txStyles>
    <p:titleStyle>
      <a:lvl1pPr algn="ctr" defTabSz="457200" rtl="0" eaLnBrk="1" latinLnBrk="0" hangingPunct="1">
        <a:spcBef>
          <a:spcPct val="0"/>
        </a:spcBef>
        <a:buNone/>
        <a:defRPr sz="4000" b="0" i="0" kern="1200">
          <a:solidFill>
            <a:schemeClr val="tx1"/>
          </a:solidFill>
          <a:latin typeface="Noticia Text"/>
          <a:ea typeface="+mj-ea"/>
          <a:cs typeface="Noticia Text"/>
        </a:defRPr>
      </a:lvl1pPr>
    </p:titleStyle>
    <p:bodyStyle>
      <a:lvl1pPr marL="0" indent="0" algn="l" defTabSz="457200" rtl="0" eaLnBrk="1" latinLnBrk="0" hangingPunct="1">
        <a:spcBef>
          <a:spcPct val="20000"/>
        </a:spcBef>
        <a:buFont typeface="Arial"/>
        <a:buNone/>
        <a:defRPr sz="1800" kern="1200">
          <a:solidFill>
            <a:schemeClr val="tx1"/>
          </a:solidFill>
          <a:latin typeface="Effra Light"/>
          <a:ea typeface="+mn-ea"/>
          <a:cs typeface="Effra Light"/>
        </a:defRPr>
      </a:lvl1pPr>
      <a:lvl2pPr marL="457200" indent="0" algn="l" defTabSz="457200" rtl="0" eaLnBrk="1" latinLnBrk="0" hangingPunct="1">
        <a:spcBef>
          <a:spcPct val="20000"/>
        </a:spcBef>
        <a:buFont typeface="Arial"/>
        <a:buNone/>
        <a:defRPr sz="1800" kern="1200">
          <a:solidFill>
            <a:schemeClr val="tx1"/>
          </a:solidFill>
          <a:latin typeface="Effra Light"/>
          <a:ea typeface="+mn-ea"/>
          <a:cs typeface="Effra Light"/>
        </a:defRPr>
      </a:lvl2pPr>
      <a:lvl3pPr marL="914400" indent="0" algn="l" defTabSz="457200" rtl="0" eaLnBrk="1" latinLnBrk="0" hangingPunct="1">
        <a:spcBef>
          <a:spcPct val="20000"/>
        </a:spcBef>
        <a:buFont typeface="Arial"/>
        <a:buNone/>
        <a:defRPr sz="1800" kern="1200">
          <a:solidFill>
            <a:schemeClr val="tx1"/>
          </a:solidFill>
          <a:latin typeface="Effra Light"/>
          <a:ea typeface="+mn-ea"/>
          <a:cs typeface="Effra Light"/>
        </a:defRPr>
      </a:lvl3pPr>
      <a:lvl4pPr marL="1371600" indent="0" algn="l" defTabSz="457200" rtl="0" eaLnBrk="1" latinLnBrk="0" hangingPunct="1">
        <a:spcBef>
          <a:spcPct val="20000"/>
        </a:spcBef>
        <a:buFont typeface="Arial"/>
        <a:buNone/>
        <a:defRPr sz="1800" kern="1200">
          <a:solidFill>
            <a:schemeClr val="tx1"/>
          </a:solidFill>
          <a:latin typeface="Effra Light"/>
          <a:ea typeface="+mn-ea"/>
          <a:cs typeface="Effra Light"/>
        </a:defRPr>
      </a:lvl4pPr>
      <a:lvl5pPr marL="1828800" indent="0" algn="l" defTabSz="457200" rtl="0" eaLnBrk="1" latinLnBrk="0" hangingPunct="1">
        <a:spcBef>
          <a:spcPct val="20000"/>
        </a:spcBef>
        <a:buFont typeface="Arial"/>
        <a:buNone/>
        <a:defRPr sz="1800" kern="1200">
          <a:solidFill>
            <a:schemeClr val="tx1"/>
          </a:solidFill>
          <a:latin typeface="Effra Light"/>
          <a:ea typeface="+mn-ea"/>
          <a:cs typeface="Effr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517B"/>
            </a:gs>
            <a:gs pos="100000">
              <a:srgbClr val="00ACE5"/>
            </a:gs>
          </a:gsLst>
          <a:lin ang="0" scaled="0"/>
        </a:gradFill>
        <a:effectLst/>
      </p:bgPr>
    </p:bg>
    <p:spTree>
      <p:nvGrpSpPr>
        <p:cNvPr id="1" name=""/>
        <p:cNvGrpSpPr/>
        <p:nvPr/>
      </p:nvGrpSpPr>
      <p:grpSpPr>
        <a:xfrm>
          <a:off x="0" y="0"/>
          <a:ext cx="0" cy="0"/>
          <a:chOff x="0" y="0"/>
          <a:chExt cx="0" cy="0"/>
        </a:xfrm>
      </p:grpSpPr>
      <p:sp>
        <p:nvSpPr>
          <p:cNvPr id="8" name="Shape 8"/>
          <p:cNvSpPr>
            <a:spLocks noGrp="1"/>
          </p:cNvSpPr>
          <p:nvPr>
            <p:ph type="sldNum" sz="quarter" idx="2"/>
          </p:nvPr>
        </p:nvSpPr>
        <p:spPr>
          <a:xfrm>
            <a:off x="8599576" y="6394664"/>
            <a:ext cx="277320" cy="254044"/>
          </a:xfrm>
          <a:prstGeom prst="rect">
            <a:avLst/>
          </a:prstGeom>
          <a:ln w="12700">
            <a:miter lim="400000"/>
          </a:ln>
        </p:spPr>
        <p:txBody>
          <a:bodyPr wrap="none" lIns="50800" tIns="50800" rIns="50800" bIns="50800">
            <a:spAutoFit/>
          </a:bodyPr>
          <a:lstStyle>
            <a:lvl1pPr>
              <a:defRPr sz="984" b="0" i="0">
                <a:solidFill>
                  <a:schemeClr val="tx2"/>
                </a:solidFill>
                <a:latin typeface="Effra Light" charset="0"/>
                <a:ea typeface="Effra Light" charset="0"/>
                <a:cs typeface="Effra Light" charset="0"/>
              </a:defRPr>
            </a:lvl1pPr>
          </a:lstStyle>
          <a:p>
            <a:fld id="{86CB4B4D-7CA3-9044-876B-883B54F8677D}" type="slidenum">
              <a:rPr lang="uk-UA" smtClean="0"/>
              <a:pPr/>
              <a:t>‹#›</a:t>
            </a:fld>
            <a:endParaRPr lang="uk-UA" dirty="0"/>
          </a:p>
        </p:txBody>
      </p:sp>
    </p:spTree>
    <p:extLst>
      <p:ext uri="{BB962C8B-B14F-4D97-AF65-F5344CB8AC3E}">
        <p14:creationId xmlns:p14="http://schemas.microsoft.com/office/powerpoint/2010/main" val="232515302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Lst>
  <p:transition spd="med"/>
  <p:hf hdr="0" ftr="0" dt="0"/>
  <p:txStyles>
    <p:titleStyle>
      <a:lvl1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9pPr>
    </p:titleStyle>
    <p:bodyStyle>
      <a:lvl1pPr marL="312528"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1pPr>
      <a:lvl2pPr marL="625056"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2pPr>
      <a:lvl3pPr marL="937584"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3pPr>
      <a:lvl4pPr marL="1250112"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4pPr>
      <a:lvl5pPr marL="1562640"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5pPr>
      <a:lvl6pPr marL="1875168"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6pPr>
      <a:lvl7pPr marL="2187696"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7pPr>
      <a:lvl8pPr marL="2500224"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8pPr>
      <a:lvl9pPr marL="2812752"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slide" Target="slide2.xml"/><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0.tiff"/><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mailto:Dan.johnson@wins.org"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slide" Target="slide13.xml"/><Relationship Id="rId4" Type="http://schemas.openxmlformats.org/officeDocument/2006/relationships/slide" Target="slide9.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slide" Target="slide2.xml"/><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8" Type="http://schemas.openxmlformats.org/officeDocument/2006/relationships/image" Target="../media/image31.tiff"/><Relationship Id="rId3" Type="http://schemas.openxmlformats.org/officeDocument/2006/relationships/image" Target="../media/image26.tiff"/><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slide" Target="slide2.xml"/><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slide" Target="slide2.xml"/><Relationship Id="rId5" Type="http://schemas.openxmlformats.org/officeDocument/2006/relationships/image" Target="../media/image37.png"/><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0E5D4-52AF-9E48-A6AA-9B0C6352867C}"/>
              </a:ext>
            </a:extLst>
          </p:cNvPr>
          <p:cNvSpPr>
            <a:spLocks noGrp="1"/>
          </p:cNvSpPr>
          <p:nvPr>
            <p:ph type="ctrTitle"/>
          </p:nvPr>
        </p:nvSpPr>
        <p:spPr>
          <a:xfrm>
            <a:off x="474128" y="1901769"/>
            <a:ext cx="7772400" cy="1869018"/>
          </a:xfrm>
        </p:spPr>
        <p:txBody>
          <a:bodyPr>
            <a:normAutofit/>
          </a:bodyPr>
          <a:lstStyle/>
          <a:p>
            <a:r>
              <a:rPr lang="en-GB" dirty="0"/>
              <a:t>WINS Initiatives to Support the Sustainability of Nuclear Security Support Centres (NSSC)</a:t>
            </a:r>
            <a:endParaRPr lang="en-US" dirty="0"/>
          </a:p>
        </p:txBody>
      </p:sp>
      <p:sp>
        <p:nvSpPr>
          <p:cNvPr id="4" name="Footer Placeholder 3">
            <a:extLst>
              <a:ext uri="{FF2B5EF4-FFF2-40B4-BE49-F238E27FC236}">
                <a16:creationId xmlns:a16="http://schemas.microsoft.com/office/drawing/2014/main" id="{CEDC643E-E972-784B-8830-624273A706FA}"/>
              </a:ext>
            </a:extLst>
          </p:cNvPr>
          <p:cNvSpPr>
            <a:spLocks noGrp="1"/>
          </p:cNvSpPr>
          <p:nvPr>
            <p:ph type="ftr" sz="quarter" idx="3"/>
          </p:nvPr>
        </p:nvSpPr>
        <p:spPr>
          <a:xfrm>
            <a:off x="474128" y="5709920"/>
            <a:ext cx="6917272" cy="216694"/>
          </a:xfrm>
        </p:spPr>
        <p:txBody>
          <a:bodyPr/>
          <a:lstStyle/>
          <a:p>
            <a:r>
              <a:rPr lang="en-US" sz="1400" dirty="0"/>
              <a:t>Daniel Johnson, Senior Adviser</a:t>
            </a:r>
          </a:p>
          <a:p>
            <a:r>
              <a:rPr lang="en-US" sz="1400" dirty="0"/>
              <a:t>IAEA International Conference on Nuclear Security (ICONS)</a:t>
            </a:r>
          </a:p>
          <a:p>
            <a:r>
              <a:rPr lang="en-US" sz="1400" dirty="0"/>
              <a:t>11 February 2020 | Vienna, Austria</a:t>
            </a:r>
          </a:p>
        </p:txBody>
      </p:sp>
      <p:sp>
        <p:nvSpPr>
          <p:cNvPr id="5" name="Action Button: Forward or Next 4">
            <a:hlinkClick r:id="" action="ppaction://hlinkshowjump?jump=nextslide" highlightClick="1"/>
            <a:extLst>
              <a:ext uri="{FF2B5EF4-FFF2-40B4-BE49-F238E27FC236}">
                <a16:creationId xmlns:a16="http://schemas.microsoft.com/office/drawing/2014/main" id="{4AC6502A-4E50-0E46-B895-234B12A52D14}"/>
              </a:ext>
            </a:extLst>
          </p:cNvPr>
          <p:cNvSpPr/>
          <p:nvPr/>
        </p:nvSpPr>
        <p:spPr>
          <a:xfrm>
            <a:off x="4750242" y="6356349"/>
            <a:ext cx="345740" cy="365125"/>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ction Button: Home 5">
            <a:hlinkClick r:id="rId2" action="ppaction://hlinksldjump" highlightClick="1"/>
            <a:extLst>
              <a:ext uri="{FF2B5EF4-FFF2-40B4-BE49-F238E27FC236}">
                <a16:creationId xmlns:a16="http://schemas.microsoft.com/office/drawing/2014/main" id="{6710891F-4079-9D45-ADD5-5D96EB3FCAF3}"/>
              </a:ext>
            </a:extLst>
          </p:cNvPr>
          <p:cNvSpPr/>
          <p:nvPr/>
        </p:nvSpPr>
        <p:spPr>
          <a:xfrm>
            <a:off x="4294613" y="6356349"/>
            <a:ext cx="345740" cy="365125"/>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8461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27E43C-ED8A-BF49-BEC7-3250C204A50E}"/>
              </a:ext>
            </a:extLst>
          </p:cNvPr>
          <p:cNvSpPr>
            <a:spLocks noGrp="1"/>
          </p:cNvSpPr>
          <p:nvPr>
            <p:ph type="sldNum" sz="quarter" idx="2"/>
          </p:nvPr>
        </p:nvSpPr>
        <p:spPr/>
        <p:txBody>
          <a:bodyPr/>
          <a:lstStyle/>
          <a:p>
            <a:fld id="{86CB4B4D-7CA3-9044-876B-883B54F8677D}" type="slidenum">
              <a:rPr lang="en-US" smtClean="0"/>
              <a:t>10</a:t>
            </a:fld>
            <a:endParaRPr lang="en-US"/>
          </a:p>
        </p:txBody>
      </p:sp>
      <p:sp>
        <p:nvSpPr>
          <p:cNvPr id="3" name="Rectangle 2">
            <a:extLst>
              <a:ext uri="{FF2B5EF4-FFF2-40B4-BE49-F238E27FC236}">
                <a16:creationId xmlns:a16="http://schemas.microsoft.com/office/drawing/2014/main" id="{9EE1F822-68C8-E44A-9144-AB487C4EEDD8}"/>
              </a:ext>
            </a:extLst>
          </p:cNvPr>
          <p:cNvSpPr/>
          <p:nvPr/>
        </p:nvSpPr>
        <p:spPr>
          <a:xfrm>
            <a:off x="374847" y="1462140"/>
            <a:ext cx="8280715" cy="6032421"/>
          </a:xfrm>
          <a:prstGeom prst="rect">
            <a:avLst/>
          </a:prstGeom>
        </p:spPr>
        <p:txBody>
          <a:bodyPr wrap="square">
            <a:spAutoFit/>
          </a:bodyPr>
          <a:lstStyle/>
          <a:p>
            <a:pPr marL="342900" indent="-342900">
              <a:spcBef>
                <a:spcPts val="600"/>
              </a:spcBef>
              <a:spcAft>
                <a:spcPts val="600"/>
              </a:spcAft>
              <a:buFont typeface="Arial" panose="020B0604020202020204" pitchFamily="34" charset="0"/>
              <a:buChar char="•"/>
            </a:pPr>
            <a:r>
              <a:rPr lang="en-GB" altLang="de-DE" sz="1850" dirty="0">
                <a:solidFill>
                  <a:srgbClr val="00517E"/>
                </a:solidFill>
                <a:latin typeface="Merriweather" panose="02060503050406030704" pitchFamily="18" charset="0"/>
                <a:cs typeface="Calibri" panose="020F0502020204030204" pitchFamily="34" charset="0"/>
              </a:rPr>
              <a:t>March 2017 Train the Trainer Course</a:t>
            </a:r>
          </a:p>
          <a:p>
            <a:pPr marL="342900" indent="-342900">
              <a:spcBef>
                <a:spcPts val="600"/>
              </a:spcBef>
              <a:spcAft>
                <a:spcPts val="600"/>
              </a:spcAft>
              <a:buFont typeface="Arial" panose="020B0604020202020204" pitchFamily="34" charset="0"/>
              <a:buChar char="•"/>
            </a:pPr>
            <a:r>
              <a:rPr lang="en-GB" altLang="de-DE" sz="1850" dirty="0">
                <a:solidFill>
                  <a:srgbClr val="00517E"/>
                </a:solidFill>
                <a:latin typeface="Merriweather" panose="02060503050406030704" pitchFamily="18" charset="0"/>
                <a:cs typeface="Calibri" panose="020F0502020204030204" pitchFamily="34" charset="0"/>
              </a:rPr>
              <a:t>Establishment of an authorised Pearson VUE onsite testing centre at ININ</a:t>
            </a:r>
          </a:p>
          <a:p>
            <a:pPr marL="342900" indent="-342900">
              <a:spcBef>
                <a:spcPts val="600"/>
              </a:spcBef>
              <a:spcAft>
                <a:spcPts val="600"/>
              </a:spcAft>
              <a:buFont typeface="Arial" panose="020B0604020202020204" pitchFamily="34" charset="0"/>
              <a:buChar char="•"/>
            </a:pPr>
            <a:r>
              <a:rPr lang="en-GB" altLang="de-DE" sz="1850" dirty="0">
                <a:solidFill>
                  <a:srgbClr val="00517E"/>
                </a:solidFill>
                <a:latin typeface="Merriweather" panose="02060503050406030704" pitchFamily="18" charset="0"/>
                <a:cs typeface="Calibri" panose="020F0502020204030204" pitchFamily="34" charset="0"/>
              </a:rPr>
              <a:t>ININ achievement of ISO 29990 certification for learning services</a:t>
            </a:r>
          </a:p>
          <a:p>
            <a:pPr marL="342900" indent="-342900">
              <a:spcBef>
                <a:spcPts val="600"/>
              </a:spcBef>
              <a:spcAft>
                <a:spcPts val="600"/>
              </a:spcAft>
              <a:buFont typeface="Arial" panose="020B0604020202020204" pitchFamily="34" charset="0"/>
              <a:buChar char="•"/>
            </a:pPr>
            <a:r>
              <a:rPr lang="en-GB" altLang="de-DE" sz="1850" dirty="0">
                <a:solidFill>
                  <a:srgbClr val="00517E"/>
                </a:solidFill>
                <a:latin typeface="Merriweather" panose="02060503050406030704" pitchFamily="18" charset="0"/>
                <a:cs typeface="Calibri" panose="020F0502020204030204" pitchFamily="34" charset="0"/>
              </a:rPr>
              <a:t>National and Regional Training Courses on Radioactive Source Security Management (x3)</a:t>
            </a:r>
          </a:p>
          <a:p>
            <a:pPr marL="342900" indent="-342900">
              <a:spcBef>
                <a:spcPts val="600"/>
              </a:spcBef>
              <a:spcAft>
                <a:spcPts val="600"/>
              </a:spcAft>
              <a:buFont typeface="Arial" panose="020B0604020202020204" pitchFamily="34" charset="0"/>
              <a:buChar char="•"/>
            </a:pPr>
            <a:r>
              <a:rPr lang="en-GB" altLang="de-DE" sz="1850" dirty="0">
                <a:solidFill>
                  <a:srgbClr val="00517E"/>
                </a:solidFill>
                <a:latin typeface="Merriweather" panose="02060503050406030704" pitchFamily="18" charset="0"/>
                <a:cs typeface="Calibri" panose="020F0502020204030204" pitchFamily="34" charset="0"/>
              </a:rPr>
              <a:t>National and Regional Training Courses on the Security in the Transport of Radioactive Sources (x2)</a:t>
            </a:r>
          </a:p>
          <a:p>
            <a:pPr marL="342900" indent="-342900">
              <a:spcBef>
                <a:spcPts val="600"/>
              </a:spcBef>
              <a:spcAft>
                <a:spcPts val="600"/>
              </a:spcAft>
              <a:buFont typeface="Arial" panose="020B0604020202020204" pitchFamily="34" charset="0"/>
              <a:buChar char="•"/>
            </a:pPr>
            <a:r>
              <a:rPr lang="en-GB" altLang="de-DE" sz="1850" dirty="0">
                <a:solidFill>
                  <a:srgbClr val="00517E"/>
                </a:solidFill>
                <a:latin typeface="Merriweather" panose="02060503050406030704" pitchFamily="18" charset="0"/>
                <a:cs typeface="Calibri" panose="020F0502020204030204" pitchFamily="34" charset="0"/>
              </a:rPr>
              <a:t>Webinars on the security of radioactive sources in transport and used for industrial radiography and well-logging applications (x2)</a:t>
            </a:r>
          </a:p>
          <a:p>
            <a:pPr marL="342900" indent="-342900">
              <a:spcBef>
                <a:spcPts val="600"/>
              </a:spcBef>
              <a:spcAft>
                <a:spcPts val="600"/>
              </a:spcAft>
              <a:buFont typeface="Arial" panose="020B0604020202020204" pitchFamily="34" charset="0"/>
              <a:buChar char="•"/>
            </a:pPr>
            <a:r>
              <a:rPr lang="en-GB" altLang="de-DE" sz="1850" dirty="0">
                <a:solidFill>
                  <a:srgbClr val="00517E"/>
                </a:solidFill>
                <a:latin typeface="Merriweather" panose="02060503050406030704" pitchFamily="18" charset="0"/>
                <a:cs typeface="Calibri" panose="020F0502020204030204" pitchFamily="34" charset="0"/>
              </a:rPr>
              <a:t>National Roundtable on competencies for individuals with radioactive source security accountabilities </a:t>
            </a:r>
          </a:p>
          <a:p>
            <a:pPr marL="342900" indent="-342900">
              <a:spcBef>
                <a:spcPts val="600"/>
              </a:spcBef>
              <a:spcAft>
                <a:spcPts val="600"/>
              </a:spcAft>
              <a:buFont typeface="Arial" panose="020B0604020202020204" pitchFamily="34" charset="0"/>
              <a:buChar char="•"/>
            </a:pPr>
            <a:endParaRPr lang="en-GB" altLang="de-DE" sz="1850" dirty="0">
              <a:solidFill>
                <a:srgbClr val="00517E"/>
              </a:solidFill>
              <a:latin typeface="Merriweather" panose="02060503050406030704" pitchFamily="18" charset="0"/>
              <a:cs typeface="Calibri" panose="020F0502020204030204" pitchFamily="34" charset="0"/>
            </a:endParaRPr>
          </a:p>
          <a:p>
            <a:pPr marL="342900" indent="-342900">
              <a:spcBef>
                <a:spcPts val="600"/>
              </a:spcBef>
              <a:spcAft>
                <a:spcPts val="600"/>
              </a:spcAft>
              <a:buFont typeface="Arial" panose="020B0604020202020204" pitchFamily="34" charset="0"/>
              <a:buChar char="•"/>
            </a:pPr>
            <a:endParaRPr lang="en-GB" altLang="de-DE" sz="1850" dirty="0">
              <a:solidFill>
                <a:srgbClr val="00517E"/>
              </a:solidFill>
              <a:latin typeface="Merriweather" panose="02060503050406030704" pitchFamily="18" charset="0"/>
              <a:cs typeface="Calibri" panose="020F0502020204030204" pitchFamily="34" charset="0"/>
            </a:endParaRPr>
          </a:p>
          <a:p>
            <a:pPr>
              <a:spcBef>
                <a:spcPts val="600"/>
              </a:spcBef>
              <a:spcAft>
                <a:spcPts val="600"/>
              </a:spcAft>
            </a:pPr>
            <a:endParaRPr lang="en-US" sz="1850" dirty="0">
              <a:latin typeface="Merriweather" panose="02060503050406030704" pitchFamily="18" charset="0"/>
              <a:ea typeface="Lato" panose="020F0502020204030203" pitchFamily="34" charset="0"/>
              <a:cs typeface="Lato" panose="020F0502020204030203" pitchFamily="34" charset="0"/>
            </a:endParaRPr>
          </a:p>
        </p:txBody>
      </p:sp>
      <p:sp>
        <p:nvSpPr>
          <p:cNvPr id="5" name="Title 1">
            <a:extLst>
              <a:ext uri="{FF2B5EF4-FFF2-40B4-BE49-F238E27FC236}">
                <a16:creationId xmlns:a16="http://schemas.microsoft.com/office/drawing/2014/main" id="{557C5C54-265F-4A19-90FD-1764EC99788C}"/>
              </a:ext>
            </a:extLst>
          </p:cNvPr>
          <p:cNvSpPr txBox="1">
            <a:spLocks/>
          </p:cNvSpPr>
          <p:nvPr/>
        </p:nvSpPr>
        <p:spPr>
          <a:xfrm>
            <a:off x="-567507" y="796660"/>
            <a:ext cx="4096136" cy="66548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000" b="0" i="0" kern="1200">
                <a:solidFill>
                  <a:schemeClr val="tx1"/>
                </a:solidFill>
                <a:latin typeface="Noticia Text"/>
                <a:ea typeface="+mj-ea"/>
                <a:cs typeface="Noticia Text"/>
              </a:defRPr>
            </a:lvl1pPr>
          </a:lstStyle>
          <a:p>
            <a:r>
              <a:rPr lang="en-US" sz="3000" dirty="0">
                <a:solidFill>
                  <a:schemeClr val="tx2"/>
                </a:solidFill>
                <a:latin typeface="Lato Heavy" panose="020F0502020204030203" pitchFamily="34" charset="0"/>
                <a:ea typeface="Lato Heavy" panose="020F0502020204030203" pitchFamily="34" charset="0"/>
                <a:cs typeface="Lato Heavy" panose="020F0502020204030203" pitchFamily="34" charset="0"/>
              </a:rPr>
              <a:t>Achievements</a:t>
            </a:r>
          </a:p>
        </p:txBody>
      </p:sp>
      <p:sp>
        <p:nvSpPr>
          <p:cNvPr id="9" name="Date Placeholder 4">
            <a:extLst>
              <a:ext uri="{FF2B5EF4-FFF2-40B4-BE49-F238E27FC236}">
                <a16:creationId xmlns:a16="http://schemas.microsoft.com/office/drawing/2014/main" id="{1B0FD2E5-C1FB-7844-99EC-7442A922C687}"/>
              </a:ext>
            </a:extLst>
          </p:cNvPr>
          <p:cNvSpPr txBox="1">
            <a:spLocks/>
          </p:cNvSpPr>
          <p:nvPr/>
        </p:nvSpPr>
        <p:spPr>
          <a:xfrm>
            <a:off x="6517653" y="6268243"/>
            <a:ext cx="2158790" cy="365125"/>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rgbClr val="898989"/>
                </a:solidFill>
                <a:latin typeface="Effra"/>
                <a:ea typeface="+mn-ea"/>
                <a:cs typeface="Effr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WINS Initiatives to Support the Sustainability of NSSC </a:t>
            </a:r>
            <a:endParaRPr lang="en-US" dirty="0"/>
          </a:p>
        </p:txBody>
      </p:sp>
      <p:sp>
        <p:nvSpPr>
          <p:cNvPr id="6" name="Action Button: Forward or Next 5">
            <a:hlinkClick r:id="" action="ppaction://hlinkshowjump?jump=nextslide" highlightClick="1"/>
            <a:extLst>
              <a:ext uri="{FF2B5EF4-FFF2-40B4-BE49-F238E27FC236}">
                <a16:creationId xmlns:a16="http://schemas.microsoft.com/office/drawing/2014/main" id="{68F96EC9-D4D1-D54D-995C-868EEFE7F4BF}"/>
              </a:ext>
            </a:extLst>
          </p:cNvPr>
          <p:cNvSpPr/>
          <p:nvPr/>
        </p:nvSpPr>
        <p:spPr>
          <a:xfrm>
            <a:off x="4750242" y="6356349"/>
            <a:ext cx="345740" cy="365125"/>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Action Button: Home 6">
            <a:hlinkClick r:id="rId2" action="ppaction://hlinksldjump" highlightClick="1"/>
            <a:extLst>
              <a:ext uri="{FF2B5EF4-FFF2-40B4-BE49-F238E27FC236}">
                <a16:creationId xmlns:a16="http://schemas.microsoft.com/office/drawing/2014/main" id="{79459A3A-7C81-1B4D-ADAE-A4F07510E909}"/>
              </a:ext>
            </a:extLst>
          </p:cNvPr>
          <p:cNvSpPr/>
          <p:nvPr/>
        </p:nvSpPr>
        <p:spPr>
          <a:xfrm>
            <a:off x="4294613" y="6356349"/>
            <a:ext cx="345740" cy="365125"/>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Action Button: Back or Previous 7">
            <a:hlinkClick r:id="" action="ppaction://hlinkshowjump?jump=previousslide" highlightClick="1"/>
            <a:extLst>
              <a:ext uri="{FF2B5EF4-FFF2-40B4-BE49-F238E27FC236}">
                <a16:creationId xmlns:a16="http://schemas.microsoft.com/office/drawing/2014/main" id="{E29217CF-9945-0549-90C1-8BD055F5E410}"/>
              </a:ext>
            </a:extLst>
          </p:cNvPr>
          <p:cNvSpPr/>
          <p:nvPr/>
        </p:nvSpPr>
        <p:spPr>
          <a:xfrm>
            <a:off x="3818965" y="6356350"/>
            <a:ext cx="365760" cy="365125"/>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49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04" y="809897"/>
            <a:ext cx="4953204" cy="665480"/>
          </a:xfrm>
        </p:spPr>
        <p:txBody>
          <a:bodyPr>
            <a:normAutofit/>
          </a:bodyPr>
          <a:lstStyle/>
          <a:p>
            <a:r>
              <a:rPr lang="en-US" sz="3000" dirty="0">
                <a:solidFill>
                  <a:schemeClr val="tx2"/>
                </a:solidFill>
                <a:latin typeface="Lato Heavy" panose="020F0502020204030203" pitchFamily="34" charset="0"/>
                <a:ea typeface="Lato Heavy" panose="020F0502020204030203" pitchFamily="34" charset="0"/>
                <a:cs typeface="Lato Heavy" panose="020F0502020204030203" pitchFamily="34" charset="0"/>
              </a:rPr>
              <a:t>Achievements in Numbers</a:t>
            </a:r>
          </a:p>
        </p:txBody>
      </p:sp>
      <p:sp>
        <p:nvSpPr>
          <p:cNvPr id="12" name="Rectangle 11">
            <a:extLst>
              <a:ext uri="{FF2B5EF4-FFF2-40B4-BE49-F238E27FC236}">
                <a16:creationId xmlns:a16="http://schemas.microsoft.com/office/drawing/2014/main" id="{1A1962E4-F1FF-7D48-9A49-1E36001DBB7F}"/>
              </a:ext>
            </a:extLst>
          </p:cNvPr>
          <p:cNvSpPr/>
          <p:nvPr/>
        </p:nvSpPr>
        <p:spPr>
          <a:xfrm>
            <a:off x="6021314" y="1842287"/>
            <a:ext cx="2552273" cy="1554272"/>
          </a:xfrm>
          <a:prstGeom prst="rect">
            <a:avLst/>
          </a:prstGeom>
        </p:spPr>
        <p:txBody>
          <a:bodyPr wrap="square">
            <a:spAutoFit/>
          </a:bodyPr>
          <a:lstStyle/>
          <a:p>
            <a:pPr algn="ctr">
              <a:defRPr/>
            </a:pPr>
            <a:r>
              <a:rPr lang="en-US" sz="1900" b="1" dirty="0">
                <a:solidFill>
                  <a:srgbClr val="00B0F0"/>
                </a:solidFill>
                <a:latin typeface="Merriweather" panose="02060503050406030704" pitchFamily="18" charset="0"/>
                <a:ea typeface="Effra" charset="0"/>
                <a:cs typeface="Calibri" panose="020F0502020204030204" pitchFamily="34" charset="0"/>
              </a:rPr>
              <a:t>3</a:t>
            </a:r>
          </a:p>
          <a:p>
            <a:pPr algn="ctr">
              <a:defRPr/>
            </a:pPr>
            <a:r>
              <a:rPr lang="en-US" sz="1900" dirty="0">
                <a:latin typeface="Merriweather" panose="02060503050406030704" pitchFamily="18" charset="0"/>
                <a:ea typeface="Effra" charset="0"/>
                <a:cs typeface="Calibri" panose="020F0502020204030204" pitchFamily="34" charset="0"/>
              </a:rPr>
              <a:t>WINS Academy certification courses translated into Spanish</a:t>
            </a:r>
          </a:p>
        </p:txBody>
      </p:sp>
      <p:sp>
        <p:nvSpPr>
          <p:cNvPr id="13" name="Rectangle 12">
            <a:extLst>
              <a:ext uri="{FF2B5EF4-FFF2-40B4-BE49-F238E27FC236}">
                <a16:creationId xmlns:a16="http://schemas.microsoft.com/office/drawing/2014/main" id="{2AA7CEDB-5552-3941-85EE-2EDE7CA97506}"/>
              </a:ext>
            </a:extLst>
          </p:cNvPr>
          <p:cNvSpPr/>
          <p:nvPr/>
        </p:nvSpPr>
        <p:spPr>
          <a:xfrm>
            <a:off x="3069996" y="1769341"/>
            <a:ext cx="2507468" cy="1554272"/>
          </a:xfrm>
          <a:prstGeom prst="rect">
            <a:avLst/>
          </a:prstGeom>
        </p:spPr>
        <p:txBody>
          <a:bodyPr wrap="square">
            <a:spAutoFit/>
          </a:bodyPr>
          <a:lstStyle/>
          <a:p>
            <a:pPr algn="ctr">
              <a:defRPr/>
            </a:pPr>
            <a:r>
              <a:rPr lang="en-US" sz="1900" b="1" dirty="0">
                <a:solidFill>
                  <a:srgbClr val="00B0F0"/>
                </a:solidFill>
                <a:latin typeface="Merriweather" panose="02060503050406030704" pitchFamily="18" charset="0"/>
                <a:ea typeface="Effra" charset="0"/>
                <a:cs typeface="Calibri" panose="020F0502020204030204" pitchFamily="34" charset="0"/>
              </a:rPr>
              <a:t>50+</a:t>
            </a:r>
          </a:p>
          <a:p>
            <a:pPr algn="ctr">
              <a:defRPr/>
            </a:pPr>
            <a:r>
              <a:rPr lang="en-US" sz="1900" dirty="0">
                <a:latin typeface="Merriweather" panose="02060503050406030704" pitchFamily="18" charset="0"/>
                <a:ea typeface="Effra" charset="0"/>
                <a:cs typeface="Calibri" panose="020F0502020204030204" pitchFamily="34" charset="0"/>
              </a:rPr>
              <a:t>WINS Academy exams have been taken at </a:t>
            </a:r>
            <a:r>
              <a:rPr lang="en-US" sz="1900">
                <a:latin typeface="Merriweather" panose="02060503050406030704" pitchFamily="18" charset="0"/>
                <a:ea typeface="Effra" charset="0"/>
                <a:cs typeface="Calibri" panose="020F0502020204030204" pitchFamily="34" charset="0"/>
              </a:rPr>
              <a:t>the ININ </a:t>
            </a:r>
            <a:r>
              <a:rPr lang="en-US" sz="1900" dirty="0">
                <a:latin typeface="Merriweather" panose="02060503050406030704" pitchFamily="18" charset="0"/>
                <a:ea typeface="Effra" charset="0"/>
                <a:cs typeface="Calibri" panose="020F0502020204030204" pitchFamily="34" charset="0"/>
              </a:rPr>
              <a:t>test </a:t>
            </a:r>
            <a:r>
              <a:rPr lang="en-US" sz="1900" dirty="0" err="1">
                <a:latin typeface="Merriweather" panose="02060503050406030704" pitchFamily="18" charset="0"/>
                <a:ea typeface="Effra" charset="0"/>
                <a:cs typeface="Calibri" panose="020F0502020204030204" pitchFamily="34" charset="0"/>
              </a:rPr>
              <a:t>centre</a:t>
            </a:r>
            <a:r>
              <a:rPr lang="en-US" sz="1900" dirty="0">
                <a:latin typeface="Merriweather" panose="02060503050406030704" pitchFamily="18" charset="0"/>
                <a:ea typeface="Effra" charset="0"/>
                <a:cs typeface="Calibri" panose="020F0502020204030204" pitchFamily="34" charset="0"/>
              </a:rPr>
              <a:t> </a:t>
            </a:r>
          </a:p>
        </p:txBody>
      </p:sp>
      <p:sp>
        <p:nvSpPr>
          <p:cNvPr id="14" name="Rectangle 13">
            <a:extLst>
              <a:ext uri="{FF2B5EF4-FFF2-40B4-BE49-F238E27FC236}">
                <a16:creationId xmlns:a16="http://schemas.microsoft.com/office/drawing/2014/main" id="{F62821EF-9F93-A942-A649-62BDD7CF11E4}"/>
              </a:ext>
            </a:extLst>
          </p:cNvPr>
          <p:cNvSpPr/>
          <p:nvPr/>
        </p:nvSpPr>
        <p:spPr>
          <a:xfrm>
            <a:off x="249881" y="1842287"/>
            <a:ext cx="2461765" cy="1554272"/>
          </a:xfrm>
          <a:prstGeom prst="rect">
            <a:avLst/>
          </a:prstGeom>
        </p:spPr>
        <p:txBody>
          <a:bodyPr wrap="square">
            <a:spAutoFit/>
          </a:bodyPr>
          <a:lstStyle/>
          <a:p>
            <a:pPr algn="ctr">
              <a:defRPr/>
            </a:pPr>
            <a:r>
              <a:rPr lang="en-US" sz="1900" b="1">
                <a:solidFill>
                  <a:srgbClr val="00ACE5"/>
                </a:solidFill>
                <a:latin typeface="Merriweather" panose="02060503050406030704" pitchFamily="18" charset="0"/>
                <a:ea typeface="Effra" charset="0"/>
                <a:cs typeface="Calibri" panose="020F0502020204030204" pitchFamily="34" charset="0"/>
              </a:rPr>
              <a:t>185</a:t>
            </a:r>
            <a:r>
              <a:rPr lang="en-US" sz="1900" b="1">
                <a:solidFill>
                  <a:schemeClr val="tx2"/>
                </a:solidFill>
                <a:latin typeface="Merriweather" panose="02060503050406030704" pitchFamily="18" charset="0"/>
                <a:ea typeface="Effra" charset="0"/>
                <a:cs typeface="Calibri" panose="020F0502020204030204" pitchFamily="34" charset="0"/>
              </a:rPr>
              <a:t> </a:t>
            </a:r>
            <a:endParaRPr lang="en-US" sz="1900" b="1" dirty="0">
              <a:solidFill>
                <a:schemeClr val="tx2"/>
              </a:solidFill>
              <a:latin typeface="Merriweather" panose="02060503050406030704" pitchFamily="18" charset="0"/>
              <a:ea typeface="Effra" charset="0"/>
              <a:cs typeface="Calibri" panose="020F0502020204030204" pitchFamily="34" charset="0"/>
            </a:endParaRPr>
          </a:p>
          <a:p>
            <a:pPr algn="ctr">
              <a:defRPr/>
            </a:pPr>
            <a:r>
              <a:rPr lang="en-US" sz="1900" dirty="0">
                <a:latin typeface="Merriweather" panose="02060503050406030704" pitchFamily="18" charset="0"/>
                <a:ea typeface="Effra" charset="0"/>
                <a:cs typeface="Calibri" panose="020F0502020204030204" pitchFamily="34" charset="0"/>
              </a:rPr>
              <a:t>Participants took part in the training courses</a:t>
            </a:r>
          </a:p>
          <a:p>
            <a:pPr>
              <a:defRPr/>
            </a:pPr>
            <a:endParaRPr lang="en-US" sz="1900" dirty="0">
              <a:latin typeface="Merriweather" panose="02060503050406030704" pitchFamily="18" charset="0"/>
              <a:ea typeface="Effra" charset="0"/>
              <a:cs typeface="Calibri" panose="020F0502020204030204" pitchFamily="34" charset="0"/>
            </a:endParaRPr>
          </a:p>
        </p:txBody>
      </p:sp>
      <p:cxnSp>
        <p:nvCxnSpPr>
          <p:cNvPr id="15" name="Straight Connector 14">
            <a:extLst>
              <a:ext uri="{FF2B5EF4-FFF2-40B4-BE49-F238E27FC236}">
                <a16:creationId xmlns:a16="http://schemas.microsoft.com/office/drawing/2014/main" id="{53F5C7F6-7DD7-E54F-9E29-ED307EF9B3EF}"/>
              </a:ext>
            </a:extLst>
          </p:cNvPr>
          <p:cNvCxnSpPr>
            <a:cxnSpLocks/>
          </p:cNvCxnSpPr>
          <p:nvPr/>
        </p:nvCxnSpPr>
        <p:spPr>
          <a:xfrm>
            <a:off x="2984543" y="1577576"/>
            <a:ext cx="0" cy="3365186"/>
          </a:xfrm>
          <a:prstGeom prst="line">
            <a:avLst/>
          </a:prstGeom>
          <a:noFill/>
          <a:ln w="6350" cap="flat">
            <a:solidFill>
              <a:srgbClr val="00B0F0"/>
            </a:solidFill>
            <a:prstDash val="sysDot"/>
            <a:miter lim="400000"/>
          </a:ln>
          <a:effectLst/>
          <a:sp3d/>
        </p:spPr>
        <p:style>
          <a:lnRef idx="0">
            <a:scrgbClr r="0" g="0" b="0"/>
          </a:lnRef>
          <a:fillRef idx="0">
            <a:scrgbClr r="0" g="0" b="0"/>
          </a:fillRef>
          <a:effectRef idx="0">
            <a:scrgbClr r="0" g="0" b="0"/>
          </a:effectRef>
          <a:fontRef idx="none"/>
        </p:style>
      </p:cxnSp>
      <p:cxnSp>
        <p:nvCxnSpPr>
          <p:cNvPr id="16" name="Straight Connector 15">
            <a:extLst>
              <a:ext uri="{FF2B5EF4-FFF2-40B4-BE49-F238E27FC236}">
                <a16:creationId xmlns:a16="http://schemas.microsoft.com/office/drawing/2014/main" id="{40567FA5-2F3E-DA49-90E6-5130C9417479}"/>
              </a:ext>
            </a:extLst>
          </p:cNvPr>
          <p:cNvCxnSpPr>
            <a:cxnSpLocks/>
          </p:cNvCxnSpPr>
          <p:nvPr/>
        </p:nvCxnSpPr>
        <p:spPr>
          <a:xfrm>
            <a:off x="5850361" y="1517223"/>
            <a:ext cx="0" cy="3365186"/>
          </a:xfrm>
          <a:prstGeom prst="line">
            <a:avLst/>
          </a:prstGeom>
          <a:noFill/>
          <a:ln w="6350" cap="flat">
            <a:solidFill>
              <a:srgbClr val="00B0F0"/>
            </a:solidFill>
            <a:prstDash val="sysDot"/>
            <a:miter lim="400000"/>
          </a:ln>
          <a:effectLst/>
          <a:sp3d/>
        </p:spPr>
        <p:style>
          <a:lnRef idx="0">
            <a:scrgbClr r="0" g="0" b="0"/>
          </a:lnRef>
          <a:fillRef idx="0">
            <a:scrgbClr r="0" g="0" b="0"/>
          </a:fillRef>
          <a:effectRef idx="0">
            <a:scrgbClr r="0" g="0" b="0"/>
          </a:effectRef>
          <a:fontRef idx="none"/>
        </p:style>
      </p:cxnSp>
      <p:sp>
        <p:nvSpPr>
          <p:cNvPr id="3" name="Slide Number Placeholder 2">
            <a:extLst>
              <a:ext uri="{FF2B5EF4-FFF2-40B4-BE49-F238E27FC236}">
                <a16:creationId xmlns:a16="http://schemas.microsoft.com/office/drawing/2014/main" id="{C8102C4B-CDF8-3541-BE3D-6B01D6BBC2F3}"/>
              </a:ext>
            </a:extLst>
          </p:cNvPr>
          <p:cNvSpPr>
            <a:spLocks noGrp="1"/>
          </p:cNvSpPr>
          <p:nvPr>
            <p:ph type="sldNum" sz="quarter" idx="2"/>
          </p:nvPr>
        </p:nvSpPr>
        <p:spPr/>
        <p:txBody>
          <a:bodyPr/>
          <a:lstStyle/>
          <a:p>
            <a:fld id="{86CB4B4D-7CA3-9044-876B-883B54F8677D}" type="slidenum">
              <a:rPr lang="en-US" smtClean="0"/>
              <a:t>11</a:t>
            </a:fld>
            <a:endParaRPr lang="en-US"/>
          </a:p>
        </p:txBody>
      </p:sp>
      <p:pic>
        <p:nvPicPr>
          <p:cNvPr id="11" name="Picture 10" descr="Screen Shot 2018-02-26 at 12.48.19.png">
            <a:extLst>
              <a:ext uri="{FF2B5EF4-FFF2-40B4-BE49-F238E27FC236}">
                <a16:creationId xmlns:a16="http://schemas.microsoft.com/office/drawing/2014/main" id="{A0117320-593A-5C49-A97B-996BEBF386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33061" y="3781901"/>
            <a:ext cx="4755176" cy="2101000"/>
          </a:xfrm>
          <a:prstGeom prst="rect">
            <a:avLst/>
          </a:prstGeom>
        </p:spPr>
      </p:pic>
      <p:sp>
        <p:nvSpPr>
          <p:cNvPr id="17" name="Date Placeholder 4">
            <a:extLst>
              <a:ext uri="{FF2B5EF4-FFF2-40B4-BE49-F238E27FC236}">
                <a16:creationId xmlns:a16="http://schemas.microsoft.com/office/drawing/2014/main" id="{CCD4D3EE-82CA-2E46-9152-6D7052313AAE}"/>
              </a:ext>
            </a:extLst>
          </p:cNvPr>
          <p:cNvSpPr txBox="1">
            <a:spLocks/>
          </p:cNvSpPr>
          <p:nvPr/>
        </p:nvSpPr>
        <p:spPr>
          <a:xfrm>
            <a:off x="6517653" y="6268243"/>
            <a:ext cx="2158790" cy="365125"/>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rgbClr val="898989"/>
                </a:solidFill>
                <a:latin typeface="Effra"/>
                <a:ea typeface="+mn-ea"/>
                <a:cs typeface="Effr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WINS Initiatives to Support the Sustainability of NSSC </a:t>
            </a:r>
            <a:endParaRPr lang="en-US" dirty="0"/>
          </a:p>
        </p:txBody>
      </p:sp>
      <p:pic>
        <p:nvPicPr>
          <p:cNvPr id="7" name="Picture 6" descr="A group of people standing in a field&#10;&#10;Description automatically generated">
            <a:extLst>
              <a:ext uri="{FF2B5EF4-FFF2-40B4-BE49-F238E27FC236}">
                <a16:creationId xmlns:a16="http://schemas.microsoft.com/office/drawing/2014/main" id="{FFC9B5A2-581B-45F5-BDD1-7B69171993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9881" y="3843052"/>
            <a:ext cx="3071234" cy="20398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Action Button: Forward or Next 17">
            <a:hlinkClick r:id="" action="ppaction://hlinkshowjump?jump=nextslide" highlightClick="1"/>
            <a:extLst>
              <a:ext uri="{FF2B5EF4-FFF2-40B4-BE49-F238E27FC236}">
                <a16:creationId xmlns:a16="http://schemas.microsoft.com/office/drawing/2014/main" id="{D2EBE3C4-D303-AC4D-9121-97859BA5CDA2}"/>
              </a:ext>
            </a:extLst>
          </p:cNvPr>
          <p:cNvSpPr/>
          <p:nvPr/>
        </p:nvSpPr>
        <p:spPr>
          <a:xfrm>
            <a:off x="4750242" y="6356349"/>
            <a:ext cx="345740" cy="365125"/>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Action Button: Home 18">
            <a:hlinkClick r:id="rId5" action="ppaction://hlinksldjump" highlightClick="1"/>
            <a:extLst>
              <a:ext uri="{FF2B5EF4-FFF2-40B4-BE49-F238E27FC236}">
                <a16:creationId xmlns:a16="http://schemas.microsoft.com/office/drawing/2014/main" id="{3036460E-934A-AE4F-BAD1-77E1479D6050}"/>
              </a:ext>
            </a:extLst>
          </p:cNvPr>
          <p:cNvSpPr/>
          <p:nvPr/>
        </p:nvSpPr>
        <p:spPr>
          <a:xfrm>
            <a:off x="4294613" y="6356349"/>
            <a:ext cx="345740" cy="365125"/>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Action Button: Back or Previous 19">
            <a:hlinkClick r:id="" action="ppaction://hlinkshowjump?jump=previousslide" highlightClick="1"/>
            <a:extLst>
              <a:ext uri="{FF2B5EF4-FFF2-40B4-BE49-F238E27FC236}">
                <a16:creationId xmlns:a16="http://schemas.microsoft.com/office/drawing/2014/main" id="{54F2B311-2D46-D74B-AFC0-F5914D640ACA}"/>
              </a:ext>
            </a:extLst>
          </p:cNvPr>
          <p:cNvSpPr/>
          <p:nvPr/>
        </p:nvSpPr>
        <p:spPr>
          <a:xfrm>
            <a:off x="3818965" y="6356350"/>
            <a:ext cx="365760" cy="365125"/>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817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27E43C-ED8A-BF49-BEC7-3250C204A50E}"/>
              </a:ext>
            </a:extLst>
          </p:cNvPr>
          <p:cNvSpPr>
            <a:spLocks noGrp="1"/>
          </p:cNvSpPr>
          <p:nvPr>
            <p:ph type="sldNum" sz="quarter" idx="2"/>
          </p:nvPr>
        </p:nvSpPr>
        <p:spPr/>
        <p:txBody>
          <a:bodyPr/>
          <a:lstStyle/>
          <a:p>
            <a:fld id="{86CB4B4D-7CA3-9044-876B-883B54F8677D}" type="slidenum">
              <a:rPr lang="en-US" smtClean="0"/>
              <a:t>12</a:t>
            </a:fld>
            <a:endParaRPr lang="en-US" dirty="0"/>
          </a:p>
        </p:txBody>
      </p:sp>
      <p:sp>
        <p:nvSpPr>
          <p:cNvPr id="3" name="Rectangle 2">
            <a:extLst>
              <a:ext uri="{FF2B5EF4-FFF2-40B4-BE49-F238E27FC236}">
                <a16:creationId xmlns:a16="http://schemas.microsoft.com/office/drawing/2014/main" id="{9EE1F822-68C8-E44A-9144-AB487C4EEDD8}"/>
              </a:ext>
            </a:extLst>
          </p:cNvPr>
          <p:cNvSpPr/>
          <p:nvPr/>
        </p:nvSpPr>
        <p:spPr>
          <a:xfrm>
            <a:off x="374847" y="1885595"/>
            <a:ext cx="8280715" cy="3046988"/>
          </a:xfrm>
          <a:prstGeom prst="rect">
            <a:avLst/>
          </a:prstGeom>
        </p:spPr>
        <p:txBody>
          <a:bodyPr wrap="square">
            <a:spAutoFit/>
          </a:bodyPr>
          <a:lstStyle/>
          <a:p>
            <a:r>
              <a:rPr lang="en-US" sz="2400" dirty="0">
                <a:solidFill>
                  <a:srgbClr val="00517C"/>
                </a:solidFill>
                <a:latin typeface="Merriweather" panose="02060503050406030704" pitchFamily="18" charset="0"/>
                <a:ea typeface="Lato" panose="020F0502020204030203" pitchFamily="34" charset="0"/>
                <a:cs typeface="Lato" panose="020F0502020204030203" pitchFamily="34" charset="0"/>
              </a:rPr>
              <a:t>“Mexico is strongly committed to the development of a certified nuclear security training </a:t>
            </a:r>
            <a:r>
              <a:rPr lang="en-US" sz="2400" dirty="0" err="1">
                <a:solidFill>
                  <a:srgbClr val="00517C"/>
                </a:solidFill>
                <a:latin typeface="Merriweather" panose="02060503050406030704" pitchFamily="18" charset="0"/>
                <a:ea typeface="Lato" panose="020F0502020204030203" pitchFamily="34" charset="0"/>
                <a:cs typeface="Lato" panose="020F0502020204030203" pitchFamily="34" charset="0"/>
              </a:rPr>
              <a:t>centre</a:t>
            </a:r>
            <a:r>
              <a:rPr lang="en-US" sz="2400" dirty="0">
                <a:solidFill>
                  <a:srgbClr val="00517C"/>
                </a:solidFill>
                <a:latin typeface="Merriweather" panose="02060503050406030704" pitchFamily="18" charset="0"/>
                <a:ea typeface="Lato" panose="020F0502020204030203" pitchFamily="34" charset="0"/>
                <a:cs typeface="Lato" panose="020F0502020204030203" pitchFamily="34" charset="0"/>
              </a:rPr>
              <a:t>. Thanks to the technical support and collaboration of WINS and the Government of Canada and the strong commitment of ININ, we have achieved a significant step in establishing a NSSC for Central America.” </a:t>
            </a:r>
          </a:p>
          <a:p>
            <a:endParaRPr lang="en-US" sz="2400" dirty="0">
              <a:latin typeface="Merriweather" panose="02060503050406030704" pitchFamily="18" charset="0"/>
              <a:ea typeface="Lato" panose="020F0502020204030203" pitchFamily="34" charset="0"/>
              <a:cs typeface="Lato" panose="020F0502020204030203" pitchFamily="34" charset="0"/>
            </a:endParaRPr>
          </a:p>
          <a:p>
            <a:r>
              <a:rPr lang="en-US" sz="2400" b="1" dirty="0">
                <a:solidFill>
                  <a:srgbClr val="3A3A3A"/>
                </a:solidFill>
                <a:latin typeface="Merriweather" panose="02060503050406030704" pitchFamily="18" charset="0"/>
                <a:ea typeface="Lato" panose="020F0502020204030203" pitchFamily="34" charset="0"/>
                <a:cs typeface="Lato" panose="020F0502020204030203" pitchFamily="34" charset="0"/>
              </a:rPr>
              <a:t>- Mexican Secretariat of Energy (SENER) </a:t>
            </a:r>
            <a:endParaRPr lang="en-US" sz="2400" b="1" dirty="0">
              <a:latin typeface="Merriweather" panose="02060503050406030704" pitchFamily="18" charset="0"/>
              <a:ea typeface="Lato" panose="020F0502020204030203" pitchFamily="34" charset="0"/>
              <a:cs typeface="Lato" panose="020F0502020204030203" pitchFamily="34" charset="0"/>
            </a:endParaRPr>
          </a:p>
        </p:txBody>
      </p:sp>
      <p:sp>
        <p:nvSpPr>
          <p:cNvPr id="4" name="Date Placeholder 4">
            <a:extLst>
              <a:ext uri="{FF2B5EF4-FFF2-40B4-BE49-F238E27FC236}">
                <a16:creationId xmlns:a16="http://schemas.microsoft.com/office/drawing/2014/main" id="{A78C87D3-870A-6843-A68B-A88149A96D65}"/>
              </a:ext>
            </a:extLst>
          </p:cNvPr>
          <p:cNvSpPr txBox="1">
            <a:spLocks/>
          </p:cNvSpPr>
          <p:nvPr/>
        </p:nvSpPr>
        <p:spPr>
          <a:xfrm>
            <a:off x="6517653" y="6268243"/>
            <a:ext cx="2158790" cy="365125"/>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rgbClr val="898989"/>
                </a:solidFill>
                <a:latin typeface="Effra"/>
                <a:ea typeface="+mn-ea"/>
                <a:cs typeface="Effr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WINS Initiatives to Support the Sustainability of NSSC </a:t>
            </a:r>
            <a:endParaRPr lang="en-US" dirty="0"/>
          </a:p>
        </p:txBody>
      </p:sp>
      <p:sp>
        <p:nvSpPr>
          <p:cNvPr id="5" name="Action Button: Forward or Next 4">
            <a:hlinkClick r:id="" action="ppaction://hlinkshowjump?jump=nextslide" highlightClick="1"/>
            <a:extLst>
              <a:ext uri="{FF2B5EF4-FFF2-40B4-BE49-F238E27FC236}">
                <a16:creationId xmlns:a16="http://schemas.microsoft.com/office/drawing/2014/main" id="{9C7D71B5-F8FE-DC4E-BEDD-2F795DCBCC60}"/>
              </a:ext>
            </a:extLst>
          </p:cNvPr>
          <p:cNvSpPr/>
          <p:nvPr/>
        </p:nvSpPr>
        <p:spPr>
          <a:xfrm>
            <a:off x="4750242" y="6356349"/>
            <a:ext cx="345740" cy="365125"/>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ction Button: Home 5">
            <a:hlinkClick r:id="rId2" action="ppaction://hlinksldjump" highlightClick="1"/>
            <a:extLst>
              <a:ext uri="{FF2B5EF4-FFF2-40B4-BE49-F238E27FC236}">
                <a16:creationId xmlns:a16="http://schemas.microsoft.com/office/drawing/2014/main" id="{DF2EC1CD-5F14-7D47-B0A2-80437A06B4D9}"/>
              </a:ext>
            </a:extLst>
          </p:cNvPr>
          <p:cNvSpPr/>
          <p:nvPr/>
        </p:nvSpPr>
        <p:spPr>
          <a:xfrm>
            <a:off x="4294613" y="6356349"/>
            <a:ext cx="345740" cy="365125"/>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Action Button: Back or Previous 6">
            <a:hlinkClick r:id="" action="ppaction://hlinkshowjump?jump=previousslide" highlightClick="1"/>
            <a:extLst>
              <a:ext uri="{FF2B5EF4-FFF2-40B4-BE49-F238E27FC236}">
                <a16:creationId xmlns:a16="http://schemas.microsoft.com/office/drawing/2014/main" id="{268C6345-C2F6-0143-8BB1-FBD932014246}"/>
              </a:ext>
            </a:extLst>
          </p:cNvPr>
          <p:cNvSpPr/>
          <p:nvPr/>
        </p:nvSpPr>
        <p:spPr>
          <a:xfrm>
            <a:off x="3818965" y="6356350"/>
            <a:ext cx="365760" cy="365125"/>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9236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9823" y="945836"/>
            <a:ext cx="7944744" cy="791762"/>
          </a:xfrm>
        </p:spPr>
        <p:txBody>
          <a:bodyPr>
            <a:normAutofit/>
          </a:bodyPr>
          <a:lstStyle/>
          <a:p>
            <a:r>
              <a:rPr lang="en-US" sz="3000" dirty="0">
                <a:latin typeface="Lato Heavy" panose="020F0502020204030203" pitchFamily="34" charset="0"/>
                <a:ea typeface="Lato Heavy" panose="020F0502020204030203" pitchFamily="34" charset="0"/>
                <a:cs typeface="Lato Heavy" panose="020F0502020204030203" pitchFamily="34" charset="0"/>
              </a:rPr>
              <a:t>Current and Future Activities</a:t>
            </a:r>
          </a:p>
        </p:txBody>
      </p:sp>
      <p:sp>
        <p:nvSpPr>
          <p:cNvPr id="3" name="Rectangle 2">
            <a:extLst>
              <a:ext uri="{FF2B5EF4-FFF2-40B4-BE49-F238E27FC236}">
                <a16:creationId xmlns:a16="http://schemas.microsoft.com/office/drawing/2014/main" id="{413F6CE1-02C6-924D-B11D-824F97624136}"/>
              </a:ext>
            </a:extLst>
          </p:cNvPr>
          <p:cNvSpPr/>
          <p:nvPr/>
        </p:nvSpPr>
        <p:spPr>
          <a:xfrm>
            <a:off x="521369" y="1737598"/>
            <a:ext cx="8418236" cy="4281440"/>
          </a:xfrm>
          <a:prstGeom prst="rect">
            <a:avLst/>
          </a:prstGeom>
        </p:spPr>
        <p:txBody>
          <a:bodyPr wrap="square">
            <a:spAutoFit/>
          </a:bodyPr>
          <a:lstStyle/>
          <a:p>
            <a:pPr marL="342900" indent="-342900">
              <a:buFont typeface="Arial" panose="020B0604020202020204" pitchFamily="34" charset="0"/>
              <a:buChar char="•"/>
            </a:pPr>
            <a:r>
              <a:rPr lang="en-US" altLang="de-DE" sz="1900" dirty="0">
                <a:solidFill>
                  <a:schemeClr val="bg1"/>
                </a:solidFill>
                <a:latin typeface="Merriweather" panose="02060503050406030704" pitchFamily="18" charset="0"/>
                <a:cs typeface="Calibri" panose="020F0502020204030204" pitchFamily="34" charset="0"/>
              </a:rPr>
              <a:t>WINS continued support for Mexico to ensure sustainability of achievements.</a:t>
            </a:r>
          </a:p>
          <a:p>
            <a:pPr marL="342900" indent="-342900">
              <a:buFont typeface="Arial" panose="020B0604020202020204" pitchFamily="34" charset="0"/>
              <a:buChar char="•"/>
            </a:pPr>
            <a:endParaRPr lang="en-US" altLang="de-DE" sz="1900" dirty="0">
              <a:solidFill>
                <a:schemeClr val="bg1"/>
              </a:solidFill>
              <a:latin typeface="Merriweather" panose="02060503050406030704" pitchFamily="18" charset="0"/>
              <a:cs typeface="Calibri" panose="020F0502020204030204" pitchFamily="34" charset="0"/>
            </a:endParaRPr>
          </a:p>
          <a:p>
            <a:pPr marL="342900" indent="-342900">
              <a:buFont typeface="Arial" panose="020B0604020202020204" pitchFamily="34" charset="0"/>
              <a:buChar char="•"/>
            </a:pPr>
            <a:r>
              <a:rPr lang="en-US" sz="1900" dirty="0">
                <a:solidFill>
                  <a:schemeClr val="bg1"/>
                </a:solidFill>
                <a:latin typeface="Merriweather" panose="02060503050406030704" pitchFamily="18" charset="0"/>
                <a:cs typeface="Calibri" panose="020F0502020204030204" pitchFamily="34" charset="0"/>
              </a:rPr>
              <a:t>WINS active engagement and support to the NSSC Network and WG B on Best Practices.</a:t>
            </a:r>
          </a:p>
          <a:p>
            <a:pPr marL="342900" indent="-342900">
              <a:buFont typeface="Arial" panose="020B0604020202020204" pitchFamily="34" charset="0"/>
              <a:buChar char="•"/>
            </a:pPr>
            <a:endParaRPr lang="en-US" sz="1900" dirty="0">
              <a:solidFill>
                <a:schemeClr val="bg1"/>
              </a:solidFill>
              <a:latin typeface="Merriweather" panose="02060503050406030704" pitchFamily="18" charset="0"/>
              <a:cs typeface="Calibri" panose="020F0502020204030204" pitchFamily="34" charset="0"/>
            </a:endParaRPr>
          </a:p>
          <a:p>
            <a:pPr marL="342900" indent="-342900">
              <a:buFont typeface="Arial" panose="020B0604020202020204" pitchFamily="34" charset="0"/>
              <a:buChar char="•"/>
            </a:pPr>
            <a:r>
              <a:rPr lang="en-US" altLang="de-DE" sz="1900" dirty="0">
                <a:solidFill>
                  <a:schemeClr val="bg1"/>
                </a:solidFill>
                <a:latin typeface="Merriweather" panose="02060503050406030704" pitchFamily="18" charset="0"/>
                <a:cs typeface="Calibri" panose="020F0502020204030204" pitchFamily="34" charset="0"/>
              </a:rPr>
              <a:t>Establishment of a WINS Advisory Group to promote certification of learning services.</a:t>
            </a:r>
          </a:p>
          <a:p>
            <a:endParaRPr lang="en-US" sz="1900" dirty="0">
              <a:solidFill>
                <a:schemeClr val="bg1"/>
              </a:solidFill>
              <a:latin typeface="Merriweather" panose="02060503050406030704" pitchFamily="18" charset="0"/>
              <a:cs typeface="Calibri" panose="020F0502020204030204" pitchFamily="34" charset="0"/>
            </a:endParaRPr>
          </a:p>
          <a:p>
            <a:pPr marL="342900" indent="-342900">
              <a:buFont typeface="Arial" panose="020B0604020202020204" pitchFamily="34" charset="0"/>
              <a:buChar char="•"/>
            </a:pPr>
            <a:r>
              <a:rPr lang="en-US" altLang="de-DE" sz="1900" dirty="0">
                <a:solidFill>
                  <a:schemeClr val="bg1"/>
                </a:solidFill>
                <a:latin typeface="Merriweather" panose="02060503050406030704" pitchFamily="18" charset="0"/>
                <a:cs typeface="Calibri" panose="020F0502020204030204" pitchFamily="34" charset="0"/>
              </a:rPr>
              <a:t>WINS support to additional NSSCs, coordinated with international partners and the IAEA.</a:t>
            </a:r>
          </a:p>
          <a:p>
            <a:pPr marL="342900" indent="-342900">
              <a:buFont typeface="+mj-lt"/>
              <a:buAutoNum type="arabicPeriod"/>
            </a:pPr>
            <a:endParaRPr lang="en-US" altLang="de-DE" sz="1900" dirty="0">
              <a:solidFill>
                <a:schemeClr val="bg1"/>
              </a:solidFill>
              <a:latin typeface="Merriweather" panose="02060503050406030704" pitchFamily="18" charset="0"/>
              <a:cs typeface="Calibri" panose="020F0502020204030204" pitchFamily="34" charset="0"/>
            </a:endParaRPr>
          </a:p>
          <a:p>
            <a:pPr marL="342900" indent="-342900">
              <a:buFont typeface="+mj-lt"/>
              <a:buAutoNum type="arabicPeriod"/>
            </a:pPr>
            <a:endParaRPr lang="en-US" altLang="de-DE" sz="1900" dirty="0">
              <a:solidFill>
                <a:schemeClr val="bg1"/>
              </a:solidFill>
              <a:latin typeface="Merriweather" panose="02060503050406030704" pitchFamily="18" charset="0"/>
              <a:cs typeface="Calibri" panose="020F0502020204030204" pitchFamily="34" charset="0"/>
            </a:endParaRPr>
          </a:p>
          <a:p>
            <a:pPr marL="342900" indent="-342900">
              <a:buFont typeface="+mj-lt"/>
              <a:buAutoNum type="arabicPeriod"/>
            </a:pPr>
            <a:endParaRPr lang="en-US" sz="1900" dirty="0">
              <a:solidFill>
                <a:schemeClr val="bg1"/>
              </a:solidFill>
              <a:latin typeface="Merriweather" panose="02060503050406030704" pitchFamily="18" charset="0"/>
              <a:cs typeface="Calibri" panose="020F0502020204030204" pitchFamily="34" charset="0"/>
            </a:endParaRPr>
          </a:p>
        </p:txBody>
      </p:sp>
      <p:sp>
        <p:nvSpPr>
          <p:cNvPr id="7" name="Slide Number Placeholder 6">
            <a:extLst>
              <a:ext uri="{FF2B5EF4-FFF2-40B4-BE49-F238E27FC236}">
                <a16:creationId xmlns:a16="http://schemas.microsoft.com/office/drawing/2014/main" id="{EF7A3DA6-4595-DC41-88AA-DB6B0E47B0EF}"/>
              </a:ext>
            </a:extLst>
          </p:cNvPr>
          <p:cNvSpPr>
            <a:spLocks noGrp="1"/>
          </p:cNvSpPr>
          <p:nvPr>
            <p:ph type="sldNum" sz="quarter" idx="2"/>
          </p:nvPr>
        </p:nvSpPr>
        <p:spPr/>
        <p:txBody>
          <a:bodyPr/>
          <a:lstStyle/>
          <a:p>
            <a:fld id="{86CB4B4D-7CA3-9044-876B-883B54F8677D}" type="slidenum">
              <a:rPr lang="uk-UA" smtClean="0"/>
              <a:pPr/>
              <a:t>13</a:t>
            </a:fld>
            <a:endParaRPr lang="uk-UA" dirty="0"/>
          </a:p>
        </p:txBody>
      </p:sp>
      <p:sp>
        <p:nvSpPr>
          <p:cNvPr id="8" name="Date Placeholder 4">
            <a:extLst>
              <a:ext uri="{FF2B5EF4-FFF2-40B4-BE49-F238E27FC236}">
                <a16:creationId xmlns:a16="http://schemas.microsoft.com/office/drawing/2014/main" id="{701C0599-56EB-6344-ADE1-642090D05D7D}"/>
              </a:ext>
            </a:extLst>
          </p:cNvPr>
          <p:cNvSpPr txBox="1">
            <a:spLocks/>
          </p:cNvSpPr>
          <p:nvPr/>
        </p:nvSpPr>
        <p:spPr>
          <a:xfrm>
            <a:off x="6517653" y="6268243"/>
            <a:ext cx="2158790" cy="365125"/>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rgbClr val="898989"/>
                </a:solidFill>
                <a:latin typeface="Effra"/>
                <a:ea typeface="+mn-ea"/>
                <a:cs typeface="Effr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WINS Initiatives to Support the Sustainability of NSSC </a:t>
            </a:r>
            <a:endParaRPr lang="en-US" dirty="0"/>
          </a:p>
        </p:txBody>
      </p:sp>
      <p:sp>
        <p:nvSpPr>
          <p:cNvPr id="6" name="Action Button: Forward or Next 5">
            <a:hlinkClick r:id="" action="ppaction://hlinkshowjump?jump=nextslide" highlightClick="1"/>
            <a:extLst>
              <a:ext uri="{FF2B5EF4-FFF2-40B4-BE49-F238E27FC236}">
                <a16:creationId xmlns:a16="http://schemas.microsoft.com/office/drawing/2014/main" id="{4BAD40D6-C859-7949-833A-B2C77D1754A5}"/>
              </a:ext>
            </a:extLst>
          </p:cNvPr>
          <p:cNvSpPr/>
          <p:nvPr/>
        </p:nvSpPr>
        <p:spPr>
          <a:xfrm>
            <a:off x="4750242" y="6356349"/>
            <a:ext cx="345740" cy="365125"/>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Action Button: Home 8">
            <a:hlinkClick r:id="rId3" action="ppaction://hlinksldjump" highlightClick="1"/>
            <a:extLst>
              <a:ext uri="{FF2B5EF4-FFF2-40B4-BE49-F238E27FC236}">
                <a16:creationId xmlns:a16="http://schemas.microsoft.com/office/drawing/2014/main" id="{D7D9DB78-F445-F743-9812-84F9990A7AFB}"/>
              </a:ext>
            </a:extLst>
          </p:cNvPr>
          <p:cNvSpPr/>
          <p:nvPr/>
        </p:nvSpPr>
        <p:spPr>
          <a:xfrm>
            <a:off x="4294613" y="6356349"/>
            <a:ext cx="345740" cy="365125"/>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Action Button: Back or Previous 9">
            <a:hlinkClick r:id="" action="ppaction://hlinkshowjump?jump=previousslide" highlightClick="1"/>
            <a:extLst>
              <a:ext uri="{FF2B5EF4-FFF2-40B4-BE49-F238E27FC236}">
                <a16:creationId xmlns:a16="http://schemas.microsoft.com/office/drawing/2014/main" id="{243AC6C5-849B-9345-8EA4-171185F3FCF5}"/>
              </a:ext>
            </a:extLst>
          </p:cNvPr>
          <p:cNvSpPr/>
          <p:nvPr/>
        </p:nvSpPr>
        <p:spPr>
          <a:xfrm>
            <a:off x="3818965" y="6356350"/>
            <a:ext cx="365760" cy="365125"/>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467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84253DD-A479-7541-93C9-E02A3A033516}"/>
              </a:ext>
            </a:extLst>
          </p:cNvPr>
          <p:cNvSpPr>
            <a:spLocks noGrp="1"/>
          </p:cNvSpPr>
          <p:nvPr>
            <p:ph type="sldNum" sz="quarter" idx="2"/>
          </p:nvPr>
        </p:nvSpPr>
        <p:spPr/>
        <p:txBody>
          <a:bodyPr/>
          <a:lstStyle/>
          <a:p>
            <a:fld id="{86CB4B4D-7CA3-9044-876B-883B54F8677D}" type="slidenum">
              <a:rPr lang="en-US" smtClean="0"/>
              <a:t>14</a:t>
            </a:fld>
            <a:endParaRPr lang="en-US"/>
          </a:p>
        </p:txBody>
      </p:sp>
      <p:sp>
        <p:nvSpPr>
          <p:cNvPr id="4" name="Title 3">
            <a:extLst>
              <a:ext uri="{FF2B5EF4-FFF2-40B4-BE49-F238E27FC236}">
                <a16:creationId xmlns:a16="http://schemas.microsoft.com/office/drawing/2014/main" id="{F4500050-D153-6849-B143-D9C46A013D34}"/>
              </a:ext>
            </a:extLst>
          </p:cNvPr>
          <p:cNvSpPr>
            <a:spLocks noGrp="1"/>
          </p:cNvSpPr>
          <p:nvPr>
            <p:ph type="ctrTitle"/>
          </p:nvPr>
        </p:nvSpPr>
        <p:spPr/>
        <p:txBody>
          <a:bodyPr/>
          <a:lstStyle/>
          <a:p>
            <a:r>
              <a:rPr lang="en-US" dirty="0"/>
              <a:t>Scoping Visit to Thailand</a:t>
            </a:r>
          </a:p>
        </p:txBody>
      </p:sp>
      <p:pic>
        <p:nvPicPr>
          <p:cNvPr id="7" name="Picture 6">
            <a:extLst>
              <a:ext uri="{FF2B5EF4-FFF2-40B4-BE49-F238E27FC236}">
                <a16:creationId xmlns:a16="http://schemas.microsoft.com/office/drawing/2014/main" id="{A5437F4A-7095-1741-BC4F-132AB9F845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3375" y="1742321"/>
            <a:ext cx="6339155" cy="4198661"/>
          </a:xfrm>
          <a:prstGeom prst="rect">
            <a:avLst/>
          </a:prstGeom>
          <a:ln>
            <a:solidFill>
              <a:schemeClr val="tx2"/>
            </a:solidFill>
          </a:ln>
        </p:spPr>
      </p:pic>
      <p:sp>
        <p:nvSpPr>
          <p:cNvPr id="9" name="Date Placeholder 4">
            <a:extLst>
              <a:ext uri="{FF2B5EF4-FFF2-40B4-BE49-F238E27FC236}">
                <a16:creationId xmlns:a16="http://schemas.microsoft.com/office/drawing/2014/main" id="{5580417E-DB07-6D46-B3AC-A2DA3EB20783}"/>
              </a:ext>
            </a:extLst>
          </p:cNvPr>
          <p:cNvSpPr txBox="1">
            <a:spLocks/>
          </p:cNvSpPr>
          <p:nvPr/>
        </p:nvSpPr>
        <p:spPr>
          <a:xfrm>
            <a:off x="6517653" y="6268243"/>
            <a:ext cx="2158790" cy="365125"/>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rgbClr val="898989"/>
                </a:solidFill>
                <a:latin typeface="Effra"/>
                <a:ea typeface="+mn-ea"/>
                <a:cs typeface="Effr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WINS Initiatives to Support the Sustainability of NSSC </a:t>
            </a:r>
            <a:endParaRPr lang="en-US" dirty="0"/>
          </a:p>
        </p:txBody>
      </p:sp>
      <p:sp>
        <p:nvSpPr>
          <p:cNvPr id="10" name="Action Button: Forward or Next 9">
            <a:hlinkClick r:id="" action="ppaction://hlinkshowjump?jump=nextslide" highlightClick="1"/>
            <a:extLst>
              <a:ext uri="{FF2B5EF4-FFF2-40B4-BE49-F238E27FC236}">
                <a16:creationId xmlns:a16="http://schemas.microsoft.com/office/drawing/2014/main" id="{04795562-3604-0D48-8E29-E2D03039E26F}"/>
              </a:ext>
            </a:extLst>
          </p:cNvPr>
          <p:cNvSpPr/>
          <p:nvPr/>
        </p:nvSpPr>
        <p:spPr>
          <a:xfrm>
            <a:off x="4750242" y="6356349"/>
            <a:ext cx="345740" cy="365125"/>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Action Button: Home 10">
            <a:hlinkClick r:id="rId3" action="ppaction://hlinksldjump" highlightClick="1"/>
            <a:extLst>
              <a:ext uri="{FF2B5EF4-FFF2-40B4-BE49-F238E27FC236}">
                <a16:creationId xmlns:a16="http://schemas.microsoft.com/office/drawing/2014/main" id="{4784E403-E327-9946-9ACB-0B0ADA08D81C}"/>
              </a:ext>
            </a:extLst>
          </p:cNvPr>
          <p:cNvSpPr/>
          <p:nvPr/>
        </p:nvSpPr>
        <p:spPr>
          <a:xfrm>
            <a:off x="4294613" y="6356349"/>
            <a:ext cx="345740" cy="365125"/>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Action Button: Back or Previous 11">
            <a:hlinkClick r:id="" action="ppaction://hlinkshowjump?jump=previousslide" highlightClick="1"/>
            <a:extLst>
              <a:ext uri="{FF2B5EF4-FFF2-40B4-BE49-F238E27FC236}">
                <a16:creationId xmlns:a16="http://schemas.microsoft.com/office/drawing/2014/main" id="{519ADB81-A5C2-3449-BCBC-F4F529708310}"/>
              </a:ext>
            </a:extLst>
          </p:cNvPr>
          <p:cNvSpPr/>
          <p:nvPr/>
        </p:nvSpPr>
        <p:spPr>
          <a:xfrm>
            <a:off x="3818965" y="6356350"/>
            <a:ext cx="365760" cy="365125"/>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0543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F48257-CBB7-DF4A-AB0E-37734BF94E3E}"/>
              </a:ext>
            </a:extLst>
          </p:cNvPr>
          <p:cNvSpPr>
            <a:spLocks noGrp="1"/>
          </p:cNvSpPr>
          <p:nvPr>
            <p:ph type="sldNum" sz="quarter" idx="2"/>
          </p:nvPr>
        </p:nvSpPr>
        <p:spPr/>
        <p:txBody>
          <a:bodyPr/>
          <a:lstStyle/>
          <a:p>
            <a:fld id="{86CB4B4D-7CA3-9044-876B-883B54F8677D}" type="slidenum">
              <a:rPr lang="uk-UA" smtClean="0"/>
              <a:pPr/>
              <a:t>15</a:t>
            </a:fld>
            <a:endParaRPr lang="uk-UA" dirty="0"/>
          </a:p>
        </p:txBody>
      </p:sp>
      <p:sp>
        <p:nvSpPr>
          <p:cNvPr id="4" name="Title 3">
            <a:extLst>
              <a:ext uri="{FF2B5EF4-FFF2-40B4-BE49-F238E27FC236}">
                <a16:creationId xmlns:a16="http://schemas.microsoft.com/office/drawing/2014/main" id="{5316BADA-5430-2D4B-AEAA-D16378AFAFF6}"/>
              </a:ext>
            </a:extLst>
          </p:cNvPr>
          <p:cNvSpPr>
            <a:spLocks noGrp="1"/>
          </p:cNvSpPr>
          <p:nvPr>
            <p:ph type="ctrTitle"/>
          </p:nvPr>
        </p:nvSpPr>
        <p:spPr>
          <a:xfrm>
            <a:off x="370581" y="998191"/>
            <a:ext cx="7944744" cy="791762"/>
          </a:xfrm>
        </p:spPr>
        <p:txBody>
          <a:bodyPr/>
          <a:lstStyle/>
          <a:p>
            <a:r>
              <a:rPr lang="en-US" sz="3000" dirty="0">
                <a:latin typeface="Lato Heavy" panose="020F0502020204030203" pitchFamily="34" charset="0"/>
                <a:ea typeface="Lato Heavy" panose="020F0502020204030203" pitchFamily="34" charset="0"/>
                <a:cs typeface="Lato Heavy" panose="020F0502020204030203" pitchFamily="34" charset="0"/>
              </a:rPr>
              <a:t>Summary	</a:t>
            </a:r>
          </a:p>
        </p:txBody>
      </p:sp>
      <p:sp>
        <p:nvSpPr>
          <p:cNvPr id="5" name="Text Placeholder 4">
            <a:extLst>
              <a:ext uri="{FF2B5EF4-FFF2-40B4-BE49-F238E27FC236}">
                <a16:creationId xmlns:a16="http://schemas.microsoft.com/office/drawing/2014/main" id="{C491CD9B-5947-084C-BCE9-D595AAE612CD}"/>
              </a:ext>
            </a:extLst>
          </p:cNvPr>
          <p:cNvSpPr>
            <a:spLocks noGrp="1"/>
          </p:cNvSpPr>
          <p:nvPr>
            <p:ph type="body" sz="half" idx="16"/>
          </p:nvPr>
        </p:nvSpPr>
        <p:spPr>
          <a:xfrm>
            <a:off x="370581" y="1877816"/>
            <a:ext cx="8095687" cy="3457228"/>
          </a:xfrm>
        </p:spPr>
        <p:txBody>
          <a:bodyPr/>
          <a:lstStyle/>
          <a:p>
            <a:pPr marL="285750" indent="-285750">
              <a:spcBef>
                <a:spcPts val="600"/>
              </a:spcBef>
              <a:spcAft>
                <a:spcPts val="600"/>
              </a:spcAft>
              <a:buFont typeface="Arial" panose="020B0604020202020204" pitchFamily="34" charset="0"/>
              <a:buChar char="•"/>
            </a:pPr>
            <a:r>
              <a:rPr lang="en-US" sz="2400" dirty="0">
                <a:latin typeface="Lato" panose="020F0502020204030203" pitchFamily="34" charset="0"/>
                <a:ea typeface="Lato" panose="020F0502020204030203" pitchFamily="34" charset="0"/>
                <a:cs typeface="Lato" panose="020F0502020204030203" pitchFamily="34" charset="0"/>
              </a:rPr>
              <a:t>WINS is well respected internationally for our large membership, training </a:t>
            </a:r>
            <a:r>
              <a:rPr lang="en-US" sz="2400" dirty="0" err="1">
                <a:latin typeface="Lato" panose="020F0502020204030203" pitchFamily="34" charset="0"/>
                <a:ea typeface="Lato" panose="020F0502020204030203" pitchFamily="34" charset="0"/>
                <a:cs typeface="Lato" panose="020F0502020204030203" pitchFamily="34" charset="0"/>
              </a:rPr>
              <a:t>programme</a:t>
            </a:r>
            <a:r>
              <a:rPr lang="en-US" sz="2400" dirty="0">
                <a:latin typeface="Lato" panose="020F0502020204030203" pitchFamily="34" charset="0"/>
                <a:ea typeface="Lato" panose="020F0502020204030203" pitchFamily="34" charset="0"/>
                <a:cs typeface="Lato" panose="020F0502020204030203" pitchFamily="34" charset="0"/>
              </a:rPr>
              <a:t>, extensive guidance and frequent and engaging events.</a:t>
            </a:r>
          </a:p>
          <a:p>
            <a:pPr marL="285750" indent="-285750">
              <a:spcBef>
                <a:spcPts val="600"/>
              </a:spcBef>
              <a:spcAft>
                <a:spcPts val="600"/>
              </a:spcAft>
              <a:buFont typeface="Arial" panose="020B0604020202020204" pitchFamily="34" charset="0"/>
              <a:buChar char="•"/>
            </a:pPr>
            <a:r>
              <a:rPr lang="en-US" sz="2400" dirty="0">
                <a:latin typeface="Lato" panose="020F0502020204030203" pitchFamily="34" charset="0"/>
                <a:ea typeface="Lato" panose="020F0502020204030203" pitchFamily="34" charset="0"/>
                <a:cs typeface="Lato" panose="020F0502020204030203" pitchFamily="34" charset="0"/>
              </a:rPr>
              <a:t>WINS has worked together with NSSCs since the inception of the IAEA Network.</a:t>
            </a:r>
          </a:p>
          <a:p>
            <a:pPr marL="285750" indent="-285750">
              <a:spcBef>
                <a:spcPts val="600"/>
              </a:spcBef>
              <a:spcAft>
                <a:spcPts val="600"/>
              </a:spcAft>
              <a:buFont typeface="Arial" panose="020B0604020202020204" pitchFamily="34" charset="0"/>
              <a:buChar char="•"/>
            </a:pPr>
            <a:r>
              <a:rPr lang="en-US" sz="2400" dirty="0">
                <a:latin typeface="Lato" panose="020F0502020204030203" pitchFamily="34" charset="0"/>
                <a:ea typeface="Lato" panose="020F0502020204030203" pitchFamily="34" charset="0"/>
                <a:cs typeface="Lato" panose="020F0502020204030203" pitchFamily="34" charset="0"/>
              </a:rPr>
              <a:t>We have demonstrated sustainable projects for human capacity building with partner countries and institutes. </a:t>
            </a:r>
          </a:p>
        </p:txBody>
      </p:sp>
      <p:sp>
        <p:nvSpPr>
          <p:cNvPr id="6" name="Action Button: Forward or Next 5">
            <a:hlinkClick r:id="" action="ppaction://hlinkshowjump?jump=nextslide" highlightClick="1"/>
            <a:extLst>
              <a:ext uri="{FF2B5EF4-FFF2-40B4-BE49-F238E27FC236}">
                <a16:creationId xmlns:a16="http://schemas.microsoft.com/office/drawing/2014/main" id="{E5EFE128-DAF2-A042-AD91-534A0490BBF5}"/>
              </a:ext>
            </a:extLst>
          </p:cNvPr>
          <p:cNvSpPr/>
          <p:nvPr/>
        </p:nvSpPr>
        <p:spPr>
          <a:xfrm>
            <a:off x="4750242" y="6356349"/>
            <a:ext cx="345740" cy="365125"/>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Action Button: Home 6">
            <a:hlinkClick r:id="rId2" action="ppaction://hlinksldjump" highlightClick="1"/>
            <a:extLst>
              <a:ext uri="{FF2B5EF4-FFF2-40B4-BE49-F238E27FC236}">
                <a16:creationId xmlns:a16="http://schemas.microsoft.com/office/drawing/2014/main" id="{514F00D8-421F-7A44-B231-1287B565BFA4}"/>
              </a:ext>
            </a:extLst>
          </p:cNvPr>
          <p:cNvSpPr/>
          <p:nvPr/>
        </p:nvSpPr>
        <p:spPr>
          <a:xfrm>
            <a:off x="4294613" y="6356349"/>
            <a:ext cx="345740" cy="365125"/>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Action Button: Back or Previous 7">
            <a:hlinkClick r:id="" action="ppaction://hlinkshowjump?jump=previousslide" highlightClick="1"/>
            <a:extLst>
              <a:ext uri="{FF2B5EF4-FFF2-40B4-BE49-F238E27FC236}">
                <a16:creationId xmlns:a16="http://schemas.microsoft.com/office/drawing/2014/main" id="{D418536A-3256-5B41-B8F5-339336174ECF}"/>
              </a:ext>
            </a:extLst>
          </p:cNvPr>
          <p:cNvSpPr/>
          <p:nvPr/>
        </p:nvSpPr>
        <p:spPr>
          <a:xfrm>
            <a:off x="3818965" y="6356350"/>
            <a:ext cx="365760" cy="365125"/>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ate Placeholder 4">
            <a:extLst>
              <a:ext uri="{FF2B5EF4-FFF2-40B4-BE49-F238E27FC236}">
                <a16:creationId xmlns:a16="http://schemas.microsoft.com/office/drawing/2014/main" id="{238656AA-25ED-DF40-BF7A-FC2467442832}"/>
              </a:ext>
            </a:extLst>
          </p:cNvPr>
          <p:cNvSpPr txBox="1">
            <a:spLocks/>
          </p:cNvSpPr>
          <p:nvPr/>
        </p:nvSpPr>
        <p:spPr>
          <a:xfrm>
            <a:off x="6517653" y="6268243"/>
            <a:ext cx="2158790" cy="365125"/>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rgbClr val="898989"/>
                </a:solidFill>
                <a:latin typeface="Effra"/>
                <a:ea typeface="+mn-ea"/>
                <a:cs typeface="Effr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WINS Initiatives to Support the Sustainability of NSSC </a:t>
            </a:r>
            <a:endParaRPr lang="en-US" dirty="0"/>
          </a:p>
        </p:txBody>
      </p:sp>
    </p:spTree>
    <p:extLst>
      <p:ext uri="{BB962C8B-B14F-4D97-AF65-F5344CB8AC3E}">
        <p14:creationId xmlns:p14="http://schemas.microsoft.com/office/powerpoint/2010/main" val="158579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1D0C503-93C5-EA4B-BFFE-8457D5279E7D}"/>
              </a:ext>
            </a:extLst>
          </p:cNvPr>
          <p:cNvSpPr>
            <a:spLocks noGrp="1"/>
          </p:cNvSpPr>
          <p:nvPr>
            <p:ph type="subTitle" idx="1"/>
          </p:nvPr>
        </p:nvSpPr>
        <p:spPr>
          <a:xfrm>
            <a:off x="2655283" y="3774211"/>
            <a:ext cx="4220530" cy="274704"/>
          </a:xfrm>
        </p:spPr>
        <p:txBody>
          <a:bodyPr>
            <a:noAutofit/>
          </a:bodyPr>
          <a:lstStyle/>
          <a:p>
            <a:r>
              <a:rPr lang="en-US" sz="2400" dirty="0">
                <a:solidFill>
                  <a:schemeClr val="bg1"/>
                </a:solidFill>
                <a:latin typeface="Lato" panose="020F0502020204030203" pitchFamily="34" charset="0"/>
                <a:ea typeface="Lato" panose="020F0502020204030203" pitchFamily="34" charset="0"/>
                <a:cs typeface="Lato" panose="020F0502020204030203" pitchFamily="34" charset="0"/>
                <a:hlinkClick r:id="rId2">
                  <a:extLst>
                    <a:ext uri="{A12FA001-AC4F-418D-AE19-62706E023703}">
                      <ahyp:hlinkClr xmlns:ahyp="http://schemas.microsoft.com/office/drawing/2018/hyperlinkcolor" val="tx"/>
                    </a:ext>
                  </a:extLst>
                </a:hlinkClick>
              </a:rPr>
              <a:t>Dan.johnson@wins.org</a:t>
            </a:r>
            <a:endParaRPr lang="en-US"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en-US" sz="2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4" name="Action Button: Home 3">
            <a:hlinkClick r:id="rId3" action="ppaction://hlinksldjump" highlightClick="1"/>
            <a:extLst>
              <a:ext uri="{FF2B5EF4-FFF2-40B4-BE49-F238E27FC236}">
                <a16:creationId xmlns:a16="http://schemas.microsoft.com/office/drawing/2014/main" id="{70AEBA18-5C68-1649-AA53-4344307F6450}"/>
              </a:ext>
            </a:extLst>
          </p:cNvPr>
          <p:cNvSpPr/>
          <p:nvPr/>
        </p:nvSpPr>
        <p:spPr>
          <a:xfrm>
            <a:off x="4294613" y="6356349"/>
            <a:ext cx="345740" cy="365125"/>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Action Button: Back or Previous 4">
            <a:hlinkClick r:id="" action="ppaction://hlinkshowjump?jump=previousslide" highlightClick="1"/>
            <a:extLst>
              <a:ext uri="{FF2B5EF4-FFF2-40B4-BE49-F238E27FC236}">
                <a16:creationId xmlns:a16="http://schemas.microsoft.com/office/drawing/2014/main" id="{0EFEB7AE-F0C2-A14E-92CD-1E3A0E471796}"/>
              </a:ext>
            </a:extLst>
          </p:cNvPr>
          <p:cNvSpPr/>
          <p:nvPr/>
        </p:nvSpPr>
        <p:spPr>
          <a:xfrm>
            <a:off x="3818965" y="6356350"/>
            <a:ext cx="365760" cy="365125"/>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0B2BAF7-43C7-FD44-9039-46D2C0DC95A9}"/>
              </a:ext>
            </a:extLst>
          </p:cNvPr>
          <p:cNvSpPr txBox="1"/>
          <p:nvPr/>
        </p:nvSpPr>
        <p:spPr>
          <a:xfrm>
            <a:off x="3503221" y="3051958"/>
            <a:ext cx="3040083" cy="584775"/>
          </a:xfrm>
          <a:prstGeom prst="rect">
            <a:avLst/>
          </a:prstGeom>
          <a:noFill/>
        </p:spPr>
        <p:txBody>
          <a:bodyPr wrap="square" rtlCol="0">
            <a:spAutoFit/>
          </a:bodyPr>
          <a:lstStyle/>
          <a:p>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Thank You!</a:t>
            </a:r>
          </a:p>
        </p:txBody>
      </p:sp>
    </p:spTree>
    <p:extLst>
      <p:ext uri="{BB962C8B-B14F-4D97-AF65-F5344CB8AC3E}">
        <p14:creationId xmlns:p14="http://schemas.microsoft.com/office/powerpoint/2010/main" val="100012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91036" y="431791"/>
            <a:ext cx="8616951" cy="1126062"/>
          </a:xfrm>
        </p:spPr>
        <p:txBody>
          <a:bodyPr>
            <a:normAutofit/>
          </a:bodyPr>
          <a:lstStyle/>
          <a:p>
            <a:r>
              <a:rPr lang="en-GB" sz="2800" dirty="0">
                <a:latin typeface="Lato" panose="020F0502020204030203" pitchFamily="34" charset="0"/>
                <a:ea typeface="Lato" panose="020F0502020204030203" pitchFamily="34" charset="0"/>
                <a:cs typeface="Lato" panose="020F0502020204030203" pitchFamily="34" charset="0"/>
              </a:rPr>
              <a:t>WINS Initiatives to Support the Sustainability of NSSC</a:t>
            </a:r>
            <a:endParaRPr lang="en-US" sz="2800" dirty="0">
              <a:latin typeface="Lato" panose="020F0502020204030203" pitchFamily="34" charset="0"/>
              <a:ea typeface="Lato" panose="020F0502020204030203" pitchFamily="34" charset="0"/>
              <a:cs typeface="Lato" panose="020F0502020204030203" pitchFamily="34" charset="0"/>
            </a:endParaRPr>
          </a:p>
        </p:txBody>
      </p:sp>
      <p:sp>
        <p:nvSpPr>
          <p:cNvPr id="5" name="Date Placeholder 4"/>
          <p:cNvSpPr>
            <a:spLocks noGrp="1"/>
          </p:cNvSpPr>
          <p:nvPr>
            <p:ph type="dt" sz="half" idx="2"/>
          </p:nvPr>
        </p:nvSpPr>
        <p:spPr>
          <a:xfrm>
            <a:off x="355596" y="6356350"/>
            <a:ext cx="4740386" cy="365125"/>
          </a:xfrm>
        </p:spPr>
        <p:txBody>
          <a:bodyPr/>
          <a:lstStyle/>
          <a:p>
            <a:r>
              <a:rPr lang="en-GB" dirty="0"/>
              <a:t>WINS Initiatives to Support the Sustainability of NSSC </a:t>
            </a:r>
            <a:endParaRPr lang="en-US" dirty="0"/>
          </a:p>
        </p:txBody>
      </p:sp>
      <p:sp>
        <p:nvSpPr>
          <p:cNvPr id="10" name="Rechteck 12">
            <a:extLst>
              <a:ext uri="{FF2B5EF4-FFF2-40B4-BE49-F238E27FC236}">
                <a16:creationId xmlns:a16="http://schemas.microsoft.com/office/drawing/2014/main" id="{BFC26D79-77BB-4243-A790-9CDBFD061444}"/>
              </a:ext>
            </a:extLst>
          </p:cNvPr>
          <p:cNvSpPr/>
          <p:nvPr/>
        </p:nvSpPr>
        <p:spPr>
          <a:xfrm>
            <a:off x="1422397" y="1479077"/>
            <a:ext cx="7630164" cy="3908762"/>
          </a:xfrm>
          <a:prstGeom prst="rect">
            <a:avLst/>
          </a:prstGeom>
        </p:spPr>
        <p:txBody>
          <a:bodyPr wrap="square">
            <a:spAutoFit/>
          </a:bodyPr>
          <a:lstStyle/>
          <a:p>
            <a:pPr algn="l">
              <a:spcBef>
                <a:spcPts val="2400"/>
              </a:spcBef>
              <a:spcAft>
                <a:spcPts val="2400"/>
              </a:spcAft>
            </a:pPr>
            <a:r>
              <a:rPr lang="en-GB" sz="3200" dirty="0">
                <a:solidFill>
                  <a:schemeClr val="bg1"/>
                </a:solidFill>
                <a:latin typeface="Calibri" panose="020F0502020204030204" pitchFamily="34" charset="0"/>
                <a:ea typeface="Lato" panose="020F0502020204030203" pitchFamily="34" charset="0"/>
                <a:cs typeface="Calibri" panose="020F0502020204030204" pitchFamily="34" charset="0"/>
              </a:rPr>
              <a:t>International Commitment to Sustainability</a:t>
            </a:r>
          </a:p>
          <a:p>
            <a:pPr algn="l">
              <a:spcBef>
                <a:spcPts val="2400"/>
              </a:spcBef>
              <a:spcAft>
                <a:spcPts val="2400"/>
              </a:spcAft>
            </a:pPr>
            <a:r>
              <a:rPr lang="en-GB" sz="3200" dirty="0">
                <a:solidFill>
                  <a:schemeClr val="bg1"/>
                </a:solidFill>
                <a:latin typeface="Calibri" panose="020F0502020204030204" pitchFamily="34" charset="0"/>
                <a:ea typeface="Lato" panose="020F0502020204030203" pitchFamily="34" charset="0"/>
                <a:cs typeface="Calibri" panose="020F0502020204030204" pitchFamily="34" charset="0"/>
              </a:rPr>
              <a:t>WINS Services to Support NSSCs</a:t>
            </a:r>
          </a:p>
          <a:p>
            <a:pPr algn="l">
              <a:spcBef>
                <a:spcPts val="2400"/>
              </a:spcBef>
              <a:spcAft>
                <a:spcPts val="2400"/>
              </a:spcAft>
            </a:pPr>
            <a:r>
              <a:rPr lang="en-GB" sz="3200" dirty="0">
                <a:solidFill>
                  <a:schemeClr val="bg1"/>
                </a:solidFill>
                <a:latin typeface="Calibri" panose="020F0502020204030204" pitchFamily="34" charset="0"/>
                <a:ea typeface="Lato" panose="020F0502020204030203" pitchFamily="34" charset="0"/>
                <a:cs typeface="Calibri" panose="020F0502020204030204" pitchFamily="34" charset="0"/>
              </a:rPr>
              <a:t>WINS Partnership with Canada and Mexico</a:t>
            </a:r>
          </a:p>
          <a:p>
            <a:pPr algn="l">
              <a:spcBef>
                <a:spcPts val="2400"/>
              </a:spcBef>
              <a:spcAft>
                <a:spcPts val="2400"/>
              </a:spcAft>
            </a:pPr>
            <a:r>
              <a:rPr lang="en-GB" sz="3200" dirty="0">
                <a:solidFill>
                  <a:schemeClr val="bg1"/>
                </a:solidFill>
                <a:latin typeface="Calibri" panose="020F0502020204030204" pitchFamily="34" charset="0"/>
                <a:ea typeface="Lato" panose="020F0502020204030203" pitchFamily="34" charset="0"/>
                <a:cs typeface="Calibri" panose="020F0502020204030204" pitchFamily="34" charset="0"/>
              </a:rPr>
              <a:t>Current and Future Activities </a:t>
            </a:r>
          </a:p>
        </p:txBody>
      </p:sp>
      <p:sp>
        <p:nvSpPr>
          <p:cNvPr id="14" name="Oval 13">
            <a:hlinkClick r:id="" action="ppaction://hlinkshowjump?jump=nextslide"/>
            <a:extLst>
              <a:ext uri="{FF2B5EF4-FFF2-40B4-BE49-F238E27FC236}">
                <a16:creationId xmlns:a16="http://schemas.microsoft.com/office/drawing/2014/main" id="{4D29EEFF-A61C-F94D-89EC-927BE2478AC6}"/>
              </a:ext>
            </a:extLst>
          </p:cNvPr>
          <p:cNvSpPr/>
          <p:nvPr/>
        </p:nvSpPr>
        <p:spPr>
          <a:xfrm>
            <a:off x="637203" y="1373826"/>
            <a:ext cx="700085" cy="721362"/>
          </a:xfrm>
          <a:prstGeom prst="ellipse">
            <a:avLst/>
          </a:prstGeom>
          <a:solidFill>
            <a:srgbClr val="00EDEC"/>
          </a:solidFill>
          <a:ln w="50800" cap="flat" cmpd="sng" algn="ctr">
            <a:solidFill>
              <a:srgbClr val="00B0F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0048" tIns="65024" rIns="130048" bIns="65024" numCol="1" spcCol="0" rtlCol="0" fromWordArt="0" anchor="ctr" anchorCtr="0" forceAA="0" compatLnSpc="1">
            <a:prstTxWarp prst="textNoShape">
              <a:avLst/>
            </a:prstTxWarp>
            <a:noAutofit/>
          </a:bodyPr>
          <a:lstStyle/>
          <a:p>
            <a:pPr algn="ctr"/>
            <a:endParaRPr lang="de-DE" sz="5120" dirty="0"/>
          </a:p>
        </p:txBody>
      </p:sp>
      <p:sp>
        <p:nvSpPr>
          <p:cNvPr id="15" name="Oval 14">
            <a:hlinkClick r:id="rId3" action="ppaction://hlinksldjump"/>
            <a:extLst>
              <a:ext uri="{FF2B5EF4-FFF2-40B4-BE49-F238E27FC236}">
                <a16:creationId xmlns:a16="http://schemas.microsoft.com/office/drawing/2014/main" id="{FEF662C7-28E5-7646-9952-6A445E6F2BBD}"/>
              </a:ext>
            </a:extLst>
          </p:cNvPr>
          <p:cNvSpPr/>
          <p:nvPr/>
        </p:nvSpPr>
        <p:spPr>
          <a:xfrm>
            <a:off x="637202" y="2499888"/>
            <a:ext cx="700085" cy="721362"/>
          </a:xfrm>
          <a:prstGeom prst="ellipse">
            <a:avLst/>
          </a:prstGeom>
          <a:solidFill>
            <a:srgbClr val="00EDEC"/>
          </a:solidFill>
          <a:ln w="50800" cap="flat" cmpd="sng" algn="ctr">
            <a:solidFill>
              <a:srgbClr val="00B0F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0048" tIns="65024" rIns="130048" bIns="65024" numCol="1" spcCol="0" rtlCol="0" fromWordArt="0" anchor="ctr" anchorCtr="0" forceAA="0" compatLnSpc="1">
            <a:prstTxWarp prst="textNoShape">
              <a:avLst/>
            </a:prstTxWarp>
            <a:noAutofit/>
          </a:bodyPr>
          <a:lstStyle/>
          <a:p>
            <a:pPr algn="ctr"/>
            <a:endParaRPr lang="de-DE" sz="5120" dirty="0"/>
          </a:p>
        </p:txBody>
      </p:sp>
      <p:sp>
        <p:nvSpPr>
          <p:cNvPr id="16" name="Oval 15">
            <a:hlinkClick r:id="rId4" action="ppaction://hlinksldjump"/>
            <a:extLst>
              <a:ext uri="{FF2B5EF4-FFF2-40B4-BE49-F238E27FC236}">
                <a16:creationId xmlns:a16="http://schemas.microsoft.com/office/drawing/2014/main" id="{58A5E92C-0178-5F41-9C23-5C36B21DCBA1}"/>
              </a:ext>
            </a:extLst>
          </p:cNvPr>
          <p:cNvSpPr/>
          <p:nvPr/>
        </p:nvSpPr>
        <p:spPr>
          <a:xfrm>
            <a:off x="637201" y="3636751"/>
            <a:ext cx="700085" cy="721362"/>
          </a:xfrm>
          <a:prstGeom prst="ellipse">
            <a:avLst/>
          </a:prstGeom>
          <a:solidFill>
            <a:srgbClr val="00EDEC"/>
          </a:solidFill>
          <a:ln w="50800" cap="flat" cmpd="sng" algn="ctr">
            <a:solidFill>
              <a:srgbClr val="00B0F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0048" tIns="65024" rIns="130048" bIns="65024" numCol="1" spcCol="0" rtlCol="0" fromWordArt="0" anchor="ctr" anchorCtr="0" forceAA="0" compatLnSpc="1">
            <a:prstTxWarp prst="textNoShape">
              <a:avLst/>
            </a:prstTxWarp>
            <a:noAutofit/>
          </a:bodyPr>
          <a:lstStyle/>
          <a:p>
            <a:pPr algn="ctr"/>
            <a:endParaRPr lang="de-DE" sz="5120" dirty="0"/>
          </a:p>
        </p:txBody>
      </p:sp>
      <p:sp>
        <p:nvSpPr>
          <p:cNvPr id="17" name="Oval 16">
            <a:hlinkClick r:id="rId5" action="ppaction://hlinksldjump"/>
            <a:extLst>
              <a:ext uri="{FF2B5EF4-FFF2-40B4-BE49-F238E27FC236}">
                <a16:creationId xmlns:a16="http://schemas.microsoft.com/office/drawing/2014/main" id="{FA2DF18B-62D8-A440-BB2E-B7ADD18DCF20}"/>
              </a:ext>
            </a:extLst>
          </p:cNvPr>
          <p:cNvSpPr/>
          <p:nvPr/>
        </p:nvSpPr>
        <p:spPr>
          <a:xfrm>
            <a:off x="637201" y="4762812"/>
            <a:ext cx="700085" cy="721362"/>
          </a:xfrm>
          <a:prstGeom prst="ellipse">
            <a:avLst/>
          </a:prstGeom>
          <a:solidFill>
            <a:srgbClr val="00EDEC"/>
          </a:solidFill>
          <a:ln w="50800" cap="flat" cmpd="sng" algn="ctr">
            <a:solidFill>
              <a:srgbClr val="00B0F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0048" tIns="65024" rIns="130048" bIns="65024" numCol="1" spcCol="0" rtlCol="0" fromWordArt="0" anchor="ctr" anchorCtr="0" forceAA="0" compatLnSpc="1">
            <a:prstTxWarp prst="textNoShape">
              <a:avLst/>
            </a:prstTxWarp>
            <a:noAutofit/>
          </a:bodyPr>
          <a:lstStyle/>
          <a:p>
            <a:pPr algn="ctr"/>
            <a:endParaRPr lang="de-DE" sz="5120" dirty="0"/>
          </a:p>
        </p:txBody>
      </p:sp>
      <p:sp>
        <p:nvSpPr>
          <p:cNvPr id="4" name="Action Button: Forward or Next 3">
            <a:hlinkClick r:id="" action="ppaction://hlinkshowjump?jump=nextslide" highlightClick="1"/>
            <a:extLst>
              <a:ext uri="{FF2B5EF4-FFF2-40B4-BE49-F238E27FC236}">
                <a16:creationId xmlns:a16="http://schemas.microsoft.com/office/drawing/2014/main" id="{B4FF3B12-5BBA-C940-A7B7-8D77ED1FC16B}"/>
              </a:ext>
            </a:extLst>
          </p:cNvPr>
          <p:cNvSpPr/>
          <p:nvPr/>
        </p:nvSpPr>
        <p:spPr>
          <a:xfrm>
            <a:off x="4750242" y="6356349"/>
            <a:ext cx="345740" cy="365125"/>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Action Button: Home 6">
            <a:hlinkClick r:id="rId6" action="ppaction://hlinksldjump" highlightClick="1"/>
            <a:extLst>
              <a:ext uri="{FF2B5EF4-FFF2-40B4-BE49-F238E27FC236}">
                <a16:creationId xmlns:a16="http://schemas.microsoft.com/office/drawing/2014/main" id="{6BF86E40-EAB6-4149-8C30-0901B89668F2}"/>
              </a:ext>
            </a:extLst>
          </p:cNvPr>
          <p:cNvSpPr/>
          <p:nvPr/>
        </p:nvSpPr>
        <p:spPr>
          <a:xfrm>
            <a:off x="4294613" y="6356349"/>
            <a:ext cx="345740" cy="365125"/>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Action Button: Back or Previous 18">
            <a:hlinkClick r:id="" action="ppaction://hlinkshowjump?jump=previousslide" highlightClick="1"/>
            <a:extLst>
              <a:ext uri="{FF2B5EF4-FFF2-40B4-BE49-F238E27FC236}">
                <a16:creationId xmlns:a16="http://schemas.microsoft.com/office/drawing/2014/main" id="{0EDAE3F9-0B39-1746-9EEA-55AC05C8B1DB}"/>
              </a:ext>
            </a:extLst>
          </p:cNvPr>
          <p:cNvSpPr/>
          <p:nvPr/>
        </p:nvSpPr>
        <p:spPr>
          <a:xfrm>
            <a:off x="3818965" y="6356350"/>
            <a:ext cx="365760" cy="365125"/>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885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F03033B-DD78-CE49-9967-D0BF60EFF3B9}"/>
              </a:ext>
            </a:extLst>
          </p:cNvPr>
          <p:cNvSpPr>
            <a:spLocks noGrp="1"/>
          </p:cNvSpPr>
          <p:nvPr>
            <p:ph type="sldNum" sz="quarter" idx="2"/>
          </p:nvPr>
        </p:nvSpPr>
        <p:spPr/>
        <p:txBody>
          <a:bodyPr/>
          <a:lstStyle/>
          <a:p>
            <a:fld id="{86CB4B4D-7CA3-9044-876B-883B54F8677D}" type="slidenum">
              <a:rPr lang="en-GB" smtClean="0"/>
              <a:t>3</a:t>
            </a:fld>
            <a:endParaRPr lang="en-GB" dirty="0"/>
          </a:p>
        </p:txBody>
      </p:sp>
      <p:sp>
        <p:nvSpPr>
          <p:cNvPr id="8" name="Rectangle 7">
            <a:extLst>
              <a:ext uri="{FF2B5EF4-FFF2-40B4-BE49-F238E27FC236}">
                <a16:creationId xmlns:a16="http://schemas.microsoft.com/office/drawing/2014/main" id="{DDC0FBE2-5F02-F941-B6F4-E63124B1F708}"/>
              </a:ext>
            </a:extLst>
          </p:cNvPr>
          <p:cNvSpPr/>
          <p:nvPr/>
        </p:nvSpPr>
        <p:spPr>
          <a:xfrm>
            <a:off x="532433" y="1007937"/>
            <a:ext cx="8312854" cy="1686616"/>
          </a:xfrm>
          <a:prstGeom prst="rect">
            <a:avLst/>
          </a:prstGeom>
        </p:spPr>
        <p:txBody>
          <a:bodyPr wrap="square">
            <a:spAutoFit/>
          </a:bodyPr>
          <a:lstStyle/>
          <a:p>
            <a:r>
              <a:rPr lang="en-GB" sz="3094" b="1" dirty="0">
                <a:solidFill>
                  <a:srgbClr val="00517E"/>
                </a:solidFill>
                <a:latin typeface="Lato" panose="020F0502020204030203" pitchFamily="34" charset="0"/>
                <a:ea typeface="Lato" panose="020F0502020204030203" pitchFamily="34" charset="0"/>
                <a:cs typeface="Lato" panose="020F0502020204030203" pitchFamily="34" charset="0"/>
              </a:rPr>
              <a:t>The WINS Vision of Sustainability</a:t>
            </a:r>
          </a:p>
          <a:p>
            <a:endParaRPr lang="en-GB" sz="1266" b="1" dirty="0">
              <a:solidFill>
                <a:srgbClr val="00517E"/>
              </a:solidFill>
              <a:latin typeface="Lato" panose="020F0502020204030203" pitchFamily="34" charset="0"/>
              <a:ea typeface="Lato" panose="020F0502020204030203" pitchFamily="34" charset="0"/>
              <a:cs typeface="Lato" panose="020F0502020204030203" pitchFamily="34" charset="0"/>
            </a:endParaRPr>
          </a:p>
          <a:p>
            <a:r>
              <a:rPr lang="en-GB" sz="2000" dirty="0">
                <a:solidFill>
                  <a:srgbClr val="3E3E3D"/>
                </a:solidFill>
                <a:latin typeface="Lato" panose="020F0502020204030203" pitchFamily="34" charset="0"/>
                <a:ea typeface="Lato" panose="020F0502020204030203" pitchFamily="34" charset="0"/>
                <a:cs typeface="Lato" panose="020F0502020204030203" pitchFamily="34" charset="0"/>
              </a:rPr>
              <a:t>All nuclear and other radiological materials and facilities are effectively secured by </a:t>
            </a:r>
            <a:r>
              <a:rPr lang="en-GB" sz="2000" dirty="0">
                <a:solidFill>
                  <a:srgbClr val="C00000"/>
                </a:solidFill>
                <a:latin typeface="Lato" panose="020F0502020204030203" pitchFamily="34" charset="0"/>
                <a:ea typeface="Lato" panose="020F0502020204030203" pitchFamily="34" charset="0"/>
                <a:cs typeface="Lato" panose="020F0502020204030203" pitchFamily="34" charset="0"/>
              </a:rPr>
              <a:t>demonstrably competent professionals</a:t>
            </a:r>
            <a:r>
              <a:rPr lang="en-GB" sz="2000" dirty="0">
                <a:solidFill>
                  <a:srgbClr val="3E3E3D"/>
                </a:solidFill>
                <a:latin typeface="Lato" panose="020F0502020204030203" pitchFamily="34" charset="0"/>
                <a:ea typeface="Lato" panose="020F0502020204030203" pitchFamily="34" charset="0"/>
                <a:cs typeface="Lato" panose="020F0502020204030203" pitchFamily="34" charset="0"/>
              </a:rPr>
              <a:t> applying best practice to achieve operational excellence.</a:t>
            </a:r>
          </a:p>
        </p:txBody>
      </p:sp>
      <p:pic>
        <p:nvPicPr>
          <p:cNvPr id="6" name="Picture 5" descr="A picture containing person, ground, outdoor, man&#10;&#10;Description automatically generated">
            <a:extLst>
              <a:ext uri="{FF2B5EF4-FFF2-40B4-BE49-F238E27FC236}">
                <a16:creationId xmlns:a16="http://schemas.microsoft.com/office/drawing/2014/main" id="{9AB8E2A9-9487-4099-877E-A4C18EB72A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6221" y="2867769"/>
            <a:ext cx="3360420" cy="2240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Date Placeholder 4">
            <a:extLst>
              <a:ext uri="{FF2B5EF4-FFF2-40B4-BE49-F238E27FC236}">
                <a16:creationId xmlns:a16="http://schemas.microsoft.com/office/drawing/2014/main" id="{19B3F41C-4A06-7847-A9A3-06DDFE4E5B7A}"/>
              </a:ext>
            </a:extLst>
          </p:cNvPr>
          <p:cNvSpPr txBox="1">
            <a:spLocks/>
          </p:cNvSpPr>
          <p:nvPr/>
        </p:nvSpPr>
        <p:spPr>
          <a:xfrm>
            <a:off x="6517653" y="6268243"/>
            <a:ext cx="2158790" cy="365125"/>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rgbClr val="898989"/>
                </a:solidFill>
                <a:latin typeface="Effra"/>
                <a:ea typeface="+mn-ea"/>
                <a:cs typeface="Effr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WINS Initiatives to Support the Sustainability of NSSC </a:t>
            </a:r>
            <a:endParaRPr lang="en-US" dirty="0"/>
          </a:p>
        </p:txBody>
      </p:sp>
      <p:pic>
        <p:nvPicPr>
          <p:cNvPr id="10" name="Picture 9" descr="D14_00058.jpg">
            <a:extLst>
              <a:ext uri="{FF2B5EF4-FFF2-40B4-BE49-F238E27FC236}">
                <a16:creationId xmlns:a16="http://schemas.microsoft.com/office/drawing/2014/main" id="{D8A9C10C-1B9B-1E4B-A0C2-26E6A6A7A7F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44315" y="2979909"/>
            <a:ext cx="3946675" cy="201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678CB884-62B8-C34C-8054-8228564A655B}"/>
              </a:ext>
            </a:extLst>
          </p:cNvPr>
          <p:cNvSpPr txBox="1"/>
          <p:nvPr/>
        </p:nvSpPr>
        <p:spPr>
          <a:xfrm>
            <a:off x="2291137" y="5407314"/>
            <a:ext cx="6637106" cy="400110"/>
          </a:xfrm>
          <a:prstGeom prst="rect">
            <a:avLst/>
          </a:prstGeom>
          <a:noFill/>
        </p:spPr>
        <p:txBody>
          <a:bodyPr wrap="square" rtlCol="0">
            <a:spAutoFit/>
          </a:bodyPr>
          <a:lstStyle/>
          <a:p>
            <a:r>
              <a:rPr lang="en-US" sz="2000" b="1" dirty="0">
                <a:solidFill>
                  <a:schemeClr val="tx2"/>
                </a:solidFill>
                <a:latin typeface="Lato" panose="020F0502020204030203" pitchFamily="34" charset="0"/>
                <a:ea typeface="Lato" panose="020F0502020204030203" pitchFamily="34" charset="0"/>
                <a:cs typeface="Lato" panose="020F0502020204030203" pitchFamily="34" charset="0"/>
              </a:rPr>
              <a:t>*Over 6,000 Members in 145 countries</a:t>
            </a:r>
          </a:p>
        </p:txBody>
      </p:sp>
      <p:sp>
        <p:nvSpPr>
          <p:cNvPr id="11" name="Action Button: Forward or Next 10">
            <a:hlinkClick r:id="" action="ppaction://hlinkshowjump?jump=nextslide" highlightClick="1"/>
            <a:extLst>
              <a:ext uri="{FF2B5EF4-FFF2-40B4-BE49-F238E27FC236}">
                <a16:creationId xmlns:a16="http://schemas.microsoft.com/office/drawing/2014/main" id="{166ABDE6-EB3E-9A49-A4C7-A93ABE83C747}"/>
              </a:ext>
            </a:extLst>
          </p:cNvPr>
          <p:cNvSpPr/>
          <p:nvPr/>
        </p:nvSpPr>
        <p:spPr>
          <a:xfrm>
            <a:off x="4750242" y="6356349"/>
            <a:ext cx="345740" cy="365125"/>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Action Button: Home 11">
            <a:hlinkClick r:id="rId5" action="ppaction://hlinksldjump" highlightClick="1"/>
            <a:extLst>
              <a:ext uri="{FF2B5EF4-FFF2-40B4-BE49-F238E27FC236}">
                <a16:creationId xmlns:a16="http://schemas.microsoft.com/office/drawing/2014/main" id="{0C1FF910-10FC-D248-998B-3F1E2437B3DF}"/>
              </a:ext>
            </a:extLst>
          </p:cNvPr>
          <p:cNvSpPr/>
          <p:nvPr/>
        </p:nvSpPr>
        <p:spPr>
          <a:xfrm>
            <a:off x="4294613" y="6356349"/>
            <a:ext cx="345740" cy="365125"/>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Action Button: Back or Previous 12">
            <a:hlinkClick r:id="" action="ppaction://hlinkshowjump?jump=previousslide" highlightClick="1"/>
            <a:extLst>
              <a:ext uri="{FF2B5EF4-FFF2-40B4-BE49-F238E27FC236}">
                <a16:creationId xmlns:a16="http://schemas.microsoft.com/office/drawing/2014/main" id="{E402CCC8-9472-2B49-A021-2A8FC62E59A5}"/>
              </a:ext>
            </a:extLst>
          </p:cNvPr>
          <p:cNvSpPr/>
          <p:nvPr/>
        </p:nvSpPr>
        <p:spPr>
          <a:xfrm>
            <a:off x="3818965" y="6356350"/>
            <a:ext cx="365760" cy="365125"/>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0434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599576" y="6394664"/>
            <a:ext cx="166712" cy="254044"/>
          </a:xfrm>
        </p:spPr>
        <p:txBody>
          <a:bodyPr/>
          <a:lstStyle/>
          <a:p>
            <a:fld id="{86CB4B4D-7CA3-9044-876B-883B54F8677D}" type="slidenum">
              <a:rPr lang="uk-UA" smtClean="0"/>
              <a:pPr/>
              <a:t>4</a:t>
            </a:fld>
            <a:endParaRPr lang="uk-UA" dirty="0"/>
          </a:p>
        </p:txBody>
      </p:sp>
      <p:sp>
        <p:nvSpPr>
          <p:cNvPr id="4" name="Title 3"/>
          <p:cNvSpPr>
            <a:spLocks noGrp="1"/>
          </p:cNvSpPr>
          <p:nvPr>
            <p:ph type="ctrTitle"/>
          </p:nvPr>
        </p:nvSpPr>
        <p:spPr>
          <a:xfrm>
            <a:off x="347109" y="988689"/>
            <a:ext cx="8474707" cy="791762"/>
          </a:xfrm>
        </p:spPr>
        <p:txBody>
          <a:bodyPr/>
          <a:lstStyle/>
          <a:p>
            <a:r>
              <a:rPr lang="en-US" altLang="de-DE" sz="2800" b="0" dirty="0">
                <a:latin typeface="Lato Heavy" panose="020F0502020204030203" pitchFamily="34" charset="0"/>
                <a:ea typeface="Lato Heavy" panose="020F0502020204030203" pitchFamily="34" charset="0"/>
                <a:cs typeface="Lato Heavy" panose="020F0502020204030203" pitchFamily="34" charset="0"/>
              </a:rPr>
              <a:t>Political Commitment to Sustainable Nuclear Security: IAEA INFCIRC/869</a:t>
            </a:r>
            <a:br>
              <a:rPr lang="en-US" altLang="de-DE" sz="2800" b="0" dirty="0">
                <a:latin typeface="Lato Heavy" panose="020F0502020204030203" pitchFamily="34" charset="0"/>
                <a:ea typeface="Lato Heavy" panose="020F0502020204030203" pitchFamily="34" charset="0"/>
                <a:cs typeface="Lato Heavy" panose="020F0502020204030203" pitchFamily="34" charset="0"/>
              </a:rPr>
            </a:br>
            <a:endParaRPr lang="en-US" sz="2800" dirty="0">
              <a:latin typeface="Lato Heavy" panose="020F0502020204030203" pitchFamily="34" charset="0"/>
              <a:ea typeface="Lato Heavy" panose="020F0502020204030203" pitchFamily="34" charset="0"/>
              <a:cs typeface="Lato Heavy" panose="020F0502020204030203" pitchFamily="34" charset="0"/>
            </a:endParaRPr>
          </a:p>
        </p:txBody>
      </p:sp>
      <p:pic>
        <p:nvPicPr>
          <p:cNvPr id="6" name="Picture 5"/>
          <p:cNvPicPr>
            <a:picLocks noChangeAspect="1"/>
          </p:cNvPicPr>
          <p:nvPr/>
        </p:nvPicPr>
        <p:blipFill>
          <a:blip r:embed="rId3"/>
          <a:stretch>
            <a:fillRect/>
          </a:stretch>
        </p:blipFill>
        <p:spPr>
          <a:xfrm>
            <a:off x="379338" y="1872391"/>
            <a:ext cx="3439627" cy="2141168"/>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01845" y="1588390"/>
            <a:ext cx="3652684" cy="2370106"/>
          </a:xfrm>
          <a:prstGeom prst="rect">
            <a:avLst/>
          </a:prstGeom>
        </p:spPr>
      </p:pic>
      <p:pic>
        <p:nvPicPr>
          <p:cNvPr id="8" name="Picture 7"/>
          <p:cNvPicPr>
            <a:picLocks noChangeAspect="1"/>
          </p:cNvPicPr>
          <p:nvPr/>
        </p:nvPicPr>
        <p:blipFill>
          <a:blip r:embed="rId5"/>
          <a:stretch>
            <a:fillRect/>
          </a:stretch>
        </p:blipFill>
        <p:spPr>
          <a:xfrm>
            <a:off x="722634" y="3614091"/>
            <a:ext cx="3742837" cy="2470273"/>
          </a:xfrm>
          <a:prstGeom prst="rect">
            <a:avLst/>
          </a:prstGeom>
        </p:spPr>
      </p:pic>
      <p:sp>
        <p:nvSpPr>
          <p:cNvPr id="9" name="Date Placeholder 4">
            <a:extLst>
              <a:ext uri="{FF2B5EF4-FFF2-40B4-BE49-F238E27FC236}">
                <a16:creationId xmlns:a16="http://schemas.microsoft.com/office/drawing/2014/main" id="{FFA291B7-9253-294D-881A-5AF62DCF1865}"/>
              </a:ext>
            </a:extLst>
          </p:cNvPr>
          <p:cNvSpPr txBox="1">
            <a:spLocks/>
          </p:cNvSpPr>
          <p:nvPr/>
        </p:nvSpPr>
        <p:spPr>
          <a:xfrm>
            <a:off x="6517653" y="6268243"/>
            <a:ext cx="2158790" cy="365125"/>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rgbClr val="898989"/>
                </a:solidFill>
                <a:latin typeface="Effra"/>
                <a:ea typeface="+mn-ea"/>
                <a:cs typeface="Effr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WINS Initiatives to Support the Sustainability of NSSC </a:t>
            </a:r>
            <a:endParaRPr lang="en-US" dirty="0"/>
          </a:p>
        </p:txBody>
      </p:sp>
      <p:pic>
        <p:nvPicPr>
          <p:cNvPr id="5" name="Picture 4">
            <a:extLst>
              <a:ext uri="{FF2B5EF4-FFF2-40B4-BE49-F238E27FC236}">
                <a16:creationId xmlns:a16="http://schemas.microsoft.com/office/drawing/2014/main" id="{3F3B768D-D1D8-B046-BBED-EB0D3BD0672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84463" y="3614090"/>
            <a:ext cx="3705410" cy="2470273"/>
          </a:xfrm>
          <a:prstGeom prst="rect">
            <a:avLst/>
          </a:prstGeom>
        </p:spPr>
      </p:pic>
      <p:sp>
        <p:nvSpPr>
          <p:cNvPr id="10" name="Action Button: Forward or Next 9">
            <a:hlinkClick r:id="" action="ppaction://hlinkshowjump?jump=nextslide" highlightClick="1"/>
            <a:extLst>
              <a:ext uri="{FF2B5EF4-FFF2-40B4-BE49-F238E27FC236}">
                <a16:creationId xmlns:a16="http://schemas.microsoft.com/office/drawing/2014/main" id="{A59948FA-026B-4F4F-BFF9-BEC1DDA357DE}"/>
              </a:ext>
            </a:extLst>
          </p:cNvPr>
          <p:cNvSpPr/>
          <p:nvPr/>
        </p:nvSpPr>
        <p:spPr>
          <a:xfrm>
            <a:off x="4750242" y="6356349"/>
            <a:ext cx="345740" cy="365125"/>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Action Button: Home 10">
            <a:hlinkClick r:id="rId7" action="ppaction://hlinksldjump" highlightClick="1"/>
            <a:extLst>
              <a:ext uri="{FF2B5EF4-FFF2-40B4-BE49-F238E27FC236}">
                <a16:creationId xmlns:a16="http://schemas.microsoft.com/office/drawing/2014/main" id="{91054CAC-1E52-F248-A3D7-6E12B68D3CD0}"/>
              </a:ext>
            </a:extLst>
          </p:cNvPr>
          <p:cNvSpPr/>
          <p:nvPr/>
        </p:nvSpPr>
        <p:spPr>
          <a:xfrm>
            <a:off x="4294613" y="6356349"/>
            <a:ext cx="345740" cy="365125"/>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Action Button: Back or Previous 11">
            <a:hlinkClick r:id="" action="ppaction://hlinkshowjump?jump=previousslide" highlightClick="1"/>
            <a:extLst>
              <a:ext uri="{FF2B5EF4-FFF2-40B4-BE49-F238E27FC236}">
                <a16:creationId xmlns:a16="http://schemas.microsoft.com/office/drawing/2014/main" id="{5A01DCE3-DC37-D644-9479-32E47CE52404}"/>
              </a:ext>
            </a:extLst>
          </p:cNvPr>
          <p:cNvSpPr/>
          <p:nvPr/>
        </p:nvSpPr>
        <p:spPr>
          <a:xfrm>
            <a:off x="3818965" y="6356350"/>
            <a:ext cx="365760" cy="365125"/>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075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0580" y="905338"/>
            <a:ext cx="7944744" cy="791762"/>
          </a:xfrm>
        </p:spPr>
        <p:txBody>
          <a:bodyPr>
            <a:normAutofit/>
          </a:bodyPr>
          <a:lstStyle/>
          <a:p>
            <a:r>
              <a:rPr lang="en-US" sz="3000" dirty="0">
                <a:latin typeface="Lato Heavy" panose="020F0502020204030203" pitchFamily="34" charset="0"/>
                <a:ea typeface="Lato Heavy" panose="020F0502020204030203" pitchFamily="34" charset="0"/>
                <a:cs typeface="Lato Heavy" panose="020F0502020204030203" pitchFamily="34" charset="0"/>
              </a:rPr>
              <a:t>IAEA INFCIRC/901 Commitment</a:t>
            </a:r>
          </a:p>
        </p:txBody>
      </p:sp>
      <p:pic>
        <p:nvPicPr>
          <p:cNvPr id="6" name="Picture 5">
            <a:extLst>
              <a:ext uri="{FF2B5EF4-FFF2-40B4-BE49-F238E27FC236}">
                <a16:creationId xmlns:a16="http://schemas.microsoft.com/office/drawing/2014/main" id="{39183807-4A5E-A742-A077-45389166DC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5971" y="1381760"/>
            <a:ext cx="6156165" cy="4470400"/>
          </a:xfrm>
          <a:prstGeom prst="rect">
            <a:avLst/>
          </a:prstGeom>
        </p:spPr>
      </p:pic>
      <p:sp>
        <p:nvSpPr>
          <p:cNvPr id="7" name="TextBox 6">
            <a:extLst>
              <a:ext uri="{FF2B5EF4-FFF2-40B4-BE49-F238E27FC236}">
                <a16:creationId xmlns:a16="http://schemas.microsoft.com/office/drawing/2014/main" id="{DBC0C0DE-00D5-5847-9975-705260E74718}"/>
              </a:ext>
            </a:extLst>
          </p:cNvPr>
          <p:cNvSpPr txBox="1"/>
          <p:nvPr/>
        </p:nvSpPr>
        <p:spPr>
          <a:xfrm>
            <a:off x="6766560" y="1240135"/>
            <a:ext cx="2377440" cy="5078313"/>
          </a:xfrm>
          <a:prstGeom prst="rect">
            <a:avLst/>
          </a:prstGeom>
          <a:noFill/>
        </p:spPr>
        <p:txBody>
          <a:bodyPr wrap="square" rtlCol="0">
            <a:spAutoFit/>
          </a:bodyPr>
          <a:lstStyle/>
          <a:p>
            <a:r>
              <a:rPr lang="en-US" u="sng" dirty="0">
                <a:solidFill>
                  <a:schemeClr val="bg1"/>
                </a:solidFill>
                <a:latin typeface="Merriweather" panose="02060503050406030704" pitchFamily="18" charset="0"/>
                <a:cs typeface="Calibri" panose="020F0502020204030204" pitchFamily="34" charset="0"/>
              </a:rPr>
              <a:t>Signatory States</a:t>
            </a:r>
          </a:p>
          <a:p>
            <a:r>
              <a:rPr lang="en-US" dirty="0">
                <a:solidFill>
                  <a:schemeClr val="bg1"/>
                </a:solidFill>
                <a:latin typeface="Merriweather" panose="02060503050406030704" pitchFamily="18" charset="0"/>
                <a:cs typeface="Calibri" panose="020F0502020204030204" pitchFamily="34" charset="0"/>
              </a:rPr>
              <a:t>Canada</a:t>
            </a:r>
          </a:p>
          <a:p>
            <a:r>
              <a:rPr lang="en-US" dirty="0">
                <a:solidFill>
                  <a:schemeClr val="bg1"/>
                </a:solidFill>
                <a:latin typeface="Merriweather" panose="02060503050406030704" pitchFamily="18" charset="0"/>
                <a:cs typeface="Calibri" panose="020F0502020204030204" pitchFamily="34" charset="0"/>
              </a:rPr>
              <a:t>Finland</a:t>
            </a:r>
          </a:p>
          <a:p>
            <a:r>
              <a:rPr lang="en-US" dirty="0">
                <a:solidFill>
                  <a:schemeClr val="bg1"/>
                </a:solidFill>
                <a:latin typeface="Merriweather" panose="02060503050406030704" pitchFamily="18" charset="0"/>
                <a:cs typeface="Calibri" panose="020F0502020204030204" pitchFamily="34" charset="0"/>
              </a:rPr>
              <a:t>Hungary</a:t>
            </a:r>
          </a:p>
          <a:p>
            <a:r>
              <a:rPr lang="en-US" dirty="0">
                <a:solidFill>
                  <a:schemeClr val="bg1"/>
                </a:solidFill>
                <a:latin typeface="Merriweather" panose="02060503050406030704" pitchFamily="18" charset="0"/>
                <a:cs typeface="Calibri" panose="020F0502020204030204" pitchFamily="34" charset="0"/>
              </a:rPr>
              <a:t>Indonesia</a:t>
            </a:r>
          </a:p>
          <a:p>
            <a:r>
              <a:rPr lang="en-US" dirty="0">
                <a:solidFill>
                  <a:schemeClr val="bg1"/>
                </a:solidFill>
                <a:latin typeface="Merriweather" panose="02060503050406030704" pitchFamily="18" charset="0"/>
                <a:cs typeface="Calibri" panose="020F0502020204030204" pitchFamily="34" charset="0"/>
              </a:rPr>
              <a:t>Jordan</a:t>
            </a:r>
          </a:p>
          <a:p>
            <a:r>
              <a:rPr lang="en-US" dirty="0">
                <a:solidFill>
                  <a:schemeClr val="bg1"/>
                </a:solidFill>
                <a:latin typeface="Merriweather" panose="02060503050406030704" pitchFamily="18" charset="0"/>
                <a:cs typeface="Calibri" panose="020F0502020204030204" pitchFamily="34" charset="0"/>
              </a:rPr>
              <a:t>Kazakhstan</a:t>
            </a:r>
          </a:p>
          <a:p>
            <a:r>
              <a:rPr lang="en-US" dirty="0">
                <a:solidFill>
                  <a:schemeClr val="bg1"/>
                </a:solidFill>
                <a:latin typeface="Merriweather" panose="02060503050406030704" pitchFamily="18" charset="0"/>
                <a:cs typeface="Calibri" panose="020F0502020204030204" pitchFamily="34" charset="0"/>
              </a:rPr>
              <a:t>Malaysia </a:t>
            </a:r>
          </a:p>
          <a:p>
            <a:r>
              <a:rPr lang="en-US" dirty="0">
                <a:solidFill>
                  <a:schemeClr val="bg1"/>
                </a:solidFill>
                <a:latin typeface="Merriweather" panose="02060503050406030704" pitchFamily="18" charset="0"/>
                <a:cs typeface="Calibri" panose="020F0502020204030204" pitchFamily="34" charset="0"/>
              </a:rPr>
              <a:t>Mexico</a:t>
            </a:r>
          </a:p>
          <a:p>
            <a:r>
              <a:rPr lang="en-US" dirty="0">
                <a:solidFill>
                  <a:schemeClr val="bg1"/>
                </a:solidFill>
                <a:latin typeface="Merriweather" panose="02060503050406030704" pitchFamily="18" charset="0"/>
                <a:cs typeface="Calibri" panose="020F0502020204030204" pitchFamily="34" charset="0"/>
              </a:rPr>
              <a:t>The Netherlands</a:t>
            </a:r>
          </a:p>
          <a:p>
            <a:r>
              <a:rPr lang="en-US" dirty="0">
                <a:solidFill>
                  <a:schemeClr val="bg1"/>
                </a:solidFill>
                <a:latin typeface="Merriweather" panose="02060503050406030704" pitchFamily="18" charset="0"/>
                <a:cs typeface="Calibri" panose="020F0502020204030204" pitchFamily="34" charset="0"/>
              </a:rPr>
              <a:t>New Zealand</a:t>
            </a:r>
          </a:p>
          <a:p>
            <a:r>
              <a:rPr lang="en-US" dirty="0">
                <a:solidFill>
                  <a:schemeClr val="bg1"/>
                </a:solidFill>
                <a:latin typeface="Merriweather" panose="02060503050406030704" pitchFamily="18" charset="0"/>
                <a:cs typeface="Calibri" panose="020F0502020204030204" pitchFamily="34" charset="0"/>
              </a:rPr>
              <a:t>Norway</a:t>
            </a:r>
          </a:p>
          <a:p>
            <a:r>
              <a:rPr lang="en-US" dirty="0">
                <a:solidFill>
                  <a:schemeClr val="bg1"/>
                </a:solidFill>
                <a:latin typeface="Merriweather" panose="02060503050406030704" pitchFamily="18" charset="0"/>
                <a:cs typeface="Calibri" panose="020F0502020204030204" pitchFamily="34" charset="0"/>
              </a:rPr>
              <a:t>Romania</a:t>
            </a:r>
          </a:p>
          <a:p>
            <a:r>
              <a:rPr lang="en-US" dirty="0">
                <a:solidFill>
                  <a:schemeClr val="bg1"/>
                </a:solidFill>
                <a:latin typeface="Merriweather" panose="02060503050406030704" pitchFamily="18" charset="0"/>
                <a:cs typeface="Calibri" panose="020F0502020204030204" pitchFamily="34" charset="0"/>
              </a:rPr>
              <a:t>Thailand</a:t>
            </a:r>
          </a:p>
          <a:p>
            <a:r>
              <a:rPr lang="en-US" dirty="0">
                <a:solidFill>
                  <a:schemeClr val="bg1"/>
                </a:solidFill>
                <a:latin typeface="Merriweather" panose="02060503050406030704" pitchFamily="18" charset="0"/>
                <a:cs typeface="Calibri" panose="020F0502020204030204" pitchFamily="34" charset="0"/>
              </a:rPr>
              <a:t>UK</a:t>
            </a:r>
          </a:p>
          <a:p>
            <a:r>
              <a:rPr lang="en-US" dirty="0">
                <a:solidFill>
                  <a:schemeClr val="bg1"/>
                </a:solidFill>
                <a:latin typeface="Merriweather" panose="02060503050406030704" pitchFamily="18" charset="0"/>
                <a:cs typeface="Calibri" panose="020F0502020204030204" pitchFamily="34" charset="0"/>
              </a:rPr>
              <a:t>USA</a:t>
            </a:r>
          </a:p>
          <a:p>
            <a:endParaRPr lang="en-US" dirty="0">
              <a:solidFill>
                <a:schemeClr val="bg1"/>
              </a:solidFill>
              <a:latin typeface="Merriweather" panose="02060503050406030704" pitchFamily="18" charset="0"/>
              <a:cs typeface="Calibri" panose="020F0502020204030204" pitchFamily="34" charset="0"/>
            </a:endParaRPr>
          </a:p>
          <a:p>
            <a:endParaRPr lang="en-US" dirty="0">
              <a:latin typeface="Merriweather" panose="02060503050406030704" pitchFamily="18" charset="0"/>
              <a:cs typeface="Calibri" panose="020F0502020204030204" pitchFamily="34" charset="0"/>
            </a:endParaRPr>
          </a:p>
        </p:txBody>
      </p:sp>
      <p:sp>
        <p:nvSpPr>
          <p:cNvPr id="9" name="Slide Number Placeholder 8">
            <a:extLst>
              <a:ext uri="{FF2B5EF4-FFF2-40B4-BE49-F238E27FC236}">
                <a16:creationId xmlns:a16="http://schemas.microsoft.com/office/drawing/2014/main" id="{3CA0E779-8914-B348-A402-55553A6DF570}"/>
              </a:ext>
            </a:extLst>
          </p:cNvPr>
          <p:cNvSpPr>
            <a:spLocks noGrp="1"/>
          </p:cNvSpPr>
          <p:nvPr>
            <p:ph type="sldNum" sz="quarter" idx="2"/>
          </p:nvPr>
        </p:nvSpPr>
        <p:spPr/>
        <p:txBody>
          <a:bodyPr/>
          <a:lstStyle/>
          <a:p>
            <a:fld id="{86CB4B4D-7CA3-9044-876B-883B54F8677D}" type="slidenum">
              <a:rPr lang="uk-UA" smtClean="0"/>
              <a:pPr/>
              <a:t>5</a:t>
            </a:fld>
            <a:endParaRPr lang="uk-UA" dirty="0"/>
          </a:p>
        </p:txBody>
      </p:sp>
      <p:sp>
        <p:nvSpPr>
          <p:cNvPr id="10" name="Date Placeholder 4">
            <a:extLst>
              <a:ext uri="{FF2B5EF4-FFF2-40B4-BE49-F238E27FC236}">
                <a16:creationId xmlns:a16="http://schemas.microsoft.com/office/drawing/2014/main" id="{66D53D96-84BF-FC42-8C47-994714B5B130}"/>
              </a:ext>
            </a:extLst>
          </p:cNvPr>
          <p:cNvSpPr txBox="1">
            <a:spLocks/>
          </p:cNvSpPr>
          <p:nvPr/>
        </p:nvSpPr>
        <p:spPr>
          <a:xfrm>
            <a:off x="6517653" y="6268243"/>
            <a:ext cx="2158790" cy="365125"/>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rgbClr val="898989"/>
                </a:solidFill>
                <a:latin typeface="Effra"/>
                <a:ea typeface="+mn-ea"/>
                <a:cs typeface="Effr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WINS Initiatives to Support the Sustainability of NSSC </a:t>
            </a:r>
            <a:endParaRPr lang="en-US" dirty="0"/>
          </a:p>
        </p:txBody>
      </p:sp>
      <p:sp>
        <p:nvSpPr>
          <p:cNvPr id="8" name="Action Button: Forward or Next 7">
            <a:hlinkClick r:id="" action="ppaction://hlinkshowjump?jump=nextslide" highlightClick="1"/>
            <a:extLst>
              <a:ext uri="{FF2B5EF4-FFF2-40B4-BE49-F238E27FC236}">
                <a16:creationId xmlns:a16="http://schemas.microsoft.com/office/drawing/2014/main" id="{32EA3416-12C3-B64D-96CB-0CAA8CC4762F}"/>
              </a:ext>
            </a:extLst>
          </p:cNvPr>
          <p:cNvSpPr/>
          <p:nvPr/>
        </p:nvSpPr>
        <p:spPr>
          <a:xfrm>
            <a:off x="4750242" y="6356349"/>
            <a:ext cx="345740" cy="365125"/>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Action Button: Home 10">
            <a:hlinkClick r:id="rId4" action="ppaction://hlinksldjump" highlightClick="1"/>
            <a:extLst>
              <a:ext uri="{FF2B5EF4-FFF2-40B4-BE49-F238E27FC236}">
                <a16:creationId xmlns:a16="http://schemas.microsoft.com/office/drawing/2014/main" id="{B67B78FD-C7B4-0843-9224-2AB4D851866D}"/>
              </a:ext>
            </a:extLst>
          </p:cNvPr>
          <p:cNvSpPr/>
          <p:nvPr/>
        </p:nvSpPr>
        <p:spPr>
          <a:xfrm>
            <a:off x="4294613" y="6356349"/>
            <a:ext cx="345740" cy="365125"/>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Action Button: Back or Previous 11">
            <a:hlinkClick r:id="" action="ppaction://hlinkshowjump?jump=previousslide" highlightClick="1"/>
            <a:extLst>
              <a:ext uri="{FF2B5EF4-FFF2-40B4-BE49-F238E27FC236}">
                <a16:creationId xmlns:a16="http://schemas.microsoft.com/office/drawing/2014/main" id="{C8606575-93A3-5741-BDA8-8FE94B5560DD}"/>
              </a:ext>
            </a:extLst>
          </p:cNvPr>
          <p:cNvSpPr/>
          <p:nvPr/>
        </p:nvSpPr>
        <p:spPr>
          <a:xfrm>
            <a:off x="3818965" y="6356350"/>
            <a:ext cx="365760" cy="365125"/>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0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BE2EE-2ED0-1F44-BF35-2077A25338A1}"/>
              </a:ext>
            </a:extLst>
          </p:cNvPr>
          <p:cNvSpPr>
            <a:spLocks noGrp="1"/>
          </p:cNvSpPr>
          <p:nvPr>
            <p:ph type="ctrTitle" idx="4294967295"/>
          </p:nvPr>
        </p:nvSpPr>
        <p:spPr>
          <a:xfrm>
            <a:off x="188579" y="823085"/>
            <a:ext cx="5702300" cy="1125537"/>
          </a:xfrm>
        </p:spPr>
        <p:txBody>
          <a:bodyPr>
            <a:normAutofit/>
          </a:bodyPr>
          <a:lstStyle/>
          <a:p>
            <a:pPr algn="l"/>
            <a:r>
              <a:rPr lang="en-US" sz="3000" dirty="0">
                <a:solidFill>
                  <a:schemeClr val="tx2"/>
                </a:solidFill>
                <a:latin typeface="Lato Heavy" panose="020F0502020204030203" pitchFamily="34" charset="0"/>
                <a:ea typeface="Lato Heavy" panose="020F0502020204030203" pitchFamily="34" charset="0"/>
                <a:cs typeface="Lato Heavy" panose="020F0502020204030203" pitchFamily="34" charset="0"/>
              </a:rPr>
              <a:t>INFCIRC/869 and INFCIRC 901</a:t>
            </a:r>
          </a:p>
        </p:txBody>
      </p:sp>
      <p:sp>
        <p:nvSpPr>
          <p:cNvPr id="6" name="Rectangle 5">
            <a:extLst>
              <a:ext uri="{FF2B5EF4-FFF2-40B4-BE49-F238E27FC236}">
                <a16:creationId xmlns:a16="http://schemas.microsoft.com/office/drawing/2014/main" id="{334CC6B7-9243-7D43-A079-883CAA553B64}"/>
              </a:ext>
            </a:extLst>
          </p:cNvPr>
          <p:cNvSpPr/>
          <p:nvPr/>
        </p:nvSpPr>
        <p:spPr>
          <a:xfrm>
            <a:off x="527049" y="3842171"/>
            <a:ext cx="7926071" cy="430887"/>
          </a:xfrm>
          <a:prstGeom prst="rect">
            <a:avLst/>
          </a:prstGeom>
        </p:spPr>
        <p:txBody>
          <a:bodyPr wrap="square">
            <a:spAutoFit/>
          </a:bodyPr>
          <a:lstStyle/>
          <a:p>
            <a:r>
              <a:rPr lang="en-US" sz="2200" dirty="0">
                <a:solidFill>
                  <a:schemeClr val="tx2"/>
                </a:solidFill>
                <a:latin typeface="Calibri" panose="020F0502020204030204" pitchFamily="34" charset="0"/>
                <a:cs typeface="Calibri" panose="020F0502020204030204" pitchFamily="34" charset="0"/>
              </a:rPr>
              <a:t>	</a:t>
            </a:r>
            <a:endParaRPr lang="en-US" sz="2200" dirty="0">
              <a:solidFill>
                <a:schemeClr val="tx2"/>
              </a:solidFill>
              <a:effectLst/>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0B390A40-D8C4-E746-B85B-084A81F8E54A}"/>
              </a:ext>
            </a:extLst>
          </p:cNvPr>
          <p:cNvSpPr/>
          <p:nvPr/>
        </p:nvSpPr>
        <p:spPr>
          <a:xfrm>
            <a:off x="411902" y="1712617"/>
            <a:ext cx="8041218" cy="5016758"/>
          </a:xfrm>
          <a:prstGeom prst="rect">
            <a:avLst/>
          </a:prstGeom>
        </p:spPr>
        <p:txBody>
          <a:bodyPr wrap="square">
            <a:spAutoFit/>
          </a:bodyPr>
          <a:lstStyle/>
          <a:p>
            <a:endParaRPr lang="en-US" sz="2000" dirty="0">
              <a:solidFill>
                <a:schemeClr val="tx2"/>
              </a:solidFill>
              <a:latin typeface="Merriweather" panose="02060503050406030704" pitchFamily="18" charset="0"/>
              <a:cs typeface="Calibri" panose="020F0502020204030204" pitchFamily="34" charset="0"/>
            </a:endParaRPr>
          </a:p>
          <a:p>
            <a:r>
              <a:rPr lang="en-US" sz="2000" dirty="0">
                <a:solidFill>
                  <a:schemeClr val="tx2"/>
                </a:solidFill>
                <a:latin typeface="Merriweather" panose="02060503050406030704" pitchFamily="18" charset="0"/>
                <a:cs typeface="Calibri" panose="020F0502020204030204" pitchFamily="34" charset="0"/>
              </a:rPr>
              <a:t>Signatory States committed to: </a:t>
            </a:r>
          </a:p>
          <a:p>
            <a:endParaRPr lang="en-US" sz="2000" dirty="0">
              <a:solidFill>
                <a:schemeClr val="tx2"/>
              </a:solidFill>
              <a:latin typeface="Merriweather" panose="02060503050406030704" pitchFamily="18" charset="0"/>
              <a:cs typeface="Calibri" panose="020F0502020204030204" pitchFamily="34" charset="0"/>
            </a:endParaRPr>
          </a:p>
          <a:p>
            <a:r>
              <a:rPr lang="en-US" dirty="0">
                <a:latin typeface="Merriweather" panose="02060503050406030704" pitchFamily="18" charset="0"/>
                <a:ea typeface="Lato" panose="020F0502020204030203" pitchFamily="34" charset="0"/>
                <a:cs typeface="Lato" panose="020F0502020204030203" pitchFamily="34" charset="0"/>
              </a:rPr>
              <a:t>“Maintaining and continuously improving domestic or regional training through education, certification and/or qualification activities” </a:t>
            </a:r>
          </a:p>
          <a:p>
            <a:endParaRPr lang="en-US" dirty="0">
              <a:latin typeface="Merriweather" panose="02060503050406030704" pitchFamily="18" charset="0"/>
              <a:ea typeface="Lato" panose="020F0502020204030203" pitchFamily="34" charset="0"/>
              <a:cs typeface="Lato" panose="020F0502020204030203" pitchFamily="34" charset="0"/>
            </a:endParaRPr>
          </a:p>
          <a:p>
            <a:r>
              <a:rPr lang="en-US" dirty="0">
                <a:latin typeface="Merriweather" panose="02060503050406030704" pitchFamily="18" charset="0"/>
                <a:ea typeface="Lato" panose="020F0502020204030203" pitchFamily="34" charset="0"/>
                <a:cs typeface="Lato" panose="020F0502020204030203" pitchFamily="34" charset="0"/>
              </a:rPr>
              <a:t>“Supporting or participating in the development of World Institute for Nuclear Security (WINS) best practice guides and training activities.”</a:t>
            </a:r>
          </a:p>
          <a:p>
            <a:endParaRPr lang="en-US" dirty="0">
              <a:latin typeface="Merriweather" panose="02060503050406030704" pitchFamily="18" charset="0"/>
              <a:ea typeface="Lato" panose="020F0502020204030203" pitchFamily="34" charset="0"/>
              <a:cs typeface="Lato" panose="020F0502020204030203" pitchFamily="34" charset="0"/>
            </a:endParaRPr>
          </a:p>
          <a:p>
            <a:r>
              <a:rPr lang="en-US" dirty="0">
                <a:latin typeface="Merriweather" panose="02060503050406030704" pitchFamily="18" charset="0"/>
                <a:ea typeface="Lato" panose="020F0502020204030203" pitchFamily="34" charset="0"/>
                <a:cs typeface="Lato" panose="020F0502020204030203" pitchFamily="34" charset="0"/>
              </a:rPr>
              <a:t>“To further support the WINS Academy in its efforts to expand its international certification program, including through the provision of advocacy, peer review support, contributions, or by other means as necessary.”</a:t>
            </a:r>
          </a:p>
          <a:p>
            <a:endParaRPr lang="en-US" sz="2400" dirty="0">
              <a:latin typeface="Merriweather" panose="02060503050406030704" pitchFamily="18" charset="0"/>
            </a:endParaRPr>
          </a:p>
          <a:p>
            <a:endParaRPr lang="en-US" sz="2000" dirty="0">
              <a:solidFill>
                <a:schemeClr val="tx2"/>
              </a:solidFill>
              <a:effectLst/>
              <a:latin typeface="Merriweather" panose="02060503050406030704" pitchFamily="18" charset="0"/>
              <a:cs typeface="Calibri" panose="020F0502020204030204" pitchFamily="34" charset="0"/>
            </a:endParaRPr>
          </a:p>
        </p:txBody>
      </p:sp>
      <p:sp>
        <p:nvSpPr>
          <p:cNvPr id="3" name="Slide Number Placeholder 2">
            <a:extLst>
              <a:ext uri="{FF2B5EF4-FFF2-40B4-BE49-F238E27FC236}">
                <a16:creationId xmlns:a16="http://schemas.microsoft.com/office/drawing/2014/main" id="{6406A1BC-A8A5-7A47-8292-E0A6392ADF9A}"/>
              </a:ext>
            </a:extLst>
          </p:cNvPr>
          <p:cNvSpPr>
            <a:spLocks noGrp="1"/>
          </p:cNvSpPr>
          <p:nvPr>
            <p:ph type="sldNum" sz="quarter" idx="2"/>
          </p:nvPr>
        </p:nvSpPr>
        <p:spPr/>
        <p:txBody>
          <a:bodyPr/>
          <a:lstStyle/>
          <a:p>
            <a:fld id="{86CB4B4D-7CA3-9044-876B-883B54F8677D}" type="slidenum">
              <a:rPr lang="en-US" smtClean="0"/>
              <a:t>6</a:t>
            </a:fld>
            <a:endParaRPr lang="en-US"/>
          </a:p>
        </p:txBody>
      </p:sp>
      <p:sp>
        <p:nvSpPr>
          <p:cNvPr id="9" name="Date Placeholder 4">
            <a:extLst>
              <a:ext uri="{FF2B5EF4-FFF2-40B4-BE49-F238E27FC236}">
                <a16:creationId xmlns:a16="http://schemas.microsoft.com/office/drawing/2014/main" id="{8B29A05F-4072-AD46-8550-78981200626F}"/>
              </a:ext>
            </a:extLst>
          </p:cNvPr>
          <p:cNvSpPr txBox="1">
            <a:spLocks/>
          </p:cNvSpPr>
          <p:nvPr/>
        </p:nvSpPr>
        <p:spPr>
          <a:xfrm>
            <a:off x="6517653" y="6268243"/>
            <a:ext cx="2158790" cy="365125"/>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rgbClr val="898989"/>
                </a:solidFill>
                <a:latin typeface="Effra"/>
                <a:ea typeface="+mn-ea"/>
                <a:cs typeface="Effr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WINS Initiatives to Support the Sustainability of NSSC </a:t>
            </a:r>
            <a:endParaRPr lang="en-US" dirty="0"/>
          </a:p>
        </p:txBody>
      </p:sp>
      <p:sp>
        <p:nvSpPr>
          <p:cNvPr id="8" name="Action Button: Forward or Next 7">
            <a:hlinkClick r:id="" action="ppaction://hlinkshowjump?jump=nextslide" highlightClick="1"/>
            <a:extLst>
              <a:ext uri="{FF2B5EF4-FFF2-40B4-BE49-F238E27FC236}">
                <a16:creationId xmlns:a16="http://schemas.microsoft.com/office/drawing/2014/main" id="{4722386B-6C67-5C46-83EE-B4AE4ACD9960}"/>
              </a:ext>
            </a:extLst>
          </p:cNvPr>
          <p:cNvSpPr/>
          <p:nvPr/>
        </p:nvSpPr>
        <p:spPr>
          <a:xfrm>
            <a:off x="4750242" y="6356349"/>
            <a:ext cx="345740" cy="365125"/>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Action Button: Home 9">
            <a:hlinkClick r:id="rId3" action="ppaction://hlinksldjump" highlightClick="1"/>
            <a:extLst>
              <a:ext uri="{FF2B5EF4-FFF2-40B4-BE49-F238E27FC236}">
                <a16:creationId xmlns:a16="http://schemas.microsoft.com/office/drawing/2014/main" id="{345E2DF9-8AFB-5140-946C-7403D6116C8F}"/>
              </a:ext>
            </a:extLst>
          </p:cNvPr>
          <p:cNvSpPr/>
          <p:nvPr/>
        </p:nvSpPr>
        <p:spPr>
          <a:xfrm>
            <a:off x="4294613" y="6356349"/>
            <a:ext cx="345740" cy="365125"/>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Action Button: Back or Previous 10">
            <a:hlinkClick r:id="" action="ppaction://hlinkshowjump?jump=previousslide" highlightClick="1"/>
            <a:extLst>
              <a:ext uri="{FF2B5EF4-FFF2-40B4-BE49-F238E27FC236}">
                <a16:creationId xmlns:a16="http://schemas.microsoft.com/office/drawing/2014/main" id="{B8208CDB-9F6C-584D-A8A7-8B67E48842E7}"/>
              </a:ext>
            </a:extLst>
          </p:cNvPr>
          <p:cNvSpPr/>
          <p:nvPr/>
        </p:nvSpPr>
        <p:spPr>
          <a:xfrm>
            <a:off x="3818965" y="6356350"/>
            <a:ext cx="365760" cy="365125"/>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8823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2554681-2C46-264D-942F-ABE0EB89A5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2772" y="118867"/>
            <a:ext cx="3944314" cy="2629542"/>
          </a:xfrm>
          <a:prstGeom prst="rect">
            <a:avLst/>
          </a:prstGeom>
          <a:effectLst>
            <a:softEdge rad="63500"/>
          </a:effectLst>
        </p:spPr>
      </p:pic>
      <p:sp>
        <p:nvSpPr>
          <p:cNvPr id="2" name="Title 1">
            <a:extLst>
              <a:ext uri="{FF2B5EF4-FFF2-40B4-BE49-F238E27FC236}">
                <a16:creationId xmlns:a16="http://schemas.microsoft.com/office/drawing/2014/main" id="{2A4EEC8A-BB05-CD4D-90BB-D548AF3ABC5B}"/>
              </a:ext>
            </a:extLst>
          </p:cNvPr>
          <p:cNvSpPr>
            <a:spLocks noGrp="1"/>
          </p:cNvSpPr>
          <p:nvPr>
            <p:ph type="ctrTitle" idx="4294967295"/>
          </p:nvPr>
        </p:nvSpPr>
        <p:spPr>
          <a:xfrm>
            <a:off x="0" y="628657"/>
            <a:ext cx="5217991" cy="1125537"/>
          </a:xfrm>
        </p:spPr>
        <p:txBody>
          <a:bodyPr>
            <a:normAutofit/>
          </a:bodyPr>
          <a:lstStyle/>
          <a:p>
            <a:r>
              <a:rPr lang="en-US" sz="2600" b="1" dirty="0">
                <a:solidFill>
                  <a:schemeClr val="tx2"/>
                </a:solidFill>
                <a:latin typeface="Lato" panose="020F0502020204030203" pitchFamily="34" charset="0"/>
                <a:ea typeface="Lato" panose="020F0502020204030203" pitchFamily="34" charset="0"/>
                <a:cs typeface="Lato" panose="020F0502020204030203" pitchFamily="34" charset="0"/>
              </a:rPr>
              <a:t>WINS Support Services to NSSCs</a:t>
            </a:r>
          </a:p>
        </p:txBody>
      </p:sp>
      <p:pic>
        <p:nvPicPr>
          <p:cNvPr id="7" name="Picture 6">
            <a:extLst>
              <a:ext uri="{FF2B5EF4-FFF2-40B4-BE49-F238E27FC236}">
                <a16:creationId xmlns:a16="http://schemas.microsoft.com/office/drawing/2014/main" id="{E984B538-DB4D-0F4B-9DAC-AEBF7E7167E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6523" y="4508386"/>
            <a:ext cx="890032" cy="857372"/>
          </a:xfrm>
          <a:prstGeom prst="rect">
            <a:avLst/>
          </a:prstGeom>
        </p:spPr>
      </p:pic>
      <p:pic>
        <p:nvPicPr>
          <p:cNvPr id="8" name="Picture 7">
            <a:extLst>
              <a:ext uri="{FF2B5EF4-FFF2-40B4-BE49-F238E27FC236}">
                <a16:creationId xmlns:a16="http://schemas.microsoft.com/office/drawing/2014/main" id="{63936889-1E79-0447-B732-3E70CE6E921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6571" y="3547384"/>
            <a:ext cx="1102298" cy="940423"/>
          </a:xfrm>
          <a:prstGeom prst="rect">
            <a:avLst/>
          </a:prstGeom>
        </p:spPr>
      </p:pic>
      <p:pic>
        <p:nvPicPr>
          <p:cNvPr id="9" name="Picture 8">
            <a:extLst>
              <a:ext uri="{FF2B5EF4-FFF2-40B4-BE49-F238E27FC236}">
                <a16:creationId xmlns:a16="http://schemas.microsoft.com/office/drawing/2014/main" id="{E1079EA7-1FCE-9F49-BBDB-EDCC98CEA6D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35027" y="2646958"/>
            <a:ext cx="913025" cy="930927"/>
          </a:xfrm>
          <a:prstGeom prst="rect">
            <a:avLst/>
          </a:prstGeom>
        </p:spPr>
      </p:pic>
      <p:pic>
        <p:nvPicPr>
          <p:cNvPr id="10" name="Picture 9">
            <a:extLst>
              <a:ext uri="{FF2B5EF4-FFF2-40B4-BE49-F238E27FC236}">
                <a16:creationId xmlns:a16="http://schemas.microsoft.com/office/drawing/2014/main" id="{E004D903-9728-BB41-9CE9-5EF8E6E5D06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0354" y="1754194"/>
            <a:ext cx="1153296" cy="994215"/>
          </a:xfrm>
          <a:prstGeom prst="rect">
            <a:avLst/>
          </a:prstGeom>
        </p:spPr>
      </p:pic>
      <p:sp>
        <p:nvSpPr>
          <p:cNvPr id="11" name="TextBox 10">
            <a:extLst>
              <a:ext uri="{FF2B5EF4-FFF2-40B4-BE49-F238E27FC236}">
                <a16:creationId xmlns:a16="http://schemas.microsoft.com/office/drawing/2014/main" id="{EA804116-B880-984A-A8E6-D7EC0950276C}"/>
              </a:ext>
            </a:extLst>
          </p:cNvPr>
          <p:cNvSpPr txBox="1"/>
          <p:nvPr/>
        </p:nvSpPr>
        <p:spPr>
          <a:xfrm>
            <a:off x="1294450" y="2036286"/>
            <a:ext cx="3885439"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2000" b="1" u="none" strike="noStrike" cap="none" spc="0" normalizeH="0" baseline="0" dirty="0">
                <a:ln>
                  <a:noFill/>
                </a:ln>
                <a:solidFill>
                  <a:srgbClr val="00B0F0"/>
                </a:solidFill>
                <a:effectLst/>
                <a:uFillTx/>
                <a:latin typeface="Lato" panose="020F0502020204030203" pitchFamily="34" charset="0"/>
                <a:ea typeface="Lato" panose="020F0502020204030203" pitchFamily="34" charset="0"/>
                <a:cs typeface="Lato" panose="020F0502020204030203" pitchFamily="34" charset="0"/>
                <a:sym typeface="Helvetica Light"/>
              </a:rPr>
              <a:t>Sharing</a:t>
            </a:r>
            <a:r>
              <a:rPr lang="en-GB" sz="2000" b="1" dirty="0">
                <a:solidFill>
                  <a:srgbClr val="00B0F0"/>
                </a:solidFill>
                <a:latin typeface="Lato" panose="020F0502020204030203" pitchFamily="34" charset="0"/>
                <a:ea typeface="Lato" panose="020F0502020204030203" pitchFamily="34" charset="0"/>
                <a:cs typeface="Lato" panose="020F0502020204030203" pitchFamily="34" charset="0"/>
              </a:rPr>
              <a:t> Operational Experience</a:t>
            </a:r>
            <a:endParaRPr kumimoji="0" lang="en-GB" sz="2000" b="1" u="none" strike="noStrike" cap="none" spc="0" normalizeH="0" baseline="0" dirty="0">
              <a:ln>
                <a:noFill/>
              </a:ln>
              <a:solidFill>
                <a:srgbClr val="00B0F0"/>
              </a:solidFill>
              <a:effectLst/>
              <a:uFillTx/>
              <a:latin typeface="Lato" panose="020F0502020204030203" pitchFamily="34" charset="0"/>
              <a:ea typeface="Lato" panose="020F0502020204030203" pitchFamily="34" charset="0"/>
              <a:cs typeface="Lato" panose="020F0502020204030203" pitchFamily="34" charset="0"/>
              <a:sym typeface="Helvetica Light"/>
            </a:endParaRPr>
          </a:p>
        </p:txBody>
      </p:sp>
      <p:sp>
        <p:nvSpPr>
          <p:cNvPr id="12" name="TextBox 11">
            <a:extLst>
              <a:ext uri="{FF2B5EF4-FFF2-40B4-BE49-F238E27FC236}">
                <a16:creationId xmlns:a16="http://schemas.microsoft.com/office/drawing/2014/main" id="{1864142E-3BBF-4F43-94AD-D527F596C499}"/>
              </a:ext>
            </a:extLst>
          </p:cNvPr>
          <p:cNvSpPr txBox="1"/>
          <p:nvPr/>
        </p:nvSpPr>
        <p:spPr>
          <a:xfrm>
            <a:off x="1292725" y="2909294"/>
            <a:ext cx="3887164"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2000" b="1" u="none" strike="noStrike" cap="none" spc="0" normalizeH="0" baseline="0" dirty="0">
                <a:ln>
                  <a:noFill/>
                </a:ln>
                <a:solidFill>
                  <a:srgbClr val="00B0F0"/>
                </a:solidFill>
                <a:effectLst/>
                <a:uFillTx/>
                <a:latin typeface="Lato" panose="020F0502020204030203" pitchFamily="34" charset="0"/>
                <a:ea typeface="Lato" panose="020F0502020204030203" pitchFamily="34" charset="0"/>
                <a:cs typeface="Lato" panose="020F0502020204030203" pitchFamily="34" charset="0"/>
                <a:sym typeface="Helvetica Light"/>
              </a:rPr>
              <a:t>Knowledge Centre</a:t>
            </a:r>
          </a:p>
        </p:txBody>
      </p:sp>
      <p:sp>
        <p:nvSpPr>
          <p:cNvPr id="13" name="TextBox 12">
            <a:extLst>
              <a:ext uri="{FF2B5EF4-FFF2-40B4-BE49-F238E27FC236}">
                <a16:creationId xmlns:a16="http://schemas.microsoft.com/office/drawing/2014/main" id="{51A6238C-0D2F-F743-9BC0-69990FD9A739}"/>
              </a:ext>
            </a:extLst>
          </p:cNvPr>
          <p:cNvSpPr txBox="1"/>
          <p:nvPr/>
        </p:nvSpPr>
        <p:spPr>
          <a:xfrm>
            <a:off x="1292725" y="3799481"/>
            <a:ext cx="410415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2000" b="1" u="none" strike="noStrike" cap="none" spc="0" normalizeH="0" baseline="0" dirty="0">
                <a:ln>
                  <a:noFill/>
                </a:ln>
                <a:solidFill>
                  <a:srgbClr val="00B0F0"/>
                </a:solidFill>
                <a:effectLst/>
                <a:uFillTx/>
                <a:latin typeface="Lato" panose="020F0502020204030203" pitchFamily="34" charset="0"/>
                <a:ea typeface="Lato" panose="020F0502020204030203" pitchFamily="34" charset="0"/>
                <a:cs typeface="Lato" panose="020F0502020204030203" pitchFamily="34" charset="0"/>
                <a:sym typeface="Helvetica Light"/>
              </a:rPr>
              <a:t>Training &amp;</a:t>
            </a:r>
            <a:r>
              <a:rPr kumimoji="0" lang="en-GB" sz="2000" b="1" u="none" strike="noStrike" cap="none" spc="0" normalizeH="0" dirty="0">
                <a:ln>
                  <a:noFill/>
                </a:ln>
                <a:solidFill>
                  <a:srgbClr val="00B0F0"/>
                </a:solidFill>
                <a:effectLst/>
                <a:uFillTx/>
                <a:latin typeface="Lato" panose="020F0502020204030203" pitchFamily="34" charset="0"/>
                <a:ea typeface="Lato" panose="020F0502020204030203" pitchFamily="34" charset="0"/>
                <a:cs typeface="Lato" panose="020F0502020204030203" pitchFamily="34" charset="0"/>
                <a:sym typeface="Helvetica Light"/>
              </a:rPr>
              <a:t> Certification </a:t>
            </a:r>
            <a:endParaRPr kumimoji="0" lang="en-GB" sz="2000" b="1" u="none" strike="noStrike" cap="none" spc="0" normalizeH="0" baseline="0" dirty="0">
              <a:ln>
                <a:noFill/>
              </a:ln>
              <a:solidFill>
                <a:srgbClr val="00B0F0"/>
              </a:solidFill>
              <a:effectLst/>
              <a:uFillTx/>
              <a:latin typeface="Lato" panose="020F0502020204030203" pitchFamily="34" charset="0"/>
              <a:ea typeface="Lato" panose="020F0502020204030203" pitchFamily="34" charset="0"/>
              <a:cs typeface="Lato" panose="020F0502020204030203" pitchFamily="34" charset="0"/>
              <a:sym typeface="Helvetica Light"/>
            </a:endParaRPr>
          </a:p>
        </p:txBody>
      </p:sp>
      <p:sp>
        <p:nvSpPr>
          <p:cNvPr id="14" name="TextBox 13">
            <a:extLst>
              <a:ext uri="{FF2B5EF4-FFF2-40B4-BE49-F238E27FC236}">
                <a16:creationId xmlns:a16="http://schemas.microsoft.com/office/drawing/2014/main" id="{2A84CF13-7A08-7443-B553-C262835498BA}"/>
              </a:ext>
            </a:extLst>
          </p:cNvPr>
          <p:cNvSpPr txBox="1"/>
          <p:nvPr/>
        </p:nvSpPr>
        <p:spPr>
          <a:xfrm>
            <a:off x="1292725" y="4693645"/>
            <a:ext cx="228600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2000" b="1" u="none" strike="noStrike" cap="none" spc="0" normalizeH="0" baseline="0" dirty="0">
                <a:ln>
                  <a:noFill/>
                </a:ln>
                <a:solidFill>
                  <a:srgbClr val="00B0F0"/>
                </a:solidFill>
                <a:effectLst/>
                <a:uFillTx/>
                <a:latin typeface="Lato" panose="020F0502020204030203" pitchFamily="34" charset="0"/>
                <a:ea typeface="Lato" panose="020F0502020204030203" pitchFamily="34" charset="0"/>
                <a:cs typeface="Lato" panose="020F0502020204030203" pitchFamily="34" charset="0"/>
                <a:sym typeface="Helvetica Light"/>
              </a:rPr>
              <a:t>Evaluation</a:t>
            </a:r>
          </a:p>
        </p:txBody>
      </p:sp>
      <p:pic>
        <p:nvPicPr>
          <p:cNvPr id="16" name="Picture 15">
            <a:extLst>
              <a:ext uri="{FF2B5EF4-FFF2-40B4-BE49-F238E27FC236}">
                <a16:creationId xmlns:a16="http://schemas.microsoft.com/office/drawing/2014/main" id="{515CA245-68B4-3949-B666-5AA19206BAD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17991" y="2563264"/>
            <a:ext cx="4057602" cy="4294735"/>
          </a:xfrm>
          <a:prstGeom prst="rect">
            <a:avLst/>
          </a:prstGeom>
          <a:effectLst>
            <a:softEdge rad="101600"/>
          </a:effectLst>
        </p:spPr>
      </p:pic>
      <p:sp>
        <p:nvSpPr>
          <p:cNvPr id="18" name="Action Button: Forward or Next 17">
            <a:hlinkClick r:id="" action="ppaction://hlinkshowjump?jump=nextslide" highlightClick="1"/>
            <a:extLst>
              <a:ext uri="{FF2B5EF4-FFF2-40B4-BE49-F238E27FC236}">
                <a16:creationId xmlns:a16="http://schemas.microsoft.com/office/drawing/2014/main" id="{9B5908CF-07C0-4440-8F5B-65C9B3BC6E55}"/>
              </a:ext>
            </a:extLst>
          </p:cNvPr>
          <p:cNvSpPr/>
          <p:nvPr/>
        </p:nvSpPr>
        <p:spPr>
          <a:xfrm>
            <a:off x="4750242" y="6356349"/>
            <a:ext cx="345740" cy="365125"/>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Action Button: Home 18">
            <a:hlinkClick r:id="rId9" action="ppaction://hlinksldjump" highlightClick="1"/>
            <a:extLst>
              <a:ext uri="{FF2B5EF4-FFF2-40B4-BE49-F238E27FC236}">
                <a16:creationId xmlns:a16="http://schemas.microsoft.com/office/drawing/2014/main" id="{658A0E77-DB12-6F4B-87EA-4E6EBFD764BF}"/>
              </a:ext>
            </a:extLst>
          </p:cNvPr>
          <p:cNvSpPr/>
          <p:nvPr/>
        </p:nvSpPr>
        <p:spPr>
          <a:xfrm>
            <a:off x="4294613" y="6356349"/>
            <a:ext cx="345740" cy="365125"/>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Action Button: Back or Previous 19">
            <a:hlinkClick r:id="" action="ppaction://hlinkshowjump?jump=previousslide" highlightClick="1"/>
            <a:extLst>
              <a:ext uri="{FF2B5EF4-FFF2-40B4-BE49-F238E27FC236}">
                <a16:creationId xmlns:a16="http://schemas.microsoft.com/office/drawing/2014/main" id="{BE7032A8-32FF-AC45-BE6A-65EF776B89E5}"/>
              </a:ext>
            </a:extLst>
          </p:cNvPr>
          <p:cNvSpPr/>
          <p:nvPr/>
        </p:nvSpPr>
        <p:spPr>
          <a:xfrm>
            <a:off x="3818965" y="6356350"/>
            <a:ext cx="365760" cy="365125"/>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493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latin typeface="Lato Heavy" panose="020F0502020204030203" pitchFamily="34" charset="0"/>
                <a:ea typeface="Lato Heavy" panose="020F0502020204030203" pitchFamily="34" charset="0"/>
                <a:cs typeface="Lato Heavy" panose="020F0502020204030203" pitchFamily="34" charset="0"/>
              </a:rPr>
              <a:t>Sustainability Through Quality Management</a:t>
            </a:r>
          </a:p>
        </p:txBody>
      </p:sp>
      <p:sp>
        <p:nvSpPr>
          <p:cNvPr id="5" name="Date Placeholder 4"/>
          <p:cNvSpPr>
            <a:spLocks noGrp="1"/>
          </p:cNvSpPr>
          <p:nvPr>
            <p:ph type="dt" sz="half" idx="2"/>
          </p:nvPr>
        </p:nvSpPr>
        <p:spPr>
          <a:xfrm>
            <a:off x="355596" y="6356350"/>
            <a:ext cx="3054578" cy="365125"/>
          </a:xfrm>
        </p:spPr>
        <p:txBody>
          <a:bodyPr/>
          <a:lstStyle/>
          <a:p>
            <a:r>
              <a:rPr lang="en-GB" sz="1000" dirty="0"/>
              <a:t>WINS Initiatives to Support the Sustainability of NSSC </a:t>
            </a:r>
            <a:endParaRPr lang="en-US" sz="1000" dirty="0"/>
          </a:p>
        </p:txBody>
      </p:sp>
      <p:pic>
        <p:nvPicPr>
          <p:cNvPr id="7" name="Picture 6">
            <a:extLst>
              <a:ext uri="{FF2B5EF4-FFF2-40B4-BE49-F238E27FC236}">
                <a16:creationId xmlns:a16="http://schemas.microsoft.com/office/drawing/2014/main" id="{76848441-052F-9440-B035-141C25A5C1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32077" y="1290919"/>
            <a:ext cx="3236360" cy="4174244"/>
          </a:xfrm>
          <a:prstGeom prst="rect">
            <a:avLst/>
          </a:prstGeom>
          <a:ln>
            <a:solidFill>
              <a:schemeClr val="accent1"/>
            </a:solidFill>
          </a:ln>
        </p:spPr>
      </p:pic>
      <p:sp>
        <p:nvSpPr>
          <p:cNvPr id="11" name="Rectangle 10">
            <a:extLst>
              <a:ext uri="{FF2B5EF4-FFF2-40B4-BE49-F238E27FC236}">
                <a16:creationId xmlns:a16="http://schemas.microsoft.com/office/drawing/2014/main" id="{0C3535C5-7266-3B4E-A155-C92207A10FC3}"/>
              </a:ext>
            </a:extLst>
          </p:cNvPr>
          <p:cNvSpPr/>
          <p:nvPr/>
        </p:nvSpPr>
        <p:spPr>
          <a:xfrm>
            <a:off x="503705" y="1157655"/>
            <a:ext cx="4949191" cy="3416320"/>
          </a:xfrm>
          <a:prstGeom prst="rect">
            <a:avLst/>
          </a:prstGeom>
        </p:spPr>
        <p:txBody>
          <a:bodyPr wrap="square">
            <a:spAutoFit/>
          </a:bodyPr>
          <a:lstStyle/>
          <a:p>
            <a:r>
              <a:rPr lang="en-GB" dirty="0">
                <a:solidFill>
                  <a:schemeClr val="bg1"/>
                </a:solidFill>
                <a:latin typeface="Lato" panose="020F0502020204030203" pitchFamily="34" charset="0"/>
                <a:ea typeface="Lato" panose="020F0502020204030203" pitchFamily="34" charset="0"/>
                <a:cs typeface="Lato" panose="020F0502020204030203" pitchFamily="34" charset="0"/>
              </a:rPr>
              <a:t>IAEA Nuclear Security Series No. 20: </a:t>
            </a:r>
            <a:r>
              <a:rPr lang="en-GB" i="1" dirty="0">
                <a:solidFill>
                  <a:schemeClr val="bg1"/>
                </a:solidFill>
                <a:latin typeface="Lato" panose="020F0502020204030203" pitchFamily="34" charset="0"/>
                <a:ea typeface="Lato" panose="020F0502020204030203" pitchFamily="34" charset="0"/>
                <a:cs typeface="Lato" panose="020F0502020204030203" pitchFamily="34" charset="0"/>
              </a:rPr>
              <a:t>Nuclear Security Fundamentals</a:t>
            </a:r>
          </a:p>
          <a:p>
            <a:endParaRPr lang="en-GB" i="1" dirty="0">
              <a:solidFill>
                <a:schemeClr val="bg1"/>
              </a:solidFill>
              <a:latin typeface="Lato" panose="020F0502020204030203" pitchFamily="34" charset="0"/>
              <a:ea typeface="Lato" panose="020F0502020204030203" pitchFamily="34" charset="0"/>
              <a:cs typeface="Lato" panose="020F0502020204030203" pitchFamily="34" charset="0"/>
            </a:endParaRPr>
          </a:p>
          <a:p>
            <a:pPr lvl="0"/>
            <a:r>
              <a:rPr lang="en-GB" i="1" dirty="0">
                <a:solidFill>
                  <a:schemeClr val="bg1"/>
                </a:solidFill>
                <a:latin typeface="Lato" panose="020F0502020204030203" pitchFamily="34" charset="0"/>
                <a:ea typeface="Lato" panose="020F0502020204030203" pitchFamily="34" charset="0"/>
                <a:cs typeface="Lato" panose="020F0502020204030203" pitchFamily="34" charset="0"/>
              </a:rPr>
              <a:t>Among the actions that States can take to sustain nuclear security:</a:t>
            </a:r>
          </a:p>
          <a:p>
            <a:pPr marL="285750" lvl="0" indent="-285750">
              <a:buFont typeface="Arial" panose="020B0604020202020204" pitchFamily="34" charset="0"/>
              <a:buChar char="•"/>
            </a:pPr>
            <a:r>
              <a:rPr lang="en-GB" i="1" dirty="0">
                <a:solidFill>
                  <a:schemeClr val="bg1"/>
                </a:solidFill>
                <a:latin typeface="Lato" panose="020F0502020204030203" pitchFamily="34" charset="0"/>
                <a:ea typeface="Lato" panose="020F0502020204030203" pitchFamily="34" charset="0"/>
                <a:cs typeface="Lato" panose="020F0502020204030203" pitchFamily="34" charset="0"/>
              </a:rPr>
              <a:t>Developing, implementing, and maintaining appropriate and effective integrated management systems including quality management systems.</a:t>
            </a:r>
            <a:endParaRPr lang="en-US" i="1"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en-GB" i="1" dirty="0">
              <a:latin typeface="Lato" panose="020F0502020204030203" pitchFamily="34" charset="0"/>
              <a:ea typeface="Lato" panose="020F0502020204030203" pitchFamily="34" charset="0"/>
              <a:cs typeface="Lato" panose="020F0502020204030203" pitchFamily="34" charset="0"/>
            </a:endParaRPr>
          </a:p>
          <a:p>
            <a:endParaRPr lang="en-GB" i="1"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en-GB"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8" name="Picture 7">
            <a:extLst>
              <a:ext uri="{FF2B5EF4-FFF2-40B4-BE49-F238E27FC236}">
                <a16:creationId xmlns:a16="http://schemas.microsoft.com/office/drawing/2014/main" id="{FC7E861B-40C0-7548-A85C-0EE6EF159A5C}"/>
              </a:ext>
            </a:extLst>
          </p:cNvPr>
          <p:cNvPicPr>
            <a:picLocks noChangeAspect="1"/>
          </p:cNvPicPr>
          <p:nvPr/>
        </p:nvPicPr>
        <p:blipFill>
          <a:blip r:embed="rId4"/>
          <a:stretch>
            <a:fillRect/>
          </a:stretch>
        </p:blipFill>
        <p:spPr>
          <a:xfrm>
            <a:off x="396550" y="3948511"/>
            <a:ext cx="3378678" cy="1516651"/>
          </a:xfrm>
          <a:prstGeom prst="rect">
            <a:avLst/>
          </a:prstGeom>
        </p:spPr>
      </p:pic>
      <p:pic>
        <p:nvPicPr>
          <p:cNvPr id="10" name="Picture 9">
            <a:extLst>
              <a:ext uri="{FF2B5EF4-FFF2-40B4-BE49-F238E27FC236}">
                <a16:creationId xmlns:a16="http://schemas.microsoft.com/office/drawing/2014/main" id="{03DED43C-C711-6145-A7C4-EEEE81853A5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75228" y="3948511"/>
            <a:ext cx="1564004" cy="1516651"/>
          </a:xfrm>
          <a:prstGeom prst="rect">
            <a:avLst/>
          </a:prstGeom>
          <a:ln>
            <a:solidFill>
              <a:srgbClr val="006AAA"/>
            </a:solidFill>
          </a:ln>
        </p:spPr>
      </p:pic>
      <p:sp>
        <p:nvSpPr>
          <p:cNvPr id="13" name="Action Button: Forward or Next 12">
            <a:hlinkClick r:id="" action="ppaction://hlinkshowjump?jump=nextslide" highlightClick="1"/>
            <a:extLst>
              <a:ext uri="{FF2B5EF4-FFF2-40B4-BE49-F238E27FC236}">
                <a16:creationId xmlns:a16="http://schemas.microsoft.com/office/drawing/2014/main" id="{B51ED38E-06F9-5340-94AB-C382D5880BF9}"/>
              </a:ext>
            </a:extLst>
          </p:cNvPr>
          <p:cNvSpPr/>
          <p:nvPr/>
        </p:nvSpPr>
        <p:spPr>
          <a:xfrm>
            <a:off x="4750242" y="6356349"/>
            <a:ext cx="345740" cy="365125"/>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Action Button: Home 13">
            <a:hlinkClick r:id="rId6" action="ppaction://hlinksldjump" highlightClick="1"/>
            <a:extLst>
              <a:ext uri="{FF2B5EF4-FFF2-40B4-BE49-F238E27FC236}">
                <a16:creationId xmlns:a16="http://schemas.microsoft.com/office/drawing/2014/main" id="{78F8CCBA-8439-8A4C-B624-EDB4D38F1D2F}"/>
              </a:ext>
            </a:extLst>
          </p:cNvPr>
          <p:cNvSpPr/>
          <p:nvPr/>
        </p:nvSpPr>
        <p:spPr>
          <a:xfrm>
            <a:off x="4294613" y="6356349"/>
            <a:ext cx="345740" cy="365125"/>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Action Button: Back or Previous 14">
            <a:hlinkClick r:id="" action="ppaction://hlinkshowjump?jump=previousslide" highlightClick="1"/>
            <a:extLst>
              <a:ext uri="{FF2B5EF4-FFF2-40B4-BE49-F238E27FC236}">
                <a16:creationId xmlns:a16="http://schemas.microsoft.com/office/drawing/2014/main" id="{48AFA162-28CA-1046-ABB5-BB4459EA2F56}"/>
              </a:ext>
            </a:extLst>
          </p:cNvPr>
          <p:cNvSpPr/>
          <p:nvPr/>
        </p:nvSpPr>
        <p:spPr>
          <a:xfrm>
            <a:off x="3818965" y="6356350"/>
            <a:ext cx="365760" cy="365125"/>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0886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915388"/>
            <a:ext cx="9144000" cy="1125537"/>
          </a:xfrm>
        </p:spPr>
        <p:txBody>
          <a:bodyPr>
            <a:noAutofit/>
          </a:bodyPr>
          <a:lstStyle/>
          <a:p>
            <a:r>
              <a:rPr lang="en-US" sz="3000" dirty="0">
                <a:solidFill>
                  <a:schemeClr val="tx2"/>
                </a:solidFill>
                <a:latin typeface="Lato Heavy" panose="020F0502020204030203" pitchFamily="34" charset="0"/>
                <a:ea typeface="Lato Heavy" panose="020F0502020204030203" pitchFamily="34" charset="0"/>
                <a:cs typeface="Lato Heavy" panose="020F0502020204030203" pitchFamily="34" charset="0"/>
              </a:rPr>
              <a:t>Partnership with Mexico and Canada</a:t>
            </a:r>
          </a:p>
        </p:txBody>
      </p:sp>
      <p:pic>
        <p:nvPicPr>
          <p:cNvPr id="7" name="Picture 6" descr="https://www.inin.gob.mx/imgs/emblemainin.jpg">
            <a:extLst>
              <a:ext uri="{FF2B5EF4-FFF2-40B4-BE49-F238E27FC236}">
                <a16:creationId xmlns:a16="http://schemas.microsoft.com/office/drawing/2014/main" id="{89AFA387-D1AF-F44E-8C17-DA279CACCC1E}"/>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2510197" y="4462328"/>
            <a:ext cx="4399284" cy="1322843"/>
          </a:xfrm>
          <a:prstGeom prst="rect">
            <a:avLst/>
          </a:prstGeom>
          <a:noFill/>
          <a:ln>
            <a:noFill/>
          </a:ln>
        </p:spPr>
      </p:pic>
      <p:pic>
        <p:nvPicPr>
          <p:cNvPr id="8" name="Imagen 1" descr="goc-colour-en">
            <a:extLst>
              <a:ext uri="{FF2B5EF4-FFF2-40B4-BE49-F238E27FC236}">
                <a16:creationId xmlns:a16="http://schemas.microsoft.com/office/drawing/2014/main" id="{EF914830-BB78-E24A-A12A-3338F30858AE}"/>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1309956" y="2040925"/>
            <a:ext cx="6800374" cy="848049"/>
          </a:xfrm>
          <a:prstGeom prst="rect">
            <a:avLst/>
          </a:prstGeom>
          <a:noFill/>
          <a:ln>
            <a:noFill/>
          </a:ln>
        </p:spPr>
      </p:pic>
      <p:sp>
        <p:nvSpPr>
          <p:cNvPr id="3" name="Slide Number Placeholder 2">
            <a:extLst>
              <a:ext uri="{FF2B5EF4-FFF2-40B4-BE49-F238E27FC236}">
                <a16:creationId xmlns:a16="http://schemas.microsoft.com/office/drawing/2014/main" id="{A43E7D4D-61D3-B047-9861-C5DDC92F35C7}"/>
              </a:ext>
            </a:extLst>
          </p:cNvPr>
          <p:cNvSpPr>
            <a:spLocks noGrp="1"/>
          </p:cNvSpPr>
          <p:nvPr>
            <p:ph type="sldNum" sz="quarter" idx="2"/>
          </p:nvPr>
        </p:nvSpPr>
        <p:spPr/>
        <p:txBody>
          <a:bodyPr/>
          <a:lstStyle/>
          <a:p>
            <a:fld id="{86CB4B4D-7CA3-9044-876B-883B54F8677D}" type="slidenum">
              <a:rPr lang="en-US" smtClean="0"/>
              <a:t>9</a:t>
            </a:fld>
            <a:endParaRPr lang="en-US"/>
          </a:p>
        </p:txBody>
      </p:sp>
      <p:pic>
        <p:nvPicPr>
          <p:cNvPr id="5" name="Picture 4">
            <a:extLst>
              <a:ext uri="{FF2B5EF4-FFF2-40B4-BE49-F238E27FC236}">
                <a16:creationId xmlns:a16="http://schemas.microsoft.com/office/drawing/2014/main" id="{AFF6473A-C152-4095-93DC-95DAD218391B}"/>
              </a:ext>
            </a:extLst>
          </p:cNvPr>
          <p:cNvPicPr>
            <a:picLocks noChangeAspect="1"/>
          </p:cNvPicPr>
          <p:nvPr/>
        </p:nvPicPr>
        <p:blipFill>
          <a:blip r:embed="rId5"/>
          <a:stretch>
            <a:fillRect/>
          </a:stretch>
        </p:blipFill>
        <p:spPr>
          <a:xfrm>
            <a:off x="2510197" y="3244026"/>
            <a:ext cx="3782135" cy="1125537"/>
          </a:xfrm>
          <a:prstGeom prst="rect">
            <a:avLst/>
          </a:prstGeom>
        </p:spPr>
      </p:pic>
      <p:sp>
        <p:nvSpPr>
          <p:cNvPr id="10" name="Date Placeholder 4">
            <a:extLst>
              <a:ext uri="{FF2B5EF4-FFF2-40B4-BE49-F238E27FC236}">
                <a16:creationId xmlns:a16="http://schemas.microsoft.com/office/drawing/2014/main" id="{C26B98D3-A8BD-4149-8531-0FD2EF03B743}"/>
              </a:ext>
            </a:extLst>
          </p:cNvPr>
          <p:cNvSpPr txBox="1">
            <a:spLocks/>
          </p:cNvSpPr>
          <p:nvPr/>
        </p:nvSpPr>
        <p:spPr>
          <a:xfrm>
            <a:off x="6517653" y="6268243"/>
            <a:ext cx="2158790" cy="365125"/>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rgbClr val="898989"/>
                </a:solidFill>
                <a:latin typeface="Effra"/>
                <a:ea typeface="+mn-ea"/>
                <a:cs typeface="Effr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WINS Initiatives to Support the Sustainability of NSSC </a:t>
            </a:r>
            <a:endParaRPr lang="en-US" dirty="0"/>
          </a:p>
        </p:txBody>
      </p:sp>
      <p:sp>
        <p:nvSpPr>
          <p:cNvPr id="9" name="Action Button: Forward or Next 8">
            <a:hlinkClick r:id="" action="ppaction://hlinkshowjump?jump=nextslide" highlightClick="1"/>
            <a:extLst>
              <a:ext uri="{FF2B5EF4-FFF2-40B4-BE49-F238E27FC236}">
                <a16:creationId xmlns:a16="http://schemas.microsoft.com/office/drawing/2014/main" id="{88AD929C-E5E0-CD48-B8B8-DEB072BD69A8}"/>
              </a:ext>
            </a:extLst>
          </p:cNvPr>
          <p:cNvSpPr/>
          <p:nvPr/>
        </p:nvSpPr>
        <p:spPr>
          <a:xfrm>
            <a:off x="4750242" y="6356349"/>
            <a:ext cx="345740" cy="365125"/>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Action Button: Home 10">
            <a:hlinkClick r:id="rId6" action="ppaction://hlinksldjump" highlightClick="1"/>
            <a:extLst>
              <a:ext uri="{FF2B5EF4-FFF2-40B4-BE49-F238E27FC236}">
                <a16:creationId xmlns:a16="http://schemas.microsoft.com/office/drawing/2014/main" id="{858968E4-9BC9-F542-882F-74E327A0298C}"/>
              </a:ext>
            </a:extLst>
          </p:cNvPr>
          <p:cNvSpPr/>
          <p:nvPr/>
        </p:nvSpPr>
        <p:spPr>
          <a:xfrm>
            <a:off x="4294613" y="6356349"/>
            <a:ext cx="345740" cy="365125"/>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Action Button: Back or Previous 11">
            <a:hlinkClick r:id="" action="ppaction://hlinkshowjump?jump=previousslide" highlightClick="1"/>
            <a:extLst>
              <a:ext uri="{FF2B5EF4-FFF2-40B4-BE49-F238E27FC236}">
                <a16:creationId xmlns:a16="http://schemas.microsoft.com/office/drawing/2014/main" id="{CB650543-502F-4841-83C9-74F9217FDD52}"/>
              </a:ext>
            </a:extLst>
          </p:cNvPr>
          <p:cNvSpPr/>
          <p:nvPr/>
        </p:nvSpPr>
        <p:spPr>
          <a:xfrm>
            <a:off x="3818965" y="6356350"/>
            <a:ext cx="365760" cy="365125"/>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2057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12.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Calibri"/>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a:defPPr>
      </a:lstStyle>
    </a:txDef>
  </a:objectDefaults>
  <a:extraClrSchemeLst/>
  <a:extLst>
    <a:ext uri="{05A4C25C-085E-4340-85A3-A5531E510DB2}">
      <thm15:themeFamily xmlns:thm15="http://schemas.microsoft.com/office/thememl/2012/main" name="Master_November 2017_PowerPoint.potx" id="{9EA40AF0-CB41-4A3D-B263-A44D37ABBC9F}" vid="{52DDA2D1-8A14-4252-B535-5C560E33B6AB}"/>
    </a:ext>
  </a:extLst>
</a:theme>
</file>

<file path=ppt/theme/theme2.xml><?xml version="1.0" encoding="utf-8"?>
<a:theme xmlns:a="http://schemas.openxmlformats.org/drawingml/2006/main" name="White">
  <a:themeElements>
    <a:clrScheme name="Custom 2">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EFFFF"/>
      </a:hlink>
      <a:folHlink>
        <a:srgbClr val="800080"/>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2711</TotalTime>
  <Words>726</Words>
  <Application>Microsoft Macintosh PowerPoint</Application>
  <PresentationFormat>On-screen Show (4:3)</PresentationFormat>
  <Paragraphs>126</Paragraphs>
  <Slides>16</Slides>
  <Notes>10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16</vt:i4>
      </vt:variant>
    </vt:vector>
  </HeadingPairs>
  <TitlesOfParts>
    <vt:vector size="29" baseType="lpstr">
      <vt:lpstr>Arial</vt:lpstr>
      <vt:lpstr>Calibri</vt:lpstr>
      <vt:lpstr>Cambria</vt:lpstr>
      <vt:lpstr>Effra</vt:lpstr>
      <vt:lpstr>Effra Light</vt:lpstr>
      <vt:lpstr>Gill Sans</vt:lpstr>
      <vt:lpstr>Helvetica Light</vt:lpstr>
      <vt:lpstr>Lato</vt:lpstr>
      <vt:lpstr>Lato Heavy</vt:lpstr>
      <vt:lpstr>Merriweather</vt:lpstr>
      <vt:lpstr>Noticia Text</vt:lpstr>
      <vt:lpstr>Office Theme</vt:lpstr>
      <vt:lpstr>White</vt:lpstr>
      <vt:lpstr>WINS Initiatives to Support the Sustainability of Nuclear Security Support Centres (NSSC)</vt:lpstr>
      <vt:lpstr>WINS Initiatives to Support the Sustainability of NSSC</vt:lpstr>
      <vt:lpstr>PowerPoint Presentation</vt:lpstr>
      <vt:lpstr>Political Commitment to Sustainable Nuclear Security: IAEA INFCIRC/869 </vt:lpstr>
      <vt:lpstr>IAEA INFCIRC/901 Commitment</vt:lpstr>
      <vt:lpstr>INFCIRC/869 and INFCIRC 901</vt:lpstr>
      <vt:lpstr>WINS Support Services to NSSCs</vt:lpstr>
      <vt:lpstr>Sustainability Through Quality Management</vt:lpstr>
      <vt:lpstr>Partnership with Mexico and Canada</vt:lpstr>
      <vt:lpstr>PowerPoint Presentation</vt:lpstr>
      <vt:lpstr>Achievements in Numbers</vt:lpstr>
      <vt:lpstr>PowerPoint Presentation</vt:lpstr>
      <vt:lpstr>Current and Future Activities</vt:lpstr>
      <vt:lpstr>Scoping Visit to Thailand</vt:lpstr>
      <vt:lpstr>Summary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Johnson</dc:creator>
  <cp:lastModifiedBy>Daniel Johnson</cp:lastModifiedBy>
  <cp:revision>264</cp:revision>
  <cp:lastPrinted>2019-08-26T13:42:00Z</cp:lastPrinted>
  <dcterms:created xsi:type="dcterms:W3CDTF">2018-10-09T04:12:43Z</dcterms:created>
  <dcterms:modified xsi:type="dcterms:W3CDTF">2020-02-09T21:04:29Z</dcterms:modified>
</cp:coreProperties>
</file>