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5" r:id="rId1"/>
  </p:sldMasterIdLst>
  <p:notesMasterIdLst>
    <p:notesMasterId r:id="rId14"/>
  </p:notesMasterIdLst>
  <p:sldIdLst>
    <p:sldId id="256" r:id="rId2"/>
    <p:sldId id="257" r:id="rId3"/>
    <p:sldId id="258" r:id="rId4"/>
    <p:sldId id="268" r:id="rId5"/>
    <p:sldId id="269" r:id="rId6"/>
    <p:sldId id="261" r:id="rId7"/>
    <p:sldId id="262" r:id="rId8"/>
    <p:sldId id="267" r:id="rId9"/>
    <p:sldId id="265" r:id="rId10"/>
    <p:sldId id="270" r:id="rId11"/>
    <p:sldId id="271" r:id="rId12"/>
    <p:sldId id="27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_rels/data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image" Target="../media/image4.jpg"/><Relationship Id="rId4" Type="http://schemas.openxmlformats.org/officeDocument/2006/relationships/image" Target="../media/image7.jpg"/></Relationships>
</file>

<file path=ppt/diagrams/_rels/drawing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image" Target="../media/image4.jpg"/><Relationship Id="rId4" Type="http://schemas.openxmlformats.org/officeDocument/2006/relationships/image" Target="../media/image7.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52A975-8E38-42CF-8795-2183F9C10408}" type="doc">
      <dgm:prSet loTypeId="urn:microsoft.com/office/officeart/2005/8/layout/target3" loCatId="list" qsTypeId="urn:microsoft.com/office/officeart/2005/8/quickstyle/3d1" qsCatId="3D" csTypeId="urn:microsoft.com/office/officeart/2005/8/colors/accent1_2" csCatId="accent1" phldr="1"/>
      <dgm:spPr/>
      <dgm:t>
        <a:bodyPr/>
        <a:lstStyle/>
        <a:p>
          <a:endParaRPr lang="en-US"/>
        </a:p>
      </dgm:t>
    </dgm:pt>
    <dgm:pt modelId="{99262643-DF71-4A80-BD6F-8F2F9D861B0E}">
      <dgm:prSet/>
      <dgm:spPr/>
      <dgm:t>
        <a:bodyPr/>
        <a:lstStyle/>
        <a:p>
          <a:pPr rtl="0"/>
          <a:r>
            <a:rPr lang="en-US" b="1" dirty="0" smtClean="0"/>
            <a:t>INTER-AGENCY COLLABORATION IN COMBATING ILLICIT TRAFFICKING OF RADIOACTIVE MATERIALS IN KENYA</a:t>
          </a:r>
          <a:endParaRPr lang="en-US" dirty="0"/>
        </a:p>
      </dgm:t>
    </dgm:pt>
    <dgm:pt modelId="{668DB286-6167-4626-B343-2F78BE790FCD}" type="parTrans" cxnId="{0B549BDA-99E7-41E4-909A-78A6FD3B606B}">
      <dgm:prSet/>
      <dgm:spPr/>
      <dgm:t>
        <a:bodyPr/>
        <a:lstStyle/>
        <a:p>
          <a:endParaRPr lang="en-US"/>
        </a:p>
      </dgm:t>
    </dgm:pt>
    <dgm:pt modelId="{DBD4674C-6F63-4B13-8D2E-90A956593A00}" type="sibTrans" cxnId="{0B549BDA-99E7-41E4-909A-78A6FD3B606B}">
      <dgm:prSet/>
      <dgm:spPr/>
      <dgm:t>
        <a:bodyPr/>
        <a:lstStyle/>
        <a:p>
          <a:endParaRPr lang="en-US"/>
        </a:p>
      </dgm:t>
    </dgm:pt>
    <dgm:pt modelId="{1247B7D4-8034-4501-8EB0-5D74572326E5}" type="pres">
      <dgm:prSet presAssocID="{6552A975-8E38-42CF-8795-2183F9C10408}" presName="Name0" presStyleCnt="0">
        <dgm:presLayoutVars>
          <dgm:chMax val="7"/>
          <dgm:dir/>
          <dgm:animLvl val="lvl"/>
          <dgm:resizeHandles val="exact"/>
        </dgm:presLayoutVars>
      </dgm:prSet>
      <dgm:spPr/>
      <dgm:t>
        <a:bodyPr/>
        <a:lstStyle/>
        <a:p>
          <a:endParaRPr lang="en-US"/>
        </a:p>
      </dgm:t>
    </dgm:pt>
    <dgm:pt modelId="{A05BB6C7-734D-40C4-B52F-648892B2ACBD}" type="pres">
      <dgm:prSet presAssocID="{99262643-DF71-4A80-BD6F-8F2F9D861B0E}" presName="circle1" presStyleLbl="node1" presStyleIdx="0" presStyleCnt="1"/>
      <dgm:spPr/>
    </dgm:pt>
    <dgm:pt modelId="{6EE865BF-CA3A-408F-9242-83A77C34EC12}" type="pres">
      <dgm:prSet presAssocID="{99262643-DF71-4A80-BD6F-8F2F9D861B0E}" presName="space" presStyleCnt="0"/>
      <dgm:spPr/>
    </dgm:pt>
    <dgm:pt modelId="{0B8AC435-CFDF-4ED5-A50E-CC02B1F5E88E}" type="pres">
      <dgm:prSet presAssocID="{99262643-DF71-4A80-BD6F-8F2F9D861B0E}" presName="rect1" presStyleLbl="alignAcc1" presStyleIdx="0" presStyleCnt="1"/>
      <dgm:spPr/>
      <dgm:t>
        <a:bodyPr/>
        <a:lstStyle/>
        <a:p>
          <a:endParaRPr lang="en-US"/>
        </a:p>
      </dgm:t>
    </dgm:pt>
    <dgm:pt modelId="{9CAD1789-DF63-4F48-9684-9D24AEE8F128}" type="pres">
      <dgm:prSet presAssocID="{99262643-DF71-4A80-BD6F-8F2F9D861B0E}" presName="rect1ParTxNoCh" presStyleLbl="alignAcc1" presStyleIdx="0" presStyleCnt="1">
        <dgm:presLayoutVars>
          <dgm:chMax val="1"/>
          <dgm:bulletEnabled val="1"/>
        </dgm:presLayoutVars>
      </dgm:prSet>
      <dgm:spPr/>
      <dgm:t>
        <a:bodyPr/>
        <a:lstStyle/>
        <a:p>
          <a:endParaRPr lang="en-US"/>
        </a:p>
      </dgm:t>
    </dgm:pt>
  </dgm:ptLst>
  <dgm:cxnLst>
    <dgm:cxn modelId="{1D860592-C896-46B9-9DC6-18DE5505ECFB}" type="presOf" srcId="{99262643-DF71-4A80-BD6F-8F2F9D861B0E}" destId="{0B8AC435-CFDF-4ED5-A50E-CC02B1F5E88E}" srcOrd="0" destOrd="0" presId="urn:microsoft.com/office/officeart/2005/8/layout/target3"/>
    <dgm:cxn modelId="{0B549BDA-99E7-41E4-909A-78A6FD3B606B}" srcId="{6552A975-8E38-42CF-8795-2183F9C10408}" destId="{99262643-DF71-4A80-BD6F-8F2F9D861B0E}" srcOrd="0" destOrd="0" parTransId="{668DB286-6167-4626-B343-2F78BE790FCD}" sibTransId="{DBD4674C-6F63-4B13-8D2E-90A956593A00}"/>
    <dgm:cxn modelId="{69EB6AA5-CF0E-4EFA-B656-F9C4A1E8B4F6}" type="presOf" srcId="{99262643-DF71-4A80-BD6F-8F2F9D861B0E}" destId="{9CAD1789-DF63-4F48-9684-9D24AEE8F128}" srcOrd="1" destOrd="0" presId="urn:microsoft.com/office/officeart/2005/8/layout/target3"/>
    <dgm:cxn modelId="{83055CE6-3C0C-4518-8EE1-B551BEB00964}" type="presOf" srcId="{6552A975-8E38-42CF-8795-2183F9C10408}" destId="{1247B7D4-8034-4501-8EB0-5D74572326E5}" srcOrd="0" destOrd="0" presId="urn:microsoft.com/office/officeart/2005/8/layout/target3"/>
    <dgm:cxn modelId="{081B426A-8BED-4E17-AD0B-2FFD78F3726D}" type="presParOf" srcId="{1247B7D4-8034-4501-8EB0-5D74572326E5}" destId="{A05BB6C7-734D-40C4-B52F-648892B2ACBD}" srcOrd="0" destOrd="0" presId="urn:microsoft.com/office/officeart/2005/8/layout/target3"/>
    <dgm:cxn modelId="{A31C0C72-C091-4D7F-86C4-EA9F04ACD67A}" type="presParOf" srcId="{1247B7D4-8034-4501-8EB0-5D74572326E5}" destId="{6EE865BF-CA3A-408F-9242-83A77C34EC12}" srcOrd="1" destOrd="0" presId="urn:microsoft.com/office/officeart/2005/8/layout/target3"/>
    <dgm:cxn modelId="{0D9684B8-D801-4A05-89C8-640598E0F53C}" type="presParOf" srcId="{1247B7D4-8034-4501-8EB0-5D74572326E5}" destId="{0B8AC435-CFDF-4ED5-A50E-CC02B1F5E88E}" srcOrd="2" destOrd="0" presId="urn:microsoft.com/office/officeart/2005/8/layout/target3"/>
    <dgm:cxn modelId="{73A3EBAA-EBAF-4077-AA3D-1F5CA99DE2D3}" type="presParOf" srcId="{1247B7D4-8034-4501-8EB0-5D74572326E5}" destId="{9CAD1789-DF63-4F48-9684-9D24AEE8F128}" srcOrd="3"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9F6EC6D-B016-44AD-9FB5-D0CE054A4225}" type="doc">
      <dgm:prSet loTypeId="urn:microsoft.com/office/officeart/2005/8/layout/target3" loCatId="list" qsTypeId="urn:microsoft.com/office/officeart/2005/8/quickstyle/3d1" qsCatId="3D" csTypeId="urn:microsoft.com/office/officeart/2005/8/colors/accent1_2" csCatId="accent1" phldr="1"/>
      <dgm:spPr/>
      <dgm:t>
        <a:bodyPr/>
        <a:lstStyle/>
        <a:p>
          <a:endParaRPr lang="en-US"/>
        </a:p>
      </dgm:t>
    </dgm:pt>
    <dgm:pt modelId="{B663B5D4-E245-4017-AF7C-16123C594A26}">
      <dgm:prSet/>
      <dgm:spPr/>
      <dgm:t>
        <a:bodyPr/>
        <a:lstStyle/>
        <a:p>
          <a:pPr rtl="0"/>
          <a:r>
            <a:rPr lang="en-US" dirty="0" smtClean="0"/>
            <a:t>Other Legislations &amp; International Instruments</a:t>
          </a:r>
          <a:endParaRPr lang="en-US" dirty="0"/>
        </a:p>
      </dgm:t>
    </dgm:pt>
    <dgm:pt modelId="{FC16CC4B-E9AC-46FB-A209-AE99FC105423}" type="parTrans" cxnId="{521265A5-1E17-4D54-BEE7-897FB7F233D5}">
      <dgm:prSet/>
      <dgm:spPr/>
      <dgm:t>
        <a:bodyPr/>
        <a:lstStyle/>
        <a:p>
          <a:endParaRPr lang="en-US"/>
        </a:p>
      </dgm:t>
    </dgm:pt>
    <dgm:pt modelId="{3A624765-14CA-4DF8-B457-23D2084BE9C3}" type="sibTrans" cxnId="{521265A5-1E17-4D54-BEE7-897FB7F233D5}">
      <dgm:prSet/>
      <dgm:spPr/>
      <dgm:t>
        <a:bodyPr/>
        <a:lstStyle/>
        <a:p>
          <a:endParaRPr lang="en-US"/>
        </a:p>
      </dgm:t>
    </dgm:pt>
    <dgm:pt modelId="{3E4C0E28-AF03-440B-8D49-6425A17FD283}" type="pres">
      <dgm:prSet presAssocID="{19F6EC6D-B016-44AD-9FB5-D0CE054A4225}" presName="Name0" presStyleCnt="0">
        <dgm:presLayoutVars>
          <dgm:chMax val="7"/>
          <dgm:dir/>
          <dgm:animLvl val="lvl"/>
          <dgm:resizeHandles val="exact"/>
        </dgm:presLayoutVars>
      </dgm:prSet>
      <dgm:spPr/>
      <dgm:t>
        <a:bodyPr/>
        <a:lstStyle/>
        <a:p>
          <a:endParaRPr lang="en-US"/>
        </a:p>
      </dgm:t>
    </dgm:pt>
    <dgm:pt modelId="{8655D024-53F8-42D4-A3DE-661434DD0203}" type="pres">
      <dgm:prSet presAssocID="{B663B5D4-E245-4017-AF7C-16123C594A26}" presName="circle1" presStyleLbl="node1" presStyleIdx="0" presStyleCnt="1"/>
      <dgm:spPr/>
    </dgm:pt>
    <dgm:pt modelId="{0B7DE0F8-D9AF-4645-872B-5109CE48BC4A}" type="pres">
      <dgm:prSet presAssocID="{B663B5D4-E245-4017-AF7C-16123C594A26}" presName="space" presStyleCnt="0"/>
      <dgm:spPr/>
    </dgm:pt>
    <dgm:pt modelId="{58E8CD9C-0F65-4873-91F9-0A215139EC1B}" type="pres">
      <dgm:prSet presAssocID="{B663B5D4-E245-4017-AF7C-16123C594A26}" presName="rect1" presStyleLbl="alignAcc1" presStyleIdx="0" presStyleCnt="1"/>
      <dgm:spPr/>
      <dgm:t>
        <a:bodyPr/>
        <a:lstStyle/>
        <a:p>
          <a:endParaRPr lang="en-US"/>
        </a:p>
      </dgm:t>
    </dgm:pt>
    <dgm:pt modelId="{1792D78C-7946-4C2C-AC4B-5194554E1BDE}" type="pres">
      <dgm:prSet presAssocID="{B663B5D4-E245-4017-AF7C-16123C594A26}" presName="rect1ParTxNoCh" presStyleLbl="alignAcc1" presStyleIdx="0" presStyleCnt="1">
        <dgm:presLayoutVars>
          <dgm:chMax val="1"/>
          <dgm:bulletEnabled val="1"/>
        </dgm:presLayoutVars>
      </dgm:prSet>
      <dgm:spPr/>
      <dgm:t>
        <a:bodyPr/>
        <a:lstStyle/>
        <a:p>
          <a:endParaRPr lang="en-US"/>
        </a:p>
      </dgm:t>
    </dgm:pt>
  </dgm:ptLst>
  <dgm:cxnLst>
    <dgm:cxn modelId="{45CB8D43-6908-4EE2-A8A3-7CDFF313D75D}" type="presOf" srcId="{19F6EC6D-B016-44AD-9FB5-D0CE054A4225}" destId="{3E4C0E28-AF03-440B-8D49-6425A17FD283}" srcOrd="0" destOrd="0" presId="urn:microsoft.com/office/officeart/2005/8/layout/target3"/>
    <dgm:cxn modelId="{521265A5-1E17-4D54-BEE7-897FB7F233D5}" srcId="{19F6EC6D-B016-44AD-9FB5-D0CE054A4225}" destId="{B663B5D4-E245-4017-AF7C-16123C594A26}" srcOrd="0" destOrd="0" parTransId="{FC16CC4B-E9AC-46FB-A209-AE99FC105423}" sibTransId="{3A624765-14CA-4DF8-B457-23D2084BE9C3}"/>
    <dgm:cxn modelId="{B01DF2D5-AADE-41CF-B1A2-7A9BFD4A6AD9}" type="presOf" srcId="{B663B5D4-E245-4017-AF7C-16123C594A26}" destId="{58E8CD9C-0F65-4873-91F9-0A215139EC1B}" srcOrd="0" destOrd="0" presId="urn:microsoft.com/office/officeart/2005/8/layout/target3"/>
    <dgm:cxn modelId="{3E4E168C-AE95-4820-B48C-2171FD2B8DFB}" type="presOf" srcId="{B663B5D4-E245-4017-AF7C-16123C594A26}" destId="{1792D78C-7946-4C2C-AC4B-5194554E1BDE}" srcOrd="1" destOrd="0" presId="urn:microsoft.com/office/officeart/2005/8/layout/target3"/>
    <dgm:cxn modelId="{63C0DF16-F84D-4420-A5E5-10891AD83C75}" type="presParOf" srcId="{3E4C0E28-AF03-440B-8D49-6425A17FD283}" destId="{8655D024-53F8-42D4-A3DE-661434DD0203}" srcOrd="0" destOrd="0" presId="urn:microsoft.com/office/officeart/2005/8/layout/target3"/>
    <dgm:cxn modelId="{337C164E-5ABF-4CD2-B22F-484B373AAE59}" type="presParOf" srcId="{3E4C0E28-AF03-440B-8D49-6425A17FD283}" destId="{0B7DE0F8-D9AF-4645-872B-5109CE48BC4A}" srcOrd="1" destOrd="0" presId="urn:microsoft.com/office/officeart/2005/8/layout/target3"/>
    <dgm:cxn modelId="{B8FA0088-E352-41B1-8586-8099316F46E8}" type="presParOf" srcId="{3E4C0E28-AF03-440B-8D49-6425A17FD283}" destId="{58E8CD9C-0F65-4873-91F9-0A215139EC1B}" srcOrd="2" destOrd="0" presId="urn:microsoft.com/office/officeart/2005/8/layout/target3"/>
    <dgm:cxn modelId="{74457C9A-46AA-49B1-A44B-EC5D4C87F6D2}" type="presParOf" srcId="{3E4C0E28-AF03-440B-8D49-6425A17FD283}" destId="{1792D78C-7946-4C2C-AC4B-5194554E1BDE}"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9312A70-D901-48FE-B5C3-BC261C95ADF2}" type="doc">
      <dgm:prSet loTypeId="urn:microsoft.com/office/officeart/2005/8/layout/venn3" loCatId="relationship" qsTypeId="urn:microsoft.com/office/officeart/2005/8/quickstyle/3d1" qsCatId="3D" csTypeId="urn:microsoft.com/office/officeart/2005/8/colors/colorful5" csCatId="colorful"/>
      <dgm:spPr/>
      <dgm:t>
        <a:bodyPr/>
        <a:lstStyle/>
        <a:p>
          <a:endParaRPr lang="en-US"/>
        </a:p>
      </dgm:t>
    </dgm:pt>
    <dgm:pt modelId="{7636D26B-2E8A-4568-99D2-77576E1F14DB}">
      <dgm:prSet/>
      <dgm:spPr/>
      <dgm:t>
        <a:bodyPr/>
        <a:lstStyle/>
        <a:p>
          <a:pPr rtl="0"/>
          <a:r>
            <a:rPr lang="en-US" dirty="0" smtClean="0"/>
            <a:t>The Strategic Trade Control Bill, 2018; still in process of promulgation –import and export of controlled Dual-Use goods</a:t>
          </a:r>
          <a:endParaRPr lang="en-US" dirty="0"/>
        </a:p>
      </dgm:t>
    </dgm:pt>
    <dgm:pt modelId="{51E0F5B5-FD67-46D2-9B44-1995879D1D1C}" type="parTrans" cxnId="{CC5B7AFF-27CD-4FA0-8B14-63A18B466D82}">
      <dgm:prSet/>
      <dgm:spPr/>
      <dgm:t>
        <a:bodyPr/>
        <a:lstStyle/>
        <a:p>
          <a:endParaRPr lang="en-US"/>
        </a:p>
      </dgm:t>
    </dgm:pt>
    <dgm:pt modelId="{6E5FA444-B701-4B6E-8466-63BC20157AAB}" type="sibTrans" cxnId="{CC5B7AFF-27CD-4FA0-8B14-63A18B466D82}">
      <dgm:prSet/>
      <dgm:spPr/>
      <dgm:t>
        <a:bodyPr/>
        <a:lstStyle/>
        <a:p>
          <a:endParaRPr lang="en-US"/>
        </a:p>
      </dgm:t>
    </dgm:pt>
    <dgm:pt modelId="{360DC1F3-C459-4C6A-AE28-3C9B043F8EF1}">
      <dgm:prSet/>
      <dgm:spPr/>
      <dgm:t>
        <a:bodyPr/>
        <a:lstStyle/>
        <a:p>
          <a:pPr rtl="0"/>
          <a:r>
            <a:rPr lang="en-US" dirty="0" smtClean="0"/>
            <a:t>Customs and Excise Act, 2010</a:t>
          </a:r>
          <a:endParaRPr lang="en-US" dirty="0"/>
        </a:p>
      </dgm:t>
    </dgm:pt>
    <dgm:pt modelId="{E81352FE-CEB3-4AEE-80F4-25302EFCEDBD}" type="parTrans" cxnId="{3BE3D0E7-910F-4C31-A2C2-C0BDCD9BAB76}">
      <dgm:prSet/>
      <dgm:spPr/>
      <dgm:t>
        <a:bodyPr/>
        <a:lstStyle/>
        <a:p>
          <a:endParaRPr lang="en-US"/>
        </a:p>
      </dgm:t>
    </dgm:pt>
    <dgm:pt modelId="{DCCFA737-06A4-4A88-945B-62A1C4234BAC}" type="sibTrans" cxnId="{3BE3D0E7-910F-4C31-A2C2-C0BDCD9BAB76}">
      <dgm:prSet/>
      <dgm:spPr/>
      <dgm:t>
        <a:bodyPr/>
        <a:lstStyle/>
        <a:p>
          <a:endParaRPr lang="en-US"/>
        </a:p>
      </dgm:t>
    </dgm:pt>
    <dgm:pt modelId="{3DCCBDF9-DE17-4A27-928A-6350A5FD4226}">
      <dgm:prSet/>
      <dgm:spPr/>
      <dgm:t>
        <a:bodyPr/>
        <a:lstStyle/>
        <a:p>
          <a:pPr rtl="0"/>
          <a:r>
            <a:rPr lang="en-US" smtClean="0"/>
            <a:t>UNSCR 1540,</a:t>
          </a:r>
          <a:endParaRPr lang="en-US"/>
        </a:p>
      </dgm:t>
    </dgm:pt>
    <dgm:pt modelId="{4FACF5F8-E933-48B0-BD9D-E92B8407E0BA}" type="parTrans" cxnId="{298B179A-5B87-4629-A49B-6AFCE36FC609}">
      <dgm:prSet/>
      <dgm:spPr/>
      <dgm:t>
        <a:bodyPr/>
        <a:lstStyle/>
        <a:p>
          <a:endParaRPr lang="en-US"/>
        </a:p>
      </dgm:t>
    </dgm:pt>
    <dgm:pt modelId="{E258D36E-97EA-4CCE-B2CC-BC3E3DD21059}" type="sibTrans" cxnId="{298B179A-5B87-4629-A49B-6AFCE36FC609}">
      <dgm:prSet/>
      <dgm:spPr/>
      <dgm:t>
        <a:bodyPr/>
        <a:lstStyle/>
        <a:p>
          <a:endParaRPr lang="en-US"/>
        </a:p>
      </dgm:t>
    </dgm:pt>
    <dgm:pt modelId="{6DA198D1-F9D6-4944-9170-3788482FF39A}">
      <dgm:prSet/>
      <dgm:spPr/>
      <dgm:t>
        <a:bodyPr/>
        <a:lstStyle/>
        <a:p>
          <a:pPr rtl="0"/>
          <a:r>
            <a:rPr lang="en-US" smtClean="0"/>
            <a:t>UNSCR 1373</a:t>
          </a:r>
          <a:endParaRPr lang="en-US"/>
        </a:p>
      </dgm:t>
    </dgm:pt>
    <dgm:pt modelId="{C4B9C1E0-7236-43A9-9389-D519F866FED5}" type="parTrans" cxnId="{B1AAF24B-1853-4D3C-95FE-BBA5D96F86F8}">
      <dgm:prSet/>
      <dgm:spPr/>
      <dgm:t>
        <a:bodyPr/>
        <a:lstStyle/>
        <a:p>
          <a:endParaRPr lang="en-US"/>
        </a:p>
      </dgm:t>
    </dgm:pt>
    <dgm:pt modelId="{0A1F78E1-8E44-4749-9EED-E923FEA6D041}" type="sibTrans" cxnId="{B1AAF24B-1853-4D3C-95FE-BBA5D96F86F8}">
      <dgm:prSet/>
      <dgm:spPr/>
      <dgm:t>
        <a:bodyPr/>
        <a:lstStyle/>
        <a:p>
          <a:endParaRPr lang="en-US"/>
        </a:p>
      </dgm:t>
    </dgm:pt>
    <dgm:pt modelId="{4B6B9AA7-AA90-4898-8259-13E187E96A01}">
      <dgm:prSet/>
      <dgm:spPr/>
      <dgm:t>
        <a:bodyPr/>
        <a:lstStyle/>
        <a:p>
          <a:pPr rtl="0"/>
          <a:r>
            <a:rPr lang="en-US" smtClean="0"/>
            <a:t>International Convention for the Suppression of Acts of Nuclear Terrorism</a:t>
          </a:r>
          <a:endParaRPr lang="en-US"/>
        </a:p>
      </dgm:t>
    </dgm:pt>
    <dgm:pt modelId="{8933B41C-2D51-40D2-A234-3EF16663AB71}" type="parTrans" cxnId="{43F42494-73F9-45AB-8D96-21C1F6316654}">
      <dgm:prSet/>
      <dgm:spPr/>
      <dgm:t>
        <a:bodyPr/>
        <a:lstStyle/>
        <a:p>
          <a:endParaRPr lang="en-US"/>
        </a:p>
      </dgm:t>
    </dgm:pt>
    <dgm:pt modelId="{2F7681B4-E5BC-41AE-9BC1-5DC085458EC6}" type="sibTrans" cxnId="{43F42494-73F9-45AB-8D96-21C1F6316654}">
      <dgm:prSet/>
      <dgm:spPr/>
      <dgm:t>
        <a:bodyPr/>
        <a:lstStyle/>
        <a:p>
          <a:endParaRPr lang="en-US"/>
        </a:p>
      </dgm:t>
    </dgm:pt>
    <dgm:pt modelId="{F04846E1-7DE8-4A50-97A1-D44BB3451043}">
      <dgm:prSet/>
      <dgm:spPr/>
      <dgm:t>
        <a:bodyPr/>
        <a:lstStyle/>
        <a:p>
          <a:pPr rtl="0"/>
          <a:r>
            <a:rPr lang="en-US" smtClean="0"/>
            <a:t>Non Proliferation Treaty</a:t>
          </a:r>
          <a:endParaRPr lang="en-US"/>
        </a:p>
      </dgm:t>
    </dgm:pt>
    <dgm:pt modelId="{803D95F3-365D-4E96-8035-A7846D5EAC33}" type="parTrans" cxnId="{E0CBF173-F6C9-47CE-A61F-CF94B6FD1E3C}">
      <dgm:prSet/>
      <dgm:spPr/>
      <dgm:t>
        <a:bodyPr/>
        <a:lstStyle/>
        <a:p>
          <a:endParaRPr lang="en-US"/>
        </a:p>
      </dgm:t>
    </dgm:pt>
    <dgm:pt modelId="{464B6ADF-4DE4-4DD1-8DAF-927B4219D8C3}" type="sibTrans" cxnId="{E0CBF173-F6C9-47CE-A61F-CF94B6FD1E3C}">
      <dgm:prSet/>
      <dgm:spPr/>
      <dgm:t>
        <a:bodyPr/>
        <a:lstStyle/>
        <a:p>
          <a:endParaRPr lang="en-US"/>
        </a:p>
      </dgm:t>
    </dgm:pt>
    <dgm:pt modelId="{D824BC19-205F-4CCA-95EA-3B45271F43A7}">
      <dgm:prSet/>
      <dgm:spPr/>
      <dgm:t>
        <a:bodyPr/>
        <a:lstStyle/>
        <a:p>
          <a:pPr rtl="0"/>
          <a:r>
            <a:rPr lang="en-US" smtClean="0"/>
            <a:t>Chemical Weapon Convention (CWC)</a:t>
          </a:r>
          <a:endParaRPr lang="en-US"/>
        </a:p>
      </dgm:t>
    </dgm:pt>
    <dgm:pt modelId="{5321300F-61F4-49CC-8488-4F6E0581DD70}" type="parTrans" cxnId="{BE2907F2-11A8-4C9D-BB9D-CF78FA874FAB}">
      <dgm:prSet/>
      <dgm:spPr/>
      <dgm:t>
        <a:bodyPr/>
        <a:lstStyle/>
        <a:p>
          <a:endParaRPr lang="en-US"/>
        </a:p>
      </dgm:t>
    </dgm:pt>
    <dgm:pt modelId="{7889CA7D-F543-4EB8-8267-0CB821551360}" type="sibTrans" cxnId="{BE2907F2-11A8-4C9D-BB9D-CF78FA874FAB}">
      <dgm:prSet/>
      <dgm:spPr/>
      <dgm:t>
        <a:bodyPr/>
        <a:lstStyle/>
        <a:p>
          <a:endParaRPr lang="en-US"/>
        </a:p>
      </dgm:t>
    </dgm:pt>
    <dgm:pt modelId="{46CFD607-AAF4-44EA-84C6-E5B36A8852F3}">
      <dgm:prSet/>
      <dgm:spPr/>
      <dgm:t>
        <a:bodyPr/>
        <a:lstStyle/>
        <a:p>
          <a:pPr rtl="0"/>
          <a:r>
            <a:rPr lang="en-US" smtClean="0"/>
            <a:t>Biological &amp; Toxin Weapon Convention (BTWC)</a:t>
          </a:r>
          <a:endParaRPr lang="en-US"/>
        </a:p>
      </dgm:t>
    </dgm:pt>
    <dgm:pt modelId="{97357E5D-B6B9-4437-B09B-6F24214902E1}" type="parTrans" cxnId="{0D36B008-2E67-4079-8321-E0407CC90C14}">
      <dgm:prSet/>
      <dgm:spPr/>
      <dgm:t>
        <a:bodyPr/>
        <a:lstStyle/>
        <a:p>
          <a:endParaRPr lang="en-US"/>
        </a:p>
      </dgm:t>
    </dgm:pt>
    <dgm:pt modelId="{134CA025-8EF4-4C40-939C-46FDCEB2D20A}" type="sibTrans" cxnId="{0D36B008-2E67-4079-8321-E0407CC90C14}">
      <dgm:prSet/>
      <dgm:spPr/>
      <dgm:t>
        <a:bodyPr/>
        <a:lstStyle/>
        <a:p>
          <a:endParaRPr lang="en-US"/>
        </a:p>
      </dgm:t>
    </dgm:pt>
    <dgm:pt modelId="{ADEE4BF4-B549-498C-85EA-AA398C384E7F}" type="pres">
      <dgm:prSet presAssocID="{C9312A70-D901-48FE-B5C3-BC261C95ADF2}" presName="Name0" presStyleCnt="0">
        <dgm:presLayoutVars>
          <dgm:dir/>
          <dgm:resizeHandles val="exact"/>
        </dgm:presLayoutVars>
      </dgm:prSet>
      <dgm:spPr/>
      <dgm:t>
        <a:bodyPr/>
        <a:lstStyle/>
        <a:p>
          <a:endParaRPr lang="en-US"/>
        </a:p>
      </dgm:t>
    </dgm:pt>
    <dgm:pt modelId="{8FFBDB98-07E3-48F8-A7F7-84DF276BB1F5}" type="pres">
      <dgm:prSet presAssocID="{7636D26B-2E8A-4568-99D2-77576E1F14DB}" presName="Name5" presStyleLbl="vennNode1" presStyleIdx="0" presStyleCnt="8">
        <dgm:presLayoutVars>
          <dgm:bulletEnabled val="1"/>
        </dgm:presLayoutVars>
      </dgm:prSet>
      <dgm:spPr/>
      <dgm:t>
        <a:bodyPr/>
        <a:lstStyle/>
        <a:p>
          <a:endParaRPr lang="en-US"/>
        </a:p>
      </dgm:t>
    </dgm:pt>
    <dgm:pt modelId="{668D33B5-70CB-46B4-8527-BC2E9C50F99A}" type="pres">
      <dgm:prSet presAssocID="{6E5FA444-B701-4B6E-8466-63BC20157AAB}" presName="space" presStyleCnt="0"/>
      <dgm:spPr/>
    </dgm:pt>
    <dgm:pt modelId="{59593B94-CBBD-450D-9D7B-9E81598A791D}" type="pres">
      <dgm:prSet presAssocID="{360DC1F3-C459-4C6A-AE28-3C9B043F8EF1}" presName="Name5" presStyleLbl="vennNode1" presStyleIdx="1" presStyleCnt="8">
        <dgm:presLayoutVars>
          <dgm:bulletEnabled val="1"/>
        </dgm:presLayoutVars>
      </dgm:prSet>
      <dgm:spPr/>
      <dgm:t>
        <a:bodyPr/>
        <a:lstStyle/>
        <a:p>
          <a:endParaRPr lang="en-US"/>
        </a:p>
      </dgm:t>
    </dgm:pt>
    <dgm:pt modelId="{D7CBFC83-22F0-47FD-B36A-10525DDE1C85}" type="pres">
      <dgm:prSet presAssocID="{DCCFA737-06A4-4A88-945B-62A1C4234BAC}" presName="space" presStyleCnt="0"/>
      <dgm:spPr/>
    </dgm:pt>
    <dgm:pt modelId="{FF48E7BB-8003-4D62-BCFC-450B90DF8A19}" type="pres">
      <dgm:prSet presAssocID="{3DCCBDF9-DE17-4A27-928A-6350A5FD4226}" presName="Name5" presStyleLbl="vennNode1" presStyleIdx="2" presStyleCnt="8">
        <dgm:presLayoutVars>
          <dgm:bulletEnabled val="1"/>
        </dgm:presLayoutVars>
      </dgm:prSet>
      <dgm:spPr/>
      <dgm:t>
        <a:bodyPr/>
        <a:lstStyle/>
        <a:p>
          <a:endParaRPr lang="en-US"/>
        </a:p>
      </dgm:t>
    </dgm:pt>
    <dgm:pt modelId="{EA8C7698-6535-4BC0-9176-42E03668AFEC}" type="pres">
      <dgm:prSet presAssocID="{E258D36E-97EA-4CCE-B2CC-BC3E3DD21059}" presName="space" presStyleCnt="0"/>
      <dgm:spPr/>
    </dgm:pt>
    <dgm:pt modelId="{02EF042E-44F2-4F73-A96F-0E0C5B0A25D2}" type="pres">
      <dgm:prSet presAssocID="{6DA198D1-F9D6-4944-9170-3788482FF39A}" presName="Name5" presStyleLbl="vennNode1" presStyleIdx="3" presStyleCnt="8">
        <dgm:presLayoutVars>
          <dgm:bulletEnabled val="1"/>
        </dgm:presLayoutVars>
      </dgm:prSet>
      <dgm:spPr/>
      <dgm:t>
        <a:bodyPr/>
        <a:lstStyle/>
        <a:p>
          <a:endParaRPr lang="en-US"/>
        </a:p>
      </dgm:t>
    </dgm:pt>
    <dgm:pt modelId="{A1B37A98-1D22-4361-BFD0-6988875572A9}" type="pres">
      <dgm:prSet presAssocID="{0A1F78E1-8E44-4749-9EED-E923FEA6D041}" presName="space" presStyleCnt="0"/>
      <dgm:spPr/>
    </dgm:pt>
    <dgm:pt modelId="{2E63E5C2-BB2E-4815-8467-6E4F080112C0}" type="pres">
      <dgm:prSet presAssocID="{4B6B9AA7-AA90-4898-8259-13E187E96A01}" presName="Name5" presStyleLbl="vennNode1" presStyleIdx="4" presStyleCnt="8">
        <dgm:presLayoutVars>
          <dgm:bulletEnabled val="1"/>
        </dgm:presLayoutVars>
      </dgm:prSet>
      <dgm:spPr/>
      <dgm:t>
        <a:bodyPr/>
        <a:lstStyle/>
        <a:p>
          <a:endParaRPr lang="en-US"/>
        </a:p>
      </dgm:t>
    </dgm:pt>
    <dgm:pt modelId="{B01D0607-D593-429E-92B6-48165743A40D}" type="pres">
      <dgm:prSet presAssocID="{2F7681B4-E5BC-41AE-9BC1-5DC085458EC6}" presName="space" presStyleCnt="0"/>
      <dgm:spPr/>
    </dgm:pt>
    <dgm:pt modelId="{6EABE196-72D9-4CCC-9A45-EAF7090CDBB7}" type="pres">
      <dgm:prSet presAssocID="{F04846E1-7DE8-4A50-97A1-D44BB3451043}" presName="Name5" presStyleLbl="vennNode1" presStyleIdx="5" presStyleCnt="8">
        <dgm:presLayoutVars>
          <dgm:bulletEnabled val="1"/>
        </dgm:presLayoutVars>
      </dgm:prSet>
      <dgm:spPr/>
      <dgm:t>
        <a:bodyPr/>
        <a:lstStyle/>
        <a:p>
          <a:endParaRPr lang="en-US"/>
        </a:p>
      </dgm:t>
    </dgm:pt>
    <dgm:pt modelId="{2727F4C0-6A3B-47A5-B04C-4083EFF1EF3D}" type="pres">
      <dgm:prSet presAssocID="{464B6ADF-4DE4-4DD1-8DAF-927B4219D8C3}" presName="space" presStyleCnt="0"/>
      <dgm:spPr/>
    </dgm:pt>
    <dgm:pt modelId="{D208A960-0F61-4695-B744-CC3620EC2BD2}" type="pres">
      <dgm:prSet presAssocID="{D824BC19-205F-4CCA-95EA-3B45271F43A7}" presName="Name5" presStyleLbl="vennNode1" presStyleIdx="6" presStyleCnt="8">
        <dgm:presLayoutVars>
          <dgm:bulletEnabled val="1"/>
        </dgm:presLayoutVars>
      </dgm:prSet>
      <dgm:spPr/>
      <dgm:t>
        <a:bodyPr/>
        <a:lstStyle/>
        <a:p>
          <a:endParaRPr lang="en-US"/>
        </a:p>
      </dgm:t>
    </dgm:pt>
    <dgm:pt modelId="{C5DAF424-B40C-4E4A-99FA-9080834C6572}" type="pres">
      <dgm:prSet presAssocID="{7889CA7D-F543-4EB8-8267-0CB821551360}" presName="space" presStyleCnt="0"/>
      <dgm:spPr/>
    </dgm:pt>
    <dgm:pt modelId="{64E5B38F-644E-4DD8-AB8B-BA970C16051C}" type="pres">
      <dgm:prSet presAssocID="{46CFD607-AAF4-44EA-84C6-E5B36A8852F3}" presName="Name5" presStyleLbl="vennNode1" presStyleIdx="7" presStyleCnt="8">
        <dgm:presLayoutVars>
          <dgm:bulletEnabled val="1"/>
        </dgm:presLayoutVars>
      </dgm:prSet>
      <dgm:spPr/>
      <dgm:t>
        <a:bodyPr/>
        <a:lstStyle/>
        <a:p>
          <a:endParaRPr lang="en-US"/>
        </a:p>
      </dgm:t>
    </dgm:pt>
  </dgm:ptLst>
  <dgm:cxnLst>
    <dgm:cxn modelId="{43F42494-73F9-45AB-8D96-21C1F6316654}" srcId="{C9312A70-D901-48FE-B5C3-BC261C95ADF2}" destId="{4B6B9AA7-AA90-4898-8259-13E187E96A01}" srcOrd="4" destOrd="0" parTransId="{8933B41C-2D51-40D2-A234-3EF16663AB71}" sibTransId="{2F7681B4-E5BC-41AE-9BC1-5DC085458EC6}"/>
    <dgm:cxn modelId="{B9C6CFA8-82E6-4CC1-A498-F6D86E204817}" type="presOf" srcId="{6DA198D1-F9D6-4944-9170-3788482FF39A}" destId="{02EF042E-44F2-4F73-A96F-0E0C5B0A25D2}" srcOrd="0" destOrd="0" presId="urn:microsoft.com/office/officeart/2005/8/layout/venn3"/>
    <dgm:cxn modelId="{CBF30C57-6E56-4B4C-BE14-B0ACC4B83143}" type="presOf" srcId="{4B6B9AA7-AA90-4898-8259-13E187E96A01}" destId="{2E63E5C2-BB2E-4815-8467-6E4F080112C0}" srcOrd="0" destOrd="0" presId="urn:microsoft.com/office/officeart/2005/8/layout/venn3"/>
    <dgm:cxn modelId="{B1AAF24B-1853-4D3C-95FE-BBA5D96F86F8}" srcId="{C9312A70-D901-48FE-B5C3-BC261C95ADF2}" destId="{6DA198D1-F9D6-4944-9170-3788482FF39A}" srcOrd="3" destOrd="0" parTransId="{C4B9C1E0-7236-43A9-9389-D519F866FED5}" sibTransId="{0A1F78E1-8E44-4749-9EED-E923FEA6D041}"/>
    <dgm:cxn modelId="{D76728CA-83D1-49C7-A80F-E3CFCAB2DF87}" type="presOf" srcId="{F04846E1-7DE8-4A50-97A1-D44BB3451043}" destId="{6EABE196-72D9-4CCC-9A45-EAF7090CDBB7}" srcOrd="0" destOrd="0" presId="urn:microsoft.com/office/officeart/2005/8/layout/venn3"/>
    <dgm:cxn modelId="{E6B9B8C7-B3D0-4559-8D9A-928615B1C09D}" type="presOf" srcId="{360DC1F3-C459-4C6A-AE28-3C9B043F8EF1}" destId="{59593B94-CBBD-450D-9D7B-9E81598A791D}" srcOrd="0" destOrd="0" presId="urn:microsoft.com/office/officeart/2005/8/layout/venn3"/>
    <dgm:cxn modelId="{4556D868-DDFD-4015-A393-3F258E5796D4}" type="presOf" srcId="{3DCCBDF9-DE17-4A27-928A-6350A5FD4226}" destId="{FF48E7BB-8003-4D62-BCFC-450B90DF8A19}" srcOrd="0" destOrd="0" presId="urn:microsoft.com/office/officeart/2005/8/layout/venn3"/>
    <dgm:cxn modelId="{0D36B008-2E67-4079-8321-E0407CC90C14}" srcId="{C9312A70-D901-48FE-B5C3-BC261C95ADF2}" destId="{46CFD607-AAF4-44EA-84C6-E5B36A8852F3}" srcOrd="7" destOrd="0" parTransId="{97357E5D-B6B9-4437-B09B-6F24214902E1}" sibTransId="{134CA025-8EF4-4C40-939C-46FDCEB2D20A}"/>
    <dgm:cxn modelId="{E0CBF173-F6C9-47CE-A61F-CF94B6FD1E3C}" srcId="{C9312A70-D901-48FE-B5C3-BC261C95ADF2}" destId="{F04846E1-7DE8-4A50-97A1-D44BB3451043}" srcOrd="5" destOrd="0" parTransId="{803D95F3-365D-4E96-8035-A7846D5EAC33}" sibTransId="{464B6ADF-4DE4-4DD1-8DAF-927B4219D8C3}"/>
    <dgm:cxn modelId="{FD2FDAC3-0A9D-48EE-9E18-86B949B30025}" type="presOf" srcId="{46CFD607-AAF4-44EA-84C6-E5B36A8852F3}" destId="{64E5B38F-644E-4DD8-AB8B-BA970C16051C}" srcOrd="0" destOrd="0" presId="urn:microsoft.com/office/officeart/2005/8/layout/venn3"/>
    <dgm:cxn modelId="{88AD3D20-D3DA-4735-926E-436FEAC84B6B}" type="presOf" srcId="{D824BC19-205F-4CCA-95EA-3B45271F43A7}" destId="{D208A960-0F61-4695-B744-CC3620EC2BD2}" srcOrd="0" destOrd="0" presId="urn:microsoft.com/office/officeart/2005/8/layout/venn3"/>
    <dgm:cxn modelId="{BE2907F2-11A8-4C9D-BB9D-CF78FA874FAB}" srcId="{C9312A70-D901-48FE-B5C3-BC261C95ADF2}" destId="{D824BC19-205F-4CCA-95EA-3B45271F43A7}" srcOrd="6" destOrd="0" parTransId="{5321300F-61F4-49CC-8488-4F6E0581DD70}" sibTransId="{7889CA7D-F543-4EB8-8267-0CB821551360}"/>
    <dgm:cxn modelId="{CC5B7AFF-27CD-4FA0-8B14-63A18B466D82}" srcId="{C9312A70-D901-48FE-B5C3-BC261C95ADF2}" destId="{7636D26B-2E8A-4568-99D2-77576E1F14DB}" srcOrd="0" destOrd="0" parTransId="{51E0F5B5-FD67-46D2-9B44-1995879D1D1C}" sibTransId="{6E5FA444-B701-4B6E-8466-63BC20157AAB}"/>
    <dgm:cxn modelId="{30DE8662-7FFD-4549-B6FA-A4506A66FBF8}" type="presOf" srcId="{C9312A70-D901-48FE-B5C3-BC261C95ADF2}" destId="{ADEE4BF4-B549-498C-85EA-AA398C384E7F}" srcOrd="0" destOrd="0" presId="urn:microsoft.com/office/officeart/2005/8/layout/venn3"/>
    <dgm:cxn modelId="{298B179A-5B87-4629-A49B-6AFCE36FC609}" srcId="{C9312A70-D901-48FE-B5C3-BC261C95ADF2}" destId="{3DCCBDF9-DE17-4A27-928A-6350A5FD4226}" srcOrd="2" destOrd="0" parTransId="{4FACF5F8-E933-48B0-BD9D-E92B8407E0BA}" sibTransId="{E258D36E-97EA-4CCE-B2CC-BC3E3DD21059}"/>
    <dgm:cxn modelId="{3BE3D0E7-910F-4C31-A2C2-C0BDCD9BAB76}" srcId="{C9312A70-D901-48FE-B5C3-BC261C95ADF2}" destId="{360DC1F3-C459-4C6A-AE28-3C9B043F8EF1}" srcOrd="1" destOrd="0" parTransId="{E81352FE-CEB3-4AEE-80F4-25302EFCEDBD}" sibTransId="{DCCFA737-06A4-4A88-945B-62A1C4234BAC}"/>
    <dgm:cxn modelId="{0BAE3BC5-1C09-421D-82A2-775A80FF3FF3}" type="presOf" srcId="{7636D26B-2E8A-4568-99D2-77576E1F14DB}" destId="{8FFBDB98-07E3-48F8-A7F7-84DF276BB1F5}" srcOrd="0" destOrd="0" presId="urn:microsoft.com/office/officeart/2005/8/layout/venn3"/>
    <dgm:cxn modelId="{F9581F44-3000-4341-9D2E-17D24A5405C2}" type="presParOf" srcId="{ADEE4BF4-B549-498C-85EA-AA398C384E7F}" destId="{8FFBDB98-07E3-48F8-A7F7-84DF276BB1F5}" srcOrd="0" destOrd="0" presId="urn:microsoft.com/office/officeart/2005/8/layout/venn3"/>
    <dgm:cxn modelId="{5CFDE552-BDFD-4D4F-82DD-355B1B2744E8}" type="presParOf" srcId="{ADEE4BF4-B549-498C-85EA-AA398C384E7F}" destId="{668D33B5-70CB-46B4-8527-BC2E9C50F99A}" srcOrd="1" destOrd="0" presId="urn:microsoft.com/office/officeart/2005/8/layout/venn3"/>
    <dgm:cxn modelId="{CE8B46DB-07B5-4E33-8B53-00C45C809510}" type="presParOf" srcId="{ADEE4BF4-B549-498C-85EA-AA398C384E7F}" destId="{59593B94-CBBD-450D-9D7B-9E81598A791D}" srcOrd="2" destOrd="0" presId="urn:microsoft.com/office/officeart/2005/8/layout/venn3"/>
    <dgm:cxn modelId="{BA43C754-DCD2-4F22-8293-8AD315E29A8D}" type="presParOf" srcId="{ADEE4BF4-B549-498C-85EA-AA398C384E7F}" destId="{D7CBFC83-22F0-47FD-B36A-10525DDE1C85}" srcOrd="3" destOrd="0" presId="urn:microsoft.com/office/officeart/2005/8/layout/venn3"/>
    <dgm:cxn modelId="{CE1867CF-F263-4EA8-8035-2FCFB5E36CDA}" type="presParOf" srcId="{ADEE4BF4-B549-498C-85EA-AA398C384E7F}" destId="{FF48E7BB-8003-4D62-BCFC-450B90DF8A19}" srcOrd="4" destOrd="0" presId="urn:microsoft.com/office/officeart/2005/8/layout/venn3"/>
    <dgm:cxn modelId="{A7678735-C9D2-46B0-AD4F-900CEE7F0284}" type="presParOf" srcId="{ADEE4BF4-B549-498C-85EA-AA398C384E7F}" destId="{EA8C7698-6535-4BC0-9176-42E03668AFEC}" srcOrd="5" destOrd="0" presId="urn:microsoft.com/office/officeart/2005/8/layout/venn3"/>
    <dgm:cxn modelId="{49EC97F2-BAA7-45B4-AD8E-7CE5E036597D}" type="presParOf" srcId="{ADEE4BF4-B549-498C-85EA-AA398C384E7F}" destId="{02EF042E-44F2-4F73-A96F-0E0C5B0A25D2}" srcOrd="6" destOrd="0" presId="urn:microsoft.com/office/officeart/2005/8/layout/venn3"/>
    <dgm:cxn modelId="{878B7C7A-E37F-4CC4-973B-E4AC9AA89F38}" type="presParOf" srcId="{ADEE4BF4-B549-498C-85EA-AA398C384E7F}" destId="{A1B37A98-1D22-4361-BFD0-6988875572A9}" srcOrd="7" destOrd="0" presId="urn:microsoft.com/office/officeart/2005/8/layout/venn3"/>
    <dgm:cxn modelId="{8E870AA5-1878-4D1D-BA27-4BDB51BECF16}" type="presParOf" srcId="{ADEE4BF4-B549-498C-85EA-AA398C384E7F}" destId="{2E63E5C2-BB2E-4815-8467-6E4F080112C0}" srcOrd="8" destOrd="0" presId="urn:microsoft.com/office/officeart/2005/8/layout/venn3"/>
    <dgm:cxn modelId="{3FAE7622-4F7F-4627-8056-6EDCC3D4A3DA}" type="presParOf" srcId="{ADEE4BF4-B549-498C-85EA-AA398C384E7F}" destId="{B01D0607-D593-429E-92B6-48165743A40D}" srcOrd="9" destOrd="0" presId="urn:microsoft.com/office/officeart/2005/8/layout/venn3"/>
    <dgm:cxn modelId="{08B8345A-EB4B-4DAB-A54D-187DFCFF8FAA}" type="presParOf" srcId="{ADEE4BF4-B549-498C-85EA-AA398C384E7F}" destId="{6EABE196-72D9-4CCC-9A45-EAF7090CDBB7}" srcOrd="10" destOrd="0" presId="urn:microsoft.com/office/officeart/2005/8/layout/venn3"/>
    <dgm:cxn modelId="{1FDE49C3-C922-488D-AFF4-FE5D9337DC44}" type="presParOf" srcId="{ADEE4BF4-B549-498C-85EA-AA398C384E7F}" destId="{2727F4C0-6A3B-47A5-B04C-4083EFF1EF3D}" srcOrd="11" destOrd="0" presId="urn:microsoft.com/office/officeart/2005/8/layout/venn3"/>
    <dgm:cxn modelId="{2BCD2076-0913-43C2-8543-5A88CADD5379}" type="presParOf" srcId="{ADEE4BF4-B549-498C-85EA-AA398C384E7F}" destId="{D208A960-0F61-4695-B744-CC3620EC2BD2}" srcOrd="12" destOrd="0" presId="urn:microsoft.com/office/officeart/2005/8/layout/venn3"/>
    <dgm:cxn modelId="{7FBC4D84-A8FB-4B48-9FE8-B4AE9B721F11}" type="presParOf" srcId="{ADEE4BF4-B549-498C-85EA-AA398C384E7F}" destId="{C5DAF424-B40C-4E4A-99FA-9080834C6572}" srcOrd="13" destOrd="0" presId="urn:microsoft.com/office/officeart/2005/8/layout/venn3"/>
    <dgm:cxn modelId="{1891CD88-A1A2-464A-9C4B-E20F4707868A}" type="presParOf" srcId="{ADEE4BF4-B549-498C-85EA-AA398C384E7F}" destId="{64E5B38F-644E-4DD8-AB8B-BA970C16051C}" srcOrd="14" destOrd="0" presId="urn:microsoft.com/office/officeart/2005/8/layout/ven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E9EECAF-6F68-4AB1-8B78-CFBCF8144CCC}" type="doc">
      <dgm:prSet loTypeId="urn:microsoft.com/office/officeart/2005/8/layout/target3" loCatId="list" qsTypeId="urn:microsoft.com/office/officeart/2005/8/quickstyle/3d1" qsCatId="3D" csTypeId="urn:microsoft.com/office/officeart/2005/8/colors/accent1_2" csCatId="accent1"/>
      <dgm:spPr/>
      <dgm:t>
        <a:bodyPr/>
        <a:lstStyle/>
        <a:p>
          <a:endParaRPr lang="en-US"/>
        </a:p>
      </dgm:t>
    </dgm:pt>
    <dgm:pt modelId="{D52A4A93-659B-43D6-AAF9-CE05E05F6F52}">
      <dgm:prSet/>
      <dgm:spPr/>
      <dgm:t>
        <a:bodyPr/>
        <a:lstStyle/>
        <a:p>
          <a:pPr rtl="0"/>
          <a:r>
            <a:rPr lang="en-US" dirty="0" smtClean="0"/>
            <a:t>NUCLEAR SECURITY COORDINATION CENTRE (NSCC)</a:t>
          </a:r>
          <a:endParaRPr lang="en-US" dirty="0"/>
        </a:p>
      </dgm:t>
    </dgm:pt>
    <dgm:pt modelId="{D52B9CC3-16AF-4974-A1EE-8362EDB6DE73}" type="parTrans" cxnId="{6128B008-C2DF-4410-AF70-A5BD269CEAB4}">
      <dgm:prSet/>
      <dgm:spPr/>
      <dgm:t>
        <a:bodyPr/>
        <a:lstStyle/>
        <a:p>
          <a:endParaRPr lang="en-US"/>
        </a:p>
      </dgm:t>
    </dgm:pt>
    <dgm:pt modelId="{9B2088FA-9549-426C-BECD-2F3C1A901E68}" type="sibTrans" cxnId="{6128B008-C2DF-4410-AF70-A5BD269CEAB4}">
      <dgm:prSet/>
      <dgm:spPr/>
      <dgm:t>
        <a:bodyPr/>
        <a:lstStyle/>
        <a:p>
          <a:endParaRPr lang="en-US"/>
        </a:p>
      </dgm:t>
    </dgm:pt>
    <dgm:pt modelId="{C9E43C9F-D7CA-41C2-8227-00075768CBE7}" type="pres">
      <dgm:prSet presAssocID="{8E9EECAF-6F68-4AB1-8B78-CFBCF8144CCC}" presName="Name0" presStyleCnt="0">
        <dgm:presLayoutVars>
          <dgm:chMax val="7"/>
          <dgm:dir/>
          <dgm:animLvl val="lvl"/>
          <dgm:resizeHandles val="exact"/>
        </dgm:presLayoutVars>
      </dgm:prSet>
      <dgm:spPr/>
      <dgm:t>
        <a:bodyPr/>
        <a:lstStyle/>
        <a:p>
          <a:endParaRPr lang="en-US"/>
        </a:p>
      </dgm:t>
    </dgm:pt>
    <dgm:pt modelId="{AA2B930A-F66D-4BA2-97DE-009A814FF200}" type="pres">
      <dgm:prSet presAssocID="{D52A4A93-659B-43D6-AAF9-CE05E05F6F52}" presName="circle1" presStyleLbl="node1" presStyleIdx="0" presStyleCnt="1"/>
      <dgm:spPr/>
    </dgm:pt>
    <dgm:pt modelId="{07C99DD4-1161-4423-AD4E-A211BE1BE9C2}" type="pres">
      <dgm:prSet presAssocID="{D52A4A93-659B-43D6-AAF9-CE05E05F6F52}" presName="space" presStyleCnt="0"/>
      <dgm:spPr/>
    </dgm:pt>
    <dgm:pt modelId="{0953791E-1E41-4545-9E44-736F8D0EF185}" type="pres">
      <dgm:prSet presAssocID="{D52A4A93-659B-43D6-AAF9-CE05E05F6F52}" presName="rect1" presStyleLbl="alignAcc1" presStyleIdx="0" presStyleCnt="1" custLinFactNeighborX="0" custLinFactNeighborY="-34526"/>
      <dgm:spPr/>
      <dgm:t>
        <a:bodyPr/>
        <a:lstStyle/>
        <a:p>
          <a:endParaRPr lang="en-US"/>
        </a:p>
      </dgm:t>
    </dgm:pt>
    <dgm:pt modelId="{3CDBC792-1D75-48A0-BF7C-EA7D264F573D}" type="pres">
      <dgm:prSet presAssocID="{D52A4A93-659B-43D6-AAF9-CE05E05F6F52}" presName="rect1ParTxNoCh" presStyleLbl="alignAcc1" presStyleIdx="0" presStyleCnt="1">
        <dgm:presLayoutVars>
          <dgm:chMax val="1"/>
          <dgm:bulletEnabled val="1"/>
        </dgm:presLayoutVars>
      </dgm:prSet>
      <dgm:spPr/>
      <dgm:t>
        <a:bodyPr/>
        <a:lstStyle/>
        <a:p>
          <a:endParaRPr lang="en-US"/>
        </a:p>
      </dgm:t>
    </dgm:pt>
  </dgm:ptLst>
  <dgm:cxnLst>
    <dgm:cxn modelId="{6128B008-C2DF-4410-AF70-A5BD269CEAB4}" srcId="{8E9EECAF-6F68-4AB1-8B78-CFBCF8144CCC}" destId="{D52A4A93-659B-43D6-AAF9-CE05E05F6F52}" srcOrd="0" destOrd="0" parTransId="{D52B9CC3-16AF-4974-A1EE-8362EDB6DE73}" sibTransId="{9B2088FA-9549-426C-BECD-2F3C1A901E68}"/>
    <dgm:cxn modelId="{1248CBF8-2D4B-4BDF-ACD0-4AAF2282CB5F}" type="presOf" srcId="{8E9EECAF-6F68-4AB1-8B78-CFBCF8144CCC}" destId="{C9E43C9F-D7CA-41C2-8227-00075768CBE7}" srcOrd="0" destOrd="0" presId="urn:microsoft.com/office/officeart/2005/8/layout/target3"/>
    <dgm:cxn modelId="{B23CDF89-7270-45D0-B86F-9370CC67D4FB}" type="presOf" srcId="{D52A4A93-659B-43D6-AAF9-CE05E05F6F52}" destId="{3CDBC792-1D75-48A0-BF7C-EA7D264F573D}" srcOrd="1" destOrd="0" presId="urn:microsoft.com/office/officeart/2005/8/layout/target3"/>
    <dgm:cxn modelId="{9898D944-460D-4EC0-97BB-A85647FFA2C8}" type="presOf" srcId="{D52A4A93-659B-43D6-AAF9-CE05E05F6F52}" destId="{0953791E-1E41-4545-9E44-736F8D0EF185}" srcOrd="0" destOrd="0" presId="urn:microsoft.com/office/officeart/2005/8/layout/target3"/>
    <dgm:cxn modelId="{01BE6397-A647-4D8A-A5C2-1ABE6294B890}" type="presParOf" srcId="{C9E43C9F-D7CA-41C2-8227-00075768CBE7}" destId="{AA2B930A-F66D-4BA2-97DE-009A814FF200}" srcOrd="0" destOrd="0" presId="urn:microsoft.com/office/officeart/2005/8/layout/target3"/>
    <dgm:cxn modelId="{8800244B-570A-4E0A-9207-7A17145B6E1A}" type="presParOf" srcId="{C9E43C9F-D7CA-41C2-8227-00075768CBE7}" destId="{07C99DD4-1161-4423-AD4E-A211BE1BE9C2}" srcOrd="1" destOrd="0" presId="urn:microsoft.com/office/officeart/2005/8/layout/target3"/>
    <dgm:cxn modelId="{B59128BC-CE98-446E-8513-E3F85FE5158C}" type="presParOf" srcId="{C9E43C9F-D7CA-41C2-8227-00075768CBE7}" destId="{0953791E-1E41-4545-9E44-736F8D0EF185}" srcOrd="2" destOrd="0" presId="urn:microsoft.com/office/officeart/2005/8/layout/target3"/>
    <dgm:cxn modelId="{A976247A-E6C5-4DFA-A0E9-599CC5CB0FB1}" type="presParOf" srcId="{C9E43C9F-D7CA-41C2-8227-00075768CBE7}" destId="{3CDBC792-1D75-48A0-BF7C-EA7D264F573D}" srcOrd="3"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E1789F6-D2A3-4649-9F8E-301FD6E0AFE3}" type="doc">
      <dgm:prSet loTypeId="urn:microsoft.com/office/officeart/2005/8/layout/venn3" loCatId="relationship" qsTypeId="urn:microsoft.com/office/officeart/2005/8/quickstyle/3d4" qsCatId="3D" csTypeId="urn:microsoft.com/office/officeart/2005/8/colors/colorful4" csCatId="colorful" phldr="1"/>
      <dgm:spPr/>
      <dgm:t>
        <a:bodyPr/>
        <a:lstStyle/>
        <a:p>
          <a:endParaRPr lang="en-US"/>
        </a:p>
      </dgm:t>
    </dgm:pt>
    <dgm:pt modelId="{D6F2C788-8EF0-4B44-9ADD-09CE69624DDC}">
      <dgm:prSet/>
      <dgm:spPr/>
      <dgm:t>
        <a:bodyPr/>
        <a:lstStyle/>
        <a:p>
          <a:pPr rtl="0"/>
          <a:r>
            <a:rPr lang="en-GB" smtClean="0"/>
            <a:t>The Board set up the department of Nuclear Security and Coordination Centre (NSCC) for appropriate integration and coordination of responsibilities among key government agencies.</a:t>
          </a:r>
          <a:endParaRPr lang="en-US"/>
        </a:p>
      </dgm:t>
    </dgm:pt>
    <dgm:pt modelId="{AABA999A-D1B1-4C67-A3FA-D5F3BF0D648F}" type="parTrans" cxnId="{41311AFE-FA78-4F8D-99BE-2BD29BC073E6}">
      <dgm:prSet/>
      <dgm:spPr/>
      <dgm:t>
        <a:bodyPr/>
        <a:lstStyle/>
        <a:p>
          <a:endParaRPr lang="en-US"/>
        </a:p>
      </dgm:t>
    </dgm:pt>
    <dgm:pt modelId="{13186BA6-625E-4DAD-9FB4-97FE492F8C78}" type="sibTrans" cxnId="{41311AFE-FA78-4F8D-99BE-2BD29BC073E6}">
      <dgm:prSet/>
      <dgm:spPr/>
      <dgm:t>
        <a:bodyPr/>
        <a:lstStyle/>
        <a:p>
          <a:endParaRPr lang="en-US"/>
        </a:p>
      </dgm:t>
    </dgm:pt>
    <dgm:pt modelId="{D0E811BE-E22C-45EF-9C97-B0AEABBCCE59}">
      <dgm:prSet/>
      <dgm:spPr/>
      <dgm:t>
        <a:bodyPr/>
        <a:lstStyle/>
        <a:p>
          <a:pPr rtl="0"/>
          <a:r>
            <a:rPr lang="en-GB" dirty="0" smtClean="0"/>
            <a:t>The centre coordinates the activities of other agencies to ensure effective measures are in place to.</a:t>
          </a:r>
          <a:endParaRPr lang="en-US" dirty="0"/>
        </a:p>
      </dgm:t>
    </dgm:pt>
    <dgm:pt modelId="{D3286C18-937E-499C-8BC5-C1EAC84AF972}" type="parTrans" cxnId="{4A6831EA-FE56-4120-AAEA-8BE0FFDF6EC4}">
      <dgm:prSet/>
      <dgm:spPr/>
      <dgm:t>
        <a:bodyPr/>
        <a:lstStyle/>
        <a:p>
          <a:endParaRPr lang="en-US"/>
        </a:p>
      </dgm:t>
    </dgm:pt>
    <dgm:pt modelId="{69B95945-439B-4E70-9A10-122FA5EE31E8}" type="sibTrans" cxnId="{4A6831EA-FE56-4120-AAEA-8BE0FFDF6EC4}">
      <dgm:prSet/>
      <dgm:spPr/>
      <dgm:t>
        <a:bodyPr/>
        <a:lstStyle/>
        <a:p>
          <a:endParaRPr lang="en-US"/>
        </a:p>
      </dgm:t>
    </dgm:pt>
    <dgm:pt modelId="{4FB792D9-2342-4624-AACD-52C560321A7C}">
      <dgm:prSet/>
      <dgm:spPr/>
      <dgm:t>
        <a:bodyPr/>
        <a:lstStyle/>
        <a:p>
          <a:pPr rtl="0"/>
          <a:r>
            <a:rPr lang="en-US" smtClean="0"/>
            <a:t>A six (6) member Technical Working Committee (TWC) was also formed to deliberate on many emerging issues of nuclear security following the rising global security threats. </a:t>
          </a:r>
          <a:endParaRPr lang="en-US"/>
        </a:p>
      </dgm:t>
    </dgm:pt>
    <dgm:pt modelId="{D550F5FF-3BAE-4BC4-B9BC-69FC7B93C61C}" type="parTrans" cxnId="{2039D8BC-FDFE-4ACF-8E3A-8B759EF0B7C9}">
      <dgm:prSet/>
      <dgm:spPr/>
      <dgm:t>
        <a:bodyPr/>
        <a:lstStyle/>
        <a:p>
          <a:endParaRPr lang="en-US"/>
        </a:p>
      </dgm:t>
    </dgm:pt>
    <dgm:pt modelId="{EE9FBF73-18D7-4E5B-B1B1-AD3D91965E11}" type="sibTrans" cxnId="{2039D8BC-FDFE-4ACF-8E3A-8B759EF0B7C9}">
      <dgm:prSet/>
      <dgm:spPr/>
      <dgm:t>
        <a:bodyPr/>
        <a:lstStyle/>
        <a:p>
          <a:endParaRPr lang="en-US"/>
        </a:p>
      </dgm:t>
    </dgm:pt>
    <dgm:pt modelId="{50688BCB-7F95-4424-A533-2083F58CDE90}">
      <dgm:prSet/>
      <dgm:spPr/>
      <dgm:t>
        <a:bodyPr/>
        <a:lstStyle/>
        <a:p>
          <a:pPr rtl="0"/>
          <a:r>
            <a:rPr lang="en-US" smtClean="0"/>
            <a:t>The TWC comprises of members from: the National Disaster Operation Center; National Intelligence Service; Kenya Airports Authority; National Environmental Management Authority; chairman for RWM&amp;NS and the NSCC.</a:t>
          </a:r>
          <a:endParaRPr lang="en-US"/>
        </a:p>
      </dgm:t>
    </dgm:pt>
    <dgm:pt modelId="{61EE57FD-951F-42D1-B00B-5175FEAE7B7F}" type="parTrans" cxnId="{09A9CA39-B643-4E9F-B523-299111B99306}">
      <dgm:prSet/>
      <dgm:spPr/>
      <dgm:t>
        <a:bodyPr/>
        <a:lstStyle/>
        <a:p>
          <a:endParaRPr lang="en-US"/>
        </a:p>
      </dgm:t>
    </dgm:pt>
    <dgm:pt modelId="{32BA2D81-A61A-4FB9-AE00-7950EE1D4ED9}" type="sibTrans" cxnId="{09A9CA39-B643-4E9F-B523-299111B99306}">
      <dgm:prSet/>
      <dgm:spPr/>
      <dgm:t>
        <a:bodyPr/>
        <a:lstStyle/>
        <a:p>
          <a:endParaRPr lang="en-US"/>
        </a:p>
      </dgm:t>
    </dgm:pt>
    <dgm:pt modelId="{13667FD9-D15D-49A8-9453-E97BAAB775A1}" type="pres">
      <dgm:prSet presAssocID="{8E1789F6-D2A3-4649-9F8E-301FD6E0AFE3}" presName="Name0" presStyleCnt="0">
        <dgm:presLayoutVars>
          <dgm:dir/>
          <dgm:resizeHandles val="exact"/>
        </dgm:presLayoutVars>
      </dgm:prSet>
      <dgm:spPr/>
      <dgm:t>
        <a:bodyPr/>
        <a:lstStyle/>
        <a:p>
          <a:endParaRPr lang="en-US"/>
        </a:p>
      </dgm:t>
    </dgm:pt>
    <dgm:pt modelId="{6FA34E60-F3E1-44D5-BCDB-503C0B44ED70}" type="pres">
      <dgm:prSet presAssocID="{D6F2C788-8EF0-4B44-9ADD-09CE69624DDC}" presName="Name5" presStyleLbl="vennNode1" presStyleIdx="0" presStyleCnt="4">
        <dgm:presLayoutVars>
          <dgm:bulletEnabled val="1"/>
        </dgm:presLayoutVars>
      </dgm:prSet>
      <dgm:spPr/>
      <dgm:t>
        <a:bodyPr/>
        <a:lstStyle/>
        <a:p>
          <a:endParaRPr lang="en-US"/>
        </a:p>
      </dgm:t>
    </dgm:pt>
    <dgm:pt modelId="{0C26CC9F-9917-49D3-BE78-41B7E6154141}" type="pres">
      <dgm:prSet presAssocID="{13186BA6-625E-4DAD-9FB4-97FE492F8C78}" presName="space" presStyleCnt="0"/>
      <dgm:spPr/>
    </dgm:pt>
    <dgm:pt modelId="{6564BDB2-1A96-46DD-BA90-7F78D55B64DF}" type="pres">
      <dgm:prSet presAssocID="{D0E811BE-E22C-45EF-9C97-B0AEABBCCE59}" presName="Name5" presStyleLbl="vennNode1" presStyleIdx="1" presStyleCnt="4">
        <dgm:presLayoutVars>
          <dgm:bulletEnabled val="1"/>
        </dgm:presLayoutVars>
      </dgm:prSet>
      <dgm:spPr/>
      <dgm:t>
        <a:bodyPr/>
        <a:lstStyle/>
        <a:p>
          <a:endParaRPr lang="en-US"/>
        </a:p>
      </dgm:t>
    </dgm:pt>
    <dgm:pt modelId="{DAC7B06C-00D2-413B-AD4F-CB697DCE5F46}" type="pres">
      <dgm:prSet presAssocID="{69B95945-439B-4E70-9A10-122FA5EE31E8}" presName="space" presStyleCnt="0"/>
      <dgm:spPr/>
    </dgm:pt>
    <dgm:pt modelId="{2D4D13B6-CAC0-4941-A52C-B62D55FF13D8}" type="pres">
      <dgm:prSet presAssocID="{4FB792D9-2342-4624-AACD-52C560321A7C}" presName="Name5" presStyleLbl="vennNode1" presStyleIdx="2" presStyleCnt="4">
        <dgm:presLayoutVars>
          <dgm:bulletEnabled val="1"/>
        </dgm:presLayoutVars>
      </dgm:prSet>
      <dgm:spPr/>
      <dgm:t>
        <a:bodyPr/>
        <a:lstStyle/>
        <a:p>
          <a:endParaRPr lang="en-US"/>
        </a:p>
      </dgm:t>
    </dgm:pt>
    <dgm:pt modelId="{84D842A5-D97C-4273-8523-CBE631E078FC}" type="pres">
      <dgm:prSet presAssocID="{EE9FBF73-18D7-4E5B-B1B1-AD3D91965E11}" presName="space" presStyleCnt="0"/>
      <dgm:spPr/>
    </dgm:pt>
    <dgm:pt modelId="{199F54FE-EF16-441C-A757-E82054DDFBC6}" type="pres">
      <dgm:prSet presAssocID="{50688BCB-7F95-4424-A533-2083F58CDE90}" presName="Name5" presStyleLbl="vennNode1" presStyleIdx="3" presStyleCnt="4">
        <dgm:presLayoutVars>
          <dgm:bulletEnabled val="1"/>
        </dgm:presLayoutVars>
      </dgm:prSet>
      <dgm:spPr/>
      <dgm:t>
        <a:bodyPr/>
        <a:lstStyle/>
        <a:p>
          <a:endParaRPr lang="en-US"/>
        </a:p>
      </dgm:t>
    </dgm:pt>
  </dgm:ptLst>
  <dgm:cxnLst>
    <dgm:cxn modelId="{09A9CA39-B643-4E9F-B523-299111B99306}" srcId="{8E1789F6-D2A3-4649-9F8E-301FD6E0AFE3}" destId="{50688BCB-7F95-4424-A533-2083F58CDE90}" srcOrd="3" destOrd="0" parTransId="{61EE57FD-951F-42D1-B00B-5175FEAE7B7F}" sibTransId="{32BA2D81-A61A-4FB9-AE00-7950EE1D4ED9}"/>
    <dgm:cxn modelId="{C4C53082-BD5C-47DD-8EEA-85ADF9C3CC78}" type="presOf" srcId="{4FB792D9-2342-4624-AACD-52C560321A7C}" destId="{2D4D13B6-CAC0-4941-A52C-B62D55FF13D8}" srcOrd="0" destOrd="0" presId="urn:microsoft.com/office/officeart/2005/8/layout/venn3"/>
    <dgm:cxn modelId="{E64B231D-7A29-4921-AA92-A01456D5AD81}" type="presOf" srcId="{50688BCB-7F95-4424-A533-2083F58CDE90}" destId="{199F54FE-EF16-441C-A757-E82054DDFBC6}" srcOrd="0" destOrd="0" presId="urn:microsoft.com/office/officeart/2005/8/layout/venn3"/>
    <dgm:cxn modelId="{055635C5-BEEF-4DDB-BFE3-249E0F3B9D22}" type="presOf" srcId="{D0E811BE-E22C-45EF-9C97-B0AEABBCCE59}" destId="{6564BDB2-1A96-46DD-BA90-7F78D55B64DF}" srcOrd="0" destOrd="0" presId="urn:microsoft.com/office/officeart/2005/8/layout/venn3"/>
    <dgm:cxn modelId="{4A6831EA-FE56-4120-AAEA-8BE0FFDF6EC4}" srcId="{8E1789F6-D2A3-4649-9F8E-301FD6E0AFE3}" destId="{D0E811BE-E22C-45EF-9C97-B0AEABBCCE59}" srcOrd="1" destOrd="0" parTransId="{D3286C18-937E-499C-8BC5-C1EAC84AF972}" sibTransId="{69B95945-439B-4E70-9A10-122FA5EE31E8}"/>
    <dgm:cxn modelId="{41311AFE-FA78-4F8D-99BE-2BD29BC073E6}" srcId="{8E1789F6-D2A3-4649-9F8E-301FD6E0AFE3}" destId="{D6F2C788-8EF0-4B44-9ADD-09CE69624DDC}" srcOrd="0" destOrd="0" parTransId="{AABA999A-D1B1-4C67-A3FA-D5F3BF0D648F}" sibTransId="{13186BA6-625E-4DAD-9FB4-97FE492F8C78}"/>
    <dgm:cxn modelId="{2039D8BC-FDFE-4ACF-8E3A-8B759EF0B7C9}" srcId="{8E1789F6-D2A3-4649-9F8E-301FD6E0AFE3}" destId="{4FB792D9-2342-4624-AACD-52C560321A7C}" srcOrd="2" destOrd="0" parTransId="{D550F5FF-3BAE-4BC4-B9BC-69FC7B93C61C}" sibTransId="{EE9FBF73-18D7-4E5B-B1B1-AD3D91965E11}"/>
    <dgm:cxn modelId="{BF47A872-BCFF-422F-9D05-714012451368}" type="presOf" srcId="{D6F2C788-8EF0-4B44-9ADD-09CE69624DDC}" destId="{6FA34E60-F3E1-44D5-BCDB-503C0B44ED70}" srcOrd="0" destOrd="0" presId="urn:microsoft.com/office/officeart/2005/8/layout/venn3"/>
    <dgm:cxn modelId="{9D6CFE27-1813-4324-A84C-90D2C8B53A27}" type="presOf" srcId="{8E1789F6-D2A3-4649-9F8E-301FD6E0AFE3}" destId="{13667FD9-D15D-49A8-9453-E97BAAB775A1}" srcOrd="0" destOrd="0" presId="urn:microsoft.com/office/officeart/2005/8/layout/venn3"/>
    <dgm:cxn modelId="{9B1C8063-1E08-4F32-9A8F-1ACF2FB0D140}" type="presParOf" srcId="{13667FD9-D15D-49A8-9453-E97BAAB775A1}" destId="{6FA34E60-F3E1-44D5-BCDB-503C0B44ED70}" srcOrd="0" destOrd="0" presId="urn:microsoft.com/office/officeart/2005/8/layout/venn3"/>
    <dgm:cxn modelId="{3505F2AC-4E37-4935-9A57-0BC6F57AF5A1}" type="presParOf" srcId="{13667FD9-D15D-49A8-9453-E97BAAB775A1}" destId="{0C26CC9F-9917-49D3-BE78-41B7E6154141}" srcOrd="1" destOrd="0" presId="urn:microsoft.com/office/officeart/2005/8/layout/venn3"/>
    <dgm:cxn modelId="{515D89E3-0920-46B6-B15D-FAD065C40E69}" type="presParOf" srcId="{13667FD9-D15D-49A8-9453-E97BAAB775A1}" destId="{6564BDB2-1A96-46DD-BA90-7F78D55B64DF}" srcOrd="2" destOrd="0" presId="urn:microsoft.com/office/officeart/2005/8/layout/venn3"/>
    <dgm:cxn modelId="{A66284CF-DD9C-4256-9F62-41E26B5E64A1}" type="presParOf" srcId="{13667FD9-D15D-49A8-9453-E97BAAB775A1}" destId="{DAC7B06C-00D2-413B-AD4F-CB697DCE5F46}" srcOrd="3" destOrd="0" presId="urn:microsoft.com/office/officeart/2005/8/layout/venn3"/>
    <dgm:cxn modelId="{D7538BC0-F825-4292-AF69-D3E733664AAD}" type="presParOf" srcId="{13667FD9-D15D-49A8-9453-E97BAAB775A1}" destId="{2D4D13B6-CAC0-4941-A52C-B62D55FF13D8}" srcOrd="4" destOrd="0" presId="urn:microsoft.com/office/officeart/2005/8/layout/venn3"/>
    <dgm:cxn modelId="{9904DDA1-FECF-4569-98D9-6908FDDBC859}" type="presParOf" srcId="{13667FD9-D15D-49A8-9453-E97BAAB775A1}" destId="{84D842A5-D97C-4273-8523-CBE631E078FC}" srcOrd="5" destOrd="0" presId="urn:microsoft.com/office/officeart/2005/8/layout/venn3"/>
    <dgm:cxn modelId="{39141FFE-BF42-4CEA-8BF8-3792FD96B66D}" type="presParOf" srcId="{13667FD9-D15D-49A8-9453-E97BAAB775A1}" destId="{199F54FE-EF16-441C-A757-E82054DDFBC6}" srcOrd="6" destOrd="0" presId="urn:microsoft.com/office/officeart/2005/8/layout/venn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F943B64-F5A8-4517-AA2E-FB0CF0B5175E}" type="doc">
      <dgm:prSet loTypeId="urn:microsoft.com/office/officeart/2005/8/layout/target3" loCatId="list" qsTypeId="urn:microsoft.com/office/officeart/2005/8/quickstyle/3d1" qsCatId="3D" csTypeId="urn:microsoft.com/office/officeart/2005/8/colors/accent1_2" csCatId="accent1"/>
      <dgm:spPr/>
      <dgm:t>
        <a:bodyPr/>
        <a:lstStyle/>
        <a:p>
          <a:endParaRPr lang="en-US"/>
        </a:p>
      </dgm:t>
    </dgm:pt>
    <dgm:pt modelId="{ED1F61CB-EEEE-4B64-BC5B-08430838CFC3}">
      <dgm:prSet/>
      <dgm:spPr/>
      <dgm:t>
        <a:bodyPr/>
        <a:lstStyle/>
        <a:p>
          <a:pPr rtl="0"/>
          <a:r>
            <a:rPr lang="en-US" dirty="0" smtClean="0"/>
            <a:t>Roles of NSCC</a:t>
          </a:r>
          <a:endParaRPr lang="en-US" dirty="0"/>
        </a:p>
      </dgm:t>
    </dgm:pt>
    <dgm:pt modelId="{A249CEA7-0704-4583-9B4B-30203DDA54F7}" type="parTrans" cxnId="{7409984B-6FD9-4C79-B563-01603940BA03}">
      <dgm:prSet/>
      <dgm:spPr/>
      <dgm:t>
        <a:bodyPr/>
        <a:lstStyle/>
        <a:p>
          <a:endParaRPr lang="en-US"/>
        </a:p>
      </dgm:t>
    </dgm:pt>
    <dgm:pt modelId="{2E9E0648-70F3-4682-8F11-E039307725B5}" type="sibTrans" cxnId="{7409984B-6FD9-4C79-B563-01603940BA03}">
      <dgm:prSet/>
      <dgm:spPr/>
      <dgm:t>
        <a:bodyPr/>
        <a:lstStyle/>
        <a:p>
          <a:endParaRPr lang="en-US"/>
        </a:p>
      </dgm:t>
    </dgm:pt>
    <dgm:pt modelId="{79A4132B-E9E9-422B-97EB-ED08762080D8}" type="pres">
      <dgm:prSet presAssocID="{6F943B64-F5A8-4517-AA2E-FB0CF0B5175E}" presName="Name0" presStyleCnt="0">
        <dgm:presLayoutVars>
          <dgm:chMax val="7"/>
          <dgm:dir/>
          <dgm:animLvl val="lvl"/>
          <dgm:resizeHandles val="exact"/>
        </dgm:presLayoutVars>
      </dgm:prSet>
      <dgm:spPr/>
      <dgm:t>
        <a:bodyPr/>
        <a:lstStyle/>
        <a:p>
          <a:endParaRPr lang="en-US"/>
        </a:p>
      </dgm:t>
    </dgm:pt>
    <dgm:pt modelId="{7D4EC63C-A658-4D34-A626-103E24FCF8E0}" type="pres">
      <dgm:prSet presAssocID="{ED1F61CB-EEEE-4B64-BC5B-08430838CFC3}" presName="circle1" presStyleLbl="node1" presStyleIdx="0" presStyleCnt="1"/>
      <dgm:spPr/>
    </dgm:pt>
    <dgm:pt modelId="{5762ACEF-6CEB-44B7-A46B-EDA946D5FE8E}" type="pres">
      <dgm:prSet presAssocID="{ED1F61CB-EEEE-4B64-BC5B-08430838CFC3}" presName="space" presStyleCnt="0"/>
      <dgm:spPr/>
    </dgm:pt>
    <dgm:pt modelId="{5F53691C-5C6D-4D15-B658-1B5F27A03022}" type="pres">
      <dgm:prSet presAssocID="{ED1F61CB-EEEE-4B64-BC5B-08430838CFC3}" presName="rect1" presStyleLbl="alignAcc1" presStyleIdx="0" presStyleCnt="1"/>
      <dgm:spPr/>
      <dgm:t>
        <a:bodyPr/>
        <a:lstStyle/>
        <a:p>
          <a:endParaRPr lang="en-US"/>
        </a:p>
      </dgm:t>
    </dgm:pt>
    <dgm:pt modelId="{8FB255A0-1DA4-430C-A34B-B3DC34E54F9A}" type="pres">
      <dgm:prSet presAssocID="{ED1F61CB-EEEE-4B64-BC5B-08430838CFC3}" presName="rect1ParTxNoCh" presStyleLbl="alignAcc1" presStyleIdx="0" presStyleCnt="1">
        <dgm:presLayoutVars>
          <dgm:chMax val="1"/>
          <dgm:bulletEnabled val="1"/>
        </dgm:presLayoutVars>
      </dgm:prSet>
      <dgm:spPr/>
      <dgm:t>
        <a:bodyPr/>
        <a:lstStyle/>
        <a:p>
          <a:endParaRPr lang="en-US"/>
        </a:p>
      </dgm:t>
    </dgm:pt>
  </dgm:ptLst>
  <dgm:cxnLst>
    <dgm:cxn modelId="{9E4FE111-3229-4AC4-8740-A725BDA98F18}" type="presOf" srcId="{ED1F61CB-EEEE-4B64-BC5B-08430838CFC3}" destId="{5F53691C-5C6D-4D15-B658-1B5F27A03022}" srcOrd="0" destOrd="0" presId="urn:microsoft.com/office/officeart/2005/8/layout/target3"/>
    <dgm:cxn modelId="{E4588F7D-AD51-46C1-898D-24E7C01ED09F}" type="presOf" srcId="{ED1F61CB-EEEE-4B64-BC5B-08430838CFC3}" destId="{8FB255A0-1DA4-430C-A34B-B3DC34E54F9A}" srcOrd="1" destOrd="0" presId="urn:microsoft.com/office/officeart/2005/8/layout/target3"/>
    <dgm:cxn modelId="{144000E8-AE09-4D6A-AAC8-E3E3F0E49FE4}" type="presOf" srcId="{6F943B64-F5A8-4517-AA2E-FB0CF0B5175E}" destId="{79A4132B-E9E9-422B-97EB-ED08762080D8}" srcOrd="0" destOrd="0" presId="urn:microsoft.com/office/officeart/2005/8/layout/target3"/>
    <dgm:cxn modelId="{7409984B-6FD9-4C79-B563-01603940BA03}" srcId="{6F943B64-F5A8-4517-AA2E-FB0CF0B5175E}" destId="{ED1F61CB-EEEE-4B64-BC5B-08430838CFC3}" srcOrd="0" destOrd="0" parTransId="{A249CEA7-0704-4583-9B4B-30203DDA54F7}" sibTransId="{2E9E0648-70F3-4682-8F11-E039307725B5}"/>
    <dgm:cxn modelId="{23A32A35-B9FD-42BF-BED6-D5C2451403E7}" type="presParOf" srcId="{79A4132B-E9E9-422B-97EB-ED08762080D8}" destId="{7D4EC63C-A658-4D34-A626-103E24FCF8E0}" srcOrd="0" destOrd="0" presId="urn:microsoft.com/office/officeart/2005/8/layout/target3"/>
    <dgm:cxn modelId="{4E53564C-231B-40A7-8763-D7162829DF69}" type="presParOf" srcId="{79A4132B-E9E9-422B-97EB-ED08762080D8}" destId="{5762ACEF-6CEB-44B7-A46B-EDA946D5FE8E}" srcOrd="1" destOrd="0" presId="urn:microsoft.com/office/officeart/2005/8/layout/target3"/>
    <dgm:cxn modelId="{BB8D9550-7B67-4C69-8F0C-FC29CC337FA9}" type="presParOf" srcId="{79A4132B-E9E9-422B-97EB-ED08762080D8}" destId="{5F53691C-5C6D-4D15-B658-1B5F27A03022}" srcOrd="2" destOrd="0" presId="urn:microsoft.com/office/officeart/2005/8/layout/target3"/>
    <dgm:cxn modelId="{1C59557D-E6BF-48FF-8D76-67370D2D4215}" type="presParOf" srcId="{79A4132B-E9E9-422B-97EB-ED08762080D8}" destId="{8FB255A0-1DA4-430C-A34B-B3DC34E54F9A}"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A56F3CB-9300-4406-8363-E7735C54FBE9}" type="doc">
      <dgm:prSet loTypeId="urn:microsoft.com/office/officeart/2005/8/layout/hList7" loCatId="list" qsTypeId="urn:microsoft.com/office/officeart/2005/8/quickstyle/simple1" qsCatId="simple" csTypeId="urn:microsoft.com/office/officeart/2005/8/colors/colorful4" csCatId="colorful" phldr="1"/>
      <dgm:spPr/>
      <dgm:t>
        <a:bodyPr/>
        <a:lstStyle/>
        <a:p>
          <a:endParaRPr lang="en-US"/>
        </a:p>
      </dgm:t>
    </dgm:pt>
    <dgm:pt modelId="{0CD1FE95-E903-467B-80B2-046A819B5636}">
      <dgm:prSet/>
      <dgm:spPr/>
      <dgm:t>
        <a:bodyPr/>
        <a:lstStyle/>
        <a:p>
          <a:pPr rtl="0"/>
          <a:r>
            <a:rPr lang="en-US" b="1" smtClean="0"/>
            <a:t>Identification, coordination and strengthening of National Radiological/Nuclear threat and risk mitigation capacities, and post accident recovery strategies</a:t>
          </a:r>
          <a:endParaRPr lang="en-US"/>
        </a:p>
      </dgm:t>
    </dgm:pt>
    <dgm:pt modelId="{265C8D07-6863-4F0C-8540-273F0AFB7AF8}" type="parTrans" cxnId="{6363292B-CC0A-4CB8-BCBD-DCD253D5E650}">
      <dgm:prSet/>
      <dgm:spPr/>
      <dgm:t>
        <a:bodyPr/>
        <a:lstStyle/>
        <a:p>
          <a:endParaRPr lang="en-US"/>
        </a:p>
      </dgm:t>
    </dgm:pt>
    <dgm:pt modelId="{6DC7C877-057E-41B9-8E31-F6F75F6DA87D}" type="sibTrans" cxnId="{6363292B-CC0A-4CB8-BCBD-DCD253D5E650}">
      <dgm:prSet/>
      <dgm:spPr/>
      <dgm:t>
        <a:bodyPr/>
        <a:lstStyle/>
        <a:p>
          <a:endParaRPr lang="en-US"/>
        </a:p>
      </dgm:t>
    </dgm:pt>
    <dgm:pt modelId="{F69E59CC-86E3-4B0E-B6BD-81E7DFC6D7AB}">
      <dgm:prSet/>
      <dgm:spPr/>
      <dgm:t>
        <a:bodyPr/>
        <a:lstStyle/>
        <a:p>
          <a:pPr rtl="0"/>
          <a:r>
            <a:rPr lang="en-US" b="1" smtClean="0"/>
            <a:t>Maintain inventories for Radiological and Nuclear resources-</a:t>
          </a:r>
          <a:r>
            <a:rPr lang="en-GB" smtClean="0"/>
            <a:t> Nuclear security inventories such as equipment, technology, and experts, need to be maintained and regularly updated.</a:t>
          </a:r>
          <a:endParaRPr lang="en-US"/>
        </a:p>
      </dgm:t>
    </dgm:pt>
    <dgm:pt modelId="{417AA7F7-04FF-4759-B658-6D4323974655}" type="parTrans" cxnId="{0B25E14E-1269-4F85-B8A5-DC8D554FA001}">
      <dgm:prSet/>
      <dgm:spPr/>
      <dgm:t>
        <a:bodyPr/>
        <a:lstStyle/>
        <a:p>
          <a:endParaRPr lang="en-US"/>
        </a:p>
      </dgm:t>
    </dgm:pt>
    <dgm:pt modelId="{A40F18AA-ACE8-4EEC-B49A-E9BF7A08F191}" type="sibTrans" cxnId="{0B25E14E-1269-4F85-B8A5-DC8D554FA001}">
      <dgm:prSet/>
      <dgm:spPr/>
      <dgm:t>
        <a:bodyPr/>
        <a:lstStyle/>
        <a:p>
          <a:endParaRPr lang="en-US"/>
        </a:p>
      </dgm:t>
    </dgm:pt>
    <dgm:pt modelId="{16C39533-DE18-442F-8106-6EC19D731235}">
      <dgm:prSet/>
      <dgm:spPr/>
      <dgm:t>
        <a:bodyPr/>
        <a:lstStyle/>
        <a:p>
          <a:pPr rtl="0"/>
          <a:r>
            <a:rPr lang="en-US" b="1" smtClean="0"/>
            <a:t>Search and secure orphan Radiological and Nuclear sources in the country-</a:t>
          </a:r>
          <a:r>
            <a:rPr lang="en-US" smtClean="0"/>
            <a:t> The Center in liaison with the department of Radioactive Waste Management &amp; Nuclear Security, and development partners safely secure such sources. </a:t>
          </a:r>
          <a:endParaRPr lang="en-US"/>
        </a:p>
      </dgm:t>
    </dgm:pt>
    <dgm:pt modelId="{1E4D4CAA-B6FE-4FFE-ACCD-B189F40374A2}" type="parTrans" cxnId="{311E8162-9045-4ABF-91C3-18934429D3B3}">
      <dgm:prSet/>
      <dgm:spPr/>
      <dgm:t>
        <a:bodyPr/>
        <a:lstStyle/>
        <a:p>
          <a:endParaRPr lang="en-US"/>
        </a:p>
      </dgm:t>
    </dgm:pt>
    <dgm:pt modelId="{242B00DD-89E8-435C-A0CB-82A7D0FF18E2}" type="sibTrans" cxnId="{311E8162-9045-4ABF-91C3-18934429D3B3}">
      <dgm:prSet/>
      <dgm:spPr/>
      <dgm:t>
        <a:bodyPr/>
        <a:lstStyle/>
        <a:p>
          <a:endParaRPr lang="en-US"/>
        </a:p>
      </dgm:t>
    </dgm:pt>
    <dgm:pt modelId="{78B6776C-1C98-4850-BCC0-137BBC8AC9C3}">
      <dgm:prSet/>
      <dgm:spPr/>
      <dgm:t>
        <a:bodyPr/>
        <a:lstStyle/>
        <a:p>
          <a:pPr rtl="0"/>
          <a:r>
            <a:rPr lang="en-US" b="1" smtClean="0"/>
            <a:t>Perform needs assessment in nuclear security- </a:t>
          </a:r>
          <a:r>
            <a:rPr lang="en-GB" smtClean="0"/>
            <a:t>The NSCC plays an important role in leading and coordinating the need assessment in the country, thereby identifying and collects information on areas for potential improvement</a:t>
          </a:r>
          <a:endParaRPr lang="en-US"/>
        </a:p>
      </dgm:t>
    </dgm:pt>
    <dgm:pt modelId="{A53C8FA9-5D15-4E36-B466-7ACD4258CBE2}" type="parTrans" cxnId="{A0DC86D9-0EEF-4C7C-B4A5-0977B9544589}">
      <dgm:prSet/>
      <dgm:spPr/>
      <dgm:t>
        <a:bodyPr/>
        <a:lstStyle/>
        <a:p>
          <a:endParaRPr lang="en-US"/>
        </a:p>
      </dgm:t>
    </dgm:pt>
    <dgm:pt modelId="{6358B9A8-B661-441A-9535-9206F0A98EB8}" type="sibTrans" cxnId="{A0DC86D9-0EEF-4C7C-B4A5-0977B9544589}">
      <dgm:prSet/>
      <dgm:spPr/>
      <dgm:t>
        <a:bodyPr/>
        <a:lstStyle/>
        <a:p>
          <a:endParaRPr lang="en-US"/>
        </a:p>
      </dgm:t>
    </dgm:pt>
    <dgm:pt modelId="{646037B6-ED4A-447E-A778-3A3483ECFBB2}" type="pres">
      <dgm:prSet presAssocID="{CA56F3CB-9300-4406-8363-E7735C54FBE9}" presName="Name0" presStyleCnt="0">
        <dgm:presLayoutVars>
          <dgm:dir/>
          <dgm:resizeHandles val="exact"/>
        </dgm:presLayoutVars>
      </dgm:prSet>
      <dgm:spPr/>
      <dgm:t>
        <a:bodyPr/>
        <a:lstStyle/>
        <a:p>
          <a:endParaRPr lang="en-US"/>
        </a:p>
      </dgm:t>
    </dgm:pt>
    <dgm:pt modelId="{06B0F7A5-558D-48ED-B55C-B03BDEC80E4C}" type="pres">
      <dgm:prSet presAssocID="{CA56F3CB-9300-4406-8363-E7735C54FBE9}" presName="fgShape" presStyleLbl="fgShp" presStyleIdx="0" presStyleCnt="1"/>
      <dgm:spPr/>
    </dgm:pt>
    <dgm:pt modelId="{0A53099A-2CA4-48DB-BBD8-640EA8F4176F}" type="pres">
      <dgm:prSet presAssocID="{CA56F3CB-9300-4406-8363-E7735C54FBE9}" presName="linComp" presStyleCnt="0"/>
      <dgm:spPr/>
    </dgm:pt>
    <dgm:pt modelId="{78374DFA-C19A-41C0-9207-E7E465B16444}" type="pres">
      <dgm:prSet presAssocID="{0CD1FE95-E903-467B-80B2-046A819B5636}" presName="compNode" presStyleCnt="0"/>
      <dgm:spPr/>
    </dgm:pt>
    <dgm:pt modelId="{F7F0062F-9C70-40DA-BFD2-E54A9407CA26}" type="pres">
      <dgm:prSet presAssocID="{0CD1FE95-E903-467B-80B2-046A819B5636}" presName="bkgdShape" presStyleLbl="node1" presStyleIdx="0" presStyleCnt="4"/>
      <dgm:spPr/>
      <dgm:t>
        <a:bodyPr/>
        <a:lstStyle/>
        <a:p>
          <a:endParaRPr lang="en-US"/>
        </a:p>
      </dgm:t>
    </dgm:pt>
    <dgm:pt modelId="{B3A9C17C-11FF-4752-A9AB-C9DA02F811DB}" type="pres">
      <dgm:prSet presAssocID="{0CD1FE95-E903-467B-80B2-046A819B5636}" presName="nodeTx" presStyleLbl="node1" presStyleIdx="0" presStyleCnt="4">
        <dgm:presLayoutVars>
          <dgm:bulletEnabled val="1"/>
        </dgm:presLayoutVars>
      </dgm:prSet>
      <dgm:spPr/>
      <dgm:t>
        <a:bodyPr/>
        <a:lstStyle/>
        <a:p>
          <a:endParaRPr lang="en-US"/>
        </a:p>
      </dgm:t>
    </dgm:pt>
    <dgm:pt modelId="{8F032B7B-C9EA-46EF-A9C5-F3E8121C1432}" type="pres">
      <dgm:prSet presAssocID="{0CD1FE95-E903-467B-80B2-046A819B5636}" presName="invisiNode" presStyleLbl="node1" presStyleIdx="0" presStyleCnt="4"/>
      <dgm:spPr/>
    </dgm:pt>
    <dgm:pt modelId="{F4EF8156-828F-4522-BB1D-5990632872F6}" type="pres">
      <dgm:prSet presAssocID="{0CD1FE95-E903-467B-80B2-046A819B5636}" presName="imagNode" presStyleLbl="fgImgPlac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pt>
    <dgm:pt modelId="{24997463-64A1-4DBE-8904-2C399948CF3F}" type="pres">
      <dgm:prSet presAssocID="{6DC7C877-057E-41B9-8E31-F6F75F6DA87D}" presName="sibTrans" presStyleLbl="sibTrans2D1" presStyleIdx="0" presStyleCnt="0"/>
      <dgm:spPr/>
      <dgm:t>
        <a:bodyPr/>
        <a:lstStyle/>
        <a:p>
          <a:endParaRPr lang="en-US"/>
        </a:p>
      </dgm:t>
    </dgm:pt>
    <dgm:pt modelId="{A5473CB6-F5F1-4FC0-9292-6A678F8E9F42}" type="pres">
      <dgm:prSet presAssocID="{F69E59CC-86E3-4B0E-B6BD-81E7DFC6D7AB}" presName="compNode" presStyleCnt="0"/>
      <dgm:spPr/>
    </dgm:pt>
    <dgm:pt modelId="{8A203D41-F98C-4729-A978-76280684D47E}" type="pres">
      <dgm:prSet presAssocID="{F69E59CC-86E3-4B0E-B6BD-81E7DFC6D7AB}" presName="bkgdShape" presStyleLbl="node1" presStyleIdx="1" presStyleCnt="4"/>
      <dgm:spPr/>
      <dgm:t>
        <a:bodyPr/>
        <a:lstStyle/>
        <a:p>
          <a:endParaRPr lang="en-US"/>
        </a:p>
      </dgm:t>
    </dgm:pt>
    <dgm:pt modelId="{90C30488-9EE4-4CE0-9752-9E48CAD812D0}" type="pres">
      <dgm:prSet presAssocID="{F69E59CC-86E3-4B0E-B6BD-81E7DFC6D7AB}" presName="nodeTx" presStyleLbl="node1" presStyleIdx="1" presStyleCnt="4">
        <dgm:presLayoutVars>
          <dgm:bulletEnabled val="1"/>
        </dgm:presLayoutVars>
      </dgm:prSet>
      <dgm:spPr/>
      <dgm:t>
        <a:bodyPr/>
        <a:lstStyle/>
        <a:p>
          <a:endParaRPr lang="en-US"/>
        </a:p>
      </dgm:t>
    </dgm:pt>
    <dgm:pt modelId="{129ED5E6-58DC-4FB8-A6B8-FF8A356541E7}" type="pres">
      <dgm:prSet presAssocID="{F69E59CC-86E3-4B0E-B6BD-81E7DFC6D7AB}" presName="invisiNode" presStyleLbl="node1" presStyleIdx="1" presStyleCnt="4"/>
      <dgm:spPr/>
    </dgm:pt>
    <dgm:pt modelId="{722538F9-4F26-45A3-A057-72517D256330}" type="pres">
      <dgm:prSet presAssocID="{F69E59CC-86E3-4B0E-B6BD-81E7DFC6D7AB}" presName="imagNode" presStyleLbl="fgImgPlace1" presStyleIdx="1"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l="-20000" r="-20000"/>
          </a:stretch>
        </a:blipFill>
      </dgm:spPr>
    </dgm:pt>
    <dgm:pt modelId="{05645314-6AD2-4887-8E31-FCA495382DA9}" type="pres">
      <dgm:prSet presAssocID="{A40F18AA-ACE8-4EEC-B49A-E9BF7A08F191}" presName="sibTrans" presStyleLbl="sibTrans2D1" presStyleIdx="0" presStyleCnt="0"/>
      <dgm:spPr/>
      <dgm:t>
        <a:bodyPr/>
        <a:lstStyle/>
        <a:p>
          <a:endParaRPr lang="en-US"/>
        </a:p>
      </dgm:t>
    </dgm:pt>
    <dgm:pt modelId="{AAB29352-CFC3-46A4-80AF-6DC190336A80}" type="pres">
      <dgm:prSet presAssocID="{16C39533-DE18-442F-8106-6EC19D731235}" presName="compNode" presStyleCnt="0"/>
      <dgm:spPr/>
    </dgm:pt>
    <dgm:pt modelId="{0C71A7D3-FBE2-48A9-9DB4-48E2E52F04A5}" type="pres">
      <dgm:prSet presAssocID="{16C39533-DE18-442F-8106-6EC19D731235}" presName="bkgdShape" presStyleLbl="node1" presStyleIdx="2" presStyleCnt="4"/>
      <dgm:spPr/>
      <dgm:t>
        <a:bodyPr/>
        <a:lstStyle/>
        <a:p>
          <a:endParaRPr lang="en-US"/>
        </a:p>
      </dgm:t>
    </dgm:pt>
    <dgm:pt modelId="{554AA004-E3F7-4396-9D54-58ADF5A21890}" type="pres">
      <dgm:prSet presAssocID="{16C39533-DE18-442F-8106-6EC19D731235}" presName="nodeTx" presStyleLbl="node1" presStyleIdx="2" presStyleCnt="4">
        <dgm:presLayoutVars>
          <dgm:bulletEnabled val="1"/>
        </dgm:presLayoutVars>
      </dgm:prSet>
      <dgm:spPr/>
      <dgm:t>
        <a:bodyPr/>
        <a:lstStyle/>
        <a:p>
          <a:endParaRPr lang="en-US"/>
        </a:p>
      </dgm:t>
    </dgm:pt>
    <dgm:pt modelId="{B42B88B7-5C88-40D8-BE92-716FD0027D96}" type="pres">
      <dgm:prSet presAssocID="{16C39533-DE18-442F-8106-6EC19D731235}" presName="invisiNode" presStyleLbl="node1" presStyleIdx="2" presStyleCnt="4"/>
      <dgm:spPr/>
    </dgm:pt>
    <dgm:pt modelId="{0CE03660-88B6-4960-8E41-4421FED9FA9C}" type="pres">
      <dgm:prSet presAssocID="{16C39533-DE18-442F-8106-6EC19D731235}" presName="imagNode" presStyleLbl="fgImgPlac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l="-30000" r="-30000"/>
          </a:stretch>
        </a:blipFill>
      </dgm:spPr>
    </dgm:pt>
    <dgm:pt modelId="{5B6BC4DE-A85E-4484-B548-05B9DB0777BF}" type="pres">
      <dgm:prSet presAssocID="{242B00DD-89E8-435C-A0CB-82A7D0FF18E2}" presName="sibTrans" presStyleLbl="sibTrans2D1" presStyleIdx="0" presStyleCnt="0"/>
      <dgm:spPr/>
      <dgm:t>
        <a:bodyPr/>
        <a:lstStyle/>
        <a:p>
          <a:endParaRPr lang="en-US"/>
        </a:p>
      </dgm:t>
    </dgm:pt>
    <dgm:pt modelId="{FF6C89D5-C4A8-45B6-98E6-C0CD03DA0516}" type="pres">
      <dgm:prSet presAssocID="{78B6776C-1C98-4850-BCC0-137BBC8AC9C3}" presName="compNode" presStyleCnt="0"/>
      <dgm:spPr/>
    </dgm:pt>
    <dgm:pt modelId="{34F90EE2-76CC-4DA9-969E-E5653AF5AA2D}" type="pres">
      <dgm:prSet presAssocID="{78B6776C-1C98-4850-BCC0-137BBC8AC9C3}" presName="bkgdShape" presStyleLbl="node1" presStyleIdx="3" presStyleCnt="4"/>
      <dgm:spPr/>
      <dgm:t>
        <a:bodyPr/>
        <a:lstStyle/>
        <a:p>
          <a:endParaRPr lang="en-US"/>
        </a:p>
      </dgm:t>
    </dgm:pt>
    <dgm:pt modelId="{DBC7F412-6DE2-4E0B-A7A9-6E8A4F8800D6}" type="pres">
      <dgm:prSet presAssocID="{78B6776C-1C98-4850-BCC0-137BBC8AC9C3}" presName="nodeTx" presStyleLbl="node1" presStyleIdx="3" presStyleCnt="4">
        <dgm:presLayoutVars>
          <dgm:bulletEnabled val="1"/>
        </dgm:presLayoutVars>
      </dgm:prSet>
      <dgm:spPr/>
      <dgm:t>
        <a:bodyPr/>
        <a:lstStyle/>
        <a:p>
          <a:endParaRPr lang="en-US"/>
        </a:p>
      </dgm:t>
    </dgm:pt>
    <dgm:pt modelId="{2017EAD0-6E24-4AD6-8A59-0C476084B627}" type="pres">
      <dgm:prSet presAssocID="{78B6776C-1C98-4850-BCC0-137BBC8AC9C3}" presName="invisiNode" presStyleLbl="node1" presStyleIdx="3" presStyleCnt="4"/>
      <dgm:spPr/>
    </dgm:pt>
    <dgm:pt modelId="{4DEB4ED9-578F-4BC3-A3F4-DDD1C3186FCB}" type="pres">
      <dgm:prSet presAssocID="{78B6776C-1C98-4850-BCC0-137BBC8AC9C3}" presName="imagNode" presStyleLbl="fgImgPlac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l="-12000" r="-12000"/>
          </a:stretch>
        </a:blipFill>
      </dgm:spPr>
    </dgm:pt>
  </dgm:ptLst>
  <dgm:cxnLst>
    <dgm:cxn modelId="{E6385B7E-41FA-414C-992C-074ED80AE751}" type="presOf" srcId="{16C39533-DE18-442F-8106-6EC19D731235}" destId="{554AA004-E3F7-4396-9D54-58ADF5A21890}" srcOrd="1" destOrd="0" presId="urn:microsoft.com/office/officeart/2005/8/layout/hList7"/>
    <dgm:cxn modelId="{66545C23-1FE2-45B8-B1B4-306B2B29E6D1}" type="presOf" srcId="{78B6776C-1C98-4850-BCC0-137BBC8AC9C3}" destId="{DBC7F412-6DE2-4E0B-A7A9-6E8A4F8800D6}" srcOrd="1" destOrd="0" presId="urn:microsoft.com/office/officeart/2005/8/layout/hList7"/>
    <dgm:cxn modelId="{93E6BCDA-9EBB-452B-BCE3-16EDEF1F0255}" type="presOf" srcId="{CA56F3CB-9300-4406-8363-E7735C54FBE9}" destId="{646037B6-ED4A-447E-A778-3A3483ECFBB2}" srcOrd="0" destOrd="0" presId="urn:microsoft.com/office/officeart/2005/8/layout/hList7"/>
    <dgm:cxn modelId="{CFE4409E-976D-4D42-BB3A-A9BCF72828E8}" type="presOf" srcId="{78B6776C-1C98-4850-BCC0-137BBC8AC9C3}" destId="{34F90EE2-76CC-4DA9-969E-E5653AF5AA2D}" srcOrd="0" destOrd="0" presId="urn:microsoft.com/office/officeart/2005/8/layout/hList7"/>
    <dgm:cxn modelId="{088B3DCE-9770-4E42-A92A-2C153510B294}" type="presOf" srcId="{0CD1FE95-E903-467B-80B2-046A819B5636}" destId="{B3A9C17C-11FF-4752-A9AB-C9DA02F811DB}" srcOrd="1" destOrd="0" presId="urn:microsoft.com/office/officeart/2005/8/layout/hList7"/>
    <dgm:cxn modelId="{E377B227-8332-4C2F-85B8-4B7BD3CF2C07}" type="presOf" srcId="{F69E59CC-86E3-4B0E-B6BD-81E7DFC6D7AB}" destId="{90C30488-9EE4-4CE0-9752-9E48CAD812D0}" srcOrd="1" destOrd="0" presId="urn:microsoft.com/office/officeart/2005/8/layout/hList7"/>
    <dgm:cxn modelId="{A0DC86D9-0EEF-4C7C-B4A5-0977B9544589}" srcId="{CA56F3CB-9300-4406-8363-E7735C54FBE9}" destId="{78B6776C-1C98-4850-BCC0-137BBC8AC9C3}" srcOrd="3" destOrd="0" parTransId="{A53C8FA9-5D15-4E36-B466-7ACD4258CBE2}" sibTransId="{6358B9A8-B661-441A-9535-9206F0A98EB8}"/>
    <dgm:cxn modelId="{8B0A1871-66B3-41CF-BE86-F15747B08806}" type="presOf" srcId="{0CD1FE95-E903-467B-80B2-046A819B5636}" destId="{F7F0062F-9C70-40DA-BFD2-E54A9407CA26}" srcOrd="0" destOrd="0" presId="urn:microsoft.com/office/officeart/2005/8/layout/hList7"/>
    <dgm:cxn modelId="{0B25E14E-1269-4F85-B8A5-DC8D554FA001}" srcId="{CA56F3CB-9300-4406-8363-E7735C54FBE9}" destId="{F69E59CC-86E3-4B0E-B6BD-81E7DFC6D7AB}" srcOrd="1" destOrd="0" parTransId="{417AA7F7-04FF-4759-B658-6D4323974655}" sibTransId="{A40F18AA-ACE8-4EEC-B49A-E9BF7A08F191}"/>
    <dgm:cxn modelId="{C5B10BEB-86F8-44EE-9CCE-C50AC9C34C47}" type="presOf" srcId="{242B00DD-89E8-435C-A0CB-82A7D0FF18E2}" destId="{5B6BC4DE-A85E-4484-B548-05B9DB0777BF}" srcOrd="0" destOrd="0" presId="urn:microsoft.com/office/officeart/2005/8/layout/hList7"/>
    <dgm:cxn modelId="{3F733F4D-89C8-4A09-9031-9C6538DBCE39}" type="presOf" srcId="{A40F18AA-ACE8-4EEC-B49A-E9BF7A08F191}" destId="{05645314-6AD2-4887-8E31-FCA495382DA9}" srcOrd="0" destOrd="0" presId="urn:microsoft.com/office/officeart/2005/8/layout/hList7"/>
    <dgm:cxn modelId="{6363292B-CC0A-4CB8-BCBD-DCD253D5E650}" srcId="{CA56F3CB-9300-4406-8363-E7735C54FBE9}" destId="{0CD1FE95-E903-467B-80B2-046A819B5636}" srcOrd="0" destOrd="0" parTransId="{265C8D07-6863-4F0C-8540-273F0AFB7AF8}" sibTransId="{6DC7C877-057E-41B9-8E31-F6F75F6DA87D}"/>
    <dgm:cxn modelId="{89D99D6B-2555-4D70-89E4-2CB09D74E5FA}" type="presOf" srcId="{6DC7C877-057E-41B9-8E31-F6F75F6DA87D}" destId="{24997463-64A1-4DBE-8904-2C399948CF3F}" srcOrd="0" destOrd="0" presId="urn:microsoft.com/office/officeart/2005/8/layout/hList7"/>
    <dgm:cxn modelId="{9EAE7268-A5FB-4A37-8E73-55B1842E03D1}" type="presOf" srcId="{F69E59CC-86E3-4B0E-B6BD-81E7DFC6D7AB}" destId="{8A203D41-F98C-4729-A978-76280684D47E}" srcOrd="0" destOrd="0" presId="urn:microsoft.com/office/officeart/2005/8/layout/hList7"/>
    <dgm:cxn modelId="{8EB3205F-9028-4A77-A79D-4490D137EFBB}" type="presOf" srcId="{16C39533-DE18-442F-8106-6EC19D731235}" destId="{0C71A7D3-FBE2-48A9-9DB4-48E2E52F04A5}" srcOrd="0" destOrd="0" presId="urn:microsoft.com/office/officeart/2005/8/layout/hList7"/>
    <dgm:cxn modelId="{311E8162-9045-4ABF-91C3-18934429D3B3}" srcId="{CA56F3CB-9300-4406-8363-E7735C54FBE9}" destId="{16C39533-DE18-442F-8106-6EC19D731235}" srcOrd="2" destOrd="0" parTransId="{1E4D4CAA-B6FE-4FFE-ACCD-B189F40374A2}" sibTransId="{242B00DD-89E8-435C-A0CB-82A7D0FF18E2}"/>
    <dgm:cxn modelId="{6B75CEA4-FA55-4142-9379-EC45DCDA2536}" type="presParOf" srcId="{646037B6-ED4A-447E-A778-3A3483ECFBB2}" destId="{06B0F7A5-558D-48ED-B55C-B03BDEC80E4C}" srcOrd="0" destOrd="0" presId="urn:microsoft.com/office/officeart/2005/8/layout/hList7"/>
    <dgm:cxn modelId="{C11D38F7-0A43-4153-A0C2-DDABBC377C54}" type="presParOf" srcId="{646037B6-ED4A-447E-A778-3A3483ECFBB2}" destId="{0A53099A-2CA4-48DB-BBD8-640EA8F4176F}" srcOrd="1" destOrd="0" presId="urn:microsoft.com/office/officeart/2005/8/layout/hList7"/>
    <dgm:cxn modelId="{0EA2CF45-CDFD-4B9D-940C-77A46DCE2BED}" type="presParOf" srcId="{0A53099A-2CA4-48DB-BBD8-640EA8F4176F}" destId="{78374DFA-C19A-41C0-9207-E7E465B16444}" srcOrd="0" destOrd="0" presId="urn:microsoft.com/office/officeart/2005/8/layout/hList7"/>
    <dgm:cxn modelId="{B4CEE9A8-3BD6-45DA-8B83-46F8F78D35E9}" type="presParOf" srcId="{78374DFA-C19A-41C0-9207-E7E465B16444}" destId="{F7F0062F-9C70-40DA-BFD2-E54A9407CA26}" srcOrd="0" destOrd="0" presId="urn:microsoft.com/office/officeart/2005/8/layout/hList7"/>
    <dgm:cxn modelId="{87345D3D-7379-4F73-B566-88E6E843AD12}" type="presParOf" srcId="{78374DFA-C19A-41C0-9207-E7E465B16444}" destId="{B3A9C17C-11FF-4752-A9AB-C9DA02F811DB}" srcOrd="1" destOrd="0" presId="urn:microsoft.com/office/officeart/2005/8/layout/hList7"/>
    <dgm:cxn modelId="{C9F0F98C-807E-4136-8518-A5833617C0D6}" type="presParOf" srcId="{78374DFA-C19A-41C0-9207-E7E465B16444}" destId="{8F032B7B-C9EA-46EF-A9C5-F3E8121C1432}" srcOrd="2" destOrd="0" presId="urn:microsoft.com/office/officeart/2005/8/layout/hList7"/>
    <dgm:cxn modelId="{94469BC5-5063-4492-92BF-AC228EFB53BD}" type="presParOf" srcId="{78374DFA-C19A-41C0-9207-E7E465B16444}" destId="{F4EF8156-828F-4522-BB1D-5990632872F6}" srcOrd="3" destOrd="0" presId="urn:microsoft.com/office/officeart/2005/8/layout/hList7"/>
    <dgm:cxn modelId="{A6CF0D83-0EE8-472F-882E-F07A49BABEF9}" type="presParOf" srcId="{0A53099A-2CA4-48DB-BBD8-640EA8F4176F}" destId="{24997463-64A1-4DBE-8904-2C399948CF3F}" srcOrd="1" destOrd="0" presId="urn:microsoft.com/office/officeart/2005/8/layout/hList7"/>
    <dgm:cxn modelId="{C7B97A85-3AEA-477B-A64E-D402A02E0307}" type="presParOf" srcId="{0A53099A-2CA4-48DB-BBD8-640EA8F4176F}" destId="{A5473CB6-F5F1-4FC0-9292-6A678F8E9F42}" srcOrd="2" destOrd="0" presId="urn:microsoft.com/office/officeart/2005/8/layout/hList7"/>
    <dgm:cxn modelId="{2E4B52D4-3657-4D3D-B121-9B5EFB47EA86}" type="presParOf" srcId="{A5473CB6-F5F1-4FC0-9292-6A678F8E9F42}" destId="{8A203D41-F98C-4729-A978-76280684D47E}" srcOrd="0" destOrd="0" presId="urn:microsoft.com/office/officeart/2005/8/layout/hList7"/>
    <dgm:cxn modelId="{4BF5F330-DD2D-48E2-9ECF-4B1A4EC99B04}" type="presParOf" srcId="{A5473CB6-F5F1-4FC0-9292-6A678F8E9F42}" destId="{90C30488-9EE4-4CE0-9752-9E48CAD812D0}" srcOrd="1" destOrd="0" presId="urn:microsoft.com/office/officeart/2005/8/layout/hList7"/>
    <dgm:cxn modelId="{B09A66B5-93E7-41AE-B3A8-C7B657FF2D34}" type="presParOf" srcId="{A5473CB6-F5F1-4FC0-9292-6A678F8E9F42}" destId="{129ED5E6-58DC-4FB8-A6B8-FF8A356541E7}" srcOrd="2" destOrd="0" presId="urn:microsoft.com/office/officeart/2005/8/layout/hList7"/>
    <dgm:cxn modelId="{C571F63B-C35D-43DD-9157-E21AB08918A9}" type="presParOf" srcId="{A5473CB6-F5F1-4FC0-9292-6A678F8E9F42}" destId="{722538F9-4F26-45A3-A057-72517D256330}" srcOrd="3" destOrd="0" presId="urn:microsoft.com/office/officeart/2005/8/layout/hList7"/>
    <dgm:cxn modelId="{0E66F1EB-B022-4305-B435-9B578D1664A6}" type="presParOf" srcId="{0A53099A-2CA4-48DB-BBD8-640EA8F4176F}" destId="{05645314-6AD2-4887-8E31-FCA495382DA9}" srcOrd="3" destOrd="0" presId="urn:microsoft.com/office/officeart/2005/8/layout/hList7"/>
    <dgm:cxn modelId="{865B3570-AD3E-4766-97AD-71CD8859A691}" type="presParOf" srcId="{0A53099A-2CA4-48DB-BBD8-640EA8F4176F}" destId="{AAB29352-CFC3-46A4-80AF-6DC190336A80}" srcOrd="4" destOrd="0" presId="urn:microsoft.com/office/officeart/2005/8/layout/hList7"/>
    <dgm:cxn modelId="{F225B2DE-C1B9-46D0-AFAD-954D796AA0F2}" type="presParOf" srcId="{AAB29352-CFC3-46A4-80AF-6DC190336A80}" destId="{0C71A7D3-FBE2-48A9-9DB4-48E2E52F04A5}" srcOrd="0" destOrd="0" presId="urn:microsoft.com/office/officeart/2005/8/layout/hList7"/>
    <dgm:cxn modelId="{227BABA1-36FF-4792-8BCC-74D45790F047}" type="presParOf" srcId="{AAB29352-CFC3-46A4-80AF-6DC190336A80}" destId="{554AA004-E3F7-4396-9D54-58ADF5A21890}" srcOrd="1" destOrd="0" presId="urn:microsoft.com/office/officeart/2005/8/layout/hList7"/>
    <dgm:cxn modelId="{DECA509F-86BC-4DF8-A306-B23DFF7252C9}" type="presParOf" srcId="{AAB29352-CFC3-46A4-80AF-6DC190336A80}" destId="{B42B88B7-5C88-40D8-BE92-716FD0027D96}" srcOrd="2" destOrd="0" presId="urn:microsoft.com/office/officeart/2005/8/layout/hList7"/>
    <dgm:cxn modelId="{767650ED-7F5A-4B6F-BF93-42987140167A}" type="presParOf" srcId="{AAB29352-CFC3-46A4-80AF-6DC190336A80}" destId="{0CE03660-88B6-4960-8E41-4421FED9FA9C}" srcOrd="3" destOrd="0" presId="urn:microsoft.com/office/officeart/2005/8/layout/hList7"/>
    <dgm:cxn modelId="{3D4FCF58-5365-4D0B-BD74-05D172E853DD}" type="presParOf" srcId="{0A53099A-2CA4-48DB-BBD8-640EA8F4176F}" destId="{5B6BC4DE-A85E-4484-B548-05B9DB0777BF}" srcOrd="5" destOrd="0" presId="urn:microsoft.com/office/officeart/2005/8/layout/hList7"/>
    <dgm:cxn modelId="{3B3C2F1A-F89D-445C-BFE2-783536343B9D}" type="presParOf" srcId="{0A53099A-2CA4-48DB-BBD8-640EA8F4176F}" destId="{FF6C89D5-C4A8-45B6-98E6-C0CD03DA0516}" srcOrd="6" destOrd="0" presId="urn:microsoft.com/office/officeart/2005/8/layout/hList7"/>
    <dgm:cxn modelId="{AC3EFFDF-ED30-49DB-A100-F97CF6C6DAA7}" type="presParOf" srcId="{FF6C89D5-C4A8-45B6-98E6-C0CD03DA0516}" destId="{34F90EE2-76CC-4DA9-969E-E5653AF5AA2D}" srcOrd="0" destOrd="0" presId="urn:microsoft.com/office/officeart/2005/8/layout/hList7"/>
    <dgm:cxn modelId="{FBAE0838-9AE2-4A11-9321-CB65D3418445}" type="presParOf" srcId="{FF6C89D5-C4A8-45B6-98E6-C0CD03DA0516}" destId="{DBC7F412-6DE2-4E0B-A7A9-6E8A4F8800D6}" srcOrd="1" destOrd="0" presId="urn:microsoft.com/office/officeart/2005/8/layout/hList7"/>
    <dgm:cxn modelId="{81503733-794A-415C-9CE7-2117487C43EE}" type="presParOf" srcId="{FF6C89D5-C4A8-45B6-98E6-C0CD03DA0516}" destId="{2017EAD0-6E24-4AD6-8A59-0C476084B627}" srcOrd="2" destOrd="0" presId="urn:microsoft.com/office/officeart/2005/8/layout/hList7"/>
    <dgm:cxn modelId="{B7305724-B8C9-4FAA-B66B-84F3272E6277}" type="presParOf" srcId="{FF6C89D5-C4A8-45B6-98E6-C0CD03DA0516}" destId="{4DEB4ED9-578F-4BC3-A3F4-DDD1C3186FCB}" srcOrd="3" destOrd="0" presId="urn:microsoft.com/office/officeart/2005/8/layout/hList7"/>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06F5DFB-DB88-4F51-AE55-732B3DDE6BEF}" type="doc">
      <dgm:prSet loTypeId="urn:microsoft.com/office/officeart/2005/8/layout/target3" loCatId="list" qsTypeId="urn:microsoft.com/office/officeart/2005/8/quickstyle/3d1" qsCatId="3D" csTypeId="urn:microsoft.com/office/officeart/2005/8/colors/accent1_2" csCatId="accent1"/>
      <dgm:spPr/>
      <dgm:t>
        <a:bodyPr/>
        <a:lstStyle/>
        <a:p>
          <a:endParaRPr lang="en-US"/>
        </a:p>
      </dgm:t>
    </dgm:pt>
    <dgm:pt modelId="{D7C54744-8B80-42F6-9059-3565ADFDC4A3}">
      <dgm:prSet/>
      <dgm:spPr/>
      <dgm:t>
        <a:bodyPr/>
        <a:lstStyle/>
        <a:p>
          <a:r>
            <a:rPr lang="en-GB" b="1" dirty="0" smtClean="0"/>
            <a:t>Nuclear Security activities implemented by the NSCC</a:t>
          </a:r>
          <a:endParaRPr lang="en-US" dirty="0"/>
        </a:p>
      </dgm:t>
    </dgm:pt>
    <dgm:pt modelId="{A8D05E94-CB96-474B-9353-A980F99004F6}" type="parTrans" cxnId="{08A9D95C-BEF6-41FB-B0C3-2804AE9775F9}">
      <dgm:prSet/>
      <dgm:spPr/>
      <dgm:t>
        <a:bodyPr/>
        <a:lstStyle/>
        <a:p>
          <a:endParaRPr lang="en-US"/>
        </a:p>
      </dgm:t>
    </dgm:pt>
    <dgm:pt modelId="{EEB0ADC9-2CE9-43E5-89C3-DFA0E3301F22}" type="sibTrans" cxnId="{08A9D95C-BEF6-41FB-B0C3-2804AE9775F9}">
      <dgm:prSet/>
      <dgm:spPr/>
      <dgm:t>
        <a:bodyPr/>
        <a:lstStyle/>
        <a:p>
          <a:endParaRPr lang="en-US"/>
        </a:p>
      </dgm:t>
    </dgm:pt>
    <dgm:pt modelId="{DB88B90C-2766-4C12-A4FF-C8FE9A1C2EA2}" type="pres">
      <dgm:prSet presAssocID="{306F5DFB-DB88-4F51-AE55-732B3DDE6BEF}" presName="Name0" presStyleCnt="0">
        <dgm:presLayoutVars>
          <dgm:chMax val="7"/>
          <dgm:dir/>
          <dgm:animLvl val="lvl"/>
          <dgm:resizeHandles val="exact"/>
        </dgm:presLayoutVars>
      </dgm:prSet>
      <dgm:spPr/>
      <dgm:t>
        <a:bodyPr/>
        <a:lstStyle/>
        <a:p>
          <a:endParaRPr lang="en-US"/>
        </a:p>
      </dgm:t>
    </dgm:pt>
    <dgm:pt modelId="{374D4A57-ECB1-4629-B463-CB3CEBB8AED5}" type="pres">
      <dgm:prSet presAssocID="{D7C54744-8B80-42F6-9059-3565ADFDC4A3}" presName="circle1" presStyleLbl="node1" presStyleIdx="0" presStyleCnt="1"/>
      <dgm:spPr/>
    </dgm:pt>
    <dgm:pt modelId="{FC5761F9-30E7-44BA-8986-AA5938EB777A}" type="pres">
      <dgm:prSet presAssocID="{D7C54744-8B80-42F6-9059-3565ADFDC4A3}" presName="space" presStyleCnt="0"/>
      <dgm:spPr/>
    </dgm:pt>
    <dgm:pt modelId="{B807C07D-0DD0-43D5-88CD-3419A6D91075}" type="pres">
      <dgm:prSet presAssocID="{D7C54744-8B80-42F6-9059-3565ADFDC4A3}" presName="rect1" presStyleLbl="alignAcc1" presStyleIdx="0" presStyleCnt="1"/>
      <dgm:spPr/>
      <dgm:t>
        <a:bodyPr/>
        <a:lstStyle/>
        <a:p>
          <a:endParaRPr lang="en-US"/>
        </a:p>
      </dgm:t>
    </dgm:pt>
    <dgm:pt modelId="{39B753C0-D5E9-4244-BF87-F52DE425AED7}" type="pres">
      <dgm:prSet presAssocID="{D7C54744-8B80-42F6-9059-3565ADFDC4A3}" presName="rect1ParTxNoCh" presStyleLbl="alignAcc1" presStyleIdx="0" presStyleCnt="1">
        <dgm:presLayoutVars>
          <dgm:chMax val="1"/>
          <dgm:bulletEnabled val="1"/>
        </dgm:presLayoutVars>
      </dgm:prSet>
      <dgm:spPr/>
      <dgm:t>
        <a:bodyPr/>
        <a:lstStyle/>
        <a:p>
          <a:endParaRPr lang="en-US"/>
        </a:p>
      </dgm:t>
    </dgm:pt>
  </dgm:ptLst>
  <dgm:cxnLst>
    <dgm:cxn modelId="{2FD650F8-90E2-4035-9432-FC1FA35B8CB0}" type="presOf" srcId="{306F5DFB-DB88-4F51-AE55-732B3DDE6BEF}" destId="{DB88B90C-2766-4C12-A4FF-C8FE9A1C2EA2}" srcOrd="0" destOrd="0" presId="urn:microsoft.com/office/officeart/2005/8/layout/target3"/>
    <dgm:cxn modelId="{08A9D95C-BEF6-41FB-B0C3-2804AE9775F9}" srcId="{306F5DFB-DB88-4F51-AE55-732B3DDE6BEF}" destId="{D7C54744-8B80-42F6-9059-3565ADFDC4A3}" srcOrd="0" destOrd="0" parTransId="{A8D05E94-CB96-474B-9353-A980F99004F6}" sibTransId="{EEB0ADC9-2CE9-43E5-89C3-DFA0E3301F22}"/>
    <dgm:cxn modelId="{95B70580-D625-4D25-B218-BC72E2F7E8B5}" type="presOf" srcId="{D7C54744-8B80-42F6-9059-3565ADFDC4A3}" destId="{B807C07D-0DD0-43D5-88CD-3419A6D91075}" srcOrd="0" destOrd="0" presId="urn:microsoft.com/office/officeart/2005/8/layout/target3"/>
    <dgm:cxn modelId="{0AF742E1-EB52-4C48-8F3C-6B784DF05D28}" type="presOf" srcId="{D7C54744-8B80-42F6-9059-3565ADFDC4A3}" destId="{39B753C0-D5E9-4244-BF87-F52DE425AED7}" srcOrd="1" destOrd="0" presId="urn:microsoft.com/office/officeart/2005/8/layout/target3"/>
    <dgm:cxn modelId="{1A0D6C0C-2ACC-4742-BA5D-42A0D2C9F756}" type="presParOf" srcId="{DB88B90C-2766-4C12-A4FF-C8FE9A1C2EA2}" destId="{374D4A57-ECB1-4629-B463-CB3CEBB8AED5}" srcOrd="0" destOrd="0" presId="urn:microsoft.com/office/officeart/2005/8/layout/target3"/>
    <dgm:cxn modelId="{52005783-5361-4ECA-8679-A296BF843F15}" type="presParOf" srcId="{DB88B90C-2766-4C12-A4FF-C8FE9A1C2EA2}" destId="{FC5761F9-30E7-44BA-8986-AA5938EB777A}" srcOrd="1" destOrd="0" presId="urn:microsoft.com/office/officeart/2005/8/layout/target3"/>
    <dgm:cxn modelId="{AD5899C3-72B8-44CD-B613-F6525B8B9985}" type="presParOf" srcId="{DB88B90C-2766-4C12-A4FF-C8FE9A1C2EA2}" destId="{B807C07D-0DD0-43D5-88CD-3419A6D91075}" srcOrd="2" destOrd="0" presId="urn:microsoft.com/office/officeart/2005/8/layout/target3"/>
    <dgm:cxn modelId="{78D9DDE7-D1BC-41BD-9A34-E83985BC9DC2}" type="presParOf" srcId="{DB88B90C-2766-4C12-A4FF-C8FE9A1C2EA2}" destId="{39B753C0-D5E9-4244-BF87-F52DE425AED7}"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399CF54-99AD-4E7A-A23D-B5C9737766A1}"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en-US"/>
        </a:p>
      </dgm:t>
    </dgm:pt>
    <dgm:pt modelId="{E5E387E9-C7E2-42DB-AEC7-A129398AF205}">
      <dgm:prSet/>
      <dgm:spPr/>
      <dgm:t>
        <a:bodyPr/>
        <a:lstStyle/>
        <a:p>
          <a:pPr rtl="0"/>
          <a:r>
            <a:rPr lang="en-US" b="1" i="1" smtClean="0"/>
            <a:t>Risk Mitigation in Chemical Biological Radiological and Nuclear Explosives (CBRNE)-</a:t>
          </a:r>
          <a:r>
            <a:rPr lang="en-GB" i="1" smtClean="0"/>
            <a:t>CBRNE  Commodity Identification Training</a:t>
          </a:r>
          <a:endParaRPr lang="en-US"/>
        </a:p>
      </dgm:t>
    </dgm:pt>
    <dgm:pt modelId="{E2A96F9A-EC4E-471C-B0AA-B5FF12F5E8F9}" type="parTrans" cxnId="{C3EC9B8B-A43F-4E4A-A092-69B95E16B766}">
      <dgm:prSet/>
      <dgm:spPr/>
      <dgm:t>
        <a:bodyPr/>
        <a:lstStyle/>
        <a:p>
          <a:endParaRPr lang="en-US"/>
        </a:p>
      </dgm:t>
    </dgm:pt>
    <dgm:pt modelId="{A5A04A12-F7A4-4011-BF00-6AE9D8A5BF95}" type="sibTrans" cxnId="{C3EC9B8B-A43F-4E4A-A092-69B95E16B766}">
      <dgm:prSet/>
      <dgm:spPr/>
      <dgm:t>
        <a:bodyPr/>
        <a:lstStyle/>
        <a:p>
          <a:endParaRPr lang="en-US"/>
        </a:p>
      </dgm:t>
    </dgm:pt>
    <dgm:pt modelId="{7441524D-B0A0-4F67-8803-14E4E135ED0A}">
      <dgm:prSet/>
      <dgm:spPr/>
      <dgm:t>
        <a:bodyPr/>
        <a:lstStyle/>
        <a:p>
          <a:pPr rtl="0"/>
          <a:r>
            <a:rPr lang="en-US" b="1" smtClean="0"/>
            <a:t>Establishment of </a:t>
          </a:r>
          <a:r>
            <a:rPr lang="en-GB" b="1" smtClean="0"/>
            <a:t>CBRN Centre of Excellence  for Eastern &amp; Central Africa-Kenya hosts the regional secretariat of the EU CBRN Risk-mitigation CoE Initiative for the Eastern and Central Africa Region ,with 11 participating countries</a:t>
          </a:r>
          <a:endParaRPr lang="en-US"/>
        </a:p>
      </dgm:t>
    </dgm:pt>
    <dgm:pt modelId="{BA59146B-0E7C-49BE-8F69-84744E08C81D}" type="parTrans" cxnId="{A07DB424-3CD5-42BC-BA9A-92841DF239C4}">
      <dgm:prSet/>
      <dgm:spPr/>
      <dgm:t>
        <a:bodyPr/>
        <a:lstStyle/>
        <a:p>
          <a:endParaRPr lang="en-US"/>
        </a:p>
      </dgm:t>
    </dgm:pt>
    <dgm:pt modelId="{55114C82-D9F6-4A8B-8A88-122F113ECB30}" type="sibTrans" cxnId="{A07DB424-3CD5-42BC-BA9A-92841DF239C4}">
      <dgm:prSet/>
      <dgm:spPr/>
      <dgm:t>
        <a:bodyPr/>
        <a:lstStyle/>
        <a:p>
          <a:endParaRPr lang="en-US"/>
        </a:p>
      </dgm:t>
    </dgm:pt>
    <dgm:pt modelId="{0E6966DF-4E76-44F8-AD80-1CCB4DFFAEFF}">
      <dgm:prSet/>
      <dgm:spPr/>
      <dgm:t>
        <a:bodyPr/>
        <a:lstStyle/>
        <a:p>
          <a:pPr rtl="0"/>
          <a:r>
            <a:rPr lang="en-GB" b="1" smtClean="0"/>
            <a:t>Nuclear Security at Inland Container Depot Nairobi- </a:t>
          </a:r>
          <a:r>
            <a:rPr lang="en-GB" smtClean="0"/>
            <a:t>Radiation Portal Monitors have been installed at ICDN to screen imports and exports for nuclear and radioactive materials. </a:t>
          </a:r>
          <a:endParaRPr lang="en-US"/>
        </a:p>
      </dgm:t>
    </dgm:pt>
    <dgm:pt modelId="{2BF6DC53-5BF4-408C-BAA0-F8DEF178C35B}" type="parTrans" cxnId="{C6E6CEFB-6A1A-47C2-80DD-85B1CDFB3FB8}">
      <dgm:prSet/>
      <dgm:spPr/>
      <dgm:t>
        <a:bodyPr/>
        <a:lstStyle/>
        <a:p>
          <a:endParaRPr lang="en-US"/>
        </a:p>
      </dgm:t>
    </dgm:pt>
    <dgm:pt modelId="{9A766837-3635-450B-955B-3A969A0DCFD7}" type="sibTrans" cxnId="{C6E6CEFB-6A1A-47C2-80DD-85B1CDFB3FB8}">
      <dgm:prSet/>
      <dgm:spPr/>
      <dgm:t>
        <a:bodyPr/>
        <a:lstStyle/>
        <a:p>
          <a:endParaRPr lang="en-US"/>
        </a:p>
      </dgm:t>
    </dgm:pt>
    <dgm:pt modelId="{42D8664D-8D67-4CAC-A8DF-04A269332FB6}">
      <dgm:prSet/>
      <dgm:spPr/>
      <dgm:t>
        <a:bodyPr/>
        <a:lstStyle/>
        <a:p>
          <a:pPr rtl="0"/>
          <a:r>
            <a:rPr lang="en-GB" b="1" smtClean="0"/>
            <a:t>Nuclear Security at JKIA-</a:t>
          </a:r>
          <a:r>
            <a:rPr lang="en-GB" smtClean="0"/>
            <a:t>The Board is in partnership with Kenya Airports Authority and other security agencies to strengthen detection, interdiction and deterrence of nuclear and other radioactive materials at our international airports. </a:t>
          </a:r>
          <a:endParaRPr lang="en-US"/>
        </a:p>
      </dgm:t>
    </dgm:pt>
    <dgm:pt modelId="{D2AD4C95-6262-4972-92E6-AE724670668F}" type="parTrans" cxnId="{1C440E31-F227-4DE2-8154-2C317006D978}">
      <dgm:prSet/>
      <dgm:spPr/>
      <dgm:t>
        <a:bodyPr/>
        <a:lstStyle/>
        <a:p>
          <a:endParaRPr lang="en-US"/>
        </a:p>
      </dgm:t>
    </dgm:pt>
    <dgm:pt modelId="{0D13155B-D3B4-475D-877F-CA0DED47D5FF}" type="sibTrans" cxnId="{1C440E31-F227-4DE2-8154-2C317006D978}">
      <dgm:prSet/>
      <dgm:spPr/>
      <dgm:t>
        <a:bodyPr/>
        <a:lstStyle/>
        <a:p>
          <a:endParaRPr lang="en-US"/>
        </a:p>
      </dgm:t>
    </dgm:pt>
    <dgm:pt modelId="{9C8216A9-94A8-47DE-AAF9-2E1C3A33A113}">
      <dgm:prSet/>
      <dgm:spPr/>
      <dgm:t>
        <a:bodyPr/>
        <a:lstStyle/>
        <a:p>
          <a:pPr rtl="0"/>
          <a:r>
            <a:rPr lang="en-GB" b="1" smtClean="0"/>
            <a:t>MoU between Kenya Civil Aviation Authority and the Board</a:t>
          </a:r>
          <a:r>
            <a:rPr lang="en-US" b="1" smtClean="0"/>
            <a:t> </a:t>
          </a:r>
          <a:r>
            <a:rPr lang="en-US" smtClean="0"/>
            <a:t>-The Board has a working MoU with KCAA to ensure that transportation and handling of radioactive material, in the aviation industry, is undertaken in a structured manner and in accordance with all national and international safety and security requirements. </a:t>
          </a:r>
          <a:endParaRPr lang="en-US"/>
        </a:p>
      </dgm:t>
    </dgm:pt>
    <dgm:pt modelId="{16281735-C726-43FA-B30B-5121154BFB12}" type="parTrans" cxnId="{478D917D-AF3C-47FC-9F13-0E87301764AB}">
      <dgm:prSet/>
      <dgm:spPr/>
      <dgm:t>
        <a:bodyPr/>
        <a:lstStyle/>
        <a:p>
          <a:endParaRPr lang="en-US"/>
        </a:p>
      </dgm:t>
    </dgm:pt>
    <dgm:pt modelId="{807F86C9-3224-4B3F-BBD5-CC4100DCE4DA}" type="sibTrans" cxnId="{478D917D-AF3C-47FC-9F13-0E87301764AB}">
      <dgm:prSet/>
      <dgm:spPr/>
      <dgm:t>
        <a:bodyPr/>
        <a:lstStyle/>
        <a:p>
          <a:endParaRPr lang="en-US"/>
        </a:p>
      </dgm:t>
    </dgm:pt>
    <dgm:pt modelId="{2174909D-1B3A-4DFC-9432-2D85FD12E93E}" type="pres">
      <dgm:prSet presAssocID="{5399CF54-99AD-4E7A-A23D-B5C9737766A1}" presName="Name0" presStyleCnt="0">
        <dgm:presLayoutVars>
          <dgm:chMax val="7"/>
          <dgm:chPref val="7"/>
          <dgm:dir/>
        </dgm:presLayoutVars>
      </dgm:prSet>
      <dgm:spPr/>
      <dgm:t>
        <a:bodyPr/>
        <a:lstStyle/>
        <a:p>
          <a:endParaRPr lang="en-US"/>
        </a:p>
      </dgm:t>
    </dgm:pt>
    <dgm:pt modelId="{6E32E685-6E0F-4389-A566-9FC060D1730F}" type="pres">
      <dgm:prSet presAssocID="{5399CF54-99AD-4E7A-A23D-B5C9737766A1}" presName="Name1" presStyleCnt="0"/>
      <dgm:spPr/>
    </dgm:pt>
    <dgm:pt modelId="{E41E754D-D0CD-47B2-BDD2-D16247AA548A}" type="pres">
      <dgm:prSet presAssocID="{5399CF54-99AD-4E7A-A23D-B5C9737766A1}" presName="cycle" presStyleCnt="0"/>
      <dgm:spPr/>
    </dgm:pt>
    <dgm:pt modelId="{0B3E75B5-940F-49AD-A2BC-72D108703052}" type="pres">
      <dgm:prSet presAssocID="{5399CF54-99AD-4E7A-A23D-B5C9737766A1}" presName="srcNode" presStyleLbl="node1" presStyleIdx="0" presStyleCnt="5"/>
      <dgm:spPr/>
    </dgm:pt>
    <dgm:pt modelId="{D2ACF5F9-960E-4102-86A7-F6709EF20173}" type="pres">
      <dgm:prSet presAssocID="{5399CF54-99AD-4E7A-A23D-B5C9737766A1}" presName="conn" presStyleLbl="parChTrans1D2" presStyleIdx="0" presStyleCnt="1"/>
      <dgm:spPr/>
      <dgm:t>
        <a:bodyPr/>
        <a:lstStyle/>
        <a:p>
          <a:endParaRPr lang="en-US"/>
        </a:p>
      </dgm:t>
    </dgm:pt>
    <dgm:pt modelId="{68253CC6-D8E5-4019-8BDE-294503A8E0FE}" type="pres">
      <dgm:prSet presAssocID="{5399CF54-99AD-4E7A-A23D-B5C9737766A1}" presName="extraNode" presStyleLbl="node1" presStyleIdx="0" presStyleCnt="5"/>
      <dgm:spPr/>
    </dgm:pt>
    <dgm:pt modelId="{69FCE435-FF73-4737-BE02-1749EED72BA9}" type="pres">
      <dgm:prSet presAssocID="{5399CF54-99AD-4E7A-A23D-B5C9737766A1}" presName="dstNode" presStyleLbl="node1" presStyleIdx="0" presStyleCnt="5"/>
      <dgm:spPr/>
    </dgm:pt>
    <dgm:pt modelId="{28490C4A-CF82-41F9-AD91-257AF763212D}" type="pres">
      <dgm:prSet presAssocID="{E5E387E9-C7E2-42DB-AEC7-A129398AF205}" presName="text_1" presStyleLbl="node1" presStyleIdx="0" presStyleCnt="5">
        <dgm:presLayoutVars>
          <dgm:bulletEnabled val="1"/>
        </dgm:presLayoutVars>
      </dgm:prSet>
      <dgm:spPr/>
      <dgm:t>
        <a:bodyPr/>
        <a:lstStyle/>
        <a:p>
          <a:endParaRPr lang="en-US"/>
        </a:p>
      </dgm:t>
    </dgm:pt>
    <dgm:pt modelId="{04ED8390-E144-49A6-942C-B6EBDC055EC8}" type="pres">
      <dgm:prSet presAssocID="{E5E387E9-C7E2-42DB-AEC7-A129398AF205}" presName="accent_1" presStyleCnt="0"/>
      <dgm:spPr/>
    </dgm:pt>
    <dgm:pt modelId="{6EB234F9-7101-4CC9-9541-9375B6697FEC}" type="pres">
      <dgm:prSet presAssocID="{E5E387E9-C7E2-42DB-AEC7-A129398AF205}" presName="accentRepeatNode" presStyleLbl="solidFgAcc1" presStyleIdx="0" presStyleCnt="5"/>
      <dgm:spPr/>
    </dgm:pt>
    <dgm:pt modelId="{13905CCE-C31C-45E6-966D-CEA67FC1CCDA}" type="pres">
      <dgm:prSet presAssocID="{7441524D-B0A0-4F67-8803-14E4E135ED0A}" presName="text_2" presStyleLbl="node1" presStyleIdx="1" presStyleCnt="5">
        <dgm:presLayoutVars>
          <dgm:bulletEnabled val="1"/>
        </dgm:presLayoutVars>
      </dgm:prSet>
      <dgm:spPr/>
      <dgm:t>
        <a:bodyPr/>
        <a:lstStyle/>
        <a:p>
          <a:endParaRPr lang="en-US"/>
        </a:p>
      </dgm:t>
    </dgm:pt>
    <dgm:pt modelId="{0B5DA659-8649-4C04-A5F2-30E162838ED0}" type="pres">
      <dgm:prSet presAssocID="{7441524D-B0A0-4F67-8803-14E4E135ED0A}" presName="accent_2" presStyleCnt="0"/>
      <dgm:spPr/>
    </dgm:pt>
    <dgm:pt modelId="{AE0613EE-A1DF-41F9-AB61-ED604617B674}" type="pres">
      <dgm:prSet presAssocID="{7441524D-B0A0-4F67-8803-14E4E135ED0A}" presName="accentRepeatNode" presStyleLbl="solidFgAcc1" presStyleIdx="1" presStyleCnt="5"/>
      <dgm:spPr/>
    </dgm:pt>
    <dgm:pt modelId="{60B97414-3719-48FE-9799-177B5AA041A1}" type="pres">
      <dgm:prSet presAssocID="{0E6966DF-4E76-44F8-AD80-1CCB4DFFAEFF}" presName="text_3" presStyleLbl="node1" presStyleIdx="2" presStyleCnt="5">
        <dgm:presLayoutVars>
          <dgm:bulletEnabled val="1"/>
        </dgm:presLayoutVars>
      </dgm:prSet>
      <dgm:spPr/>
      <dgm:t>
        <a:bodyPr/>
        <a:lstStyle/>
        <a:p>
          <a:endParaRPr lang="en-US"/>
        </a:p>
      </dgm:t>
    </dgm:pt>
    <dgm:pt modelId="{1A262C6D-92B4-47A4-8CD0-87CBC4490843}" type="pres">
      <dgm:prSet presAssocID="{0E6966DF-4E76-44F8-AD80-1CCB4DFFAEFF}" presName="accent_3" presStyleCnt="0"/>
      <dgm:spPr/>
    </dgm:pt>
    <dgm:pt modelId="{3BDABB31-29AD-48DD-86B9-E3D10D4806EC}" type="pres">
      <dgm:prSet presAssocID="{0E6966DF-4E76-44F8-AD80-1CCB4DFFAEFF}" presName="accentRepeatNode" presStyleLbl="solidFgAcc1" presStyleIdx="2" presStyleCnt="5"/>
      <dgm:spPr/>
    </dgm:pt>
    <dgm:pt modelId="{CB7C9018-7200-44F8-8C80-0186B8B7F9C4}" type="pres">
      <dgm:prSet presAssocID="{42D8664D-8D67-4CAC-A8DF-04A269332FB6}" presName="text_4" presStyleLbl="node1" presStyleIdx="3" presStyleCnt="5">
        <dgm:presLayoutVars>
          <dgm:bulletEnabled val="1"/>
        </dgm:presLayoutVars>
      </dgm:prSet>
      <dgm:spPr/>
      <dgm:t>
        <a:bodyPr/>
        <a:lstStyle/>
        <a:p>
          <a:endParaRPr lang="en-US"/>
        </a:p>
      </dgm:t>
    </dgm:pt>
    <dgm:pt modelId="{172E69B9-68F1-45BC-BB28-F53E240B36E4}" type="pres">
      <dgm:prSet presAssocID="{42D8664D-8D67-4CAC-A8DF-04A269332FB6}" presName="accent_4" presStyleCnt="0"/>
      <dgm:spPr/>
    </dgm:pt>
    <dgm:pt modelId="{A221E24F-7A4E-4F14-86FA-661F3A994C85}" type="pres">
      <dgm:prSet presAssocID="{42D8664D-8D67-4CAC-A8DF-04A269332FB6}" presName="accentRepeatNode" presStyleLbl="solidFgAcc1" presStyleIdx="3" presStyleCnt="5"/>
      <dgm:spPr/>
    </dgm:pt>
    <dgm:pt modelId="{015E3893-C28F-4BBF-A923-3C640B690944}" type="pres">
      <dgm:prSet presAssocID="{9C8216A9-94A8-47DE-AAF9-2E1C3A33A113}" presName="text_5" presStyleLbl="node1" presStyleIdx="4" presStyleCnt="5">
        <dgm:presLayoutVars>
          <dgm:bulletEnabled val="1"/>
        </dgm:presLayoutVars>
      </dgm:prSet>
      <dgm:spPr/>
      <dgm:t>
        <a:bodyPr/>
        <a:lstStyle/>
        <a:p>
          <a:endParaRPr lang="en-US"/>
        </a:p>
      </dgm:t>
    </dgm:pt>
    <dgm:pt modelId="{934D5398-86B6-4555-9395-C11576567F8F}" type="pres">
      <dgm:prSet presAssocID="{9C8216A9-94A8-47DE-AAF9-2E1C3A33A113}" presName="accent_5" presStyleCnt="0"/>
      <dgm:spPr/>
    </dgm:pt>
    <dgm:pt modelId="{C487B97A-72F0-4F42-9551-2EE6F6F69B44}" type="pres">
      <dgm:prSet presAssocID="{9C8216A9-94A8-47DE-AAF9-2E1C3A33A113}" presName="accentRepeatNode" presStyleLbl="solidFgAcc1" presStyleIdx="4" presStyleCnt="5"/>
      <dgm:spPr/>
    </dgm:pt>
  </dgm:ptLst>
  <dgm:cxnLst>
    <dgm:cxn modelId="{1D42115A-A1EE-4120-A35B-62080FBD232D}" type="presOf" srcId="{7441524D-B0A0-4F67-8803-14E4E135ED0A}" destId="{13905CCE-C31C-45E6-966D-CEA67FC1CCDA}" srcOrd="0" destOrd="0" presId="urn:microsoft.com/office/officeart/2008/layout/VerticalCurvedList"/>
    <dgm:cxn modelId="{478D917D-AF3C-47FC-9F13-0E87301764AB}" srcId="{5399CF54-99AD-4E7A-A23D-B5C9737766A1}" destId="{9C8216A9-94A8-47DE-AAF9-2E1C3A33A113}" srcOrd="4" destOrd="0" parTransId="{16281735-C726-43FA-B30B-5121154BFB12}" sibTransId="{807F86C9-3224-4B3F-BBD5-CC4100DCE4DA}"/>
    <dgm:cxn modelId="{66757D86-8AC8-46CF-89D9-C9258C69B07C}" type="presOf" srcId="{9C8216A9-94A8-47DE-AAF9-2E1C3A33A113}" destId="{015E3893-C28F-4BBF-A923-3C640B690944}" srcOrd="0" destOrd="0" presId="urn:microsoft.com/office/officeart/2008/layout/VerticalCurvedList"/>
    <dgm:cxn modelId="{E97946C4-6529-4D2E-B2DE-59853E6FFA45}" type="presOf" srcId="{E5E387E9-C7E2-42DB-AEC7-A129398AF205}" destId="{28490C4A-CF82-41F9-AD91-257AF763212D}" srcOrd="0" destOrd="0" presId="urn:microsoft.com/office/officeart/2008/layout/VerticalCurvedList"/>
    <dgm:cxn modelId="{A07DB424-3CD5-42BC-BA9A-92841DF239C4}" srcId="{5399CF54-99AD-4E7A-A23D-B5C9737766A1}" destId="{7441524D-B0A0-4F67-8803-14E4E135ED0A}" srcOrd="1" destOrd="0" parTransId="{BA59146B-0E7C-49BE-8F69-84744E08C81D}" sibTransId="{55114C82-D9F6-4A8B-8A88-122F113ECB30}"/>
    <dgm:cxn modelId="{AF4E809E-3121-4FC2-BC52-6A5CEE6E7745}" type="presOf" srcId="{0E6966DF-4E76-44F8-AD80-1CCB4DFFAEFF}" destId="{60B97414-3719-48FE-9799-177B5AA041A1}" srcOrd="0" destOrd="0" presId="urn:microsoft.com/office/officeart/2008/layout/VerticalCurvedList"/>
    <dgm:cxn modelId="{67D6B9E4-5B6A-42FD-B058-059BCECE1790}" type="presOf" srcId="{42D8664D-8D67-4CAC-A8DF-04A269332FB6}" destId="{CB7C9018-7200-44F8-8C80-0186B8B7F9C4}" srcOrd="0" destOrd="0" presId="urn:microsoft.com/office/officeart/2008/layout/VerticalCurvedList"/>
    <dgm:cxn modelId="{2BCD138D-6804-48D9-BC13-1F9A869DB7F8}" type="presOf" srcId="{A5A04A12-F7A4-4011-BF00-6AE9D8A5BF95}" destId="{D2ACF5F9-960E-4102-86A7-F6709EF20173}" srcOrd="0" destOrd="0" presId="urn:microsoft.com/office/officeart/2008/layout/VerticalCurvedList"/>
    <dgm:cxn modelId="{1C440E31-F227-4DE2-8154-2C317006D978}" srcId="{5399CF54-99AD-4E7A-A23D-B5C9737766A1}" destId="{42D8664D-8D67-4CAC-A8DF-04A269332FB6}" srcOrd="3" destOrd="0" parTransId="{D2AD4C95-6262-4972-92E6-AE724670668F}" sibTransId="{0D13155B-D3B4-475D-877F-CA0DED47D5FF}"/>
    <dgm:cxn modelId="{C3EC9B8B-A43F-4E4A-A092-69B95E16B766}" srcId="{5399CF54-99AD-4E7A-A23D-B5C9737766A1}" destId="{E5E387E9-C7E2-42DB-AEC7-A129398AF205}" srcOrd="0" destOrd="0" parTransId="{E2A96F9A-EC4E-471C-B0AA-B5FF12F5E8F9}" sibTransId="{A5A04A12-F7A4-4011-BF00-6AE9D8A5BF95}"/>
    <dgm:cxn modelId="{98CC6449-DB21-4398-BC5D-B41AE6C34B06}" type="presOf" srcId="{5399CF54-99AD-4E7A-A23D-B5C9737766A1}" destId="{2174909D-1B3A-4DFC-9432-2D85FD12E93E}" srcOrd="0" destOrd="0" presId="urn:microsoft.com/office/officeart/2008/layout/VerticalCurvedList"/>
    <dgm:cxn modelId="{C6E6CEFB-6A1A-47C2-80DD-85B1CDFB3FB8}" srcId="{5399CF54-99AD-4E7A-A23D-B5C9737766A1}" destId="{0E6966DF-4E76-44F8-AD80-1CCB4DFFAEFF}" srcOrd="2" destOrd="0" parTransId="{2BF6DC53-5BF4-408C-BAA0-F8DEF178C35B}" sibTransId="{9A766837-3635-450B-955B-3A969A0DCFD7}"/>
    <dgm:cxn modelId="{B6B9636D-80F6-41B7-A319-A39C6E596F7A}" type="presParOf" srcId="{2174909D-1B3A-4DFC-9432-2D85FD12E93E}" destId="{6E32E685-6E0F-4389-A566-9FC060D1730F}" srcOrd="0" destOrd="0" presId="urn:microsoft.com/office/officeart/2008/layout/VerticalCurvedList"/>
    <dgm:cxn modelId="{4EDB9C0A-79F0-4CFD-B540-9600D765CBCF}" type="presParOf" srcId="{6E32E685-6E0F-4389-A566-9FC060D1730F}" destId="{E41E754D-D0CD-47B2-BDD2-D16247AA548A}" srcOrd="0" destOrd="0" presId="urn:microsoft.com/office/officeart/2008/layout/VerticalCurvedList"/>
    <dgm:cxn modelId="{CA2CB1C8-7669-41AF-B767-72412E805C9D}" type="presParOf" srcId="{E41E754D-D0CD-47B2-BDD2-D16247AA548A}" destId="{0B3E75B5-940F-49AD-A2BC-72D108703052}" srcOrd="0" destOrd="0" presId="urn:microsoft.com/office/officeart/2008/layout/VerticalCurvedList"/>
    <dgm:cxn modelId="{A3C63C79-0B3D-4DE9-A41E-EEA12DF139C2}" type="presParOf" srcId="{E41E754D-D0CD-47B2-BDD2-D16247AA548A}" destId="{D2ACF5F9-960E-4102-86A7-F6709EF20173}" srcOrd="1" destOrd="0" presId="urn:microsoft.com/office/officeart/2008/layout/VerticalCurvedList"/>
    <dgm:cxn modelId="{E99573C1-21DF-43B6-88C2-95D3EAAE8176}" type="presParOf" srcId="{E41E754D-D0CD-47B2-BDD2-D16247AA548A}" destId="{68253CC6-D8E5-4019-8BDE-294503A8E0FE}" srcOrd="2" destOrd="0" presId="urn:microsoft.com/office/officeart/2008/layout/VerticalCurvedList"/>
    <dgm:cxn modelId="{2A0740B9-16D9-45BB-811C-906B9FA2EB02}" type="presParOf" srcId="{E41E754D-D0CD-47B2-BDD2-D16247AA548A}" destId="{69FCE435-FF73-4737-BE02-1749EED72BA9}" srcOrd="3" destOrd="0" presId="urn:microsoft.com/office/officeart/2008/layout/VerticalCurvedList"/>
    <dgm:cxn modelId="{6A329E9E-C3E2-47D8-8AAD-A04A37092682}" type="presParOf" srcId="{6E32E685-6E0F-4389-A566-9FC060D1730F}" destId="{28490C4A-CF82-41F9-AD91-257AF763212D}" srcOrd="1" destOrd="0" presId="urn:microsoft.com/office/officeart/2008/layout/VerticalCurvedList"/>
    <dgm:cxn modelId="{FDCC35A8-AC15-4CDF-BCD8-E48EB528A663}" type="presParOf" srcId="{6E32E685-6E0F-4389-A566-9FC060D1730F}" destId="{04ED8390-E144-49A6-942C-B6EBDC055EC8}" srcOrd="2" destOrd="0" presId="urn:microsoft.com/office/officeart/2008/layout/VerticalCurvedList"/>
    <dgm:cxn modelId="{CA70A782-6057-453D-A256-274E91CAD1BF}" type="presParOf" srcId="{04ED8390-E144-49A6-942C-B6EBDC055EC8}" destId="{6EB234F9-7101-4CC9-9541-9375B6697FEC}" srcOrd="0" destOrd="0" presId="urn:microsoft.com/office/officeart/2008/layout/VerticalCurvedList"/>
    <dgm:cxn modelId="{4D67CD4E-26E2-46EC-A019-EFE3439B6F6F}" type="presParOf" srcId="{6E32E685-6E0F-4389-A566-9FC060D1730F}" destId="{13905CCE-C31C-45E6-966D-CEA67FC1CCDA}" srcOrd="3" destOrd="0" presId="urn:microsoft.com/office/officeart/2008/layout/VerticalCurvedList"/>
    <dgm:cxn modelId="{84312D3D-8A19-4937-940B-F3E3649B9FC1}" type="presParOf" srcId="{6E32E685-6E0F-4389-A566-9FC060D1730F}" destId="{0B5DA659-8649-4C04-A5F2-30E162838ED0}" srcOrd="4" destOrd="0" presId="urn:microsoft.com/office/officeart/2008/layout/VerticalCurvedList"/>
    <dgm:cxn modelId="{0D9A9EF2-8094-4445-BDE2-06AAD6094B23}" type="presParOf" srcId="{0B5DA659-8649-4C04-A5F2-30E162838ED0}" destId="{AE0613EE-A1DF-41F9-AB61-ED604617B674}" srcOrd="0" destOrd="0" presId="urn:microsoft.com/office/officeart/2008/layout/VerticalCurvedList"/>
    <dgm:cxn modelId="{D8D1EB91-887E-4467-AD75-247080D0CF93}" type="presParOf" srcId="{6E32E685-6E0F-4389-A566-9FC060D1730F}" destId="{60B97414-3719-48FE-9799-177B5AA041A1}" srcOrd="5" destOrd="0" presId="urn:microsoft.com/office/officeart/2008/layout/VerticalCurvedList"/>
    <dgm:cxn modelId="{BC39C347-C43E-4691-910D-31D650897A4E}" type="presParOf" srcId="{6E32E685-6E0F-4389-A566-9FC060D1730F}" destId="{1A262C6D-92B4-47A4-8CD0-87CBC4490843}" srcOrd="6" destOrd="0" presId="urn:microsoft.com/office/officeart/2008/layout/VerticalCurvedList"/>
    <dgm:cxn modelId="{6A6CD43F-DB82-44C6-9C57-7F02217CDAC7}" type="presParOf" srcId="{1A262C6D-92B4-47A4-8CD0-87CBC4490843}" destId="{3BDABB31-29AD-48DD-86B9-E3D10D4806EC}" srcOrd="0" destOrd="0" presId="urn:microsoft.com/office/officeart/2008/layout/VerticalCurvedList"/>
    <dgm:cxn modelId="{B8A1A3BA-01D7-450B-B2EE-6614B80816E0}" type="presParOf" srcId="{6E32E685-6E0F-4389-A566-9FC060D1730F}" destId="{CB7C9018-7200-44F8-8C80-0186B8B7F9C4}" srcOrd="7" destOrd="0" presId="urn:microsoft.com/office/officeart/2008/layout/VerticalCurvedList"/>
    <dgm:cxn modelId="{55AC85F5-D385-4827-A766-84C731477359}" type="presParOf" srcId="{6E32E685-6E0F-4389-A566-9FC060D1730F}" destId="{172E69B9-68F1-45BC-BB28-F53E240B36E4}" srcOrd="8" destOrd="0" presId="urn:microsoft.com/office/officeart/2008/layout/VerticalCurvedList"/>
    <dgm:cxn modelId="{574ED82C-B8DF-413E-B8A2-0C030227D493}" type="presParOf" srcId="{172E69B9-68F1-45BC-BB28-F53E240B36E4}" destId="{A221E24F-7A4E-4F14-86FA-661F3A994C85}" srcOrd="0" destOrd="0" presId="urn:microsoft.com/office/officeart/2008/layout/VerticalCurvedList"/>
    <dgm:cxn modelId="{8A1BF0CE-769E-4CC2-8556-01E325894F1E}" type="presParOf" srcId="{6E32E685-6E0F-4389-A566-9FC060D1730F}" destId="{015E3893-C28F-4BBF-A923-3C640B690944}" srcOrd="9" destOrd="0" presId="urn:microsoft.com/office/officeart/2008/layout/VerticalCurvedList"/>
    <dgm:cxn modelId="{7FCB23E2-0286-4D3C-8F4C-0CC3996F1EBE}" type="presParOf" srcId="{6E32E685-6E0F-4389-A566-9FC060D1730F}" destId="{934D5398-86B6-4555-9395-C11576567F8F}" srcOrd="10" destOrd="0" presId="urn:microsoft.com/office/officeart/2008/layout/VerticalCurvedList"/>
    <dgm:cxn modelId="{8938A478-47BC-45B9-B370-84B8E3B0862E}" type="presParOf" srcId="{934D5398-86B6-4555-9395-C11576567F8F}" destId="{C487B97A-72F0-4F42-9551-2EE6F6F69B44}" srcOrd="0" destOrd="0" presId="urn:microsoft.com/office/officeart/2008/layout/VerticalCurv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D82885A-B3A8-4CFC-90E4-A056F898D4FB}" type="doc">
      <dgm:prSet loTypeId="urn:microsoft.com/office/officeart/2005/8/layout/target3" loCatId="list" qsTypeId="urn:microsoft.com/office/officeart/2005/8/quickstyle/3d1" qsCatId="3D" csTypeId="urn:microsoft.com/office/officeart/2005/8/colors/accent1_2" csCatId="accent1"/>
      <dgm:spPr/>
      <dgm:t>
        <a:bodyPr/>
        <a:lstStyle/>
        <a:p>
          <a:endParaRPr lang="en-US"/>
        </a:p>
      </dgm:t>
    </dgm:pt>
    <dgm:pt modelId="{873B47FB-83E7-40B9-860A-F0F5239F021C}">
      <dgm:prSet/>
      <dgm:spPr/>
      <dgm:t>
        <a:bodyPr/>
        <a:lstStyle/>
        <a:p>
          <a:pPr rtl="0"/>
          <a:r>
            <a:rPr lang="en-US" dirty="0" smtClean="0"/>
            <a:t>CONCLUSION/RECOMMENDATION</a:t>
          </a:r>
          <a:endParaRPr lang="en-US" dirty="0"/>
        </a:p>
      </dgm:t>
    </dgm:pt>
    <dgm:pt modelId="{31775F4F-A4A1-4822-ABF9-9CE6B8B1B340}" type="parTrans" cxnId="{F1256F81-1E85-4ECE-95C6-567B9B99849D}">
      <dgm:prSet/>
      <dgm:spPr/>
      <dgm:t>
        <a:bodyPr/>
        <a:lstStyle/>
        <a:p>
          <a:endParaRPr lang="en-US"/>
        </a:p>
      </dgm:t>
    </dgm:pt>
    <dgm:pt modelId="{CB69A642-652D-402D-910C-6866D296A2F7}" type="sibTrans" cxnId="{F1256F81-1E85-4ECE-95C6-567B9B99849D}">
      <dgm:prSet/>
      <dgm:spPr/>
      <dgm:t>
        <a:bodyPr/>
        <a:lstStyle/>
        <a:p>
          <a:endParaRPr lang="en-US"/>
        </a:p>
      </dgm:t>
    </dgm:pt>
    <dgm:pt modelId="{FAF9926D-1625-46C7-9C65-7BE3B5C83C83}" type="pres">
      <dgm:prSet presAssocID="{9D82885A-B3A8-4CFC-90E4-A056F898D4FB}" presName="Name0" presStyleCnt="0">
        <dgm:presLayoutVars>
          <dgm:chMax val="7"/>
          <dgm:dir/>
          <dgm:animLvl val="lvl"/>
          <dgm:resizeHandles val="exact"/>
        </dgm:presLayoutVars>
      </dgm:prSet>
      <dgm:spPr/>
      <dgm:t>
        <a:bodyPr/>
        <a:lstStyle/>
        <a:p>
          <a:endParaRPr lang="en-US"/>
        </a:p>
      </dgm:t>
    </dgm:pt>
    <dgm:pt modelId="{16EFB5A3-4BA6-4314-A895-7664BE939CC9}" type="pres">
      <dgm:prSet presAssocID="{873B47FB-83E7-40B9-860A-F0F5239F021C}" presName="circle1" presStyleLbl="node1" presStyleIdx="0" presStyleCnt="1"/>
      <dgm:spPr/>
    </dgm:pt>
    <dgm:pt modelId="{F5AC154C-B1B1-4C4F-BF96-C100F6730623}" type="pres">
      <dgm:prSet presAssocID="{873B47FB-83E7-40B9-860A-F0F5239F021C}" presName="space" presStyleCnt="0"/>
      <dgm:spPr/>
    </dgm:pt>
    <dgm:pt modelId="{D2BB7AAC-3B26-4553-A09E-9A6DE3ACCFFB}" type="pres">
      <dgm:prSet presAssocID="{873B47FB-83E7-40B9-860A-F0F5239F021C}" presName="rect1" presStyleLbl="alignAcc1" presStyleIdx="0" presStyleCnt="1"/>
      <dgm:spPr/>
      <dgm:t>
        <a:bodyPr/>
        <a:lstStyle/>
        <a:p>
          <a:endParaRPr lang="en-US"/>
        </a:p>
      </dgm:t>
    </dgm:pt>
    <dgm:pt modelId="{25A1DD90-98AC-4F4F-B765-D4B29A403C30}" type="pres">
      <dgm:prSet presAssocID="{873B47FB-83E7-40B9-860A-F0F5239F021C}" presName="rect1ParTxNoCh" presStyleLbl="alignAcc1" presStyleIdx="0" presStyleCnt="1">
        <dgm:presLayoutVars>
          <dgm:chMax val="1"/>
          <dgm:bulletEnabled val="1"/>
        </dgm:presLayoutVars>
      </dgm:prSet>
      <dgm:spPr/>
      <dgm:t>
        <a:bodyPr/>
        <a:lstStyle/>
        <a:p>
          <a:endParaRPr lang="en-US"/>
        </a:p>
      </dgm:t>
    </dgm:pt>
  </dgm:ptLst>
  <dgm:cxnLst>
    <dgm:cxn modelId="{DFBE9E0B-51BC-405D-B891-7A8C2A97F571}" type="presOf" srcId="{9D82885A-B3A8-4CFC-90E4-A056F898D4FB}" destId="{FAF9926D-1625-46C7-9C65-7BE3B5C83C83}" srcOrd="0" destOrd="0" presId="urn:microsoft.com/office/officeart/2005/8/layout/target3"/>
    <dgm:cxn modelId="{3B9F94A3-2D6D-40D6-92EB-62C1BAD703E6}" type="presOf" srcId="{873B47FB-83E7-40B9-860A-F0F5239F021C}" destId="{D2BB7AAC-3B26-4553-A09E-9A6DE3ACCFFB}" srcOrd="0" destOrd="0" presId="urn:microsoft.com/office/officeart/2005/8/layout/target3"/>
    <dgm:cxn modelId="{C609D8F8-D701-4B58-B26C-286F336F9355}" type="presOf" srcId="{873B47FB-83E7-40B9-860A-F0F5239F021C}" destId="{25A1DD90-98AC-4F4F-B765-D4B29A403C30}" srcOrd="1" destOrd="0" presId="urn:microsoft.com/office/officeart/2005/8/layout/target3"/>
    <dgm:cxn modelId="{F1256F81-1E85-4ECE-95C6-567B9B99849D}" srcId="{9D82885A-B3A8-4CFC-90E4-A056F898D4FB}" destId="{873B47FB-83E7-40B9-860A-F0F5239F021C}" srcOrd="0" destOrd="0" parTransId="{31775F4F-A4A1-4822-ABF9-9CE6B8B1B340}" sibTransId="{CB69A642-652D-402D-910C-6866D296A2F7}"/>
    <dgm:cxn modelId="{7104D383-802C-4EF4-95DD-997F62C9A5C7}" type="presParOf" srcId="{FAF9926D-1625-46C7-9C65-7BE3B5C83C83}" destId="{16EFB5A3-4BA6-4314-A895-7664BE939CC9}" srcOrd="0" destOrd="0" presId="urn:microsoft.com/office/officeart/2005/8/layout/target3"/>
    <dgm:cxn modelId="{72E63CC1-C5DB-40B2-BB81-22811457921E}" type="presParOf" srcId="{FAF9926D-1625-46C7-9C65-7BE3B5C83C83}" destId="{F5AC154C-B1B1-4C4F-BF96-C100F6730623}" srcOrd="1" destOrd="0" presId="urn:microsoft.com/office/officeart/2005/8/layout/target3"/>
    <dgm:cxn modelId="{74DBD40C-1A6D-4901-9648-B7A7546E2A6C}" type="presParOf" srcId="{FAF9926D-1625-46C7-9C65-7BE3B5C83C83}" destId="{D2BB7AAC-3B26-4553-A09E-9A6DE3ACCFFB}" srcOrd="2" destOrd="0" presId="urn:microsoft.com/office/officeart/2005/8/layout/target3"/>
    <dgm:cxn modelId="{66EDE15F-4468-45AF-B6DE-D5B9B166A1AB}" type="presParOf" srcId="{FAF9926D-1625-46C7-9C65-7BE3B5C83C83}" destId="{25A1DD90-98AC-4F4F-B765-D4B29A403C30}"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BF003092-20EF-4889-8F40-E1C5D5C45B8B}" type="doc">
      <dgm:prSet loTypeId="urn:microsoft.com/office/officeart/2005/8/layout/cycle7" loCatId="cycle" qsTypeId="urn:microsoft.com/office/officeart/2005/8/quickstyle/3d3" qsCatId="3D" csTypeId="urn:microsoft.com/office/officeart/2005/8/colors/accent1_2" csCatId="accent1" phldr="1"/>
      <dgm:spPr/>
      <dgm:t>
        <a:bodyPr/>
        <a:lstStyle/>
        <a:p>
          <a:endParaRPr lang="en-US"/>
        </a:p>
      </dgm:t>
    </dgm:pt>
    <dgm:pt modelId="{0A1DF6A4-5969-4645-B332-7AE64ECCF9AB}">
      <dgm:prSet/>
      <dgm:spPr/>
      <dgm:t>
        <a:bodyPr/>
        <a:lstStyle/>
        <a:p>
          <a:pPr rtl="0"/>
          <a:r>
            <a:rPr lang="en-US" smtClean="0"/>
            <a:t>The different initiatives by NSCC have greatly contributed to ensure detection and interdiction of nuclear and other radioactive materials at Kenyan points of entry/exit.</a:t>
          </a:r>
          <a:endParaRPr lang="en-US"/>
        </a:p>
      </dgm:t>
    </dgm:pt>
    <dgm:pt modelId="{84AE63B4-D337-4FCD-A027-3AD21A146953}" type="parTrans" cxnId="{FF48B4DC-060A-42CE-8EC2-65E69A69B3F2}">
      <dgm:prSet/>
      <dgm:spPr/>
      <dgm:t>
        <a:bodyPr/>
        <a:lstStyle/>
        <a:p>
          <a:endParaRPr lang="en-US"/>
        </a:p>
      </dgm:t>
    </dgm:pt>
    <dgm:pt modelId="{1FB09C4A-7C99-4DE0-9049-8BA4EEDDD49C}" type="sibTrans" cxnId="{FF48B4DC-060A-42CE-8EC2-65E69A69B3F2}">
      <dgm:prSet/>
      <dgm:spPr/>
      <dgm:t>
        <a:bodyPr/>
        <a:lstStyle/>
        <a:p>
          <a:endParaRPr lang="en-US"/>
        </a:p>
      </dgm:t>
    </dgm:pt>
    <dgm:pt modelId="{44AF1B74-8909-4769-8FE9-82F228D72AA3}">
      <dgm:prSet/>
      <dgm:spPr/>
      <dgm:t>
        <a:bodyPr/>
        <a:lstStyle/>
        <a:p>
          <a:pPr rtl="0"/>
          <a:r>
            <a:rPr lang="en-US" smtClean="0"/>
            <a:t>However, lack of adequate technical and human capacity have been identified as major challenges.</a:t>
          </a:r>
          <a:endParaRPr lang="en-US"/>
        </a:p>
      </dgm:t>
    </dgm:pt>
    <dgm:pt modelId="{3F285018-D1CB-4ACC-A833-861B20181B4D}" type="parTrans" cxnId="{85AD7F36-CCA3-4626-B61C-72735EF53D21}">
      <dgm:prSet/>
      <dgm:spPr/>
      <dgm:t>
        <a:bodyPr/>
        <a:lstStyle/>
        <a:p>
          <a:endParaRPr lang="en-US"/>
        </a:p>
      </dgm:t>
    </dgm:pt>
    <dgm:pt modelId="{542AB971-9DFE-4AFF-B122-A724CB2DC6FD}" type="sibTrans" cxnId="{85AD7F36-CCA3-4626-B61C-72735EF53D21}">
      <dgm:prSet/>
      <dgm:spPr/>
      <dgm:t>
        <a:bodyPr/>
        <a:lstStyle/>
        <a:p>
          <a:endParaRPr lang="en-US"/>
        </a:p>
      </dgm:t>
    </dgm:pt>
    <dgm:pt modelId="{0D1C3AD4-109F-4D5C-BD56-1F080F8CDDB7}">
      <dgm:prSet/>
      <dgm:spPr/>
      <dgm:t>
        <a:bodyPr/>
        <a:lstStyle/>
        <a:p>
          <a:pPr rtl="0"/>
          <a:r>
            <a:rPr lang="en-US" smtClean="0"/>
            <a:t>Promulgation of the Nuclear Regulatory Act offers a great break through to comprehensively address matters of nuclear security in the country</a:t>
          </a:r>
          <a:endParaRPr lang="en-US"/>
        </a:p>
      </dgm:t>
    </dgm:pt>
    <dgm:pt modelId="{3B3DEA5E-17FA-4B60-A98A-BB7FC303AC94}" type="parTrans" cxnId="{660C7E7F-64C2-4946-8432-71D489B7FB31}">
      <dgm:prSet/>
      <dgm:spPr/>
      <dgm:t>
        <a:bodyPr/>
        <a:lstStyle/>
        <a:p>
          <a:endParaRPr lang="en-US"/>
        </a:p>
      </dgm:t>
    </dgm:pt>
    <dgm:pt modelId="{6184C75D-8187-475F-B3DD-BF5D52FE420C}" type="sibTrans" cxnId="{660C7E7F-64C2-4946-8432-71D489B7FB31}">
      <dgm:prSet/>
      <dgm:spPr/>
      <dgm:t>
        <a:bodyPr/>
        <a:lstStyle/>
        <a:p>
          <a:endParaRPr lang="en-US"/>
        </a:p>
      </dgm:t>
    </dgm:pt>
    <dgm:pt modelId="{E6F96CAF-1654-41B1-8CFB-35E9AA3294A1}" type="pres">
      <dgm:prSet presAssocID="{BF003092-20EF-4889-8F40-E1C5D5C45B8B}" presName="Name0" presStyleCnt="0">
        <dgm:presLayoutVars>
          <dgm:dir/>
          <dgm:resizeHandles val="exact"/>
        </dgm:presLayoutVars>
      </dgm:prSet>
      <dgm:spPr/>
      <dgm:t>
        <a:bodyPr/>
        <a:lstStyle/>
        <a:p>
          <a:endParaRPr lang="en-US"/>
        </a:p>
      </dgm:t>
    </dgm:pt>
    <dgm:pt modelId="{12BE729C-ABA2-4378-B7F3-CB9685AFC36C}" type="pres">
      <dgm:prSet presAssocID="{0A1DF6A4-5969-4645-B332-7AE64ECCF9AB}" presName="node" presStyleLbl="node1" presStyleIdx="0" presStyleCnt="3">
        <dgm:presLayoutVars>
          <dgm:bulletEnabled val="1"/>
        </dgm:presLayoutVars>
      </dgm:prSet>
      <dgm:spPr/>
      <dgm:t>
        <a:bodyPr/>
        <a:lstStyle/>
        <a:p>
          <a:endParaRPr lang="en-US"/>
        </a:p>
      </dgm:t>
    </dgm:pt>
    <dgm:pt modelId="{68CBFEFD-EF21-4D39-BA7F-22B90D21B338}" type="pres">
      <dgm:prSet presAssocID="{1FB09C4A-7C99-4DE0-9049-8BA4EEDDD49C}" presName="sibTrans" presStyleLbl="sibTrans2D1" presStyleIdx="0" presStyleCnt="3"/>
      <dgm:spPr/>
      <dgm:t>
        <a:bodyPr/>
        <a:lstStyle/>
        <a:p>
          <a:endParaRPr lang="en-US"/>
        </a:p>
      </dgm:t>
    </dgm:pt>
    <dgm:pt modelId="{D67BFCAA-BCC0-4E8D-8A4E-1829273A82CD}" type="pres">
      <dgm:prSet presAssocID="{1FB09C4A-7C99-4DE0-9049-8BA4EEDDD49C}" presName="connectorText" presStyleLbl="sibTrans2D1" presStyleIdx="0" presStyleCnt="3"/>
      <dgm:spPr/>
      <dgm:t>
        <a:bodyPr/>
        <a:lstStyle/>
        <a:p>
          <a:endParaRPr lang="en-US"/>
        </a:p>
      </dgm:t>
    </dgm:pt>
    <dgm:pt modelId="{706BD434-2B57-453B-87C2-0E5DFA1AD1C4}" type="pres">
      <dgm:prSet presAssocID="{44AF1B74-8909-4769-8FE9-82F228D72AA3}" presName="node" presStyleLbl="node1" presStyleIdx="1" presStyleCnt="3">
        <dgm:presLayoutVars>
          <dgm:bulletEnabled val="1"/>
        </dgm:presLayoutVars>
      </dgm:prSet>
      <dgm:spPr/>
      <dgm:t>
        <a:bodyPr/>
        <a:lstStyle/>
        <a:p>
          <a:endParaRPr lang="en-US"/>
        </a:p>
      </dgm:t>
    </dgm:pt>
    <dgm:pt modelId="{2E0D2F64-4D1B-4133-B902-6EB41FF80E0F}" type="pres">
      <dgm:prSet presAssocID="{542AB971-9DFE-4AFF-B122-A724CB2DC6FD}" presName="sibTrans" presStyleLbl="sibTrans2D1" presStyleIdx="1" presStyleCnt="3"/>
      <dgm:spPr/>
      <dgm:t>
        <a:bodyPr/>
        <a:lstStyle/>
        <a:p>
          <a:endParaRPr lang="en-US"/>
        </a:p>
      </dgm:t>
    </dgm:pt>
    <dgm:pt modelId="{A4DAA618-F9BE-463D-B4A7-599365D53A40}" type="pres">
      <dgm:prSet presAssocID="{542AB971-9DFE-4AFF-B122-A724CB2DC6FD}" presName="connectorText" presStyleLbl="sibTrans2D1" presStyleIdx="1" presStyleCnt="3"/>
      <dgm:spPr/>
      <dgm:t>
        <a:bodyPr/>
        <a:lstStyle/>
        <a:p>
          <a:endParaRPr lang="en-US"/>
        </a:p>
      </dgm:t>
    </dgm:pt>
    <dgm:pt modelId="{9C233BBC-900F-449C-B8CA-BD05D5A5AA09}" type="pres">
      <dgm:prSet presAssocID="{0D1C3AD4-109F-4D5C-BD56-1F080F8CDDB7}" presName="node" presStyleLbl="node1" presStyleIdx="2" presStyleCnt="3">
        <dgm:presLayoutVars>
          <dgm:bulletEnabled val="1"/>
        </dgm:presLayoutVars>
      </dgm:prSet>
      <dgm:spPr/>
      <dgm:t>
        <a:bodyPr/>
        <a:lstStyle/>
        <a:p>
          <a:endParaRPr lang="en-US"/>
        </a:p>
      </dgm:t>
    </dgm:pt>
    <dgm:pt modelId="{01F7E170-8A70-4966-A744-25068D5061AB}" type="pres">
      <dgm:prSet presAssocID="{6184C75D-8187-475F-B3DD-BF5D52FE420C}" presName="sibTrans" presStyleLbl="sibTrans2D1" presStyleIdx="2" presStyleCnt="3"/>
      <dgm:spPr/>
      <dgm:t>
        <a:bodyPr/>
        <a:lstStyle/>
        <a:p>
          <a:endParaRPr lang="en-US"/>
        </a:p>
      </dgm:t>
    </dgm:pt>
    <dgm:pt modelId="{9D878ACA-9E25-4F91-A579-A4917AD1CCAF}" type="pres">
      <dgm:prSet presAssocID="{6184C75D-8187-475F-B3DD-BF5D52FE420C}" presName="connectorText" presStyleLbl="sibTrans2D1" presStyleIdx="2" presStyleCnt="3"/>
      <dgm:spPr/>
      <dgm:t>
        <a:bodyPr/>
        <a:lstStyle/>
        <a:p>
          <a:endParaRPr lang="en-US"/>
        </a:p>
      </dgm:t>
    </dgm:pt>
  </dgm:ptLst>
  <dgm:cxnLst>
    <dgm:cxn modelId="{FF48B4DC-060A-42CE-8EC2-65E69A69B3F2}" srcId="{BF003092-20EF-4889-8F40-E1C5D5C45B8B}" destId="{0A1DF6A4-5969-4645-B332-7AE64ECCF9AB}" srcOrd="0" destOrd="0" parTransId="{84AE63B4-D337-4FCD-A027-3AD21A146953}" sibTransId="{1FB09C4A-7C99-4DE0-9049-8BA4EEDDD49C}"/>
    <dgm:cxn modelId="{DE1B6F58-DB89-4E10-9692-AEA24A5E3657}" type="presOf" srcId="{1FB09C4A-7C99-4DE0-9049-8BA4EEDDD49C}" destId="{D67BFCAA-BCC0-4E8D-8A4E-1829273A82CD}" srcOrd="1" destOrd="0" presId="urn:microsoft.com/office/officeart/2005/8/layout/cycle7"/>
    <dgm:cxn modelId="{5D6533BC-76FF-40F1-A981-8BF042415F92}" type="presOf" srcId="{6184C75D-8187-475F-B3DD-BF5D52FE420C}" destId="{9D878ACA-9E25-4F91-A579-A4917AD1CCAF}" srcOrd="1" destOrd="0" presId="urn:microsoft.com/office/officeart/2005/8/layout/cycle7"/>
    <dgm:cxn modelId="{49E3E182-4FD5-4E4A-9389-6A45F1834570}" type="presOf" srcId="{0A1DF6A4-5969-4645-B332-7AE64ECCF9AB}" destId="{12BE729C-ABA2-4378-B7F3-CB9685AFC36C}" srcOrd="0" destOrd="0" presId="urn:microsoft.com/office/officeart/2005/8/layout/cycle7"/>
    <dgm:cxn modelId="{9EB79C20-657D-4C34-9D86-CF198A32DDAB}" type="presOf" srcId="{44AF1B74-8909-4769-8FE9-82F228D72AA3}" destId="{706BD434-2B57-453B-87C2-0E5DFA1AD1C4}" srcOrd="0" destOrd="0" presId="urn:microsoft.com/office/officeart/2005/8/layout/cycle7"/>
    <dgm:cxn modelId="{5AEBAD5A-BE64-44A5-BFDE-2204114F1D86}" type="presOf" srcId="{1FB09C4A-7C99-4DE0-9049-8BA4EEDDD49C}" destId="{68CBFEFD-EF21-4D39-BA7F-22B90D21B338}" srcOrd="0" destOrd="0" presId="urn:microsoft.com/office/officeart/2005/8/layout/cycle7"/>
    <dgm:cxn modelId="{660C7E7F-64C2-4946-8432-71D489B7FB31}" srcId="{BF003092-20EF-4889-8F40-E1C5D5C45B8B}" destId="{0D1C3AD4-109F-4D5C-BD56-1F080F8CDDB7}" srcOrd="2" destOrd="0" parTransId="{3B3DEA5E-17FA-4B60-A98A-BB7FC303AC94}" sibTransId="{6184C75D-8187-475F-B3DD-BF5D52FE420C}"/>
    <dgm:cxn modelId="{BDFDEDD2-E091-4F8B-A983-A54341D434B4}" type="presOf" srcId="{542AB971-9DFE-4AFF-B122-A724CB2DC6FD}" destId="{2E0D2F64-4D1B-4133-B902-6EB41FF80E0F}" srcOrd="0" destOrd="0" presId="urn:microsoft.com/office/officeart/2005/8/layout/cycle7"/>
    <dgm:cxn modelId="{AF2260B6-613E-4BBB-A402-8982CCBCD02A}" type="presOf" srcId="{542AB971-9DFE-4AFF-B122-A724CB2DC6FD}" destId="{A4DAA618-F9BE-463D-B4A7-599365D53A40}" srcOrd="1" destOrd="0" presId="urn:microsoft.com/office/officeart/2005/8/layout/cycle7"/>
    <dgm:cxn modelId="{AE9C45F0-C9D2-4FA0-A82D-6D9D86988D1A}" type="presOf" srcId="{BF003092-20EF-4889-8F40-E1C5D5C45B8B}" destId="{E6F96CAF-1654-41B1-8CFB-35E9AA3294A1}" srcOrd="0" destOrd="0" presId="urn:microsoft.com/office/officeart/2005/8/layout/cycle7"/>
    <dgm:cxn modelId="{85AD7F36-CCA3-4626-B61C-72735EF53D21}" srcId="{BF003092-20EF-4889-8F40-E1C5D5C45B8B}" destId="{44AF1B74-8909-4769-8FE9-82F228D72AA3}" srcOrd="1" destOrd="0" parTransId="{3F285018-D1CB-4ACC-A833-861B20181B4D}" sibTransId="{542AB971-9DFE-4AFF-B122-A724CB2DC6FD}"/>
    <dgm:cxn modelId="{76B0D105-8483-4FD7-A0DC-D7C2252EE78A}" type="presOf" srcId="{0D1C3AD4-109F-4D5C-BD56-1F080F8CDDB7}" destId="{9C233BBC-900F-449C-B8CA-BD05D5A5AA09}" srcOrd="0" destOrd="0" presId="urn:microsoft.com/office/officeart/2005/8/layout/cycle7"/>
    <dgm:cxn modelId="{9CEB4EC7-2A70-4D88-9FEF-A9B017552475}" type="presOf" srcId="{6184C75D-8187-475F-B3DD-BF5D52FE420C}" destId="{01F7E170-8A70-4966-A744-25068D5061AB}" srcOrd="0" destOrd="0" presId="urn:microsoft.com/office/officeart/2005/8/layout/cycle7"/>
    <dgm:cxn modelId="{006F670A-222B-4BC8-9075-AD309201C9B2}" type="presParOf" srcId="{E6F96CAF-1654-41B1-8CFB-35E9AA3294A1}" destId="{12BE729C-ABA2-4378-B7F3-CB9685AFC36C}" srcOrd="0" destOrd="0" presId="urn:microsoft.com/office/officeart/2005/8/layout/cycle7"/>
    <dgm:cxn modelId="{2F276690-07F4-459E-B403-77342396897A}" type="presParOf" srcId="{E6F96CAF-1654-41B1-8CFB-35E9AA3294A1}" destId="{68CBFEFD-EF21-4D39-BA7F-22B90D21B338}" srcOrd="1" destOrd="0" presId="urn:microsoft.com/office/officeart/2005/8/layout/cycle7"/>
    <dgm:cxn modelId="{E81D15BB-4F6F-4363-ACD7-57D5C96D3268}" type="presParOf" srcId="{68CBFEFD-EF21-4D39-BA7F-22B90D21B338}" destId="{D67BFCAA-BCC0-4E8D-8A4E-1829273A82CD}" srcOrd="0" destOrd="0" presId="urn:microsoft.com/office/officeart/2005/8/layout/cycle7"/>
    <dgm:cxn modelId="{17EDD79D-34BA-4AD4-99DB-C9BDE6E80451}" type="presParOf" srcId="{E6F96CAF-1654-41B1-8CFB-35E9AA3294A1}" destId="{706BD434-2B57-453B-87C2-0E5DFA1AD1C4}" srcOrd="2" destOrd="0" presId="urn:microsoft.com/office/officeart/2005/8/layout/cycle7"/>
    <dgm:cxn modelId="{B8834AC9-E1F5-4E61-BACE-CD1F30B2601B}" type="presParOf" srcId="{E6F96CAF-1654-41B1-8CFB-35E9AA3294A1}" destId="{2E0D2F64-4D1B-4133-B902-6EB41FF80E0F}" srcOrd="3" destOrd="0" presId="urn:microsoft.com/office/officeart/2005/8/layout/cycle7"/>
    <dgm:cxn modelId="{633F7C5A-70BB-42BE-AF55-774718825157}" type="presParOf" srcId="{2E0D2F64-4D1B-4133-B902-6EB41FF80E0F}" destId="{A4DAA618-F9BE-463D-B4A7-599365D53A40}" srcOrd="0" destOrd="0" presId="urn:microsoft.com/office/officeart/2005/8/layout/cycle7"/>
    <dgm:cxn modelId="{46E308E4-1E1D-4F4D-8276-8AD42003BBB5}" type="presParOf" srcId="{E6F96CAF-1654-41B1-8CFB-35E9AA3294A1}" destId="{9C233BBC-900F-449C-B8CA-BD05D5A5AA09}" srcOrd="4" destOrd="0" presId="urn:microsoft.com/office/officeart/2005/8/layout/cycle7"/>
    <dgm:cxn modelId="{C8A30BAB-D1EB-4518-8812-6F384354DF56}" type="presParOf" srcId="{E6F96CAF-1654-41B1-8CFB-35E9AA3294A1}" destId="{01F7E170-8A70-4966-A744-25068D5061AB}" srcOrd="5" destOrd="0" presId="urn:microsoft.com/office/officeart/2005/8/layout/cycle7"/>
    <dgm:cxn modelId="{B7836F3C-65CE-4D76-94FA-A49F01B37F51}" type="presParOf" srcId="{01F7E170-8A70-4966-A744-25068D5061AB}" destId="{9D878ACA-9E25-4F91-A579-A4917AD1CCAF}" srcOrd="0" destOrd="0" presId="urn:microsoft.com/office/officeart/2005/8/layout/cycle7"/>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B957B6-A38C-4135-BA44-4B3686F6E3B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5BB3B11-DBAE-4999-BE07-984ABB33F64B}">
      <dgm:prSet/>
      <dgm:spPr/>
      <dgm:t>
        <a:bodyPr/>
        <a:lstStyle/>
        <a:p>
          <a:pPr rtl="0"/>
          <a:r>
            <a:rPr lang="en-US"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Content</a:t>
          </a:r>
          <a:endPar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1D7A51F0-3F91-4E98-A424-8C08905C9E9E}" type="parTrans" cxnId="{ECB69943-824B-47D3-B787-A2BE78125E60}">
      <dgm:prSet/>
      <dgm:spPr/>
      <dgm:t>
        <a:bodyPr/>
        <a:lstStyle/>
        <a:p>
          <a:endParaRPr lang="en-US"/>
        </a:p>
      </dgm:t>
    </dgm:pt>
    <dgm:pt modelId="{577C1F70-A784-4F79-89BD-EC357216225A}" type="sibTrans" cxnId="{ECB69943-824B-47D3-B787-A2BE78125E60}">
      <dgm:prSet/>
      <dgm:spPr/>
      <dgm:t>
        <a:bodyPr/>
        <a:lstStyle/>
        <a:p>
          <a:endParaRPr lang="en-US"/>
        </a:p>
      </dgm:t>
    </dgm:pt>
    <dgm:pt modelId="{D7E3CC1B-866F-4B99-8AAC-BB17C02A1701}" type="pres">
      <dgm:prSet presAssocID="{42B957B6-A38C-4135-BA44-4B3686F6E3BA}" presName="linear" presStyleCnt="0">
        <dgm:presLayoutVars>
          <dgm:animLvl val="lvl"/>
          <dgm:resizeHandles val="exact"/>
        </dgm:presLayoutVars>
      </dgm:prSet>
      <dgm:spPr/>
      <dgm:t>
        <a:bodyPr/>
        <a:lstStyle/>
        <a:p>
          <a:endParaRPr lang="en-US"/>
        </a:p>
      </dgm:t>
    </dgm:pt>
    <dgm:pt modelId="{B6415639-8BC4-4DFB-9191-0BE888566E1E}" type="pres">
      <dgm:prSet presAssocID="{25BB3B11-DBAE-4999-BE07-984ABB33F64B}" presName="parentText" presStyleLbl="node1" presStyleIdx="0" presStyleCnt="1">
        <dgm:presLayoutVars>
          <dgm:chMax val="0"/>
          <dgm:bulletEnabled val="1"/>
        </dgm:presLayoutVars>
      </dgm:prSet>
      <dgm:spPr/>
      <dgm:t>
        <a:bodyPr/>
        <a:lstStyle/>
        <a:p>
          <a:endParaRPr lang="en-US"/>
        </a:p>
      </dgm:t>
    </dgm:pt>
  </dgm:ptLst>
  <dgm:cxnLst>
    <dgm:cxn modelId="{180EEB06-BA4C-4740-8AB0-5504959742FC}" type="presOf" srcId="{25BB3B11-DBAE-4999-BE07-984ABB33F64B}" destId="{B6415639-8BC4-4DFB-9191-0BE888566E1E}" srcOrd="0" destOrd="0" presId="urn:microsoft.com/office/officeart/2005/8/layout/vList2"/>
    <dgm:cxn modelId="{ECB69943-824B-47D3-B787-A2BE78125E60}" srcId="{42B957B6-A38C-4135-BA44-4B3686F6E3BA}" destId="{25BB3B11-DBAE-4999-BE07-984ABB33F64B}" srcOrd="0" destOrd="0" parTransId="{1D7A51F0-3F91-4E98-A424-8C08905C9E9E}" sibTransId="{577C1F70-A784-4F79-89BD-EC357216225A}"/>
    <dgm:cxn modelId="{5C394C00-C726-43F1-949E-AF472EBB2B5C}" type="presOf" srcId="{42B957B6-A38C-4135-BA44-4B3686F6E3BA}" destId="{D7E3CC1B-866F-4B99-8AAC-BB17C02A1701}" srcOrd="0" destOrd="0" presId="urn:microsoft.com/office/officeart/2005/8/layout/vList2"/>
    <dgm:cxn modelId="{2CDB0A77-E286-4AD5-AC49-0C74F23466B2}" type="presParOf" srcId="{D7E3CC1B-866F-4B99-8AAC-BB17C02A1701}" destId="{B6415639-8BC4-4DFB-9191-0BE888566E1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76179F-8019-4573-A42B-1BED424E36A1}" type="doc">
      <dgm:prSet loTypeId="urn:microsoft.com/office/officeart/2008/layout/VerticalCircleList" loCatId="list" qsTypeId="urn:microsoft.com/office/officeart/2009/2/quickstyle/3d8" qsCatId="3D" csTypeId="urn:microsoft.com/office/officeart/2005/8/colors/accent1_2" csCatId="accent1" phldr="1"/>
      <dgm:spPr/>
      <dgm:t>
        <a:bodyPr/>
        <a:lstStyle/>
        <a:p>
          <a:endParaRPr lang="en-US"/>
        </a:p>
      </dgm:t>
    </dgm:pt>
    <dgm:pt modelId="{CABBD32B-6A26-4610-988D-CD8DBA9413D1}">
      <dgm:prSet/>
      <dgm:spPr/>
      <dgm:t>
        <a:bodyPr/>
        <a:lstStyle/>
        <a:p>
          <a:pPr rtl="0"/>
          <a:r>
            <a:rPr lang="en-US" b="1" smtClean="0"/>
            <a:t>INTRODUCTION</a:t>
          </a:r>
          <a:endParaRPr lang="en-US"/>
        </a:p>
      </dgm:t>
    </dgm:pt>
    <dgm:pt modelId="{92898DCD-4375-4FCA-B6E6-A97D8A90028C}" type="parTrans" cxnId="{7F4ED9A1-24B1-4B08-8C0E-4E747F154DC1}">
      <dgm:prSet/>
      <dgm:spPr/>
      <dgm:t>
        <a:bodyPr/>
        <a:lstStyle/>
        <a:p>
          <a:endParaRPr lang="en-US"/>
        </a:p>
      </dgm:t>
    </dgm:pt>
    <dgm:pt modelId="{C228616D-15A2-46C1-96B4-2F03025A4317}" type="sibTrans" cxnId="{7F4ED9A1-24B1-4B08-8C0E-4E747F154DC1}">
      <dgm:prSet/>
      <dgm:spPr/>
      <dgm:t>
        <a:bodyPr/>
        <a:lstStyle/>
        <a:p>
          <a:endParaRPr lang="en-US"/>
        </a:p>
      </dgm:t>
    </dgm:pt>
    <dgm:pt modelId="{B0051BAE-2219-49D5-8D7B-7CA785C7D7C9}">
      <dgm:prSet/>
      <dgm:spPr/>
      <dgm:t>
        <a:bodyPr/>
        <a:lstStyle/>
        <a:p>
          <a:pPr rtl="0"/>
          <a:r>
            <a:rPr lang="en-US" b="1" smtClean="0"/>
            <a:t>LEGAL &amp; REGULATORY FRAMEWORK</a:t>
          </a:r>
          <a:endParaRPr lang="en-US"/>
        </a:p>
      </dgm:t>
    </dgm:pt>
    <dgm:pt modelId="{54DDCA3D-B4BF-44C1-BFC7-017E429F148B}" type="parTrans" cxnId="{D2DBE512-9451-46CB-9B67-5196CEFAC081}">
      <dgm:prSet/>
      <dgm:spPr/>
      <dgm:t>
        <a:bodyPr/>
        <a:lstStyle/>
        <a:p>
          <a:endParaRPr lang="en-US"/>
        </a:p>
      </dgm:t>
    </dgm:pt>
    <dgm:pt modelId="{078C5755-CD78-484A-A763-60ADDD4F3557}" type="sibTrans" cxnId="{D2DBE512-9451-46CB-9B67-5196CEFAC081}">
      <dgm:prSet/>
      <dgm:spPr/>
      <dgm:t>
        <a:bodyPr/>
        <a:lstStyle/>
        <a:p>
          <a:endParaRPr lang="en-US"/>
        </a:p>
      </dgm:t>
    </dgm:pt>
    <dgm:pt modelId="{5A89E18F-32B8-44F0-B395-E650B5733FB5}">
      <dgm:prSet/>
      <dgm:spPr/>
      <dgm:t>
        <a:bodyPr/>
        <a:lstStyle/>
        <a:p>
          <a:pPr rtl="0"/>
          <a:r>
            <a:rPr lang="en-US" b="1" smtClean="0"/>
            <a:t>NUCLEAR SECURITY COORDINATION CENTRE</a:t>
          </a:r>
          <a:endParaRPr lang="en-US"/>
        </a:p>
      </dgm:t>
    </dgm:pt>
    <dgm:pt modelId="{D8C69A1B-5790-4B1C-8924-1431B2EFB722}" type="parTrans" cxnId="{ECAE745B-43E1-41A7-95D3-30DA83771C4B}">
      <dgm:prSet/>
      <dgm:spPr/>
      <dgm:t>
        <a:bodyPr/>
        <a:lstStyle/>
        <a:p>
          <a:endParaRPr lang="en-US"/>
        </a:p>
      </dgm:t>
    </dgm:pt>
    <dgm:pt modelId="{42BA8AE6-44BB-4265-B38D-5B3A0AAD0CC0}" type="sibTrans" cxnId="{ECAE745B-43E1-41A7-95D3-30DA83771C4B}">
      <dgm:prSet/>
      <dgm:spPr/>
      <dgm:t>
        <a:bodyPr/>
        <a:lstStyle/>
        <a:p>
          <a:endParaRPr lang="en-US"/>
        </a:p>
      </dgm:t>
    </dgm:pt>
    <dgm:pt modelId="{4C6A7DB3-1E92-4616-8602-53BFD4B712B3}">
      <dgm:prSet/>
      <dgm:spPr/>
      <dgm:t>
        <a:bodyPr/>
        <a:lstStyle/>
        <a:p>
          <a:pPr rtl="0"/>
          <a:r>
            <a:rPr lang="en-GB" b="1" smtClean="0"/>
            <a:t>NUCLEAR SECURITY ACTIVITIES IMPLEMENTED BY NSCC</a:t>
          </a:r>
          <a:endParaRPr lang="en-US"/>
        </a:p>
      </dgm:t>
    </dgm:pt>
    <dgm:pt modelId="{3620B4FD-26C2-4EC3-96F3-5DE9A8E96CAC}" type="parTrans" cxnId="{E1A2B296-7E30-4CE7-BF43-BDB248F57CF7}">
      <dgm:prSet/>
      <dgm:spPr/>
      <dgm:t>
        <a:bodyPr/>
        <a:lstStyle/>
        <a:p>
          <a:endParaRPr lang="en-US"/>
        </a:p>
      </dgm:t>
    </dgm:pt>
    <dgm:pt modelId="{05788244-881C-4FEA-BB47-2D5A8E5B164B}" type="sibTrans" cxnId="{E1A2B296-7E30-4CE7-BF43-BDB248F57CF7}">
      <dgm:prSet/>
      <dgm:spPr/>
      <dgm:t>
        <a:bodyPr/>
        <a:lstStyle/>
        <a:p>
          <a:endParaRPr lang="en-US"/>
        </a:p>
      </dgm:t>
    </dgm:pt>
    <dgm:pt modelId="{89FBCF08-D534-4D16-BAC0-C45EDB74D578}">
      <dgm:prSet/>
      <dgm:spPr/>
      <dgm:t>
        <a:bodyPr/>
        <a:lstStyle/>
        <a:p>
          <a:pPr rtl="0"/>
          <a:r>
            <a:rPr lang="en-US" b="1" smtClean="0"/>
            <a:t>CONCLUSION</a:t>
          </a:r>
          <a:endParaRPr lang="en-US"/>
        </a:p>
      </dgm:t>
    </dgm:pt>
    <dgm:pt modelId="{EA1D71C5-1913-4032-BF8C-780A530F5685}" type="parTrans" cxnId="{667D38BC-A59F-410F-88F2-C559B9015A6B}">
      <dgm:prSet/>
      <dgm:spPr/>
      <dgm:t>
        <a:bodyPr/>
        <a:lstStyle/>
        <a:p>
          <a:endParaRPr lang="en-US"/>
        </a:p>
      </dgm:t>
    </dgm:pt>
    <dgm:pt modelId="{2D435E9A-E194-4BDA-849F-88DEF5F62361}" type="sibTrans" cxnId="{667D38BC-A59F-410F-88F2-C559B9015A6B}">
      <dgm:prSet/>
      <dgm:spPr/>
      <dgm:t>
        <a:bodyPr/>
        <a:lstStyle/>
        <a:p>
          <a:endParaRPr lang="en-US"/>
        </a:p>
      </dgm:t>
    </dgm:pt>
    <dgm:pt modelId="{00019972-91ED-4D91-B0E7-6A00EE18AFCF}" type="pres">
      <dgm:prSet presAssocID="{0276179F-8019-4573-A42B-1BED424E36A1}" presName="Name0" presStyleCnt="0">
        <dgm:presLayoutVars>
          <dgm:dir/>
        </dgm:presLayoutVars>
      </dgm:prSet>
      <dgm:spPr/>
      <dgm:t>
        <a:bodyPr/>
        <a:lstStyle/>
        <a:p>
          <a:endParaRPr lang="en-US"/>
        </a:p>
      </dgm:t>
    </dgm:pt>
    <dgm:pt modelId="{D9C81514-7773-4B08-B0B2-E839EE8999D5}" type="pres">
      <dgm:prSet presAssocID="{CABBD32B-6A26-4610-988D-CD8DBA9413D1}" presName="noChildren" presStyleCnt="0"/>
      <dgm:spPr/>
    </dgm:pt>
    <dgm:pt modelId="{3D600E16-2224-4727-982E-FC4B6C56CC58}" type="pres">
      <dgm:prSet presAssocID="{CABBD32B-6A26-4610-988D-CD8DBA9413D1}" presName="gap" presStyleCnt="0"/>
      <dgm:spPr/>
    </dgm:pt>
    <dgm:pt modelId="{F0EBC150-32DA-4BF3-BD7D-9231E922EEEF}" type="pres">
      <dgm:prSet presAssocID="{CABBD32B-6A26-4610-988D-CD8DBA9413D1}" presName="medCircle2" presStyleLbl="vennNode1" presStyleIdx="0" presStyleCnt="5"/>
      <dgm:spPr/>
    </dgm:pt>
    <dgm:pt modelId="{09B08D14-7A9B-4DD8-901C-9B9EBB9135A2}" type="pres">
      <dgm:prSet presAssocID="{CABBD32B-6A26-4610-988D-CD8DBA9413D1}" presName="txLvlOnly1" presStyleLbl="revTx" presStyleIdx="0" presStyleCnt="5"/>
      <dgm:spPr/>
      <dgm:t>
        <a:bodyPr/>
        <a:lstStyle/>
        <a:p>
          <a:endParaRPr lang="en-US"/>
        </a:p>
      </dgm:t>
    </dgm:pt>
    <dgm:pt modelId="{053064A6-FFE6-4B88-9CD3-9525959A1CAD}" type="pres">
      <dgm:prSet presAssocID="{B0051BAE-2219-49D5-8D7B-7CA785C7D7C9}" presName="noChildren" presStyleCnt="0"/>
      <dgm:spPr/>
    </dgm:pt>
    <dgm:pt modelId="{D0F80A01-ABC7-4D1B-A09C-61CB37F8FE77}" type="pres">
      <dgm:prSet presAssocID="{B0051BAE-2219-49D5-8D7B-7CA785C7D7C9}" presName="gap" presStyleCnt="0"/>
      <dgm:spPr/>
    </dgm:pt>
    <dgm:pt modelId="{C2D18925-5720-4137-8797-AF019EBE9711}" type="pres">
      <dgm:prSet presAssocID="{B0051BAE-2219-49D5-8D7B-7CA785C7D7C9}" presName="medCircle2" presStyleLbl="vennNode1" presStyleIdx="1" presStyleCnt="5"/>
      <dgm:spPr/>
    </dgm:pt>
    <dgm:pt modelId="{E100DA9A-0671-4F5F-8E8D-5F292573CCEC}" type="pres">
      <dgm:prSet presAssocID="{B0051BAE-2219-49D5-8D7B-7CA785C7D7C9}" presName="txLvlOnly1" presStyleLbl="revTx" presStyleIdx="1" presStyleCnt="5"/>
      <dgm:spPr/>
      <dgm:t>
        <a:bodyPr/>
        <a:lstStyle/>
        <a:p>
          <a:endParaRPr lang="en-US"/>
        </a:p>
      </dgm:t>
    </dgm:pt>
    <dgm:pt modelId="{A1DA735F-B26A-49CA-A540-4B0FC19EADFB}" type="pres">
      <dgm:prSet presAssocID="{5A89E18F-32B8-44F0-B395-E650B5733FB5}" presName="noChildren" presStyleCnt="0"/>
      <dgm:spPr/>
    </dgm:pt>
    <dgm:pt modelId="{CF0B825C-EF48-428A-9F29-3DC62614FFAA}" type="pres">
      <dgm:prSet presAssocID="{5A89E18F-32B8-44F0-B395-E650B5733FB5}" presName="gap" presStyleCnt="0"/>
      <dgm:spPr/>
    </dgm:pt>
    <dgm:pt modelId="{42A38753-3639-4850-AED2-E2D0960A711A}" type="pres">
      <dgm:prSet presAssocID="{5A89E18F-32B8-44F0-B395-E650B5733FB5}" presName="medCircle2" presStyleLbl="vennNode1" presStyleIdx="2" presStyleCnt="5"/>
      <dgm:spPr/>
    </dgm:pt>
    <dgm:pt modelId="{4A49C357-1768-4ABB-810D-0BB59C54CFA9}" type="pres">
      <dgm:prSet presAssocID="{5A89E18F-32B8-44F0-B395-E650B5733FB5}" presName="txLvlOnly1" presStyleLbl="revTx" presStyleIdx="2" presStyleCnt="5"/>
      <dgm:spPr/>
      <dgm:t>
        <a:bodyPr/>
        <a:lstStyle/>
        <a:p>
          <a:endParaRPr lang="en-US"/>
        </a:p>
      </dgm:t>
    </dgm:pt>
    <dgm:pt modelId="{E0AC8938-98D1-4847-82E2-F4057F0832AC}" type="pres">
      <dgm:prSet presAssocID="{4C6A7DB3-1E92-4616-8602-53BFD4B712B3}" presName="noChildren" presStyleCnt="0"/>
      <dgm:spPr/>
    </dgm:pt>
    <dgm:pt modelId="{3F7B21E2-0931-4245-A436-87B0A98697E5}" type="pres">
      <dgm:prSet presAssocID="{4C6A7DB3-1E92-4616-8602-53BFD4B712B3}" presName="gap" presStyleCnt="0"/>
      <dgm:spPr/>
    </dgm:pt>
    <dgm:pt modelId="{F8259567-DD28-4E99-AD45-08330749FDC9}" type="pres">
      <dgm:prSet presAssocID="{4C6A7DB3-1E92-4616-8602-53BFD4B712B3}" presName="medCircle2" presStyleLbl="vennNode1" presStyleIdx="3" presStyleCnt="5"/>
      <dgm:spPr/>
    </dgm:pt>
    <dgm:pt modelId="{28B4BAD5-391C-4ECC-83CC-0885E9D1B671}" type="pres">
      <dgm:prSet presAssocID="{4C6A7DB3-1E92-4616-8602-53BFD4B712B3}" presName="txLvlOnly1" presStyleLbl="revTx" presStyleIdx="3" presStyleCnt="5"/>
      <dgm:spPr/>
      <dgm:t>
        <a:bodyPr/>
        <a:lstStyle/>
        <a:p>
          <a:endParaRPr lang="en-US"/>
        </a:p>
      </dgm:t>
    </dgm:pt>
    <dgm:pt modelId="{CEAC175F-3678-4840-AF53-39CC78540C58}" type="pres">
      <dgm:prSet presAssocID="{89FBCF08-D534-4D16-BAC0-C45EDB74D578}" presName="noChildren" presStyleCnt="0"/>
      <dgm:spPr/>
    </dgm:pt>
    <dgm:pt modelId="{49158533-D2FA-4A4A-BA6C-6D17706580AF}" type="pres">
      <dgm:prSet presAssocID="{89FBCF08-D534-4D16-BAC0-C45EDB74D578}" presName="gap" presStyleCnt="0"/>
      <dgm:spPr/>
    </dgm:pt>
    <dgm:pt modelId="{B2ED7358-BA9A-48F1-AA6D-57BD12E0CEB4}" type="pres">
      <dgm:prSet presAssocID="{89FBCF08-D534-4D16-BAC0-C45EDB74D578}" presName="medCircle2" presStyleLbl="vennNode1" presStyleIdx="4" presStyleCnt="5"/>
      <dgm:spPr/>
    </dgm:pt>
    <dgm:pt modelId="{2BF74BB6-FB2F-4392-A614-6BE0B567499D}" type="pres">
      <dgm:prSet presAssocID="{89FBCF08-D534-4D16-BAC0-C45EDB74D578}" presName="txLvlOnly1" presStyleLbl="revTx" presStyleIdx="4" presStyleCnt="5"/>
      <dgm:spPr/>
      <dgm:t>
        <a:bodyPr/>
        <a:lstStyle/>
        <a:p>
          <a:endParaRPr lang="en-US"/>
        </a:p>
      </dgm:t>
    </dgm:pt>
  </dgm:ptLst>
  <dgm:cxnLst>
    <dgm:cxn modelId="{ECAE745B-43E1-41A7-95D3-30DA83771C4B}" srcId="{0276179F-8019-4573-A42B-1BED424E36A1}" destId="{5A89E18F-32B8-44F0-B395-E650B5733FB5}" srcOrd="2" destOrd="0" parTransId="{D8C69A1B-5790-4B1C-8924-1431B2EFB722}" sibTransId="{42BA8AE6-44BB-4265-B38D-5B3A0AAD0CC0}"/>
    <dgm:cxn modelId="{F91FCBAA-602F-4116-9A96-9FF4DDDA6C3E}" type="presOf" srcId="{0276179F-8019-4573-A42B-1BED424E36A1}" destId="{00019972-91ED-4D91-B0E7-6A00EE18AFCF}" srcOrd="0" destOrd="0" presId="urn:microsoft.com/office/officeart/2008/layout/VerticalCircleList"/>
    <dgm:cxn modelId="{D2DBE512-9451-46CB-9B67-5196CEFAC081}" srcId="{0276179F-8019-4573-A42B-1BED424E36A1}" destId="{B0051BAE-2219-49D5-8D7B-7CA785C7D7C9}" srcOrd="1" destOrd="0" parTransId="{54DDCA3D-B4BF-44C1-BFC7-017E429F148B}" sibTransId="{078C5755-CD78-484A-A763-60ADDD4F3557}"/>
    <dgm:cxn modelId="{4F115BE9-BF7F-4E5C-9D50-6CDE7BB8E6D9}" type="presOf" srcId="{5A89E18F-32B8-44F0-B395-E650B5733FB5}" destId="{4A49C357-1768-4ABB-810D-0BB59C54CFA9}" srcOrd="0" destOrd="0" presId="urn:microsoft.com/office/officeart/2008/layout/VerticalCircleList"/>
    <dgm:cxn modelId="{F50853F9-5CEE-4556-AAF7-B1ADC482ECAE}" type="presOf" srcId="{B0051BAE-2219-49D5-8D7B-7CA785C7D7C9}" destId="{E100DA9A-0671-4F5F-8E8D-5F292573CCEC}" srcOrd="0" destOrd="0" presId="urn:microsoft.com/office/officeart/2008/layout/VerticalCircleList"/>
    <dgm:cxn modelId="{8E6BC7D4-EB26-44C0-84FF-7B369CFD60EE}" type="presOf" srcId="{4C6A7DB3-1E92-4616-8602-53BFD4B712B3}" destId="{28B4BAD5-391C-4ECC-83CC-0885E9D1B671}" srcOrd="0" destOrd="0" presId="urn:microsoft.com/office/officeart/2008/layout/VerticalCircleList"/>
    <dgm:cxn modelId="{7F4ED9A1-24B1-4B08-8C0E-4E747F154DC1}" srcId="{0276179F-8019-4573-A42B-1BED424E36A1}" destId="{CABBD32B-6A26-4610-988D-CD8DBA9413D1}" srcOrd="0" destOrd="0" parTransId="{92898DCD-4375-4FCA-B6E6-A97D8A90028C}" sibTransId="{C228616D-15A2-46C1-96B4-2F03025A4317}"/>
    <dgm:cxn modelId="{E1A2B296-7E30-4CE7-BF43-BDB248F57CF7}" srcId="{0276179F-8019-4573-A42B-1BED424E36A1}" destId="{4C6A7DB3-1E92-4616-8602-53BFD4B712B3}" srcOrd="3" destOrd="0" parTransId="{3620B4FD-26C2-4EC3-96F3-5DE9A8E96CAC}" sibTransId="{05788244-881C-4FEA-BB47-2D5A8E5B164B}"/>
    <dgm:cxn modelId="{667D38BC-A59F-410F-88F2-C559B9015A6B}" srcId="{0276179F-8019-4573-A42B-1BED424E36A1}" destId="{89FBCF08-D534-4D16-BAC0-C45EDB74D578}" srcOrd="4" destOrd="0" parTransId="{EA1D71C5-1913-4032-BF8C-780A530F5685}" sibTransId="{2D435E9A-E194-4BDA-849F-88DEF5F62361}"/>
    <dgm:cxn modelId="{B219EA33-F18F-401E-9B22-84F155A38EDE}" type="presOf" srcId="{89FBCF08-D534-4D16-BAC0-C45EDB74D578}" destId="{2BF74BB6-FB2F-4392-A614-6BE0B567499D}" srcOrd="0" destOrd="0" presId="urn:microsoft.com/office/officeart/2008/layout/VerticalCircleList"/>
    <dgm:cxn modelId="{CA245457-DCC7-4A71-B6C7-95A123A8F37A}" type="presOf" srcId="{CABBD32B-6A26-4610-988D-CD8DBA9413D1}" destId="{09B08D14-7A9B-4DD8-901C-9B9EBB9135A2}" srcOrd="0" destOrd="0" presId="urn:microsoft.com/office/officeart/2008/layout/VerticalCircleList"/>
    <dgm:cxn modelId="{1951A612-776A-4476-A455-083F5EEBC6C3}" type="presParOf" srcId="{00019972-91ED-4D91-B0E7-6A00EE18AFCF}" destId="{D9C81514-7773-4B08-B0B2-E839EE8999D5}" srcOrd="0" destOrd="0" presId="urn:microsoft.com/office/officeart/2008/layout/VerticalCircleList"/>
    <dgm:cxn modelId="{37AAB2C9-5E4A-4904-8AFE-C75282D35A7B}" type="presParOf" srcId="{D9C81514-7773-4B08-B0B2-E839EE8999D5}" destId="{3D600E16-2224-4727-982E-FC4B6C56CC58}" srcOrd="0" destOrd="0" presId="urn:microsoft.com/office/officeart/2008/layout/VerticalCircleList"/>
    <dgm:cxn modelId="{9719C168-FD05-4727-936B-32979E4909F7}" type="presParOf" srcId="{D9C81514-7773-4B08-B0B2-E839EE8999D5}" destId="{F0EBC150-32DA-4BF3-BD7D-9231E922EEEF}" srcOrd="1" destOrd="0" presId="urn:microsoft.com/office/officeart/2008/layout/VerticalCircleList"/>
    <dgm:cxn modelId="{FF5846AF-0543-4F50-BE08-BCD2ABFC4A6A}" type="presParOf" srcId="{D9C81514-7773-4B08-B0B2-E839EE8999D5}" destId="{09B08D14-7A9B-4DD8-901C-9B9EBB9135A2}" srcOrd="2" destOrd="0" presId="urn:microsoft.com/office/officeart/2008/layout/VerticalCircleList"/>
    <dgm:cxn modelId="{F1C8425A-6636-4652-B7A9-5C4BEEEF6F58}" type="presParOf" srcId="{00019972-91ED-4D91-B0E7-6A00EE18AFCF}" destId="{053064A6-FFE6-4B88-9CD3-9525959A1CAD}" srcOrd="1" destOrd="0" presId="urn:microsoft.com/office/officeart/2008/layout/VerticalCircleList"/>
    <dgm:cxn modelId="{643EB5BB-9EFC-4AC3-A15C-04F4DBF2859F}" type="presParOf" srcId="{053064A6-FFE6-4B88-9CD3-9525959A1CAD}" destId="{D0F80A01-ABC7-4D1B-A09C-61CB37F8FE77}" srcOrd="0" destOrd="0" presId="urn:microsoft.com/office/officeart/2008/layout/VerticalCircleList"/>
    <dgm:cxn modelId="{6F6E0152-A60C-405B-9F4E-C5D7E545B3EF}" type="presParOf" srcId="{053064A6-FFE6-4B88-9CD3-9525959A1CAD}" destId="{C2D18925-5720-4137-8797-AF019EBE9711}" srcOrd="1" destOrd="0" presId="urn:microsoft.com/office/officeart/2008/layout/VerticalCircleList"/>
    <dgm:cxn modelId="{A758CF2F-CCAA-4662-8D8C-9A0469E8DD1D}" type="presParOf" srcId="{053064A6-FFE6-4B88-9CD3-9525959A1CAD}" destId="{E100DA9A-0671-4F5F-8E8D-5F292573CCEC}" srcOrd="2" destOrd="0" presId="urn:microsoft.com/office/officeart/2008/layout/VerticalCircleList"/>
    <dgm:cxn modelId="{223E4DE4-7A75-4ADD-A0C2-33D0B80530A4}" type="presParOf" srcId="{00019972-91ED-4D91-B0E7-6A00EE18AFCF}" destId="{A1DA735F-B26A-49CA-A540-4B0FC19EADFB}" srcOrd="2" destOrd="0" presId="urn:microsoft.com/office/officeart/2008/layout/VerticalCircleList"/>
    <dgm:cxn modelId="{2FCB2D26-16FC-4A0E-BA57-E2CA94186387}" type="presParOf" srcId="{A1DA735F-B26A-49CA-A540-4B0FC19EADFB}" destId="{CF0B825C-EF48-428A-9F29-3DC62614FFAA}" srcOrd="0" destOrd="0" presId="urn:microsoft.com/office/officeart/2008/layout/VerticalCircleList"/>
    <dgm:cxn modelId="{3609A7FE-19D9-4A30-A906-98AF130234EB}" type="presParOf" srcId="{A1DA735F-B26A-49CA-A540-4B0FC19EADFB}" destId="{42A38753-3639-4850-AED2-E2D0960A711A}" srcOrd="1" destOrd="0" presId="urn:microsoft.com/office/officeart/2008/layout/VerticalCircleList"/>
    <dgm:cxn modelId="{5E8DA644-383C-46E0-8925-97459026935D}" type="presParOf" srcId="{A1DA735F-B26A-49CA-A540-4B0FC19EADFB}" destId="{4A49C357-1768-4ABB-810D-0BB59C54CFA9}" srcOrd="2" destOrd="0" presId="urn:microsoft.com/office/officeart/2008/layout/VerticalCircleList"/>
    <dgm:cxn modelId="{97E6CDC5-89EA-42CC-B706-DEF98DFF6219}" type="presParOf" srcId="{00019972-91ED-4D91-B0E7-6A00EE18AFCF}" destId="{E0AC8938-98D1-4847-82E2-F4057F0832AC}" srcOrd="3" destOrd="0" presId="urn:microsoft.com/office/officeart/2008/layout/VerticalCircleList"/>
    <dgm:cxn modelId="{7C2381DF-23E8-4C55-A716-43AABB632E15}" type="presParOf" srcId="{E0AC8938-98D1-4847-82E2-F4057F0832AC}" destId="{3F7B21E2-0931-4245-A436-87B0A98697E5}" srcOrd="0" destOrd="0" presId="urn:microsoft.com/office/officeart/2008/layout/VerticalCircleList"/>
    <dgm:cxn modelId="{E29E698F-3C85-4E6D-8E79-94749D189450}" type="presParOf" srcId="{E0AC8938-98D1-4847-82E2-F4057F0832AC}" destId="{F8259567-DD28-4E99-AD45-08330749FDC9}" srcOrd="1" destOrd="0" presId="urn:microsoft.com/office/officeart/2008/layout/VerticalCircleList"/>
    <dgm:cxn modelId="{51FC5D66-BBE3-44C2-AE1F-B4A087237845}" type="presParOf" srcId="{E0AC8938-98D1-4847-82E2-F4057F0832AC}" destId="{28B4BAD5-391C-4ECC-83CC-0885E9D1B671}" srcOrd="2" destOrd="0" presId="urn:microsoft.com/office/officeart/2008/layout/VerticalCircleList"/>
    <dgm:cxn modelId="{E0A3F786-B98F-459C-A813-2EF6B3065B0D}" type="presParOf" srcId="{00019972-91ED-4D91-B0E7-6A00EE18AFCF}" destId="{CEAC175F-3678-4840-AF53-39CC78540C58}" srcOrd="4" destOrd="0" presId="urn:microsoft.com/office/officeart/2008/layout/VerticalCircleList"/>
    <dgm:cxn modelId="{2DA35B3C-B2CF-4B58-87C6-515E795ED7F3}" type="presParOf" srcId="{CEAC175F-3678-4840-AF53-39CC78540C58}" destId="{49158533-D2FA-4A4A-BA6C-6D17706580AF}" srcOrd="0" destOrd="0" presId="urn:microsoft.com/office/officeart/2008/layout/VerticalCircleList"/>
    <dgm:cxn modelId="{9B6A66DD-D958-4C99-96F6-EEC096AE1647}" type="presParOf" srcId="{CEAC175F-3678-4840-AF53-39CC78540C58}" destId="{B2ED7358-BA9A-48F1-AA6D-57BD12E0CEB4}" srcOrd="1" destOrd="0" presId="urn:microsoft.com/office/officeart/2008/layout/VerticalCircleList"/>
    <dgm:cxn modelId="{BEE7B709-3BFB-47A7-B6D8-A62BF186D739}" type="presParOf" srcId="{CEAC175F-3678-4840-AF53-39CC78540C58}" destId="{2BF74BB6-FB2F-4392-A614-6BE0B567499D}" srcOrd="2" destOrd="0" presId="urn:microsoft.com/office/officeart/2008/layout/VerticalCircle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31B5E8-E3C9-4A38-B154-F43DBD787225}" type="doc">
      <dgm:prSet loTypeId="urn:microsoft.com/office/officeart/2005/8/layout/target3" loCatId="relationship" qsTypeId="urn:microsoft.com/office/officeart/2009/2/quickstyle/3d8" qsCatId="3D" csTypeId="urn:microsoft.com/office/officeart/2005/8/colors/accent1_2" csCatId="accent1"/>
      <dgm:spPr/>
      <dgm:t>
        <a:bodyPr/>
        <a:lstStyle/>
        <a:p>
          <a:endParaRPr lang="en-US"/>
        </a:p>
      </dgm:t>
    </dgm:pt>
    <dgm:pt modelId="{5A5799F1-A05B-4259-8135-66C09F302BE5}">
      <dgm:prSet/>
      <dgm:spPr/>
      <dgm:t>
        <a:bodyPr/>
        <a:lstStyle/>
        <a:p>
          <a:pPr rtl="0"/>
          <a:r>
            <a:rPr lang="en-US" dirty="0" smtClean="0"/>
            <a:t>INTRODUCTION</a:t>
          </a:r>
          <a:endParaRPr lang="en-US" dirty="0"/>
        </a:p>
      </dgm:t>
    </dgm:pt>
    <dgm:pt modelId="{53B78BC9-218D-4985-8111-CB8709947325}" type="parTrans" cxnId="{4B9CB10A-7A9F-4A6C-8E1E-CF7376944FA8}">
      <dgm:prSet/>
      <dgm:spPr/>
      <dgm:t>
        <a:bodyPr/>
        <a:lstStyle/>
        <a:p>
          <a:endParaRPr lang="en-US"/>
        </a:p>
      </dgm:t>
    </dgm:pt>
    <dgm:pt modelId="{D69E1D02-882F-418B-AA46-2724F55924D2}" type="sibTrans" cxnId="{4B9CB10A-7A9F-4A6C-8E1E-CF7376944FA8}">
      <dgm:prSet/>
      <dgm:spPr/>
      <dgm:t>
        <a:bodyPr/>
        <a:lstStyle/>
        <a:p>
          <a:endParaRPr lang="en-US"/>
        </a:p>
      </dgm:t>
    </dgm:pt>
    <dgm:pt modelId="{6C4AD91E-D9C2-4CD6-80C0-B6416A13A6BD}" type="pres">
      <dgm:prSet presAssocID="{1831B5E8-E3C9-4A38-B154-F43DBD787225}" presName="Name0" presStyleCnt="0">
        <dgm:presLayoutVars>
          <dgm:chMax val="7"/>
          <dgm:dir/>
          <dgm:animLvl val="lvl"/>
          <dgm:resizeHandles val="exact"/>
        </dgm:presLayoutVars>
      </dgm:prSet>
      <dgm:spPr/>
      <dgm:t>
        <a:bodyPr/>
        <a:lstStyle/>
        <a:p>
          <a:endParaRPr lang="en-US"/>
        </a:p>
      </dgm:t>
    </dgm:pt>
    <dgm:pt modelId="{4572718E-3828-4D54-8CA5-EA5B84456CC1}" type="pres">
      <dgm:prSet presAssocID="{5A5799F1-A05B-4259-8135-66C09F302BE5}" presName="circle1" presStyleLbl="node1" presStyleIdx="0" presStyleCnt="1"/>
      <dgm:spPr/>
    </dgm:pt>
    <dgm:pt modelId="{6BF0A45E-472F-41CD-BEFA-15A1B1A60664}" type="pres">
      <dgm:prSet presAssocID="{5A5799F1-A05B-4259-8135-66C09F302BE5}" presName="space" presStyleCnt="0"/>
      <dgm:spPr/>
    </dgm:pt>
    <dgm:pt modelId="{8A26D7BD-5FBC-43D1-B626-B48DCE822DC1}" type="pres">
      <dgm:prSet presAssocID="{5A5799F1-A05B-4259-8135-66C09F302BE5}" presName="rect1" presStyleLbl="alignAcc1" presStyleIdx="0" presStyleCnt="1" custLinFactNeighborX="635" custLinFactNeighborY="-23252"/>
      <dgm:spPr/>
      <dgm:t>
        <a:bodyPr/>
        <a:lstStyle/>
        <a:p>
          <a:endParaRPr lang="en-US"/>
        </a:p>
      </dgm:t>
    </dgm:pt>
    <dgm:pt modelId="{389D5A73-2E95-43FF-A52C-AD483BD61BDE}" type="pres">
      <dgm:prSet presAssocID="{5A5799F1-A05B-4259-8135-66C09F302BE5}" presName="rect1ParTxNoCh" presStyleLbl="alignAcc1" presStyleIdx="0" presStyleCnt="1">
        <dgm:presLayoutVars>
          <dgm:chMax val="1"/>
          <dgm:bulletEnabled val="1"/>
        </dgm:presLayoutVars>
      </dgm:prSet>
      <dgm:spPr/>
      <dgm:t>
        <a:bodyPr/>
        <a:lstStyle/>
        <a:p>
          <a:endParaRPr lang="en-US"/>
        </a:p>
      </dgm:t>
    </dgm:pt>
  </dgm:ptLst>
  <dgm:cxnLst>
    <dgm:cxn modelId="{917BB8D9-E3FA-4985-BCB5-037F1A36B502}" type="presOf" srcId="{5A5799F1-A05B-4259-8135-66C09F302BE5}" destId="{389D5A73-2E95-43FF-A52C-AD483BD61BDE}" srcOrd="1" destOrd="0" presId="urn:microsoft.com/office/officeart/2005/8/layout/target3"/>
    <dgm:cxn modelId="{2E806B55-BA20-4249-BCFE-D59332B1A390}" type="presOf" srcId="{1831B5E8-E3C9-4A38-B154-F43DBD787225}" destId="{6C4AD91E-D9C2-4CD6-80C0-B6416A13A6BD}" srcOrd="0" destOrd="0" presId="urn:microsoft.com/office/officeart/2005/8/layout/target3"/>
    <dgm:cxn modelId="{BDFEAC83-D5B4-4518-8445-12C2EA3C223C}" type="presOf" srcId="{5A5799F1-A05B-4259-8135-66C09F302BE5}" destId="{8A26D7BD-5FBC-43D1-B626-B48DCE822DC1}" srcOrd="0" destOrd="0" presId="urn:microsoft.com/office/officeart/2005/8/layout/target3"/>
    <dgm:cxn modelId="{4B9CB10A-7A9F-4A6C-8E1E-CF7376944FA8}" srcId="{1831B5E8-E3C9-4A38-B154-F43DBD787225}" destId="{5A5799F1-A05B-4259-8135-66C09F302BE5}" srcOrd="0" destOrd="0" parTransId="{53B78BC9-218D-4985-8111-CB8709947325}" sibTransId="{D69E1D02-882F-418B-AA46-2724F55924D2}"/>
    <dgm:cxn modelId="{F6B709F0-706F-4AC2-9D16-B63DAF26AF79}" type="presParOf" srcId="{6C4AD91E-D9C2-4CD6-80C0-B6416A13A6BD}" destId="{4572718E-3828-4D54-8CA5-EA5B84456CC1}" srcOrd="0" destOrd="0" presId="urn:microsoft.com/office/officeart/2005/8/layout/target3"/>
    <dgm:cxn modelId="{E8465F5A-5201-45C2-A98B-D9529A354467}" type="presParOf" srcId="{6C4AD91E-D9C2-4CD6-80C0-B6416A13A6BD}" destId="{6BF0A45E-472F-41CD-BEFA-15A1B1A60664}" srcOrd="1" destOrd="0" presId="urn:microsoft.com/office/officeart/2005/8/layout/target3"/>
    <dgm:cxn modelId="{09BB113B-BCCC-4173-AF62-5724FE94D4E3}" type="presParOf" srcId="{6C4AD91E-D9C2-4CD6-80C0-B6416A13A6BD}" destId="{8A26D7BD-5FBC-43D1-B626-B48DCE822DC1}" srcOrd="2" destOrd="0" presId="urn:microsoft.com/office/officeart/2005/8/layout/target3"/>
    <dgm:cxn modelId="{2D87EDAC-497E-4714-9C55-25909AE457C1}" type="presParOf" srcId="{6C4AD91E-D9C2-4CD6-80C0-B6416A13A6BD}" destId="{389D5A73-2E95-43FF-A52C-AD483BD61BDE}" srcOrd="3"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0E6DF79-235D-4D0E-9CB6-979801414772}" type="doc">
      <dgm:prSet loTypeId="urn:microsoft.com/office/officeart/2005/8/layout/hList6" loCatId="list" qsTypeId="urn:microsoft.com/office/officeart/2005/8/quickstyle/3d1" qsCatId="3D" csTypeId="urn:microsoft.com/office/officeart/2005/8/colors/accent1_2" csCatId="accent1"/>
      <dgm:spPr/>
      <dgm:t>
        <a:bodyPr/>
        <a:lstStyle/>
        <a:p>
          <a:endParaRPr lang="en-US"/>
        </a:p>
      </dgm:t>
    </dgm:pt>
    <dgm:pt modelId="{1F245FE3-A30F-49DE-9712-03D089662D46}">
      <dgm:prSet/>
      <dgm:spPr/>
      <dgm:t>
        <a:bodyPr/>
        <a:lstStyle/>
        <a:p>
          <a:pPr rtl="0"/>
          <a:r>
            <a:rPr lang="en-GB" dirty="0" smtClean="0"/>
            <a:t>The  Kenya Nuclear Regulatory Authority -competent authority on matters of radiation safety, security of radioactive and nuclear materials</a:t>
          </a:r>
          <a:endParaRPr lang="en-US" dirty="0"/>
        </a:p>
      </dgm:t>
    </dgm:pt>
    <dgm:pt modelId="{56DF2D4F-88FA-4900-BEE9-D21B0B8CF4CC}" type="parTrans" cxnId="{35D3711B-D8C4-4E5B-8D23-FD958BC7ED05}">
      <dgm:prSet/>
      <dgm:spPr/>
      <dgm:t>
        <a:bodyPr/>
        <a:lstStyle/>
        <a:p>
          <a:endParaRPr lang="en-US"/>
        </a:p>
      </dgm:t>
    </dgm:pt>
    <dgm:pt modelId="{EB5CD7F6-621C-4B85-9C30-C12372B32AA9}" type="sibTrans" cxnId="{35D3711B-D8C4-4E5B-8D23-FD958BC7ED05}">
      <dgm:prSet/>
      <dgm:spPr/>
      <dgm:t>
        <a:bodyPr/>
        <a:lstStyle/>
        <a:p>
          <a:endParaRPr lang="en-US"/>
        </a:p>
      </dgm:t>
    </dgm:pt>
    <dgm:pt modelId="{48353D26-BD51-4A87-A19A-E1D42CBAB888}">
      <dgm:prSet/>
      <dgm:spPr/>
      <dgm:t>
        <a:bodyPr/>
        <a:lstStyle/>
        <a:p>
          <a:pPr rtl="0"/>
          <a:r>
            <a:rPr lang="en-US" smtClean="0"/>
            <a:t>Kenya serves as a hub of economic activity in East and Central Africa.</a:t>
          </a:r>
          <a:endParaRPr lang="en-US"/>
        </a:p>
      </dgm:t>
    </dgm:pt>
    <dgm:pt modelId="{325F4588-CA5E-4F34-ACC9-549E218CC039}" type="parTrans" cxnId="{F18B07BD-9B48-4BF9-9132-83F5234423EC}">
      <dgm:prSet/>
      <dgm:spPr/>
      <dgm:t>
        <a:bodyPr/>
        <a:lstStyle/>
        <a:p>
          <a:endParaRPr lang="en-US"/>
        </a:p>
      </dgm:t>
    </dgm:pt>
    <dgm:pt modelId="{11F6AC2F-D1BF-4040-A9FA-2835CF532BBB}" type="sibTrans" cxnId="{F18B07BD-9B48-4BF9-9132-83F5234423EC}">
      <dgm:prSet/>
      <dgm:spPr/>
      <dgm:t>
        <a:bodyPr/>
        <a:lstStyle/>
        <a:p>
          <a:endParaRPr lang="en-US"/>
        </a:p>
      </dgm:t>
    </dgm:pt>
    <dgm:pt modelId="{FE660F5E-11CC-49F1-A556-BE55912006FF}">
      <dgm:prSet/>
      <dgm:spPr/>
      <dgm:t>
        <a:bodyPr/>
        <a:lstStyle/>
        <a:p>
          <a:pPr rtl="0"/>
          <a:r>
            <a:rPr lang="en-GB" smtClean="0"/>
            <a:t>The presence of terrorist groups in some of the neighbouring countries make the threat of trafficking of nuclear and radiological material a reality.</a:t>
          </a:r>
          <a:endParaRPr lang="en-US"/>
        </a:p>
      </dgm:t>
    </dgm:pt>
    <dgm:pt modelId="{30689B63-5890-4C0B-B83D-97A545242497}" type="parTrans" cxnId="{944795B8-294B-40BB-9AE7-3952B89ECDDE}">
      <dgm:prSet/>
      <dgm:spPr/>
      <dgm:t>
        <a:bodyPr/>
        <a:lstStyle/>
        <a:p>
          <a:endParaRPr lang="en-US"/>
        </a:p>
      </dgm:t>
    </dgm:pt>
    <dgm:pt modelId="{C36DF410-C995-4C0A-BC25-28EDA1D2467F}" type="sibTrans" cxnId="{944795B8-294B-40BB-9AE7-3952B89ECDDE}">
      <dgm:prSet/>
      <dgm:spPr/>
      <dgm:t>
        <a:bodyPr/>
        <a:lstStyle/>
        <a:p>
          <a:endParaRPr lang="en-US"/>
        </a:p>
      </dgm:t>
    </dgm:pt>
    <dgm:pt modelId="{348467DD-0C78-4C16-B3F1-29BA1D4B0846}">
      <dgm:prSet/>
      <dgm:spPr/>
      <dgm:t>
        <a:bodyPr/>
        <a:lstStyle/>
        <a:p>
          <a:pPr rtl="0"/>
          <a:r>
            <a:rPr lang="en-GB" smtClean="0"/>
            <a:t>Challenge- tracking the movement of RN materials from their points of entry to the end users in other countries, and theft and trafficking of radiological and nuclear materials</a:t>
          </a:r>
          <a:endParaRPr lang="en-US"/>
        </a:p>
      </dgm:t>
    </dgm:pt>
    <dgm:pt modelId="{97BAFBEB-4CC2-4E8A-ABE2-570BBFFFC944}" type="parTrans" cxnId="{D343D8DA-E7E1-40DB-9D10-958AA519F7EE}">
      <dgm:prSet/>
      <dgm:spPr/>
      <dgm:t>
        <a:bodyPr/>
        <a:lstStyle/>
        <a:p>
          <a:endParaRPr lang="en-US"/>
        </a:p>
      </dgm:t>
    </dgm:pt>
    <dgm:pt modelId="{2E498E58-A53D-4DC1-9841-5F2A1DFC9AA0}" type="sibTrans" cxnId="{D343D8DA-E7E1-40DB-9D10-958AA519F7EE}">
      <dgm:prSet/>
      <dgm:spPr/>
      <dgm:t>
        <a:bodyPr/>
        <a:lstStyle/>
        <a:p>
          <a:endParaRPr lang="en-US"/>
        </a:p>
      </dgm:t>
    </dgm:pt>
    <dgm:pt modelId="{867DBF86-34A9-4986-AB6E-39DF60FD8997}" type="pres">
      <dgm:prSet presAssocID="{90E6DF79-235D-4D0E-9CB6-979801414772}" presName="Name0" presStyleCnt="0">
        <dgm:presLayoutVars>
          <dgm:dir/>
          <dgm:resizeHandles val="exact"/>
        </dgm:presLayoutVars>
      </dgm:prSet>
      <dgm:spPr/>
      <dgm:t>
        <a:bodyPr/>
        <a:lstStyle/>
        <a:p>
          <a:endParaRPr lang="en-US"/>
        </a:p>
      </dgm:t>
    </dgm:pt>
    <dgm:pt modelId="{F2A81505-061F-4440-943F-47746B566233}" type="pres">
      <dgm:prSet presAssocID="{1F245FE3-A30F-49DE-9712-03D089662D46}" presName="node" presStyleLbl="node1" presStyleIdx="0" presStyleCnt="4">
        <dgm:presLayoutVars>
          <dgm:bulletEnabled val="1"/>
        </dgm:presLayoutVars>
      </dgm:prSet>
      <dgm:spPr/>
      <dgm:t>
        <a:bodyPr/>
        <a:lstStyle/>
        <a:p>
          <a:endParaRPr lang="en-US"/>
        </a:p>
      </dgm:t>
    </dgm:pt>
    <dgm:pt modelId="{F0970978-2D3A-4B6D-9B4C-4643A6F90CE4}" type="pres">
      <dgm:prSet presAssocID="{EB5CD7F6-621C-4B85-9C30-C12372B32AA9}" presName="sibTrans" presStyleCnt="0"/>
      <dgm:spPr/>
    </dgm:pt>
    <dgm:pt modelId="{083136B6-5146-495E-A306-5EE1F863A5F6}" type="pres">
      <dgm:prSet presAssocID="{48353D26-BD51-4A87-A19A-E1D42CBAB888}" presName="node" presStyleLbl="node1" presStyleIdx="1" presStyleCnt="4">
        <dgm:presLayoutVars>
          <dgm:bulletEnabled val="1"/>
        </dgm:presLayoutVars>
      </dgm:prSet>
      <dgm:spPr/>
      <dgm:t>
        <a:bodyPr/>
        <a:lstStyle/>
        <a:p>
          <a:endParaRPr lang="en-US"/>
        </a:p>
      </dgm:t>
    </dgm:pt>
    <dgm:pt modelId="{8DA3E75F-1307-4004-8694-63232900823D}" type="pres">
      <dgm:prSet presAssocID="{11F6AC2F-D1BF-4040-A9FA-2835CF532BBB}" presName="sibTrans" presStyleCnt="0"/>
      <dgm:spPr/>
    </dgm:pt>
    <dgm:pt modelId="{C877B21C-CCB2-41BC-B46A-F8D840CE7200}" type="pres">
      <dgm:prSet presAssocID="{FE660F5E-11CC-49F1-A556-BE55912006FF}" presName="node" presStyleLbl="node1" presStyleIdx="2" presStyleCnt="4">
        <dgm:presLayoutVars>
          <dgm:bulletEnabled val="1"/>
        </dgm:presLayoutVars>
      </dgm:prSet>
      <dgm:spPr/>
      <dgm:t>
        <a:bodyPr/>
        <a:lstStyle/>
        <a:p>
          <a:endParaRPr lang="en-US"/>
        </a:p>
      </dgm:t>
    </dgm:pt>
    <dgm:pt modelId="{88DFA976-1267-4DB5-A68C-58CA26DC3F62}" type="pres">
      <dgm:prSet presAssocID="{C36DF410-C995-4C0A-BC25-28EDA1D2467F}" presName="sibTrans" presStyleCnt="0"/>
      <dgm:spPr/>
    </dgm:pt>
    <dgm:pt modelId="{70344E3C-153D-4F2C-8435-6A041679A25B}" type="pres">
      <dgm:prSet presAssocID="{348467DD-0C78-4C16-B3F1-29BA1D4B0846}" presName="node" presStyleLbl="node1" presStyleIdx="3" presStyleCnt="4">
        <dgm:presLayoutVars>
          <dgm:bulletEnabled val="1"/>
        </dgm:presLayoutVars>
      </dgm:prSet>
      <dgm:spPr/>
      <dgm:t>
        <a:bodyPr/>
        <a:lstStyle/>
        <a:p>
          <a:endParaRPr lang="en-US"/>
        </a:p>
      </dgm:t>
    </dgm:pt>
  </dgm:ptLst>
  <dgm:cxnLst>
    <dgm:cxn modelId="{D343D8DA-E7E1-40DB-9D10-958AA519F7EE}" srcId="{90E6DF79-235D-4D0E-9CB6-979801414772}" destId="{348467DD-0C78-4C16-B3F1-29BA1D4B0846}" srcOrd="3" destOrd="0" parTransId="{97BAFBEB-4CC2-4E8A-ABE2-570BBFFFC944}" sibTransId="{2E498E58-A53D-4DC1-9841-5F2A1DFC9AA0}"/>
    <dgm:cxn modelId="{52F84391-70DA-4984-AC54-CA86B2E926F1}" type="presOf" srcId="{1F245FE3-A30F-49DE-9712-03D089662D46}" destId="{F2A81505-061F-4440-943F-47746B566233}" srcOrd="0" destOrd="0" presId="urn:microsoft.com/office/officeart/2005/8/layout/hList6"/>
    <dgm:cxn modelId="{35D3711B-D8C4-4E5B-8D23-FD958BC7ED05}" srcId="{90E6DF79-235D-4D0E-9CB6-979801414772}" destId="{1F245FE3-A30F-49DE-9712-03D089662D46}" srcOrd="0" destOrd="0" parTransId="{56DF2D4F-88FA-4900-BEE9-D21B0B8CF4CC}" sibTransId="{EB5CD7F6-621C-4B85-9C30-C12372B32AA9}"/>
    <dgm:cxn modelId="{F18B07BD-9B48-4BF9-9132-83F5234423EC}" srcId="{90E6DF79-235D-4D0E-9CB6-979801414772}" destId="{48353D26-BD51-4A87-A19A-E1D42CBAB888}" srcOrd="1" destOrd="0" parTransId="{325F4588-CA5E-4F34-ACC9-549E218CC039}" sibTransId="{11F6AC2F-D1BF-4040-A9FA-2835CF532BBB}"/>
    <dgm:cxn modelId="{9D72119D-39DD-4065-878D-6FCAD3B9917E}" type="presOf" srcId="{348467DD-0C78-4C16-B3F1-29BA1D4B0846}" destId="{70344E3C-153D-4F2C-8435-6A041679A25B}" srcOrd="0" destOrd="0" presId="urn:microsoft.com/office/officeart/2005/8/layout/hList6"/>
    <dgm:cxn modelId="{944795B8-294B-40BB-9AE7-3952B89ECDDE}" srcId="{90E6DF79-235D-4D0E-9CB6-979801414772}" destId="{FE660F5E-11CC-49F1-A556-BE55912006FF}" srcOrd="2" destOrd="0" parTransId="{30689B63-5890-4C0B-B83D-97A545242497}" sibTransId="{C36DF410-C995-4C0A-BC25-28EDA1D2467F}"/>
    <dgm:cxn modelId="{CC06C891-78FD-4C64-BD25-492D3614AB16}" type="presOf" srcId="{48353D26-BD51-4A87-A19A-E1D42CBAB888}" destId="{083136B6-5146-495E-A306-5EE1F863A5F6}" srcOrd="0" destOrd="0" presId="urn:microsoft.com/office/officeart/2005/8/layout/hList6"/>
    <dgm:cxn modelId="{DDB9F3B1-AFD7-4091-B991-A0A58279C5F4}" type="presOf" srcId="{90E6DF79-235D-4D0E-9CB6-979801414772}" destId="{867DBF86-34A9-4986-AB6E-39DF60FD8997}" srcOrd="0" destOrd="0" presId="urn:microsoft.com/office/officeart/2005/8/layout/hList6"/>
    <dgm:cxn modelId="{44E9DA84-E9C5-44B1-83C0-00869D6CB99B}" type="presOf" srcId="{FE660F5E-11CC-49F1-A556-BE55912006FF}" destId="{C877B21C-CCB2-41BC-B46A-F8D840CE7200}" srcOrd="0" destOrd="0" presId="urn:microsoft.com/office/officeart/2005/8/layout/hList6"/>
    <dgm:cxn modelId="{94709909-306A-4A8B-8299-E68788759948}" type="presParOf" srcId="{867DBF86-34A9-4986-AB6E-39DF60FD8997}" destId="{F2A81505-061F-4440-943F-47746B566233}" srcOrd="0" destOrd="0" presId="urn:microsoft.com/office/officeart/2005/8/layout/hList6"/>
    <dgm:cxn modelId="{29FB5AB4-699C-4342-B172-BC4A13F4E93B}" type="presParOf" srcId="{867DBF86-34A9-4986-AB6E-39DF60FD8997}" destId="{F0970978-2D3A-4B6D-9B4C-4643A6F90CE4}" srcOrd="1" destOrd="0" presId="urn:microsoft.com/office/officeart/2005/8/layout/hList6"/>
    <dgm:cxn modelId="{5F446A8C-71D2-410D-B182-B0191327DD66}" type="presParOf" srcId="{867DBF86-34A9-4986-AB6E-39DF60FD8997}" destId="{083136B6-5146-495E-A306-5EE1F863A5F6}" srcOrd="2" destOrd="0" presId="urn:microsoft.com/office/officeart/2005/8/layout/hList6"/>
    <dgm:cxn modelId="{BB36E5FF-236C-4898-9E5D-F8968C5DD0B6}" type="presParOf" srcId="{867DBF86-34A9-4986-AB6E-39DF60FD8997}" destId="{8DA3E75F-1307-4004-8694-63232900823D}" srcOrd="3" destOrd="0" presId="urn:microsoft.com/office/officeart/2005/8/layout/hList6"/>
    <dgm:cxn modelId="{4D2CB987-2703-4A79-9E58-ADDB4D520649}" type="presParOf" srcId="{867DBF86-34A9-4986-AB6E-39DF60FD8997}" destId="{C877B21C-CCB2-41BC-B46A-F8D840CE7200}" srcOrd="4" destOrd="0" presId="urn:microsoft.com/office/officeart/2005/8/layout/hList6"/>
    <dgm:cxn modelId="{B560D093-F47A-40A5-97FE-27A2EC50A495}" type="presParOf" srcId="{867DBF86-34A9-4986-AB6E-39DF60FD8997}" destId="{88DFA976-1267-4DB5-A68C-58CA26DC3F62}" srcOrd="5" destOrd="0" presId="urn:microsoft.com/office/officeart/2005/8/layout/hList6"/>
    <dgm:cxn modelId="{235818A6-C083-4F97-A753-1632E85818D6}" type="presParOf" srcId="{867DBF86-34A9-4986-AB6E-39DF60FD8997}" destId="{70344E3C-153D-4F2C-8435-6A041679A25B}" srcOrd="6" destOrd="0" presId="urn:microsoft.com/office/officeart/2005/8/layout/h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05C3F91-C61A-4A9F-A718-0B2573FEC900}" type="doc">
      <dgm:prSet loTypeId="urn:microsoft.com/office/officeart/2008/layout/LinedList" loCatId="list" qsTypeId="urn:microsoft.com/office/officeart/2005/8/quickstyle/3d1" qsCatId="3D" csTypeId="urn:microsoft.com/office/officeart/2005/8/colors/accent1_2" csCatId="accent1"/>
      <dgm:spPr/>
      <dgm:t>
        <a:bodyPr/>
        <a:lstStyle/>
        <a:p>
          <a:endParaRPr lang="en-US"/>
        </a:p>
      </dgm:t>
    </dgm:pt>
    <dgm:pt modelId="{B0504613-B394-4F9B-90F3-9B4D219AE2E0}">
      <dgm:prSet/>
      <dgm:spPr/>
      <dgm:t>
        <a:bodyPr/>
        <a:lstStyle/>
        <a:p>
          <a:pPr rtl="0"/>
          <a:r>
            <a:rPr lang="en-US" dirty="0" smtClean="0"/>
            <a:t>Mombasa Port &amp; the Northern Corridor</a:t>
          </a:r>
          <a:endParaRPr lang="en-US" dirty="0"/>
        </a:p>
      </dgm:t>
    </dgm:pt>
    <dgm:pt modelId="{1B877A2C-BB44-4E67-8D3E-3B6126B5A851}" type="parTrans" cxnId="{C84672C0-0CFE-414E-9E48-C7B298C969C4}">
      <dgm:prSet/>
      <dgm:spPr/>
      <dgm:t>
        <a:bodyPr/>
        <a:lstStyle/>
        <a:p>
          <a:endParaRPr lang="en-US"/>
        </a:p>
      </dgm:t>
    </dgm:pt>
    <dgm:pt modelId="{009CB575-EE96-4B60-AC88-4C60AB6C66BA}" type="sibTrans" cxnId="{C84672C0-0CFE-414E-9E48-C7B298C969C4}">
      <dgm:prSet/>
      <dgm:spPr/>
      <dgm:t>
        <a:bodyPr/>
        <a:lstStyle/>
        <a:p>
          <a:endParaRPr lang="en-US"/>
        </a:p>
      </dgm:t>
    </dgm:pt>
    <dgm:pt modelId="{6894F75D-D079-49F3-BCEC-7B5F675A6211}" type="pres">
      <dgm:prSet presAssocID="{C05C3F91-C61A-4A9F-A718-0B2573FEC900}" presName="vert0" presStyleCnt="0">
        <dgm:presLayoutVars>
          <dgm:dir/>
          <dgm:animOne val="branch"/>
          <dgm:animLvl val="lvl"/>
        </dgm:presLayoutVars>
      </dgm:prSet>
      <dgm:spPr/>
      <dgm:t>
        <a:bodyPr/>
        <a:lstStyle/>
        <a:p>
          <a:endParaRPr lang="en-US"/>
        </a:p>
      </dgm:t>
    </dgm:pt>
    <dgm:pt modelId="{2279F22E-5647-4E47-81F3-3089B36A7E55}" type="pres">
      <dgm:prSet presAssocID="{B0504613-B394-4F9B-90F3-9B4D219AE2E0}" presName="thickLine" presStyleLbl="alignNode1" presStyleIdx="0" presStyleCnt="1"/>
      <dgm:spPr/>
    </dgm:pt>
    <dgm:pt modelId="{FD597396-49C4-4C27-B3B4-EC0D446EE76A}" type="pres">
      <dgm:prSet presAssocID="{B0504613-B394-4F9B-90F3-9B4D219AE2E0}" presName="horz1" presStyleCnt="0"/>
      <dgm:spPr/>
    </dgm:pt>
    <dgm:pt modelId="{D247D6C1-0105-4654-9EEA-3E39BEC24976}" type="pres">
      <dgm:prSet presAssocID="{B0504613-B394-4F9B-90F3-9B4D219AE2E0}" presName="tx1" presStyleLbl="revTx" presStyleIdx="0" presStyleCnt="1"/>
      <dgm:spPr/>
      <dgm:t>
        <a:bodyPr/>
        <a:lstStyle/>
        <a:p>
          <a:endParaRPr lang="en-US"/>
        </a:p>
      </dgm:t>
    </dgm:pt>
    <dgm:pt modelId="{69DAF27B-FFCE-4002-B38B-19DCDC7869E5}" type="pres">
      <dgm:prSet presAssocID="{B0504613-B394-4F9B-90F3-9B4D219AE2E0}" presName="vert1" presStyleCnt="0"/>
      <dgm:spPr/>
    </dgm:pt>
  </dgm:ptLst>
  <dgm:cxnLst>
    <dgm:cxn modelId="{C84672C0-0CFE-414E-9E48-C7B298C969C4}" srcId="{C05C3F91-C61A-4A9F-A718-0B2573FEC900}" destId="{B0504613-B394-4F9B-90F3-9B4D219AE2E0}" srcOrd="0" destOrd="0" parTransId="{1B877A2C-BB44-4E67-8D3E-3B6126B5A851}" sibTransId="{009CB575-EE96-4B60-AC88-4C60AB6C66BA}"/>
    <dgm:cxn modelId="{56DABBA9-A675-402A-A158-A91EB7A27815}" type="presOf" srcId="{C05C3F91-C61A-4A9F-A718-0B2573FEC900}" destId="{6894F75D-D079-49F3-BCEC-7B5F675A6211}" srcOrd="0" destOrd="0" presId="urn:microsoft.com/office/officeart/2008/layout/LinedList"/>
    <dgm:cxn modelId="{19F5D781-34A8-45EF-8906-408A21CDD239}" type="presOf" srcId="{B0504613-B394-4F9B-90F3-9B4D219AE2E0}" destId="{D247D6C1-0105-4654-9EEA-3E39BEC24976}" srcOrd="0" destOrd="0" presId="urn:microsoft.com/office/officeart/2008/layout/LinedList"/>
    <dgm:cxn modelId="{0F158B3D-DC7B-4AE5-AD07-361D49DB0284}" type="presParOf" srcId="{6894F75D-D079-49F3-BCEC-7B5F675A6211}" destId="{2279F22E-5647-4E47-81F3-3089B36A7E55}" srcOrd="0" destOrd="0" presId="urn:microsoft.com/office/officeart/2008/layout/LinedList"/>
    <dgm:cxn modelId="{B5CBDA36-2F00-4A24-A19E-CBC42D12A99B}" type="presParOf" srcId="{6894F75D-D079-49F3-BCEC-7B5F675A6211}" destId="{FD597396-49C4-4C27-B3B4-EC0D446EE76A}" srcOrd="1" destOrd="0" presId="urn:microsoft.com/office/officeart/2008/layout/LinedList"/>
    <dgm:cxn modelId="{84BA0F1B-5648-4F90-8B55-2B34ECC66001}" type="presParOf" srcId="{FD597396-49C4-4C27-B3B4-EC0D446EE76A}" destId="{D247D6C1-0105-4654-9EEA-3E39BEC24976}" srcOrd="0" destOrd="0" presId="urn:microsoft.com/office/officeart/2008/layout/LinedList"/>
    <dgm:cxn modelId="{BFEAFA22-B01F-40A1-8247-6417D26666D6}" type="presParOf" srcId="{FD597396-49C4-4C27-B3B4-EC0D446EE76A}" destId="{69DAF27B-FFCE-4002-B38B-19DCDC7869E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EF672FD-A4F9-4BBD-9B06-A6F9E153D03A}" type="doc">
      <dgm:prSet loTypeId="urn:microsoft.com/office/officeart/2005/8/layout/target3" loCatId="list" qsTypeId="urn:microsoft.com/office/officeart/2005/8/quickstyle/3d1" qsCatId="3D" csTypeId="urn:microsoft.com/office/officeart/2005/8/colors/accent1_2" csCatId="accent1" phldr="1"/>
      <dgm:spPr/>
      <dgm:t>
        <a:bodyPr/>
        <a:lstStyle/>
        <a:p>
          <a:endParaRPr lang="en-US"/>
        </a:p>
      </dgm:t>
    </dgm:pt>
    <dgm:pt modelId="{864B6B60-E680-4142-92D1-B161680D176E}">
      <dgm:prSet/>
      <dgm:spPr/>
      <dgm:t>
        <a:bodyPr/>
        <a:lstStyle/>
        <a:p>
          <a:pPr rtl="0"/>
          <a:r>
            <a:rPr lang="en-US"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Introduction contd..</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dgm:t>
    </dgm:pt>
    <dgm:pt modelId="{23042FCF-2F73-4FA1-98A3-557A77CEB65B}" type="parTrans" cxnId="{3B810892-1CD6-4985-8F5B-4B37D35A46D5}">
      <dgm:prSet/>
      <dgm:spPr/>
      <dgm:t>
        <a:bodyPr/>
        <a:lstStyle/>
        <a:p>
          <a:endParaRPr lang="en-US"/>
        </a:p>
      </dgm:t>
    </dgm:pt>
    <dgm:pt modelId="{968DB511-8970-4284-A614-4FAA877FB90A}" type="sibTrans" cxnId="{3B810892-1CD6-4985-8F5B-4B37D35A46D5}">
      <dgm:prSet/>
      <dgm:spPr/>
      <dgm:t>
        <a:bodyPr/>
        <a:lstStyle/>
        <a:p>
          <a:endParaRPr lang="en-US"/>
        </a:p>
      </dgm:t>
    </dgm:pt>
    <dgm:pt modelId="{004EBC78-073D-4E1B-9B2B-DD5CD65FF62E}" type="pres">
      <dgm:prSet presAssocID="{DEF672FD-A4F9-4BBD-9B06-A6F9E153D03A}" presName="Name0" presStyleCnt="0">
        <dgm:presLayoutVars>
          <dgm:chMax val="7"/>
          <dgm:dir/>
          <dgm:animLvl val="lvl"/>
          <dgm:resizeHandles val="exact"/>
        </dgm:presLayoutVars>
      </dgm:prSet>
      <dgm:spPr/>
      <dgm:t>
        <a:bodyPr/>
        <a:lstStyle/>
        <a:p>
          <a:endParaRPr lang="en-US"/>
        </a:p>
      </dgm:t>
    </dgm:pt>
    <dgm:pt modelId="{F50909C9-A935-42C1-A204-BED51A49F3FB}" type="pres">
      <dgm:prSet presAssocID="{864B6B60-E680-4142-92D1-B161680D176E}" presName="circle1" presStyleLbl="node1" presStyleIdx="0" presStyleCnt="1"/>
      <dgm:spPr/>
    </dgm:pt>
    <dgm:pt modelId="{F165CBEE-4460-4EF0-A280-B5926911B12B}" type="pres">
      <dgm:prSet presAssocID="{864B6B60-E680-4142-92D1-B161680D176E}" presName="space" presStyleCnt="0"/>
      <dgm:spPr/>
    </dgm:pt>
    <dgm:pt modelId="{3A8B854F-C33B-4EE8-9668-AB67719471CE}" type="pres">
      <dgm:prSet presAssocID="{864B6B60-E680-4142-92D1-B161680D176E}" presName="rect1" presStyleLbl="alignAcc1" presStyleIdx="0" presStyleCnt="1"/>
      <dgm:spPr/>
      <dgm:t>
        <a:bodyPr/>
        <a:lstStyle/>
        <a:p>
          <a:endParaRPr lang="en-US"/>
        </a:p>
      </dgm:t>
    </dgm:pt>
    <dgm:pt modelId="{E80E84A7-FF89-4F41-9677-3221A2BE611B}" type="pres">
      <dgm:prSet presAssocID="{864B6B60-E680-4142-92D1-B161680D176E}" presName="rect1ParTxNoCh" presStyleLbl="alignAcc1" presStyleIdx="0" presStyleCnt="1">
        <dgm:presLayoutVars>
          <dgm:chMax val="1"/>
          <dgm:bulletEnabled val="1"/>
        </dgm:presLayoutVars>
      </dgm:prSet>
      <dgm:spPr/>
      <dgm:t>
        <a:bodyPr/>
        <a:lstStyle/>
        <a:p>
          <a:endParaRPr lang="en-US"/>
        </a:p>
      </dgm:t>
    </dgm:pt>
  </dgm:ptLst>
  <dgm:cxnLst>
    <dgm:cxn modelId="{223C0C6A-7B98-409F-B4EC-B47B20220438}" type="presOf" srcId="{864B6B60-E680-4142-92D1-B161680D176E}" destId="{E80E84A7-FF89-4F41-9677-3221A2BE611B}" srcOrd="1" destOrd="0" presId="urn:microsoft.com/office/officeart/2005/8/layout/target3"/>
    <dgm:cxn modelId="{27739C4D-8468-4F36-B435-CBFF6CBF9499}" type="presOf" srcId="{864B6B60-E680-4142-92D1-B161680D176E}" destId="{3A8B854F-C33B-4EE8-9668-AB67719471CE}" srcOrd="0" destOrd="0" presId="urn:microsoft.com/office/officeart/2005/8/layout/target3"/>
    <dgm:cxn modelId="{3B810892-1CD6-4985-8F5B-4B37D35A46D5}" srcId="{DEF672FD-A4F9-4BBD-9B06-A6F9E153D03A}" destId="{864B6B60-E680-4142-92D1-B161680D176E}" srcOrd="0" destOrd="0" parTransId="{23042FCF-2F73-4FA1-98A3-557A77CEB65B}" sibTransId="{968DB511-8970-4284-A614-4FAA877FB90A}"/>
    <dgm:cxn modelId="{DD0C8DFD-44FD-46B1-816B-2C279BF96958}" type="presOf" srcId="{DEF672FD-A4F9-4BBD-9B06-A6F9E153D03A}" destId="{004EBC78-073D-4E1B-9B2B-DD5CD65FF62E}" srcOrd="0" destOrd="0" presId="urn:microsoft.com/office/officeart/2005/8/layout/target3"/>
    <dgm:cxn modelId="{ACF6C0DA-B566-4F8D-A402-2D30A9EF36E9}" type="presParOf" srcId="{004EBC78-073D-4E1B-9B2B-DD5CD65FF62E}" destId="{F50909C9-A935-42C1-A204-BED51A49F3FB}" srcOrd="0" destOrd="0" presId="urn:microsoft.com/office/officeart/2005/8/layout/target3"/>
    <dgm:cxn modelId="{4C885E79-6264-46F5-8237-5BC8BA3436F9}" type="presParOf" srcId="{004EBC78-073D-4E1B-9B2B-DD5CD65FF62E}" destId="{F165CBEE-4460-4EF0-A280-B5926911B12B}" srcOrd="1" destOrd="0" presId="urn:microsoft.com/office/officeart/2005/8/layout/target3"/>
    <dgm:cxn modelId="{2EC362D9-1C12-4019-AF81-DC3DEE0D9B1E}" type="presParOf" srcId="{004EBC78-073D-4E1B-9B2B-DD5CD65FF62E}" destId="{3A8B854F-C33B-4EE8-9668-AB67719471CE}" srcOrd="2" destOrd="0" presId="urn:microsoft.com/office/officeart/2005/8/layout/target3"/>
    <dgm:cxn modelId="{8D155305-989E-4E90-868F-DD5695D68668}" type="presParOf" srcId="{004EBC78-073D-4E1B-9B2B-DD5CD65FF62E}" destId="{E80E84A7-FF89-4F41-9677-3221A2BE611B}" srcOrd="3" destOrd="0" presId="urn:microsoft.com/office/officeart/2005/8/layout/target3"/>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3F5048B-68E8-4177-8F9A-95E0658D22BE}" type="doc">
      <dgm:prSet loTypeId="urn:microsoft.com/office/officeart/2005/8/layout/target3" loCatId="list" qsTypeId="urn:microsoft.com/office/officeart/2005/8/quickstyle/3d1" qsCatId="3D" csTypeId="urn:microsoft.com/office/officeart/2005/8/colors/accent1_2" csCatId="accent1" phldr="1"/>
      <dgm:spPr/>
      <dgm:t>
        <a:bodyPr/>
        <a:lstStyle/>
        <a:p>
          <a:endParaRPr lang="en-US"/>
        </a:p>
      </dgm:t>
    </dgm:pt>
    <dgm:pt modelId="{D2F76B2A-760F-4C60-A8FF-93A3F556CFC7}">
      <dgm:prSet/>
      <dgm:spPr/>
      <dgm:t>
        <a:bodyPr/>
        <a:lstStyle/>
        <a:p>
          <a:pPr rtl="0"/>
          <a:r>
            <a:rPr lang="en-US" dirty="0" smtClean="0"/>
            <a:t>LEGAL &amp; REGULATORY FRAMEWORK</a:t>
          </a:r>
          <a:endParaRPr lang="en-US" dirty="0"/>
        </a:p>
      </dgm:t>
    </dgm:pt>
    <dgm:pt modelId="{A53BE66A-02CE-4717-B503-5511E9DA6109}" type="parTrans" cxnId="{D5354D2B-94A9-481F-8BAD-662D1E6524A9}">
      <dgm:prSet/>
      <dgm:spPr/>
      <dgm:t>
        <a:bodyPr/>
        <a:lstStyle/>
        <a:p>
          <a:endParaRPr lang="en-US"/>
        </a:p>
      </dgm:t>
    </dgm:pt>
    <dgm:pt modelId="{ECB2F1F1-E3C7-48A0-84BA-C0F146E96D80}" type="sibTrans" cxnId="{D5354D2B-94A9-481F-8BAD-662D1E6524A9}">
      <dgm:prSet/>
      <dgm:spPr/>
      <dgm:t>
        <a:bodyPr/>
        <a:lstStyle/>
        <a:p>
          <a:endParaRPr lang="en-US"/>
        </a:p>
      </dgm:t>
    </dgm:pt>
    <dgm:pt modelId="{ABD95B9A-EAC4-48CE-ACC5-9B6161704910}" type="pres">
      <dgm:prSet presAssocID="{A3F5048B-68E8-4177-8F9A-95E0658D22BE}" presName="Name0" presStyleCnt="0">
        <dgm:presLayoutVars>
          <dgm:chMax val="7"/>
          <dgm:dir/>
          <dgm:animLvl val="lvl"/>
          <dgm:resizeHandles val="exact"/>
        </dgm:presLayoutVars>
      </dgm:prSet>
      <dgm:spPr/>
      <dgm:t>
        <a:bodyPr/>
        <a:lstStyle/>
        <a:p>
          <a:endParaRPr lang="en-US"/>
        </a:p>
      </dgm:t>
    </dgm:pt>
    <dgm:pt modelId="{3D2E1E8E-B8D9-425E-91B4-0EE5F914535C}" type="pres">
      <dgm:prSet presAssocID="{D2F76B2A-760F-4C60-A8FF-93A3F556CFC7}" presName="circle1" presStyleLbl="node1" presStyleIdx="0" presStyleCnt="1"/>
      <dgm:spPr/>
    </dgm:pt>
    <dgm:pt modelId="{B510297E-EDF9-4A15-AC36-3D016D7EE1F3}" type="pres">
      <dgm:prSet presAssocID="{D2F76B2A-760F-4C60-A8FF-93A3F556CFC7}" presName="space" presStyleCnt="0"/>
      <dgm:spPr/>
    </dgm:pt>
    <dgm:pt modelId="{7656705E-86C9-4D6B-B8CC-E1D6B5388420}" type="pres">
      <dgm:prSet presAssocID="{D2F76B2A-760F-4C60-A8FF-93A3F556CFC7}" presName="rect1" presStyleLbl="alignAcc1" presStyleIdx="0" presStyleCnt="1"/>
      <dgm:spPr/>
      <dgm:t>
        <a:bodyPr/>
        <a:lstStyle/>
        <a:p>
          <a:endParaRPr lang="en-US"/>
        </a:p>
      </dgm:t>
    </dgm:pt>
    <dgm:pt modelId="{4ED89B61-5A61-438A-A990-FE31404131AF}" type="pres">
      <dgm:prSet presAssocID="{D2F76B2A-760F-4C60-A8FF-93A3F556CFC7}" presName="rect1ParTxNoCh" presStyleLbl="alignAcc1" presStyleIdx="0" presStyleCnt="1">
        <dgm:presLayoutVars>
          <dgm:chMax val="1"/>
          <dgm:bulletEnabled val="1"/>
        </dgm:presLayoutVars>
      </dgm:prSet>
      <dgm:spPr/>
      <dgm:t>
        <a:bodyPr/>
        <a:lstStyle/>
        <a:p>
          <a:endParaRPr lang="en-US"/>
        </a:p>
      </dgm:t>
    </dgm:pt>
  </dgm:ptLst>
  <dgm:cxnLst>
    <dgm:cxn modelId="{09A40922-C4FC-40D2-B22A-9C0A9BD53455}" type="presOf" srcId="{D2F76B2A-760F-4C60-A8FF-93A3F556CFC7}" destId="{4ED89B61-5A61-438A-A990-FE31404131AF}" srcOrd="1" destOrd="0" presId="urn:microsoft.com/office/officeart/2005/8/layout/target3"/>
    <dgm:cxn modelId="{09A8EB52-4DAB-4D18-AE23-DD7D172B7EA0}" type="presOf" srcId="{D2F76B2A-760F-4C60-A8FF-93A3F556CFC7}" destId="{7656705E-86C9-4D6B-B8CC-E1D6B5388420}" srcOrd="0" destOrd="0" presId="urn:microsoft.com/office/officeart/2005/8/layout/target3"/>
    <dgm:cxn modelId="{7F5B670B-9C5B-4738-8A20-AE142D3E63AA}" type="presOf" srcId="{A3F5048B-68E8-4177-8F9A-95E0658D22BE}" destId="{ABD95B9A-EAC4-48CE-ACC5-9B6161704910}" srcOrd="0" destOrd="0" presId="urn:microsoft.com/office/officeart/2005/8/layout/target3"/>
    <dgm:cxn modelId="{D5354D2B-94A9-481F-8BAD-662D1E6524A9}" srcId="{A3F5048B-68E8-4177-8F9A-95E0658D22BE}" destId="{D2F76B2A-760F-4C60-A8FF-93A3F556CFC7}" srcOrd="0" destOrd="0" parTransId="{A53BE66A-02CE-4717-B503-5511E9DA6109}" sibTransId="{ECB2F1F1-E3C7-48A0-84BA-C0F146E96D80}"/>
    <dgm:cxn modelId="{CF7547A5-E78F-427F-B43E-210AE2F1776F}" type="presParOf" srcId="{ABD95B9A-EAC4-48CE-ACC5-9B6161704910}" destId="{3D2E1E8E-B8D9-425E-91B4-0EE5F914535C}" srcOrd="0" destOrd="0" presId="urn:microsoft.com/office/officeart/2005/8/layout/target3"/>
    <dgm:cxn modelId="{CC24D24F-17F7-45DE-BB33-4806BD05A270}" type="presParOf" srcId="{ABD95B9A-EAC4-48CE-ACC5-9B6161704910}" destId="{B510297E-EDF9-4A15-AC36-3D016D7EE1F3}" srcOrd="1" destOrd="0" presId="urn:microsoft.com/office/officeart/2005/8/layout/target3"/>
    <dgm:cxn modelId="{46217A0F-A74D-4067-82F4-94598CB216EA}" type="presParOf" srcId="{ABD95B9A-EAC4-48CE-ACC5-9B6161704910}" destId="{7656705E-86C9-4D6B-B8CC-E1D6B5388420}" srcOrd="2" destOrd="0" presId="urn:microsoft.com/office/officeart/2005/8/layout/target3"/>
    <dgm:cxn modelId="{D0B004C8-AD1E-415E-9223-0F28F48B7982}" type="presParOf" srcId="{ABD95B9A-EAC4-48CE-ACC5-9B6161704910}" destId="{4ED89B61-5A61-438A-A990-FE31404131AF}"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FEBED5E-0B4B-4B74-B559-60EB24896E82}" type="doc">
      <dgm:prSet loTypeId="urn:microsoft.com/office/officeart/2005/8/layout/target3" loCatId="relationship" qsTypeId="urn:microsoft.com/office/officeart/2005/8/quickstyle/3d2" qsCatId="3D" csTypeId="urn:microsoft.com/office/officeart/2005/8/colors/accent1_2" csCatId="accent1" phldr="1"/>
      <dgm:spPr/>
      <dgm:t>
        <a:bodyPr/>
        <a:lstStyle/>
        <a:p>
          <a:endParaRPr lang="en-US"/>
        </a:p>
      </dgm:t>
    </dgm:pt>
    <dgm:pt modelId="{697B739B-AC6B-49D0-A4EE-D89064CDFCC8}">
      <dgm:prSet/>
      <dgm:spPr/>
      <dgm:t>
        <a:bodyPr/>
        <a:lstStyle/>
        <a:p>
          <a:pPr rtl="0"/>
          <a:r>
            <a:rPr lang="en-US" smtClean="0"/>
            <a:t>The Nuclear Regulatory Act, 2019-Part XIV- Nuclear Security and Physical Protection</a:t>
          </a:r>
          <a:endParaRPr lang="en-US"/>
        </a:p>
      </dgm:t>
    </dgm:pt>
    <dgm:pt modelId="{1A8F7940-720C-4D97-9823-189757E2DD06}" type="parTrans" cxnId="{9EE3FF7F-BF8F-442C-954C-A603463911FA}">
      <dgm:prSet/>
      <dgm:spPr/>
      <dgm:t>
        <a:bodyPr/>
        <a:lstStyle/>
        <a:p>
          <a:endParaRPr lang="en-US"/>
        </a:p>
      </dgm:t>
    </dgm:pt>
    <dgm:pt modelId="{866778A0-8912-4EBF-ABD4-FFD442F450FA}" type="sibTrans" cxnId="{9EE3FF7F-BF8F-442C-954C-A603463911FA}">
      <dgm:prSet/>
      <dgm:spPr/>
      <dgm:t>
        <a:bodyPr/>
        <a:lstStyle/>
        <a:p>
          <a:endParaRPr lang="en-US"/>
        </a:p>
      </dgm:t>
    </dgm:pt>
    <dgm:pt modelId="{228B5D76-CEC1-49BD-9E06-1A7E5311678C}">
      <dgm:prSet/>
      <dgm:spPr/>
      <dgm:t>
        <a:bodyPr/>
        <a:lstStyle/>
        <a:p>
          <a:pPr rtl="0"/>
          <a:r>
            <a:rPr lang="en-US" dirty="0" smtClean="0"/>
            <a:t>The Authority coordinates threat assessment done by national nuclear institutions</a:t>
          </a:r>
          <a:endParaRPr lang="en-US" dirty="0"/>
        </a:p>
      </dgm:t>
    </dgm:pt>
    <dgm:pt modelId="{8EAB30D2-6C06-4C32-B4CE-448FF308FF0D}" type="parTrans" cxnId="{47A6C721-C3A7-432D-9C0A-E52F1FFAE768}">
      <dgm:prSet/>
      <dgm:spPr/>
      <dgm:t>
        <a:bodyPr/>
        <a:lstStyle/>
        <a:p>
          <a:endParaRPr lang="en-US"/>
        </a:p>
      </dgm:t>
    </dgm:pt>
    <dgm:pt modelId="{4E96B70A-11BF-493D-9338-8DFD9EC8565A}" type="sibTrans" cxnId="{47A6C721-C3A7-432D-9C0A-E52F1FFAE768}">
      <dgm:prSet/>
      <dgm:spPr/>
      <dgm:t>
        <a:bodyPr/>
        <a:lstStyle/>
        <a:p>
          <a:endParaRPr lang="en-US"/>
        </a:p>
      </dgm:t>
    </dgm:pt>
    <dgm:pt modelId="{6E00A20D-9BB1-4BC4-9556-0BABAE7825C2}">
      <dgm:prSet/>
      <dgm:spPr/>
      <dgm:t>
        <a:bodyPr/>
        <a:lstStyle/>
        <a:p>
          <a:pPr rtl="0"/>
          <a:r>
            <a:rPr lang="en-US" dirty="0" smtClean="0"/>
            <a:t>The Authority issues guidelines to…(operators)? on protection from attempted or actual unauthorized access or illicit trafficking of nuclear and radioactive materials</a:t>
          </a:r>
          <a:endParaRPr lang="en-US" dirty="0"/>
        </a:p>
      </dgm:t>
    </dgm:pt>
    <dgm:pt modelId="{866C1FCD-E477-4029-A3E5-C70A8ED0E95A}" type="parTrans" cxnId="{AE798494-7EDD-4F6D-98B5-59B56A884B08}">
      <dgm:prSet/>
      <dgm:spPr/>
      <dgm:t>
        <a:bodyPr/>
        <a:lstStyle/>
        <a:p>
          <a:endParaRPr lang="en-US"/>
        </a:p>
      </dgm:t>
    </dgm:pt>
    <dgm:pt modelId="{54FEE804-C53A-49EF-8CB9-8E2639090BF1}" type="sibTrans" cxnId="{AE798494-7EDD-4F6D-98B5-59B56A884B08}">
      <dgm:prSet/>
      <dgm:spPr/>
      <dgm:t>
        <a:bodyPr/>
        <a:lstStyle/>
        <a:p>
          <a:endParaRPr lang="en-US"/>
        </a:p>
      </dgm:t>
    </dgm:pt>
    <dgm:pt modelId="{7A099E7A-C5B8-4BB2-A1DF-B767F52BAB0F}">
      <dgm:prSet/>
      <dgm:spPr/>
      <dgm:t>
        <a:bodyPr/>
        <a:lstStyle/>
        <a:p>
          <a:pPr rtl="0"/>
          <a:r>
            <a:rPr lang="en-US" dirty="0" smtClean="0"/>
            <a:t>The Authority is the lead agency responsible for coordinating recovery and response in the event of theft or unlawful taking of R/N material</a:t>
          </a:r>
          <a:endParaRPr lang="en-US" dirty="0"/>
        </a:p>
      </dgm:t>
    </dgm:pt>
    <dgm:pt modelId="{4BBBBE72-285C-47BA-9BB7-21D90C7F1E8F}" type="parTrans" cxnId="{A68CA975-0285-4BD2-91BC-57C25B5244CD}">
      <dgm:prSet/>
      <dgm:spPr/>
      <dgm:t>
        <a:bodyPr/>
        <a:lstStyle/>
        <a:p>
          <a:endParaRPr lang="en-US"/>
        </a:p>
      </dgm:t>
    </dgm:pt>
    <dgm:pt modelId="{8B28898E-5072-483F-94C4-FB7001DAE1B1}" type="sibTrans" cxnId="{A68CA975-0285-4BD2-91BC-57C25B5244CD}">
      <dgm:prSet/>
      <dgm:spPr/>
      <dgm:t>
        <a:bodyPr/>
        <a:lstStyle/>
        <a:p>
          <a:endParaRPr lang="en-US"/>
        </a:p>
      </dgm:t>
    </dgm:pt>
    <dgm:pt modelId="{2CEFF263-45DB-4C56-A0F2-F8A23057D4CC}">
      <dgm:prSet/>
      <dgm:spPr/>
      <dgm:t>
        <a:bodyPr/>
        <a:lstStyle/>
        <a:p>
          <a:pPr rtl="0"/>
          <a:r>
            <a:rPr lang="en-US" dirty="0" smtClean="0"/>
            <a:t>The Authority provides information on incidents involving unlawful taking of nuclear, equipment and technology to the applicable international entity</a:t>
          </a:r>
          <a:endParaRPr lang="en-US" dirty="0"/>
        </a:p>
      </dgm:t>
    </dgm:pt>
    <dgm:pt modelId="{4FCB9D94-6619-413E-B087-2140EFF56D77}" type="parTrans" cxnId="{832C7952-4510-40F8-A55D-8FAE31E67093}">
      <dgm:prSet/>
      <dgm:spPr/>
      <dgm:t>
        <a:bodyPr/>
        <a:lstStyle/>
        <a:p>
          <a:endParaRPr lang="en-US"/>
        </a:p>
      </dgm:t>
    </dgm:pt>
    <dgm:pt modelId="{0FBCAAE6-778D-4ACE-9C67-0085C4531308}" type="sibTrans" cxnId="{832C7952-4510-40F8-A55D-8FAE31E67093}">
      <dgm:prSet/>
      <dgm:spPr/>
      <dgm:t>
        <a:bodyPr/>
        <a:lstStyle/>
        <a:p>
          <a:endParaRPr lang="en-US"/>
        </a:p>
      </dgm:t>
    </dgm:pt>
    <dgm:pt modelId="{39CCFFCD-D293-492F-8E04-4E49E60BD09A}" type="pres">
      <dgm:prSet presAssocID="{7FEBED5E-0B4B-4B74-B559-60EB24896E82}" presName="Name0" presStyleCnt="0">
        <dgm:presLayoutVars>
          <dgm:chMax val="7"/>
          <dgm:dir/>
          <dgm:animLvl val="lvl"/>
          <dgm:resizeHandles val="exact"/>
        </dgm:presLayoutVars>
      </dgm:prSet>
      <dgm:spPr/>
      <dgm:t>
        <a:bodyPr/>
        <a:lstStyle/>
        <a:p>
          <a:endParaRPr lang="en-US"/>
        </a:p>
      </dgm:t>
    </dgm:pt>
    <dgm:pt modelId="{318FE8D0-498D-4CC0-BFB4-6A6112148D3A}" type="pres">
      <dgm:prSet presAssocID="{697B739B-AC6B-49D0-A4EE-D89064CDFCC8}" presName="circle1" presStyleLbl="node1" presStyleIdx="0" presStyleCnt="1"/>
      <dgm:spPr/>
    </dgm:pt>
    <dgm:pt modelId="{B94E96C3-D2C8-4875-9DDB-5D1D4E431989}" type="pres">
      <dgm:prSet presAssocID="{697B739B-AC6B-49D0-A4EE-D89064CDFCC8}" presName="space" presStyleCnt="0"/>
      <dgm:spPr/>
    </dgm:pt>
    <dgm:pt modelId="{55E260DB-C349-42AA-9273-ED06D97C348A}" type="pres">
      <dgm:prSet presAssocID="{697B739B-AC6B-49D0-A4EE-D89064CDFCC8}" presName="rect1" presStyleLbl="alignAcc1" presStyleIdx="0" presStyleCnt="1"/>
      <dgm:spPr/>
      <dgm:t>
        <a:bodyPr/>
        <a:lstStyle/>
        <a:p>
          <a:endParaRPr lang="en-US"/>
        </a:p>
      </dgm:t>
    </dgm:pt>
    <dgm:pt modelId="{266C0410-2A85-47E3-AD0D-D13B00F987F4}" type="pres">
      <dgm:prSet presAssocID="{697B739B-AC6B-49D0-A4EE-D89064CDFCC8}" presName="rect1ParTx" presStyleLbl="alignAcc1" presStyleIdx="0" presStyleCnt="1">
        <dgm:presLayoutVars>
          <dgm:chMax val="1"/>
          <dgm:bulletEnabled val="1"/>
        </dgm:presLayoutVars>
      </dgm:prSet>
      <dgm:spPr/>
      <dgm:t>
        <a:bodyPr/>
        <a:lstStyle/>
        <a:p>
          <a:endParaRPr lang="en-US"/>
        </a:p>
      </dgm:t>
    </dgm:pt>
    <dgm:pt modelId="{7651C8E1-F382-4EB0-930A-8DAA1F904067}" type="pres">
      <dgm:prSet presAssocID="{697B739B-AC6B-49D0-A4EE-D89064CDFCC8}" presName="rect1ChTx" presStyleLbl="alignAcc1" presStyleIdx="0" presStyleCnt="1">
        <dgm:presLayoutVars>
          <dgm:bulletEnabled val="1"/>
        </dgm:presLayoutVars>
      </dgm:prSet>
      <dgm:spPr/>
      <dgm:t>
        <a:bodyPr/>
        <a:lstStyle/>
        <a:p>
          <a:endParaRPr lang="en-US"/>
        </a:p>
      </dgm:t>
    </dgm:pt>
  </dgm:ptLst>
  <dgm:cxnLst>
    <dgm:cxn modelId="{A68CA975-0285-4BD2-91BC-57C25B5244CD}" srcId="{697B739B-AC6B-49D0-A4EE-D89064CDFCC8}" destId="{7A099E7A-C5B8-4BB2-A1DF-B767F52BAB0F}" srcOrd="2" destOrd="0" parTransId="{4BBBBE72-285C-47BA-9BB7-21D90C7F1E8F}" sibTransId="{8B28898E-5072-483F-94C4-FB7001DAE1B1}"/>
    <dgm:cxn modelId="{BAA91D0A-E873-4AC0-9792-7EB924F265CC}" type="presOf" srcId="{228B5D76-CEC1-49BD-9E06-1A7E5311678C}" destId="{7651C8E1-F382-4EB0-930A-8DAA1F904067}" srcOrd="0" destOrd="0" presId="urn:microsoft.com/office/officeart/2005/8/layout/target3"/>
    <dgm:cxn modelId="{832C7952-4510-40F8-A55D-8FAE31E67093}" srcId="{697B739B-AC6B-49D0-A4EE-D89064CDFCC8}" destId="{2CEFF263-45DB-4C56-A0F2-F8A23057D4CC}" srcOrd="3" destOrd="0" parTransId="{4FCB9D94-6619-413E-B087-2140EFF56D77}" sibTransId="{0FBCAAE6-778D-4ACE-9C67-0085C4531308}"/>
    <dgm:cxn modelId="{AE798494-7EDD-4F6D-98B5-59B56A884B08}" srcId="{697B739B-AC6B-49D0-A4EE-D89064CDFCC8}" destId="{6E00A20D-9BB1-4BC4-9556-0BABAE7825C2}" srcOrd="1" destOrd="0" parTransId="{866C1FCD-E477-4029-A3E5-C70A8ED0E95A}" sibTransId="{54FEE804-C53A-49EF-8CB9-8E2639090BF1}"/>
    <dgm:cxn modelId="{0EFCBE60-5B43-4829-887C-4164DAA3BC49}" type="presOf" srcId="{697B739B-AC6B-49D0-A4EE-D89064CDFCC8}" destId="{55E260DB-C349-42AA-9273-ED06D97C348A}" srcOrd="0" destOrd="0" presId="urn:microsoft.com/office/officeart/2005/8/layout/target3"/>
    <dgm:cxn modelId="{16F470A5-C3F5-4E1E-805E-F30365F9C703}" type="presOf" srcId="{6E00A20D-9BB1-4BC4-9556-0BABAE7825C2}" destId="{7651C8E1-F382-4EB0-930A-8DAA1F904067}" srcOrd="0" destOrd="1" presId="urn:microsoft.com/office/officeart/2005/8/layout/target3"/>
    <dgm:cxn modelId="{8BF218A5-2FDE-45F9-8B2B-A14380163026}" type="presOf" srcId="{697B739B-AC6B-49D0-A4EE-D89064CDFCC8}" destId="{266C0410-2A85-47E3-AD0D-D13B00F987F4}" srcOrd="1" destOrd="0" presId="urn:microsoft.com/office/officeart/2005/8/layout/target3"/>
    <dgm:cxn modelId="{A8CAF35E-2C05-44A7-B924-C8F295B0950E}" type="presOf" srcId="{2CEFF263-45DB-4C56-A0F2-F8A23057D4CC}" destId="{7651C8E1-F382-4EB0-930A-8DAA1F904067}" srcOrd="0" destOrd="3" presId="urn:microsoft.com/office/officeart/2005/8/layout/target3"/>
    <dgm:cxn modelId="{06E8A426-9F70-44B2-8377-8273F2785CBD}" type="presOf" srcId="{7FEBED5E-0B4B-4B74-B559-60EB24896E82}" destId="{39CCFFCD-D293-492F-8E04-4E49E60BD09A}" srcOrd="0" destOrd="0" presId="urn:microsoft.com/office/officeart/2005/8/layout/target3"/>
    <dgm:cxn modelId="{47A6C721-C3A7-432D-9C0A-E52F1FFAE768}" srcId="{697B739B-AC6B-49D0-A4EE-D89064CDFCC8}" destId="{228B5D76-CEC1-49BD-9E06-1A7E5311678C}" srcOrd="0" destOrd="0" parTransId="{8EAB30D2-6C06-4C32-B4CE-448FF308FF0D}" sibTransId="{4E96B70A-11BF-493D-9338-8DFD9EC8565A}"/>
    <dgm:cxn modelId="{9EE3FF7F-BF8F-442C-954C-A603463911FA}" srcId="{7FEBED5E-0B4B-4B74-B559-60EB24896E82}" destId="{697B739B-AC6B-49D0-A4EE-D89064CDFCC8}" srcOrd="0" destOrd="0" parTransId="{1A8F7940-720C-4D97-9823-189757E2DD06}" sibTransId="{866778A0-8912-4EBF-ABD4-FFD442F450FA}"/>
    <dgm:cxn modelId="{2A7F16A8-2009-44D9-A78D-2613E3DED576}" type="presOf" srcId="{7A099E7A-C5B8-4BB2-A1DF-B767F52BAB0F}" destId="{7651C8E1-F382-4EB0-930A-8DAA1F904067}" srcOrd="0" destOrd="2" presId="urn:microsoft.com/office/officeart/2005/8/layout/target3"/>
    <dgm:cxn modelId="{42EBABDE-5F73-41BB-8EF2-6FA0C3A0FA24}" type="presParOf" srcId="{39CCFFCD-D293-492F-8E04-4E49E60BD09A}" destId="{318FE8D0-498D-4CC0-BFB4-6A6112148D3A}" srcOrd="0" destOrd="0" presId="urn:microsoft.com/office/officeart/2005/8/layout/target3"/>
    <dgm:cxn modelId="{41AA05DF-363B-4C2B-91A1-5F3B8DE05347}" type="presParOf" srcId="{39CCFFCD-D293-492F-8E04-4E49E60BD09A}" destId="{B94E96C3-D2C8-4875-9DDB-5D1D4E431989}" srcOrd="1" destOrd="0" presId="urn:microsoft.com/office/officeart/2005/8/layout/target3"/>
    <dgm:cxn modelId="{3E0F0589-5A6F-4F93-9C07-2DE6846C348B}" type="presParOf" srcId="{39CCFFCD-D293-492F-8E04-4E49E60BD09A}" destId="{55E260DB-C349-42AA-9273-ED06D97C348A}" srcOrd="2" destOrd="0" presId="urn:microsoft.com/office/officeart/2005/8/layout/target3"/>
    <dgm:cxn modelId="{EDBD3539-0A25-495E-9485-0B47F1343BF7}" type="presParOf" srcId="{39CCFFCD-D293-492F-8E04-4E49E60BD09A}" destId="{266C0410-2A85-47E3-AD0D-D13B00F987F4}" srcOrd="3" destOrd="0" presId="urn:microsoft.com/office/officeart/2005/8/layout/target3"/>
    <dgm:cxn modelId="{30EEF9F3-0227-416F-8F8C-E262AC7A629F}" type="presParOf" srcId="{39CCFFCD-D293-492F-8E04-4E49E60BD09A}" destId="{7651C8E1-F382-4EB0-930A-8DAA1F904067}" srcOrd="4"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5BB6C7-734D-40C4-B52F-648892B2ACBD}">
      <dsp:nvSpPr>
        <dsp:cNvPr id="0" name=""/>
        <dsp:cNvSpPr/>
      </dsp:nvSpPr>
      <dsp:spPr>
        <a:xfrm>
          <a:off x="0" y="0"/>
          <a:ext cx="948908" cy="948908"/>
        </a:xfrm>
        <a:prstGeom prst="pie">
          <a:avLst>
            <a:gd name="adj1" fmla="val 5400000"/>
            <a:gd name="adj2" fmla="val 1620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B8AC435-CFDF-4ED5-A50E-CC02B1F5E88E}">
      <dsp:nvSpPr>
        <dsp:cNvPr id="0" name=""/>
        <dsp:cNvSpPr/>
      </dsp:nvSpPr>
      <dsp:spPr>
        <a:xfrm>
          <a:off x="474453" y="0"/>
          <a:ext cx="9436601" cy="948908"/>
        </a:xfrm>
        <a:prstGeom prst="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US" sz="2700" b="1" kern="1200" dirty="0" smtClean="0"/>
            <a:t>INTER-AGENCY COLLABORATION IN COMBATING ILLICIT TRAFFICKING OF RADIOACTIVE MATERIALS IN KENYA</a:t>
          </a:r>
          <a:endParaRPr lang="en-US" sz="2700" kern="1200" dirty="0"/>
        </a:p>
      </dsp:txBody>
      <dsp:txXfrm>
        <a:off x="474453" y="0"/>
        <a:ext cx="9436601" cy="94890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55D024-53F8-42D4-A3DE-661434DD0203}">
      <dsp:nvSpPr>
        <dsp:cNvPr id="0" name=""/>
        <dsp:cNvSpPr/>
      </dsp:nvSpPr>
      <dsp:spPr>
        <a:xfrm>
          <a:off x="0" y="0"/>
          <a:ext cx="1320800" cy="1320800"/>
        </a:xfrm>
        <a:prstGeom prst="pie">
          <a:avLst>
            <a:gd name="adj1" fmla="val 5400000"/>
            <a:gd name="adj2" fmla="val 1620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8E8CD9C-0F65-4873-91F9-0A215139EC1B}">
      <dsp:nvSpPr>
        <dsp:cNvPr id="0" name=""/>
        <dsp:cNvSpPr/>
      </dsp:nvSpPr>
      <dsp:spPr>
        <a:xfrm>
          <a:off x="660400" y="0"/>
          <a:ext cx="7936268" cy="1320800"/>
        </a:xfrm>
        <a:prstGeom prst="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en-US" sz="3800" kern="1200" dirty="0" smtClean="0"/>
            <a:t>Other Legislations &amp; International Instruments</a:t>
          </a:r>
          <a:endParaRPr lang="en-US" sz="3800" kern="1200" dirty="0"/>
        </a:p>
      </dsp:txBody>
      <dsp:txXfrm>
        <a:off x="660400" y="0"/>
        <a:ext cx="7936268" cy="13208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FBDB98-07E3-48F8-A7F7-84DF276BB1F5}">
      <dsp:nvSpPr>
        <dsp:cNvPr id="0" name=""/>
        <dsp:cNvSpPr/>
      </dsp:nvSpPr>
      <dsp:spPr>
        <a:xfrm>
          <a:off x="4740" y="1707977"/>
          <a:ext cx="1469565" cy="1469565"/>
        </a:xfrm>
        <a:prstGeom prst="ellipse">
          <a:avLst/>
        </a:prstGeom>
        <a:solidFill>
          <a:schemeClr val="accent5">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80875" tIns="10160" rIns="80875" bIns="10160" numCol="1" spcCol="1270" anchor="ctr" anchorCtr="0">
          <a:noAutofit/>
        </a:bodyPr>
        <a:lstStyle/>
        <a:p>
          <a:pPr lvl="0" algn="ctr" defTabSz="355600" rtl="0">
            <a:lnSpc>
              <a:spcPct val="90000"/>
            </a:lnSpc>
            <a:spcBef>
              <a:spcPct val="0"/>
            </a:spcBef>
            <a:spcAft>
              <a:spcPct val="35000"/>
            </a:spcAft>
          </a:pPr>
          <a:r>
            <a:rPr lang="en-US" sz="800" kern="1200" dirty="0" smtClean="0"/>
            <a:t>The Strategic Trade Control Bill, 2018; still in process of promulgation –import and export of controlled Dual-Use goods</a:t>
          </a:r>
          <a:endParaRPr lang="en-US" sz="800" kern="1200" dirty="0"/>
        </a:p>
      </dsp:txBody>
      <dsp:txXfrm>
        <a:off x="219953" y="1923190"/>
        <a:ext cx="1039139" cy="1039139"/>
      </dsp:txXfrm>
    </dsp:sp>
    <dsp:sp modelId="{59593B94-CBBD-450D-9D7B-9E81598A791D}">
      <dsp:nvSpPr>
        <dsp:cNvPr id="0" name=""/>
        <dsp:cNvSpPr/>
      </dsp:nvSpPr>
      <dsp:spPr>
        <a:xfrm>
          <a:off x="1180392" y="1707977"/>
          <a:ext cx="1469565" cy="1469565"/>
        </a:xfrm>
        <a:prstGeom prst="ellipse">
          <a:avLst/>
        </a:prstGeom>
        <a:solidFill>
          <a:schemeClr val="accent5">
            <a:alpha val="50000"/>
            <a:hueOff val="-373698"/>
            <a:satOff val="2223"/>
            <a:lumOff val="896"/>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80875" tIns="10160" rIns="80875" bIns="10160" numCol="1" spcCol="1270" anchor="ctr" anchorCtr="0">
          <a:noAutofit/>
        </a:bodyPr>
        <a:lstStyle/>
        <a:p>
          <a:pPr lvl="0" algn="ctr" defTabSz="355600" rtl="0">
            <a:lnSpc>
              <a:spcPct val="90000"/>
            </a:lnSpc>
            <a:spcBef>
              <a:spcPct val="0"/>
            </a:spcBef>
            <a:spcAft>
              <a:spcPct val="35000"/>
            </a:spcAft>
          </a:pPr>
          <a:r>
            <a:rPr lang="en-US" sz="800" kern="1200" dirty="0" smtClean="0"/>
            <a:t>Customs and Excise Act, 2010</a:t>
          </a:r>
          <a:endParaRPr lang="en-US" sz="800" kern="1200" dirty="0"/>
        </a:p>
      </dsp:txBody>
      <dsp:txXfrm>
        <a:off x="1395605" y="1923190"/>
        <a:ext cx="1039139" cy="1039139"/>
      </dsp:txXfrm>
    </dsp:sp>
    <dsp:sp modelId="{FF48E7BB-8003-4D62-BCFC-450B90DF8A19}">
      <dsp:nvSpPr>
        <dsp:cNvPr id="0" name=""/>
        <dsp:cNvSpPr/>
      </dsp:nvSpPr>
      <dsp:spPr>
        <a:xfrm>
          <a:off x="2356045" y="1707977"/>
          <a:ext cx="1469565" cy="1469565"/>
        </a:xfrm>
        <a:prstGeom prst="ellipse">
          <a:avLst/>
        </a:prstGeom>
        <a:solidFill>
          <a:schemeClr val="accent5">
            <a:alpha val="50000"/>
            <a:hueOff val="-747396"/>
            <a:satOff val="4447"/>
            <a:lumOff val="1793"/>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80875" tIns="10160" rIns="80875" bIns="10160" numCol="1" spcCol="1270" anchor="ctr" anchorCtr="0">
          <a:noAutofit/>
        </a:bodyPr>
        <a:lstStyle/>
        <a:p>
          <a:pPr lvl="0" algn="ctr" defTabSz="355600" rtl="0">
            <a:lnSpc>
              <a:spcPct val="90000"/>
            </a:lnSpc>
            <a:spcBef>
              <a:spcPct val="0"/>
            </a:spcBef>
            <a:spcAft>
              <a:spcPct val="35000"/>
            </a:spcAft>
          </a:pPr>
          <a:r>
            <a:rPr lang="en-US" sz="800" kern="1200" smtClean="0"/>
            <a:t>UNSCR 1540,</a:t>
          </a:r>
          <a:endParaRPr lang="en-US" sz="800" kern="1200"/>
        </a:p>
      </dsp:txBody>
      <dsp:txXfrm>
        <a:off x="2571258" y="1923190"/>
        <a:ext cx="1039139" cy="1039139"/>
      </dsp:txXfrm>
    </dsp:sp>
    <dsp:sp modelId="{02EF042E-44F2-4F73-A96F-0E0C5B0A25D2}">
      <dsp:nvSpPr>
        <dsp:cNvPr id="0" name=""/>
        <dsp:cNvSpPr/>
      </dsp:nvSpPr>
      <dsp:spPr>
        <a:xfrm>
          <a:off x="3531697" y="1707977"/>
          <a:ext cx="1469565" cy="1469565"/>
        </a:xfrm>
        <a:prstGeom prst="ellipse">
          <a:avLst/>
        </a:prstGeom>
        <a:solidFill>
          <a:schemeClr val="accent5">
            <a:alpha val="50000"/>
            <a:hueOff val="-1121094"/>
            <a:satOff val="6670"/>
            <a:lumOff val="2689"/>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80875" tIns="10160" rIns="80875" bIns="10160" numCol="1" spcCol="1270" anchor="ctr" anchorCtr="0">
          <a:noAutofit/>
        </a:bodyPr>
        <a:lstStyle/>
        <a:p>
          <a:pPr lvl="0" algn="ctr" defTabSz="355600" rtl="0">
            <a:lnSpc>
              <a:spcPct val="90000"/>
            </a:lnSpc>
            <a:spcBef>
              <a:spcPct val="0"/>
            </a:spcBef>
            <a:spcAft>
              <a:spcPct val="35000"/>
            </a:spcAft>
          </a:pPr>
          <a:r>
            <a:rPr lang="en-US" sz="800" kern="1200" smtClean="0"/>
            <a:t>UNSCR 1373</a:t>
          </a:r>
          <a:endParaRPr lang="en-US" sz="800" kern="1200"/>
        </a:p>
      </dsp:txBody>
      <dsp:txXfrm>
        <a:off x="3746910" y="1923190"/>
        <a:ext cx="1039139" cy="1039139"/>
      </dsp:txXfrm>
    </dsp:sp>
    <dsp:sp modelId="{2E63E5C2-BB2E-4815-8467-6E4F080112C0}">
      <dsp:nvSpPr>
        <dsp:cNvPr id="0" name=""/>
        <dsp:cNvSpPr/>
      </dsp:nvSpPr>
      <dsp:spPr>
        <a:xfrm>
          <a:off x="4707349" y="1707977"/>
          <a:ext cx="1469565" cy="1469565"/>
        </a:xfrm>
        <a:prstGeom prst="ellipse">
          <a:avLst/>
        </a:prstGeom>
        <a:solidFill>
          <a:schemeClr val="accent5">
            <a:alpha val="50000"/>
            <a:hueOff val="-1494793"/>
            <a:satOff val="8893"/>
            <a:lumOff val="3585"/>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80875" tIns="10160" rIns="80875" bIns="10160" numCol="1" spcCol="1270" anchor="ctr" anchorCtr="0">
          <a:noAutofit/>
        </a:bodyPr>
        <a:lstStyle/>
        <a:p>
          <a:pPr lvl="0" algn="ctr" defTabSz="355600" rtl="0">
            <a:lnSpc>
              <a:spcPct val="90000"/>
            </a:lnSpc>
            <a:spcBef>
              <a:spcPct val="0"/>
            </a:spcBef>
            <a:spcAft>
              <a:spcPct val="35000"/>
            </a:spcAft>
          </a:pPr>
          <a:r>
            <a:rPr lang="en-US" sz="800" kern="1200" smtClean="0"/>
            <a:t>International Convention for the Suppression of Acts of Nuclear Terrorism</a:t>
          </a:r>
          <a:endParaRPr lang="en-US" sz="800" kern="1200"/>
        </a:p>
      </dsp:txBody>
      <dsp:txXfrm>
        <a:off x="4922562" y="1923190"/>
        <a:ext cx="1039139" cy="1039139"/>
      </dsp:txXfrm>
    </dsp:sp>
    <dsp:sp modelId="{6EABE196-72D9-4CCC-9A45-EAF7090CDBB7}">
      <dsp:nvSpPr>
        <dsp:cNvPr id="0" name=""/>
        <dsp:cNvSpPr/>
      </dsp:nvSpPr>
      <dsp:spPr>
        <a:xfrm>
          <a:off x="5883001" y="1707977"/>
          <a:ext cx="1469565" cy="1469565"/>
        </a:xfrm>
        <a:prstGeom prst="ellipse">
          <a:avLst/>
        </a:prstGeom>
        <a:solidFill>
          <a:schemeClr val="accent5">
            <a:alpha val="50000"/>
            <a:hueOff val="-1868491"/>
            <a:satOff val="11116"/>
            <a:lumOff val="4481"/>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80875" tIns="10160" rIns="80875" bIns="10160" numCol="1" spcCol="1270" anchor="ctr" anchorCtr="0">
          <a:noAutofit/>
        </a:bodyPr>
        <a:lstStyle/>
        <a:p>
          <a:pPr lvl="0" algn="ctr" defTabSz="355600" rtl="0">
            <a:lnSpc>
              <a:spcPct val="90000"/>
            </a:lnSpc>
            <a:spcBef>
              <a:spcPct val="0"/>
            </a:spcBef>
            <a:spcAft>
              <a:spcPct val="35000"/>
            </a:spcAft>
          </a:pPr>
          <a:r>
            <a:rPr lang="en-US" sz="800" kern="1200" smtClean="0"/>
            <a:t>Non Proliferation Treaty</a:t>
          </a:r>
          <a:endParaRPr lang="en-US" sz="800" kern="1200"/>
        </a:p>
      </dsp:txBody>
      <dsp:txXfrm>
        <a:off x="6098214" y="1923190"/>
        <a:ext cx="1039139" cy="1039139"/>
      </dsp:txXfrm>
    </dsp:sp>
    <dsp:sp modelId="{D208A960-0F61-4695-B744-CC3620EC2BD2}">
      <dsp:nvSpPr>
        <dsp:cNvPr id="0" name=""/>
        <dsp:cNvSpPr/>
      </dsp:nvSpPr>
      <dsp:spPr>
        <a:xfrm>
          <a:off x="7058653" y="1707977"/>
          <a:ext cx="1469565" cy="1469565"/>
        </a:xfrm>
        <a:prstGeom prst="ellipse">
          <a:avLst/>
        </a:prstGeom>
        <a:solidFill>
          <a:schemeClr val="accent5">
            <a:alpha val="50000"/>
            <a:hueOff val="-2242189"/>
            <a:satOff val="13340"/>
            <a:lumOff val="5378"/>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80875" tIns="10160" rIns="80875" bIns="10160" numCol="1" spcCol="1270" anchor="ctr" anchorCtr="0">
          <a:noAutofit/>
        </a:bodyPr>
        <a:lstStyle/>
        <a:p>
          <a:pPr lvl="0" algn="ctr" defTabSz="355600" rtl="0">
            <a:lnSpc>
              <a:spcPct val="90000"/>
            </a:lnSpc>
            <a:spcBef>
              <a:spcPct val="0"/>
            </a:spcBef>
            <a:spcAft>
              <a:spcPct val="35000"/>
            </a:spcAft>
          </a:pPr>
          <a:r>
            <a:rPr lang="en-US" sz="800" kern="1200" smtClean="0"/>
            <a:t>Chemical Weapon Convention (CWC)</a:t>
          </a:r>
          <a:endParaRPr lang="en-US" sz="800" kern="1200"/>
        </a:p>
      </dsp:txBody>
      <dsp:txXfrm>
        <a:off x="7273866" y="1923190"/>
        <a:ext cx="1039139" cy="1039139"/>
      </dsp:txXfrm>
    </dsp:sp>
    <dsp:sp modelId="{64E5B38F-644E-4DD8-AB8B-BA970C16051C}">
      <dsp:nvSpPr>
        <dsp:cNvPr id="0" name=""/>
        <dsp:cNvSpPr/>
      </dsp:nvSpPr>
      <dsp:spPr>
        <a:xfrm>
          <a:off x="8234306" y="1707977"/>
          <a:ext cx="1469565" cy="1469565"/>
        </a:xfrm>
        <a:prstGeom prst="ellipse">
          <a:avLst/>
        </a:prstGeom>
        <a:solidFill>
          <a:schemeClr val="accent5">
            <a:alpha val="50000"/>
            <a:hueOff val="-2615887"/>
            <a:satOff val="15563"/>
            <a:lumOff val="6274"/>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80875" tIns="10160" rIns="80875" bIns="10160" numCol="1" spcCol="1270" anchor="ctr" anchorCtr="0">
          <a:noAutofit/>
        </a:bodyPr>
        <a:lstStyle/>
        <a:p>
          <a:pPr lvl="0" algn="ctr" defTabSz="355600" rtl="0">
            <a:lnSpc>
              <a:spcPct val="90000"/>
            </a:lnSpc>
            <a:spcBef>
              <a:spcPct val="0"/>
            </a:spcBef>
            <a:spcAft>
              <a:spcPct val="35000"/>
            </a:spcAft>
          </a:pPr>
          <a:r>
            <a:rPr lang="en-US" sz="800" kern="1200" smtClean="0"/>
            <a:t>Biological &amp; Toxin Weapon Convention (BTWC)</a:t>
          </a:r>
          <a:endParaRPr lang="en-US" sz="800" kern="1200"/>
        </a:p>
      </dsp:txBody>
      <dsp:txXfrm>
        <a:off x="8449519" y="1923190"/>
        <a:ext cx="1039139" cy="103913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2B930A-F66D-4BA2-97DE-009A814FF200}">
      <dsp:nvSpPr>
        <dsp:cNvPr id="0" name=""/>
        <dsp:cNvSpPr/>
      </dsp:nvSpPr>
      <dsp:spPr>
        <a:xfrm>
          <a:off x="0" y="0"/>
          <a:ext cx="1185864" cy="1185864"/>
        </a:xfrm>
        <a:prstGeom prst="pie">
          <a:avLst>
            <a:gd name="adj1" fmla="val 5400000"/>
            <a:gd name="adj2" fmla="val 1620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953791E-1E41-4545-9E44-736F8D0EF185}">
      <dsp:nvSpPr>
        <dsp:cNvPr id="0" name=""/>
        <dsp:cNvSpPr/>
      </dsp:nvSpPr>
      <dsp:spPr>
        <a:xfrm>
          <a:off x="592931" y="0"/>
          <a:ext cx="8003736" cy="1185864"/>
        </a:xfrm>
        <a:prstGeom prst="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en-US" sz="3400" kern="1200" dirty="0" smtClean="0"/>
            <a:t>NUCLEAR SECURITY COORDINATION CENTRE (NSCC)</a:t>
          </a:r>
          <a:endParaRPr lang="en-US" sz="3400" kern="1200" dirty="0"/>
        </a:p>
      </dsp:txBody>
      <dsp:txXfrm>
        <a:off x="592931" y="0"/>
        <a:ext cx="8003736" cy="118586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A34E60-F3E1-44D5-BCDB-503C0B44ED70}">
      <dsp:nvSpPr>
        <dsp:cNvPr id="0" name=""/>
        <dsp:cNvSpPr/>
      </dsp:nvSpPr>
      <dsp:spPr>
        <a:xfrm>
          <a:off x="2518" y="676911"/>
          <a:ext cx="2526950" cy="2526950"/>
        </a:xfrm>
        <a:prstGeom prst="ellipse">
          <a:avLst/>
        </a:prstGeom>
        <a:solidFill>
          <a:schemeClr val="accent4">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139066" tIns="13970" rIns="139066" bIns="13970" numCol="1" spcCol="1270" anchor="ctr" anchorCtr="0">
          <a:noAutofit/>
        </a:bodyPr>
        <a:lstStyle/>
        <a:p>
          <a:pPr lvl="0" algn="ctr" defTabSz="488950" rtl="0">
            <a:lnSpc>
              <a:spcPct val="90000"/>
            </a:lnSpc>
            <a:spcBef>
              <a:spcPct val="0"/>
            </a:spcBef>
            <a:spcAft>
              <a:spcPct val="35000"/>
            </a:spcAft>
          </a:pPr>
          <a:r>
            <a:rPr lang="en-GB" sz="1100" kern="1200" smtClean="0"/>
            <a:t>The Board set up the department of Nuclear Security and Coordination Centre (NSCC) for appropriate integration and coordination of responsibilities among key government agencies.</a:t>
          </a:r>
          <a:endParaRPr lang="en-US" sz="1100" kern="1200"/>
        </a:p>
      </dsp:txBody>
      <dsp:txXfrm>
        <a:off x="372581" y="1046974"/>
        <a:ext cx="1786824" cy="1786824"/>
      </dsp:txXfrm>
    </dsp:sp>
    <dsp:sp modelId="{6564BDB2-1A96-46DD-BA90-7F78D55B64DF}">
      <dsp:nvSpPr>
        <dsp:cNvPr id="0" name=""/>
        <dsp:cNvSpPr/>
      </dsp:nvSpPr>
      <dsp:spPr>
        <a:xfrm>
          <a:off x="2024078" y="676911"/>
          <a:ext cx="2526950" cy="2526950"/>
        </a:xfrm>
        <a:prstGeom prst="ellipse">
          <a:avLst/>
        </a:prstGeom>
        <a:solidFill>
          <a:schemeClr val="accent4">
            <a:alpha val="50000"/>
            <a:hueOff val="-554034"/>
            <a:satOff val="-2375"/>
            <a:lumOff val="3137"/>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139066" tIns="13970" rIns="139066" bIns="13970" numCol="1" spcCol="1270" anchor="ctr" anchorCtr="0">
          <a:noAutofit/>
        </a:bodyPr>
        <a:lstStyle/>
        <a:p>
          <a:pPr lvl="0" algn="ctr" defTabSz="488950" rtl="0">
            <a:lnSpc>
              <a:spcPct val="90000"/>
            </a:lnSpc>
            <a:spcBef>
              <a:spcPct val="0"/>
            </a:spcBef>
            <a:spcAft>
              <a:spcPct val="35000"/>
            </a:spcAft>
          </a:pPr>
          <a:r>
            <a:rPr lang="en-GB" sz="1100" kern="1200" dirty="0" smtClean="0"/>
            <a:t>The centre coordinates the activities of other agencies to ensure effective measures are in place to.</a:t>
          </a:r>
          <a:endParaRPr lang="en-US" sz="1100" kern="1200" dirty="0"/>
        </a:p>
      </dsp:txBody>
      <dsp:txXfrm>
        <a:off x="2394141" y="1046974"/>
        <a:ext cx="1786824" cy="1786824"/>
      </dsp:txXfrm>
    </dsp:sp>
    <dsp:sp modelId="{2D4D13B6-CAC0-4941-A52C-B62D55FF13D8}">
      <dsp:nvSpPr>
        <dsp:cNvPr id="0" name=""/>
        <dsp:cNvSpPr/>
      </dsp:nvSpPr>
      <dsp:spPr>
        <a:xfrm>
          <a:off x="4045638" y="676911"/>
          <a:ext cx="2526950" cy="2526950"/>
        </a:xfrm>
        <a:prstGeom prst="ellipse">
          <a:avLst/>
        </a:prstGeom>
        <a:solidFill>
          <a:schemeClr val="accent4">
            <a:alpha val="50000"/>
            <a:hueOff val="-1108069"/>
            <a:satOff val="-4749"/>
            <a:lumOff val="6275"/>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139066" tIns="13970" rIns="139066" bIns="13970" numCol="1" spcCol="1270" anchor="ctr" anchorCtr="0">
          <a:noAutofit/>
        </a:bodyPr>
        <a:lstStyle/>
        <a:p>
          <a:pPr lvl="0" algn="ctr" defTabSz="488950" rtl="0">
            <a:lnSpc>
              <a:spcPct val="90000"/>
            </a:lnSpc>
            <a:spcBef>
              <a:spcPct val="0"/>
            </a:spcBef>
            <a:spcAft>
              <a:spcPct val="35000"/>
            </a:spcAft>
          </a:pPr>
          <a:r>
            <a:rPr lang="en-US" sz="1100" kern="1200" smtClean="0"/>
            <a:t>A six (6) member Technical Working Committee (TWC) was also formed to deliberate on many emerging issues of nuclear security following the rising global security threats. </a:t>
          </a:r>
          <a:endParaRPr lang="en-US" sz="1100" kern="1200"/>
        </a:p>
      </dsp:txBody>
      <dsp:txXfrm>
        <a:off x="4415701" y="1046974"/>
        <a:ext cx="1786824" cy="1786824"/>
      </dsp:txXfrm>
    </dsp:sp>
    <dsp:sp modelId="{199F54FE-EF16-441C-A757-E82054DDFBC6}">
      <dsp:nvSpPr>
        <dsp:cNvPr id="0" name=""/>
        <dsp:cNvSpPr/>
      </dsp:nvSpPr>
      <dsp:spPr>
        <a:xfrm>
          <a:off x="6067199" y="676911"/>
          <a:ext cx="2526950" cy="2526950"/>
        </a:xfrm>
        <a:prstGeom prst="ellipse">
          <a:avLst/>
        </a:prstGeom>
        <a:solidFill>
          <a:schemeClr val="accent4">
            <a:alpha val="50000"/>
            <a:hueOff val="-1662103"/>
            <a:satOff val="-7124"/>
            <a:lumOff val="9412"/>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txBody>
        <a:bodyPr spcFirstLastPara="0" vert="horz" wrap="square" lIns="139066" tIns="13970" rIns="139066" bIns="13970" numCol="1" spcCol="1270" anchor="ctr" anchorCtr="0">
          <a:noAutofit/>
        </a:bodyPr>
        <a:lstStyle/>
        <a:p>
          <a:pPr lvl="0" algn="ctr" defTabSz="488950" rtl="0">
            <a:lnSpc>
              <a:spcPct val="90000"/>
            </a:lnSpc>
            <a:spcBef>
              <a:spcPct val="0"/>
            </a:spcBef>
            <a:spcAft>
              <a:spcPct val="35000"/>
            </a:spcAft>
          </a:pPr>
          <a:r>
            <a:rPr lang="en-US" sz="1100" kern="1200" smtClean="0"/>
            <a:t>The TWC comprises of members from: the National Disaster Operation Center; National Intelligence Service; Kenya Airports Authority; National Environmental Management Authority; chairman for RWM&amp;NS and the NSCC.</a:t>
          </a:r>
          <a:endParaRPr lang="en-US" sz="1100" kern="1200"/>
        </a:p>
      </dsp:txBody>
      <dsp:txXfrm>
        <a:off x="6437262" y="1046974"/>
        <a:ext cx="1786824" cy="178682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4EC63C-A658-4D34-A626-103E24FCF8E0}">
      <dsp:nvSpPr>
        <dsp:cNvPr id="0" name=""/>
        <dsp:cNvSpPr/>
      </dsp:nvSpPr>
      <dsp:spPr>
        <a:xfrm>
          <a:off x="0" y="0"/>
          <a:ext cx="832513" cy="832513"/>
        </a:xfrm>
        <a:prstGeom prst="pie">
          <a:avLst>
            <a:gd name="adj1" fmla="val 5400000"/>
            <a:gd name="adj2" fmla="val 1620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F53691C-5C6D-4D15-B658-1B5F27A03022}">
      <dsp:nvSpPr>
        <dsp:cNvPr id="0" name=""/>
        <dsp:cNvSpPr/>
      </dsp:nvSpPr>
      <dsp:spPr>
        <a:xfrm>
          <a:off x="416256" y="0"/>
          <a:ext cx="8180411" cy="832513"/>
        </a:xfrm>
        <a:prstGeom prst="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8590" tIns="148590" rIns="148590" bIns="148590" numCol="1" spcCol="1270" anchor="ctr" anchorCtr="0">
          <a:noAutofit/>
        </a:bodyPr>
        <a:lstStyle/>
        <a:p>
          <a:pPr lvl="0" algn="ctr" defTabSz="1733550" rtl="0">
            <a:lnSpc>
              <a:spcPct val="90000"/>
            </a:lnSpc>
            <a:spcBef>
              <a:spcPct val="0"/>
            </a:spcBef>
            <a:spcAft>
              <a:spcPct val="35000"/>
            </a:spcAft>
          </a:pPr>
          <a:r>
            <a:rPr lang="en-US" sz="3900" kern="1200" dirty="0" smtClean="0"/>
            <a:t>Roles of NSCC</a:t>
          </a:r>
          <a:endParaRPr lang="en-US" sz="3900" kern="1200" dirty="0"/>
        </a:p>
      </dsp:txBody>
      <dsp:txXfrm>
        <a:off x="416256" y="0"/>
        <a:ext cx="8180411" cy="83251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F0062F-9C70-40DA-BFD2-E54A9407CA26}">
      <dsp:nvSpPr>
        <dsp:cNvPr id="0" name=""/>
        <dsp:cNvSpPr/>
      </dsp:nvSpPr>
      <dsp:spPr>
        <a:xfrm>
          <a:off x="2004" y="0"/>
          <a:ext cx="2100894" cy="5211714"/>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b="1" kern="1200" smtClean="0"/>
            <a:t>Identification, coordination and strengthening of National Radiological/Nuclear threat and risk mitigation capacities, and post accident recovery strategies</a:t>
          </a:r>
          <a:endParaRPr lang="en-US" sz="1200" kern="1200"/>
        </a:p>
      </dsp:txBody>
      <dsp:txXfrm>
        <a:off x="2004" y="2084685"/>
        <a:ext cx="2100894" cy="2084685"/>
      </dsp:txXfrm>
    </dsp:sp>
    <dsp:sp modelId="{F4EF8156-828F-4522-BB1D-5990632872F6}">
      <dsp:nvSpPr>
        <dsp:cNvPr id="0" name=""/>
        <dsp:cNvSpPr/>
      </dsp:nvSpPr>
      <dsp:spPr>
        <a:xfrm>
          <a:off x="184701" y="312702"/>
          <a:ext cx="1735500" cy="1735500"/>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203D41-F98C-4729-A978-76280684D47E}">
      <dsp:nvSpPr>
        <dsp:cNvPr id="0" name=""/>
        <dsp:cNvSpPr/>
      </dsp:nvSpPr>
      <dsp:spPr>
        <a:xfrm>
          <a:off x="2165925" y="0"/>
          <a:ext cx="2100894" cy="5211714"/>
        </a:xfrm>
        <a:prstGeom prst="roundRect">
          <a:avLst>
            <a:gd name="adj" fmla="val 10000"/>
          </a:avLst>
        </a:prstGeom>
        <a:solidFill>
          <a:schemeClr val="accent4">
            <a:hueOff val="-554034"/>
            <a:satOff val="-2375"/>
            <a:lumOff val="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b="1" kern="1200" smtClean="0"/>
            <a:t>Maintain inventories for Radiological and Nuclear resources-</a:t>
          </a:r>
          <a:r>
            <a:rPr lang="en-GB" sz="1200" kern="1200" smtClean="0"/>
            <a:t> Nuclear security inventories such as equipment, technology, and experts, need to be maintained and regularly updated.</a:t>
          </a:r>
          <a:endParaRPr lang="en-US" sz="1200" kern="1200"/>
        </a:p>
      </dsp:txBody>
      <dsp:txXfrm>
        <a:off x="2165925" y="2084685"/>
        <a:ext cx="2100894" cy="2084685"/>
      </dsp:txXfrm>
    </dsp:sp>
    <dsp:sp modelId="{722538F9-4F26-45A3-A057-72517D256330}">
      <dsp:nvSpPr>
        <dsp:cNvPr id="0" name=""/>
        <dsp:cNvSpPr/>
      </dsp:nvSpPr>
      <dsp:spPr>
        <a:xfrm>
          <a:off x="2348622" y="312702"/>
          <a:ext cx="1735500" cy="1735500"/>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0000" r="-20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71A7D3-FBE2-48A9-9DB4-48E2E52F04A5}">
      <dsp:nvSpPr>
        <dsp:cNvPr id="0" name=""/>
        <dsp:cNvSpPr/>
      </dsp:nvSpPr>
      <dsp:spPr>
        <a:xfrm>
          <a:off x="4329847" y="0"/>
          <a:ext cx="2100894" cy="5211714"/>
        </a:xfrm>
        <a:prstGeom prst="roundRect">
          <a:avLst>
            <a:gd name="adj" fmla="val 10000"/>
          </a:avLst>
        </a:prstGeom>
        <a:solidFill>
          <a:schemeClr val="accent4">
            <a:hueOff val="-1108069"/>
            <a:satOff val="-4749"/>
            <a:lumOff val="627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b="1" kern="1200" smtClean="0"/>
            <a:t>Search and secure orphan Radiological and Nuclear sources in the country-</a:t>
          </a:r>
          <a:r>
            <a:rPr lang="en-US" sz="1200" kern="1200" smtClean="0"/>
            <a:t> The Center in liaison with the department of Radioactive Waste Management &amp; Nuclear Security, and development partners safely secure such sources. </a:t>
          </a:r>
          <a:endParaRPr lang="en-US" sz="1200" kern="1200"/>
        </a:p>
      </dsp:txBody>
      <dsp:txXfrm>
        <a:off x="4329847" y="2084685"/>
        <a:ext cx="2100894" cy="2084685"/>
      </dsp:txXfrm>
    </dsp:sp>
    <dsp:sp modelId="{0CE03660-88B6-4960-8E41-4421FED9FA9C}">
      <dsp:nvSpPr>
        <dsp:cNvPr id="0" name=""/>
        <dsp:cNvSpPr/>
      </dsp:nvSpPr>
      <dsp:spPr>
        <a:xfrm>
          <a:off x="4512544" y="312702"/>
          <a:ext cx="1735500" cy="1735500"/>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30000" r="-30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4F90EE2-76CC-4DA9-969E-E5653AF5AA2D}">
      <dsp:nvSpPr>
        <dsp:cNvPr id="0" name=""/>
        <dsp:cNvSpPr/>
      </dsp:nvSpPr>
      <dsp:spPr>
        <a:xfrm>
          <a:off x="6493768" y="0"/>
          <a:ext cx="2100894" cy="5211714"/>
        </a:xfrm>
        <a:prstGeom prst="roundRect">
          <a:avLst>
            <a:gd name="adj" fmla="val 10000"/>
          </a:avLst>
        </a:prstGeom>
        <a:solidFill>
          <a:schemeClr val="accent4">
            <a:hueOff val="-1662103"/>
            <a:satOff val="-7124"/>
            <a:lumOff val="941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b="1" kern="1200" smtClean="0"/>
            <a:t>Perform needs assessment in nuclear security- </a:t>
          </a:r>
          <a:r>
            <a:rPr lang="en-GB" sz="1200" kern="1200" smtClean="0"/>
            <a:t>The NSCC plays an important role in leading and coordinating the need assessment in the country, thereby identifying and collects information on areas for potential improvement</a:t>
          </a:r>
          <a:endParaRPr lang="en-US" sz="1200" kern="1200"/>
        </a:p>
      </dsp:txBody>
      <dsp:txXfrm>
        <a:off x="6493768" y="2084685"/>
        <a:ext cx="2100894" cy="2084685"/>
      </dsp:txXfrm>
    </dsp:sp>
    <dsp:sp modelId="{4DEB4ED9-578F-4BC3-A3F4-DDD1C3186FCB}">
      <dsp:nvSpPr>
        <dsp:cNvPr id="0" name=""/>
        <dsp:cNvSpPr/>
      </dsp:nvSpPr>
      <dsp:spPr>
        <a:xfrm>
          <a:off x="6676465" y="312702"/>
          <a:ext cx="1735500" cy="1735500"/>
        </a:xfrm>
        <a:prstGeom prst="ellipse">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12000" r="-12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B0F7A5-558D-48ED-B55C-B03BDEC80E4C}">
      <dsp:nvSpPr>
        <dsp:cNvPr id="0" name=""/>
        <dsp:cNvSpPr/>
      </dsp:nvSpPr>
      <dsp:spPr>
        <a:xfrm>
          <a:off x="343866" y="4169371"/>
          <a:ext cx="7908934" cy="781757"/>
        </a:xfrm>
        <a:prstGeom prst="leftRightArrow">
          <a:avLst/>
        </a:prstGeom>
        <a:solidFill>
          <a:schemeClr val="accent4">
            <a:tint val="4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4D4A57-ECB1-4629-B463-CB3CEBB8AED5}">
      <dsp:nvSpPr>
        <dsp:cNvPr id="0" name=""/>
        <dsp:cNvSpPr/>
      </dsp:nvSpPr>
      <dsp:spPr>
        <a:xfrm>
          <a:off x="0" y="0"/>
          <a:ext cx="618699" cy="618699"/>
        </a:xfrm>
        <a:prstGeom prst="pie">
          <a:avLst>
            <a:gd name="adj1" fmla="val 5400000"/>
            <a:gd name="adj2" fmla="val 1620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807C07D-0DD0-43D5-88CD-3419A6D91075}">
      <dsp:nvSpPr>
        <dsp:cNvPr id="0" name=""/>
        <dsp:cNvSpPr/>
      </dsp:nvSpPr>
      <dsp:spPr>
        <a:xfrm>
          <a:off x="309349" y="0"/>
          <a:ext cx="8287318" cy="618699"/>
        </a:xfrm>
        <a:prstGeom prst="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GB" sz="2500" b="1" kern="1200" dirty="0" smtClean="0"/>
            <a:t>Nuclear Security activities implemented by the NSCC</a:t>
          </a:r>
          <a:endParaRPr lang="en-US" sz="2500" kern="1200" dirty="0"/>
        </a:p>
      </dsp:txBody>
      <dsp:txXfrm>
        <a:off x="309349" y="0"/>
        <a:ext cx="8287318" cy="61869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ACF5F9-960E-4102-86A7-F6709EF20173}">
      <dsp:nvSpPr>
        <dsp:cNvPr id="0" name=""/>
        <dsp:cNvSpPr/>
      </dsp:nvSpPr>
      <dsp:spPr>
        <a:xfrm>
          <a:off x="-5854907" y="-896048"/>
          <a:ext cx="6970284" cy="6970284"/>
        </a:xfrm>
        <a:prstGeom prst="blockArc">
          <a:avLst>
            <a:gd name="adj1" fmla="val 18900000"/>
            <a:gd name="adj2" fmla="val 2700000"/>
            <a:gd name="adj3" fmla="val 31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490C4A-CF82-41F9-AD91-257AF763212D}">
      <dsp:nvSpPr>
        <dsp:cNvPr id="0" name=""/>
        <dsp:cNvSpPr/>
      </dsp:nvSpPr>
      <dsp:spPr>
        <a:xfrm>
          <a:off x="487495" y="323533"/>
          <a:ext cx="8657013" cy="64748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3938" tIns="33020" rIns="33020" bIns="33020" numCol="1" spcCol="1270" anchor="ctr" anchorCtr="0">
          <a:noAutofit/>
        </a:bodyPr>
        <a:lstStyle/>
        <a:p>
          <a:pPr lvl="0" algn="l" defTabSz="577850" rtl="0">
            <a:lnSpc>
              <a:spcPct val="90000"/>
            </a:lnSpc>
            <a:spcBef>
              <a:spcPct val="0"/>
            </a:spcBef>
            <a:spcAft>
              <a:spcPct val="35000"/>
            </a:spcAft>
          </a:pPr>
          <a:r>
            <a:rPr lang="en-US" sz="1300" b="1" i="1" kern="1200" smtClean="0"/>
            <a:t>Risk Mitigation in Chemical Biological Radiological and Nuclear Explosives (CBRNE)-</a:t>
          </a:r>
          <a:r>
            <a:rPr lang="en-GB" sz="1300" i="1" kern="1200" smtClean="0"/>
            <a:t>CBRNE  Commodity Identification Training</a:t>
          </a:r>
          <a:endParaRPr lang="en-US" sz="1300" kern="1200"/>
        </a:p>
      </dsp:txBody>
      <dsp:txXfrm>
        <a:off x="487495" y="323533"/>
        <a:ext cx="8657013" cy="647480"/>
      </dsp:txXfrm>
    </dsp:sp>
    <dsp:sp modelId="{6EB234F9-7101-4CC9-9541-9375B6697FEC}">
      <dsp:nvSpPr>
        <dsp:cNvPr id="0" name=""/>
        <dsp:cNvSpPr/>
      </dsp:nvSpPr>
      <dsp:spPr>
        <a:xfrm>
          <a:off x="82820" y="242598"/>
          <a:ext cx="809350" cy="809350"/>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905CCE-C31C-45E6-966D-CEA67FC1CCDA}">
      <dsp:nvSpPr>
        <dsp:cNvPr id="0" name=""/>
        <dsp:cNvSpPr/>
      </dsp:nvSpPr>
      <dsp:spPr>
        <a:xfrm>
          <a:off x="951461" y="1294443"/>
          <a:ext cx="8193047" cy="64748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3938" tIns="33020" rIns="33020" bIns="33020" numCol="1" spcCol="1270" anchor="ctr" anchorCtr="0">
          <a:noAutofit/>
        </a:bodyPr>
        <a:lstStyle/>
        <a:p>
          <a:pPr lvl="0" algn="l" defTabSz="577850" rtl="0">
            <a:lnSpc>
              <a:spcPct val="90000"/>
            </a:lnSpc>
            <a:spcBef>
              <a:spcPct val="0"/>
            </a:spcBef>
            <a:spcAft>
              <a:spcPct val="35000"/>
            </a:spcAft>
          </a:pPr>
          <a:r>
            <a:rPr lang="en-US" sz="1300" b="1" kern="1200" smtClean="0"/>
            <a:t>Establishment of </a:t>
          </a:r>
          <a:r>
            <a:rPr lang="en-GB" sz="1300" b="1" kern="1200" smtClean="0"/>
            <a:t>CBRN Centre of Excellence  for Eastern &amp; Central Africa-Kenya hosts the regional secretariat of the EU CBRN Risk-mitigation CoE Initiative for the Eastern and Central Africa Region ,with 11 participating countries</a:t>
          </a:r>
          <a:endParaRPr lang="en-US" sz="1300" kern="1200"/>
        </a:p>
      </dsp:txBody>
      <dsp:txXfrm>
        <a:off x="951461" y="1294443"/>
        <a:ext cx="8193047" cy="647480"/>
      </dsp:txXfrm>
    </dsp:sp>
    <dsp:sp modelId="{AE0613EE-A1DF-41F9-AB61-ED604617B674}">
      <dsp:nvSpPr>
        <dsp:cNvPr id="0" name=""/>
        <dsp:cNvSpPr/>
      </dsp:nvSpPr>
      <dsp:spPr>
        <a:xfrm>
          <a:off x="546786" y="1213508"/>
          <a:ext cx="809350" cy="809350"/>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B97414-3719-48FE-9799-177B5AA041A1}">
      <dsp:nvSpPr>
        <dsp:cNvPr id="0" name=""/>
        <dsp:cNvSpPr/>
      </dsp:nvSpPr>
      <dsp:spPr>
        <a:xfrm>
          <a:off x="1093861" y="2265353"/>
          <a:ext cx="8050647" cy="64748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3938" tIns="33020" rIns="33020" bIns="33020" numCol="1" spcCol="1270" anchor="ctr" anchorCtr="0">
          <a:noAutofit/>
        </a:bodyPr>
        <a:lstStyle/>
        <a:p>
          <a:pPr lvl="0" algn="l" defTabSz="577850" rtl="0">
            <a:lnSpc>
              <a:spcPct val="90000"/>
            </a:lnSpc>
            <a:spcBef>
              <a:spcPct val="0"/>
            </a:spcBef>
            <a:spcAft>
              <a:spcPct val="35000"/>
            </a:spcAft>
          </a:pPr>
          <a:r>
            <a:rPr lang="en-GB" sz="1300" b="1" kern="1200" smtClean="0"/>
            <a:t>Nuclear Security at Inland Container Depot Nairobi- </a:t>
          </a:r>
          <a:r>
            <a:rPr lang="en-GB" sz="1300" kern="1200" smtClean="0"/>
            <a:t>Radiation Portal Monitors have been installed at ICDN to screen imports and exports for nuclear and radioactive materials. </a:t>
          </a:r>
          <a:endParaRPr lang="en-US" sz="1300" kern="1200"/>
        </a:p>
      </dsp:txBody>
      <dsp:txXfrm>
        <a:off x="1093861" y="2265353"/>
        <a:ext cx="8050647" cy="647480"/>
      </dsp:txXfrm>
    </dsp:sp>
    <dsp:sp modelId="{3BDABB31-29AD-48DD-86B9-E3D10D4806EC}">
      <dsp:nvSpPr>
        <dsp:cNvPr id="0" name=""/>
        <dsp:cNvSpPr/>
      </dsp:nvSpPr>
      <dsp:spPr>
        <a:xfrm>
          <a:off x="689186" y="2184418"/>
          <a:ext cx="809350" cy="809350"/>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B7C9018-7200-44F8-8C80-0186B8B7F9C4}">
      <dsp:nvSpPr>
        <dsp:cNvPr id="0" name=""/>
        <dsp:cNvSpPr/>
      </dsp:nvSpPr>
      <dsp:spPr>
        <a:xfrm>
          <a:off x="951461" y="3236263"/>
          <a:ext cx="8193047" cy="64748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3938" tIns="33020" rIns="33020" bIns="33020" numCol="1" spcCol="1270" anchor="ctr" anchorCtr="0">
          <a:noAutofit/>
        </a:bodyPr>
        <a:lstStyle/>
        <a:p>
          <a:pPr lvl="0" algn="l" defTabSz="577850" rtl="0">
            <a:lnSpc>
              <a:spcPct val="90000"/>
            </a:lnSpc>
            <a:spcBef>
              <a:spcPct val="0"/>
            </a:spcBef>
            <a:spcAft>
              <a:spcPct val="35000"/>
            </a:spcAft>
          </a:pPr>
          <a:r>
            <a:rPr lang="en-GB" sz="1300" b="1" kern="1200" smtClean="0"/>
            <a:t>Nuclear Security at JKIA-</a:t>
          </a:r>
          <a:r>
            <a:rPr lang="en-GB" sz="1300" kern="1200" smtClean="0"/>
            <a:t>The Board is in partnership with Kenya Airports Authority and other security agencies to strengthen detection, interdiction and deterrence of nuclear and other radioactive materials at our international airports. </a:t>
          </a:r>
          <a:endParaRPr lang="en-US" sz="1300" kern="1200"/>
        </a:p>
      </dsp:txBody>
      <dsp:txXfrm>
        <a:off x="951461" y="3236263"/>
        <a:ext cx="8193047" cy="647480"/>
      </dsp:txXfrm>
    </dsp:sp>
    <dsp:sp modelId="{A221E24F-7A4E-4F14-86FA-661F3A994C85}">
      <dsp:nvSpPr>
        <dsp:cNvPr id="0" name=""/>
        <dsp:cNvSpPr/>
      </dsp:nvSpPr>
      <dsp:spPr>
        <a:xfrm>
          <a:off x="546786" y="3155328"/>
          <a:ext cx="809350" cy="809350"/>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5E3893-C28F-4BBF-A923-3C640B690944}">
      <dsp:nvSpPr>
        <dsp:cNvPr id="0" name=""/>
        <dsp:cNvSpPr/>
      </dsp:nvSpPr>
      <dsp:spPr>
        <a:xfrm>
          <a:off x="487495" y="4207174"/>
          <a:ext cx="8657013" cy="64748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3938" tIns="33020" rIns="33020" bIns="33020" numCol="1" spcCol="1270" anchor="ctr" anchorCtr="0">
          <a:noAutofit/>
        </a:bodyPr>
        <a:lstStyle/>
        <a:p>
          <a:pPr lvl="0" algn="l" defTabSz="577850" rtl="0">
            <a:lnSpc>
              <a:spcPct val="90000"/>
            </a:lnSpc>
            <a:spcBef>
              <a:spcPct val="0"/>
            </a:spcBef>
            <a:spcAft>
              <a:spcPct val="35000"/>
            </a:spcAft>
          </a:pPr>
          <a:r>
            <a:rPr lang="en-GB" sz="1300" b="1" kern="1200" smtClean="0"/>
            <a:t>MoU between Kenya Civil Aviation Authority and the Board</a:t>
          </a:r>
          <a:r>
            <a:rPr lang="en-US" sz="1300" b="1" kern="1200" smtClean="0"/>
            <a:t> </a:t>
          </a:r>
          <a:r>
            <a:rPr lang="en-US" sz="1300" kern="1200" smtClean="0"/>
            <a:t>-The Board has a working MoU with KCAA to ensure that transportation and handling of radioactive material, in the aviation industry, is undertaken in a structured manner and in accordance with all national and international safety and security requirements. </a:t>
          </a:r>
          <a:endParaRPr lang="en-US" sz="1300" kern="1200"/>
        </a:p>
      </dsp:txBody>
      <dsp:txXfrm>
        <a:off x="487495" y="4207174"/>
        <a:ext cx="8657013" cy="647480"/>
      </dsp:txXfrm>
    </dsp:sp>
    <dsp:sp modelId="{C487B97A-72F0-4F42-9551-2EE6F6F69B44}">
      <dsp:nvSpPr>
        <dsp:cNvPr id="0" name=""/>
        <dsp:cNvSpPr/>
      </dsp:nvSpPr>
      <dsp:spPr>
        <a:xfrm>
          <a:off x="82820" y="4126239"/>
          <a:ext cx="809350" cy="809350"/>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EFB5A3-4BA6-4314-A895-7664BE939CC9}">
      <dsp:nvSpPr>
        <dsp:cNvPr id="0" name=""/>
        <dsp:cNvSpPr/>
      </dsp:nvSpPr>
      <dsp:spPr>
        <a:xfrm>
          <a:off x="0" y="0"/>
          <a:ext cx="823416" cy="823416"/>
        </a:xfrm>
        <a:prstGeom prst="pie">
          <a:avLst>
            <a:gd name="adj1" fmla="val 5400000"/>
            <a:gd name="adj2" fmla="val 1620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D2BB7AAC-3B26-4553-A09E-9A6DE3ACCFFB}">
      <dsp:nvSpPr>
        <dsp:cNvPr id="0" name=""/>
        <dsp:cNvSpPr/>
      </dsp:nvSpPr>
      <dsp:spPr>
        <a:xfrm>
          <a:off x="411708" y="0"/>
          <a:ext cx="8184960" cy="823416"/>
        </a:xfrm>
        <a:prstGeom prst="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en-US" sz="3100" kern="1200" dirty="0" smtClean="0"/>
            <a:t>CONCLUSION/RECOMMENDATION</a:t>
          </a:r>
          <a:endParaRPr lang="en-US" sz="3100" kern="1200" dirty="0"/>
        </a:p>
      </dsp:txBody>
      <dsp:txXfrm>
        <a:off x="411708" y="0"/>
        <a:ext cx="8184960" cy="823416"/>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BE729C-ABA2-4378-B7F3-CB9685AFC36C}">
      <dsp:nvSpPr>
        <dsp:cNvPr id="0" name=""/>
        <dsp:cNvSpPr/>
      </dsp:nvSpPr>
      <dsp:spPr>
        <a:xfrm>
          <a:off x="3364313" y="1576"/>
          <a:ext cx="2283948" cy="1141974"/>
        </a:xfrm>
        <a:prstGeom prst="roundRect">
          <a:avLst>
            <a:gd name="adj" fmla="val 10000"/>
          </a:avLst>
        </a:prstGeom>
        <a:solidFill>
          <a:schemeClr val="accent1">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smtClean="0"/>
            <a:t>The different initiatives by NSCC have greatly contributed to ensure detection and interdiction of nuclear and other radioactive materials at Kenyan points of entry/exit.</a:t>
          </a:r>
          <a:endParaRPr lang="en-US" sz="1200" kern="1200"/>
        </a:p>
      </dsp:txBody>
      <dsp:txXfrm>
        <a:off x="3397760" y="35023"/>
        <a:ext cx="2217054" cy="1075080"/>
      </dsp:txXfrm>
    </dsp:sp>
    <dsp:sp modelId="{68CBFEFD-EF21-4D39-BA7F-22B90D21B338}">
      <dsp:nvSpPr>
        <dsp:cNvPr id="0" name=""/>
        <dsp:cNvSpPr/>
      </dsp:nvSpPr>
      <dsp:spPr>
        <a:xfrm rot="3600000">
          <a:off x="4853848" y="2006672"/>
          <a:ext cx="1191606" cy="399691"/>
        </a:xfrm>
        <a:prstGeom prst="lef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4973755" y="2086610"/>
        <a:ext cx="951792" cy="239815"/>
      </dsp:txXfrm>
    </dsp:sp>
    <dsp:sp modelId="{706BD434-2B57-453B-87C2-0E5DFA1AD1C4}">
      <dsp:nvSpPr>
        <dsp:cNvPr id="0" name=""/>
        <dsp:cNvSpPr/>
      </dsp:nvSpPr>
      <dsp:spPr>
        <a:xfrm>
          <a:off x="5251042" y="3269485"/>
          <a:ext cx="2283948" cy="1141974"/>
        </a:xfrm>
        <a:prstGeom prst="roundRect">
          <a:avLst>
            <a:gd name="adj" fmla="val 10000"/>
          </a:avLst>
        </a:prstGeom>
        <a:solidFill>
          <a:schemeClr val="accent1">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smtClean="0"/>
            <a:t>However, lack of adequate technical and human capacity have been identified as major challenges.</a:t>
          </a:r>
          <a:endParaRPr lang="en-US" sz="1200" kern="1200"/>
        </a:p>
      </dsp:txBody>
      <dsp:txXfrm>
        <a:off x="5284489" y="3302932"/>
        <a:ext cx="2217054" cy="1075080"/>
      </dsp:txXfrm>
    </dsp:sp>
    <dsp:sp modelId="{2E0D2F64-4D1B-4133-B902-6EB41FF80E0F}">
      <dsp:nvSpPr>
        <dsp:cNvPr id="0" name=""/>
        <dsp:cNvSpPr/>
      </dsp:nvSpPr>
      <dsp:spPr>
        <a:xfrm rot="10800000">
          <a:off x="3910484" y="3640627"/>
          <a:ext cx="1191606" cy="399691"/>
        </a:xfrm>
        <a:prstGeom prst="lef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rot="10800000">
        <a:off x="4030391" y="3720565"/>
        <a:ext cx="951792" cy="239815"/>
      </dsp:txXfrm>
    </dsp:sp>
    <dsp:sp modelId="{9C233BBC-900F-449C-B8CA-BD05D5A5AA09}">
      <dsp:nvSpPr>
        <dsp:cNvPr id="0" name=""/>
        <dsp:cNvSpPr/>
      </dsp:nvSpPr>
      <dsp:spPr>
        <a:xfrm>
          <a:off x="1477585" y="3269485"/>
          <a:ext cx="2283948" cy="1141974"/>
        </a:xfrm>
        <a:prstGeom prst="roundRect">
          <a:avLst>
            <a:gd name="adj" fmla="val 10000"/>
          </a:avLst>
        </a:prstGeom>
        <a:solidFill>
          <a:schemeClr val="accent1">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smtClean="0"/>
            <a:t>Promulgation of the Nuclear Regulatory Act offers a great break through to comprehensively address matters of nuclear security in the country</a:t>
          </a:r>
          <a:endParaRPr lang="en-US" sz="1200" kern="1200"/>
        </a:p>
      </dsp:txBody>
      <dsp:txXfrm>
        <a:off x="1511032" y="3302932"/>
        <a:ext cx="2217054" cy="1075080"/>
      </dsp:txXfrm>
    </dsp:sp>
    <dsp:sp modelId="{01F7E170-8A70-4966-A744-25068D5061AB}">
      <dsp:nvSpPr>
        <dsp:cNvPr id="0" name=""/>
        <dsp:cNvSpPr/>
      </dsp:nvSpPr>
      <dsp:spPr>
        <a:xfrm rot="18000000">
          <a:off x="2967120" y="2006672"/>
          <a:ext cx="1191606" cy="399691"/>
        </a:xfrm>
        <a:prstGeom prst="lef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US" sz="1000" kern="1200"/>
        </a:p>
      </dsp:txBody>
      <dsp:txXfrm>
        <a:off x="3087027" y="2086610"/>
        <a:ext cx="951792" cy="2398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415639-8BC4-4DFB-9191-0BE888566E1E}">
      <dsp:nvSpPr>
        <dsp:cNvPr id="0" name=""/>
        <dsp:cNvSpPr/>
      </dsp:nvSpPr>
      <dsp:spPr>
        <a:xfrm>
          <a:off x="0" y="9947"/>
          <a:ext cx="8596668" cy="725399"/>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b="1" kern="1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Content</a:t>
          </a:r>
          <a:endParaRPr lang="en-US" sz="3100" b="1" kern="1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35411" y="45358"/>
        <a:ext cx="8525846" cy="6545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EBC150-32DA-4BF3-BD7D-9231E922EEEF}">
      <dsp:nvSpPr>
        <dsp:cNvPr id="0" name=""/>
        <dsp:cNvSpPr/>
      </dsp:nvSpPr>
      <dsp:spPr>
        <a:xfrm>
          <a:off x="1824335" y="1849"/>
          <a:ext cx="1030111" cy="1030111"/>
        </a:xfrm>
        <a:prstGeom prst="ellipse">
          <a:avLst/>
        </a:prstGeom>
        <a:solidFill>
          <a:schemeClr val="accent1">
            <a:alpha val="50000"/>
            <a:hueOff val="0"/>
            <a:satOff val="0"/>
            <a:lumOff val="0"/>
            <a:alphaOff val="0"/>
          </a:schemeClr>
        </a:solidFill>
        <a:ln>
          <a:noFill/>
        </a:ln>
        <a:effectLst>
          <a:outerShdw blurRad="38100" dist="254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tx1"/>
        </a:fontRef>
      </dsp:style>
    </dsp:sp>
    <dsp:sp modelId="{09B08D14-7A9B-4DD8-901C-9B9EBB9135A2}">
      <dsp:nvSpPr>
        <dsp:cNvPr id="0" name=""/>
        <dsp:cNvSpPr/>
      </dsp:nvSpPr>
      <dsp:spPr>
        <a:xfrm>
          <a:off x="2339391" y="1849"/>
          <a:ext cx="5496022" cy="1030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8100" rIns="0" bIns="38100" numCol="1" spcCol="1270" anchor="ctr" anchorCtr="0">
          <a:noAutofit/>
        </a:bodyPr>
        <a:lstStyle/>
        <a:p>
          <a:pPr lvl="0" algn="l" defTabSz="1333500" rtl="0">
            <a:lnSpc>
              <a:spcPct val="90000"/>
            </a:lnSpc>
            <a:spcBef>
              <a:spcPct val="0"/>
            </a:spcBef>
            <a:spcAft>
              <a:spcPct val="35000"/>
            </a:spcAft>
          </a:pPr>
          <a:r>
            <a:rPr lang="en-US" sz="3000" b="1" kern="1200" smtClean="0"/>
            <a:t>INTRODUCTION</a:t>
          </a:r>
          <a:endParaRPr lang="en-US" sz="3000" kern="1200"/>
        </a:p>
      </dsp:txBody>
      <dsp:txXfrm>
        <a:off x="2339391" y="1849"/>
        <a:ext cx="5496022" cy="1030111"/>
      </dsp:txXfrm>
    </dsp:sp>
    <dsp:sp modelId="{C2D18925-5720-4137-8797-AF019EBE9711}">
      <dsp:nvSpPr>
        <dsp:cNvPr id="0" name=""/>
        <dsp:cNvSpPr/>
      </dsp:nvSpPr>
      <dsp:spPr>
        <a:xfrm>
          <a:off x="1824335" y="1031961"/>
          <a:ext cx="1030111" cy="1030111"/>
        </a:xfrm>
        <a:prstGeom prst="ellipse">
          <a:avLst/>
        </a:prstGeom>
        <a:solidFill>
          <a:schemeClr val="accent1">
            <a:alpha val="50000"/>
            <a:hueOff val="0"/>
            <a:satOff val="0"/>
            <a:lumOff val="0"/>
            <a:alphaOff val="0"/>
          </a:schemeClr>
        </a:solidFill>
        <a:ln>
          <a:noFill/>
        </a:ln>
        <a:effectLst>
          <a:outerShdw blurRad="38100" dist="254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tx1"/>
        </a:fontRef>
      </dsp:style>
    </dsp:sp>
    <dsp:sp modelId="{E100DA9A-0671-4F5F-8E8D-5F292573CCEC}">
      <dsp:nvSpPr>
        <dsp:cNvPr id="0" name=""/>
        <dsp:cNvSpPr/>
      </dsp:nvSpPr>
      <dsp:spPr>
        <a:xfrm>
          <a:off x="2339391" y="1031961"/>
          <a:ext cx="5496022" cy="1030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8100" rIns="0" bIns="38100" numCol="1" spcCol="1270" anchor="ctr" anchorCtr="0">
          <a:noAutofit/>
        </a:bodyPr>
        <a:lstStyle/>
        <a:p>
          <a:pPr lvl="0" algn="l" defTabSz="1333500" rtl="0">
            <a:lnSpc>
              <a:spcPct val="90000"/>
            </a:lnSpc>
            <a:spcBef>
              <a:spcPct val="0"/>
            </a:spcBef>
            <a:spcAft>
              <a:spcPct val="35000"/>
            </a:spcAft>
          </a:pPr>
          <a:r>
            <a:rPr lang="en-US" sz="3000" b="1" kern="1200" smtClean="0"/>
            <a:t>LEGAL &amp; REGULATORY FRAMEWORK</a:t>
          </a:r>
          <a:endParaRPr lang="en-US" sz="3000" kern="1200"/>
        </a:p>
      </dsp:txBody>
      <dsp:txXfrm>
        <a:off x="2339391" y="1031961"/>
        <a:ext cx="5496022" cy="1030111"/>
      </dsp:txXfrm>
    </dsp:sp>
    <dsp:sp modelId="{42A38753-3639-4850-AED2-E2D0960A711A}">
      <dsp:nvSpPr>
        <dsp:cNvPr id="0" name=""/>
        <dsp:cNvSpPr/>
      </dsp:nvSpPr>
      <dsp:spPr>
        <a:xfrm>
          <a:off x="1824335" y="2062073"/>
          <a:ext cx="1030111" cy="1030111"/>
        </a:xfrm>
        <a:prstGeom prst="ellipse">
          <a:avLst/>
        </a:prstGeom>
        <a:solidFill>
          <a:schemeClr val="accent1">
            <a:alpha val="50000"/>
            <a:hueOff val="0"/>
            <a:satOff val="0"/>
            <a:lumOff val="0"/>
            <a:alphaOff val="0"/>
          </a:schemeClr>
        </a:solidFill>
        <a:ln>
          <a:noFill/>
        </a:ln>
        <a:effectLst>
          <a:outerShdw blurRad="38100" dist="254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tx1"/>
        </a:fontRef>
      </dsp:style>
    </dsp:sp>
    <dsp:sp modelId="{4A49C357-1768-4ABB-810D-0BB59C54CFA9}">
      <dsp:nvSpPr>
        <dsp:cNvPr id="0" name=""/>
        <dsp:cNvSpPr/>
      </dsp:nvSpPr>
      <dsp:spPr>
        <a:xfrm>
          <a:off x="2339391" y="2062073"/>
          <a:ext cx="5496022" cy="1030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8100" rIns="0" bIns="38100" numCol="1" spcCol="1270" anchor="ctr" anchorCtr="0">
          <a:noAutofit/>
        </a:bodyPr>
        <a:lstStyle/>
        <a:p>
          <a:pPr lvl="0" algn="l" defTabSz="1333500" rtl="0">
            <a:lnSpc>
              <a:spcPct val="90000"/>
            </a:lnSpc>
            <a:spcBef>
              <a:spcPct val="0"/>
            </a:spcBef>
            <a:spcAft>
              <a:spcPct val="35000"/>
            </a:spcAft>
          </a:pPr>
          <a:r>
            <a:rPr lang="en-US" sz="3000" b="1" kern="1200" smtClean="0"/>
            <a:t>NUCLEAR SECURITY COORDINATION CENTRE</a:t>
          </a:r>
          <a:endParaRPr lang="en-US" sz="3000" kern="1200"/>
        </a:p>
      </dsp:txBody>
      <dsp:txXfrm>
        <a:off x="2339391" y="2062073"/>
        <a:ext cx="5496022" cy="1030111"/>
      </dsp:txXfrm>
    </dsp:sp>
    <dsp:sp modelId="{F8259567-DD28-4E99-AD45-08330749FDC9}">
      <dsp:nvSpPr>
        <dsp:cNvPr id="0" name=""/>
        <dsp:cNvSpPr/>
      </dsp:nvSpPr>
      <dsp:spPr>
        <a:xfrm>
          <a:off x="1824335" y="3092184"/>
          <a:ext cx="1030111" cy="1030111"/>
        </a:xfrm>
        <a:prstGeom prst="ellipse">
          <a:avLst/>
        </a:prstGeom>
        <a:solidFill>
          <a:schemeClr val="accent1">
            <a:alpha val="50000"/>
            <a:hueOff val="0"/>
            <a:satOff val="0"/>
            <a:lumOff val="0"/>
            <a:alphaOff val="0"/>
          </a:schemeClr>
        </a:solidFill>
        <a:ln>
          <a:noFill/>
        </a:ln>
        <a:effectLst>
          <a:outerShdw blurRad="38100" dist="254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tx1"/>
        </a:fontRef>
      </dsp:style>
    </dsp:sp>
    <dsp:sp modelId="{28B4BAD5-391C-4ECC-83CC-0885E9D1B671}">
      <dsp:nvSpPr>
        <dsp:cNvPr id="0" name=""/>
        <dsp:cNvSpPr/>
      </dsp:nvSpPr>
      <dsp:spPr>
        <a:xfrm>
          <a:off x="2339391" y="3092184"/>
          <a:ext cx="5496022" cy="1030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8100" rIns="0" bIns="38100" numCol="1" spcCol="1270" anchor="ctr" anchorCtr="0">
          <a:noAutofit/>
        </a:bodyPr>
        <a:lstStyle/>
        <a:p>
          <a:pPr lvl="0" algn="l" defTabSz="1333500" rtl="0">
            <a:lnSpc>
              <a:spcPct val="90000"/>
            </a:lnSpc>
            <a:spcBef>
              <a:spcPct val="0"/>
            </a:spcBef>
            <a:spcAft>
              <a:spcPct val="35000"/>
            </a:spcAft>
          </a:pPr>
          <a:r>
            <a:rPr lang="en-GB" sz="3000" b="1" kern="1200" smtClean="0"/>
            <a:t>NUCLEAR SECURITY ACTIVITIES IMPLEMENTED BY NSCC</a:t>
          </a:r>
          <a:endParaRPr lang="en-US" sz="3000" kern="1200"/>
        </a:p>
      </dsp:txBody>
      <dsp:txXfrm>
        <a:off x="2339391" y="3092184"/>
        <a:ext cx="5496022" cy="1030111"/>
      </dsp:txXfrm>
    </dsp:sp>
    <dsp:sp modelId="{B2ED7358-BA9A-48F1-AA6D-57BD12E0CEB4}">
      <dsp:nvSpPr>
        <dsp:cNvPr id="0" name=""/>
        <dsp:cNvSpPr/>
      </dsp:nvSpPr>
      <dsp:spPr>
        <a:xfrm>
          <a:off x="1824335" y="4122296"/>
          <a:ext cx="1030111" cy="1030111"/>
        </a:xfrm>
        <a:prstGeom prst="ellipse">
          <a:avLst/>
        </a:prstGeom>
        <a:solidFill>
          <a:schemeClr val="accent1">
            <a:alpha val="50000"/>
            <a:hueOff val="0"/>
            <a:satOff val="0"/>
            <a:lumOff val="0"/>
            <a:alphaOff val="0"/>
          </a:schemeClr>
        </a:solidFill>
        <a:ln>
          <a:noFill/>
        </a:ln>
        <a:effectLst>
          <a:outerShdw blurRad="38100" dist="254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tx1"/>
        </a:fontRef>
      </dsp:style>
    </dsp:sp>
    <dsp:sp modelId="{2BF74BB6-FB2F-4392-A614-6BE0B567499D}">
      <dsp:nvSpPr>
        <dsp:cNvPr id="0" name=""/>
        <dsp:cNvSpPr/>
      </dsp:nvSpPr>
      <dsp:spPr>
        <a:xfrm>
          <a:off x="2339391" y="4122296"/>
          <a:ext cx="5496022" cy="1030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8100" rIns="0" bIns="38100" numCol="1" spcCol="1270" anchor="ctr" anchorCtr="0">
          <a:noAutofit/>
        </a:bodyPr>
        <a:lstStyle/>
        <a:p>
          <a:pPr lvl="0" algn="l" defTabSz="1333500" rtl="0">
            <a:lnSpc>
              <a:spcPct val="90000"/>
            </a:lnSpc>
            <a:spcBef>
              <a:spcPct val="0"/>
            </a:spcBef>
            <a:spcAft>
              <a:spcPct val="35000"/>
            </a:spcAft>
          </a:pPr>
          <a:r>
            <a:rPr lang="en-US" sz="3000" b="1" kern="1200" smtClean="0"/>
            <a:t>CONCLUSION</a:t>
          </a:r>
          <a:endParaRPr lang="en-US" sz="3000" kern="1200"/>
        </a:p>
      </dsp:txBody>
      <dsp:txXfrm>
        <a:off x="2339391" y="4122296"/>
        <a:ext cx="5496022" cy="10301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72718E-3828-4D54-8CA5-EA5B84456CC1}">
      <dsp:nvSpPr>
        <dsp:cNvPr id="0" name=""/>
        <dsp:cNvSpPr/>
      </dsp:nvSpPr>
      <dsp:spPr>
        <a:xfrm>
          <a:off x="0" y="0"/>
          <a:ext cx="1226971" cy="1226971"/>
        </a:xfrm>
        <a:prstGeom prst="pie">
          <a:avLst>
            <a:gd name="adj1" fmla="val 5400000"/>
            <a:gd name="adj2" fmla="val 16200000"/>
          </a:avLst>
        </a:prstGeom>
        <a:solidFill>
          <a:schemeClr val="accent1">
            <a:hueOff val="0"/>
            <a:satOff val="0"/>
            <a:lumOff val="0"/>
            <a:alphaOff val="0"/>
          </a:schemeClr>
        </a:solidFill>
        <a:ln>
          <a:noFill/>
        </a:ln>
        <a:effectLst>
          <a:outerShdw blurRad="38100" dist="254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8A26D7BD-5FBC-43D1-B626-B48DCE822DC1}">
      <dsp:nvSpPr>
        <dsp:cNvPr id="0" name=""/>
        <dsp:cNvSpPr/>
      </dsp:nvSpPr>
      <dsp:spPr>
        <a:xfrm>
          <a:off x="613485" y="0"/>
          <a:ext cx="8358147" cy="1226971"/>
        </a:xfrm>
        <a:prstGeom prst="rect">
          <a:avLst/>
        </a:prstGeom>
        <a:solidFill>
          <a:schemeClr val="lt1">
            <a:alpha val="90000"/>
            <a:hueOff val="0"/>
            <a:satOff val="0"/>
            <a:lumOff val="0"/>
            <a:alphaOff val="0"/>
          </a:schemeClr>
        </a:solidFill>
        <a:ln>
          <a:noFill/>
        </a:ln>
        <a:effectLst>
          <a:outerShdw blurRad="38100" dist="25400" dir="5400000" rotWithShape="0">
            <a:srgbClr val="000000">
              <a:alpha val="35000"/>
            </a:srgb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dsp:style>
      <dsp:txBody>
        <a:bodyPr spcFirstLastPara="0" vert="horz" wrap="square" lIns="220980" tIns="220980" rIns="220980" bIns="220980" numCol="1" spcCol="1270" anchor="ctr" anchorCtr="0">
          <a:noAutofit/>
        </a:bodyPr>
        <a:lstStyle/>
        <a:p>
          <a:pPr lvl="0" algn="ctr" defTabSz="2578100" rtl="0">
            <a:lnSpc>
              <a:spcPct val="90000"/>
            </a:lnSpc>
            <a:spcBef>
              <a:spcPct val="0"/>
            </a:spcBef>
            <a:spcAft>
              <a:spcPct val="35000"/>
            </a:spcAft>
          </a:pPr>
          <a:r>
            <a:rPr lang="en-US" sz="5800" kern="1200" dirty="0" smtClean="0"/>
            <a:t>INTRODUCTION</a:t>
          </a:r>
          <a:endParaRPr lang="en-US" sz="5800" kern="1200" dirty="0"/>
        </a:p>
      </dsp:txBody>
      <dsp:txXfrm>
        <a:off x="613485" y="0"/>
        <a:ext cx="8358147" cy="122697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A81505-061F-4440-943F-47746B566233}">
      <dsp:nvSpPr>
        <dsp:cNvPr id="0" name=""/>
        <dsp:cNvSpPr/>
      </dsp:nvSpPr>
      <dsp:spPr>
        <a:xfrm rot="16200000">
          <a:off x="-970662" y="972930"/>
          <a:ext cx="4171619" cy="2225757"/>
        </a:xfrm>
        <a:prstGeom prst="flowChartManualOperation">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7950" tIns="0" rIns="109381" bIns="0" numCol="1" spcCol="1270" anchor="ctr" anchorCtr="0">
          <a:noAutofit/>
        </a:bodyPr>
        <a:lstStyle/>
        <a:p>
          <a:pPr lvl="0" algn="ctr" defTabSz="755650" rtl="0">
            <a:lnSpc>
              <a:spcPct val="90000"/>
            </a:lnSpc>
            <a:spcBef>
              <a:spcPct val="0"/>
            </a:spcBef>
            <a:spcAft>
              <a:spcPct val="35000"/>
            </a:spcAft>
          </a:pPr>
          <a:r>
            <a:rPr lang="en-GB" sz="1700" kern="1200" dirty="0" smtClean="0"/>
            <a:t>The  Kenya Nuclear Regulatory Authority -competent authority on matters of radiation safety, security of radioactive and nuclear materials</a:t>
          </a:r>
          <a:endParaRPr lang="en-US" sz="1700" kern="1200" dirty="0"/>
        </a:p>
      </dsp:txBody>
      <dsp:txXfrm rot="5400000">
        <a:off x="2269" y="834323"/>
        <a:ext cx="2225757" cy="2502971"/>
      </dsp:txXfrm>
    </dsp:sp>
    <dsp:sp modelId="{083136B6-5146-495E-A306-5EE1F863A5F6}">
      <dsp:nvSpPr>
        <dsp:cNvPr id="0" name=""/>
        <dsp:cNvSpPr/>
      </dsp:nvSpPr>
      <dsp:spPr>
        <a:xfrm rot="16200000">
          <a:off x="1422026" y="972930"/>
          <a:ext cx="4171619" cy="2225757"/>
        </a:xfrm>
        <a:prstGeom prst="flowChartManualOperation">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7950" tIns="0" rIns="109381" bIns="0" numCol="1" spcCol="1270" anchor="ctr" anchorCtr="0">
          <a:noAutofit/>
        </a:bodyPr>
        <a:lstStyle/>
        <a:p>
          <a:pPr lvl="0" algn="ctr" defTabSz="755650" rtl="0">
            <a:lnSpc>
              <a:spcPct val="90000"/>
            </a:lnSpc>
            <a:spcBef>
              <a:spcPct val="0"/>
            </a:spcBef>
            <a:spcAft>
              <a:spcPct val="35000"/>
            </a:spcAft>
          </a:pPr>
          <a:r>
            <a:rPr lang="en-US" sz="1700" kern="1200" smtClean="0"/>
            <a:t>Kenya serves as a hub of economic activity in East and Central Africa.</a:t>
          </a:r>
          <a:endParaRPr lang="en-US" sz="1700" kern="1200"/>
        </a:p>
      </dsp:txBody>
      <dsp:txXfrm rot="5400000">
        <a:off x="2394957" y="834323"/>
        <a:ext cx="2225757" cy="2502971"/>
      </dsp:txXfrm>
    </dsp:sp>
    <dsp:sp modelId="{C877B21C-CCB2-41BC-B46A-F8D840CE7200}">
      <dsp:nvSpPr>
        <dsp:cNvPr id="0" name=""/>
        <dsp:cNvSpPr/>
      </dsp:nvSpPr>
      <dsp:spPr>
        <a:xfrm rot="16200000">
          <a:off x="3814716" y="972930"/>
          <a:ext cx="4171619" cy="2225757"/>
        </a:xfrm>
        <a:prstGeom prst="flowChartManualOperation">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7950" tIns="0" rIns="109381" bIns="0" numCol="1" spcCol="1270" anchor="ctr" anchorCtr="0">
          <a:noAutofit/>
        </a:bodyPr>
        <a:lstStyle/>
        <a:p>
          <a:pPr lvl="0" algn="ctr" defTabSz="755650" rtl="0">
            <a:lnSpc>
              <a:spcPct val="90000"/>
            </a:lnSpc>
            <a:spcBef>
              <a:spcPct val="0"/>
            </a:spcBef>
            <a:spcAft>
              <a:spcPct val="35000"/>
            </a:spcAft>
          </a:pPr>
          <a:r>
            <a:rPr lang="en-GB" sz="1700" kern="1200" smtClean="0"/>
            <a:t>The presence of terrorist groups in some of the neighbouring countries make the threat of trafficking of nuclear and radiological material a reality.</a:t>
          </a:r>
          <a:endParaRPr lang="en-US" sz="1700" kern="1200"/>
        </a:p>
      </dsp:txBody>
      <dsp:txXfrm rot="5400000">
        <a:off x="4787647" y="834323"/>
        <a:ext cx="2225757" cy="2502971"/>
      </dsp:txXfrm>
    </dsp:sp>
    <dsp:sp modelId="{70344E3C-153D-4F2C-8435-6A041679A25B}">
      <dsp:nvSpPr>
        <dsp:cNvPr id="0" name=""/>
        <dsp:cNvSpPr/>
      </dsp:nvSpPr>
      <dsp:spPr>
        <a:xfrm rot="16200000">
          <a:off x="6207405" y="972930"/>
          <a:ext cx="4171619" cy="2225757"/>
        </a:xfrm>
        <a:prstGeom prst="flowChartManualOperation">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7950" tIns="0" rIns="109381" bIns="0" numCol="1" spcCol="1270" anchor="ctr" anchorCtr="0">
          <a:noAutofit/>
        </a:bodyPr>
        <a:lstStyle/>
        <a:p>
          <a:pPr lvl="0" algn="ctr" defTabSz="755650" rtl="0">
            <a:lnSpc>
              <a:spcPct val="90000"/>
            </a:lnSpc>
            <a:spcBef>
              <a:spcPct val="0"/>
            </a:spcBef>
            <a:spcAft>
              <a:spcPct val="35000"/>
            </a:spcAft>
          </a:pPr>
          <a:r>
            <a:rPr lang="en-GB" sz="1700" kern="1200" smtClean="0"/>
            <a:t>Challenge- tracking the movement of RN materials from their points of entry to the end users in other countries, and theft and trafficking of radiological and nuclear materials</a:t>
          </a:r>
          <a:endParaRPr lang="en-US" sz="1700" kern="1200"/>
        </a:p>
      </dsp:txBody>
      <dsp:txXfrm rot="5400000">
        <a:off x="7180336" y="834323"/>
        <a:ext cx="2225757" cy="250297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79F22E-5647-4E47-81F3-3089B36A7E55}">
      <dsp:nvSpPr>
        <dsp:cNvPr id="0" name=""/>
        <dsp:cNvSpPr/>
      </dsp:nvSpPr>
      <dsp:spPr>
        <a:xfrm>
          <a:off x="0" y="0"/>
          <a:ext cx="8596668" cy="0"/>
        </a:xfrm>
        <a:prstGeom prst="lin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D247D6C1-0105-4654-9EEA-3E39BEC24976}">
      <dsp:nvSpPr>
        <dsp:cNvPr id="0" name=""/>
        <dsp:cNvSpPr/>
      </dsp:nvSpPr>
      <dsp:spPr>
        <a:xfrm>
          <a:off x="0" y="0"/>
          <a:ext cx="8596668" cy="450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rtl="0">
            <a:lnSpc>
              <a:spcPct val="90000"/>
            </a:lnSpc>
            <a:spcBef>
              <a:spcPct val="0"/>
            </a:spcBef>
            <a:spcAft>
              <a:spcPct val="35000"/>
            </a:spcAft>
          </a:pPr>
          <a:r>
            <a:rPr lang="en-US" sz="2100" kern="1200" dirty="0" smtClean="0"/>
            <a:t>Mombasa Port &amp; the Northern Corridor</a:t>
          </a:r>
          <a:endParaRPr lang="en-US" sz="2100" kern="1200" dirty="0"/>
        </a:p>
      </dsp:txBody>
      <dsp:txXfrm>
        <a:off x="0" y="0"/>
        <a:ext cx="8596668" cy="45037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0909C9-A935-42C1-A204-BED51A49F3FB}">
      <dsp:nvSpPr>
        <dsp:cNvPr id="0" name=""/>
        <dsp:cNvSpPr/>
      </dsp:nvSpPr>
      <dsp:spPr>
        <a:xfrm>
          <a:off x="0" y="0"/>
          <a:ext cx="682388" cy="682388"/>
        </a:xfrm>
        <a:prstGeom prst="pie">
          <a:avLst>
            <a:gd name="adj1" fmla="val 5400000"/>
            <a:gd name="adj2" fmla="val 1620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A8B854F-C33B-4EE8-9668-AB67719471CE}">
      <dsp:nvSpPr>
        <dsp:cNvPr id="0" name=""/>
        <dsp:cNvSpPr/>
      </dsp:nvSpPr>
      <dsp:spPr>
        <a:xfrm>
          <a:off x="341193" y="0"/>
          <a:ext cx="6970618" cy="682388"/>
        </a:xfrm>
        <a:prstGeom prst="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b="1" kern="1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Introduction contd..</a:t>
          </a:r>
          <a:r>
            <a:rPr lang="en-US" sz="3200" kern="1200" dirty="0" smtClean="0">
              <a:latin typeface="Arial" panose="020B0604020202020204" pitchFamily="34" charset="0"/>
              <a:cs typeface="Arial" panose="020B0604020202020204" pitchFamily="34" charset="0"/>
            </a:rPr>
            <a:t> </a:t>
          </a:r>
          <a:endParaRPr lang="en-US" sz="3200" kern="1200" dirty="0">
            <a:latin typeface="Arial" panose="020B0604020202020204" pitchFamily="34" charset="0"/>
            <a:cs typeface="Arial" panose="020B0604020202020204" pitchFamily="34" charset="0"/>
          </a:endParaRPr>
        </a:p>
      </dsp:txBody>
      <dsp:txXfrm>
        <a:off x="341193" y="0"/>
        <a:ext cx="6970618" cy="68238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2E1E8E-B8D9-425E-91B4-0EE5F914535C}">
      <dsp:nvSpPr>
        <dsp:cNvPr id="0" name=""/>
        <dsp:cNvSpPr/>
      </dsp:nvSpPr>
      <dsp:spPr>
        <a:xfrm>
          <a:off x="0" y="0"/>
          <a:ext cx="477672" cy="477672"/>
        </a:xfrm>
        <a:prstGeom prst="pie">
          <a:avLst>
            <a:gd name="adj1" fmla="val 5400000"/>
            <a:gd name="adj2" fmla="val 1620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656705E-86C9-4D6B-B8CC-E1D6B5388420}">
      <dsp:nvSpPr>
        <dsp:cNvPr id="0" name=""/>
        <dsp:cNvSpPr/>
      </dsp:nvSpPr>
      <dsp:spPr>
        <a:xfrm>
          <a:off x="238835" y="0"/>
          <a:ext cx="8243596" cy="477672"/>
        </a:xfrm>
        <a:prstGeom prst="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dirty="0" smtClean="0"/>
            <a:t>LEGAL &amp; REGULATORY FRAMEWORK</a:t>
          </a:r>
          <a:endParaRPr lang="en-US" sz="2200" kern="1200" dirty="0"/>
        </a:p>
      </dsp:txBody>
      <dsp:txXfrm>
        <a:off x="238835" y="0"/>
        <a:ext cx="8243596" cy="47767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8FE8D0-498D-4CC0-BFB4-6A6112148D3A}">
      <dsp:nvSpPr>
        <dsp:cNvPr id="0" name=""/>
        <dsp:cNvSpPr/>
      </dsp:nvSpPr>
      <dsp:spPr>
        <a:xfrm>
          <a:off x="0" y="152833"/>
          <a:ext cx="4331798" cy="4331798"/>
        </a:xfrm>
        <a:prstGeom prst="pie">
          <a:avLst>
            <a:gd name="adj1" fmla="val 5400000"/>
            <a:gd name="adj2" fmla="val 16200000"/>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5E260DB-C349-42AA-9273-ED06D97C348A}">
      <dsp:nvSpPr>
        <dsp:cNvPr id="0" name=""/>
        <dsp:cNvSpPr/>
      </dsp:nvSpPr>
      <dsp:spPr>
        <a:xfrm>
          <a:off x="2165899" y="152833"/>
          <a:ext cx="5053764" cy="4331798"/>
        </a:xfrm>
        <a:prstGeom prst="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5730" tIns="125730" rIns="125730" bIns="125730" numCol="1" spcCol="1270" anchor="ctr" anchorCtr="0">
          <a:noAutofit/>
        </a:bodyPr>
        <a:lstStyle/>
        <a:p>
          <a:pPr lvl="0" algn="ctr" defTabSz="1466850" rtl="0">
            <a:lnSpc>
              <a:spcPct val="90000"/>
            </a:lnSpc>
            <a:spcBef>
              <a:spcPct val="0"/>
            </a:spcBef>
            <a:spcAft>
              <a:spcPct val="35000"/>
            </a:spcAft>
          </a:pPr>
          <a:r>
            <a:rPr lang="en-US" sz="3300" kern="1200" smtClean="0"/>
            <a:t>The Nuclear Regulatory Act, 2019-Part XIV- Nuclear Security and Physical Protection</a:t>
          </a:r>
          <a:endParaRPr lang="en-US" sz="3300" kern="1200"/>
        </a:p>
      </dsp:txBody>
      <dsp:txXfrm>
        <a:off x="2165899" y="152833"/>
        <a:ext cx="2526882" cy="4331798"/>
      </dsp:txXfrm>
    </dsp:sp>
    <dsp:sp modelId="{7651C8E1-F382-4EB0-930A-8DAA1F904067}">
      <dsp:nvSpPr>
        <dsp:cNvPr id="0" name=""/>
        <dsp:cNvSpPr/>
      </dsp:nvSpPr>
      <dsp:spPr>
        <a:xfrm>
          <a:off x="4692781" y="152833"/>
          <a:ext cx="2526882" cy="4331798"/>
        </a:xfrm>
        <a:prstGeom prst="rect">
          <a:avLst/>
        </a:prstGeom>
        <a:noFill/>
        <a:ln w="12700" cap="rnd" cmpd="sng" algn="ctr">
          <a:no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smtClean="0"/>
            <a:t>The Authority coordinates threat assessment done by national nuclear institutions</a:t>
          </a:r>
          <a:endParaRPr lang="en-US" sz="1400" kern="1200" dirty="0"/>
        </a:p>
        <a:p>
          <a:pPr marL="114300" lvl="1" indent="-114300" algn="l" defTabSz="622300" rtl="0">
            <a:lnSpc>
              <a:spcPct val="90000"/>
            </a:lnSpc>
            <a:spcBef>
              <a:spcPct val="0"/>
            </a:spcBef>
            <a:spcAft>
              <a:spcPct val="15000"/>
            </a:spcAft>
            <a:buChar char="••"/>
          </a:pPr>
          <a:r>
            <a:rPr lang="en-US" sz="1400" kern="1200" dirty="0" smtClean="0"/>
            <a:t>The Authority issues guidelines to…(operators)? on protection from attempted or actual unauthorized access or illicit trafficking of nuclear and radioactive materials</a:t>
          </a:r>
          <a:endParaRPr lang="en-US" sz="1400" kern="1200" dirty="0"/>
        </a:p>
        <a:p>
          <a:pPr marL="114300" lvl="1" indent="-114300" algn="l" defTabSz="622300" rtl="0">
            <a:lnSpc>
              <a:spcPct val="90000"/>
            </a:lnSpc>
            <a:spcBef>
              <a:spcPct val="0"/>
            </a:spcBef>
            <a:spcAft>
              <a:spcPct val="15000"/>
            </a:spcAft>
            <a:buChar char="••"/>
          </a:pPr>
          <a:r>
            <a:rPr lang="en-US" sz="1400" kern="1200" dirty="0" smtClean="0"/>
            <a:t>The Authority is the lead agency responsible for coordinating recovery and response in the event of theft or unlawful taking of R/N material</a:t>
          </a:r>
          <a:endParaRPr lang="en-US" sz="1400" kern="1200" dirty="0"/>
        </a:p>
        <a:p>
          <a:pPr marL="114300" lvl="1" indent="-114300" algn="l" defTabSz="622300" rtl="0">
            <a:lnSpc>
              <a:spcPct val="90000"/>
            </a:lnSpc>
            <a:spcBef>
              <a:spcPct val="0"/>
            </a:spcBef>
            <a:spcAft>
              <a:spcPct val="15000"/>
            </a:spcAft>
            <a:buChar char="••"/>
          </a:pPr>
          <a:r>
            <a:rPr lang="en-US" sz="1400" kern="1200" dirty="0" smtClean="0"/>
            <a:t>The Authority provides information on incidents involving unlawful taking of nuclear, equipment and technology to the applicable international entity</a:t>
          </a:r>
          <a:endParaRPr lang="en-US" sz="1400" kern="1200" dirty="0"/>
        </a:p>
      </dsp:txBody>
      <dsp:txXfrm>
        <a:off x="4692781" y="152833"/>
        <a:ext cx="2526882" cy="4331798"/>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0D6C89-63AA-49FF-833D-60510EA6E361}" type="datetimeFigureOut">
              <a:rPr lang="en-US" smtClean="0"/>
              <a:t>1/28/2020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3CC26E-EC26-4FB4-A342-A20CD634A6D7}" type="slidenum">
              <a:rPr lang="en-US" smtClean="0"/>
              <a:t>‹#›</a:t>
            </a:fld>
            <a:endParaRPr lang="en-US"/>
          </a:p>
        </p:txBody>
      </p:sp>
    </p:spTree>
    <p:extLst>
      <p:ext uri="{BB962C8B-B14F-4D97-AF65-F5344CB8AC3E}">
        <p14:creationId xmlns:p14="http://schemas.microsoft.com/office/powerpoint/2010/main" val="2934947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3CC26E-EC26-4FB4-A342-A20CD634A6D7}" type="slidenum">
              <a:rPr lang="en-US" smtClean="0"/>
              <a:t>1</a:t>
            </a:fld>
            <a:endParaRPr lang="en-US"/>
          </a:p>
        </p:txBody>
      </p:sp>
    </p:spTree>
    <p:extLst>
      <p:ext uri="{BB962C8B-B14F-4D97-AF65-F5344CB8AC3E}">
        <p14:creationId xmlns:p14="http://schemas.microsoft.com/office/powerpoint/2010/main" val="3887054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-It provides the biggest corridor for bulk of transit goods from the port of Mombasa to the hinterland countries consisting of Uganda, Rwanda, Burundi, Zambia, Ethiopia and Southern Sudan,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the wake of heightened terrorism, the availability of materials and technologies necessary for terror attack delivery systems must be controlled. It is urgent that Strategic Trade Controls (STC) is put in place so as to protect national security through the import controls.</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These countries import radioactive sources some of which pass through the Kenyan territory destined for use in industrial and other facilities. This has led to a challenge in tracking the movement of radioactive materials from their points of entry to the end users in other countries.</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7D3CC26E-EC26-4FB4-A342-A20CD634A6D7}" type="slidenum">
              <a:rPr lang="en-US" smtClean="0"/>
              <a:t>3</a:t>
            </a:fld>
            <a:endParaRPr lang="en-US"/>
          </a:p>
        </p:txBody>
      </p:sp>
    </p:spTree>
    <p:extLst>
      <p:ext uri="{BB962C8B-B14F-4D97-AF65-F5344CB8AC3E}">
        <p14:creationId xmlns:p14="http://schemas.microsoft.com/office/powerpoint/2010/main" val="490262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GB" dirty="0" smtClean="0">
                <a:solidFill>
                  <a:schemeClr val="tx1"/>
                </a:solidFill>
              </a:rPr>
              <a:t>To effectively carry  mandate, the Board set up the department of Nuclear Security and Coordination Centre (NSCC) </a:t>
            </a:r>
            <a:r>
              <a:rPr lang="en-GB" dirty="0" smtClean="0"/>
              <a:t>for appropriate integration and coordination of responsibilities among the government agencies.</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centre coordinates activities of other agencies to ensure effective surveillance to combat illicit trafficking of radioactive and nuclear materials in the country and through the border posts</a:t>
            </a:r>
            <a:endParaRPr lang="en-US" dirty="0" smtClean="0">
              <a:solidFill>
                <a:srgbClr val="FF0000"/>
              </a:solidFill>
            </a:endParaRPr>
          </a:p>
          <a:p>
            <a:endParaRPr lang="en-GB" dirty="0" smtClean="0"/>
          </a:p>
          <a:p>
            <a:endParaRPr lang="en-GB" dirty="0" smtClean="0"/>
          </a:p>
          <a:p>
            <a:endParaRPr lang="en-US" dirty="0"/>
          </a:p>
        </p:txBody>
      </p:sp>
      <p:sp>
        <p:nvSpPr>
          <p:cNvPr id="4" name="Slide Number Placeholder 3"/>
          <p:cNvSpPr>
            <a:spLocks noGrp="1"/>
          </p:cNvSpPr>
          <p:nvPr>
            <p:ph type="sldNum" sz="quarter" idx="10"/>
          </p:nvPr>
        </p:nvSpPr>
        <p:spPr/>
        <p:txBody>
          <a:bodyPr/>
          <a:lstStyle/>
          <a:p>
            <a:fld id="{7D3CC26E-EC26-4FB4-A342-A20CD634A6D7}" type="slidenum">
              <a:rPr lang="en-US" smtClean="0"/>
              <a:t>7</a:t>
            </a:fld>
            <a:endParaRPr lang="en-US"/>
          </a:p>
        </p:txBody>
      </p:sp>
    </p:spTree>
    <p:extLst>
      <p:ext uri="{BB962C8B-B14F-4D97-AF65-F5344CB8AC3E}">
        <p14:creationId xmlns:p14="http://schemas.microsoft.com/office/powerpoint/2010/main" val="833153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838502-E2E9-4DE4-A0C6-50C2C4031743}" type="datetime1">
              <a:rPr lang="en-US" smtClean="0"/>
              <a:t>1/28/2020</a:t>
            </a:fld>
            <a:endParaRPr lang="en-US" dirty="0"/>
          </a:p>
        </p:txBody>
      </p:sp>
      <p:sp>
        <p:nvSpPr>
          <p:cNvPr id="5" name="Footer Placeholder 4"/>
          <p:cNvSpPr>
            <a:spLocks noGrp="1"/>
          </p:cNvSpPr>
          <p:nvPr>
            <p:ph type="ftr" sz="quarter" idx="11"/>
          </p:nvPr>
        </p:nvSpPr>
        <p:spPr/>
        <p:txBody>
          <a:bodyPr/>
          <a:lstStyle/>
          <a:p>
            <a:r>
              <a:rPr lang="en-US" smtClean="0"/>
              <a:t>International Conference on Nuclear Security, IAEA Headquarters, Austria, Vienna, 10-14 February, 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1638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017A6D-BAF2-4D3B-9CA7-E3440BFBAE58}" type="datetime1">
              <a:rPr lang="en-US" smtClean="0"/>
              <a:t>1/28/2020</a:t>
            </a:fld>
            <a:endParaRPr lang="en-US" dirty="0"/>
          </a:p>
        </p:txBody>
      </p:sp>
      <p:sp>
        <p:nvSpPr>
          <p:cNvPr id="5" name="Footer Placeholder 4"/>
          <p:cNvSpPr>
            <a:spLocks noGrp="1"/>
          </p:cNvSpPr>
          <p:nvPr>
            <p:ph type="ftr" sz="quarter" idx="11"/>
          </p:nvPr>
        </p:nvSpPr>
        <p:spPr/>
        <p:txBody>
          <a:bodyPr/>
          <a:lstStyle/>
          <a:p>
            <a:r>
              <a:rPr lang="en-US" smtClean="0"/>
              <a:t>International Conference on Nuclear Security, IAEA Headquarters, Austria, Vienna, 10-14 February, 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1129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6E0291-7017-4741-B31F-077C8DD80890}" type="datetime1">
              <a:rPr lang="en-US" smtClean="0"/>
              <a:t>1/28/2020</a:t>
            </a:fld>
            <a:endParaRPr lang="en-US" dirty="0"/>
          </a:p>
        </p:txBody>
      </p:sp>
      <p:sp>
        <p:nvSpPr>
          <p:cNvPr id="5" name="Footer Placeholder 4"/>
          <p:cNvSpPr>
            <a:spLocks noGrp="1"/>
          </p:cNvSpPr>
          <p:nvPr>
            <p:ph type="ftr" sz="quarter" idx="11"/>
          </p:nvPr>
        </p:nvSpPr>
        <p:spPr/>
        <p:txBody>
          <a:bodyPr/>
          <a:lstStyle/>
          <a:p>
            <a:r>
              <a:rPr lang="en-US" smtClean="0"/>
              <a:t>International Conference on Nuclear Security, IAEA Headquarters, Austria, Vienna, 10-14 February, 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85010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677540-68AD-4B9C-97E2-66B30B9BBF25}" type="datetime1">
              <a:rPr lang="en-US" smtClean="0"/>
              <a:t>1/28/2020</a:t>
            </a:fld>
            <a:endParaRPr lang="en-US" dirty="0"/>
          </a:p>
        </p:txBody>
      </p:sp>
      <p:sp>
        <p:nvSpPr>
          <p:cNvPr id="5" name="Footer Placeholder 4"/>
          <p:cNvSpPr>
            <a:spLocks noGrp="1"/>
          </p:cNvSpPr>
          <p:nvPr>
            <p:ph type="ftr" sz="quarter" idx="11"/>
          </p:nvPr>
        </p:nvSpPr>
        <p:spPr/>
        <p:txBody>
          <a:bodyPr/>
          <a:lstStyle/>
          <a:p>
            <a:r>
              <a:rPr lang="en-US" smtClean="0"/>
              <a:t>International Conference on Nuclear Security, IAEA Headquarters, Austria, Vienna, 10-14 February, 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7788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BF753-641D-4FC4-936F-5680CBC34610}" type="datetime1">
              <a:rPr lang="en-US" smtClean="0"/>
              <a:t>1/28/2020</a:t>
            </a:fld>
            <a:endParaRPr lang="en-US" dirty="0"/>
          </a:p>
        </p:txBody>
      </p:sp>
      <p:sp>
        <p:nvSpPr>
          <p:cNvPr id="5" name="Footer Placeholder 4"/>
          <p:cNvSpPr>
            <a:spLocks noGrp="1"/>
          </p:cNvSpPr>
          <p:nvPr>
            <p:ph type="ftr" sz="quarter" idx="11"/>
          </p:nvPr>
        </p:nvSpPr>
        <p:spPr/>
        <p:txBody>
          <a:bodyPr/>
          <a:lstStyle/>
          <a:p>
            <a:r>
              <a:rPr lang="en-US" smtClean="0"/>
              <a:t>International Conference on Nuclear Security, IAEA Headquarters, Austria, Vienna, 10-14 February, 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27107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FE26C0-299A-4497-AB7B-FC87EEC55E50}" type="datetime1">
              <a:rPr lang="en-US" smtClean="0"/>
              <a:t>1/28/2020</a:t>
            </a:fld>
            <a:endParaRPr lang="en-US" dirty="0"/>
          </a:p>
        </p:txBody>
      </p:sp>
      <p:sp>
        <p:nvSpPr>
          <p:cNvPr id="5" name="Footer Placeholder 4"/>
          <p:cNvSpPr>
            <a:spLocks noGrp="1"/>
          </p:cNvSpPr>
          <p:nvPr>
            <p:ph type="ftr" sz="quarter" idx="11"/>
          </p:nvPr>
        </p:nvSpPr>
        <p:spPr/>
        <p:txBody>
          <a:bodyPr/>
          <a:lstStyle/>
          <a:p>
            <a:r>
              <a:rPr lang="en-US" smtClean="0"/>
              <a:t>International Conference on Nuclear Security, IAEA Headquarters, Austria, Vienna, 10-14 February, 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80768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6ED488-6569-4FC4-90EC-76E568D805DE}" type="datetime1">
              <a:rPr lang="en-US" smtClean="0"/>
              <a:t>1/28/2020</a:t>
            </a:fld>
            <a:endParaRPr lang="en-US" dirty="0"/>
          </a:p>
        </p:txBody>
      </p:sp>
      <p:sp>
        <p:nvSpPr>
          <p:cNvPr id="5" name="Footer Placeholder 4"/>
          <p:cNvSpPr>
            <a:spLocks noGrp="1"/>
          </p:cNvSpPr>
          <p:nvPr>
            <p:ph type="ftr" sz="quarter" idx="11"/>
          </p:nvPr>
        </p:nvSpPr>
        <p:spPr/>
        <p:txBody>
          <a:bodyPr/>
          <a:lstStyle/>
          <a:p>
            <a:r>
              <a:rPr lang="en-US" smtClean="0"/>
              <a:t>International Conference on Nuclear Security, IAEA Headquarters, Austria, Vienna, 10-14 February, 2020</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522686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2908A9-12C9-48A4-BE3C-A8A05DC2332B}" type="datetime1">
              <a:rPr lang="en-US" smtClean="0"/>
              <a:t>1/28/2020</a:t>
            </a:fld>
            <a:endParaRPr lang="en-US" dirty="0"/>
          </a:p>
        </p:txBody>
      </p:sp>
      <p:sp>
        <p:nvSpPr>
          <p:cNvPr id="5" name="Footer Placeholder 4"/>
          <p:cNvSpPr>
            <a:spLocks noGrp="1"/>
          </p:cNvSpPr>
          <p:nvPr>
            <p:ph type="ftr" sz="quarter" idx="11"/>
          </p:nvPr>
        </p:nvSpPr>
        <p:spPr/>
        <p:txBody>
          <a:bodyPr/>
          <a:lstStyle/>
          <a:p>
            <a:r>
              <a:rPr lang="en-US" smtClean="0"/>
              <a:t>International Conference on Nuclear Security, IAEA Headquarters, Austria, Vienna, 10-14 February, 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3185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B2830D-5F8B-490C-8FF7-0739E3EFE21E}" type="datetime1">
              <a:rPr lang="en-US" smtClean="0"/>
              <a:t>1/28/2020</a:t>
            </a:fld>
            <a:endParaRPr lang="en-US" dirty="0"/>
          </a:p>
        </p:txBody>
      </p:sp>
      <p:sp>
        <p:nvSpPr>
          <p:cNvPr id="5" name="Footer Placeholder 4"/>
          <p:cNvSpPr>
            <a:spLocks noGrp="1"/>
          </p:cNvSpPr>
          <p:nvPr>
            <p:ph type="ftr" sz="quarter" idx="11"/>
          </p:nvPr>
        </p:nvSpPr>
        <p:spPr/>
        <p:txBody>
          <a:bodyPr/>
          <a:lstStyle/>
          <a:p>
            <a:r>
              <a:rPr lang="en-US" smtClean="0"/>
              <a:t>International Conference on Nuclear Security, IAEA Headquarters, Austria, Vienna, 10-14 February, 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6339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0E3B24-DA63-426D-B19D-077A5C2574AF}" type="datetime1">
              <a:rPr lang="en-US" smtClean="0"/>
              <a:t>1/28/2020</a:t>
            </a:fld>
            <a:endParaRPr lang="en-US" dirty="0"/>
          </a:p>
        </p:txBody>
      </p:sp>
      <p:sp>
        <p:nvSpPr>
          <p:cNvPr id="5" name="Footer Placeholder 4"/>
          <p:cNvSpPr>
            <a:spLocks noGrp="1"/>
          </p:cNvSpPr>
          <p:nvPr>
            <p:ph type="ftr" sz="quarter" idx="11"/>
          </p:nvPr>
        </p:nvSpPr>
        <p:spPr/>
        <p:txBody>
          <a:bodyPr/>
          <a:lstStyle/>
          <a:p>
            <a:r>
              <a:rPr lang="en-US" smtClean="0"/>
              <a:t>International Conference on Nuclear Security, IAEA Headquarters, Austria, Vienna, 10-14 February, 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8739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776C8C-4BDF-4464-8B7C-9CCD86BF1333}" type="datetime1">
              <a:rPr lang="en-US" smtClean="0"/>
              <a:t>1/28/2020</a:t>
            </a:fld>
            <a:endParaRPr lang="en-US" dirty="0"/>
          </a:p>
        </p:txBody>
      </p:sp>
      <p:sp>
        <p:nvSpPr>
          <p:cNvPr id="6" name="Footer Placeholder 5"/>
          <p:cNvSpPr>
            <a:spLocks noGrp="1"/>
          </p:cNvSpPr>
          <p:nvPr>
            <p:ph type="ftr" sz="quarter" idx="11"/>
          </p:nvPr>
        </p:nvSpPr>
        <p:spPr/>
        <p:txBody>
          <a:bodyPr/>
          <a:lstStyle/>
          <a:p>
            <a:r>
              <a:rPr lang="en-US" smtClean="0"/>
              <a:t>International Conference on Nuclear Security, IAEA Headquarters, Austria, Vienna, 10-14 February, 2020</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713025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87452F-D92A-4F30-9CBF-AF4DA836E08A}" type="datetime1">
              <a:rPr lang="en-US" smtClean="0"/>
              <a:t>1/28/2020</a:t>
            </a:fld>
            <a:endParaRPr lang="en-US" dirty="0"/>
          </a:p>
        </p:txBody>
      </p:sp>
      <p:sp>
        <p:nvSpPr>
          <p:cNvPr id="8" name="Footer Placeholder 7"/>
          <p:cNvSpPr>
            <a:spLocks noGrp="1"/>
          </p:cNvSpPr>
          <p:nvPr>
            <p:ph type="ftr" sz="quarter" idx="11"/>
          </p:nvPr>
        </p:nvSpPr>
        <p:spPr/>
        <p:txBody>
          <a:bodyPr/>
          <a:lstStyle/>
          <a:p>
            <a:r>
              <a:rPr lang="en-US" smtClean="0"/>
              <a:t>International Conference on Nuclear Security, IAEA Headquarters, Austria, Vienna, 10-14 February, 2020</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3123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B0585AA-411E-425F-BC8F-084A7AA62CFD}" type="datetime1">
              <a:rPr lang="en-US" smtClean="0"/>
              <a:t>1/28/2020</a:t>
            </a:fld>
            <a:endParaRPr lang="en-US" dirty="0"/>
          </a:p>
        </p:txBody>
      </p:sp>
      <p:sp>
        <p:nvSpPr>
          <p:cNvPr id="4" name="Footer Placeholder 3"/>
          <p:cNvSpPr>
            <a:spLocks noGrp="1"/>
          </p:cNvSpPr>
          <p:nvPr>
            <p:ph type="ftr" sz="quarter" idx="11"/>
          </p:nvPr>
        </p:nvSpPr>
        <p:spPr/>
        <p:txBody>
          <a:bodyPr/>
          <a:lstStyle/>
          <a:p>
            <a:r>
              <a:rPr lang="en-US" smtClean="0"/>
              <a:t>International Conference on Nuclear Security, IAEA Headquarters, Austria, Vienna, 10-14 February, 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0499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31C9D7-0014-456E-9708-CCC58272C9E6}" type="datetime1">
              <a:rPr lang="en-US" smtClean="0"/>
              <a:t>1/28/2020</a:t>
            </a:fld>
            <a:endParaRPr lang="en-US" dirty="0"/>
          </a:p>
        </p:txBody>
      </p:sp>
      <p:sp>
        <p:nvSpPr>
          <p:cNvPr id="3" name="Footer Placeholder 2"/>
          <p:cNvSpPr>
            <a:spLocks noGrp="1"/>
          </p:cNvSpPr>
          <p:nvPr>
            <p:ph type="ftr" sz="quarter" idx="11"/>
          </p:nvPr>
        </p:nvSpPr>
        <p:spPr/>
        <p:txBody>
          <a:bodyPr/>
          <a:lstStyle/>
          <a:p>
            <a:r>
              <a:rPr lang="en-US" smtClean="0"/>
              <a:t>International Conference on Nuclear Security, IAEA Headquarters, Austria, Vienna, 10-14 February, 2020</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6792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534233-2A1E-4B82-913D-73CB13750F50}" type="datetime1">
              <a:rPr lang="en-US" smtClean="0"/>
              <a:t>1/28/2020</a:t>
            </a:fld>
            <a:endParaRPr lang="en-US" dirty="0"/>
          </a:p>
        </p:txBody>
      </p:sp>
      <p:sp>
        <p:nvSpPr>
          <p:cNvPr id="6" name="Footer Placeholder 5"/>
          <p:cNvSpPr>
            <a:spLocks noGrp="1"/>
          </p:cNvSpPr>
          <p:nvPr>
            <p:ph type="ftr" sz="quarter" idx="11"/>
          </p:nvPr>
        </p:nvSpPr>
        <p:spPr/>
        <p:txBody>
          <a:bodyPr/>
          <a:lstStyle/>
          <a:p>
            <a:r>
              <a:rPr lang="en-US" smtClean="0"/>
              <a:t>International Conference on Nuclear Security, IAEA Headquarters, Austria, Vienna, 10-14 February, 2020</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830757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International Conference on Nuclear Security, IAEA Headquarters, Austria, Vienna, 10-14 February, 2020</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A9B653A1-22E8-49C9-8B71-6E5CEC79B0AA}" type="datetime1">
              <a:rPr lang="en-US" smtClean="0"/>
              <a:t>1/28/2020</a:t>
            </a:fld>
            <a:endParaRPr lang="en-US" dirty="0"/>
          </a:p>
        </p:txBody>
      </p:sp>
    </p:spTree>
    <p:extLst>
      <p:ext uri="{BB962C8B-B14F-4D97-AF65-F5344CB8AC3E}">
        <p14:creationId xmlns:p14="http://schemas.microsoft.com/office/powerpoint/2010/main" val="3212614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461EB50-BFAF-4D85-BB32-3A5ADAB7BD76}" type="datetime1">
              <a:rPr lang="en-US" smtClean="0"/>
              <a:t>1/28/2020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International Conference on Nuclear Security, IAEA Headquarters, Austria, Vienna, 10-14 February, 2020</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993534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7.xml"/><Relationship Id="rId3" Type="http://schemas.openxmlformats.org/officeDocument/2006/relationships/diagramLayout" Target="../diagrams/layout16.xml"/><Relationship Id="rId7" Type="http://schemas.openxmlformats.org/officeDocument/2006/relationships/diagramData" Target="../diagrams/data17.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11" Type="http://schemas.microsoft.com/office/2007/relationships/diagramDrawing" Target="../diagrams/drawing17.xml"/><Relationship Id="rId5" Type="http://schemas.openxmlformats.org/officeDocument/2006/relationships/diagramColors" Target="../diagrams/colors16.xml"/><Relationship Id="rId10" Type="http://schemas.openxmlformats.org/officeDocument/2006/relationships/diagramColors" Target="../diagrams/colors17.xml"/><Relationship Id="rId4" Type="http://schemas.openxmlformats.org/officeDocument/2006/relationships/diagramQuickStyle" Target="../diagrams/quickStyle16.xml"/><Relationship Id="rId9" Type="http://schemas.openxmlformats.org/officeDocument/2006/relationships/diagramQuickStyle" Target="../diagrams/quickStyle17.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9.xml"/><Relationship Id="rId3" Type="http://schemas.openxmlformats.org/officeDocument/2006/relationships/diagramLayout" Target="../diagrams/layout18.xml"/><Relationship Id="rId7" Type="http://schemas.openxmlformats.org/officeDocument/2006/relationships/diagramData" Target="../diagrams/data19.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11" Type="http://schemas.microsoft.com/office/2007/relationships/diagramDrawing" Target="../diagrams/drawing19.xml"/><Relationship Id="rId5" Type="http://schemas.openxmlformats.org/officeDocument/2006/relationships/diagramColors" Target="../diagrams/colors18.xml"/><Relationship Id="rId10" Type="http://schemas.openxmlformats.org/officeDocument/2006/relationships/diagramColors" Target="../diagrams/colors19.xml"/><Relationship Id="rId4" Type="http://schemas.openxmlformats.org/officeDocument/2006/relationships/diagramQuickStyle" Target="../diagrams/quickStyle18.xml"/><Relationship Id="rId9" Type="http://schemas.openxmlformats.org/officeDocument/2006/relationships/diagramQuickStyle" Target="../diagrams/quickStyle19.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13" Type="http://schemas.microsoft.com/office/2007/relationships/diagramDrawing" Target="../diagrams/drawing7.xml"/><Relationship Id="rId3" Type="http://schemas.openxmlformats.org/officeDocument/2006/relationships/diagramLayout" Target="../diagrams/layout6.xml"/><Relationship Id="rId7" Type="http://schemas.openxmlformats.org/officeDocument/2006/relationships/image" Target="../media/image1.jpeg"/><Relationship Id="rId12" Type="http://schemas.openxmlformats.org/officeDocument/2006/relationships/diagramColors" Target="../diagrams/colors7.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11" Type="http://schemas.openxmlformats.org/officeDocument/2006/relationships/diagramQuickStyle" Target="../diagrams/quickStyle7.xml"/><Relationship Id="rId5" Type="http://schemas.openxmlformats.org/officeDocument/2006/relationships/diagramColors" Target="../diagrams/colors6.xml"/><Relationship Id="rId10" Type="http://schemas.openxmlformats.org/officeDocument/2006/relationships/diagramLayout" Target="../diagrams/layout7.xml"/><Relationship Id="rId4" Type="http://schemas.openxmlformats.org/officeDocument/2006/relationships/diagramQuickStyle" Target="../diagrams/quickStyle6.xml"/><Relationship Id="rId9" Type="http://schemas.openxmlformats.org/officeDocument/2006/relationships/diagramData" Target="../diagrams/data7.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9.xml"/><Relationship Id="rId3" Type="http://schemas.openxmlformats.org/officeDocument/2006/relationships/diagramLayout" Target="../diagrams/layout8.xml"/><Relationship Id="rId7" Type="http://schemas.openxmlformats.org/officeDocument/2006/relationships/diagramData" Target="../diagrams/data9.xml"/><Relationship Id="rId12" Type="http://schemas.openxmlformats.org/officeDocument/2006/relationships/image" Target="../media/image3.jpeg"/><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13.xml"/><Relationship Id="rId3" Type="http://schemas.openxmlformats.org/officeDocument/2006/relationships/diagramData" Target="../diagrams/data12.xml"/><Relationship Id="rId7" Type="http://schemas.microsoft.com/office/2007/relationships/diagramDrawing" Target="../diagrams/drawing12.xml"/><Relationship Id="rId12" Type="http://schemas.microsoft.com/office/2007/relationships/diagramDrawing" Target="../diagrams/drawing1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2.xml"/><Relationship Id="rId11" Type="http://schemas.openxmlformats.org/officeDocument/2006/relationships/diagramColors" Target="../diagrams/colors13.xml"/><Relationship Id="rId5" Type="http://schemas.openxmlformats.org/officeDocument/2006/relationships/diagramQuickStyle" Target="../diagrams/quickStyle12.xml"/><Relationship Id="rId10" Type="http://schemas.openxmlformats.org/officeDocument/2006/relationships/diagramQuickStyle" Target="../diagrams/quickStyle13.xml"/><Relationship Id="rId4" Type="http://schemas.openxmlformats.org/officeDocument/2006/relationships/diagramLayout" Target="../diagrams/layout12.xml"/><Relationship Id="rId9" Type="http://schemas.openxmlformats.org/officeDocument/2006/relationships/diagramLayout" Target="../diagrams/layout13.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5.xml"/><Relationship Id="rId3" Type="http://schemas.openxmlformats.org/officeDocument/2006/relationships/diagramLayout" Target="../diagrams/layout14.xml"/><Relationship Id="rId7" Type="http://schemas.openxmlformats.org/officeDocument/2006/relationships/diagramData" Target="../diagrams/data15.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11" Type="http://schemas.microsoft.com/office/2007/relationships/diagramDrawing" Target="../diagrams/drawing15.xml"/><Relationship Id="rId5" Type="http://schemas.openxmlformats.org/officeDocument/2006/relationships/diagramColors" Target="../diagrams/colors14.xml"/><Relationship Id="rId10" Type="http://schemas.openxmlformats.org/officeDocument/2006/relationships/diagramColors" Target="../diagrams/colors15.xml"/><Relationship Id="rId4" Type="http://schemas.openxmlformats.org/officeDocument/2006/relationships/diagramQuickStyle" Target="../diagrams/quickStyle14.xml"/><Relationship Id="rId9" Type="http://schemas.openxmlformats.org/officeDocument/2006/relationships/diagramQuickStyle" Target="../diagrams/quickStyle15.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263139306"/>
              </p:ext>
            </p:extLst>
          </p:nvPr>
        </p:nvGraphicFramePr>
        <p:xfrm>
          <a:off x="499770" y="32167"/>
          <a:ext cx="9911055" cy="9489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ubtitle 2"/>
          <p:cNvSpPr>
            <a:spLocks noGrp="1"/>
          </p:cNvSpPr>
          <p:nvPr>
            <p:ph type="subTitle" idx="1"/>
          </p:nvPr>
        </p:nvSpPr>
        <p:spPr>
          <a:xfrm>
            <a:off x="677333" y="3303378"/>
            <a:ext cx="4181270" cy="2346795"/>
          </a:xfrm>
        </p:spPr>
        <p:style>
          <a:lnRef idx="0">
            <a:schemeClr val="accent4"/>
          </a:lnRef>
          <a:fillRef idx="3">
            <a:schemeClr val="accent4"/>
          </a:fillRef>
          <a:effectRef idx="3">
            <a:schemeClr val="accent4"/>
          </a:effectRef>
          <a:fontRef idx="minor">
            <a:schemeClr val="lt1"/>
          </a:fontRef>
        </p:style>
        <p:txBody>
          <a:bodyPr/>
          <a:lstStyle/>
          <a:p>
            <a:pPr algn="l"/>
            <a:r>
              <a:rPr lang="en-US" dirty="0" smtClean="0">
                <a:ln w="0"/>
                <a:solidFill>
                  <a:schemeClr val="tx1"/>
                </a:solidFill>
                <a:effectLst>
                  <a:outerShdw blurRad="38100" dist="19050" dir="2700000" algn="tl" rotWithShape="0">
                    <a:schemeClr val="dk1">
                      <a:alpha val="40000"/>
                    </a:schemeClr>
                  </a:outerShdw>
                </a:effectLst>
              </a:rPr>
              <a:t>PRESENTATION BY :</a:t>
            </a:r>
          </a:p>
          <a:p>
            <a:pPr algn="l"/>
            <a:r>
              <a:rPr lang="en-US" dirty="0" smtClean="0">
                <a:ln w="0"/>
                <a:solidFill>
                  <a:schemeClr val="tx1"/>
                </a:solidFill>
                <a:effectLst>
                  <a:outerShdw blurRad="38100" dist="19050" dir="2700000" algn="tl" rotWithShape="0">
                    <a:schemeClr val="dk1">
                      <a:alpha val="40000"/>
                    </a:schemeClr>
                  </a:outerShdw>
                </a:effectLst>
              </a:rPr>
              <a:t>MICHAEL ATOGO</a:t>
            </a:r>
          </a:p>
          <a:p>
            <a:pPr algn="l"/>
            <a:r>
              <a:rPr lang="en-US" dirty="0" smtClean="0">
                <a:ln w="0"/>
                <a:solidFill>
                  <a:schemeClr val="tx1"/>
                </a:solidFill>
                <a:effectLst>
                  <a:outerShdw blurRad="38100" dist="19050" dir="2700000" algn="tl" rotWithShape="0">
                    <a:schemeClr val="dk1">
                      <a:alpha val="40000"/>
                    </a:schemeClr>
                  </a:outerShdw>
                </a:effectLst>
              </a:rPr>
              <a:t>RADIATION PROTECTION OFFICER</a:t>
            </a:r>
          </a:p>
          <a:p>
            <a:pPr algn="l"/>
            <a:r>
              <a:rPr lang="en-US" dirty="0">
                <a:ln w="0"/>
                <a:solidFill>
                  <a:schemeClr val="tx1"/>
                </a:solidFill>
                <a:effectLst>
                  <a:outerShdw blurRad="38100" dist="19050" dir="2700000" algn="tl" rotWithShape="0">
                    <a:schemeClr val="dk1">
                      <a:alpha val="40000"/>
                    </a:schemeClr>
                  </a:outerShdw>
                </a:effectLst>
              </a:rPr>
              <a:t>KENYA NUCLEAR REGULATORY AUTHORITY</a:t>
            </a:r>
          </a:p>
          <a:p>
            <a:pPr algn="l"/>
            <a:endParaRPr lang="en-US" dirty="0"/>
          </a:p>
        </p:txBody>
      </p:sp>
      <p:sp>
        <p:nvSpPr>
          <p:cNvPr id="4" name="Footer Placeholder 3"/>
          <p:cNvSpPr>
            <a:spLocks noGrp="1"/>
          </p:cNvSpPr>
          <p:nvPr>
            <p:ph type="ftr" sz="quarter" idx="11"/>
          </p:nvPr>
        </p:nvSpPr>
        <p:spPr>
          <a:xfrm>
            <a:off x="677333" y="6041362"/>
            <a:ext cx="10578801" cy="365125"/>
          </a:xfrm>
        </p:spPr>
        <p:txBody>
          <a:bodyPr/>
          <a:lstStyle/>
          <a:p>
            <a:r>
              <a:rPr lang="en-US" sz="1800" b="1" dirty="0" smtClean="0">
                <a:latin typeface="Arial Narrow" panose="020B0606020202030204" pitchFamily="34" charset="0"/>
              </a:rPr>
              <a:t>International Conference on Nuclear Security, IAEA Headquarters, Vienna, Austria 10-14 February, 2020</a:t>
            </a:r>
            <a:endParaRPr lang="en-US" sz="1800" b="1" dirty="0">
              <a:latin typeface="Arial Narrow" panose="020B0606020202030204" pitchFamily="34" charset="0"/>
            </a:endParaRPr>
          </a:p>
        </p:txBody>
      </p:sp>
    </p:spTree>
    <p:extLst>
      <p:ext uri="{BB962C8B-B14F-4D97-AF65-F5344CB8AC3E}">
        <p14:creationId xmlns:p14="http://schemas.microsoft.com/office/powerpoint/2010/main" val="30553124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335762138"/>
              </p:ext>
            </p:extLst>
          </p:nvPr>
        </p:nvGraphicFramePr>
        <p:xfrm>
          <a:off x="377083" y="340009"/>
          <a:ext cx="8596668" cy="6186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a:xfrm>
            <a:off x="677333" y="6041362"/>
            <a:ext cx="10213579" cy="365125"/>
          </a:xfrm>
        </p:spPr>
        <p:txBody>
          <a:bodyPr/>
          <a:lstStyle/>
          <a:p>
            <a:r>
              <a:rPr lang="en-US" sz="1800" b="1" dirty="0" smtClean="0">
                <a:latin typeface="Arial Narrow" panose="020B0606020202030204" pitchFamily="34" charset="0"/>
              </a:rPr>
              <a:t>International Conference on Nuclear Security, IAEA Headquarters, Vienna, Austria 10-14 February, 2020</a:t>
            </a:r>
            <a:endParaRPr lang="en-US" sz="1800" b="1" dirty="0">
              <a:latin typeface="Arial Narrow" panose="020B060602020203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086496458"/>
              </p:ext>
            </p:extLst>
          </p:nvPr>
        </p:nvGraphicFramePr>
        <p:xfrm>
          <a:off x="677333" y="1228299"/>
          <a:ext cx="9217293" cy="51781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1129924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769651969"/>
              </p:ext>
            </p:extLst>
          </p:nvPr>
        </p:nvGraphicFramePr>
        <p:xfrm>
          <a:off x="677334" y="118280"/>
          <a:ext cx="8596668" cy="823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Content Placeholder 5"/>
          <p:cNvGraphicFramePr>
            <a:graphicFrameLocks noGrp="1"/>
          </p:cNvGraphicFramePr>
          <p:nvPr>
            <p:ph idx="1"/>
            <p:extLst>
              <p:ext uri="{D42A27DB-BD31-4B8C-83A1-F6EECF244321}">
                <p14:modId xmlns:p14="http://schemas.microsoft.com/office/powerpoint/2010/main" val="3556588141"/>
              </p:ext>
            </p:extLst>
          </p:nvPr>
        </p:nvGraphicFramePr>
        <p:xfrm>
          <a:off x="800164" y="1628326"/>
          <a:ext cx="9012576" cy="44130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Footer Placeholder 3"/>
          <p:cNvSpPr>
            <a:spLocks noGrp="1"/>
          </p:cNvSpPr>
          <p:nvPr>
            <p:ph type="ftr" sz="quarter" idx="11"/>
          </p:nvPr>
        </p:nvSpPr>
        <p:spPr>
          <a:xfrm>
            <a:off x="677333" y="6041362"/>
            <a:ext cx="10254523" cy="365125"/>
          </a:xfrm>
        </p:spPr>
        <p:txBody>
          <a:bodyPr/>
          <a:lstStyle/>
          <a:p>
            <a:r>
              <a:rPr lang="en-US" sz="1800" b="1" dirty="0" smtClean="0">
                <a:latin typeface="Arial Narrow" panose="020B0606020202030204" pitchFamily="34" charset="0"/>
              </a:rPr>
              <a:t>International Conference on Nuclear Security, IAEA Headquarters, Vienna, Austria 10-14 February, 2020</a:t>
            </a:r>
            <a:endParaRPr lang="en-US" sz="1800" b="1" dirty="0">
              <a:latin typeface="Arial Narrow" panose="020B0606020202030204" pitchFamily="34" charset="0"/>
            </a:endParaRPr>
          </a:p>
        </p:txBody>
      </p:sp>
    </p:spTree>
    <p:extLst>
      <p:ext uri="{BB962C8B-B14F-4D97-AF65-F5344CB8AC3E}">
        <p14:creationId xmlns:p14="http://schemas.microsoft.com/office/powerpoint/2010/main" val="344325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677333" y="6041362"/>
            <a:ext cx="10213579" cy="365125"/>
          </a:xfrm>
        </p:spPr>
        <p:txBody>
          <a:bodyPr/>
          <a:lstStyle/>
          <a:p>
            <a:r>
              <a:rPr lang="en-US" sz="1800" b="1" dirty="0" smtClean="0">
                <a:latin typeface="Arial Narrow" panose="020B0606020202030204" pitchFamily="34" charset="0"/>
              </a:rPr>
              <a:t>International Conference on Nuclear Security, IAEA Headquarters, Vienna, Austria 10-14 February, 2020</a:t>
            </a:r>
            <a:endParaRPr lang="en-US" sz="1800" b="1" dirty="0">
              <a:latin typeface="Arial Narrow" panose="020B0606020202030204" pitchFamily="34" charset="0"/>
            </a:endParaRPr>
          </a:p>
        </p:txBody>
      </p:sp>
      <p:pic>
        <p:nvPicPr>
          <p:cNvPr id="6" name="Content Placeholder 5"/>
          <p:cNvPicPr>
            <a:picLocks noGrp="1" noChangeAspect="1"/>
          </p:cNvPicPr>
          <p:nvPr>
            <p:ph idx="1"/>
          </p:nvPr>
        </p:nvPicPr>
        <p:blipFill>
          <a:blip r:embed="rId2"/>
          <a:stretch>
            <a:fillRect/>
          </a:stretch>
        </p:blipFill>
        <p:spPr>
          <a:xfrm>
            <a:off x="0" y="0"/>
            <a:ext cx="12192000" cy="6041362"/>
          </a:xfrm>
          <a:prstGeom prst="rect">
            <a:avLst/>
          </a:prstGeom>
          <a:ln>
            <a:noFill/>
          </a:ln>
          <a:effectLst>
            <a:softEdge rad="112500"/>
          </a:effectLst>
        </p:spPr>
      </p:pic>
    </p:spTree>
    <p:extLst>
      <p:ext uri="{BB962C8B-B14F-4D97-AF65-F5344CB8AC3E}">
        <p14:creationId xmlns:p14="http://schemas.microsoft.com/office/powerpoint/2010/main" val="11692382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1581479198"/>
              </p:ext>
            </p:extLst>
          </p:nvPr>
        </p:nvGraphicFramePr>
        <p:xfrm>
          <a:off x="677333" y="32628"/>
          <a:ext cx="8596668" cy="7452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Content Placeholder 9"/>
          <p:cNvGraphicFramePr>
            <a:graphicFrameLocks noGrp="1"/>
          </p:cNvGraphicFramePr>
          <p:nvPr>
            <p:ph idx="1"/>
            <p:extLst>
              <p:ext uri="{D42A27DB-BD31-4B8C-83A1-F6EECF244321}">
                <p14:modId xmlns:p14="http://schemas.microsoft.com/office/powerpoint/2010/main" val="4191622206"/>
              </p:ext>
            </p:extLst>
          </p:nvPr>
        </p:nvGraphicFramePr>
        <p:xfrm>
          <a:off x="0" y="887104"/>
          <a:ext cx="9389660" cy="515425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Footer Placeholder 3"/>
          <p:cNvSpPr>
            <a:spLocks noGrp="1"/>
          </p:cNvSpPr>
          <p:nvPr>
            <p:ph type="ftr" sz="quarter" idx="11"/>
          </p:nvPr>
        </p:nvSpPr>
        <p:spPr>
          <a:xfrm>
            <a:off x="677333" y="6041362"/>
            <a:ext cx="9763203" cy="365125"/>
          </a:xfrm>
        </p:spPr>
        <p:txBody>
          <a:bodyPr/>
          <a:lstStyle/>
          <a:p>
            <a:r>
              <a:rPr lang="en-US" sz="1800" b="1" dirty="0" smtClean="0">
                <a:latin typeface="Arial Narrow" panose="020B0606020202030204" pitchFamily="34" charset="0"/>
              </a:rPr>
              <a:t>International Conference on Nuclear Security, IAEA Headquarters, Vienna, Austria 10-14 February, 2020</a:t>
            </a:r>
            <a:endParaRPr lang="en-US" sz="1800" b="1" dirty="0">
              <a:latin typeface="Arial Narrow" panose="020B0606020202030204" pitchFamily="34" charset="0"/>
            </a:endParaRPr>
          </a:p>
        </p:txBody>
      </p:sp>
    </p:spTree>
    <p:extLst>
      <p:ext uri="{BB962C8B-B14F-4D97-AF65-F5344CB8AC3E}">
        <p14:creationId xmlns:p14="http://schemas.microsoft.com/office/powerpoint/2010/main" val="1635685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437484671"/>
              </p:ext>
            </p:extLst>
          </p:nvPr>
        </p:nvGraphicFramePr>
        <p:xfrm>
          <a:off x="677333" y="131927"/>
          <a:ext cx="8971633" cy="12269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a:xfrm>
            <a:off x="677333" y="6041362"/>
            <a:ext cx="9681317" cy="365125"/>
          </a:xfrm>
        </p:spPr>
        <p:txBody>
          <a:bodyPr/>
          <a:lstStyle/>
          <a:p>
            <a:r>
              <a:rPr lang="en-US" sz="1800" b="1" dirty="0" smtClean="0">
                <a:latin typeface="Arial Narrow" panose="020B0606020202030204" pitchFamily="34" charset="0"/>
              </a:rPr>
              <a:t>International Conference on Nuclear Security, IAEA Headquarters, Vienna, Austria 10-14 February, 2020</a:t>
            </a:r>
            <a:endParaRPr lang="en-US" sz="1800" b="1" dirty="0">
              <a:latin typeface="Arial Narrow" panose="020B0606020202030204"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769741585"/>
              </p:ext>
            </p:extLst>
          </p:nvPr>
        </p:nvGraphicFramePr>
        <p:xfrm>
          <a:off x="458968" y="1869743"/>
          <a:ext cx="9408362" cy="417161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256764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44747290"/>
              </p:ext>
            </p:extLst>
          </p:nvPr>
        </p:nvGraphicFramePr>
        <p:xfrm>
          <a:off x="562593" y="846161"/>
          <a:ext cx="8596668" cy="450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Content Placeholder 5" descr="Related image"/>
          <p:cNvPicPr>
            <a:picLocks noGrp="1"/>
          </p:cNvPicPr>
          <p:nvPr>
            <p:ph sz="half" idx="1"/>
          </p:nvPr>
        </p:nvPicPr>
        <p:blipFill>
          <a:blip r:embed="rId7">
            <a:extLst>
              <a:ext uri="{28A0092B-C50C-407E-A947-70E740481C1C}">
                <a14:useLocalDpi xmlns:a14="http://schemas.microsoft.com/office/drawing/2010/main" val="0"/>
              </a:ext>
            </a:extLst>
          </a:blip>
          <a:srcRect/>
          <a:stretch>
            <a:fillRect/>
          </a:stretch>
        </p:blipFill>
        <p:spPr bwMode="auto">
          <a:xfrm>
            <a:off x="49539" y="1296536"/>
            <a:ext cx="4686234" cy="5445457"/>
          </a:xfrm>
          <a:prstGeom prst="rect">
            <a:avLst/>
          </a:prstGeom>
          <a:ln>
            <a:noFill/>
          </a:ln>
          <a:effectLst>
            <a:softEdge rad="112500"/>
          </a:effectLst>
        </p:spPr>
      </p:pic>
      <p:pic>
        <p:nvPicPr>
          <p:cNvPr id="7" name="Content Placeholder 6" descr="https://www.economist.com/sites/default/files/20180324_MAM982.png"/>
          <p:cNvPicPr>
            <a:picLocks noGrp="1"/>
          </p:cNvPicPr>
          <p:nvPr>
            <p:ph sz="half" idx="2"/>
          </p:nvPr>
        </p:nvPicPr>
        <p:blipFill>
          <a:blip r:embed="rId8">
            <a:extLst>
              <a:ext uri="{28A0092B-C50C-407E-A947-70E740481C1C}">
                <a14:useLocalDpi xmlns:a14="http://schemas.microsoft.com/office/drawing/2010/main" val="0"/>
              </a:ext>
            </a:extLst>
          </a:blip>
          <a:srcRect/>
          <a:stretch>
            <a:fillRect/>
          </a:stretch>
        </p:blipFill>
        <p:spPr bwMode="auto">
          <a:xfrm>
            <a:off x="4860927" y="1296536"/>
            <a:ext cx="7331073" cy="5732061"/>
          </a:xfrm>
          <a:prstGeom prst="rect">
            <a:avLst/>
          </a:prstGeom>
          <a:ln>
            <a:noFill/>
          </a:ln>
          <a:effectLst>
            <a:softEdge rad="112500"/>
          </a:effectLst>
        </p:spPr>
      </p:pic>
      <p:graphicFrame>
        <p:nvGraphicFramePr>
          <p:cNvPr id="4" name="Diagram 3"/>
          <p:cNvGraphicFramePr/>
          <p:nvPr>
            <p:extLst>
              <p:ext uri="{D42A27DB-BD31-4B8C-83A1-F6EECF244321}">
                <p14:modId xmlns:p14="http://schemas.microsoft.com/office/powerpoint/2010/main" val="2763195507"/>
              </p:ext>
            </p:extLst>
          </p:nvPr>
        </p:nvGraphicFramePr>
        <p:xfrm>
          <a:off x="1214651" y="0"/>
          <a:ext cx="7311812" cy="682388"/>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3500776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039558405"/>
              </p:ext>
            </p:extLst>
          </p:nvPr>
        </p:nvGraphicFramePr>
        <p:xfrm>
          <a:off x="791570" y="177422"/>
          <a:ext cx="8482432" cy="477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3"/>
          <p:cNvGraphicFramePr>
            <a:graphicFrameLocks noGrp="1"/>
          </p:cNvGraphicFramePr>
          <p:nvPr>
            <p:ph sz="half" idx="1"/>
            <p:extLst>
              <p:ext uri="{D42A27DB-BD31-4B8C-83A1-F6EECF244321}">
                <p14:modId xmlns:p14="http://schemas.microsoft.com/office/powerpoint/2010/main" val="4153147661"/>
              </p:ext>
            </p:extLst>
          </p:nvPr>
        </p:nvGraphicFramePr>
        <p:xfrm>
          <a:off x="109182" y="1281977"/>
          <a:ext cx="7219664" cy="463746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1026" name="Picture 2" descr="Image result for Justice symbol images"/>
          <p:cNvPicPr>
            <a:picLocks noGrp="1" noChangeAspect="1" noChangeArrowheads="1"/>
          </p:cNvPicPr>
          <p:nvPr>
            <p:ph sz="half" idx="2"/>
          </p:nvPr>
        </p:nvPicPr>
        <p:blipFill>
          <a:blip r:embed="rId12">
            <a:extLst>
              <a:ext uri="{28A0092B-C50C-407E-A947-70E740481C1C}">
                <a14:useLocalDpi xmlns:a14="http://schemas.microsoft.com/office/drawing/2010/main" val="0"/>
              </a:ext>
            </a:extLst>
          </a:blip>
          <a:srcRect/>
          <a:stretch>
            <a:fillRect/>
          </a:stretch>
        </p:blipFill>
        <p:spPr bwMode="auto">
          <a:xfrm>
            <a:off x="7328846" y="1160060"/>
            <a:ext cx="4203511" cy="4881301"/>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11"/>
          </p:nvPr>
        </p:nvSpPr>
        <p:spPr>
          <a:xfrm>
            <a:off x="677334" y="6041362"/>
            <a:ext cx="9708612" cy="365125"/>
          </a:xfrm>
        </p:spPr>
        <p:txBody>
          <a:bodyPr/>
          <a:lstStyle/>
          <a:p>
            <a:r>
              <a:rPr lang="en-US" sz="1800" b="1" dirty="0" smtClean="0">
                <a:latin typeface="Arial Narrow" panose="020B0606020202030204" pitchFamily="34" charset="0"/>
              </a:rPr>
              <a:t>International Conference on Nuclear Security, IAEA Headquarters, Vienna, Austria 10-14 February, 2020</a:t>
            </a:r>
            <a:endParaRPr lang="en-US" sz="1800" b="1" dirty="0">
              <a:latin typeface="Arial Narrow" panose="020B0606020202030204" pitchFamily="34" charset="0"/>
            </a:endParaRPr>
          </a:p>
        </p:txBody>
      </p:sp>
    </p:spTree>
    <p:extLst>
      <p:ext uri="{BB962C8B-B14F-4D97-AF65-F5344CB8AC3E}">
        <p14:creationId xmlns:p14="http://schemas.microsoft.com/office/powerpoint/2010/main" val="4091869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907222755"/>
              </p:ext>
            </p:extLst>
          </p:nvPr>
        </p:nvGraphicFramePr>
        <p:xfrm>
          <a:off x="677334" y="200167"/>
          <a:ext cx="8596668" cy="132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a:xfrm>
            <a:off x="677333" y="6041362"/>
            <a:ext cx="9804148" cy="365125"/>
          </a:xfrm>
        </p:spPr>
        <p:txBody>
          <a:bodyPr/>
          <a:lstStyle/>
          <a:p>
            <a:r>
              <a:rPr lang="en-US" sz="1800" b="1" dirty="0" smtClean="0">
                <a:latin typeface="Arial Narrow" panose="020B0606020202030204" pitchFamily="34" charset="0"/>
              </a:rPr>
              <a:t>International Conference on Nuclear Security, IAEA Headquarters, Vienna, Austria 10-14 February, 2020</a:t>
            </a:r>
            <a:endParaRPr lang="en-US" sz="1800" b="1" dirty="0">
              <a:latin typeface="Arial Narrow" panose="020B0606020202030204"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458677641"/>
              </p:ext>
            </p:extLst>
          </p:nvPr>
        </p:nvGraphicFramePr>
        <p:xfrm>
          <a:off x="677334" y="1520967"/>
          <a:ext cx="9708612" cy="48855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930122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547182432"/>
              </p:ext>
            </p:extLst>
          </p:nvPr>
        </p:nvGraphicFramePr>
        <p:xfrm>
          <a:off x="677334" y="609600"/>
          <a:ext cx="8596668" cy="11858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Content Placeholder 5"/>
          <p:cNvGraphicFramePr>
            <a:graphicFrameLocks noGrp="1"/>
          </p:cNvGraphicFramePr>
          <p:nvPr>
            <p:ph idx="1"/>
            <p:extLst>
              <p:ext uri="{D42A27DB-BD31-4B8C-83A1-F6EECF244321}">
                <p14:modId xmlns:p14="http://schemas.microsoft.com/office/powerpoint/2010/main" val="727823791"/>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 name="Footer Placeholder 3"/>
          <p:cNvSpPr>
            <a:spLocks noGrp="1"/>
          </p:cNvSpPr>
          <p:nvPr>
            <p:ph type="ftr" sz="quarter" idx="11"/>
          </p:nvPr>
        </p:nvSpPr>
        <p:spPr>
          <a:xfrm>
            <a:off x="677333" y="6041362"/>
            <a:ext cx="9886033" cy="365125"/>
          </a:xfrm>
        </p:spPr>
        <p:txBody>
          <a:bodyPr/>
          <a:lstStyle/>
          <a:p>
            <a:r>
              <a:rPr lang="en-US" sz="1800" b="1" dirty="0" smtClean="0">
                <a:latin typeface="Arial Narrow" panose="020B0606020202030204" pitchFamily="34" charset="0"/>
              </a:rPr>
              <a:t>International Conference on Nuclear Security, IAEA Headquarters, Vienna, Austria 10-14 February, 2020</a:t>
            </a:r>
            <a:endParaRPr lang="en-US" sz="1800" b="1" dirty="0">
              <a:latin typeface="Arial Narrow" panose="020B0606020202030204" pitchFamily="34" charset="0"/>
            </a:endParaRPr>
          </a:p>
        </p:txBody>
      </p:sp>
    </p:spTree>
    <p:extLst>
      <p:ext uri="{BB962C8B-B14F-4D97-AF65-F5344CB8AC3E}">
        <p14:creationId xmlns:p14="http://schemas.microsoft.com/office/powerpoint/2010/main" val="2544157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157204432"/>
              </p:ext>
            </p:extLst>
          </p:nvPr>
        </p:nvGraphicFramePr>
        <p:xfrm>
          <a:off x="677334" y="177421"/>
          <a:ext cx="8596668" cy="8325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Content Placeholder 5"/>
          <p:cNvGraphicFramePr>
            <a:graphicFrameLocks noGrp="1"/>
          </p:cNvGraphicFramePr>
          <p:nvPr>
            <p:ph idx="1"/>
            <p:extLst>
              <p:ext uri="{D42A27DB-BD31-4B8C-83A1-F6EECF244321}">
                <p14:modId xmlns:p14="http://schemas.microsoft.com/office/powerpoint/2010/main" val="2990836617"/>
              </p:ext>
            </p:extLst>
          </p:nvPr>
        </p:nvGraphicFramePr>
        <p:xfrm>
          <a:off x="677334" y="1446663"/>
          <a:ext cx="8596668" cy="521171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Footer Placeholder 3"/>
          <p:cNvSpPr>
            <a:spLocks noGrp="1"/>
          </p:cNvSpPr>
          <p:nvPr>
            <p:ph type="ftr" sz="quarter" idx="11"/>
          </p:nvPr>
        </p:nvSpPr>
        <p:spPr>
          <a:xfrm>
            <a:off x="859810" y="6293252"/>
            <a:ext cx="10276764" cy="365125"/>
          </a:xfrm>
        </p:spPr>
        <p:txBody>
          <a:bodyPr/>
          <a:lstStyle/>
          <a:p>
            <a:r>
              <a:rPr lang="en-US" sz="1800" b="1" dirty="0" smtClean="0">
                <a:latin typeface="Arial Narrow" panose="020B0606020202030204" pitchFamily="34" charset="0"/>
              </a:rPr>
              <a:t>International Conference on Nuclear Security, IAEA Headquarters, Vienna, Austria 10-14 February, 2020</a:t>
            </a:r>
            <a:endParaRPr lang="en-US" sz="1800" b="1" dirty="0">
              <a:latin typeface="Arial Narrow" panose="020B0606020202030204" pitchFamily="34" charset="0"/>
            </a:endParaRPr>
          </a:p>
        </p:txBody>
      </p:sp>
    </p:spTree>
    <p:extLst>
      <p:ext uri="{BB962C8B-B14F-4D97-AF65-F5344CB8AC3E}">
        <p14:creationId xmlns:p14="http://schemas.microsoft.com/office/powerpoint/2010/main" val="22620884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tretch>
            <a:fillRect/>
          </a:stretch>
        </p:blipFill>
        <p:spPr>
          <a:xfrm>
            <a:off x="677334" y="469900"/>
            <a:ext cx="7793566" cy="4914900"/>
          </a:xfrm>
          <a:prstGeom prst="rect">
            <a:avLst/>
          </a:prstGeom>
        </p:spPr>
      </p:pic>
      <p:sp>
        <p:nvSpPr>
          <p:cNvPr id="5" name="Footer Placeholder 4"/>
          <p:cNvSpPr>
            <a:spLocks noGrp="1"/>
          </p:cNvSpPr>
          <p:nvPr>
            <p:ph type="ftr" sz="quarter" idx="11"/>
          </p:nvPr>
        </p:nvSpPr>
        <p:spPr>
          <a:xfrm>
            <a:off x="677334" y="6041362"/>
            <a:ext cx="9831442" cy="365125"/>
          </a:xfrm>
        </p:spPr>
        <p:txBody>
          <a:bodyPr/>
          <a:lstStyle/>
          <a:p>
            <a:r>
              <a:rPr lang="en-US" sz="1800" b="1" dirty="0" smtClean="0">
                <a:latin typeface="Arial Narrow" panose="020B0606020202030204" pitchFamily="34" charset="0"/>
              </a:rPr>
              <a:t>International Conference on Nuclear Security, IAEA Headquarters, Vienna, Austria 10-14 February, 2020</a:t>
            </a:r>
            <a:endParaRPr lang="en-US" sz="1800" b="1" dirty="0">
              <a:latin typeface="Arial Narrow" panose="020B0606020202030204" pitchFamily="34" charset="0"/>
            </a:endParaRPr>
          </a:p>
        </p:txBody>
      </p:sp>
    </p:spTree>
    <p:extLst>
      <p:ext uri="{BB962C8B-B14F-4D97-AF65-F5344CB8AC3E}">
        <p14:creationId xmlns:p14="http://schemas.microsoft.com/office/powerpoint/2010/main" val="182426897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570</TotalTime>
  <Words>1087</Words>
  <Application>Microsoft Office PowerPoint</Application>
  <PresentationFormat>Widescreen</PresentationFormat>
  <Paragraphs>74</Paragraphs>
  <Slides>12</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Narrow</vt:lpstr>
      <vt:lpstr>Calibri</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CONFERENCE ON NUCLEAR SECURITY, VIENNA AUSTRIA</dc:title>
  <dc:creator>Windows User</dc:creator>
  <cp:lastModifiedBy>Windows User</cp:lastModifiedBy>
  <cp:revision>52</cp:revision>
  <dcterms:created xsi:type="dcterms:W3CDTF">2020-01-27T06:02:58Z</dcterms:created>
  <dcterms:modified xsi:type="dcterms:W3CDTF">2020-01-28T10:06:38Z</dcterms:modified>
</cp:coreProperties>
</file>