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5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2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0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9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7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60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9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22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99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1DC4C-A078-40D9-98C4-BC333D12CED3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83688-F6C8-4252-8AC5-A50361F29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6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936104"/>
          </a:xfrm>
        </p:spPr>
        <p:txBody>
          <a:bodyPr>
            <a:normAutofit fontScale="90000"/>
          </a:bodyPr>
          <a:lstStyle/>
          <a:p>
            <a:r>
              <a:rPr kumimoji="0" lang="en-US" altLang="ru-RU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cs typeface="Arial" charset="0"/>
              </a:rPr>
              <a:t>Paper TH/P7-17 - Summary Slide</a:t>
            </a:r>
            <a:r>
              <a:rPr kumimoji="0" lang="en-US" alt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cs typeface="Arial" charset="0"/>
              </a:rPr>
              <a:t/>
            </a:r>
            <a:br>
              <a:rPr kumimoji="0" lang="en-US" alt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cs typeface="Arial" charset="0"/>
              </a:rPr>
            </a:br>
            <a:r>
              <a:rPr kumimoji="0" lang="en-US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cs typeface="Arial" charset="0"/>
              </a:rPr>
              <a:t> (Simulation of Beryllium Erosion and Surface Damage under ITER-like Transient Plasma Heat Loads)</a:t>
            </a:r>
            <a:br>
              <a:rPr kumimoji="0" lang="en-US" alt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charset="0"/>
                <a:cs typeface="Arial" charset="0"/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776864" cy="525658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expected that the erosion of beryllium armor of FW under transient plasma loads such as ELMs and disruptions will have significant impact on lifetime of the ITER first wall. </a:t>
            </a:r>
          </a:p>
          <a:p>
            <a:pPr algn="l"/>
            <a:endParaRPr lang="en-US" sz="5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main results of numerous experiments on the simulation of beryllium damage under intense transient plasma loads, which were carried out during several last years at QSPA-Be plasma gun facility in </a:t>
            </a:r>
            <a:r>
              <a:rPr lang="en-US" sz="5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Bochvar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Institute, are presented. </a:t>
            </a:r>
          </a:p>
          <a:p>
            <a:pPr algn="l"/>
            <a:endParaRPr lang="en-US" sz="5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Erosion, mass loss/gain and surface damage of  Be and Be/</a:t>
            </a:r>
            <a:r>
              <a:rPr lang="en-US" sz="5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CuCrZr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mockups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been studied after hydrogen/deuterium plasma with pulse duration of 0.5 </a:t>
            </a:r>
            <a:r>
              <a:rPr lang="en-US" sz="56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heat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 range of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0.2-2.1MJ/m</a:t>
            </a:r>
            <a:r>
              <a:rPr lang="en-US" sz="5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maximum quantities of plasma pulses up to 100-250 shots. </a:t>
            </a:r>
            <a:r>
              <a:rPr lang="en-US" sz="5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</a:t>
            </a:r>
            <a:r>
              <a:rPr lang="en-US" sz="5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mock-ups temperature of RT, 250 and 500°C has been maintained. Two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 beryllium </a:t>
            </a:r>
            <a:r>
              <a:rPr lang="en-US" sz="5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grades</a:t>
            </a:r>
            <a:r>
              <a:rPr lang="en-US" sz="5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TGP-56FW (RF, </a:t>
            </a:r>
            <a:r>
              <a:rPr lang="en-US" sz="5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Bochvar</a:t>
            </a:r>
            <a:r>
              <a:rPr lang="en-US" sz="5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Institute) and S-65C (USA, </a:t>
            </a:r>
            <a:r>
              <a:rPr lang="en-US" sz="5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Materion</a:t>
            </a:r>
            <a:r>
              <a:rPr lang="en-US" sz="5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Brush) were studied in these experiments. </a:t>
            </a:r>
            <a:endParaRPr lang="en-US" sz="5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5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tabLst>
                <a:tab pos="182563" algn="l"/>
              </a:tabLst>
            </a:pP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It was found that the main erosion mechanisms are: melting of beryllium, the movement of the melt layer along the plasma flow direction and the droplets splashing. </a:t>
            </a:r>
          </a:p>
          <a:p>
            <a:pPr algn="l" defTabSz="182563"/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Macroscopic erosion of Be strongly depends on the absorbed heat load and initial surface temperature. There is no significant difference of macroscopic erosion of TGP-56FW and S-65C beryllium grades.</a:t>
            </a:r>
          </a:p>
          <a:p>
            <a:pPr algn="l" defTabSz="182563"/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Erosion of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beryllium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derived from the measurement of irradiated </a:t>
            </a:r>
            <a:r>
              <a:rPr lang="en-US" sz="5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</a:t>
            </a:r>
            <a:r>
              <a:rPr lang="en-US" sz="56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considerably higher than erosion value derived from mass loss data. For the mockup armored with beryllium, the highest rate of erosion derived from the profile measurements is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~6–27 times higher than that derived from the mass loss data.</a:t>
            </a:r>
          </a:p>
          <a:p>
            <a:pPr algn="l" defTabSz="182563"/>
            <a:endParaRPr lang="en-US" sz="5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5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experimental data obtained are used for validation of appropriate numerical models and for the estimation of lifetime of the Be armor.</a:t>
            </a:r>
          </a:p>
          <a:p>
            <a:pPr algn="l"/>
            <a:endParaRPr lang="en-US" sz="5600" dirty="0" smtClean="0">
              <a:solidFill>
                <a:schemeClr val="tx1"/>
              </a:solidFill>
            </a:endParaRPr>
          </a:p>
          <a:p>
            <a:pPr algn="l"/>
            <a:endParaRPr lang="en-US" sz="56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15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Paper TH/P7-17 - Summary Slide  (Simulation of Beryllium Erosion and Surface Damage under ITER-like Transient Plasma Heat Loads)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</dc:creator>
  <cp:lastModifiedBy>Lyudmila Potanina</cp:lastModifiedBy>
  <cp:revision>9</cp:revision>
  <dcterms:created xsi:type="dcterms:W3CDTF">2018-10-17T07:04:52Z</dcterms:created>
  <dcterms:modified xsi:type="dcterms:W3CDTF">2018-10-17T09:03:58Z</dcterms:modified>
</cp:coreProperties>
</file>