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52" autoAdjust="0"/>
    <p:restoredTop sz="94660"/>
  </p:normalViewPr>
  <p:slideViewPr>
    <p:cSldViewPr snapToGrid="0" showGuides="1">
      <p:cViewPr varScale="1">
        <p:scale>
          <a:sx n="135" d="100"/>
          <a:sy n="135" d="100"/>
        </p:scale>
        <p:origin x="152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12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66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6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70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80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2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65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92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00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2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44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56C5A-F628-42F2-9998-C38CC61E8A58}" type="datetimeFigureOut">
              <a:rPr kumimoji="1" lang="ja-JP" altLang="en-US" smtClean="0"/>
              <a:t>2018/10/25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E8139-510E-420D-975E-758DEB8D5B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93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7" y="1763765"/>
            <a:ext cx="4612587" cy="25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ワイド画面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National Institute for Fusion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永岡 賢一</dc:creator>
  <cp:lastModifiedBy>永岡 賢一</cp:lastModifiedBy>
  <cp:revision>9</cp:revision>
  <dcterms:created xsi:type="dcterms:W3CDTF">2018-10-24T17:11:56Z</dcterms:created>
  <dcterms:modified xsi:type="dcterms:W3CDTF">2018-10-25T01:36:27Z</dcterms:modified>
</cp:coreProperties>
</file>