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3" r:id="rId1"/>
  </p:sldMasterIdLst>
  <p:notesMasterIdLst>
    <p:notesMasterId r:id="rId3"/>
  </p:notesMasterIdLst>
  <p:handoutMasterIdLst>
    <p:handoutMasterId r:id="rId4"/>
  </p:handoutMasterIdLst>
  <p:sldIdLst>
    <p:sldId id="427" r:id="rId2"/>
  </p:sldIdLst>
  <p:sldSz cx="9144000" cy="6858000" type="screen4x3"/>
  <p:notesSz cx="6858000" cy="9144000"/>
  <p:kinsoku lang="zh-CN" invalStChars="!%),.:;?]}¨·ˇˉ་―‖’”…‰∶、。〃々〉》」』】〕〗！＂＇％），．：；？］｀｜｝～￠" invalEndChars="([{·‘“〈《「『【〔〖（．［｛￡￥"/>
  <p:defaultTextStyle>
    <a:defPPr>
      <a:defRPr lang="zh-CN"/>
    </a:defPPr>
    <a:lvl1pPr algn="l" defTabSz="914400" fontAlgn="base" hangingPunct="1">
      <a:spcBef>
        <a:spcPts val="0"/>
      </a:spcBef>
      <a:spcAft>
        <a:spcPts val="0"/>
      </a:spcAft>
      <a:buNone/>
      <a:defRPr sz="1800" kern="1200">
        <a:solidFill>
          <a:schemeClr val="tx1"/>
        </a:solidFill>
        <a:latin typeface="Century Gothic" charset="0"/>
        <a:ea typeface="ＭＳ Ｐゴシック" pitchFamily="-32" charset="-128"/>
        <a:cs typeface="ＭＳ Ｐゴシック" pitchFamily="-32" charset="-128"/>
      </a:defRPr>
    </a:lvl1pPr>
    <a:lvl2pPr marL="457200" indent="0" algn="l" defTabSz="914400" fontAlgn="base" hangingPunct="1">
      <a:spcBef>
        <a:spcPts val="0"/>
      </a:spcBef>
      <a:spcAft>
        <a:spcPts val="0"/>
      </a:spcAft>
      <a:buNone/>
      <a:defRPr sz="1800" kern="1200">
        <a:solidFill>
          <a:schemeClr val="tx1"/>
        </a:solidFill>
        <a:latin typeface="Century Gothic" charset="0"/>
        <a:ea typeface="ＭＳ Ｐゴシック" pitchFamily="-32" charset="-128"/>
        <a:cs typeface="ＭＳ Ｐゴシック" pitchFamily="-32" charset="-128"/>
      </a:defRPr>
    </a:lvl2pPr>
    <a:lvl3pPr marL="914400" indent="0" algn="l" defTabSz="914400" fontAlgn="base" hangingPunct="1">
      <a:spcBef>
        <a:spcPts val="0"/>
      </a:spcBef>
      <a:spcAft>
        <a:spcPts val="0"/>
      </a:spcAft>
      <a:buNone/>
      <a:defRPr sz="1800" kern="1200">
        <a:solidFill>
          <a:schemeClr val="tx1"/>
        </a:solidFill>
        <a:latin typeface="Century Gothic" charset="0"/>
        <a:ea typeface="ＭＳ Ｐゴシック" pitchFamily="-32" charset="-128"/>
        <a:cs typeface="ＭＳ Ｐゴシック" pitchFamily="-32" charset="-128"/>
      </a:defRPr>
    </a:lvl3pPr>
    <a:lvl4pPr marL="1371600" indent="0" algn="l" defTabSz="914400" fontAlgn="base" hangingPunct="1">
      <a:spcBef>
        <a:spcPts val="0"/>
      </a:spcBef>
      <a:spcAft>
        <a:spcPts val="0"/>
      </a:spcAft>
      <a:buNone/>
      <a:defRPr sz="1800" kern="1200">
        <a:solidFill>
          <a:schemeClr val="tx1"/>
        </a:solidFill>
        <a:latin typeface="Century Gothic" charset="0"/>
        <a:ea typeface="ＭＳ Ｐゴシック" pitchFamily="-32" charset="-128"/>
        <a:cs typeface="ＭＳ Ｐゴシック" pitchFamily="-32" charset="-128"/>
      </a:defRPr>
    </a:lvl4pPr>
    <a:lvl5pPr marL="1828800" indent="0" algn="l" defTabSz="914400" fontAlgn="base" hangingPunct="1">
      <a:spcBef>
        <a:spcPts val="0"/>
      </a:spcBef>
      <a:spcAft>
        <a:spcPts val="0"/>
      </a:spcAft>
      <a:buNone/>
      <a:defRPr sz="1800" kern="1200">
        <a:solidFill>
          <a:schemeClr val="tx1"/>
        </a:solidFill>
        <a:latin typeface="Century Gothic" charset="0"/>
        <a:ea typeface="ＭＳ Ｐゴシック" pitchFamily="-32" charset="-128"/>
        <a:cs typeface="ＭＳ Ｐゴシック" pitchFamily="-32" charset="-128"/>
      </a:defRPr>
    </a:lvl5pPr>
    <a:lvl6pPr marL="2286000" indent="0" algn="l" defTabSz="914400" eaLnBrk="1" fontAlgn="auto" latinLnBrk="0" hangingPunct="1">
      <a:buNone/>
      <a:defRPr sz="1800" kern="1200">
        <a:solidFill>
          <a:schemeClr val="tx1"/>
        </a:solidFill>
        <a:latin typeface="Century Gothic" charset="0"/>
        <a:ea typeface="ＭＳ Ｐゴシック" pitchFamily="-32" charset="-128"/>
        <a:cs typeface="ＭＳ Ｐゴシック" pitchFamily="-32" charset="-128"/>
      </a:defRPr>
    </a:lvl6pPr>
    <a:lvl7pPr marL="2743200" indent="0" algn="l" defTabSz="914400" eaLnBrk="1" fontAlgn="auto" latinLnBrk="0" hangingPunct="1">
      <a:buNone/>
      <a:defRPr sz="1800" kern="1200">
        <a:solidFill>
          <a:schemeClr val="tx1"/>
        </a:solidFill>
        <a:latin typeface="Century Gothic" charset="0"/>
        <a:ea typeface="ＭＳ Ｐゴシック" pitchFamily="-32" charset="-128"/>
        <a:cs typeface="ＭＳ Ｐゴシック" pitchFamily="-32" charset="-128"/>
      </a:defRPr>
    </a:lvl7pPr>
    <a:lvl8pPr marL="3200400" indent="0" algn="l" defTabSz="914400" eaLnBrk="1" fontAlgn="auto" latinLnBrk="0" hangingPunct="1">
      <a:buNone/>
      <a:defRPr sz="1800" kern="1200">
        <a:solidFill>
          <a:schemeClr val="tx1"/>
        </a:solidFill>
        <a:latin typeface="Century Gothic" charset="0"/>
        <a:ea typeface="ＭＳ Ｐゴシック" pitchFamily="-32" charset="-128"/>
        <a:cs typeface="ＭＳ Ｐゴシック" pitchFamily="-32" charset="-128"/>
      </a:defRPr>
    </a:lvl8pPr>
    <a:lvl9pPr marL="3200400" indent="0" algn="l" defTabSz="914400" eaLnBrk="1" fontAlgn="auto" latinLnBrk="0" hangingPunct="1">
      <a:buNone/>
      <a:defRPr sz="1800" kern="1200">
        <a:solidFill>
          <a:schemeClr val="tx1"/>
        </a:solidFill>
        <a:latin typeface="Century Gothic" charset="0"/>
        <a:ea typeface="ＭＳ Ｐゴシック" pitchFamily="-32" charset="-128"/>
        <a:cs typeface="ＭＳ Ｐゴシック" pitchFamily="-32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34B8"/>
    <a:srgbClr val="0033CC"/>
    <a:srgbClr val="00662B"/>
    <a:srgbClr val="CC6600"/>
    <a:srgbClr val="009019"/>
    <a:srgbClr val="FF9900"/>
    <a:srgbClr val="E8DD09"/>
    <a:srgbClr val="00DE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247" autoAdjust="0"/>
    <p:restoredTop sz="94055" autoAdjust="0"/>
  </p:normalViewPr>
  <p:slideViewPr>
    <p:cSldViewPr snapToGrid="0" snapToObjects="1">
      <p:cViewPr varScale="1">
        <p:scale>
          <a:sx n="104" d="100"/>
          <a:sy n="104" d="100"/>
        </p:scale>
        <p:origin x="138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8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0" y="0"/>
      </p:cViewPr>
      <p:guideLst/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5" name="文本框"/>
          <p:cNvSpPr>
            <a:spLocks noGrp="1"/>
          </p:cNvSpPr>
          <p:nvPr>
            <p:ph type="hdr"/>
          </p:nvPr>
        </p:nvSpPr>
        <p:spPr>
          <a:xfrm>
            <a:off x="0" y="0"/>
            <a:ext cx="2973555" cy="457193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r>
              <a:rPr lang="zh-CN" altLang="en-US" sz="1400"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&lt;页眉&gt;</a:t>
            </a:r>
          </a:p>
        </p:txBody>
      </p:sp>
      <p:sp>
        <p:nvSpPr>
          <p:cNvPr id="4146" name="文本框"/>
          <p:cNvSpPr>
            <a:spLocks noGrp="1"/>
          </p:cNvSpPr>
          <p:nvPr>
            <p:ph type="dt"/>
          </p:nvPr>
        </p:nvSpPr>
        <p:spPr>
          <a:xfrm>
            <a:off x="3884340" y="0"/>
            <a:ext cx="2973554" cy="457193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algn="r"/>
            <a:r>
              <a:rPr lang="zh-CN" altLang="en-US" sz="1400"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&lt;日期/时间&gt;</a:t>
            </a:r>
          </a:p>
        </p:txBody>
      </p:sp>
      <p:sp>
        <p:nvSpPr>
          <p:cNvPr id="4147" name="文本框"/>
          <p:cNvSpPr>
            <a:spLocks noGrp="1"/>
          </p:cNvSpPr>
          <p:nvPr>
            <p:ph type="ftr"/>
          </p:nvPr>
        </p:nvSpPr>
        <p:spPr>
          <a:xfrm>
            <a:off x="0" y="8686668"/>
            <a:ext cx="2973555" cy="457193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r>
              <a:rPr lang="zh-CN" altLang="en-US" sz="1400"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&lt;页脚&gt;</a:t>
            </a:r>
          </a:p>
        </p:txBody>
      </p:sp>
      <p:sp>
        <p:nvSpPr>
          <p:cNvPr id="4148" name="文本框"/>
          <p:cNvSpPr>
            <a:spLocks noGrp="1"/>
          </p:cNvSpPr>
          <p:nvPr>
            <p:ph type="sldNum"/>
          </p:nvPr>
        </p:nvSpPr>
        <p:spPr>
          <a:xfrm>
            <a:off x="3884340" y="8686668"/>
            <a:ext cx="2973554" cy="457193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r>
              <a:rPr lang="zh-CN" altLang="en-US" sz="1400"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1439056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文本框"/>
          <p:cNvSpPr>
            <a:spLocks noGrp="1"/>
          </p:cNvSpPr>
          <p:nvPr>
            <p:ph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algn="l"/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" name="文本框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algn="r"/>
            <a:fld id="{CAD2D6BD-DE1B-4B5F-8B41-2702339687B9}" type="datetime1">
              <a:rPr lang="en-US" altLang="zh-CN" sz="1200"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9/25/2018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" name="对象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mpd="sng">
            <a:solidFill>
              <a:srgbClr val="000000"/>
            </a:solidFill>
            <a:prstDash val="solid"/>
            <a:miter/>
          </a:ln>
        </p:spPr>
      </p:sp>
      <p:sp>
        <p:nvSpPr>
          <p:cNvPr id="47" name="文本框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48" name="文本框"/>
          <p:cNvSpPr>
            <a:spLocks noGrp="1"/>
          </p:cNvSpPr>
          <p:nvPr>
            <p:ph type="ftr" idx="4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l"/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2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2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2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2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2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2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2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2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2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3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3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3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3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3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3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3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3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3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3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4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4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4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4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4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4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4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4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4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4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5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5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5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5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5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5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5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5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5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5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6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6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6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6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6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6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6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6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6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6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7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7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7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7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7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7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7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7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7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7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8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8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8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8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8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8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8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8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8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8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9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9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9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9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9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9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9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9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9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9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0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0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0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0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0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0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0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0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0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0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1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1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1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1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1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1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1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1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1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2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2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2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2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2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2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2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2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2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3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3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3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3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3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3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3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3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3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3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4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4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4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4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4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4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4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4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4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4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5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5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5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5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5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5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5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5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5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5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6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6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6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6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6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6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6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6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6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6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7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7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7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7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7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7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7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7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7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7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8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8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8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8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8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8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8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8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8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8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9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9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9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9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9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9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9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9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9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9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0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0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0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0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0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0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0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0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0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0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1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1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1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1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1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1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1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1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1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2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2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2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2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2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2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2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2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2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3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3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3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3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3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3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3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3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3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3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4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4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4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4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4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4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4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4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4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4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5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5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5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5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5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5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5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5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5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5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6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6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6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6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6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6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6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6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6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6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7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7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7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7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7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7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7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7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7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7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8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8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8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8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8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8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8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8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8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8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9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9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9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9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9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9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9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9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9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9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0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0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0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0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0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0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0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0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0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0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1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1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1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1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1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1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1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1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1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2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2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2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2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2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2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2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2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2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3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3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3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3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3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3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3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3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3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3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4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4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4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4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4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4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4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4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4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4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5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5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5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5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5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5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5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5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5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5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6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6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6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6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6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6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6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6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6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6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7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7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7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7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7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7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7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7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7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7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8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8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8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8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8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8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8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8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8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8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9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9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9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9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9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9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9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9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9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9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0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0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0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0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0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0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0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0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0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0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1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1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1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1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1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1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1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1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1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2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2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2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2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2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2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2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2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2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3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3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3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3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3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3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3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3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3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3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4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4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4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4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4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4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4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4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4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4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5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5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5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5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5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5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5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5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5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5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6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6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6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6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6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6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6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6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6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6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7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7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7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7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7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7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7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7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7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7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8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8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8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8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8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8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8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8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8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8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9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9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9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9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9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9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9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9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9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9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0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0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0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0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0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0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0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0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0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0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1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1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1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1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1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1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1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1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1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2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2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2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2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2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2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2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2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2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3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3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3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3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3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3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3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3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3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3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4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4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4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4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4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4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4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4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4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4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5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5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5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5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5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5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5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5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5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5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6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6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6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6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6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6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6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6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6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6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7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7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7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7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7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7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7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7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7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7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8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8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8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8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8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8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8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8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8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8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9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9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9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9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9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9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9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9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9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9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0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0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0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0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0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0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0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0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0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0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1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1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1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1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1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1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1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1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1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2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2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2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2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2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2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2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2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2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3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3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3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3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3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3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3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3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3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3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4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4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4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4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4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4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4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4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4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4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5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5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5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5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5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5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5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5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5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5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6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6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6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6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6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6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6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6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6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6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7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7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7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7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7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7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7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7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7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7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8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8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8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8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8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8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8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8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8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8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9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9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9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9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9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9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9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9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9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9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0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0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0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0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0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0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0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0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0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0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1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1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1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1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1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1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1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1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1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2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2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2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2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2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2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2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2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2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3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3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3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3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3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3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3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3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3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3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4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4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4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4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4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4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4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4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4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4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5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5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5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5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5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5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5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5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5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5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6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6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6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6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6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6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6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6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6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6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7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7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7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7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7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7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7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7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7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7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8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8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8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8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8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8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8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8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8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8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9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9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9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9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9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9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9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9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9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9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0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0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0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0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0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0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0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0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0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0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1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1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1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1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1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1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1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1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1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2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2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2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2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2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2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2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2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2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3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3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3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3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3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3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3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3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3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3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4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4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4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4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4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4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4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4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4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4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5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5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5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5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5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5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5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5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5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5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6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6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6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6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6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6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6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6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6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6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7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7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7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7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7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7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7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7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7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7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8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8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8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8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8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8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8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8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8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8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9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9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9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9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9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9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9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9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9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9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0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0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0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0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0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0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0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0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0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0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1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1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1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1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1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1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1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1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1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2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2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2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2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2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2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2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2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2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3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3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3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3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3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3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3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3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3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3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4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4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4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4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4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4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4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4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4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4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5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5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5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5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5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5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5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5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5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5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6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6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6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6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6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6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6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6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6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6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7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7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7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7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7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7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7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7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7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7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8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8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8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8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8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8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8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8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8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8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9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9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9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9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9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9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9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9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9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9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0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0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0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0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0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0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0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0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0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0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1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1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1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1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1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1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1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1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1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2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2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2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2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2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2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2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2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2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3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3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3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3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3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3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3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3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3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3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4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4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4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4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4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4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4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4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4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4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5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5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5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5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5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5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5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5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5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5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6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6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6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6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6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6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6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6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6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6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7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7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7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7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7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7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7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7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7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7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8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8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8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8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8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8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8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8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8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8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9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9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9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9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9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9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9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9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9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9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0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0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0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0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0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0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0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0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0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0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1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1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1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1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1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1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1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1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1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2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2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2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2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2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2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2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2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2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3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3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3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3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3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3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3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3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3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3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4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4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4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4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4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4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4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4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4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4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5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5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5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5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5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5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5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5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5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5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6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6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6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6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6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6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6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6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6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6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7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7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7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7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7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7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7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7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7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7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8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8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8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8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8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8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8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8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8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8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9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9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9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9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9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9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9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9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9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9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0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0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0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0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0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0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0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0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0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0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1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1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1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1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1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1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1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1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1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2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2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2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2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2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2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2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2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2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3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3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3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3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3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3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3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3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3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3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4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4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4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4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4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4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4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4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4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4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5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5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5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5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5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5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5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5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5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5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6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6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6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6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6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6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6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6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6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6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7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7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7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7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7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7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7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7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7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7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8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8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8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8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8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8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8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8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8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8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9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9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9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9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9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9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9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9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9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9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0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0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0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0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0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0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0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0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0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0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1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1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1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1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1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1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1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1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1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2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2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2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2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2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2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2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2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2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3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3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3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3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3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3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3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3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3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3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4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4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4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4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4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4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4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4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4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4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5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5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5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5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5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5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5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5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5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5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6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6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6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6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6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6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6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6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6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6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7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7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7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7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7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7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7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7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7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7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8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8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8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8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8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8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8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8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8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8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9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9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9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9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9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9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9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9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9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9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0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0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0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0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0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0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0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0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0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0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1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1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1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1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1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1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1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1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1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2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2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2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2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2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2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2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2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2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3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3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3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3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3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3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3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3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3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3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4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4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4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4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4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4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4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4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4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4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5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5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5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5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5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5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5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5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5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5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6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6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6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6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6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6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6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6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6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6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7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7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7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7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7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7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7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7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7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7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8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8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8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8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8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8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8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8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8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8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9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9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9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9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9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9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9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9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9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9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0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0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0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0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0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0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0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0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0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0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1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1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1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1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1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1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1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1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1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2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2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2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2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2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2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2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2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2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3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3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3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3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3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3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3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3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3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3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4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4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4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4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4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4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4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4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4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4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5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5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5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5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5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5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5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5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5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5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6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6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6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6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6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6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6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6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6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6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7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7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7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7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7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7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7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7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7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7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8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8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8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8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8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8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8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8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8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8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9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9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9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9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9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9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9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9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9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9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0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0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0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0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0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0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0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0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0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0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1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1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1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1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1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1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1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1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1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2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2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2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2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2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2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2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2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2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3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3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3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3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3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3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3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3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3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3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4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4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4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4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4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4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4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4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4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4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5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5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5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5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5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5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5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5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5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5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6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6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6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6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6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6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6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6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6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6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7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7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7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7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7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7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7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7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7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7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8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8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8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8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8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8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8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8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8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8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9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9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9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9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9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9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9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9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9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9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0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0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0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0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0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0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0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0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0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0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1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1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1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1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1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1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1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1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1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2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2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2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2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2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2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2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2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2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3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3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3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3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3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3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3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3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3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3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4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4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4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4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4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4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4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4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4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4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5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5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5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5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5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5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5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5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5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5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6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6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6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6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6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6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6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6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6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6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7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7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7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7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7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7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7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7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7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7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8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8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8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8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8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8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8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8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8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8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9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9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9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9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9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9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9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9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9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9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0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0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0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0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0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0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0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0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0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0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1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1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1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1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1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1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1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1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1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2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2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2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2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2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2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2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2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2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3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3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3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3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3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3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3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3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3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3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4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4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4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4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4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4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4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4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4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4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5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5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5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5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5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5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5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5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5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5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6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6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6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6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6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6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6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6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6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6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7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7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7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7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7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7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7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7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7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7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8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8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8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8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8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8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8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8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8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8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9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9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9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9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9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9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9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9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9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9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0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0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0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0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0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0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0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0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0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0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1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1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1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1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1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1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1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1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1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2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2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2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2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2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2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2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2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2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3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3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3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3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3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3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3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3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3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3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4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4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4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4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4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4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4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4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4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4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5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5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5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5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5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5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5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5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5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5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6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6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6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6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6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6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6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6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6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6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7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7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7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7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7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7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7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7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7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7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8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8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8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8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8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8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8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8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8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8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9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9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9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9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9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9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9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9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9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9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0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0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0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0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0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0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0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0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0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0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1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1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1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1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1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1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1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1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1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2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2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2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2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2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2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2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2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2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3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3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3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3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3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3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3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3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3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3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4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4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4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4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4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4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4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4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4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4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5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5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5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5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5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5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5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5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5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5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6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6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6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6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6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6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6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6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6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6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7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7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7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7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7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7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7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7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7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7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8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8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8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8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8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8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8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8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8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8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9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9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9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9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9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9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9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9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9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9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0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0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0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0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0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0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0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0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0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0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1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1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1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1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1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1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1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1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1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2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2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2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2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2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2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2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2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2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3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3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3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3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3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3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3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3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3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3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4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4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4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4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4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4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4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4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4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4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5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5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5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5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5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5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5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5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5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5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6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6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6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6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6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6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6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6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6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6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7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7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7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7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7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7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7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7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7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7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8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8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8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8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8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8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8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8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8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8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9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9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9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9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9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9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9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9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9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9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0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0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0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0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0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0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0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0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0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0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1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1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1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1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1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1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1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1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1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2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2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2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2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2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2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2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2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2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3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3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3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3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3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3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3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3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3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3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4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4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4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4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4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4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4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4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4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4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5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5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5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5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5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5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5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5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5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5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6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6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6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6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6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6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6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6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6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6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7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7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7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7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7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7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7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7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7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7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8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8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8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8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8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8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8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8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8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8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9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9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9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9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9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9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9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9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9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9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0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0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0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0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0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0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0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0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0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0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1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1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1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1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1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1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1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1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1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2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2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2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2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2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2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2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2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2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3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3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3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3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3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3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3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3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3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3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4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4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4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4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4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4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4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4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4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4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5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5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5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5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5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5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5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5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5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5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6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6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6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6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6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6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6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6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6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6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7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7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7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7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7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7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7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7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7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7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8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8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8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8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8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8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8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8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8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8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9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9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9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9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9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9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9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9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9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9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0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0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0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0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0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0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0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0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0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0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1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1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1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1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1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1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1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1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1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2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2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2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2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2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2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2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2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2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3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3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3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3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3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3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3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3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3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3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4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4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4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4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4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4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4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4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4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4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5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5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5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5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5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5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5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5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5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5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6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6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6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6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6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6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6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6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6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6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7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7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7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7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7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7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7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7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7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7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8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8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8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8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8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8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8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8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8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8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9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9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9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9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9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9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9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9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9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9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0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0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0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0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0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0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0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0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0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0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1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1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1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1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1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1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1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1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1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2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2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2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2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2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2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2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2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2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3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3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3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3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3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3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3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3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3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3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4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4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4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4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4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4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4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4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4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4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5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5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5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5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5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5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5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5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5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5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6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6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6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6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6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6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6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6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6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6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7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7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7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7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7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7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7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7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7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7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8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8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8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8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8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8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8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8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8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8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9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9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9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9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9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9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9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9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9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9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0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0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0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0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0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0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0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0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0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0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1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1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1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1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1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1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1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1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1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2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2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2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2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2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2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2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2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2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3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3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3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3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3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3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3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3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3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3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4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4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4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4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4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4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4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4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4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4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5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5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5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5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5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5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5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5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5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5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6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6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6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6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6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6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6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6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6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6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7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7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7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7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7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7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7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7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7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7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8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8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8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8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8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8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8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8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8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8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9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9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9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9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9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9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9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9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9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9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0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0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0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0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0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0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0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0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0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0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1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1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1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1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1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1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1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1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1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2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2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2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2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2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2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2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2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2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3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3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3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3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3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3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3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3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3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3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4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4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4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4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4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4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4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4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4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4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5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5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5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5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5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5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5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5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5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5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6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6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6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6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6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6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6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6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6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6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7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7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7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7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7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7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7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7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7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7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8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8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8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8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8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8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8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8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8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8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9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9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9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9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9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9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9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9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9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9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0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0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0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0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0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0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0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0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0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0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1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1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1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1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1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1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1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1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1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2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2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2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2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2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2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2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2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2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3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3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3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3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3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3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3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3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3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3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4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4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4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4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4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4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4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4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4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4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5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5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5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5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5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5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5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5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5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5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6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6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6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6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6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6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6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6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6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6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7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7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7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7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7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7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7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7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7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7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8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8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8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8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8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8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8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8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8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8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9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9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9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9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9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9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9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9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9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9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0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0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0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0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0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0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0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0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0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0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1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1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1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1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1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1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1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1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1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2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2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2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2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2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2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2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2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2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3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3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3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3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3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3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3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3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3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3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4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4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4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4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4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4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4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4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4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4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5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5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5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5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5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5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5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5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5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5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6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6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6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6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6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6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6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6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6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6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7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7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7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7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7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7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7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7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7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7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8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8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8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8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8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8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8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8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8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8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9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9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9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9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9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9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9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9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9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9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0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0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0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0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0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0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0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0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0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0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1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1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1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1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1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1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1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1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1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2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2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2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2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2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2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2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2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2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3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3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3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3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3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3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3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3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3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3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4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4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4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4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4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4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4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4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4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4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5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5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5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5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5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5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5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5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5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5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6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6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6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6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6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6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6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6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6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6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7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7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7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7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7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7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7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7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7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7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8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8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8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8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8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8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8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8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8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8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9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9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9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9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9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9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9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9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9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9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0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0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0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0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0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0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0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0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0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0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1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1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1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1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1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1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1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1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1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2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2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2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2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2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2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2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2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2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3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3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3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3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3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3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3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3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3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3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4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4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4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4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4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4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4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4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4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4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5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5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5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5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5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5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5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5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5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5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6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6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6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6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6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6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6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6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6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6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7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7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7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7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7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7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7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7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7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7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8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8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8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8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8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8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8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8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8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8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9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9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9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9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9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9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9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9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9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9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0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0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0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0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0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0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0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0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0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0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1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1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1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1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1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1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1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1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1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2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2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2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2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2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2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2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2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2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3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3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3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3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3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3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3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3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3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3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4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4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4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4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4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4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4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4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4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4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5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5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5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5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5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5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5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5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5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5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6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6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6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6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6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6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6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6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6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6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7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7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7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7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7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7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7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7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7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7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8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8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8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8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8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8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8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8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8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8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9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9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9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9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9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9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9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9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9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9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0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0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0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0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0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0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0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0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0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0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1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1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1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1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1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1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1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1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1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2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2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2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2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2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2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2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2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2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3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3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3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3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3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3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3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3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3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3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4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4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4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4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4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1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2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3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4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4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4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4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4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5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5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5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5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5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5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5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5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5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5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6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6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6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6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6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6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6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6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6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6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7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7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7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7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7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7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7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7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7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7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8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8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8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8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8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8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8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8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8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8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9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9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9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9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9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9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9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9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9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19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0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0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0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0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0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0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0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0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0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0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1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1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1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1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1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1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1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1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1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2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2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2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2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2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2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2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2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2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3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3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3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3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3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3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3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3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3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3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4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4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4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4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4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4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4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4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4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4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5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5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5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5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5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5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5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5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5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5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6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6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6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6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6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6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6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6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6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6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7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7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7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7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7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7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7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7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7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7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8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8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8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8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8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8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8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8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8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8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9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9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9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9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9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9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9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9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9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29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0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0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0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0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0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0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0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0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0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0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1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1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1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1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1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1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1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1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1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2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2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2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2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2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2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2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2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2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3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3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3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3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3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3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3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3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3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3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4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4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4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4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4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4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4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4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4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4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5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5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5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5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5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5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5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5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5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5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6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6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6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6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6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6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6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6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6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6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7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7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7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7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7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7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7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7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7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7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8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8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8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8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8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8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8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8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8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8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9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9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9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9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9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9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9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9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9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39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0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0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0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0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0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0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0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0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0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0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1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1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1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1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1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1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1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1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1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2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2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2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2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2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2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2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2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2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3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3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3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3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3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3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3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3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3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3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4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4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4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4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4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4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4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4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4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4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5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5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5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5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5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5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5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5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5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5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6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6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6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6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6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6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6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6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6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6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7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7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7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7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7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7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7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7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7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7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8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8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8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8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8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8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8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8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8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8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9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9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9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9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9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9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9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9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9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49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0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0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0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0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0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0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0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0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0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0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1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1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1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1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1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1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1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1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1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2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2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2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2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2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2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2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2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2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3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3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3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3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3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3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3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3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3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3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4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4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4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4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4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4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4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4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4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4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5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5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5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5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5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5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5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5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5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5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6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6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6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6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6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6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6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6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6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6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7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7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7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7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7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7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7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7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7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7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8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8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8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8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8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8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8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8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8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8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9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9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9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9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9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9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9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9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9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59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0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0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0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0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0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0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0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0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0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0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1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1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1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1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1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1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1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1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1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2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2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2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2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2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2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2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2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2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3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3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3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3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3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3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3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3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3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3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4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4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4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4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4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4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4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4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4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4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5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5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5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5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5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5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5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5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5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5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6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6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6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6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6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6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6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6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6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6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7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7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7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7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7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7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7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7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7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7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8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8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8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8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8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8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8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8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8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8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9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9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9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9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9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9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9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9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9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69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0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0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0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0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0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0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0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0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0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0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1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1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1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1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1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1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1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1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1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2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2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2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2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2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2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2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2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2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3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3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3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3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3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3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3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3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3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3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4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4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4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4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4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4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4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4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4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4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5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5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5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5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5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5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5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5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5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5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6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6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6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6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6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6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6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6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6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6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7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7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7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7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7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7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7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7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7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7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8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8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8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8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8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8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8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8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8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8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9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9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9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9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9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9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9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9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9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79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0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0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0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0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0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0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0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0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0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0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1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1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1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1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1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1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1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1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1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2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2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2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2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2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2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2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2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2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3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3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3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3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3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3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3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3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3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3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4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4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4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4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4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4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4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4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4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4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5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5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5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5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5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5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5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5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5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5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6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6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6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6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6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6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6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6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6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6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7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7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7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7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7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7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7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7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7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7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8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8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8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8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8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8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8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8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8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8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9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9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9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9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9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9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9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9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9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89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0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0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0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0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0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0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0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0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0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0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1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1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1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1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1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1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1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1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1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2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2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2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2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2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2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2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2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2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3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3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3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3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3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3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3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3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3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3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4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4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4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4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4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4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4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4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4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4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5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5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5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5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5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5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5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5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5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5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6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6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6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6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6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6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6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6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6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6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7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7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7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7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7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7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7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7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7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7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8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8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8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8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8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8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8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8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8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8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9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9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9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9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9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9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9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9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9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499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0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0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0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0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0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0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0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0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0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0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1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1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1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1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1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1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1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1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1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2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2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2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2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2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2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2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2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2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3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3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3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3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3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3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3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3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3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3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4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4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4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4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4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4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4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4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4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4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5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5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5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5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5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5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5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5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5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5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6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6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6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6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6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6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6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6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6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6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7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7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7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7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7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7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7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7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7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7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8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8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8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8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8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8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8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8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8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8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9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9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9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9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9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9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9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9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9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09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0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0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0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0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0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0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0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0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0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0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1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1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1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1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1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1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1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1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1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2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2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2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2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2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2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2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2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2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3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3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3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3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3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3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3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3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3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3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4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4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4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4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4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4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4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4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4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4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5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5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5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5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5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5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5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5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5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5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6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6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6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6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6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6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6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6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6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6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7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7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7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7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7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7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7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7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7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7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8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8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8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8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8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8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8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8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8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8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9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9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9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9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9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9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9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9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9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19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0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0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0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0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0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0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0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0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0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0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1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1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1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1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1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1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1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1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1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2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2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2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2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2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2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2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2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2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3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3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3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3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3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3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3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3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3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3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4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4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4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4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4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4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4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4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4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4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5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5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5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5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5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5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5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5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5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5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6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6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6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6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6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6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6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6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6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6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7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7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7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7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7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7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7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7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7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7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8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8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8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8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8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8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8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8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8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8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9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9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9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9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9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9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9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9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9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29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0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0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0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0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0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0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0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0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0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0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1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1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1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1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1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1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1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1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1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2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2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2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2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2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2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2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2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2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3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3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3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3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3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3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3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3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3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3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4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4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4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4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4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4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4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4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4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4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5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5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5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5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5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5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5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5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5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5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6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6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6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6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6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6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6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6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6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6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7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7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7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7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7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7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7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7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7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7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8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8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8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8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8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8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8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8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8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8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9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9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9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9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9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9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9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9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9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39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0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0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0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0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0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0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0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0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0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0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1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1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1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1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1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1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1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1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1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2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2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2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2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2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2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2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2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2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3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3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3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3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3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3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3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3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3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3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4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4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4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4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4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4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4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4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4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4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5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5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5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5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5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5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5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5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5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5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6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6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6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6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6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6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6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6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6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6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7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7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7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7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7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7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7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7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7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7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8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8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8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8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8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8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8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8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8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8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9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9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9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9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9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9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9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9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9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49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0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0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0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0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0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0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0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0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0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0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1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1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1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1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1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1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1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1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1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2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2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2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2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2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2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2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2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2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3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3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3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3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3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3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3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3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3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3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4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4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4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4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4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4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4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4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4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4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5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5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5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5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5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5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5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5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5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5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6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6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6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6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6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6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6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6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6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6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7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7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7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7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7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7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7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7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7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7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8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8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8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8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8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8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8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8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8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8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9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9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9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9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9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9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9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9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9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59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0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0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0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0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0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0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0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0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0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0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1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1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1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1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1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1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1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1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1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2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2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2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2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2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2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2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2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2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3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3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3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3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3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3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3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3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3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3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4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4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4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4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4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4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4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4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4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4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5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5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5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5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5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5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5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5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5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5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6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6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6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6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6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6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6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6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6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6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7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7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7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7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7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7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7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7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7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7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8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8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8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8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8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8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8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8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8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8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9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9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9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9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9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9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9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9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9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69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0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0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0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0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0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0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0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0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0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0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1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1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1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1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1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1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1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1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1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2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2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2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2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2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2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2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2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2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3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3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3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3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3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3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3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3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3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3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4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4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4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4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4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4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4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4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4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4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5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5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5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5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5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5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5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5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5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5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6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6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6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6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6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6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6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6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6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6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7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7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7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7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7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7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7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7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7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7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8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8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8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8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8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8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8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8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8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8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9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9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9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9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9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9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9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9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9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79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0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0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0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0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0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0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0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0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0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0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1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1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1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1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1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1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1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1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1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2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2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2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2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2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2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2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2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2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3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3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3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3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3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3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3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3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3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3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4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4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4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4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4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4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4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4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4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4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5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5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5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5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5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5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5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5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5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5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6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6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6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6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6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6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6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6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6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6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7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7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7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7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7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7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7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7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7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7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8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8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8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8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8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8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8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8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8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8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9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9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9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9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9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9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9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9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9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89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0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0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0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0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0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0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0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0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0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0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1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1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1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1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1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1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1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1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1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2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2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2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2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2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2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2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2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2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3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3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3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3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3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3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3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3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3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3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4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4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4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4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4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4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4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4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4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4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5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5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5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5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5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5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5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5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5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5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6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6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6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6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6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6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6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6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6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6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7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7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7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7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7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7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7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7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7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7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8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8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8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8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8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8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8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8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8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8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9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9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9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9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9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9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9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9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9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599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0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0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0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0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0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0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0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0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0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0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1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1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1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1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1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1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1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1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1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2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2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2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2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2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2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2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2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2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3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3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3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3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3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3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3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3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3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3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4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4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4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4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4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4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4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4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4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4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5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5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5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5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5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5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5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5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5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5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6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6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6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6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6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6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6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6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6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6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7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7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7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7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7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7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7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7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7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7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8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8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8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8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8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8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8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8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8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8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9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9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9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9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9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9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9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9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9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09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0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0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0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0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0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0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0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0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0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0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1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1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1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1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1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1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1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1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1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2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2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2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2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2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2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2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2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2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3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3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3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3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3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3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3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3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3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3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4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4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4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4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4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4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4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4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4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4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5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5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5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5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5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5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5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5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5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5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6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6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6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6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6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6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6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6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6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6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7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7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7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7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7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7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7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7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7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7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8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8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8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8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8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8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8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8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8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8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9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9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9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9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9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9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9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9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9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19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0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0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0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0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0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0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0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0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0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0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1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1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1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1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1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1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1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1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1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2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2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2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2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2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2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2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2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2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3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3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3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3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3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3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3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3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3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3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4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4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4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4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4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4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4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4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4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4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5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5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5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5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5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5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5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5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5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5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6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6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6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6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6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6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6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6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6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6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7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7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7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7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7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7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7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7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7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7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8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8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8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8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8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8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8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8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8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8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9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9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9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9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9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9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9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9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9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29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0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0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0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0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0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0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0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0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0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0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1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1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1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1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1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1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1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1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1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2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2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2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2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2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2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2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2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2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3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3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3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3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3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3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3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3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3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3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4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4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4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4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4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4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4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4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4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4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5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5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5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5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5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5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5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5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5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5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6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6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6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6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6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6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6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6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6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6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7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7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7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7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7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7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7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7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7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7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8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8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8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8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8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8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8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8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8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8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9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9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9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9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9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9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9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9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9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39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0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0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0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0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0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0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0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0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0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0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1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1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1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1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1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1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1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1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1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2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2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2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2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2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2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2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2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2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3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3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3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3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3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3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3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3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3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3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4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4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4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4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4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4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4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4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4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4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5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5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5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5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5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5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5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5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5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5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6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6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6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6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6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6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6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6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6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6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7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7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7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7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7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7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7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7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7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7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8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8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8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8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8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8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8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8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8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8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9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9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9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9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9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9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9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9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9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49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0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0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0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0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0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0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0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0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0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0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1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1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1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1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1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1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1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1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1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2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2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2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2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2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2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2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2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2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3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3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3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3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3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3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3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3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3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3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4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4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4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4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4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4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4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4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4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4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5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5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5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5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5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5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5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5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5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5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6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6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6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6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6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6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6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6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6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6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7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7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7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7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7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7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7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7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7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7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8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8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8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8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8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8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8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8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8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8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9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9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9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9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9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9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9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9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9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59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0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0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0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0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0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0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0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0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0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0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1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1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1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1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1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1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1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1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1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2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2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2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2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2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2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2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2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2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3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3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3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3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3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3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3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3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3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3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4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4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4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4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4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4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4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4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4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4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5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5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5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5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5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5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5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5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5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5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6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6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6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6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6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6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6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6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6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6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7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7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7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7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7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7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7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7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7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7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8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8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8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8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8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8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8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8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8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8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9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9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9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9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9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9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9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9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9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69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0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0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0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0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0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0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0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0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0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0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1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1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1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1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1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1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1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1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1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2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2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2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2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2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2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2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2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2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3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3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3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3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3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3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3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3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3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3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4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4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4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4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4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4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4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4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4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4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5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5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5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5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5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5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5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5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5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5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6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6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6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6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6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6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6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6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6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6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7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7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7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7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7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7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7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7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7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7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8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8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8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8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8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8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8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8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8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8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9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9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9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9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9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9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9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9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9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79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0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0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0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0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0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0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0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0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0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0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1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1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1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1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1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1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1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1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1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2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2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2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2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2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2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2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2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2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3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3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3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3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3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3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3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3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3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3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4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4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4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4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4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4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4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4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4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4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5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5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5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5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5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5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5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5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5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5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6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6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6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6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6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6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6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6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6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6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7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7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7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7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7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7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7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7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7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7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8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8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8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8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8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8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8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8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8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8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9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9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9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9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9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9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9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9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9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89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0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0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0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0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0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0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0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0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0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0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1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1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1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1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1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1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1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1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1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2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2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2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2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2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2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2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2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2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3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3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3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3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3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3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3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3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3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3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4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4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4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4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4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4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4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4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4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4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5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5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5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5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5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5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5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5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5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5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6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6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6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6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6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6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6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6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6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6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7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7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7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7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7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7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7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7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7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7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8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8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8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8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8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8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8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8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8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8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9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9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9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9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9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9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9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9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9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699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0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0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0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0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0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0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0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0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0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0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1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1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1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1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1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1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1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1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1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2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2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2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2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2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2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2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2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2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3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3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3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3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3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3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3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3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3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3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4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4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4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4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4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4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4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4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4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4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5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5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5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5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5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5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5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5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5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5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6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6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6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6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6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6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6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6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6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6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7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7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7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7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7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7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7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7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7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7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8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8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8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8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8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8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8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8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8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8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9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9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9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9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9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9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9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9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9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09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0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0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0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0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0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0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0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0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0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0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1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1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1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1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1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1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1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1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1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2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2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2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2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2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2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2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2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2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3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3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3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3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3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3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3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3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3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3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4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4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4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4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4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4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4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4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4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4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5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5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5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5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5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5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5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5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5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5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6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6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6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6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6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6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6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6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6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6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7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7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7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7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7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7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7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7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7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7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8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8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8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8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8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8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8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8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8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8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9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9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9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9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9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9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9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9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9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19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0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0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0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0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0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0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0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0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0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0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1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1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1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1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1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1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1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1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1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2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2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2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2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2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2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2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2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2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3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3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3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3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3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3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3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3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3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3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4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4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4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4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4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4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4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4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4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4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5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5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5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5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5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5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5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5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5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5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6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6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6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6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6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6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6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6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6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6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7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7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7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7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7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7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7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7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7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7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8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8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8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8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8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8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8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8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8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8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9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9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9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9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9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9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9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9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9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29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0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0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0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0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0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0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0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0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0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0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1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1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1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1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1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1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1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1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1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2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2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2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2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2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2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2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2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2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3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3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3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3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3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3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3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3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3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3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4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4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4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4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4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4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4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4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4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4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5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5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5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5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5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5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5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5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5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5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6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6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6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6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6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6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6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6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6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6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7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7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7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7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7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7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7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7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7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7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8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8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8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8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8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8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8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8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8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8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9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9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9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9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9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9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9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9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9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39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0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0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0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0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0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0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0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0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0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0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1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1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1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1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1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1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1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1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1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2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2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2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2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2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2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2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2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2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3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3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3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3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3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3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3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3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3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3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4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4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4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4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4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4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4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4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4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4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5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5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5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5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5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5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5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5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5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5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6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6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6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6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6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6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6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6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6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6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7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7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7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7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7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7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7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7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7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7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8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8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8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8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8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8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8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8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8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8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9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9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9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9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9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9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9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9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9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49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0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0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0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0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0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0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0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0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0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0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1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1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1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1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1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1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1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1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1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2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2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2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2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2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2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2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2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2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3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3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3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3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3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3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3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3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3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3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4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4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4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4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4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4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4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4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4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4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5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5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5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5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5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5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5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5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5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5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6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6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6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6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6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6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6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6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6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6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7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7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7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7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7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7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7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7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7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7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8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8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8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8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8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8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8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8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8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8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9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9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9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9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9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9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9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9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9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59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0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0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0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0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0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0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0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0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0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0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1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1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1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1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1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1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1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1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1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2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2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2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2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2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2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2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2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2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3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3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3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3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3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3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3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3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3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3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4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4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4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4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4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4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4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4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4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4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5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5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5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5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5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5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5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5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5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5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6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6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6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6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6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6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6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6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6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6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7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7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7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7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7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7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7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7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7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7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8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8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8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8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8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8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8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8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8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8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9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9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9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9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9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9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9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9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9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69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0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0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0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0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0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0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0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0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0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0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1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1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1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1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1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1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1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1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1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2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2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2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2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2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2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2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2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2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3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3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3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3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3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3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3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3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3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3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4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4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4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4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4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4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4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4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4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4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5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5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5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5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5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5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5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5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5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5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6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6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6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6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6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6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6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6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6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6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7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7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7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7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7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7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7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7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7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7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8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8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8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8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8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8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8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8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8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8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9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9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9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9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9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9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9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9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9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79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0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0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0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0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0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0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0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0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0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0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1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1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1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1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1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1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1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1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1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2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2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2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2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2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2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2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2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2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3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3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3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3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3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3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3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3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3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3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4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4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4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4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4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4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4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4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4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4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5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5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5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5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5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5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5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5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5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5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6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6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6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6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6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6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6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6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6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6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7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7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7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7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7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7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7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7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7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7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8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8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8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8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8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8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8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8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8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8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9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9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9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9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9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9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9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9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9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89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0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0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0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0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0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0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0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0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0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0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1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1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1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1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1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1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1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1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1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2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2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2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2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2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2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2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2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2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3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3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3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3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3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3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3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3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3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3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4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4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4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4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4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4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4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4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4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4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5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5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5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5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5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5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5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5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5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5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6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6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6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6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6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6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6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6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6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6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7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7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7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7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7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7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7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7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7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7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8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8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8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8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8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8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8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8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8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8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9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9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9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9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9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9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9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9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9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799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0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0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0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0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0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0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0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0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0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0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1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1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1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1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1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1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1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1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1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2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2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2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2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2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2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2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2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2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3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3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3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3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3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3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3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3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3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3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4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4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4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4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4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4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4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4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4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4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5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5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5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5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5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5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5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5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5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5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6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6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6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6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6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6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6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6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6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6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7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7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7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7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7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7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7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7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7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7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8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8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8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8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8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8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8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8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8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8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9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9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9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9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9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9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9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9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9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09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0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0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0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0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0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0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0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0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0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0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1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1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1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1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1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1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1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1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1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2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2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2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2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2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2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2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2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2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2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3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3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3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3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3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3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3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3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3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3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4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4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4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4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4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4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4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4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4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4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5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5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5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5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5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5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5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5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5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5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6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6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6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6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6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6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6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6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6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6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7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7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7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7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7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7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7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7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7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7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8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8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8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8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8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8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8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8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8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89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90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91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92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9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94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95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96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9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  <p:sp>
        <p:nvSpPr>
          <p:cNvPr id="8198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>
                <a:solidFill>
                  <a:schemeClr val="tx1"/>
                </a:solidFill>
                <a:latin typeface="Century Gothic" charset="0"/>
                <a:ea typeface="ＭＳ Ｐゴシック" pitchFamily="-32" charset="-128"/>
                <a:cs typeface="ＭＳ Ｐゴシック" pitchFamily="-32" charset="-128"/>
              </a:rPr>
              <a:t>‹#›</a:t>
            </a:fld>
            <a:endParaRPr lang="en-US" altLang="zh-CN" sz="1200">
              <a:latin typeface="Century Gothic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86402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4400" eaLnBrk="0" fontAlgn="base" hangingPunct="0">
      <a:spcBef>
        <a:spcPct val="30000"/>
      </a:spcBef>
      <a:spcAft>
        <a:spcPts val="0"/>
      </a:spcAft>
      <a:buNone/>
      <a:defRPr sz="1200" kern="1200">
        <a:solidFill>
          <a:schemeClr val="tx1"/>
        </a:solidFill>
        <a:latin typeface="Calibri" pitchFamily="-31" charset="0"/>
        <a:ea typeface="ＭＳ Ｐゴシック" pitchFamily="-32" charset="-128"/>
        <a:cs typeface="ＭＳ Ｐゴシック" pitchFamily="-32" charset="-128"/>
      </a:defRPr>
    </a:lvl1pPr>
    <a:lvl2pPr marL="457200" indent="0" algn="l" defTabSz="914400" eaLnBrk="0" fontAlgn="base" hangingPunct="0">
      <a:spcBef>
        <a:spcPct val="30000"/>
      </a:spcBef>
      <a:spcAft>
        <a:spcPts val="0"/>
      </a:spcAft>
      <a:buNone/>
      <a:defRPr sz="1200" kern="1200">
        <a:solidFill>
          <a:schemeClr val="tx1"/>
        </a:solidFill>
        <a:latin typeface="Calibri" pitchFamily="-31" charset="0"/>
        <a:ea typeface="ＭＳ Ｐゴシック" pitchFamily="-32" charset="-128"/>
        <a:cs typeface="Calibri" pitchFamily="-31" charset="0"/>
      </a:defRPr>
    </a:lvl2pPr>
    <a:lvl3pPr marL="914400" indent="0" algn="l" defTabSz="914400" eaLnBrk="0" fontAlgn="base" hangingPunct="0">
      <a:spcBef>
        <a:spcPct val="30000"/>
      </a:spcBef>
      <a:spcAft>
        <a:spcPts val="0"/>
      </a:spcAft>
      <a:buNone/>
      <a:defRPr sz="1200" kern="1200">
        <a:solidFill>
          <a:schemeClr val="tx1"/>
        </a:solidFill>
        <a:latin typeface="Calibri" pitchFamily="-31" charset="0"/>
        <a:ea typeface="ＭＳ Ｐゴシック" pitchFamily="-32" charset="-128"/>
        <a:cs typeface="Calibri" pitchFamily="-31" charset="0"/>
      </a:defRPr>
    </a:lvl3pPr>
    <a:lvl4pPr marL="1371600" indent="0" algn="l" defTabSz="914400" eaLnBrk="0" fontAlgn="base" hangingPunct="0">
      <a:spcBef>
        <a:spcPct val="30000"/>
      </a:spcBef>
      <a:spcAft>
        <a:spcPts val="0"/>
      </a:spcAft>
      <a:buNone/>
      <a:defRPr sz="1200" kern="1200">
        <a:solidFill>
          <a:schemeClr val="tx1"/>
        </a:solidFill>
        <a:latin typeface="Calibri" pitchFamily="-31" charset="0"/>
        <a:ea typeface="ＭＳ Ｐゴシック" pitchFamily="-32" charset="-128"/>
        <a:cs typeface="Calibri" pitchFamily="-31" charset="0"/>
      </a:defRPr>
    </a:lvl4pPr>
    <a:lvl5pPr marL="1828800" indent="0" algn="l" defTabSz="914400" eaLnBrk="0" fontAlgn="base" hangingPunct="0">
      <a:spcBef>
        <a:spcPct val="30000"/>
      </a:spcBef>
      <a:spcAft>
        <a:spcPts val="0"/>
      </a:spcAft>
      <a:buNone/>
      <a:defRPr sz="1200" kern="1200">
        <a:solidFill>
          <a:schemeClr val="tx1"/>
        </a:solidFill>
        <a:latin typeface="Calibri" pitchFamily="-31" charset="0"/>
        <a:ea typeface="ＭＳ Ｐゴシック" pitchFamily="-32" charset="-128"/>
        <a:cs typeface="Calibri" pitchFamily="-31" charset="0"/>
      </a:defRPr>
    </a:lvl5pPr>
    <a:lvl6pPr marL="2286000" indent="0" algn="l" defTabSz="914400" eaLnBrk="1" fontAlgn="auto" latinLnBrk="0" hangingPunct="1">
      <a:buNone/>
      <a:defRPr sz="1200" kern="1200">
        <a:solidFill>
          <a:schemeClr val="tx1"/>
        </a:solidFill>
        <a:latin typeface="Calibri" pitchFamily="-31" charset="0"/>
        <a:ea typeface="宋体" charset="-122"/>
        <a:cs typeface="Calibri" pitchFamily="-31" charset="0"/>
      </a:defRPr>
    </a:lvl6pPr>
    <a:lvl7pPr marL="2743200" indent="0" algn="l" defTabSz="914400" eaLnBrk="1" fontAlgn="auto" latinLnBrk="0" hangingPunct="1">
      <a:buNone/>
      <a:defRPr sz="1200" kern="1200">
        <a:solidFill>
          <a:schemeClr val="tx1"/>
        </a:solidFill>
        <a:latin typeface="Calibri" pitchFamily="-31" charset="0"/>
        <a:ea typeface="宋体" charset="-122"/>
        <a:cs typeface="Calibri" pitchFamily="-31" charset="0"/>
      </a:defRPr>
    </a:lvl7pPr>
    <a:lvl8pPr marL="3200400" indent="0" algn="l" defTabSz="914400" eaLnBrk="1" fontAlgn="auto" latinLnBrk="0" hangingPunct="1">
      <a:buNone/>
      <a:defRPr sz="1200" kern="1200">
        <a:solidFill>
          <a:schemeClr val="tx1"/>
        </a:solidFill>
        <a:latin typeface="Calibri" pitchFamily="-31" charset="0"/>
        <a:ea typeface="宋体" charset="-122"/>
        <a:cs typeface="Calibri" pitchFamily="-31" charset="0"/>
      </a:defRPr>
    </a:lvl8pPr>
    <a:lvl9pPr marL="3200400" indent="0" algn="l" defTabSz="914400" eaLnBrk="1" fontAlgn="auto" latinLnBrk="0" hangingPunct="1">
      <a:buNone/>
      <a:defRPr sz="1200" kern="1200">
        <a:solidFill>
          <a:schemeClr val="tx1"/>
        </a:solidFill>
        <a:latin typeface="Calibri" pitchFamily="-31" charset="0"/>
        <a:ea typeface="宋体" charset="-122"/>
        <a:cs typeface="Calibri" pitchFamily="-31" charset="0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"/>
          <p:cNvSpPr>
            <a:spLocks noGrp="1"/>
          </p:cNvSpPr>
          <p:nvPr>
            <p:ph type="sldNum" sz="quarter" idx="12"/>
          </p:nvPr>
        </p:nvSpPr>
        <p:spPr>
          <a:xfrm>
            <a:off x="137637" y="6303265"/>
            <a:ext cx="475679" cy="353888"/>
          </a:xfrm>
          <a:prstGeom prst="rect">
            <a:avLst/>
          </a:prstGeom>
        </p:spPr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3" name="图片"/>
          <p:cNvPicPr>
            <a:picLocks noChangeAspect="1"/>
          </p:cNvPicPr>
          <p:nvPr userDrawn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" y="2499360"/>
            <a:ext cx="9144000" cy="4358640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</p:pic>
      <p:pic>
        <p:nvPicPr>
          <p:cNvPr id="5" name="图片" descr="BannerObenOhne.jpg                                             002EF66CMacintosh HD                   B55BF55B:"/>
          <p:cNvPicPr>
            <a:picLocks noChangeAspect="1"/>
          </p:cNvPicPr>
          <p:nvPr userDrawn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3"/>
            <a:ext cx="9144000" cy="1409252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</p:pic>
      <p:pic>
        <p:nvPicPr>
          <p:cNvPr id="6" name="图片" descr="D3D_logo_Revised.tif"/>
          <p:cNvPicPr>
            <a:picLocks noChangeAspect="1"/>
          </p:cNvPicPr>
          <p:nvPr userDrawn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7973568" y="6201750"/>
            <a:ext cx="991581" cy="576263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</p:pic>
      <p:pic>
        <p:nvPicPr>
          <p:cNvPr id="7" name="图片"/>
          <p:cNvPicPr>
            <a:picLocks noChangeAspect="1"/>
          </p:cNvPicPr>
          <p:nvPr userDrawn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137638" y="6147881"/>
            <a:ext cx="593881" cy="684000"/>
          </a:xfrm>
          <a:prstGeom prst="rect">
            <a:avLst/>
          </a:prstGeom>
          <a:solidFill>
            <a:srgbClr val="EDEDED"/>
          </a:solidFill>
          <a:ln w="9525" cmpd="sng">
            <a:noFill/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val="1459251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5" name="幻灯片编号占位符 1"/>
          <p:cNvSpPr>
            <a:spLocks noGrp="1"/>
          </p:cNvSpPr>
          <p:nvPr>
            <p:ph type="sldNum" sz="quarter" idx="4"/>
          </p:nvPr>
        </p:nvSpPr>
        <p:spPr>
          <a:xfrm>
            <a:off x="8" y="6346192"/>
            <a:ext cx="3794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2B34B8"/>
                </a:solidFill>
              </a:defRPr>
            </a:lvl1pPr>
          </a:lstStyle>
          <a:p>
            <a:fld id="{B76F8E95-E449-D647-B15C-8652DB2BCF29}" type="slidenum">
              <a:rPr kumimoji="1" lang="zh-CN" altLang="en-US" smtClean="0"/>
              <a:pPr/>
              <a:t>‹#›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6125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6F8E95-E449-D647-B15C-8652DB2BCF29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5" name="图片"/>
          <p:cNvPicPr>
            <a:picLocks noChangeAspect="1"/>
          </p:cNvPicPr>
          <p:nvPr userDrawn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8562665" y="6147880"/>
            <a:ext cx="468214" cy="684000"/>
          </a:xfrm>
          <a:prstGeom prst="rect">
            <a:avLst/>
          </a:prstGeom>
          <a:solidFill>
            <a:srgbClr val="EDEDED"/>
          </a:solidFill>
          <a:ln w="9525" cmpd="sng">
            <a:noFill/>
            <a:prstDash val="solid"/>
            <a:miter/>
          </a:ln>
        </p:spPr>
      </p:pic>
      <p:pic>
        <p:nvPicPr>
          <p:cNvPr id="6" name="图片" descr="D3D_logo_Revised.tif"/>
          <p:cNvPicPr>
            <a:picLocks noChangeAspect="1"/>
          </p:cNvPicPr>
          <p:nvPr userDrawn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379414" y="6281742"/>
            <a:ext cx="808364" cy="576263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val="1935692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91" name="图片" descr="BannerObenOhne.jpg                                             002EF66CMacintosh HD                   B55BF55B:"/>
          <p:cNvPicPr>
            <a:picLocks noChangeAspect="1"/>
          </p:cNvPicPr>
          <p:nvPr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0" y="1"/>
            <a:ext cx="9144000" cy="955675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</p:pic>
      <p:sp>
        <p:nvSpPr>
          <p:cNvPr id="3" name="标题占位符 2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955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2" name="幻灯片编号占位符 1"/>
          <p:cNvSpPr>
            <a:spLocks noGrp="1"/>
          </p:cNvSpPr>
          <p:nvPr>
            <p:ph type="sldNum" sz="quarter" idx="4"/>
          </p:nvPr>
        </p:nvSpPr>
        <p:spPr>
          <a:xfrm>
            <a:off x="8" y="6346192"/>
            <a:ext cx="3794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F8E95-E449-D647-B15C-8652DB2BCF2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94188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4" r:id="rId2"/>
    <p:sldLayoutId id="2147483745" r:id="rId3"/>
  </p:sldLayoutIdLst>
  <p:hf hdr="0" ftr="0" dt="0"/>
  <p:txStyles>
    <p:titleStyle>
      <a:lvl1pPr algn="ctr" defTabSz="914332" eaLnBrk="1" fontAlgn="auto" latinLnBrk="0" hangingPunct="1">
        <a:spcBef>
          <a:spcPts val="0"/>
        </a:spcBef>
        <a:buNone/>
        <a:defRPr sz="4400" b="1" i="0" kern="1200" baseline="0">
          <a:solidFill>
            <a:schemeClr val="bg1"/>
          </a:solidFill>
          <a:latin typeface="Century Gothic" charset="0"/>
          <a:ea typeface="Century Gothic" charset="0"/>
          <a:cs typeface="Century Gothic" charset="0"/>
        </a:defRPr>
      </a:lvl1pPr>
    </p:titleStyle>
    <p:bodyStyle>
      <a:lvl1pPr marL="0" indent="0" algn="l" defTabSz="914332" eaLnBrk="0" fontAlgn="base" latinLnBrk="0" hangingPunct="0">
        <a:lnSpc>
          <a:spcPct val="100000"/>
        </a:lnSpc>
        <a:spcBef>
          <a:spcPct val="20000"/>
        </a:spcBef>
        <a:spcAft>
          <a:spcPts val="0"/>
        </a:spcAft>
        <a:buNone/>
        <a:defRPr sz="3200" kern="1200">
          <a:solidFill>
            <a:schemeClr val="tx1"/>
          </a:solidFill>
          <a:latin typeface="Calibri" pitchFamily="-31" charset="0"/>
          <a:ea typeface="宋体" charset="-122"/>
          <a:cs typeface="Calibri" pitchFamily="-31" charset="0"/>
        </a:defRPr>
      </a:lvl1pPr>
      <a:lvl2pPr marL="742895" indent="-285730" algn="l" defTabSz="914332" eaLnBrk="0" fontAlgn="base" latinLnBrk="0" hangingPunct="0">
        <a:lnSpc>
          <a:spcPct val="100000"/>
        </a:lnSpc>
        <a:spcBef>
          <a:spcPct val="20000"/>
        </a:spcBef>
        <a:spcAft>
          <a:spcPts val="0"/>
        </a:spcAft>
        <a:buClr>
          <a:srgbClr val="1F497D"/>
        </a:buClr>
        <a:buSzPct val="100000"/>
        <a:buFont typeface="Arial" charset="0"/>
        <a:buChar char="–"/>
        <a:defRPr sz="2800" kern="1200">
          <a:solidFill>
            <a:schemeClr val="tx1"/>
          </a:solidFill>
          <a:latin typeface="Calibri" pitchFamily="-31" charset="0"/>
          <a:ea typeface="宋体" charset="-122"/>
          <a:cs typeface="Calibri" pitchFamily="-31" charset="0"/>
        </a:defRPr>
      </a:lvl2pPr>
      <a:lvl3pPr marL="1257207" indent="-342874" algn="l" defTabSz="914332" eaLnBrk="0" fontAlgn="base" latinLnBrk="0" hangingPunct="0">
        <a:lnSpc>
          <a:spcPct val="100000"/>
        </a:lnSpc>
        <a:spcBef>
          <a:spcPct val="20000"/>
        </a:spcBef>
        <a:spcAft>
          <a:spcPts val="0"/>
        </a:spcAft>
        <a:buClr>
          <a:srgbClr val="1F497D"/>
        </a:buClr>
        <a:buSzPct val="100000"/>
        <a:buFont typeface="Arial" charset="0"/>
        <a:buChar char="•"/>
        <a:defRPr sz="2400" kern="1200">
          <a:solidFill>
            <a:schemeClr val="tx1"/>
          </a:solidFill>
          <a:latin typeface="Calibri" pitchFamily="-31" charset="0"/>
          <a:ea typeface="宋体" charset="-122"/>
          <a:cs typeface="Calibri" pitchFamily="-31" charset="0"/>
        </a:defRPr>
      </a:lvl3pPr>
      <a:lvl4pPr marL="1600080" indent="-228584" algn="l" defTabSz="914332" eaLnBrk="1" fontAlgn="auto" latinLnBrk="0" hangingPunct="1">
        <a:spcBef>
          <a:spcPct val="20000"/>
        </a:spcBef>
        <a:buFont typeface="Arial" charset="0"/>
        <a:buChar char="–"/>
        <a:defRPr sz="2000" kern="1200">
          <a:solidFill>
            <a:schemeClr val="tx1"/>
          </a:solidFill>
          <a:latin typeface="Calibri" pitchFamily="-31" charset="0"/>
          <a:ea typeface="宋体" charset="-122"/>
          <a:cs typeface="Calibri" pitchFamily="-31" charset="0"/>
        </a:defRPr>
      </a:lvl4pPr>
      <a:lvl5pPr marL="2057247" indent="-228584" algn="l" defTabSz="914332" eaLnBrk="1" fontAlgn="auto" latinLnBrk="0" hangingPunct="1">
        <a:spcBef>
          <a:spcPct val="20000"/>
        </a:spcBef>
        <a:buFont typeface="Arial" charset="0"/>
        <a:buChar char="»"/>
        <a:defRPr sz="2000" kern="1200">
          <a:solidFill>
            <a:schemeClr val="tx1"/>
          </a:solidFill>
          <a:latin typeface="Calibri" pitchFamily="-31" charset="0"/>
          <a:ea typeface="宋体" charset="-122"/>
          <a:cs typeface="Calibri" pitchFamily="-31" charset="0"/>
        </a:defRPr>
      </a:lvl5pPr>
      <a:lvl6pPr marL="2514412" indent="-228584" algn="l" defTabSz="914332" eaLnBrk="1" fontAlgn="auto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Calibri" pitchFamily="-31" charset="0"/>
          <a:ea typeface="宋体" charset="-122"/>
          <a:cs typeface="Calibri" pitchFamily="-31" charset="0"/>
        </a:defRPr>
      </a:lvl6pPr>
      <a:lvl7pPr marL="2971578" indent="-228584" algn="l" defTabSz="914332" eaLnBrk="1" fontAlgn="auto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Calibri" pitchFamily="-31" charset="0"/>
          <a:ea typeface="宋体" charset="-122"/>
          <a:cs typeface="Calibri" pitchFamily="-31" charset="0"/>
        </a:defRPr>
      </a:lvl7pPr>
      <a:lvl8pPr marL="3428744" indent="-228584" algn="l" defTabSz="914332" eaLnBrk="1" fontAlgn="auto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Calibri" pitchFamily="-31" charset="0"/>
          <a:ea typeface="宋体" charset="-122"/>
          <a:cs typeface="Calibri" pitchFamily="-31" charset="0"/>
        </a:defRPr>
      </a:lvl8pPr>
      <a:lvl9pPr marL="3428744" indent="-228584" algn="l" defTabSz="914332" eaLnBrk="1" fontAlgn="auto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Calibri" pitchFamily="-31" charset="0"/>
          <a:ea typeface="宋体" charset="-122"/>
          <a:cs typeface="Calibri" pitchFamily="-31" charset="0"/>
        </a:defRPr>
      </a:lvl9pPr>
    </p:bodyStyle>
    <p:otherStyle>
      <a:defPPr>
        <a:defRPr lang="zh-CN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">
            <a:extLst>
              <a:ext uri="{FF2B5EF4-FFF2-40B4-BE49-F238E27FC236}">
                <a16:creationId xmlns:a16="http://schemas.microsoft.com/office/drawing/2014/main" id="{0378EB67-6AE8-4B03-A612-7258B8450A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8515350" y="6157937"/>
            <a:ext cx="624285" cy="684000"/>
          </a:xfrm>
          <a:prstGeom prst="rect">
            <a:avLst/>
          </a:prstGeom>
          <a:solidFill>
            <a:srgbClr val="EDEDED"/>
          </a:solidFill>
          <a:ln w="9525" cmpd="sng">
            <a:noFill/>
            <a:prstDash val="solid"/>
            <a:miter/>
          </a:ln>
        </p:spPr>
      </p:pic>
      <p:sp>
        <p:nvSpPr>
          <p:cNvPr id="5" name="文本框 4"/>
          <p:cNvSpPr txBox="1"/>
          <p:nvPr/>
        </p:nvSpPr>
        <p:spPr>
          <a:xfrm>
            <a:off x="7" y="4520557"/>
            <a:ext cx="901260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72" lvl="1" indent="-380972">
              <a:spcBef>
                <a:spcPts val="1200"/>
              </a:spcBef>
              <a:buFont typeface="Arial" charset="0"/>
              <a:buChar char="•"/>
            </a:pPr>
            <a:r>
              <a:rPr lang="en-US" altLang="zh-CN" sz="2000" b="1" kern="0" dirty="0">
                <a:latin typeface="Calibri" charset="0"/>
                <a:ea typeface="Calibri" charset="0"/>
                <a:cs typeface="Calibri" charset="0"/>
              </a:rPr>
              <a:t>ELM suppression with mixed </a:t>
            </a:r>
            <a:r>
              <a:rPr kumimoji="1" lang="en-US" altLang="zh-CN" sz="2000" b="1" dirty="0">
                <a:solidFill>
                  <a:srgbClr val="0033CC"/>
                </a:solidFill>
                <a:latin typeface="Calibri" charset="0"/>
                <a:ea typeface="Calibri" charset="0"/>
                <a:cs typeface="Calibri" charset="0"/>
              </a:rPr>
              <a:t>rotating </a:t>
            </a:r>
            <a:r>
              <a:rPr kumimoji="1" lang="en-US" altLang="zh-CN" sz="2000" b="1" i="1" dirty="0">
                <a:solidFill>
                  <a:srgbClr val="0033CC"/>
                </a:solidFill>
                <a:latin typeface="Calibri" charset="0"/>
                <a:ea typeface="Calibri" charset="0"/>
                <a:cs typeface="Calibri" charset="0"/>
              </a:rPr>
              <a:t>n</a:t>
            </a:r>
            <a:r>
              <a:rPr kumimoji="1" lang="en-US" altLang="zh-CN" sz="2000" b="1" dirty="0">
                <a:solidFill>
                  <a:srgbClr val="0033CC"/>
                </a:solidFill>
                <a:latin typeface="Calibri" charset="0"/>
                <a:ea typeface="Calibri" charset="0"/>
                <a:cs typeface="Calibri" charset="0"/>
              </a:rPr>
              <a:t>=2</a:t>
            </a:r>
            <a:r>
              <a:rPr kumimoji="1" lang="en-US" altLang="zh-CN" sz="2000" b="1" dirty="0">
                <a:latin typeface="Calibri" charset="0"/>
                <a:ea typeface="Calibri" charset="0"/>
                <a:cs typeface="Calibri" charset="0"/>
              </a:rPr>
              <a:t> and </a:t>
            </a:r>
            <a:r>
              <a:rPr kumimoji="1" lang="en-US" altLang="zh-CN" sz="20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static </a:t>
            </a:r>
            <a:r>
              <a:rPr kumimoji="1" lang="en-US" altLang="zh-CN" sz="2000" b="1" i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n</a:t>
            </a:r>
            <a:r>
              <a:rPr kumimoji="1" lang="en-US" altLang="zh-CN" sz="20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=3</a:t>
            </a:r>
            <a:r>
              <a:rPr kumimoji="1" lang="en-US" altLang="zh-CN" sz="2000" b="1" dirty="0">
                <a:latin typeface="Calibri" charset="0"/>
                <a:ea typeface="Calibri" charset="0"/>
                <a:cs typeface="Calibri" charset="0"/>
              </a:rPr>
              <a:t> RMPs </a:t>
            </a:r>
            <a:r>
              <a:rPr lang="en-US" altLang="zh-CN" sz="2000" b="1" kern="0" dirty="0">
                <a:latin typeface="Calibri" charset="0"/>
                <a:ea typeface="Calibri" charset="0"/>
                <a:cs typeface="Calibri" charset="0"/>
              </a:rPr>
              <a:t>achieved in a similar standard H mode operational window in both DIII-D and EAST </a:t>
            </a:r>
          </a:p>
          <a:p>
            <a:pPr marL="380972" indent="-380972">
              <a:spcBef>
                <a:spcPts val="1200"/>
              </a:spcBef>
              <a:buFont typeface="Arial" charset="0"/>
              <a:buChar char="•"/>
            </a:pPr>
            <a:r>
              <a:rPr lang="en-US" altLang="zh-CN" sz="2000" b="1" dirty="0">
                <a:latin typeface="Calibri" panose="020F0502020204030204" pitchFamily="34" charset="0"/>
                <a:cs typeface="Calibri" panose="020F0502020204030204" pitchFamily="34" charset="0"/>
              </a:rPr>
              <a:t>Footprint of heat flux on the divertor is </a:t>
            </a:r>
            <a:r>
              <a:rPr lang="en-US" altLang="zh-CN" sz="2000" b="1" dirty="0">
                <a:solidFill>
                  <a:srgbClr val="2B34B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periodically changing </a:t>
            </a:r>
            <a:r>
              <a:rPr lang="en-US" altLang="zh-CN" sz="2000" b="1" dirty="0">
                <a:latin typeface="Calibri" panose="020F0502020204030204" pitchFamily="34" charset="0"/>
                <a:cs typeface="Calibri" panose="020F0502020204030204" pitchFamily="34" charset="0"/>
              </a:rPr>
              <a:t>during </a:t>
            </a:r>
            <a:r>
              <a:rPr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zh-CN" sz="2000" b="1" dirty="0">
                <a:latin typeface="Calibri" panose="020F0502020204030204" pitchFamily="34" charset="0"/>
                <a:cs typeface="Calibri" panose="020F0502020204030204" pitchFamily="34" charset="0"/>
              </a:rPr>
              <a:t>=2 RMP rotation in both DIII-D and EAST, which is consistent with the modeling by TOP2D taking into account plasma response modeled by MARS-F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" y="1"/>
            <a:ext cx="9143993" cy="955675"/>
          </a:xfrm>
        </p:spPr>
        <p:txBody>
          <a:bodyPr>
            <a:noAutofit/>
          </a:bodyPr>
          <a:lstStyle/>
          <a:p>
            <a:pPr lvl="1" algn="l"/>
            <a:r>
              <a:rPr lang="en-US" altLang="zh-CN" sz="2400" b="1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Divertor</a:t>
            </a:r>
            <a:r>
              <a:rPr lang="en-US" altLang="zh-CN" sz="2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flux can be dynamically controlled using mixed-n RMPs while maintaining ELM suppression in both DIII-D and EAST</a:t>
            </a:r>
            <a:endParaRPr kumimoji="1" lang="zh-CN" altLang="en-US" sz="24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9" name="图片" descr="D3D_logo_Revised.tif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7" y="6317468"/>
            <a:ext cx="1077819" cy="576263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05093977-62C8-4729-9FDC-AC94526E9BB2}"/>
              </a:ext>
            </a:extLst>
          </p:cNvPr>
          <p:cNvGrpSpPr/>
          <p:nvPr/>
        </p:nvGrpSpPr>
        <p:grpSpPr>
          <a:xfrm>
            <a:off x="379422" y="1089773"/>
            <a:ext cx="4017214" cy="1668398"/>
            <a:chOff x="59704" y="1343664"/>
            <a:chExt cx="5752373" cy="433754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1595C42C-3613-4EA8-BA0E-3A4668F9C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704" y="1343664"/>
              <a:ext cx="5752373" cy="4337544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2221513" y="1523472"/>
              <a:ext cx="1962182" cy="3658365"/>
            </a:xfrm>
            <a:prstGeom prst="rect">
              <a:avLst/>
            </a:prstGeom>
            <a:solidFill>
              <a:schemeClr val="bg1">
                <a:lumMod val="50000"/>
                <a:alpha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zh-CN" sz="2000" dirty="0">
                <a:solidFill>
                  <a:srgbClr val="FF0000"/>
                </a:solidFill>
              </a:endParaRPr>
            </a:p>
            <a:p>
              <a:pPr algn="ctr"/>
              <a:endParaRPr kumimoji="1" lang="en-US" altLang="zh-CN" sz="2000" dirty="0">
                <a:solidFill>
                  <a:srgbClr val="FF0000"/>
                </a:solidFill>
              </a:endParaRPr>
            </a:p>
            <a:p>
              <a:pPr algn="ctr"/>
              <a:r>
                <a:rPr kumimoji="1" lang="en-US" altLang="zh-CN" sz="1400" dirty="0">
                  <a:solidFill>
                    <a:schemeClr val="tx1"/>
                  </a:solidFill>
                </a:rPr>
                <a:t>suppression</a:t>
              </a:r>
              <a:endParaRPr kumimoji="1"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93942" y="1816346"/>
              <a:ext cx="1847800" cy="848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200" b="1" dirty="0">
                  <a:latin typeface="Calibri" charset="0"/>
                  <a:ea typeface="Calibri" charset="0"/>
                  <a:cs typeface="Calibri" charset="0"/>
                </a:rPr>
                <a:t>Phase of n=2</a:t>
              </a:r>
              <a:endParaRPr kumimoji="1" lang="zh-CN" altLang="en-US" sz="1200" b="1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8" name="组 7"/>
          <p:cNvGrpSpPr/>
          <p:nvPr/>
        </p:nvGrpSpPr>
        <p:grpSpPr>
          <a:xfrm>
            <a:off x="379421" y="2870969"/>
            <a:ext cx="4017215" cy="1624362"/>
            <a:chOff x="358308" y="3581829"/>
            <a:chExt cx="4482530" cy="2636439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862480D1-3558-4C97-8350-C2F5C1750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8308" y="3581829"/>
              <a:ext cx="4482530" cy="2636439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DA66D9DF-1825-47EC-A241-3F2270A5E1C1}"/>
                </a:ext>
              </a:extLst>
            </p:cNvPr>
            <p:cNvSpPr txBox="1"/>
            <p:nvPr/>
          </p:nvSpPr>
          <p:spPr>
            <a:xfrm>
              <a:off x="871321" y="3965894"/>
              <a:ext cx="1433114" cy="571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200" b="1" dirty="0">
                  <a:latin typeface="Calibri" charset="0"/>
                  <a:ea typeface="Calibri" charset="0"/>
                  <a:cs typeface="Calibri" charset="0"/>
                </a:rPr>
                <a:t>Phase of n=2</a:t>
              </a:r>
              <a:endParaRPr kumimoji="1" lang="zh-CN" altLang="en-US" sz="1200" b="1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EC374715-D06D-49BE-8D26-5F1196D441EC}"/>
                </a:ext>
              </a:extLst>
            </p:cNvPr>
            <p:cNvSpPr/>
            <p:nvPr/>
          </p:nvSpPr>
          <p:spPr>
            <a:xfrm>
              <a:off x="2198061" y="3711565"/>
              <a:ext cx="1340872" cy="2223243"/>
            </a:xfrm>
            <a:prstGeom prst="rect">
              <a:avLst/>
            </a:prstGeom>
            <a:solidFill>
              <a:schemeClr val="bg1">
                <a:lumMod val="50000"/>
                <a:alpha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</a:rPr>
                <a:t>suppression</a:t>
              </a:r>
              <a:endParaRPr kumimoji="1" lang="zh-CN" alt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组 10"/>
          <p:cNvGrpSpPr/>
          <p:nvPr/>
        </p:nvGrpSpPr>
        <p:grpSpPr>
          <a:xfrm>
            <a:off x="4675801" y="1147391"/>
            <a:ext cx="4192626" cy="3462187"/>
            <a:chOff x="0" y="1142660"/>
            <a:chExt cx="4338770" cy="4905748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CC67FBD0-4E21-4334-987E-2659876D5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1142660"/>
              <a:ext cx="4055678" cy="4905748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2177018" y="4321619"/>
              <a:ext cx="21617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000" b="1" dirty="0">
                  <a:latin typeface="Calibri" charset="0"/>
                  <a:ea typeface="Calibri" charset="0"/>
                  <a:cs typeface="Calibri" charset="0"/>
                </a:rPr>
                <a:t>Modeled 1-</a:t>
              </a:r>
              <a:r>
                <a:rPr kumimoji="1" lang="en-US" altLang="zh-CN" sz="2000" b="1" i="1" dirty="0">
                  <a:latin typeface="Calibri" charset="0"/>
                  <a:ea typeface="Calibri" charset="0"/>
                  <a:cs typeface="Calibri" charset="0"/>
                </a:rPr>
                <a:t>ρ</a:t>
              </a:r>
              <a:r>
                <a:rPr kumimoji="1" lang="en-US" altLang="zh-CN" sz="2000" b="1" baseline="-25000" dirty="0">
                  <a:latin typeface="Calibri" charset="0"/>
                  <a:ea typeface="Calibri" charset="0"/>
                  <a:cs typeface="Calibri" charset="0"/>
                </a:rPr>
                <a:t>min</a:t>
              </a:r>
              <a:endParaRPr kumimoji="1" lang="zh-CN" altLang="en-US" sz="2000" b="1" dirty="0"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18" name="直线连接符 17"/>
            <p:cNvCxnSpPr>
              <a:cxnSpLocks/>
            </p:cNvCxnSpPr>
            <p:nvPr/>
          </p:nvCxnSpPr>
          <p:spPr>
            <a:xfrm>
              <a:off x="1464810" y="1293975"/>
              <a:ext cx="50198" cy="4170575"/>
            </a:xfrm>
            <a:prstGeom prst="line">
              <a:avLst/>
            </a:prstGeom>
            <a:ln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本框 18"/>
            <p:cNvSpPr txBox="1"/>
            <p:nvPr/>
          </p:nvSpPr>
          <p:spPr>
            <a:xfrm>
              <a:off x="796777" y="2300053"/>
              <a:ext cx="16514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000" b="1" dirty="0">
                  <a:latin typeface="Calibri" charset="0"/>
                  <a:ea typeface="Calibri" charset="0"/>
                  <a:cs typeface="Calibri" charset="0"/>
                </a:rPr>
                <a:t>Observed</a:t>
              </a:r>
            </a:p>
            <a:p>
              <a:r>
                <a:rPr kumimoji="1" lang="en-US" altLang="zh-CN" sz="2000" b="1" dirty="0">
                  <a:latin typeface="Calibri" charset="0"/>
                  <a:ea typeface="Calibri" charset="0"/>
                  <a:cs typeface="Calibri" charset="0"/>
                </a:rPr>
                <a:t>heat flux</a:t>
              </a:r>
              <a:endParaRPr kumimoji="1" lang="zh-CN" altLang="en-US" sz="2000" b="1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792180" y="906748"/>
            <a:ext cx="867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>
                <a:solidFill>
                  <a:srgbClr val="FF0000"/>
                </a:solidFill>
              </a:rPr>
              <a:t>DIII-D</a:t>
            </a:r>
            <a:endParaRPr kumimoji="1"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72129" y="2634497"/>
            <a:ext cx="747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>
                <a:solidFill>
                  <a:srgbClr val="FF0000"/>
                </a:solidFill>
              </a:rPr>
              <a:t>EAST</a:t>
            </a:r>
            <a:endParaRPr kumimoji="1"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792923" y="6447306"/>
            <a:ext cx="2483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2B34B8"/>
                </a:solidFill>
                <a:ea typeface="Century Gothic" charset="0"/>
                <a:cs typeface="Century Gothic" charset="0"/>
              </a:rPr>
              <a:t>[Y. Sun </a:t>
            </a:r>
            <a:r>
              <a:rPr lang="en-US" altLang="zh-CN" b="1" i="1" dirty="0">
                <a:solidFill>
                  <a:srgbClr val="2B34B8"/>
                </a:solidFill>
                <a:ea typeface="Century Gothic" charset="0"/>
                <a:cs typeface="Century Gothic" charset="0"/>
              </a:rPr>
              <a:t>et al., </a:t>
            </a:r>
            <a:r>
              <a:rPr lang="zh-CN" altLang="en-US" b="1" dirty="0">
                <a:solidFill>
                  <a:srgbClr val="2B34B8"/>
                </a:solidFill>
                <a:ea typeface="Century Gothic" charset="0"/>
                <a:cs typeface="Century Gothic" charset="0"/>
              </a:rPr>
              <a:t>EX/7-2</a:t>
            </a:r>
            <a:r>
              <a:rPr lang="en-US" altLang="zh-CN" b="1" dirty="0">
                <a:solidFill>
                  <a:srgbClr val="2B34B8"/>
                </a:solidFill>
                <a:ea typeface="Century Gothic" charset="0"/>
                <a:cs typeface="Century Gothic" charset="0"/>
              </a:rPr>
              <a:t>]</a:t>
            </a:r>
            <a:endParaRPr lang="zh-CN" altLang="en-US" b="1" dirty="0">
              <a:solidFill>
                <a:srgbClr val="2B34B8"/>
              </a:solidFill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46961"/>
      </p:ext>
    </p:extLst>
  </p:cSld>
  <p:clrMapOvr>
    <a:masterClrMapping/>
  </p:clrMapOvr>
</p:sld>
</file>

<file path=ppt/theme/theme1.xml><?xml version="1.0" encoding="utf-8"?>
<a:theme xmlns:a="http://schemas.openxmlformats.org/drawingml/2006/main" name="自定义设计方案">
  <a:themeElements>
    <a:clrScheme name="自定义设计方案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800080"/>
      </a:folHlink>
    </a:clrScheme>
    <a:fontScheme name="自定义设计方案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自定义设计方案">
      <a:fillStyleLst>
        <a:solidFill>
          <a:schemeClr val="phClr"/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/>
        <a:gradFill/>
      </a:bgFillStyleLst>
    </a:fmtScheme>
  </a:themeElements>
  <a:objectDefaults>
    <a:spDef>
      <a:spPr>
        <a:solidFill>
          <a:schemeClr val="bg1">
            <a:lumMod val="50000"/>
            <a:alpha val="50000"/>
          </a:schemeClr>
        </a:solidFill>
        <a:ln w="28575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otesMaster1">
  <a:themeElements>
    <a:clrScheme name="notesMaster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800080"/>
      </a:folHlink>
    </a:clrScheme>
    <a:fontScheme name="notesMaster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notesMaster1">
      <a:fillStyleLst>
        <a:solidFill>
          <a:schemeClr val="phClr"/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/>
        <a:gradFill/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andoutMaster1">
  <a:themeElements>
    <a:clrScheme name="handoutMaster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andoutMaster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handoutMaster1">
      <a:fillStyleLst>
        <a:solidFill>
          <a:schemeClr val="phClr"/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/>
        <a:gradFill/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79148</TotalTime>
  <Words>116</Words>
  <Application>Microsoft Office PowerPoint</Application>
  <PresentationFormat>全屏显示(4:3)</PresentationFormat>
  <Paragraphs>15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ＭＳ Ｐゴシック</vt:lpstr>
      <vt:lpstr>宋体</vt:lpstr>
      <vt:lpstr>Arial</vt:lpstr>
      <vt:lpstr>Calibri</vt:lpstr>
      <vt:lpstr>Century Gothic</vt:lpstr>
      <vt:lpstr>自定义设计方案</vt:lpstr>
      <vt:lpstr>Divertor flux can be dynamically controlled using mixed-n RMPs while maintaining ELM suppression in both DIII-D and EAST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subject/>
  <dc:creator>Diana</dc:creator>
  <cp:keywords/>
  <dc:description/>
  <cp:lastModifiedBy>ywsun</cp:lastModifiedBy>
  <cp:revision>1420</cp:revision>
  <cp:lastPrinted>2017-10-20T18:46:39Z</cp:lastPrinted>
  <dcterms:created xsi:type="dcterms:W3CDTF">2013-02-25T18:57:22Z</dcterms:created>
  <dcterms:modified xsi:type="dcterms:W3CDTF">2018-09-25T02:15:20Z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  <property fmtid="{D5CDD505-2E9C-101B-9397-08002B2CF9AE}" pid="3" name="_dlc_DocId">
    <vt:lpwstr>XP2E3VQ6UM2P-151-395</vt:lpwstr>
  </property>
  <property fmtid="{D5CDD505-2E9C-101B-9397-08002B2CF9AE}" pid="4" name="_dlc_DocIdItemGuid">
    <vt:lpwstr>45a7871c-afbf-48d0-9089-d523b25ec326</vt:lpwstr>
  </property>
  <property fmtid="{D5CDD505-2E9C-101B-9397-08002B2CF9AE}" pid="5" name="_dlc_DocIdUrl">
    <vt:lpwstr>http://intranet.ga.com/_layouts/DocIdRedir.aspx?ID=XP2E3VQ6UM2P-151-395, XP2E3VQ6UM2P-151-395</vt:lpwstr>
  </property>
</Properties>
</file>