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4"/>
  </p:notesMasterIdLst>
  <p:sldIdLst>
    <p:sldId id="256" r:id="rId3"/>
    <p:sldId id="258" r:id="rId4"/>
    <p:sldId id="257" r:id="rId5"/>
    <p:sldId id="259" r:id="rId6"/>
    <p:sldId id="260" r:id="rId7"/>
    <p:sldId id="266" r:id="rId8"/>
    <p:sldId id="269" r:id="rId9"/>
    <p:sldId id="272" r:id="rId10"/>
    <p:sldId id="273" r:id="rId11"/>
    <p:sldId id="287" r:id="rId12"/>
    <p:sldId id="283" r:id="rId13"/>
    <p:sldId id="289" r:id="rId14"/>
    <p:sldId id="290" r:id="rId15"/>
    <p:sldId id="460" r:id="rId16"/>
    <p:sldId id="461" r:id="rId17"/>
    <p:sldId id="606" r:id="rId18"/>
    <p:sldId id="288" r:id="rId19"/>
    <p:sldId id="457" r:id="rId20"/>
    <p:sldId id="458" r:id="rId21"/>
    <p:sldId id="459" r:id="rId22"/>
    <p:sldId id="607" r:id="rId23"/>
    <p:sldId id="608" r:id="rId24"/>
    <p:sldId id="609" r:id="rId25"/>
    <p:sldId id="332" r:id="rId26"/>
    <p:sldId id="286" r:id="rId27"/>
    <p:sldId id="329" r:id="rId28"/>
    <p:sldId id="611" r:id="rId29"/>
    <p:sldId id="610" r:id="rId30"/>
    <p:sldId id="612" r:id="rId31"/>
    <p:sldId id="613" r:id="rId32"/>
    <p:sldId id="61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G120906\AppData\Local\Microsoft\Windows\Temporary%20Internet%20Files\Content.Outlook\W1DP4HFE\Test%20histogra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matsuyama\Desktop\&#12459;&#12441;&#12531;&#12510;&#32218;&#12473;&#12504;&#12442;&#12463;&#12488;&#1252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9"/>
    </mc:Choice>
    <mc:Fallback>
      <c:style val="9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fr-FR" sz="1800" b="1" baseline="0" dirty="0"/>
              <a:t>Q</a:t>
            </a:r>
            <a:r>
              <a:rPr lang="fr-FR" sz="1800" b="1" baseline="-25000" dirty="0"/>
              <a:t>i</a:t>
            </a:r>
            <a:r>
              <a:rPr lang="fr-FR" sz="1800" b="1" dirty="0"/>
              <a:t> (kW/m</a:t>
            </a:r>
            <a:r>
              <a:rPr lang="fr-FR" sz="1800" b="1" baseline="30000" dirty="0"/>
              <a:t>2</a:t>
            </a:r>
            <a:r>
              <a:rPr lang="fr-FR" sz="1800" b="1" dirty="0"/>
              <a:t>)</a:t>
            </a:r>
          </a:p>
        </c:rich>
      </c:tx>
      <c:layout>
        <c:manualLayout>
          <c:xMode val="edge"/>
          <c:yMode val="edge"/>
          <c:x val="0.36812386156648452"/>
          <c:y val="5.5297428321252805E-2"/>
        </c:manualLayout>
      </c:layout>
      <c:overlay val="0"/>
      <c:spPr>
        <a:noFill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Feuil1!$A$1:$A$5</c:f>
              <c:strCache>
                <c:ptCount val="5"/>
                <c:pt idx="0">
                  <c:v>DT full +fast ions</c:v>
                </c:pt>
                <c:pt idx="1">
                  <c:v>DT full</c:v>
                </c:pt>
                <c:pt idx="2">
                  <c:v>DD full</c:v>
                </c:pt>
                <c:pt idx="3">
                  <c:v>DT no effect</c:v>
                </c:pt>
                <c:pt idx="4">
                  <c:v>DD no effect</c:v>
                </c:pt>
              </c:strCache>
            </c:strRef>
          </c:cat>
          <c:val>
            <c:numRef>
              <c:f>Feuil1!$B$1:$B$5</c:f>
              <c:numCache>
                <c:formatCode>0</c:formatCode>
                <c:ptCount val="5"/>
                <c:pt idx="0">
                  <c:v>84</c:v>
                </c:pt>
                <c:pt idx="1">
                  <c:v>154</c:v>
                </c:pt>
                <c:pt idx="2">
                  <c:v>271</c:v>
                </c:pt>
                <c:pt idx="3">
                  <c:v>1491</c:v>
                </c:pt>
                <c:pt idx="4">
                  <c:v>1366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32-4EC6-AB21-35DFCC29B9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4256896"/>
        <c:axId val="136324224"/>
      </c:barChart>
      <c:catAx>
        <c:axId val="13425689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6324224"/>
        <c:crosses val="autoZero"/>
        <c:auto val="1"/>
        <c:lblAlgn val="ctr"/>
        <c:lblOffset val="100"/>
        <c:noMultiLvlLbl val="0"/>
      </c:catAx>
      <c:valAx>
        <c:axId val="136324224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134256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63966165772"/>
          <c:y val="5.5178214933875799E-2"/>
          <c:w val="0.77743248644301099"/>
          <c:h val="0.79257105479919299"/>
        </c:manualLayout>
      </c:layout>
      <c:scatterChart>
        <c:scatterStyle val="lineMarker"/>
        <c:varyColors val="0"/>
        <c:ser>
          <c:idx val="0"/>
          <c:order val="0"/>
          <c:tx>
            <c:strRef>
              <c:f>ガンマ線スペクトル!$Z$5</c:f>
              <c:strCache>
                <c:ptCount val="1"/>
                <c:pt idx="0">
                  <c:v>Ave. Gamma-ray flux_x000d_(p/cm2/sec)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ガンマ線スペクトル!$Y$6:$Y$4004</c:f>
              <c:numCache>
                <c:formatCode>General</c:formatCode>
                <c:ptCount val="3999"/>
                <c:pt idx="0">
                  <c:v>0.01</c:v>
                </c:pt>
                <c:pt idx="1">
                  <c:v>0.01</c:v>
                </c:pt>
                <c:pt idx="2">
                  <c:v>0.02</c:v>
                </c:pt>
                <c:pt idx="3">
                  <c:v>0.02</c:v>
                </c:pt>
                <c:pt idx="4">
                  <c:v>0.03</c:v>
                </c:pt>
                <c:pt idx="5">
                  <c:v>0.03</c:v>
                </c:pt>
                <c:pt idx="6">
                  <c:v>0.04</c:v>
                </c:pt>
                <c:pt idx="7">
                  <c:v>0.04</c:v>
                </c:pt>
                <c:pt idx="8">
                  <c:v>0.05</c:v>
                </c:pt>
                <c:pt idx="9">
                  <c:v>0.05</c:v>
                </c:pt>
                <c:pt idx="10">
                  <c:v>0.06</c:v>
                </c:pt>
                <c:pt idx="11">
                  <c:v>0.06</c:v>
                </c:pt>
                <c:pt idx="12">
                  <c:v>7.0000000000000007E-2</c:v>
                </c:pt>
                <c:pt idx="13">
                  <c:v>7.0000000000000007E-2</c:v>
                </c:pt>
                <c:pt idx="14">
                  <c:v>0.08</c:v>
                </c:pt>
                <c:pt idx="15">
                  <c:v>0.08</c:v>
                </c:pt>
                <c:pt idx="16">
                  <c:v>0.09</c:v>
                </c:pt>
                <c:pt idx="17">
                  <c:v>0.09</c:v>
                </c:pt>
                <c:pt idx="18">
                  <c:v>0.1</c:v>
                </c:pt>
                <c:pt idx="19">
                  <c:v>0.1</c:v>
                </c:pt>
                <c:pt idx="20">
                  <c:v>0.11</c:v>
                </c:pt>
                <c:pt idx="21">
                  <c:v>0.11</c:v>
                </c:pt>
                <c:pt idx="22">
                  <c:v>0.12</c:v>
                </c:pt>
                <c:pt idx="23">
                  <c:v>0.12</c:v>
                </c:pt>
                <c:pt idx="24">
                  <c:v>0.13</c:v>
                </c:pt>
                <c:pt idx="25">
                  <c:v>0.13</c:v>
                </c:pt>
                <c:pt idx="26">
                  <c:v>0.14000000000000001</c:v>
                </c:pt>
                <c:pt idx="27">
                  <c:v>0.14000000000000001</c:v>
                </c:pt>
                <c:pt idx="28">
                  <c:v>0.15</c:v>
                </c:pt>
                <c:pt idx="29">
                  <c:v>0.15</c:v>
                </c:pt>
                <c:pt idx="30">
                  <c:v>0.16</c:v>
                </c:pt>
                <c:pt idx="31">
                  <c:v>0.16</c:v>
                </c:pt>
                <c:pt idx="32">
                  <c:v>0.17</c:v>
                </c:pt>
                <c:pt idx="33">
                  <c:v>0.17</c:v>
                </c:pt>
                <c:pt idx="34">
                  <c:v>0.18</c:v>
                </c:pt>
                <c:pt idx="35">
                  <c:v>0.18</c:v>
                </c:pt>
                <c:pt idx="36">
                  <c:v>0.19</c:v>
                </c:pt>
                <c:pt idx="37">
                  <c:v>0.19</c:v>
                </c:pt>
                <c:pt idx="38">
                  <c:v>0.2</c:v>
                </c:pt>
                <c:pt idx="39">
                  <c:v>0.2</c:v>
                </c:pt>
                <c:pt idx="40">
                  <c:v>0.21</c:v>
                </c:pt>
                <c:pt idx="41">
                  <c:v>0.21</c:v>
                </c:pt>
                <c:pt idx="42">
                  <c:v>0.22</c:v>
                </c:pt>
                <c:pt idx="43">
                  <c:v>0.22</c:v>
                </c:pt>
                <c:pt idx="44">
                  <c:v>0.23</c:v>
                </c:pt>
                <c:pt idx="45">
                  <c:v>0.23</c:v>
                </c:pt>
                <c:pt idx="46">
                  <c:v>0.24</c:v>
                </c:pt>
                <c:pt idx="47">
                  <c:v>0.24</c:v>
                </c:pt>
                <c:pt idx="48">
                  <c:v>0.25</c:v>
                </c:pt>
                <c:pt idx="49">
                  <c:v>0.25</c:v>
                </c:pt>
                <c:pt idx="50">
                  <c:v>0.26</c:v>
                </c:pt>
                <c:pt idx="51">
                  <c:v>0.26</c:v>
                </c:pt>
                <c:pt idx="52">
                  <c:v>0.27</c:v>
                </c:pt>
                <c:pt idx="53">
                  <c:v>0.27</c:v>
                </c:pt>
                <c:pt idx="54">
                  <c:v>0.28000000000000003</c:v>
                </c:pt>
                <c:pt idx="55">
                  <c:v>0.28000000000000003</c:v>
                </c:pt>
                <c:pt idx="56">
                  <c:v>0.28999999999999998</c:v>
                </c:pt>
                <c:pt idx="57">
                  <c:v>0.28999999999999998</c:v>
                </c:pt>
                <c:pt idx="58">
                  <c:v>0.3</c:v>
                </c:pt>
                <c:pt idx="59">
                  <c:v>0.3</c:v>
                </c:pt>
                <c:pt idx="60">
                  <c:v>0.31</c:v>
                </c:pt>
                <c:pt idx="61">
                  <c:v>0.31</c:v>
                </c:pt>
                <c:pt idx="62">
                  <c:v>0.32</c:v>
                </c:pt>
                <c:pt idx="63">
                  <c:v>0.32</c:v>
                </c:pt>
                <c:pt idx="64">
                  <c:v>0.33</c:v>
                </c:pt>
                <c:pt idx="65">
                  <c:v>0.33</c:v>
                </c:pt>
                <c:pt idx="66">
                  <c:v>0.34</c:v>
                </c:pt>
                <c:pt idx="67">
                  <c:v>0.34</c:v>
                </c:pt>
                <c:pt idx="68">
                  <c:v>0.35</c:v>
                </c:pt>
                <c:pt idx="69">
                  <c:v>0.35</c:v>
                </c:pt>
                <c:pt idx="70">
                  <c:v>0.36</c:v>
                </c:pt>
                <c:pt idx="71">
                  <c:v>0.36</c:v>
                </c:pt>
                <c:pt idx="72">
                  <c:v>0.37</c:v>
                </c:pt>
                <c:pt idx="73">
                  <c:v>0.37</c:v>
                </c:pt>
                <c:pt idx="74">
                  <c:v>0.38</c:v>
                </c:pt>
                <c:pt idx="75">
                  <c:v>0.38</c:v>
                </c:pt>
                <c:pt idx="76">
                  <c:v>0.39</c:v>
                </c:pt>
                <c:pt idx="77">
                  <c:v>0.39</c:v>
                </c:pt>
                <c:pt idx="78">
                  <c:v>0.4</c:v>
                </c:pt>
                <c:pt idx="79">
                  <c:v>0.4</c:v>
                </c:pt>
                <c:pt idx="80">
                  <c:v>0.41</c:v>
                </c:pt>
                <c:pt idx="81">
                  <c:v>0.41</c:v>
                </c:pt>
                <c:pt idx="82">
                  <c:v>0.42</c:v>
                </c:pt>
                <c:pt idx="83">
                  <c:v>0.42</c:v>
                </c:pt>
                <c:pt idx="84">
                  <c:v>0.43</c:v>
                </c:pt>
                <c:pt idx="85">
                  <c:v>0.43</c:v>
                </c:pt>
                <c:pt idx="86">
                  <c:v>0.44</c:v>
                </c:pt>
                <c:pt idx="87">
                  <c:v>0.44</c:v>
                </c:pt>
                <c:pt idx="88">
                  <c:v>0.45</c:v>
                </c:pt>
                <c:pt idx="89">
                  <c:v>0.45</c:v>
                </c:pt>
                <c:pt idx="90">
                  <c:v>0.46</c:v>
                </c:pt>
                <c:pt idx="91">
                  <c:v>0.46</c:v>
                </c:pt>
                <c:pt idx="92">
                  <c:v>0.47</c:v>
                </c:pt>
                <c:pt idx="93">
                  <c:v>0.47</c:v>
                </c:pt>
                <c:pt idx="94">
                  <c:v>0.48</c:v>
                </c:pt>
                <c:pt idx="95">
                  <c:v>0.48</c:v>
                </c:pt>
                <c:pt idx="96">
                  <c:v>0.49</c:v>
                </c:pt>
                <c:pt idx="97">
                  <c:v>0.49</c:v>
                </c:pt>
                <c:pt idx="98">
                  <c:v>0.5</c:v>
                </c:pt>
                <c:pt idx="99">
                  <c:v>0.5</c:v>
                </c:pt>
                <c:pt idx="100">
                  <c:v>0.51</c:v>
                </c:pt>
                <c:pt idx="101">
                  <c:v>0.51</c:v>
                </c:pt>
                <c:pt idx="102">
                  <c:v>0.52</c:v>
                </c:pt>
                <c:pt idx="103">
                  <c:v>0.52</c:v>
                </c:pt>
                <c:pt idx="104">
                  <c:v>0.53</c:v>
                </c:pt>
                <c:pt idx="105">
                  <c:v>0.53</c:v>
                </c:pt>
                <c:pt idx="106">
                  <c:v>0.54</c:v>
                </c:pt>
                <c:pt idx="107">
                  <c:v>0.54</c:v>
                </c:pt>
                <c:pt idx="108">
                  <c:v>0.55000000000000004</c:v>
                </c:pt>
                <c:pt idx="109">
                  <c:v>0.55000000000000004</c:v>
                </c:pt>
                <c:pt idx="110">
                  <c:v>0.56000000000000005</c:v>
                </c:pt>
                <c:pt idx="111">
                  <c:v>0.56000000000000005</c:v>
                </c:pt>
                <c:pt idx="112">
                  <c:v>0.56999999999999995</c:v>
                </c:pt>
                <c:pt idx="113">
                  <c:v>0.56999999999999995</c:v>
                </c:pt>
                <c:pt idx="114">
                  <c:v>0.57999999999999996</c:v>
                </c:pt>
                <c:pt idx="115">
                  <c:v>0.57999999999999996</c:v>
                </c:pt>
                <c:pt idx="116">
                  <c:v>0.59</c:v>
                </c:pt>
                <c:pt idx="117">
                  <c:v>0.59</c:v>
                </c:pt>
                <c:pt idx="118">
                  <c:v>0.6</c:v>
                </c:pt>
                <c:pt idx="119">
                  <c:v>0.6</c:v>
                </c:pt>
                <c:pt idx="120">
                  <c:v>0.61</c:v>
                </c:pt>
                <c:pt idx="121">
                  <c:v>0.61</c:v>
                </c:pt>
                <c:pt idx="122">
                  <c:v>0.62</c:v>
                </c:pt>
                <c:pt idx="123">
                  <c:v>0.62</c:v>
                </c:pt>
                <c:pt idx="124">
                  <c:v>0.63</c:v>
                </c:pt>
                <c:pt idx="125">
                  <c:v>0.63</c:v>
                </c:pt>
                <c:pt idx="126">
                  <c:v>0.64</c:v>
                </c:pt>
                <c:pt idx="127">
                  <c:v>0.64</c:v>
                </c:pt>
                <c:pt idx="128">
                  <c:v>0.65</c:v>
                </c:pt>
                <c:pt idx="129">
                  <c:v>0.65</c:v>
                </c:pt>
                <c:pt idx="130">
                  <c:v>0.66</c:v>
                </c:pt>
                <c:pt idx="131">
                  <c:v>0.66</c:v>
                </c:pt>
                <c:pt idx="132">
                  <c:v>0.67</c:v>
                </c:pt>
                <c:pt idx="133">
                  <c:v>0.67</c:v>
                </c:pt>
                <c:pt idx="134">
                  <c:v>0.68</c:v>
                </c:pt>
                <c:pt idx="135">
                  <c:v>0.68</c:v>
                </c:pt>
                <c:pt idx="136">
                  <c:v>0.69</c:v>
                </c:pt>
                <c:pt idx="137">
                  <c:v>0.69</c:v>
                </c:pt>
                <c:pt idx="138">
                  <c:v>0.7</c:v>
                </c:pt>
                <c:pt idx="139">
                  <c:v>0.7</c:v>
                </c:pt>
                <c:pt idx="140">
                  <c:v>0.71</c:v>
                </c:pt>
                <c:pt idx="141">
                  <c:v>0.71</c:v>
                </c:pt>
                <c:pt idx="142">
                  <c:v>0.72</c:v>
                </c:pt>
                <c:pt idx="143">
                  <c:v>0.72</c:v>
                </c:pt>
                <c:pt idx="144">
                  <c:v>0.73</c:v>
                </c:pt>
                <c:pt idx="145">
                  <c:v>0.73</c:v>
                </c:pt>
                <c:pt idx="146">
                  <c:v>0.74</c:v>
                </c:pt>
                <c:pt idx="147">
                  <c:v>0.74</c:v>
                </c:pt>
                <c:pt idx="148">
                  <c:v>0.75</c:v>
                </c:pt>
                <c:pt idx="149">
                  <c:v>0.75</c:v>
                </c:pt>
                <c:pt idx="150">
                  <c:v>0.76</c:v>
                </c:pt>
                <c:pt idx="151">
                  <c:v>0.76</c:v>
                </c:pt>
                <c:pt idx="152">
                  <c:v>0.77</c:v>
                </c:pt>
                <c:pt idx="153">
                  <c:v>0.77</c:v>
                </c:pt>
                <c:pt idx="154">
                  <c:v>0.78</c:v>
                </c:pt>
                <c:pt idx="155">
                  <c:v>0.78</c:v>
                </c:pt>
                <c:pt idx="156">
                  <c:v>0.79</c:v>
                </c:pt>
                <c:pt idx="157">
                  <c:v>0.79</c:v>
                </c:pt>
                <c:pt idx="158">
                  <c:v>0.8</c:v>
                </c:pt>
                <c:pt idx="159">
                  <c:v>0.8</c:v>
                </c:pt>
                <c:pt idx="160">
                  <c:v>0.81</c:v>
                </c:pt>
                <c:pt idx="161">
                  <c:v>0.81</c:v>
                </c:pt>
                <c:pt idx="162">
                  <c:v>0.82</c:v>
                </c:pt>
                <c:pt idx="163">
                  <c:v>0.82</c:v>
                </c:pt>
                <c:pt idx="164">
                  <c:v>0.83</c:v>
                </c:pt>
                <c:pt idx="165">
                  <c:v>0.83</c:v>
                </c:pt>
                <c:pt idx="166">
                  <c:v>0.84</c:v>
                </c:pt>
                <c:pt idx="167">
                  <c:v>0.84</c:v>
                </c:pt>
                <c:pt idx="168">
                  <c:v>0.85</c:v>
                </c:pt>
                <c:pt idx="169">
                  <c:v>0.85</c:v>
                </c:pt>
                <c:pt idx="170">
                  <c:v>0.86</c:v>
                </c:pt>
                <c:pt idx="171">
                  <c:v>0.86</c:v>
                </c:pt>
                <c:pt idx="172">
                  <c:v>0.87</c:v>
                </c:pt>
                <c:pt idx="173">
                  <c:v>0.87</c:v>
                </c:pt>
                <c:pt idx="174">
                  <c:v>0.88</c:v>
                </c:pt>
                <c:pt idx="175">
                  <c:v>0.88</c:v>
                </c:pt>
                <c:pt idx="176">
                  <c:v>0.89</c:v>
                </c:pt>
                <c:pt idx="177">
                  <c:v>0.89</c:v>
                </c:pt>
                <c:pt idx="178">
                  <c:v>0.9</c:v>
                </c:pt>
                <c:pt idx="179">
                  <c:v>0.9</c:v>
                </c:pt>
                <c:pt idx="180">
                  <c:v>0.91</c:v>
                </c:pt>
                <c:pt idx="181">
                  <c:v>0.91</c:v>
                </c:pt>
                <c:pt idx="182">
                  <c:v>0.92</c:v>
                </c:pt>
                <c:pt idx="183">
                  <c:v>0.92</c:v>
                </c:pt>
                <c:pt idx="184">
                  <c:v>0.93</c:v>
                </c:pt>
                <c:pt idx="185">
                  <c:v>0.93</c:v>
                </c:pt>
                <c:pt idx="186">
                  <c:v>0.94</c:v>
                </c:pt>
                <c:pt idx="187">
                  <c:v>0.94</c:v>
                </c:pt>
                <c:pt idx="188">
                  <c:v>0.95</c:v>
                </c:pt>
                <c:pt idx="189">
                  <c:v>0.95</c:v>
                </c:pt>
                <c:pt idx="190">
                  <c:v>0.96</c:v>
                </c:pt>
                <c:pt idx="191">
                  <c:v>0.96</c:v>
                </c:pt>
                <c:pt idx="192">
                  <c:v>0.97</c:v>
                </c:pt>
                <c:pt idx="193">
                  <c:v>0.97</c:v>
                </c:pt>
                <c:pt idx="194">
                  <c:v>0.98</c:v>
                </c:pt>
                <c:pt idx="195">
                  <c:v>0.98</c:v>
                </c:pt>
                <c:pt idx="196">
                  <c:v>0.99</c:v>
                </c:pt>
                <c:pt idx="197">
                  <c:v>0.99</c:v>
                </c:pt>
                <c:pt idx="198">
                  <c:v>1</c:v>
                </c:pt>
                <c:pt idx="199">
                  <c:v>1</c:v>
                </c:pt>
                <c:pt idx="200">
                  <c:v>1.01</c:v>
                </c:pt>
                <c:pt idx="201">
                  <c:v>1.01</c:v>
                </c:pt>
                <c:pt idx="202">
                  <c:v>1.02</c:v>
                </c:pt>
                <c:pt idx="203">
                  <c:v>1.02</c:v>
                </c:pt>
                <c:pt idx="204">
                  <c:v>1.03</c:v>
                </c:pt>
                <c:pt idx="205">
                  <c:v>1.03</c:v>
                </c:pt>
                <c:pt idx="206">
                  <c:v>1.04</c:v>
                </c:pt>
                <c:pt idx="207">
                  <c:v>1.04</c:v>
                </c:pt>
                <c:pt idx="208">
                  <c:v>1.05</c:v>
                </c:pt>
                <c:pt idx="209">
                  <c:v>1.05</c:v>
                </c:pt>
                <c:pt idx="210">
                  <c:v>1.06</c:v>
                </c:pt>
                <c:pt idx="211">
                  <c:v>1.06</c:v>
                </c:pt>
                <c:pt idx="212">
                  <c:v>1.07</c:v>
                </c:pt>
                <c:pt idx="213">
                  <c:v>1.07</c:v>
                </c:pt>
                <c:pt idx="214">
                  <c:v>1.08</c:v>
                </c:pt>
                <c:pt idx="215">
                  <c:v>1.08</c:v>
                </c:pt>
                <c:pt idx="216">
                  <c:v>1.0900000000000001</c:v>
                </c:pt>
                <c:pt idx="217">
                  <c:v>1.0900000000000001</c:v>
                </c:pt>
                <c:pt idx="218">
                  <c:v>1.1000000000000001</c:v>
                </c:pt>
                <c:pt idx="219">
                  <c:v>1.1000000000000001</c:v>
                </c:pt>
                <c:pt idx="220">
                  <c:v>1.1100000000000001</c:v>
                </c:pt>
                <c:pt idx="221">
                  <c:v>1.1100000000000001</c:v>
                </c:pt>
                <c:pt idx="222">
                  <c:v>1.1200000000000001</c:v>
                </c:pt>
                <c:pt idx="223">
                  <c:v>1.1200000000000001</c:v>
                </c:pt>
                <c:pt idx="224">
                  <c:v>1.1299999999999999</c:v>
                </c:pt>
                <c:pt idx="225">
                  <c:v>1.1299999999999999</c:v>
                </c:pt>
                <c:pt idx="226">
                  <c:v>1.1399999999999999</c:v>
                </c:pt>
                <c:pt idx="227">
                  <c:v>1.1399999999999999</c:v>
                </c:pt>
                <c:pt idx="228">
                  <c:v>1.1499999999999999</c:v>
                </c:pt>
                <c:pt idx="229">
                  <c:v>1.1499999999999999</c:v>
                </c:pt>
                <c:pt idx="230">
                  <c:v>1.1599999999999999</c:v>
                </c:pt>
                <c:pt idx="231">
                  <c:v>1.1599999999999999</c:v>
                </c:pt>
                <c:pt idx="232">
                  <c:v>1.17</c:v>
                </c:pt>
                <c:pt idx="233">
                  <c:v>1.17</c:v>
                </c:pt>
                <c:pt idx="234">
                  <c:v>1.18</c:v>
                </c:pt>
                <c:pt idx="235">
                  <c:v>1.18</c:v>
                </c:pt>
                <c:pt idx="236">
                  <c:v>1.19</c:v>
                </c:pt>
                <c:pt idx="237">
                  <c:v>1.19</c:v>
                </c:pt>
                <c:pt idx="238">
                  <c:v>1.2</c:v>
                </c:pt>
                <c:pt idx="239">
                  <c:v>1.2</c:v>
                </c:pt>
                <c:pt idx="240">
                  <c:v>1.21</c:v>
                </c:pt>
                <c:pt idx="241">
                  <c:v>1.21</c:v>
                </c:pt>
                <c:pt idx="242">
                  <c:v>1.22</c:v>
                </c:pt>
                <c:pt idx="243">
                  <c:v>1.22</c:v>
                </c:pt>
                <c:pt idx="244">
                  <c:v>1.23</c:v>
                </c:pt>
                <c:pt idx="245">
                  <c:v>1.23</c:v>
                </c:pt>
                <c:pt idx="246">
                  <c:v>1.24</c:v>
                </c:pt>
                <c:pt idx="247">
                  <c:v>1.24</c:v>
                </c:pt>
                <c:pt idx="248">
                  <c:v>1.25</c:v>
                </c:pt>
                <c:pt idx="249">
                  <c:v>1.25</c:v>
                </c:pt>
                <c:pt idx="250">
                  <c:v>1.26</c:v>
                </c:pt>
                <c:pt idx="251">
                  <c:v>1.26</c:v>
                </c:pt>
                <c:pt idx="252">
                  <c:v>1.27</c:v>
                </c:pt>
                <c:pt idx="253">
                  <c:v>1.27</c:v>
                </c:pt>
                <c:pt idx="254">
                  <c:v>1.28</c:v>
                </c:pt>
                <c:pt idx="255">
                  <c:v>1.28</c:v>
                </c:pt>
                <c:pt idx="256">
                  <c:v>1.29</c:v>
                </c:pt>
                <c:pt idx="257">
                  <c:v>1.29</c:v>
                </c:pt>
                <c:pt idx="258">
                  <c:v>1.3</c:v>
                </c:pt>
                <c:pt idx="259">
                  <c:v>1.3</c:v>
                </c:pt>
                <c:pt idx="260">
                  <c:v>1.31</c:v>
                </c:pt>
                <c:pt idx="261">
                  <c:v>1.31</c:v>
                </c:pt>
                <c:pt idx="262">
                  <c:v>1.32</c:v>
                </c:pt>
                <c:pt idx="263">
                  <c:v>1.32</c:v>
                </c:pt>
                <c:pt idx="264">
                  <c:v>1.33</c:v>
                </c:pt>
                <c:pt idx="265">
                  <c:v>1.33</c:v>
                </c:pt>
                <c:pt idx="266">
                  <c:v>1.34</c:v>
                </c:pt>
                <c:pt idx="267">
                  <c:v>1.34</c:v>
                </c:pt>
                <c:pt idx="268">
                  <c:v>1.35</c:v>
                </c:pt>
                <c:pt idx="269">
                  <c:v>1.35</c:v>
                </c:pt>
                <c:pt idx="270">
                  <c:v>1.36</c:v>
                </c:pt>
                <c:pt idx="271">
                  <c:v>1.36</c:v>
                </c:pt>
                <c:pt idx="272">
                  <c:v>1.37</c:v>
                </c:pt>
                <c:pt idx="273">
                  <c:v>1.37</c:v>
                </c:pt>
                <c:pt idx="274">
                  <c:v>1.38</c:v>
                </c:pt>
                <c:pt idx="275">
                  <c:v>1.38</c:v>
                </c:pt>
                <c:pt idx="276">
                  <c:v>1.39</c:v>
                </c:pt>
                <c:pt idx="277">
                  <c:v>1.39</c:v>
                </c:pt>
                <c:pt idx="278">
                  <c:v>1.4</c:v>
                </c:pt>
                <c:pt idx="279">
                  <c:v>1.4</c:v>
                </c:pt>
                <c:pt idx="280">
                  <c:v>1.41</c:v>
                </c:pt>
                <c:pt idx="281">
                  <c:v>1.41</c:v>
                </c:pt>
                <c:pt idx="282">
                  <c:v>1.42</c:v>
                </c:pt>
                <c:pt idx="283">
                  <c:v>1.42</c:v>
                </c:pt>
                <c:pt idx="284">
                  <c:v>1.43</c:v>
                </c:pt>
                <c:pt idx="285">
                  <c:v>1.43</c:v>
                </c:pt>
                <c:pt idx="286">
                  <c:v>1.44</c:v>
                </c:pt>
                <c:pt idx="287">
                  <c:v>1.44</c:v>
                </c:pt>
                <c:pt idx="288">
                  <c:v>1.45</c:v>
                </c:pt>
                <c:pt idx="289">
                  <c:v>1.45</c:v>
                </c:pt>
                <c:pt idx="290">
                  <c:v>1.46</c:v>
                </c:pt>
                <c:pt idx="291">
                  <c:v>1.46</c:v>
                </c:pt>
                <c:pt idx="292">
                  <c:v>1.47</c:v>
                </c:pt>
                <c:pt idx="293">
                  <c:v>1.47</c:v>
                </c:pt>
                <c:pt idx="294">
                  <c:v>1.48</c:v>
                </c:pt>
                <c:pt idx="295">
                  <c:v>1.48</c:v>
                </c:pt>
                <c:pt idx="296">
                  <c:v>1.49</c:v>
                </c:pt>
                <c:pt idx="297">
                  <c:v>1.49</c:v>
                </c:pt>
                <c:pt idx="298">
                  <c:v>1.5</c:v>
                </c:pt>
                <c:pt idx="299">
                  <c:v>1.5</c:v>
                </c:pt>
                <c:pt idx="300">
                  <c:v>1.51</c:v>
                </c:pt>
                <c:pt idx="301">
                  <c:v>1.51</c:v>
                </c:pt>
                <c:pt idx="302">
                  <c:v>1.52</c:v>
                </c:pt>
                <c:pt idx="303">
                  <c:v>1.52</c:v>
                </c:pt>
                <c:pt idx="304">
                  <c:v>1.53</c:v>
                </c:pt>
                <c:pt idx="305">
                  <c:v>1.53</c:v>
                </c:pt>
                <c:pt idx="306">
                  <c:v>1.54</c:v>
                </c:pt>
                <c:pt idx="307">
                  <c:v>1.54</c:v>
                </c:pt>
                <c:pt idx="308">
                  <c:v>1.55</c:v>
                </c:pt>
                <c:pt idx="309">
                  <c:v>1.55</c:v>
                </c:pt>
                <c:pt idx="310">
                  <c:v>1.56</c:v>
                </c:pt>
                <c:pt idx="311">
                  <c:v>1.56</c:v>
                </c:pt>
                <c:pt idx="312">
                  <c:v>1.57</c:v>
                </c:pt>
                <c:pt idx="313">
                  <c:v>1.57</c:v>
                </c:pt>
                <c:pt idx="314">
                  <c:v>1.58</c:v>
                </c:pt>
                <c:pt idx="315">
                  <c:v>1.58</c:v>
                </c:pt>
                <c:pt idx="316">
                  <c:v>1.59</c:v>
                </c:pt>
                <c:pt idx="317">
                  <c:v>1.59</c:v>
                </c:pt>
                <c:pt idx="318">
                  <c:v>1.6</c:v>
                </c:pt>
                <c:pt idx="319">
                  <c:v>1.6</c:v>
                </c:pt>
                <c:pt idx="320">
                  <c:v>1.61</c:v>
                </c:pt>
                <c:pt idx="321">
                  <c:v>1.61</c:v>
                </c:pt>
                <c:pt idx="322">
                  <c:v>1.62</c:v>
                </c:pt>
                <c:pt idx="323">
                  <c:v>1.62</c:v>
                </c:pt>
                <c:pt idx="324">
                  <c:v>1.63</c:v>
                </c:pt>
                <c:pt idx="325">
                  <c:v>1.63</c:v>
                </c:pt>
                <c:pt idx="326">
                  <c:v>1.64</c:v>
                </c:pt>
                <c:pt idx="327">
                  <c:v>1.64</c:v>
                </c:pt>
                <c:pt idx="328">
                  <c:v>1.65</c:v>
                </c:pt>
                <c:pt idx="329">
                  <c:v>1.65</c:v>
                </c:pt>
                <c:pt idx="330">
                  <c:v>1.66</c:v>
                </c:pt>
                <c:pt idx="331">
                  <c:v>1.66</c:v>
                </c:pt>
                <c:pt idx="332">
                  <c:v>1.67</c:v>
                </c:pt>
                <c:pt idx="333">
                  <c:v>1.67</c:v>
                </c:pt>
                <c:pt idx="334">
                  <c:v>1.68</c:v>
                </c:pt>
                <c:pt idx="335">
                  <c:v>1.68</c:v>
                </c:pt>
                <c:pt idx="336">
                  <c:v>1.69</c:v>
                </c:pt>
                <c:pt idx="337">
                  <c:v>1.69</c:v>
                </c:pt>
                <c:pt idx="338">
                  <c:v>1.7</c:v>
                </c:pt>
                <c:pt idx="339">
                  <c:v>1.7</c:v>
                </c:pt>
                <c:pt idx="340">
                  <c:v>1.71</c:v>
                </c:pt>
                <c:pt idx="341">
                  <c:v>1.71</c:v>
                </c:pt>
                <c:pt idx="342">
                  <c:v>1.72</c:v>
                </c:pt>
                <c:pt idx="343">
                  <c:v>1.72</c:v>
                </c:pt>
                <c:pt idx="344">
                  <c:v>1.73</c:v>
                </c:pt>
                <c:pt idx="345">
                  <c:v>1.73</c:v>
                </c:pt>
                <c:pt idx="346">
                  <c:v>1.74</c:v>
                </c:pt>
                <c:pt idx="347">
                  <c:v>1.74</c:v>
                </c:pt>
                <c:pt idx="348">
                  <c:v>1.75</c:v>
                </c:pt>
                <c:pt idx="349">
                  <c:v>1.75</c:v>
                </c:pt>
                <c:pt idx="350">
                  <c:v>1.76</c:v>
                </c:pt>
                <c:pt idx="351">
                  <c:v>1.76</c:v>
                </c:pt>
                <c:pt idx="352">
                  <c:v>1.77</c:v>
                </c:pt>
                <c:pt idx="353">
                  <c:v>1.77</c:v>
                </c:pt>
                <c:pt idx="354">
                  <c:v>1.78</c:v>
                </c:pt>
                <c:pt idx="355">
                  <c:v>1.78</c:v>
                </c:pt>
                <c:pt idx="356">
                  <c:v>1.79</c:v>
                </c:pt>
                <c:pt idx="357">
                  <c:v>1.79</c:v>
                </c:pt>
                <c:pt idx="358">
                  <c:v>1.8</c:v>
                </c:pt>
                <c:pt idx="359">
                  <c:v>1.8</c:v>
                </c:pt>
                <c:pt idx="360">
                  <c:v>1.81</c:v>
                </c:pt>
                <c:pt idx="361">
                  <c:v>1.81</c:v>
                </c:pt>
                <c:pt idx="362">
                  <c:v>1.82</c:v>
                </c:pt>
                <c:pt idx="363">
                  <c:v>1.82</c:v>
                </c:pt>
                <c:pt idx="364">
                  <c:v>1.83</c:v>
                </c:pt>
                <c:pt idx="365">
                  <c:v>1.83</c:v>
                </c:pt>
                <c:pt idx="366">
                  <c:v>1.84</c:v>
                </c:pt>
                <c:pt idx="367">
                  <c:v>1.84</c:v>
                </c:pt>
                <c:pt idx="368">
                  <c:v>1.85</c:v>
                </c:pt>
                <c:pt idx="369">
                  <c:v>1.85</c:v>
                </c:pt>
                <c:pt idx="370">
                  <c:v>1.86</c:v>
                </c:pt>
                <c:pt idx="371">
                  <c:v>1.86</c:v>
                </c:pt>
                <c:pt idx="372">
                  <c:v>1.87</c:v>
                </c:pt>
                <c:pt idx="373">
                  <c:v>1.87</c:v>
                </c:pt>
                <c:pt idx="374">
                  <c:v>1.88</c:v>
                </c:pt>
                <c:pt idx="375">
                  <c:v>1.88</c:v>
                </c:pt>
                <c:pt idx="376">
                  <c:v>1.89</c:v>
                </c:pt>
                <c:pt idx="377">
                  <c:v>1.89</c:v>
                </c:pt>
                <c:pt idx="378">
                  <c:v>1.9</c:v>
                </c:pt>
                <c:pt idx="379">
                  <c:v>1.9</c:v>
                </c:pt>
                <c:pt idx="380">
                  <c:v>1.91</c:v>
                </c:pt>
                <c:pt idx="381">
                  <c:v>1.91</c:v>
                </c:pt>
                <c:pt idx="382">
                  <c:v>1.92</c:v>
                </c:pt>
                <c:pt idx="383">
                  <c:v>1.92</c:v>
                </c:pt>
                <c:pt idx="384">
                  <c:v>1.93</c:v>
                </c:pt>
                <c:pt idx="385">
                  <c:v>1.93</c:v>
                </c:pt>
                <c:pt idx="386">
                  <c:v>1.94</c:v>
                </c:pt>
                <c:pt idx="387">
                  <c:v>1.94</c:v>
                </c:pt>
                <c:pt idx="388">
                  <c:v>1.95</c:v>
                </c:pt>
                <c:pt idx="389">
                  <c:v>1.95</c:v>
                </c:pt>
                <c:pt idx="390">
                  <c:v>1.96</c:v>
                </c:pt>
                <c:pt idx="391">
                  <c:v>1.96</c:v>
                </c:pt>
                <c:pt idx="392">
                  <c:v>1.97</c:v>
                </c:pt>
                <c:pt idx="393">
                  <c:v>1.97</c:v>
                </c:pt>
                <c:pt idx="394">
                  <c:v>1.98</c:v>
                </c:pt>
                <c:pt idx="395">
                  <c:v>1.98</c:v>
                </c:pt>
                <c:pt idx="396">
                  <c:v>1.99</c:v>
                </c:pt>
                <c:pt idx="397">
                  <c:v>1.99</c:v>
                </c:pt>
                <c:pt idx="398">
                  <c:v>2</c:v>
                </c:pt>
                <c:pt idx="399">
                  <c:v>2</c:v>
                </c:pt>
                <c:pt idx="400">
                  <c:v>2.0099999999999998</c:v>
                </c:pt>
                <c:pt idx="401">
                  <c:v>2.0099999999999998</c:v>
                </c:pt>
                <c:pt idx="402">
                  <c:v>2.02</c:v>
                </c:pt>
                <c:pt idx="403">
                  <c:v>2.02</c:v>
                </c:pt>
                <c:pt idx="404">
                  <c:v>2.0299999999999998</c:v>
                </c:pt>
                <c:pt idx="405">
                  <c:v>2.0299999999999998</c:v>
                </c:pt>
                <c:pt idx="406">
                  <c:v>2.04</c:v>
                </c:pt>
                <c:pt idx="407">
                  <c:v>2.04</c:v>
                </c:pt>
                <c:pt idx="408">
                  <c:v>2.0499999999999998</c:v>
                </c:pt>
                <c:pt idx="409">
                  <c:v>2.0499999999999998</c:v>
                </c:pt>
                <c:pt idx="410">
                  <c:v>2.06</c:v>
                </c:pt>
                <c:pt idx="411">
                  <c:v>2.06</c:v>
                </c:pt>
                <c:pt idx="412">
                  <c:v>2.0699999999999998</c:v>
                </c:pt>
                <c:pt idx="413">
                  <c:v>2.0699999999999998</c:v>
                </c:pt>
                <c:pt idx="414">
                  <c:v>2.08</c:v>
                </c:pt>
                <c:pt idx="415">
                  <c:v>2.08</c:v>
                </c:pt>
                <c:pt idx="416">
                  <c:v>2.09</c:v>
                </c:pt>
                <c:pt idx="417">
                  <c:v>2.09</c:v>
                </c:pt>
                <c:pt idx="418">
                  <c:v>2.1</c:v>
                </c:pt>
                <c:pt idx="419">
                  <c:v>2.1</c:v>
                </c:pt>
                <c:pt idx="420">
                  <c:v>2.11</c:v>
                </c:pt>
                <c:pt idx="421">
                  <c:v>2.11</c:v>
                </c:pt>
                <c:pt idx="422">
                  <c:v>2.12</c:v>
                </c:pt>
                <c:pt idx="423">
                  <c:v>2.12</c:v>
                </c:pt>
                <c:pt idx="424">
                  <c:v>2.13</c:v>
                </c:pt>
                <c:pt idx="425">
                  <c:v>2.13</c:v>
                </c:pt>
                <c:pt idx="426">
                  <c:v>2.14</c:v>
                </c:pt>
                <c:pt idx="427">
                  <c:v>2.14</c:v>
                </c:pt>
                <c:pt idx="428">
                  <c:v>2.15</c:v>
                </c:pt>
                <c:pt idx="429">
                  <c:v>2.15</c:v>
                </c:pt>
                <c:pt idx="430">
                  <c:v>2.16</c:v>
                </c:pt>
                <c:pt idx="431">
                  <c:v>2.16</c:v>
                </c:pt>
                <c:pt idx="432">
                  <c:v>2.17</c:v>
                </c:pt>
                <c:pt idx="433">
                  <c:v>2.17</c:v>
                </c:pt>
                <c:pt idx="434">
                  <c:v>2.1800000000000002</c:v>
                </c:pt>
                <c:pt idx="435">
                  <c:v>2.1800000000000002</c:v>
                </c:pt>
                <c:pt idx="436">
                  <c:v>2.19</c:v>
                </c:pt>
                <c:pt idx="437">
                  <c:v>2.19</c:v>
                </c:pt>
                <c:pt idx="438">
                  <c:v>2.2000000000000002</c:v>
                </c:pt>
                <c:pt idx="439">
                  <c:v>2.2000000000000002</c:v>
                </c:pt>
                <c:pt idx="440">
                  <c:v>2.21</c:v>
                </c:pt>
                <c:pt idx="441">
                  <c:v>2.21</c:v>
                </c:pt>
                <c:pt idx="442">
                  <c:v>2.2200000000000002</c:v>
                </c:pt>
                <c:pt idx="443">
                  <c:v>2.2200000000000002</c:v>
                </c:pt>
                <c:pt idx="444">
                  <c:v>2.23</c:v>
                </c:pt>
                <c:pt idx="445">
                  <c:v>2.23</c:v>
                </c:pt>
                <c:pt idx="446">
                  <c:v>2.2400000000000002</c:v>
                </c:pt>
                <c:pt idx="447">
                  <c:v>2.2400000000000002</c:v>
                </c:pt>
                <c:pt idx="448">
                  <c:v>2.25</c:v>
                </c:pt>
                <c:pt idx="449">
                  <c:v>2.25</c:v>
                </c:pt>
                <c:pt idx="450">
                  <c:v>2.2599999999999998</c:v>
                </c:pt>
                <c:pt idx="451">
                  <c:v>2.2599999999999998</c:v>
                </c:pt>
                <c:pt idx="452">
                  <c:v>2.27</c:v>
                </c:pt>
                <c:pt idx="453">
                  <c:v>2.27</c:v>
                </c:pt>
                <c:pt idx="454">
                  <c:v>2.2799999999999998</c:v>
                </c:pt>
                <c:pt idx="455">
                  <c:v>2.2799999999999998</c:v>
                </c:pt>
                <c:pt idx="456">
                  <c:v>2.29</c:v>
                </c:pt>
                <c:pt idx="457">
                  <c:v>2.29</c:v>
                </c:pt>
                <c:pt idx="458">
                  <c:v>2.2999999999999998</c:v>
                </c:pt>
                <c:pt idx="459">
                  <c:v>2.2999999999999998</c:v>
                </c:pt>
                <c:pt idx="460">
                  <c:v>2.31</c:v>
                </c:pt>
                <c:pt idx="461">
                  <c:v>2.31</c:v>
                </c:pt>
                <c:pt idx="462">
                  <c:v>2.3199999999999981</c:v>
                </c:pt>
                <c:pt idx="463">
                  <c:v>2.3199999999999981</c:v>
                </c:pt>
                <c:pt idx="464">
                  <c:v>2.33</c:v>
                </c:pt>
                <c:pt idx="465">
                  <c:v>2.33</c:v>
                </c:pt>
                <c:pt idx="466">
                  <c:v>2.34</c:v>
                </c:pt>
                <c:pt idx="467">
                  <c:v>2.34</c:v>
                </c:pt>
                <c:pt idx="468">
                  <c:v>2.35</c:v>
                </c:pt>
                <c:pt idx="469">
                  <c:v>2.35</c:v>
                </c:pt>
                <c:pt idx="470">
                  <c:v>2.36</c:v>
                </c:pt>
                <c:pt idx="471">
                  <c:v>2.36</c:v>
                </c:pt>
                <c:pt idx="472">
                  <c:v>2.37</c:v>
                </c:pt>
                <c:pt idx="473">
                  <c:v>2.37</c:v>
                </c:pt>
                <c:pt idx="474">
                  <c:v>2.38</c:v>
                </c:pt>
                <c:pt idx="475">
                  <c:v>2.38</c:v>
                </c:pt>
                <c:pt idx="476">
                  <c:v>2.39</c:v>
                </c:pt>
                <c:pt idx="477">
                  <c:v>2.39</c:v>
                </c:pt>
                <c:pt idx="478">
                  <c:v>2.4</c:v>
                </c:pt>
                <c:pt idx="479">
                  <c:v>2.4</c:v>
                </c:pt>
                <c:pt idx="480">
                  <c:v>2.41</c:v>
                </c:pt>
                <c:pt idx="481">
                  <c:v>2.41</c:v>
                </c:pt>
                <c:pt idx="482">
                  <c:v>2.42</c:v>
                </c:pt>
                <c:pt idx="483">
                  <c:v>2.42</c:v>
                </c:pt>
                <c:pt idx="484">
                  <c:v>2.4300000000000002</c:v>
                </c:pt>
                <c:pt idx="485">
                  <c:v>2.4300000000000002</c:v>
                </c:pt>
                <c:pt idx="486">
                  <c:v>2.44</c:v>
                </c:pt>
                <c:pt idx="487">
                  <c:v>2.44</c:v>
                </c:pt>
                <c:pt idx="488">
                  <c:v>2.4500000000000002</c:v>
                </c:pt>
                <c:pt idx="489">
                  <c:v>2.4500000000000002</c:v>
                </c:pt>
                <c:pt idx="490">
                  <c:v>2.46</c:v>
                </c:pt>
                <c:pt idx="491">
                  <c:v>2.46</c:v>
                </c:pt>
                <c:pt idx="492">
                  <c:v>2.4700000000000002</c:v>
                </c:pt>
                <c:pt idx="493">
                  <c:v>2.4700000000000002</c:v>
                </c:pt>
                <c:pt idx="494">
                  <c:v>2.48</c:v>
                </c:pt>
                <c:pt idx="495">
                  <c:v>2.48</c:v>
                </c:pt>
                <c:pt idx="496">
                  <c:v>2.4900000000000002</c:v>
                </c:pt>
                <c:pt idx="497">
                  <c:v>2.4900000000000002</c:v>
                </c:pt>
                <c:pt idx="498">
                  <c:v>2.5</c:v>
                </c:pt>
                <c:pt idx="499">
                  <c:v>2.5</c:v>
                </c:pt>
                <c:pt idx="500">
                  <c:v>2.5099999999999998</c:v>
                </c:pt>
                <c:pt idx="501">
                  <c:v>2.5099999999999998</c:v>
                </c:pt>
                <c:pt idx="502">
                  <c:v>2.52</c:v>
                </c:pt>
                <c:pt idx="503">
                  <c:v>2.52</c:v>
                </c:pt>
                <c:pt idx="504">
                  <c:v>2.5299999999999998</c:v>
                </c:pt>
                <c:pt idx="505">
                  <c:v>2.5299999999999998</c:v>
                </c:pt>
                <c:pt idx="506">
                  <c:v>2.54</c:v>
                </c:pt>
                <c:pt idx="507">
                  <c:v>2.54</c:v>
                </c:pt>
                <c:pt idx="508">
                  <c:v>2.5499999999999998</c:v>
                </c:pt>
                <c:pt idx="509">
                  <c:v>2.5499999999999998</c:v>
                </c:pt>
                <c:pt idx="510">
                  <c:v>2.56</c:v>
                </c:pt>
                <c:pt idx="511">
                  <c:v>2.56</c:v>
                </c:pt>
                <c:pt idx="512">
                  <c:v>2.57</c:v>
                </c:pt>
                <c:pt idx="513">
                  <c:v>2.57</c:v>
                </c:pt>
                <c:pt idx="514">
                  <c:v>2.58</c:v>
                </c:pt>
                <c:pt idx="515">
                  <c:v>2.58</c:v>
                </c:pt>
                <c:pt idx="516">
                  <c:v>2.59</c:v>
                </c:pt>
                <c:pt idx="517">
                  <c:v>2.59</c:v>
                </c:pt>
                <c:pt idx="518">
                  <c:v>2.6</c:v>
                </c:pt>
                <c:pt idx="519">
                  <c:v>2.6</c:v>
                </c:pt>
                <c:pt idx="520">
                  <c:v>2.61</c:v>
                </c:pt>
                <c:pt idx="521">
                  <c:v>2.61</c:v>
                </c:pt>
                <c:pt idx="522">
                  <c:v>2.62</c:v>
                </c:pt>
                <c:pt idx="523">
                  <c:v>2.62</c:v>
                </c:pt>
                <c:pt idx="524">
                  <c:v>2.63</c:v>
                </c:pt>
                <c:pt idx="525">
                  <c:v>2.63</c:v>
                </c:pt>
                <c:pt idx="526">
                  <c:v>2.64</c:v>
                </c:pt>
                <c:pt idx="527">
                  <c:v>2.64</c:v>
                </c:pt>
                <c:pt idx="528">
                  <c:v>2.65</c:v>
                </c:pt>
                <c:pt idx="529">
                  <c:v>2.65</c:v>
                </c:pt>
                <c:pt idx="530">
                  <c:v>2.66</c:v>
                </c:pt>
                <c:pt idx="531">
                  <c:v>2.66</c:v>
                </c:pt>
                <c:pt idx="532">
                  <c:v>2.67</c:v>
                </c:pt>
                <c:pt idx="533">
                  <c:v>2.67</c:v>
                </c:pt>
                <c:pt idx="534">
                  <c:v>2.68</c:v>
                </c:pt>
                <c:pt idx="535">
                  <c:v>2.68</c:v>
                </c:pt>
                <c:pt idx="536">
                  <c:v>2.69</c:v>
                </c:pt>
                <c:pt idx="537">
                  <c:v>2.69</c:v>
                </c:pt>
                <c:pt idx="538">
                  <c:v>2.7</c:v>
                </c:pt>
                <c:pt idx="539">
                  <c:v>2.7</c:v>
                </c:pt>
                <c:pt idx="540">
                  <c:v>2.71</c:v>
                </c:pt>
                <c:pt idx="541">
                  <c:v>2.71</c:v>
                </c:pt>
                <c:pt idx="542">
                  <c:v>2.72</c:v>
                </c:pt>
                <c:pt idx="543">
                  <c:v>2.72</c:v>
                </c:pt>
                <c:pt idx="544">
                  <c:v>2.73</c:v>
                </c:pt>
                <c:pt idx="545">
                  <c:v>2.73</c:v>
                </c:pt>
                <c:pt idx="546">
                  <c:v>2.74</c:v>
                </c:pt>
                <c:pt idx="547">
                  <c:v>2.74</c:v>
                </c:pt>
                <c:pt idx="548">
                  <c:v>2.75</c:v>
                </c:pt>
                <c:pt idx="549">
                  <c:v>2.75</c:v>
                </c:pt>
                <c:pt idx="550">
                  <c:v>2.76</c:v>
                </c:pt>
                <c:pt idx="551">
                  <c:v>2.76</c:v>
                </c:pt>
                <c:pt idx="552">
                  <c:v>2.77</c:v>
                </c:pt>
                <c:pt idx="553">
                  <c:v>2.77</c:v>
                </c:pt>
                <c:pt idx="554">
                  <c:v>2.78</c:v>
                </c:pt>
                <c:pt idx="555">
                  <c:v>2.78</c:v>
                </c:pt>
                <c:pt idx="556">
                  <c:v>2.79</c:v>
                </c:pt>
                <c:pt idx="557">
                  <c:v>2.79</c:v>
                </c:pt>
                <c:pt idx="558">
                  <c:v>2.8</c:v>
                </c:pt>
                <c:pt idx="559">
                  <c:v>2.8</c:v>
                </c:pt>
                <c:pt idx="560">
                  <c:v>2.81</c:v>
                </c:pt>
                <c:pt idx="561">
                  <c:v>2.81</c:v>
                </c:pt>
                <c:pt idx="562">
                  <c:v>2.82</c:v>
                </c:pt>
                <c:pt idx="563">
                  <c:v>2.82</c:v>
                </c:pt>
                <c:pt idx="564">
                  <c:v>2.83</c:v>
                </c:pt>
                <c:pt idx="565">
                  <c:v>2.83</c:v>
                </c:pt>
                <c:pt idx="566">
                  <c:v>2.84</c:v>
                </c:pt>
                <c:pt idx="567">
                  <c:v>2.84</c:v>
                </c:pt>
                <c:pt idx="568">
                  <c:v>2.85</c:v>
                </c:pt>
                <c:pt idx="569">
                  <c:v>2.85</c:v>
                </c:pt>
                <c:pt idx="570">
                  <c:v>2.86</c:v>
                </c:pt>
                <c:pt idx="571">
                  <c:v>2.86</c:v>
                </c:pt>
                <c:pt idx="572">
                  <c:v>2.87</c:v>
                </c:pt>
                <c:pt idx="573">
                  <c:v>2.87</c:v>
                </c:pt>
                <c:pt idx="574">
                  <c:v>2.88</c:v>
                </c:pt>
                <c:pt idx="575">
                  <c:v>2.88</c:v>
                </c:pt>
                <c:pt idx="576">
                  <c:v>2.89</c:v>
                </c:pt>
                <c:pt idx="577">
                  <c:v>2.89</c:v>
                </c:pt>
                <c:pt idx="578">
                  <c:v>2.9</c:v>
                </c:pt>
                <c:pt idx="579">
                  <c:v>2.9</c:v>
                </c:pt>
                <c:pt idx="580">
                  <c:v>2.91</c:v>
                </c:pt>
                <c:pt idx="581">
                  <c:v>2.91</c:v>
                </c:pt>
                <c:pt idx="582">
                  <c:v>2.92</c:v>
                </c:pt>
                <c:pt idx="583">
                  <c:v>2.92</c:v>
                </c:pt>
                <c:pt idx="584">
                  <c:v>2.93</c:v>
                </c:pt>
                <c:pt idx="585">
                  <c:v>2.93</c:v>
                </c:pt>
                <c:pt idx="586">
                  <c:v>2.94</c:v>
                </c:pt>
                <c:pt idx="587">
                  <c:v>2.94</c:v>
                </c:pt>
                <c:pt idx="588">
                  <c:v>2.95</c:v>
                </c:pt>
                <c:pt idx="589">
                  <c:v>2.95</c:v>
                </c:pt>
                <c:pt idx="590">
                  <c:v>2.96</c:v>
                </c:pt>
                <c:pt idx="591">
                  <c:v>2.96</c:v>
                </c:pt>
                <c:pt idx="592">
                  <c:v>2.97</c:v>
                </c:pt>
                <c:pt idx="593">
                  <c:v>2.97</c:v>
                </c:pt>
                <c:pt idx="594">
                  <c:v>2.98</c:v>
                </c:pt>
                <c:pt idx="595">
                  <c:v>2.98</c:v>
                </c:pt>
                <c:pt idx="596">
                  <c:v>2.99</c:v>
                </c:pt>
                <c:pt idx="597">
                  <c:v>2.99</c:v>
                </c:pt>
                <c:pt idx="598">
                  <c:v>3</c:v>
                </c:pt>
                <c:pt idx="599">
                  <c:v>3</c:v>
                </c:pt>
                <c:pt idx="600">
                  <c:v>3.01</c:v>
                </c:pt>
                <c:pt idx="601">
                  <c:v>3.01</c:v>
                </c:pt>
                <c:pt idx="602">
                  <c:v>3.02</c:v>
                </c:pt>
                <c:pt idx="603">
                  <c:v>3.02</c:v>
                </c:pt>
                <c:pt idx="604">
                  <c:v>3.03</c:v>
                </c:pt>
                <c:pt idx="605">
                  <c:v>3.03</c:v>
                </c:pt>
                <c:pt idx="606">
                  <c:v>3.04</c:v>
                </c:pt>
                <c:pt idx="607">
                  <c:v>3.04</c:v>
                </c:pt>
                <c:pt idx="608">
                  <c:v>3.05</c:v>
                </c:pt>
                <c:pt idx="609">
                  <c:v>3.05</c:v>
                </c:pt>
                <c:pt idx="610">
                  <c:v>3.06</c:v>
                </c:pt>
                <c:pt idx="611">
                  <c:v>3.06</c:v>
                </c:pt>
                <c:pt idx="612">
                  <c:v>3.07</c:v>
                </c:pt>
                <c:pt idx="613">
                  <c:v>3.07</c:v>
                </c:pt>
                <c:pt idx="614">
                  <c:v>3.08</c:v>
                </c:pt>
                <c:pt idx="615">
                  <c:v>3.08</c:v>
                </c:pt>
                <c:pt idx="616">
                  <c:v>3.09</c:v>
                </c:pt>
                <c:pt idx="617">
                  <c:v>3.09</c:v>
                </c:pt>
                <c:pt idx="618">
                  <c:v>3.1</c:v>
                </c:pt>
                <c:pt idx="619">
                  <c:v>3.1</c:v>
                </c:pt>
                <c:pt idx="620">
                  <c:v>3.11</c:v>
                </c:pt>
                <c:pt idx="621">
                  <c:v>3.11</c:v>
                </c:pt>
                <c:pt idx="622">
                  <c:v>3.12</c:v>
                </c:pt>
                <c:pt idx="623">
                  <c:v>3.12</c:v>
                </c:pt>
                <c:pt idx="624">
                  <c:v>3.13</c:v>
                </c:pt>
                <c:pt idx="625">
                  <c:v>3.13</c:v>
                </c:pt>
                <c:pt idx="626">
                  <c:v>3.14</c:v>
                </c:pt>
                <c:pt idx="627">
                  <c:v>3.14</c:v>
                </c:pt>
                <c:pt idx="628">
                  <c:v>3.15</c:v>
                </c:pt>
                <c:pt idx="629">
                  <c:v>3.15</c:v>
                </c:pt>
                <c:pt idx="630">
                  <c:v>3.16</c:v>
                </c:pt>
                <c:pt idx="631">
                  <c:v>3.16</c:v>
                </c:pt>
                <c:pt idx="632">
                  <c:v>3.17</c:v>
                </c:pt>
                <c:pt idx="633">
                  <c:v>3.17</c:v>
                </c:pt>
                <c:pt idx="634">
                  <c:v>3.18</c:v>
                </c:pt>
                <c:pt idx="635">
                  <c:v>3.18</c:v>
                </c:pt>
                <c:pt idx="636">
                  <c:v>3.19</c:v>
                </c:pt>
                <c:pt idx="637">
                  <c:v>3.19</c:v>
                </c:pt>
                <c:pt idx="638">
                  <c:v>3.2</c:v>
                </c:pt>
                <c:pt idx="639">
                  <c:v>3.2</c:v>
                </c:pt>
                <c:pt idx="640">
                  <c:v>3.21</c:v>
                </c:pt>
                <c:pt idx="641">
                  <c:v>3.21</c:v>
                </c:pt>
                <c:pt idx="642">
                  <c:v>3.22</c:v>
                </c:pt>
                <c:pt idx="643">
                  <c:v>3.22</c:v>
                </c:pt>
                <c:pt idx="644">
                  <c:v>3.23</c:v>
                </c:pt>
                <c:pt idx="645">
                  <c:v>3.23</c:v>
                </c:pt>
                <c:pt idx="646">
                  <c:v>3.24</c:v>
                </c:pt>
                <c:pt idx="647">
                  <c:v>3.24</c:v>
                </c:pt>
                <c:pt idx="648">
                  <c:v>3.25</c:v>
                </c:pt>
                <c:pt idx="649">
                  <c:v>3.25</c:v>
                </c:pt>
                <c:pt idx="650">
                  <c:v>3.26</c:v>
                </c:pt>
                <c:pt idx="651">
                  <c:v>3.26</c:v>
                </c:pt>
                <c:pt idx="652">
                  <c:v>3.27</c:v>
                </c:pt>
                <c:pt idx="653">
                  <c:v>3.27</c:v>
                </c:pt>
                <c:pt idx="654">
                  <c:v>3.28</c:v>
                </c:pt>
                <c:pt idx="655">
                  <c:v>3.28</c:v>
                </c:pt>
                <c:pt idx="656">
                  <c:v>3.29</c:v>
                </c:pt>
                <c:pt idx="657">
                  <c:v>3.29</c:v>
                </c:pt>
                <c:pt idx="658">
                  <c:v>3.3</c:v>
                </c:pt>
                <c:pt idx="659">
                  <c:v>3.3</c:v>
                </c:pt>
                <c:pt idx="660">
                  <c:v>3.31</c:v>
                </c:pt>
                <c:pt idx="661">
                  <c:v>3.31</c:v>
                </c:pt>
                <c:pt idx="662">
                  <c:v>3.32</c:v>
                </c:pt>
                <c:pt idx="663">
                  <c:v>3.32</c:v>
                </c:pt>
                <c:pt idx="664">
                  <c:v>3.33</c:v>
                </c:pt>
                <c:pt idx="665">
                  <c:v>3.33</c:v>
                </c:pt>
                <c:pt idx="666">
                  <c:v>3.34</c:v>
                </c:pt>
                <c:pt idx="667">
                  <c:v>3.34</c:v>
                </c:pt>
                <c:pt idx="668">
                  <c:v>3.35</c:v>
                </c:pt>
                <c:pt idx="669">
                  <c:v>3.35</c:v>
                </c:pt>
                <c:pt idx="670">
                  <c:v>3.36</c:v>
                </c:pt>
                <c:pt idx="671">
                  <c:v>3.36</c:v>
                </c:pt>
                <c:pt idx="672">
                  <c:v>3.37</c:v>
                </c:pt>
                <c:pt idx="673">
                  <c:v>3.37</c:v>
                </c:pt>
                <c:pt idx="674">
                  <c:v>3.38</c:v>
                </c:pt>
                <c:pt idx="675">
                  <c:v>3.38</c:v>
                </c:pt>
                <c:pt idx="676">
                  <c:v>3.39</c:v>
                </c:pt>
                <c:pt idx="677">
                  <c:v>3.39</c:v>
                </c:pt>
                <c:pt idx="678">
                  <c:v>3.4</c:v>
                </c:pt>
                <c:pt idx="679">
                  <c:v>3.4</c:v>
                </c:pt>
                <c:pt idx="680">
                  <c:v>3.41</c:v>
                </c:pt>
                <c:pt idx="681">
                  <c:v>3.41</c:v>
                </c:pt>
                <c:pt idx="682">
                  <c:v>3.42</c:v>
                </c:pt>
                <c:pt idx="683">
                  <c:v>3.42</c:v>
                </c:pt>
                <c:pt idx="684">
                  <c:v>3.43</c:v>
                </c:pt>
                <c:pt idx="685">
                  <c:v>3.43</c:v>
                </c:pt>
                <c:pt idx="686">
                  <c:v>3.44</c:v>
                </c:pt>
                <c:pt idx="687">
                  <c:v>3.44</c:v>
                </c:pt>
                <c:pt idx="688">
                  <c:v>3.45</c:v>
                </c:pt>
                <c:pt idx="689">
                  <c:v>3.45</c:v>
                </c:pt>
                <c:pt idx="690">
                  <c:v>3.46</c:v>
                </c:pt>
                <c:pt idx="691">
                  <c:v>3.46</c:v>
                </c:pt>
                <c:pt idx="692">
                  <c:v>3.47</c:v>
                </c:pt>
                <c:pt idx="693">
                  <c:v>3.47</c:v>
                </c:pt>
                <c:pt idx="694">
                  <c:v>3.48</c:v>
                </c:pt>
                <c:pt idx="695">
                  <c:v>3.48</c:v>
                </c:pt>
                <c:pt idx="696">
                  <c:v>3.49</c:v>
                </c:pt>
                <c:pt idx="697">
                  <c:v>3.49</c:v>
                </c:pt>
                <c:pt idx="698">
                  <c:v>3.5</c:v>
                </c:pt>
                <c:pt idx="699">
                  <c:v>3.5</c:v>
                </c:pt>
                <c:pt idx="700">
                  <c:v>3.51</c:v>
                </c:pt>
                <c:pt idx="701">
                  <c:v>3.51</c:v>
                </c:pt>
                <c:pt idx="702">
                  <c:v>3.52</c:v>
                </c:pt>
                <c:pt idx="703">
                  <c:v>3.52</c:v>
                </c:pt>
                <c:pt idx="704">
                  <c:v>3.53</c:v>
                </c:pt>
                <c:pt idx="705">
                  <c:v>3.53</c:v>
                </c:pt>
                <c:pt idx="706">
                  <c:v>3.54</c:v>
                </c:pt>
                <c:pt idx="707">
                  <c:v>3.54</c:v>
                </c:pt>
                <c:pt idx="708">
                  <c:v>3.55</c:v>
                </c:pt>
                <c:pt idx="709">
                  <c:v>3.55</c:v>
                </c:pt>
                <c:pt idx="710">
                  <c:v>3.56</c:v>
                </c:pt>
                <c:pt idx="711">
                  <c:v>3.56</c:v>
                </c:pt>
                <c:pt idx="712">
                  <c:v>3.57</c:v>
                </c:pt>
                <c:pt idx="713">
                  <c:v>3.57</c:v>
                </c:pt>
                <c:pt idx="714">
                  <c:v>3.58</c:v>
                </c:pt>
                <c:pt idx="715">
                  <c:v>3.58</c:v>
                </c:pt>
                <c:pt idx="716">
                  <c:v>3.59</c:v>
                </c:pt>
                <c:pt idx="717">
                  <c:v>3.59</c:v>
                </c:pt>
                <c:pt idx="718">
                  <c:v>3.6</c:v>
                </c:pt>
                <c:pt idx="719">
                  <c:v>3.6</c:v>
                </c:pt>
                <c:pt idx="720">
                  <c:v>3.61</c:v>
                </c:pt>
                <c:pt idx="721">
                  <c:v>3.61</c:v>
                </c:pt>
                <c:pt idx="722">
                  <c:v>3.62</c:v>
                </c:pt>
                <c:pt idx="723">
                  <c:v>3.62</c:v>
                </c:pt>
                <c:pt idx="724">
                  <c:v>3.63</c:v>
                </c:pt>
                <c:pt idx="725">
                  <c:v>3.63</c:v>
                </c:pt>
                <c:pt idx="726">
                  <c:v>3.64</c:v>
                </c:pt>
                <c:pt idx="727">
                  <c:v>3.64</c:v>
                </c:pt>
                <c:pt idx="728">
                  <c:v>3.65</c:v>
                </c:pt>
                <c:pt idx="729">
                  <c:v>3.65</c:v>
                </c:pt>
                <c:pt idx="730">
                  <c:v>3.66</c:v>
                </c:pt>
                <c:pt idx="731">
                  <c:v>3.66</c:v>
                </c:pt>
                <c:pt idx="732">
                  <c:v>3.67</c:v>
                </c:pt>
                <c:pt idx="733">
                  <c:v>3.67</c:v>
                </c:pt>
                <c:pt idx="734">
                  <c:v>3.68</c:v>
                </c:pt>
                <c:pt idx="735">
                  <c:v>3.68</c:v>
                </c:pt>
                <c:pt idx="736">
                  <c:v>3.69</c:v>
                </c:pt>
                <c:pt idx="737">
                  <c:v>3.69</c:v>
                </c:pt>
                <c:pt idx="738">
                  <c:v>3.7</c:v>
                </c:pt>
                <c:pt idx="739">
                  <c:v>3.7</c:v>
                </c:pt>
                <c:pt idx="740">
                  <c:v>3.71</c:v>
                </c:pt>
                <c:pt idx="741">
                  <c:v>3.71</c:v>
                </c:pt>
                <c:pt idx="742">
                  <c:v>3.72</c:v>
                </c:pt>
                <c:pt idx="743">
                  <c:v>3.72</c:v>
                </c:pt>
                <c:pt idx="744">
                  <c:v>3.73</c:v>
                </c:pt>
                <c:pt idx="745">
                  <c:v>3.73</c:v>
                </c:pt>
                <c:pt idx="746">
                  <c:v>3.74</c:v>
                </c:pt>
                <c:pt idx="747">
                  <c:v>3.74</c:v>
                </c:pt>
                <c:pt idx="748">
                  <c:v>3.75</c:v>
                </c:pt>
                <c:pt idx="749">
                  <c:v>3.75</c:v>
                </c:pt>
                <c:pt idx="750">
                  <c:v>3.76</c:v>
                </c:pt>
                <c:pt idx="751">
                  <c:v>3.76</c:v>
                </c:pt>
                <c:pt idx="752">
                  <c:v>3.77</c:v>
                </c:pt>
                <c:pt idx="753">
                  <c:v>3.77</c:v>
                </c:pt>
                <c:pt idx="754">
                  <c:v>3.78</c:v>
                </c:pt>
                <c:pt idx="755">
                  <c:v>3.78</c:v>
                </c:pt>
                <c:pt idx="756">
                  <c:v>3.79</c:v>
                </c:pt>
                <c:pt idx="757">
                  <c:v>3.79</c:v>
                </c:pt>
                <c:pt idx="758">
                  <c:v>3.8</c:v>
                </c:pt>
                <c:pt idx="759">
                  <c:v>3.8</c:v>
                </c:pt>
                <c:pt idx="760">
                  <c:v>3.81</c:v>
                </c:pt>
                <c:pt idx="761">
                  <c:v>3.81</c:v>
                </c:pt>
                <c:pt idx="762">
                  <c:v>3.82</c:v>
                </c:pt>
                <c:pt idx="763">
                  <c:v>3.82</c:v>
                </c:pt>
                <c:pt idx="764">
                  <c:v>3.83</c:v>
                </c:pt>
                <c:pt idx="765">
                  <c:v>3.83</c:v>
                </c:pt>
                <c:pt idx="766">
                  <c:v>3.84</c:v>
                </c:pt>
                <c:pt idx="767">
                  <c:v>3.84</c:v>
                </c:pt>
                <c:pt idx="768">
                  <c:v>3.85</c:v>
                </c:pt>
                <c:pt idx="769">
                  <c:v>3.85</c:v>
                </c:pt>
                <c:pt idx="770">
                  <c:v>3.86</c:v>
                </c:pt>
                <c:pt idx="771">
                  <c:v>3.86</c:v>
                </c:pt>
                <c:pt idx="772">
                  <c:v>3.87</c:v>
                </c:pt>
                <c:pt idx="773">
                  <c:v>3.87</c:v>
                </c:pt>
                <c:pt idx="774">
                  <c:v>3.88</c:v>
                </c:pt>
                <c:pt idx="775">
                  <c:v>3.88</c:v>
                </c:pt>
                <c:pt idx="776">
                  <c:v>3.89</c:v>
                </c:pt>
                <c:pt idx="777">
                  <c:v>3.89</c:v>
                </c:pt>
                <c:pt idx="778">
                  <c:v>3.9</c:v>
                </c:pt>
                <c:pt idx="779">
                  <c:v>3.9</c:v>
                </c:pt>
                <c:pt idx="780">
                  <c:v>3.91</c:v>
                </c:pt>
                <c:pt idx="781">
                  <c:v>3.91</c:v>
                </c:pt>
                <c:pt idx="782">
                  <c:v>3.92</c:v>
                </c:pt>
                <c:pt idx="783">
                  <c:v>3.92</c:v>
                </c:pt>
                <c:pt idx="784">
                  <c:v>3.93</c:v>
                </c:pt>
                <c:pt idx="785">
                  <c:v>3.93</c:v>
                </c:pt>
                <c:pt idx="786">
                  <c:v>3.94</c:v>
                </c:pt>
                <c:pt idx="787">
                  <c:v>3.94</c:v>
                </c:pt>
                <c:pt idx="788">
                  <c:v>3.95</c:v>
                </c:pt>
                <c:pt idx="789">
                  <c:v>3.95</c:v>
                </c:pt>
                <c:pt idx="790">
                  <c:v>3.96</c:v>
                </c:pt>
                <c:pt idx="791">
                  <c:v>3.96</c:v>
                </c:pt>
                <c:pt idx="792">
                  <c:v>3.97</c:v>
                </c:pt>
                <c:pt idx="793">
                  <c:v>3.97</c:v>
                </c:pt>
                <c:pt idx="794">
                  <c:v>3.98</c:v>
                </c:pt>
                <c:pt idx="795">
                  <c:v>3.98</c:v>
                </c:pt>
                <c:pt idx="796">
                  <c:v>3.99</c:v>
                </c:pt>
                <c:pt idx="797">
                  <c:v>3.99</c:v>
                </c:pt>
                <c:pt idx="798">
                  <c:v>4</c:v>
                </c:pt>
                <c:pt idx="799">
                  <c:v>4</c:v>
                </c:pt>
                <c:pt idx="800">
                  <c:v>4.01</c:v>
                </c:pt>
                <c:pt idx="801">
                  <c:v>4.01</c:v>
                </c:pt>
                <c:pt idx="802">
                  <c:v>4.0199999999999996</c:v>
                </c:pt>
                <c:pt idx="803">
                  <c:v>4.0199999999999996</c:v>
                </c:pt>
                <c:pt idx="804">
                  <c:v>4.03</c:v>
                </c:pt>
                <c:pt idx="805">
                  <c:v>4.03</c:v>
                </c:pt>
                <c:pt idx="806">
                  <c:v>4.04</c:v>
                </c:pt>
                <c:pt idx="807">
                  <c:v>4.04</c:v>
                </c:pt>
                <c:pt idx="808">
                  <c:v>4.05</c:v>
                </c:pt>
                <c:pt idx="809">
                  <c:v>4.05</c:v>
                </c:pt>
                <c:pt idx="810">
                  <c:v>4.0599999999999996</c:v>
                </c:pt>
                <c:pt idx="811">
                  <c:v>4.0599999999999996</c:v>
                </c:pt>
                <c:pt idx="812">
                  <c:v>4.07</c:v>
                </c:pt>
                <c:pt idx="813">
                  <c:v>4.07</c:v>
                </c:pt>
                <c:pt idx="814">
                  <c:v>4.08</c:v>
                </c:pt>
                <c:pt idx="815">
                  <c:v>4.08</c:v>
                </c:pt>
                <c:pt idx="816">
                  <c:v>4.09</c:v>
                </c:pt>
                <c:pt idx="817">
                  <c:v>4.09</c:v>
                </c:pt>
                <c:pt idx="818">
                  <c:v>4.0999999999999996</c:v>
                </c:pt>
                <c:pt idx="819">
                  <c:v>4.0999999999999996</c:v>
                </c:pt>
                <c:pt idx="820">
                  <c:v>4.1099999999999994</c:v>
                </c:pt>
                <c:pt idx="821">
                  <c:v>4.1099999999999994</c:v>
                </c:pt>
                <c:pt idx="822">
                  <c:v>4.1199999999999974</c:v>
                </c:pt>
                <c:pt idx="823">
                  <c:v>4.1199999999999974</c:v>
                </c:pt>
                <c:pt idx="824">
                  <c:v>4.13</c:v>
                </c:pt>
                <c:pt idx="825">
                  <c:v>4.13</c:v>
                </c:pt>
                <c:pt idx="826">
                  <c:v>4.1399999999999997</c:v>
                </c:pt>
                <c:pt idx="827">
                  <c:v>4.1399999999999997</c:v>
                </c:pt>
                <c:pt idx="828">
                  <c:v>4.1499999999999986</c:v>
                </c:pt>
                <c:pt idx="829">
                  <c:v>4.1499999999999986</c:v>
                </c:pt>
                <c:pt idx="830">
                  <c:v>4.1599999999999966</c:v>
                </c:pt>
                <c:pt idx="831">
                  <c:v>4.1599999999999966</c:v>
                </c:pt>
                <c:pt idx="832">
                  <c:v>4.17</c:v>
                </c:pt>
                <c:pt idx="833">
                  <c:v>4.17</c:v>
                </c:pt>
                <c:pt idx="834">
                  <c:v>4.18</c:v>
                </c:pt>
                <c:pt idx="835">
                  <c:v>4.18</c:v>
                </c:pt>
                <c:pt idx="836">
                  <c:v>4.1899999999999986</c:v>
                </c:pt>
                <c:pt idx="837">
                  <c:v>4.1899999999999986</c:v>
                </c:pt>
                <c:pt idx="838">
                  <c:v>4.2</c:v>
                </c:pt>
                <c:pt idx="839">
                  <c:v>4.2</c:v>
                </c:pt>
                <c:pt idx="840">
                  <c:v>4.21</c:v>
                </c:pt>
                <c:pt idx="841">
                  <c:v>4.21</c:v>
                </c:pt>
                <c:pt idx="842">
                  <c:v>4.22</c:v>
                </c:pt>
                <c:pt idx="843">
                  <c:v>4.22</c:v>
                </c:pt>
                <c:pt idx="844">
                  <c:v>4.2300000000000004</c:v>
                </c:pt>
                <c:pt idx="845">
                  <c:v>4.2300000000000004</c:v>
                </c:pt>
                <c:pt idx="846">
                  <c:v>4.24</c:v>
                </c:pt>
                <c:pt idx="847">
                  <c:v>4.24</c:v>
                </c:pt>
                <c:pt idx="848">
                  <c:v>4.25</c:v>
                </c:pt>
                <c:pt idx="849">
                  <c:v>4.25</c:v>
                </c:pt>
                <c:pt idx="850">
                  <c:v>4.26</c:v>
                </c:pt>
                <c:pt idx="851">
                  <c:v>4.26</c:v>
                </c:pt>
                <c:pt idx="852">
                  <c:v>4.2699999999999996</c:v>
                </c:pt>
                <c:pt idx="853">
                  <c:v>4.2699999999999996</c:v>
                </c:pt>
                <c:pt idx="854">
                  <c:v>4.28</c:v>
                </c:pt>
                <c:pt idx="855">
                  <c:v>4.28</c:v>
                </c:pt>
                <c:pt idx="856">
                  <c:v>4.29</c:v>
                </c:pt>
                <c:pt idx="857">
                  <c:v>4.29</c:v>
                </c:pt>
                <c:pt idx="858">
                  <c:v>4.3</c:v>
                </c:pt>
                <c:pt idx="859">
                  <c:v>4.3</c:v>
                </c:pt>
                <c:pt idx="860">
                  <c:v>4.3099999999999996</c:v>
                </c:pt>
                <c:pt idx="861">
                  <c:v>4.3099999999999996</c:v>
                </c:pt>
                <c:pt idx="862">
                  <c:v>4.3199999999999976</c:v>
                </c:pt>
                <c:pt idx="863">
                  <c:v>4.3199999999999976</c:v>
                </c:pt>
                <c:pt idx="864">
                  <c:v>4.33</c:v>
                </c:pt>
                <c:pt idx="865">
                  <c:v>4.33</c:v>
                </c:pt>
                <c:pt idx="866">
                  <c:v>4.34</c:v>
                </c:pt>
                <c:pt idx="867">
                  <c:v>4.34</c:v>
                </c:pt>
                <c:pt idx="868">
                  <c:v>4.3499999999999996</c:v>
                </c:pt>
                <c:pt idx="869">
                  <c:v>4.3499999999999996</c:v>
                </c:pt>
                <c:pt idx="870">
                  <c:v>4.3599999999999977</c:v>
                </c:pt>
                <c:pt idx="871">
                  <c:v>4.3599999999999977</c:v>
                </c:pt>
                <c:pt idx="872">
                  <c:v>4.37</c:v>
                </c:pt>
                <c:pt idx="873">
                  <c:v>4.37</c:v>
                </c:pt>
                <c:pt idx="874">
                  <c:v>4.38</c:v>
                </c:pt>
                <c:pt idx="875">
                  <c:v>4.38</c:v>
                </c:pt>
                <c:pt idx="876">
                  <c:v>4.3899999999999997</c:v>
                </c:pt>
                <c:pt idx="877">
                  <c:v>4.3899999999999997</c:v>
                </c:pt>
                <c:pt idx="878">
                  <c:v>4.4000000000000004</c:v>
                </c:pt>
                <c:pt idx="879">
                  <c:v>4.4000000000000004</c:v>
                </c:pt>
                <c:pt idx="880">
                  <c:v>4.41</c:v>
                </c:pt>
                <c:pt idx="881">
                  <c:v>4.41</c:v>
                </c:pt>
                <c:pt idx="882">
                  <c:v>4.42</c:v>
                </c:pt>
                <c:pt idx="883">
                  <c:v>4.42</c:v>
                </c:pt>
                <c:pt idx="884">
                  <c:v>4.43</c:v>
                </c:pt>
                <c:pt idx="885">
                  <c:v>4.43</c:v>
                </c:pt>
                <c:pt idx="886">
                  <c:v>4.4400000000000004</c:v>
                </c:pt>
                <c:pt idx="887">
                  <c:v>4.4400000000000004</c:v>
                </c:pt>
                <c:pt idx="888">
                  <c:v>4.45</c:v>
                </c:pt>
                <c:pt idx="889">
                  <c:v>4.45</c:v>
                </c:pt>
                <c:pt idx="890">
                  <c:v>4.46</c:v>
                </c:pt>
                <c:pt idx="891">
                  <c:v>4.46</c:v>
                </c:pt>
                <c:pt idx="892">
                  <c:v>4.47</c:v>
                </c:pt>
                <c:pt idx="893">
                  <c:v>4.47</c:v>
                </c:pt>
                <c:pt idx="894">
                  <c:v>4.4800000000000004</c:v>
                </c:pt>
                <c:pt idx="895">
                  <c:v>4.4800000000000004</c:v>
                </c:pt>
                <c:pt idx="896">
                  <c:v>4.49</c:v>
                </c:pt>
                <c:pt idx="897">
                  <c:v>4.49</c:v>
                </c:pt>
                <c:pt idx="898">
                  <c:v>4.5</c:v>
                </c:pt>
                <c:pt idx="899">
                  <c:v>4.5</c:v>
                </c:pt>
                <c:pt idx="900">
                  <c:v>4.51</c:v>
                </c:pt>
                <c:pt idx="901">
                  <c:v>4.51</c:v>
                </c:pt>
                <c:pt idx="902">
                  <c:v>4.5199999999999996</c:v>
                </c:pt>
                <c:pt idx="903">
                  <c:v>4.5199999999999996</c:v>
                </c:pt>
                <c:pt idx="904">
                  <c:v>4.53</c:v>
                </c:pt>
                <c:pt idx="905">
                  <c:v>4.53</c:v>
                </c:pt>
                <c:pt idx="906">
                  <c:v>4.54</c:v>
                </c:pt>
                <c:pt idx="907">
                  <c:v>4.54</c:v>
                </c:pt>
                <c:pt idx="908">
                  <c:v>4.55</c:v>
                </c:pt>
                <c:pt idx="909">
                  <c:v>4.55</c:v>
                </c:pt>
                <c:pt idx="910">
                  <c:v>4.5599999999999996</c:v>
                </c:pt>
                <c:pt idx="911">
                  <c:v>4.5599999999999996</c:v>
                </c:pt>
                <c:pt idx="912">
                  <c:v>4.57</c:v>
                </c:pt>
                <c:pt idx="913">
                  <c:v>4.57</c:v>
                </c:pt>
                <c:pt idx="914">
                  <c:v>4.58</c:v>
                </c:pt>
                <c:pt idx="915">
                  <c:v>4.58</c:v>
                </c:pt>
                <c:pt idx="916">
                  <c:v>4.59</c:v>
                </c:pt>
                <c:pt idx="917">
                  <c:v>4.59</c:v>
                </c:pt>
                <c:pt idx="918">
                  <c:v>4.5999999999999996</c:v>
                </c:pt>
                <c:pt idx="919">
                  <c:v>4.5999999999999996</c:v>
                </c:pt>
                <c:pt idx="920">
                  <c:v>4.6099999999999977</c:v>
                </c:pt>
                <c:pt idx="921">
                  <c:v>4.6099999999999977</c:v>
                </c:pt>
                <c:pt idx="922">
                  <c:v>4.6199999999999957</c:v>
                </c:pt>
                <c:pt idx="923">
                  <c:v>4.6199999999999957</c:v>
                </c:pt>
                <c:pt idx="924">
                  <c:v>4.63</c:v>
                </c:pt>
                <c:pt idx="925">
                  <c:v>4.63</c:v>
                </c:pt>
                <c:pt idx="926">
                  <c:v>4.6399999999999997</c:v>
                </c:pt>
                <c:pt idx="927">
                  <c:v>4.6399999999999997</c:v>
                </c:pt>
                <c:pt idx="928">
                  <c:v>4.6499999999999977</c:v>
                </c:pt>
                <c:pt idx="929">
                  <c:v>4.6499999999999977</c:v>
                </c:pt>
                <c:pt idx="930">
                  <c:v>4.6599999999999957</c:v>
                </c:pt>
                <c:pt idx="931">
                  <c:v>4.6599999999999957</c:v>
                </c:pt>
                <c:pt idx="932">
                  <c:v>4.67</c:v>
                </c:pt>
                <c:pt idx="933">
                  <c:v>4.67</c:v>
                </c:pt>
                <c:pt idx="934">
                  <c:v>4.68</c:v>
                </c:pt>
                <c:pt idx="935">
                  <c:v>4.68</c:v>
                </c:pt>
                <c:pt idx="936">
                  <c:v>4.6899999999999986</c:v>
                </c:pt>
                <c:pt idx="937">
                  <c:v>4.6899999999999986</c:v>
                </c:pt>
                <c:pt idx="938">
                  <c:v>4.7</c:v>
                </c:pt>
                <c:pt idx="939">
                  <c:v>4.7</c:v>
                </c:pt>
                <c:pt idx="940">
                  <c:v>4.71</c:v>
                </c:pt>
                <c:pt idx="941">
                  <c:v>4.71</c:v>
                </c:pt>
                <c:pt idx="942">
                  <c:v>4.72</c:v>
                </c:pt>
                <c:pt idx="943">
                  <c:v>4.72</c:v>
                </c:pt>
                <c:pt idx="944">
                  <c:v>4.7300000000000004</c:v>
                </c:pt>
                <c:pt idx="945">
                  <c:v>4.7300000000000004</c:v>
                </c:pt>
                <c:pt idx="946">
                  <c:v>4.74</c:v>
                </c:pt>
                <c:pt idx="947">
                  <c:v>4.74</c:v>
                </c:pt>
                <c:pt idx="948">
                  <c:v>4.75</c:v>
                </c:pt>
                <c:pt idx="949">
                  <c:v>4.75</c:v>
                </c:pt>
                <c:pt idx="950">
                  <c:v>4.76</c:v>
                </c:pt>
                <c:pt idx="951">
                  <c:v>4.76</c:v>
                </c:pt>
                <c:pt idx="952">
                  <c:v>4.7699999999999987</c:v>
                </c:pt>
                <c:pt idx="953">
                  <c:v>4.7699999999999987</c:v>
                </c:pt>
                <c:pt idx="954">
                  <c:v>4.78</c:v>
                </c:pt>
                <c:pt idx="955">
                  <c:v>4.78</c:v>
                </c:pt>
                <c:pt idx="956">
                  <c:v>4.79</c:v>
                </c:pt>
                <c:pt idx="957">
                  <c:v>4.79</c:v>
                </c:pt>
                <c:pt idx="958">
                  <c:v>4.8</c:v>
                </c:pt>
                <c:pt idx="959">
                  <c:v>4.8</c:v>
                </c:pt>
                <c:pt idx="960">
                  <c:v>4.8099999999999996</c:v>
                </c:pt>
                <c:pt idx="961">
                  <c:v>4.8099999999999996</c:v>
                </c:pt>
                <c:pt idx="962">
                  <c:v>4.8199999999999976</c:v>
                </c:pt>
                <c:pt idx="963">
                  <c:v>4.8199999999999976</c:v>
                </c:pt>
                <c:pt idx="964">
                  <c:v>4.83</c:v>
                </c:pt>
                <c:pt idx="965">
                  <c:v>4.83</c:v>
                </c:pt>
                <c:pt idx="966">
                  <c:v>4.84</c:v>
                </c:pt>
                <c:pt idx="967">
                  <c:v>4.84</c:v>
                </c:pt>
                <c:pt idx="968">
                  <c:v>4.8499999999999996</c:v>
                </c:pt>
                <c:pt idx="969">
                  <c:v>4.8499999999999996</c:v>
                </c:pt>
                <c:pt idx="970">
                  <c:v>4.8599999999999977</c:v>
                </c:pt>
                <c:pt idx="971">
                  <c:v>4.8599999999999977</c:v>
                </c:pt>
                <c:pt idx="972">
                  <c:v>4.87</c:v>
                </c:pt>
                <c:pt idx="973">
                  <c:v>4.87</c:v>
                </c:pt>
                <c:pt idx="974">
                  <c:v>4.88</c:v>
                </c:pt>
                <c:pt idx="975">
                  <c:v>4.88</c:v>
                </c:pt>
                <c:pt idx="976">
                  <c:v>4.8899999999999997</c:v>
                </c:pt>
                <c:pt idx="977">
                  <c:v>4.8899999999999997</c:v>
                </c:pt>
                <c:pt idx="978">
                  <c:v>4.9000000000000004</c:v>
                </c:pt>
                <c:pt idx="979">
                  <c:v>4.9000000000000004</c:v>
                </c:pt>
                <c:pt idx="980">
                  <c:v>4.91</c:v>
                </c:pt>
                <c:pt idx="981">
                  <c:v>4.91</c:v>
                </c:pt>
                <c:pt idx="982">
                  <c:v>4.92</c:v>
                </c:pt>
                <c:pt idx="983">
                  <c:v>4.92</c:v>
                </c:pt>
                <c:pt idx="984">
                  <c:v>4.93</c:v>
                </c:pt>
                <c:pt idx="985">
                  <c:v>4.93</c:v>
                </c:pt>
                <c:pt idx="986">
                  <c:v>4.9400000000000004</c:v>
                </c:pt>
                <c:pt idx="987">
                  <c:v>4.9400000000000004</c:v>
                </c:pt>
                <c:pt idx="988">
                  <c:v>4.95</c:v>
                </c:pt>
                <c:pt idx="989">
                  <c:v>4.95</c:v>
                </c:pt>
                <c:pt idx="990">
                  <c:v>4.96</c:v>
                </c:pt>
                <c:pt idx="991">
                  <c:v>4.96</c:v>
                </c:pt>
                <c:pt idx="992">
                  <c:v>4.97</c:v>
                </c:pt>
                <c:pt idx="993">
                  <c:v>4.97</c:v>
                </c:pt>
                <c:pt idx="994">
                  <c:v>4.9800000000000004</c:v>
                </c:pt>
                <c:pt idx="995">
                  <c:v>4.9800000000000004</c:v>
                </c:pt>
                <c:pt idx="996">
                  <c:v>4.99</c:v>
                </c:pt>
                <c:pt idx="997">
                  <c:v>4.99</c:v>
                </c:pt>
                <c:pt idx="998">
                  <c:v>5</c:v>
                </c:pt>
                <c:pt idx="999">
                  <c:v>5</c:v>
                </c:pt>
                <c:pt idx="1000">
                  <c:v>5.01</c:v>
                </c:pt>
                <c:pt idx="1001">
                  <c:v>5.01</c:v>
                </c:pt>
                <c:pt idx="1002">
                  <c:v>5.0199999999999996</c:v>
                </c:pt>
                <c:pt idx="1003">
                  <c:v>5.0199999999999996</c:v>
                </c:pt>
                <c:pt idx="1004">
                  <c:v>5.03</c:v>
                </c:pt>
                <c:pt idx="1005">
                  <c:v>5.03</c:v>
                </c:pt>
                <c:pt idx="1006">
                  <c:v>5.04</c:v>
                </c:pt>
                <c:pt idx="1007">
                  <c:v>5.04</c:v>
                </c:pt>
                <c:pt idx="1008">
                  <c:v>5.05</c:v>
                </c:pt>
                <c:pt idx="1009">
                  <c:v>5.05</c:v>
                </c:pt>
                <c:pt idx="1010">
                  <c:v>5.0599999999999996</c:v>
                </c:pt>
                <c:pt idx="1011">
                  <c:v>5.0599999999999996</c:v>
                </c:pt>
                <c:pt idx="1012">
                  <c:v>5.07</c:v>
                </c:pt>
                <c:pt idx="1013">
                  <c:v>5.07</c:v>
                </c:pt>
                <c:pt idx="1014">
                  <c:v>5.08</c:v>
                </c:pt>
                <c:pt idx="1015">
                  <c:v>5.08</c:v>
                </c:pt>
                <c:pt idx="1016">
                  <c:v>5.09</c:v>
                </c:pt>
                <c:pt idx="1017">
                  <c:v>5.09</c:v>
                </c:pt>
                <c:pt idx="1018">
                  <c:v>5.0999999999999996</c:v>
                </c:pt>
                <c:pt idx="1019">
                  <c:v>5.0999999999999996</c:v>
                </c:pt>
                <c:pt idx="1020">
                  <c:v>5.1099999999999994</c:v>
                </c:pt>
                <c:pt idx="1021">
                  <c:v>5.1099999999999994</c:v>
                </c:pt>
                <c:pt idx="1022">
                  <c:v>5.1199999999999974</c:v>
                </c:pt>
                <c:pt idx="1023">
                  <c:v>5.1199999999999974</c:v>
                </c:pt>
                <c:pt idx="1024">
                  <c:v>5.13</c:v>
                </c:pt>
                <c:pt idx="1025">
                  <c:v>5.13</c:v>
                </c:pt>
                <c:pt idx="1026">
                  <c:v>5.14</c:v>
                </c:pt>
                <c:pt idx="1027">
                  <c:v>5.14</c:v>
                </c:pt>
                <c:pt idx="1028">
                  <c:v>5.1499999999999986</c:v>
                </c:pt>
                <c:pt idx="1029">
                  <c:v>5.1499999999999986</c:v>
                </c:pt>
                <c:pt idx="1030">
                  <c:v>5.1599999999999966</c:v>
                </c:pt>
                <c:pt idx="1031">
                  <c:v>5.1599999999999966</c:v>
                </c:pt>
                <c:pt idx="1032">
                  <c:v>5.17</c:v>
                </c:pt>
                <c:pt idx="1033">
                  <c:v>5.17</c:v>
                </c:pt>
                <c:pt idx="1034">
                  <c:v>5.18</c:v>
                </c:pt>
                <c:pt idx="1035">
                  <c:v>5.18</c:v>
                </c:pt>
                <c:pt idx="1036">
                  <c:v>5.1899999999999986</c:v>
                </c:pt>
                <c:pt idx="1037">
                  <c:v>5.1899999999999986</c:v>
                </c:pt>
                <c:pt idx="1038">
                  <c:v>5.2</c:v>
                </c:pt>
                <c:pt idx="1039">
                  <c:v>5.2</c:v>
                </c:pt>
                <c:pt idx="1040">
                  <c:v>5.21</c:v>
                </c:pt>
                <c:pt idx="1041">
                  <c:v>5.21</c:v>
                </c:pt>
                <c:pt idx="1042">
                  <c:v>5.22</c:v>
                </c:pt>
                <c:pt idx="1043">
                  <c:v>5.22</c:v>
                </c:pt>
                <c:pt idx="1044">
                  <c:v>5.23</c:v>
                </c:pt>
                <c:pt idx="1045">
                  <c:v>5.23</c:v>
                </c:pt>
                <c:pt idx="1046">
                  <c:v>5.24</c:v>
                </c:pt>
                <c:pt idx="1047">
                  <c:v>5.24</c:v>
                </c:pt>
                <c:pt idx="1048">
                  <c:v>5.25</c:v>
                </c:pt>
                <c:pt idx="1049">
                  <c:v>5.25</c:v>
                </c:pt>
                <c:pt idx="1050">
                  <c:v>5.26</c:v>
                </c:pt>
                <c:pt idx="1051">
                  <c:v>5.26</c:v>
                </c:pt>
                <c:pt idx="1052">
                  <c:v>5.27</c:v>
                </c:pt>
                <c:pt idx="1053">
                  <c:v>5.27</c:v>
                </c:pt>
                <c:pt idx="1054">
                  <c:v>5.28</c:v>
                </c:pt>
                <c:pt idx="1055">
                  <c:v>5.28</c:v>
                </c:pt>
                <c:pt idx="1056">
                  <c:v>5.29</c:v>
                </c:pt>
                <c:pt idx="1057">
                  <c:v>5.29</c:v>
                </c:pt>
                <c:pt idx="1058">
                  <c:v>5.3</c:v>
                </c:pt>
                <c:pt idx="1059">
                  <c:v>5.3</c:v>
                </c:pt>
                <c:pt idx="1060">
                  <c:v>5.31</c:v>
                </c:pt>
                <c:pt idx="1061">
                  <c:v>5.31</c:v>
                </c:pt>
                <c:pt idx="1062">
                  <c:v>5.3199999999999976</c:v>
                </c:pt>
                <c:pt idx="1063">
                  <c:v>5.3199999999999976</c:v>
                </c:pt>
                <c:pt idx="1064">
                  <c:v>5.33</c:v>
                </c:pt>
                <c:pt idx="1065">
                  <c:v>5.33</c:v>
                </c:pt>
                <c:pt idx="1066">
                  <c:v>5.34</c:v>
                </c:pt>
                <c:pt idx="1067">
                  <c:v>5.34</c:v>
                </c:pt>
                <c:pt idx="1068">
                  <c:v>5.35</c:v>
                </c:pt>
                <c:pt idx="1069">
                  <c:v>5.35</c:v>
                </c:pt>
                <c:pt idx="1070">
                  <c:v>5.3599999999999977</c:v>
                </c:pt>
                <c:pt idx="1071">
                  <c:v>5.3599999999999977</c:v>
                </c:pt>
                <c:pt idx="1072">
                  <c:v>5.37</c:v>
                </c:pt>
                <c:pt idx="1073">
                  <c:v>5.37</c:v>
                </c:pt>
                <c:pt idx="1074">
                  <c:v>5.38</c:v>
                </c:pt>
                <c:pt idx="1075">
                  <c:v>5.38</c:v>
                </c:pt>
                <c:pt idx="1076">
                  <c:v>5.39</c:v>
                </c:pt>
                <c:pt idx="1077">
                  <c:v>5.39</c:v>
                </c:pt>
                <c:pt idx="1078">
                  <c:v>5.4</c:v>
                </c:pt>
                <c:pt idx="1079">
                  <c:v>5.4</c:v>
                </c:pt>
                <c:pt idx="1080">
                  <c:v>5.41</c:v>
                </c:pt>
                <c:pt idx="1081">
                  <c:v>5.41</c:v>
                </c:pt>
                <c:pt idx="1082">
                  <c:v>5.42</c:v>
                </c:pt>
                <c:pt idx="1083">
                  <c:v>5.42</c:v>
                </c:pt>
                <c:pt idx="1084">
                  <c:v>5.43</c:v>
                </c:pt>
                <c:pt idx="1085">
                  <c:v>5.43</c:v>
                </c:pt>
                <c:pt idx="1086">
                  <c:v>5.44</c:v>
                </c:pt>
                <c:pt idx="1087">
                  <c:v>5.44</c:v>
                </c:pt>
                <c:pt idx="1088">
                  <c:v>5.45</c:v>
                </c:pt>
                <c:pt idx="1089">
                  <c:v>5.45</c:v>
                </c:pt>
                <c:pt idx="1090">
                  <c:v>5.46</c:v>
                </c:pt>
                <c:pt idx="1091">
                  <c:v>5.46</c:v>
                </c:pt>
                <c:pt idx="1092">
                  <c:v>5.47</c:v>
                </c:pt>
                <c:pt idx="1093">
                  <c:v>5.47</c:v>
                </c:pt>
                <c:pt idx="1094">
                  <c:v>5.48</c:v>
                </c:pt>
                <c:pt idx="1095">
                  <c:v>5.48</c:v>
                </c:pt>
                <c:pt idx="1096">
                  <c:v>5.49</c:v>
                </c:pt>
                <c:pt idx="1097">
                  <c:v>5.49</c:v>
                </c:pt>
                <c:pt idx="1098">
                  <c:v>5.5</c:v>
                </c:pt>
                <c:pt idx="1099">
                  <c:v>5.5</c:v>
                </c:pt>
                <c:pt idx="1100">
                  <c:v>5.51</c:v>
                </c:pt>
                <c:pt idx="1101">
                  <c:v>5.51</c:v>
                </c:pt>
                <c:pt idx="1102">
                  <c:v>5.52</c:v>
                </c:pt>
                <c:pt idx="1103">
                  <c:v>5.52</c:v>
                </c:pt>
                <c:pt idx="1104">
                  <c:v>5.53</c:v>
                </c:pt>
                <c:pt idx="1105">
                  <c:v>5.53</c:v>
                </c:pt>
                <c:pt idx="1106">
                  <c:v>5.54</c:v>
                </c:pt>
                <c:pt idx="1107">
                  <c:v>5.54</c:v>
                </c:pt>
                <c:pt idx="1108">
                  <c:v>5.55</c:v>
                </c:pt>
                <c:pt idx="1109">
                  <c:v>5.55</c:v>
                </c:pt>
                <c:pt idx="1110">
                  <c:v>5.56</c:v>
                </c:pt>
                <c:pt idx="1111">
                  <c:v>5.56</c:v>
                </c:pt>
                <c:pt idx="1112">
                  <c:v>5.57</c:v>
                </c:pt>
                <c:pt idx="1113">
                  <c:v>5.57</c:v>
                </c:pt>
                <c:pt idx="1114">
                  <c:v>5.58</c:v>
                </c:pt>
                <c:pt idx="1115">
                  <c:v>5.58</c:v>
                </c:pt>
                <c:pt idx="1116">
                  <c:v>5.59</c:v>
                </c:pt>
                <c:pt idx="1117">
                  <c:v>5.59</c:v>
                </c:pt>
                <c:pt idx="1118">
                  <c:v>5.6</c:v>
                </c:pt>
                <c:pt idx="1119">
                  <c:v>5.6</c:v>
                </c:pt>
                <c:pt idx="1120">
                  <c:v>5.6099999999999977</c:v>
                </c:pt>
                <c:pt idx="1121">
                  <c:v>5.6099999999999977</c:v>
                </c:pt>
                <c:pt idx="1122">
                  <c:v>5.6199999999999957</c:v>
                </c:pt>
                <c:pt idx="1123">
                  <c:v>5.6199999999999957</c:v>
                </c:pt>
                <c:pt idx="1124">
                  <c:v>5.63</c:v>
                </c:pt>
                <c:pt idx="1125">
                  <c:v>5.63</c:v>
                </c:pt>
                <c:pt idx="1126">
                  <c:v>5.64</c:v>
                </c:pt>
                <c:pt idx="1127">
                  <c:v>5.64</c:v>
                </c:pt>
                <c:pt idx="1128">
                  <c:v>5.6499999999999977</c:v>
                </c:pt>
                <c:pt idx="1129">
                  <c:v>5.6499999999999977</c:v>
                </c:pt>
                <c:pt idx="1130">
                  <c:v>5.6599999999999957</c:v>
                </c:pt>
                <c:pt idx="1131">
                  <c:v>5.6599999999999957</c:v>
                </c:pt>
                <c:pt idx="1132">
                  <c:v>5.67</c:v>
                </c:pt>
                <c:pt idx="1133">
                  <c:v>5.67</c:v>
                </c:pt>
                <c:pt idx="1134">
                  <c:v>5.68</c:v>
                </c:pt>
                <c:pt idx="1135">
                  <c:v>5.68</c:v>
                </c:pt>
                <c:pt idx="1136">
                  <c:v>5.6899999999999986</c:v>
                </c:pt>
                <c:pt idx="1137">
                  <c:v>5.6899999999999986</c:v>
                </c:pt>
                <c:pt idx="1138">
                  <c:v>5.7</c:v>
                </c:pt>
                <c:pt idx="1139">
                  <c:v>5.7</c:v>
                </c:pt>
                <c:pt idx="1140">
                  <c:v>5.71</c:v>
                </c:pt>
                <c:pt idx="1141">
                  <c:v>5.71</c:v>
                </c:pt>
                <c:pt idx="1142">
                  <c:v>5.72</c:v>
                </c:pt>
                <c:pt idx="1143">
                  <c:v>5.72</c:v>
                </c:pt>
                <c:pt idx="1144">
                  <c:v>5.73</c:v>
                </c:pt>
                <c:pt idx="1145">
                  <c:v>5.73</c:v>
                </c:pt>
                <c:pt idx="1146">
                  <c:v>5.74</c:v>
                </c:pt>
                <c:pt idx="1147">
                  <c:v>5.74</c:v>
                </c:pt>
                <c:pt idx="1148">
                  <c:v>5.75</c:v>
                </c:pt>
                <c:pt idx="1149">
                  <c:v>5.75</c:v>
                </c:pt>
                <c:pt idx="1150">
                  <c:v>5.76</c:v>
                </c:pt>
                <c:pt idx="1151">
                  <c:v>5.76</c:v>
                </c:pt>
                <c:pt idx="1152">
                  <c:v>5.7699999999999987</c:v>
                </c:pt>
                <c:pt idx="1153">
                  <c:v>5.7699999999999987</c:v>
                </c:pt>
                <c:pt idx="1154">
                  <c:v>5.78</c:v>
                </c:pt>
                <c:pt idx="1155">
                  <c:v>5.78</c:v>
                </c:pt>
                <c:pt idx="1156">
                  <c:v>5.79</c:v>
                </c:pt>
                <c:pt idx="1157">
                  <c:v>5.79</c:v>
                </c:pt>
                <c:pt idx="1158">
                  <c:v>5.8</c:v>
                </c:pt>
                <c:pt idx="1159">
                  <c:v>5.8</c:v>
                </c:pt>
                <c:pt idx="1160">
                  <c:v>5.81</c:v>
                </c:pt>
                <c:pt idx="1161">
                  <c:v>5.81</c:v>
                </c:pt>
                <c:pt idx="1162">
                  <c:v>5.8199999999999976</c:v>
                </c:pt>
                <c:pt idx="1163">
                  <c:v>5.8199999999999976</c:v>
                </c:pt>
                <c:pt idx="1164">
                  <c:v>5.83</c:v>
                </c:pt>
                <c:pt idx="1165">
                  <c:v>5.83</c:v>
                </c:pt>
                <c:pt idx="1166">
                  <c:v>5.84</c:v>
                </c:pt>
                <c:pt idx="1167">
                  <c:v>5.84</c:v>
                </c:pt>
                <c:pt idx="1168">
                  <c:v>5.85</c:v>
                </c:pt>
                <c:pt idx="1169">
                  <c:v>5.85</c:v>
                </c:pt>
                <c:pt idx="1170">
                  <c:v>5.8599999999999977</c:v>
                </c:pt>
                <c:pt idx="1171">
                  <c:v>5.8599999999999977</c:v>
                </c:pt>
                <c:pt idx="1172">
                  <c:v>5.87</c:v>
                </c:pt>
                <c:pt idx="1173">
                  <c:v>5.87</c:v>
                </c:pt>
                <c:pt idx="1174">
                  <c:v>5.88</c:v>
                </c:pt>
                <c:pt idx="1175">
                  <c:v>5.88</c:v>
                </c:pt>
                <c:pt idx="1176">
                  <c:v>5.89</c:v>
                </c:pt>
                <c:pt idx="1177">
                  <c:v>5.89</c:v>
                </c:pt>
                <c:pt idx="1178">
                  <c:v>5.9</c:v>
                </c:pt>
                <c:pt idx="1179">
                  <c:v>5.9</c:v>
                </c:pt>
                <c:pt idx="1180">
                  <c:v>5.91</c:v>
                </c:pt>
                <c:pt idx="1181">
                  <c:v>5.91</c:v>
                </c:pt>
                <c:pt idx="1182">
                  <c:v>5.92</c:v>
                </c:pt>
                <c:pt idx="1183">
                  <c:v>5.92</c:v>
                </c:pt>
                <c:pt idx="1184">
                  <c:v>5.93</c:v>
                </c:pt>
                <c:pt idx="1185">
                  <c:v>5.93</c:v>
                </c:pt>
                <c:pt idx="1186">
                  <c:v>5.94</c:v>
                </c:pt>
                <c:pt idx="1187">
                  <c:v>5.94</c:v>
                </c:pt>
                <c:pt idx="1188">
                  <c:v>5.95</c:v>
                </c:pt>
                <c:pt idx="1189">
                  <c:v>5.95</c:v>
                </c:pt>
                <c:pt idx="1190">
                  <c:v>5.96</c:v>
                </c:pt>
                <c:pt idx="1191">
                  <c:v>5.96</c:v>
                </c:pt>
                <c:pt idx="1192">
                  <c:v>5.97</c:v>
                </c:pt>
                <c:pt idx="1193">
                  <c:v>5.97</c:v>
                </c:pt>
                <c:pt idx="1194">
                  <c:v>5.98</c:v>
                </c:pt>
                <c:pt idx="1195">
                  <c:v>5.98</c:v>
                </c:pt>
                <c:pt idx="1196">
                  <c:v>5.99</c:v>
                </c:pt>
                <c:pt idx="1197">
                  <c:v>5.99</c:v>
                </c:pt>
                <c:pt idx="1198">
                  <c:v>6</c:v>
                </c:pt>
                <c:pt idx="1199">
                  <c:v>6</c:v>
                </c:pt>
                <c:pt idx="1200">
                  <c:v>6.01</c:v>
                </c:pt>
                <c:pt idx="1201">
                  <c:v>6.01</c:v>
                </c:pt>
                <c:pt idx="1202">
                  <c:v>6.02</c:v>
                </c:pt>
                <c:pt idx="1203">
                  <c:v>6.02</c:v>
                </c:pt>
                <c:pt idx="1204">
                  <c:v>6.03</c:v>
                </c:pt>
                <c:pt idx="1205">
                  <c:v>6.03</c:v>
                </c:pt>
                <c:pt idx="1206">
                  <c:v>6.04</c:v>
                </c:pt>
                <c:pt idx="1207">
                  <c:v>6.04</c:v>
                </c:pt>
                <c:pt idx="1208">
                  <c:v>6.05</c:v>
                </c:pt>
                <c:pt idx="1209">
                  <c:v>6.05</c:v>
                </c:pt>
                <c:pt idx="1210">
                  <c:v>6.06</c:v>
                </c:pt>
                <c:pt idx="1211">
                  <c:v>6.06</c:v>
                </c:pt>
                <c:pt idx="1212">
                  <c:v>6.07</c:v>
                </c:pt>
                <c:pt idx="1213">
                  <c:v>6.07</c:v>
                </c:pt>
                <c:pt idx="1214">
                  <c:v>6.08</c:v>
                </c:pt>
                <c:pt idx="1215">
                  <c:v>6.08</c:v>
                </c:pt>
                <c:pt idx="1216">
                  <c:v>6.09</c:v>
                </c:pt>
                <c:pt idx="1217">
                  <c:v>6.09</c:v>
                </c:pt>
                <c:pt idx="1218">
                  <c:v>6.1</c:v>
                </c:pt>
                <c:pt idx="1219">
                  <c:v>6.1</c:v>
                </c:pt>
                <c:pt idx="1220">
                  <c:v>6.1099999999999994</c:v>
                </c:pt>
                <c:pt idx="1221">
                  <c:v>6.1099999999999994</c:v>
                </c:pt>
                <c:pt idx="1222">
                  <c:v>6.1199999999999974</c:v>
                </c:pt>
                <c:pt idx="1223">
                  <c:v>6.1199999999999974</c:v>
                </c:pt>
                <c:pt idx="1224">
                  <c:v>6.13</c:v>
                </c:pt>
                <c:pt idx="1225">
                  <c:v>6.13</c:v>
                </c:pt>
                <c:pt idx="1226">
                  <c:v>6.14</c:v>
                </c:pt>
                <c:pt idx="1227">
                  <c:v>6.14</c:v>
                </c:pt>
                <c:pt idx="1228">
                  <c:v>6.1499999999999986</c:v>
                </c:pt>
                <c:pt idx="1229">
                  <c:v>6.1499999999999986</c:v>
                </c:pt>
                <c:pt idx="1230">
                  <c:v>6.1599999999999966</c:v>
                </c:pt>
                <c:pt idx="1231">
                  <c:v>6.1599999999999966</c:v>
                </c:pt>
                <c:pt idx="1232">
                  <c:v>6.17</c:v>
                </c:pt>
                <c:pt idx="1233">
                  <c:v>6.17</c:v>
                </c:pt>
                <c:pt idx="1234">
                  <c:v>6.18</c:v>
                </c:pt>
                <c:pt idx="1235">
                  <c:v>6.18</c:v>
                </c:pt>
                <c:pt idx="1236">
                  <c:v>6.1899999999999986</c:v>
                </c:pt>
                <c:pt idx="1237">
                  <c:v>6.1899999999999986</c:v>
                </c:pt>
                <c:pt idx="1238">
                  <c:v>6.2</c:v>
                </c:pt>
                <c:pt idx="1239">
                  <c:v>6.2</c:v>
                </c:pt>
                <c:pt idx="1240">
                  <c:v>6.21</c:v>
                </c:pt>
                <c:pt idx="1241">
                  <c:v>6.21</c:v>
                </c:pt>
                <c:pt idx="1242">
                  <c:v>6.22</c:v>
                </c:pt>
                <c:pt idx="1243">
                  <c:v>6.22</c:v>
                </c:pt>
                <c:pt idx="1244">
                  <c:v>6.23</c:v>
                </c:pt>
                <c:pt idx="1245">
                  <c:v>6.23</c:v>
                </c:pt>
                <c:pt idx="1246">
                  <c:v>6.24</c:v>
                </c:pt>
                <c:pt idx="1247">
                  <c:v>6.24</c:v>
                </c:pt>
                <c:pt idx="1248">
                  <c:v>6.25</c:v>
                </c:pt>
                <c:pt idx="1249">
                  <c:v>6.25</c:v>
                </c:pt>
                <c:pt idx="1250">
                  <c:v>6.26</c:v>
                </c:pt>
                <c:pt idx="1251">
                  <c:v>6.26</c:v>
                </c:pt>
                <c:pt idx="1252">
                  <c:v>6.27</c:v>
                </c:pt>
                <c:pt idx="1253">
                  <c:v>6.27</c:v>
                </c:pt>
                <c:pt idx="1254">
                  <c:v>6.28</c:v>
                </c:pt>
                <c:pt idx="1255">
                  <c:v>6.28</c:v>
                </c:pt>
                <c:pt idx="1256">
                  <c:v>6.29</c:v>
                </c:pt>
                <c:pt idx="1257">
                  <c:v>6.29</c:v>
                </c:pt>
                <c:pt idx="1258">
                  <c:v>6.3</c:v>
                </c:pt>
                <c:pt idx="1259">
                  <c:v>6.3</c:v>
                </c:pt>
                <c:pt idx="1260">
                  <c:v>6.31</c:v>
                </c:pt>
                <c:pt idx="1261">
                  <c:v>6.31</c:v>
                </c:pt>
                <c:pt idx="1262">
                  <c:v>6.3199999999999976</c:v>
                </c:pt>
                <c:pt idx="1263">
                  <c:v>6.3199999999999976</c:v>
                </c:pt>
                <c:pt idx="1264">
                  <c:v>6.33</c:v>
                </c:pt>
                <c:pt idx="1265">
                  <c:v>6.33</c:v>
                </c:pt>
                <c:pt idx="1266">
                  <c:v>6.34</c:v>
                </c:pt>
                <c:pt idx="1267">
                  <c:v>6.34</c:v>
                </c:pt>
                <c:pt idx="1268">
                  <c:v>6.35</c:v>
                </c:pt>
                <c:pt idx="1269">
                  <c:v>6.35</c:v>
                </c:pt>
                <c:pt idx="1270">
                  <c:v>6.3599999999999977</c:v>
                </c:pt>
                <c:pt idx="1271">
                  <c:v>6.3599999999999977</c:v>
                </c:pt>
                <c:pt idx="1272">
                  <c:v>6.37</c:v>
                </c:pt>
                <c:pt idx="1273">
                  <c:v>6.37</c:v>
                </c:pt>
                <c:pt idx="1274">
                  <c:v>6.38</c:v>
                </c:pt>
                <c:pt idx="1275">
                  <c:v>6.38</c:v>
                </c:pt>
                <c:pt idx="1276">
                  <c:v>6.39</c:v>
                </c:pt>
                <c:pt idx="1277">
                  <c:v>6.39</c:v>
                </c:pt>
                <c:pt idx="1278">
                  <c:v>6.4</c:v>
                </c:pt>
                <c:pt idx="1279">
                  <c:v>6.4</c:v>
                </c:pt>
                <c:pt idx="1280">
                  <c:v>6.41</c:v>
                </c:pt>
                <c:pt idx="1281">
                  <c:v>6.41</c:v>
                </c:pt>
                <c:pt idx="1282">
                  <c:v>6.42</c:v>
                </c:pt>
                <c:pt idx="1283">
                  <c:v>6.42</c:v>
                </c:pt>
                <c:pt idx="1284">
                  <c:v>6.43</c:v>
                </c:pt>
                <c:pt idx="1285">
                  <c:v>6.43</c:v>
                </c:pt>
                <c:pt idx="1286">
                  <c:v>6.44</c:v>
                </c:pt>
                <c:pt idx="1287">
                  <c:v>6.44</c:v>
                </c:pt>
                <c:pt idx="1288">
                  <c:v>6.45</c:v>
                </c:pt>
                <c:pt idx="1289">
                  <c:v>6.45</c:v>
                </c:pt>
                <c:pt idx="1290">
                  <c:v>6.46</c:v>
                </c:pt>
                <c:pt idx="1291">
                  <c:v>6.46</c:v>
                </c:pt>
                <c:pt idx="1292">
                  <c:v>6.47</c:v>
                </c:pt>
                <c:pt idx="1293">
                  <c:v>6.47</c:v>
                </c:pt>
                <c:pt idx="1294">
                  <c:v>6.48</c:v>
                </c:pt>
                <c:pt idx="1295">
                  <c:v>6.48</c:v>
                </c:pt>
                <c:pt idx="1296">
                  <c:v>6.49</c:v>
                </c:pt>
                <c:pt idx="1297">
                  <c:v>6.49</c:v>
                </c:pt>
                <c:pt idx="1298">
                  <c:v>6.5</c:v>
                </c:pt>
                <c:pt idx="1299">
                  <c:v>6.5</c:v>
                </c:pt>
                <c:pt idx="1300">
                  <c:v>6.51</c:v>
                </c:pt>
                <c:pt idx="1301">
                  <c:v>6.51</c:v>
                </c:pt>
                <c:pt idx="1302">
                  <c:v>6.52</c:v>
                </c:pt>
                <c:pt idx="1303">
                  <c:v>6.52</c:v>
                </c:pt>
                <c:pt idx="1304">
                  <c:v>6.53</c:v>
                </c:pt>
                <c:pt idx="1305">
                  <c:v>6.53</c:v>
                </c:pt>
                <c:pt idx="1306">
                  <c:v>6.54</c:v>
                </c:pt>
                <c:pt idx="1307">
                  <c:v>6.54</c:v>
                </c:pt>
                <c:pt idx="1308">
                  <c:v>6.55</c:v>
                </c:pt>
                <c:pt idx="1309">
                  <c:v>6.55</c:v>
                </c:pt>
                <c:pt idx="1310">
                  <c:v>6.56</c:v>
                </c:pt>
                <c:pt idx="1311">
                  <c:v>6.56</c:v>
                </c:pt>
                <c:pt idx="1312">
                  <c:v>6.57</c:v>
                </c:pt>
                <c:pt idx="1313">
                  <c:v>6.57</c:v>
                </c:pt>
                <c:pt idx="1314">
                  <c:v>6.58</c:v>
                </c:pt>
                <c:pt idx="1315">
                  <c:v>6.58</c:v>
                </c:pt>
                <c:pt idx="1316">
                  <c:v>6.59</c:v>
                </c:pt>
                <c:pt idx="1317">
                  <c:v>6.59</c:v>
                </c:pt>
                <c:pt idx="1318">
                  <c:v>6.6</c:v>
                </c:pt>
                <c:pt idx="1319">
                  <c:v>6.6</c:v>
                </c:pt>
                <c:pt idx="1320">
                  <c:v>6.6099999999999977</c:v>
                </c:pt>
                <c:pt idx="1321">
                  <c:v>6.6099999999999977</c:v>
                </c:pt>
                <c:pt idx="1322">
                  <c:v>6.6199999999999957</c:v>
                </c:pt>
                <c:pt idx="1323">
                  <c:v>6.6199999999999957</c:v>
                </c:pt>
                <c:pt idx="1324">
                  <c:v>6.63</c:v>
                </c:pt>
                <c:pt idx="1325">
                  <c:v>6.63</c:v>
                </c:pt>
                <c:pt idx="1326">
                  <c:v>6.64</c:v>
                </c:pt>
                <c:pt idx="1327">
                  <c:v>6.64</c:v>
                </c:pt>
                <c:pt idx="1328">
                  <c:v>6.6499999999999977</c:v>
                </c:pt>
                <c:pt idx="1329">
                  <c:v>6.6499999999999977</c:v>
                </c:pt>
                <c:pt idx="1330">
                  <c:v>6.6599999999999957</c:v>
                </c:pt>
                <c:pt idx="1331">
                  <c:v>6.6599999999999957</c:v>
                </c:pt>
                <c:pt idx="1332">
                  <c:v>6.67</c:v>
                </c:pt>
                <c:pt idx="1333">
                  <c:v>6.67</c:v>
                </c:pt>
                <c:pt idx="1334">
                  <c:v>6.68</c:v>
                </c:pt>
                <c:pt idx="1335">
                  <c:v>6.68</c:v>
                </c:pt>
                <c:pt idx="1336">
                  <c:v>6.6899999999999986</c:v>
                </c:pt>
                <c:pt idx="1337">
                  <c:v>6.6899999999999986</c:v>
                </c:pt>
                <c:pt idx="1338">
                  <c:v>6.7</c:v>
                </c:pt>
                <c:pt idx="1339">
                  <c:v>6.7</c:v>
                </c:pt>
                <c:pt idx="1340">
                  <c:v>6.71</c:v>
                </c:pt>
                <c:pt idx="1341">
                  <c:v>6.71</c:v>
                </c:pt>
                <c:pt idx="1342">
                  <c:v>6.72</c:v>
                </c:pt>
                <c:pt idx="1343">
                  <c:v>6.72</c:v>
                </c:pt>
                <c:pt idx="1344">
                  <c:v>6.73</c:v>
                </c:pt>
                <c:pt idx="1345">
                  <c:v>6.73</c:v>
                </c:pt>
                <c:pt idx="1346">
                  <c:v>6.74</c:v>
                </c:pt>
                <c:pt idx="1347">
                  <c:v>6.74</c:v>
                </c:pt>
                <c:pt idx="1348">
                  <c:v>6.75</c:v>
                </c:pt>
                <c:pt idx="1349">
                  <c:v>6.75</c:v>
                </c:pt>
                <c:pt idx="1350">
                  <c:v>6.76</c:v>
                </c:pt>
                <c:pt idx="1351">
                  <c:v>6.76</c:v>
                </c:pt>
                <c:pt idx="1352">
                  <c:v>6.7699999999999987</c:v>
                </c:pt>
                <c:pt idx="1353">
                  <c:v>6.7699999999999987</c:v>
                </c:pt>
                <c:pt idx="1354">
                  <c:v>6.78</c:v>
                </c:pt>
                <c:pt idx="1355">
                  <c:v>6.78</c:v>
                </c:pt>
                <c:pt idx="1356">
                  <c:v>6.79</c:v>
                </c:pt>
                <c:pt idx="1357">
                  <c:v>6.79</c:v>
                </c:pt>
                <c:pt idx="1358">
                  <c:v>6.8</c:v>
                </c:pt>
                <c:pt idx="1359">
                  <c:v>6.8</c:v>
                </c:pt>
                <c:pt idx="1360">
                  <c:v>6.81</c:v>
                </c:pt>
                <c:pt idx="1361">
                  <c:v>6.81</c:v>
                </c:pt>
                <c:pt idx="1362">
                  <c:v>6.8199999999999976</c:v>
                </c:pt>
                <c:pt idx="1363">
                  <c:v>6.8199999999999976</c:v>
                </c:pt>
                <c:pt idx="1364">
                  <c:v>6.83</c:v>
                </c:pt>
                <c:pt idx="1365">
                  <c:v>6.83</c:v>
                </c:pt>
                <c:pt idx="1366">
                  <c:v>6.84</c:v>
                </c:pt>
                <c:pt idx="1367">
                  <c:v>6.84</c:v>
                </c:pt>
                <c:pt idx="1368">
                  <c:v>6.85</c:v>
                </c:pt>
                <c:pt idx="1369">
                  <c:v>6.85</c:v>
                </c:pt>
                <c:pt idx="1370">
                  <c:v>6.8599999999999977</c:v>
                </c:pt>
                <c:pt idx="1371">
                  <c:v>6.8599999999999977</c:v>
                </c:pt>
                <c:pt idx="1372">
                  <c:v>6.87</c:v>
                </c:pt>
                <c:pt idx="1373">
                  <c:v>6.87</c:v>
                </c:pt>
                <c:pt idx="1374">
                  <c:v>6.88</c:v>
                </c:pt>
                <c:pt idx="1375">
                  <c:v>6.88</c:v>
                </c:pt>
                <c:pt idx="1376">
                  <c:v>6.89</c:v>
                </c:pt>
                <c:pt idx="1377">
                  <c:v>6.89</c:v>
                </c:pt>
                <c:pt idx="1378">
                  <c:v>6.9</c:v>
                </c:pt>
                <c:pt idx="1379">
                  <c:v>6.9</c:v>
                </c:pt>
                <c:pt idx="1380">
                  <c:v>6.91</c:v>
                </c:pt>
                <c:pt idx="1381">
                  <c:v>6.91</c:v>
                </c:pt>
                <c:pt idx="1382">
                  <c:v>6.92</c:v>
                </c:pt>
                <c:pt idx="1383">
                  <c:v>6.92</c:v>
                </c:pt>
                <c:pt idx="1384">
                  <c:v>6.93</c:v>
                </c:pt>
                <c:pt idx="1385">
                  <c:v>6.93</c:v>
                </c:pt>
                <c:pt idx="1386">
                  <c:v>6.94</c:v>
                </c:pt>
                <c:pt idx="1387">
                  <c:v>6.94</c:v>
                </c:pt>
                <c:pt idx="1388">
                  <c:v>6.95</c:v>
                </c:pt>
                <c:pt idx="1389">
                  <c:v>6.95</c:v>
                </c:pt>
                <c:pt idx="1390">
                  <c:v>6.96</c:v>
                </c:pt>
                <c:pt idx="1391">
                  <c:v>6.96</c:v>
                </c:pt>
                <c:pt idx="1392">
                  <c:v>6.97</c:v>
                </c:pt>
                <c:pt idx="1393">
                  <c:v>6.97</c:v>
                </c:pt>
                <c:pt idx="1394">
                  <c:v>6.98</c:v>
                </c:pt>
                <c:pt idx="1395">
                  <c:v>6.98</c:v>
                </c:pt>
                <c:pt idx="1396">
                  <c:v>6.99</c:v>
                </c:pt>
                <c:pt idx="1397">
                  <c:v>6.99</c:v>
                </c:pt>
                <c:pt idx="1398">
                  <c:v>7</c:v>
                </c:pt>
                <c:pt idx="1399">
                  <c:v>7</c:v>
                </c:pt>
                <c:pt idx="1400">
                  <c:v>7.01</c:v>
                </c:pt>
                <c:pt idx="1401">
                  <c:v>7.01</c:v>
                </c:pt>
                <c:pt idx="1402">
                  <c:v>7.02</c:v>
                </c:pt>
                <c:pt idx="1403">
                  <c:v>7.02</c:v>
                </c:pt>
                <c:pt idx="1404">
                  <c:v>7.03</c:v>
                </c:pt>
                <c:pt idx="1405">
                  <c:v>7.03</c:v>
                </c:pt>
                <c:pt idx="1406">
                  <c:v>7.04</c:v>
                </c:pt>
                <c:pt idx="1407">
                  <c:v>7.04</c:v>
                </c:pt>
                <c:pt idx="1408">
                  <c:v>7.05</c:v>
                </c:pt>
                <c:pt idx="1409">
                  <c:v>7.05</c:v>
                </c:pt>
                <c:pt idx="1410">
                  <c:v>7.06</c:v>
                </c:pt>
                <c:pt idx="1411">
                  <c:v>7.06</c:v>
                </c:pt>
                <c:pt idx="1412">
                  <c:v>7.07</c:v>
                </c:pt>
                <c:pt idx="1413">
                  <c:v>7.07</c:v>
                </c:pt>
                <c:pt idx="1414">
                  <c:v>7.08</c:v>
                </c:pt>
                <c:pt idx="1415">
                  <c:v>7.08</c:v>
                </c:pt>
                <c:pt idx="1416">
                  <c:v>7.09</c:v>
                </c:pt>
                <c:pt idx="1417">
                  <c:v>7.09</c:v>
                </c:pt>
                <c:pt idx="1418">
                  <c:v>7.1</c:v>
                </c:pt>
                <c:pt idx="1419">
                  <c:v>7.1</c:v>
                </c:pt>
                <c:pt idx="1420">
                  <c:v>7.1099999999999994</c:v>
                </c:pt>
                <c:pt idx="1421">
                  <c:v>7.1099999999999994</c:v>
                </c:pt>
                <c:pt idx="1422">
                  <c:v>7.1199999999999974</c:v>
                </c:pt>
                <c:pt idx="1423">
                  <c:v>7.1199999999999974</c:v>
                </c:pt>
                <c:pt idx="1424">
                  <c:v>7.13</c:v>
                </c:pt>
                <c:pt idx="1425">
                  <c:v>7.13</c:v>
                </c:pt>
                <c:pt idx="1426">
                  <c:v>7.14</c:v>
                </c:pt>
                <c:pt idx="1427">
                  <c:v>7.14</c:v>
                </c:pt>
                <c:pt idx="1428">
                  <c:v>7.1499999999999986</c:v>
                </c:pt>
                <c:pt idx="1429">
                  <c:v>7.1499999999999986</c:v>
                </c:pt>
                <c:pt idx="1430">
                  <c:v>7.1599999999999966</c:v>
                </c:pt>
                <c:pt idx="1431">
                  <c:v>7.1599999999999966</c:v>
                </c:pt>
                <c:pt idx="1432">
                  <c:v>7.17</c:v>
                </c:pt>
                <c:pt idx="1433">
                  <c:v>7.17</c:v>
                </c:pt>
                <c:pt idx="1434">
                  <c:v>7.18</c:v>
                </c:pt>
                <c:pt idx="1435">
                  <c:v>7.18</c:v>
                </c:pt>
                <c:pt idx="1436">
                  <c:v>7.1899999999999986</c:v>
                </c:pt>
                <c:pt idx="1437">
                  <c:v>7.1899999999999986</c:v>
                </c:pt>
                <c:pt idx="1438">
                  <c:v>7.2</c:v>
                </c:pt>
                <c:pt idx="1439">
                  <c:v>7.2</c:v>
                </c:pt>
                <c:pt idx="1440">
                  <c:v>7.21</c:v>
                </c:pt>
                <c:pt idx="1441">
                  <c:v>7.21</c:v>
                </c:pt>
                <c:pt idx="1442">
                  <c:v>7.22</c:v>
                </c:pt>
                <c:pt idx="1443">
                  <c:v>7.22</c:v>
                </c:pt>
                <c:pt idx="1444">
                  <c:v>7.23</c:v>
                </c:pt>
                <c:pt idx="1445">
                  <c:v>7.23</c:v>
                </c:pt>
                <c:pt idx="1446">
                  <c:v>7.24</c:v>
                </c:pt>
                <c:pt idx="1447">
                  <c:v>7.24</c:v>
                </c:pt>
                <c:pt idx="1448">
                  <c:v>7.25</c:v>
                </c:pt>
                <c:pt idx="1449">
                  <c:v>7.25</c:v>
                </c:pt>
                <c:pt idx="1450">
                  <c:v>7.26</c:v>
                </c:pt>
                <c:pt idx="1451">
                  <c:v>7.26</c:v>
                </c:pt>
                <c:pt idx="1452">
                  <c:v>7.27</c:v>
                </c:pt>
                <c:pt idx="1453">
                  <c:v>7.27</c:v>
                </c:pt>
                <c:pt idx="1454">
                  <c:v>7.28</c:v>
                </c:pt>
                <c:pt idx="1455">
                  <c:v>7.28</c:v>
                </c:pt>
                <c:pt idx="1456">
                  <c:v>7.29</c:v>
                </c:pt>
                <c:pt idx="1457">
                  <c:v>7.29</c:v>
                </c:pt>
                <c:pt idx="1458">
                  <c:v>7.3</c:v>
                </c:pt>
                <c:pt idx="1459">
                  <c:v>7.3</c:v>
                </c:pt>
                <c:pt idx="1460">
                  <c:v>7.31</c:v>
                </c:pt>
                <c:pt idx="1461">
                  <c:v>7.31</c:v>
                </c:pt>
                <c:pt idx="1462">
                  <c:v>7.3199999999999976</c:v>
                </c:pt>
                <c:pt idx="1463">
                  <c:v>7.3199999999999976</c:v>
                </c:pt>
                <c:pt idx="1464">
                  <c:v>7.33</c:v>
                </c:pt>
                <c:pt idx="1465">
                  <c:v>7.33</c:v>
                </c:pt>
                <c:pt idx="1466">
                  <c:v>7.34</c:v>
                </c:pt>
                <c:pt idx="1467">
                  <c:v>7.34</c:v>
                </c:pt>
                <c:pt idx="1468">
                  <c:v>7.35</c:v>
                </c:pt>
                <c:pt idx="1469">
                  <c:v>7.35</c:v>
                </c:pt>
                <c:pt idx="1470">
                  <c:v>7.3599999999999977</c:v>
                </c:pt>
                <c:pt idx="1471">
                  <c:v>7.3599999999999977</c:v>
                </c:pt>
                <c:pt idx="1472">
                  <c:v>7.37</c:v>
                </c:pt>
                <c:pt idx="1473">
                  <c:v>7.37</c:v>
                </c:pt>
                <c:pt idx="1474">
                  <c:v>7.38</c:v>
                </c:pt>
                <c:pt idx="1475">
                  <c:v>7.38</c:v>
                </c:pt>
                <c:pt idx="1476">
                  <c:v>7.39</c:v>
                </c:pt>
                <c:pt idx="1477">
                  <c:v>7.39</c:v>
                </c:pt>
                <c:pt idx="1478">
                  <c:v>7.4</c:v>
                </c:pt>
                <c:pt idx="1479">
                  <c:v>7.4</c:v>
                </c:pt>
                <c:pt idx="1480">
                  <c:v>7.41</c:v>
                </c:pt>
                <c:pt idx="1481">
                  <c:v>7.41</c:v>
                </c:pt>
                <c:pt idx="1482">
                  <c:v>7.42</c:v>
                </c:pt>
                <c:pt idx="1483">
                  <c:v>7.42</c:v>
                </c:pt>
                <c:pt idx="1484">
                  <c:v>7.43</c:v>
                </c:pt>
                <c:pt idx="1485">
                  <c:v>7.43</c:v>
                </c:pt>
                <c:pt idx="1486">
                  <c:v>7.44</c:v>
                </c:pt>
                <c:pt idx="1487">
                  <c:v>7.44</c:v>
                </c:pt>
                <c:pt idx="1488">
                  <c:v>7.45</c:v>
                </c:pt>
                <c:pt idx="1489">
                  <c:v>7.45</c:v>
                </c:pt>
                <c:pt idx="1490">
                  <c:v>7.46</c:v>
                </c:pt>
                <c:pt idx="1491">
                  <c:v>7.46</c:v>
                </c:pt>
                <c:pt idx="1492">
                  <c:v>7.47</c:v>
                </c:pt>
                <c:pt idx="1493">
                  <c:v>7.47</c:v>
                </c:pt>
                <c:pt idx="1494">
                  <c:v>7.48</c:v>
                </c:pt>
                <c:pt idx="1495">
                  <c:v>7.48</c:v>
                </c:pt>
                <c:pt idx="1496">
                  <c:v>7.49</c:v>
                </c:pt>
                <c:pt idx="1497">
                  <c:v>7.49</c:v>
                </c:pt>
                <c:pt idx="1498">
                  <c:v>7.5</c:v>
                </c:pt>
                <c:pt idx="1499">
                  <c:v>7.5</c:v>
                </c:pt>
                <c:pt idx="1500">
                  <c:v>7.51</c:v>
                </c:pt>
                <c:pt idx="1501">
                  <c:v>7.51</c:v>
                </c:pt>
                <c:pt idx="1502">
                  <c:v>7.52</c:v>
                </c:pt>
                <c:pt idx="1503">
                  <c:v>7.52</c:v>
                </c:pt>
                <c:pt idx="1504">
                  <c:v>7.53</c:v>
                </c:pt>
                <c:pt idx="1505">
                  <c:v>7.53</c:v>
                </c:pt>
                <c:pt idx="1506">
                  <c:v>7.54</c:v>
                </c:pt>
                <c:pt idx="1507">
                  <c:v>7.54</c:v>
                </c:pt>
                <c:pt idx="1508">
                  <c:v>7.55</c:v>
                </c:pt>
                <c:pt idx="1509">
                  <c:v>7.55</c:v>
                </c:pt>
                <c:pt idx="1510">
                  <c:v>7.56</c:v>
                </c:pt>
                <c:pt idx="1511">
                  <c:v>7.56</c:v>
                </c:pt>
                <c:pt idx="1512">
                  <c:v>7.57</c:v>
                </c:pt>
                <c:pt idx="1513">
                  <c:v>7.57</c:v>
                </c:pt>
                <c:pt idx="1514">
                  <c:v>7.58</c:v>
                </c:pt>
                <c:pt idx="1515">
                  <c:v>7.58</c:v>
                </c:pt>
                <c:pt idx="1516">
                  <c:v>7.59</c:v>
                </c:pt>
                <c:pt idx="1517">
                  <c:v>7.59</c:v>
                </c:pt>
                <c:pt idx="1518">
                  <c:v>7.6</c:v>
                </c:pt>
                <c:pt idx="1519">
                  <c:v>7.6</c:v>
                </c:pt>
                <c:pt idx="1520">
                  <c:v>7.6099999999999977</c:v>
                </c:pt>
                <c:pt idx="1521">
                  <c:v>7.6099999999999977</c:v>
                </c:pt>
                <c:pt idx="1522">
                  <c:v>7.6199999999999957</c:v>
                </c:pt>
                <c:pt idx="1523">
                  <c:v>7.6199999999999957</c:v>
                </c:pt>
                <c:pt idx="1524">
                  <c:v>7.63</c:v>
                </c:pt>
                <c:pt idx="1525">
                  <c:v>7.63</c:v>
                </c:pt>
                <c:pt idx="1526">
                  <c:v>7.64</c:v>
                </c:pt>
                <c:pt idx="1527">
                  <c:v>7.64</c:v>
                </c:pt>
                <c:pt idx="1528">
                  <c:v>7.6499999999999977</c:v>
                </c:pt>
                <c:pt idx="1529">
                  <c:v>7.6499999999999977</c:v>
                </c:pt>
                <c:pt idx="1530">
                  <c:v>7.6599999999999957</c:v>
                </c:pt>
                <c:pt idx="1531">
                  <c:v>7.6599999999999957</c:v>
                </c:pt>
                <c:pt idx="1532">
                  <c:v>7.67</c:v>
                </c:pt>
                <c:pt idx="1533">
                  <c:v>7.67</c:v>
                </c:pt>
                <c:pt idx="1534">
                  <c:v>7.68</c:v>
                </c:pt>
                <c:pt idx="1535">
                  <c:v>7.68</c:v>
                </c:pt>
                <c:pt idx="1536">
                  <c:v>7.6899999999999986</c:v>
                </c:pt>
                <c:pt idx="1537">
                  <c:v>7.6899999999999986</c:v>
                </c:pt>
                <c:pt idx="1538">
                  <c:v>7.7</c:v>
                </c:pt>
                <c:pt idx="1539">
                  <c:v>7.7</c:v>
                </c:pt>
                <c:pt idx="1540">
                  <c:v>7.71</c:v>
                </c:pt>
                <c:pt idx="1541">
                  <c:v>7.71</c:v>
                </c:pt>
                <c:pt idx="1542">
                  <c:v>7.72</c:v>
                </c:pt>
                <c:pt idx="1543">
                  <c:v>7.72</c:v>
                </c:pt>
                <c:pt idx="1544">
                  <c:v>7.73</c:v>
                </c:pt>
                <c:pt idx="1545">
                  <c:v>7.73</c:v>
                </c:pt>
                <c:pt idx="1546">
                  <c:v>7.74</c:v>
                </c:pt>
                <c:pt idx="1547">
                  <c:v>7.74</c:v>
                </c:pt>
                <c:pt idx="1548">
                  <c:v>7.75</c:v>
                </c:pt>
                <c:pt idx="1549">
                  <c:v>7.75</c:v>
                </c:pt>
                <c:pt idx="1550">
                  <c:v>7.76</c:v>
                </c:pt>
                <c:pt idx="1551">
                  <c:v>7.76</c:v>
                </c:pt>
                <c:pt idx="1552">
                  <c:v>7.7699999999999987</c:v>
                </c:pt>
                <c:pt idx="1553">
                  <c:v>7.7699999999999987</c:v>
                </c:pt>
                <c:pt idx="1554">
                  <c:v>7.78</c:v>
                </c:pt>
                <c:pt idx="1555">
                  <c:v>7.78</c:v>
                </c:pt>
                <c:pt idx="1556">
                  <c:v>7.79</c:v>
                </c:pt>
                <c:pt idx="1557">
                  <c:v>7.79</c:v>
                </c:pt>
                <c:pt idx="1558">
                  <c:v>7.8</c:v>
                </c:pt>
                <c:pt idx="1559">
                  <c:v>7.8</c:v>
                </c:pt>
                <c:pt idx="1560">
                  <c:v>7.81</c:v>
                </c:pt>
                <c:pt idx="1561">
                  <c:v>7.81</c:v>
                </c:pt>
                <c:pt idx="1562">
                  <c:v>7.8199999999999976</c:v>
                </c:pt>
                <c:pt idx="1563">
                  <c:v>7.8199999999999976</c:v>
                </c:pt>
                <c:pt idx="1564">
                  <c:v>7.83</c:v>
                </c:pt>
                <c:pt idx="1565">
                  <c:v>7.83</c:v>
                </c:pt>
                <c:pt idx="1566">
                  <c:v>7.84</c:v>
                </c:pt>
                <c:pt idx="1567">
                  <c:v>7.84</c:v>
                </c:pt>
                <c:pt idx="1568">
                  <c:v>7.85</c:v>
                </c:pt>
                <c:pt idx="1569">
                  <c:v>7.85</c:v>
                </c:pt>
                <c:pt idx="1570">
                  <c:v>7.8599999999999977</c:v>
                </c:pt>
                <c:pt idx="1571">
                  <c:v>7.8599999999999977</c:v>
                </c:pt>
                <c:pt idx="1572">
                  <c:v>7.87</c:v>
                </c:pt>
                <c:pt idx="1573">
                  <c:v>7.87</c:v>
                </c:pt>
                <c:pt idx="1574">
                  <c:v>7.88</c:v>
                </c:pt>
                <c:pt idx="1575">
                  <c:v>7.88</c:v>
                </c:pt>
                <c:pt idx="1576">
                  <c:v>7.89</c:v>
                </c:pt>
                <c:pt idx="1577">
                  <c:v>7.89</c:v>
                </c:pt>
                <c:pt idx="1578">
                  <c:v>7.9</c:v>
                </c:pt>
                <c:pt idx="1579">
                  <c:v>7.9</c:v>
                </c:pt>
                <c:pt idx="1580">
                  <c:v>7.91</c:v>
                </c:pt>
                <c:pt idx="1581">
                  <c:v>7.91</c:v>
                </c:pt>
                <c:pt idx="1582">
                  <c:v>7.92</c:v>
                </c:pt>
                <c:pt idx="1583">
                  <c:v>7.92</c:v>
                </c:pt>
                <c:pt idx="1584">
                  <c:v>7.93</c:v>
                </c:pt>
                <c:pt idx="1585">
                  <c:v>7.93</c:v>
                </c:pt>
                <c:pt idx="1586">
                  <c:v>7.94</c:v>
                </c:pt>
                <c:pt idx="1587">
                  <c:v>7.94</c:v>
                </c:pt>
                <c:pt idx="1588">
                  <c:v>7.95</c:v>
                </c:pt>
                <c:pt idx="1589">
                  <c:v>7.95</c:v>
                </c:pt>
                <c:pt idx="1590">
                  <c:v>7.96</c:v>
                </c:pt>
                <c:pt idx="1591">
                  <c:v>7.96</c:v>
                </c:pt>
                <c:pt idx="1592">
                  <c:v>7.97</c:v>
                </c:pt>
                <c:pt idx="1593">
                  <c:v>7.97</c:v>
                </c:pt>
                <c:pt idx="1594">
                  <c:v>7.98</c:v>
                </c:pt>
                <c:pt idx="1595">
                  <c:v>7.98</c:v>
                </c:pt>
                <c:pt idx="1596">
                  <c:v>7.99</c:v>
                </c:pt>
                <c:pt idx="1597">
                  <c:v>7.99</c:v>
                </c:pt>
                <c:pt idx="1598">
                  <c:v>8</c:v>
                </c:pt>
                <c:pt idx="1599">
                  <c:v>8</c:v>
                </c:pt>
                <c:pt idx="1600">
                  <c:v>8.01</c:v>
                </c:pt>
                <c:pt idx="1601">
                  <c:v>8.01</c:v>
                </c:pt>
                <c:pt idx="1602">
                  <c:v>8.02</c:v>
                </c:pt>
                <c:pt idx="1603">
                  <c:v>8.02</c:v>
                </c:pt>
                <c:pt idx="1604">
                  <c:v>8.0300000000000011</c:v>
                </c:pt>
                <c:pt idx="1605">
                  <c:v>8.0300000000000011</c:v>
                </c:pt>
                <c:pt idx="1606">
                  <c:v>8.0400000000000009</c:v>
                </c:pt>
                <c:pt idx="1607">
                  <c:v>8.0400000000000009</c:v>
                </c:pt>
                <c:pt idx="1608">
                  <c:v>8.0500000000000007</c:v>
                </c:pt>
                <c:pt idx="1609">
                  <c:v>8.0500000000000007</c:v>
                </c:pt>
                <c:pt idx="1610">
                  <c:v>8.06</c:v>
                </c:pt>
                <c:pt idx="1611">
                  <c:v>8.06</c:v>
                </c:pt>
                <c:pt idx="1612">
                  <c:v>8.07</c:v>
                </c:pt>
                <c:pt idx="1613">
                  <c:v>8.07</c:v>
                </c:pt>
                <c:pt idx="1614">
                  <c:v>8.08</c:v>
                </c:pt>
                <c:pt idx="1615">
                  <c:v>8.08</c:v>
                </c:pt>
                <c:pt idx="1616">
                  <c:v>8.09</c:v>
                </c:pt>
                <c:pt idx="1617">
                  <c:v>8.09</c:v>
                </c:pt>
                <c:pt idx="1618">
                  <c:v>8.1</c:v>
                </c:pt>
                <c:pt idx="1619">
                  <c:v>8.1</c:v>
                </c:pt>
                <c:pt idx="1620">
                  <c:v>8.11</c:v>
                </c:pt>
                <c:pt idx="1621">
                  <c:v>8.11</c:v>
                </c:pt>
                <c:pt idx="1622">
                  <c:v>8.120000000000001</c:v>
                </c:pt>
                <c:pt idx="1623">
                  <c:v>8.120000000000001</c:v>
                </c:pt>
                <c:pt idx="1624">
                  <c:v>8.1300000000000008</c:v>
                </c:pt>
                <c:pt idx="1625">
                  <c:v>8.1300000000000008</c:v>
                </c:pt>
                <c:pt idx="1626">
                  <c:v>8.14</c:v>
                </c:pt>
                <c:pt idx="1627">
                  <c:v>8.14</c:v>
                </c:pt>
                <c:pt idx="1628">
                  <c:v>8.15</c:v>
                </c:pt>
                <c:pt idx="1629">
                  <c:v>8.15</c:v>
                </c:pt>
                <c:pt idx="1630">
                  <c:v>8.16</c:v>
                </c:pt>
                <c:pt idx="1631">
                  <c:v>8.16</c:v>
                </c:pt>
                <c:pt idx="1632">
                  <c:v>8.17</c:v>
                </c:pt>
                <c:pt idx="1633">
                  <c:v>8.17</c:v>
                </c:pt>
                <c:pt idx="1634">
                  <c:v>8.18</c:v>
                </c:pt>
                <c:pt idx="1635">
                  <c:v>8.18</c:v>
                </c:pt>
                <c:pt idx="1636">
                  <c:v>8.19</c:v>
                </c:pt>
                <c:pt idx="1637">
                  <c:v>8.19</c:v>
                </c:pt>
                <c:pt idx="1638">
                  <c:v>8.2000000000000011</c:v>
                </c:pt>
                <c:pt idx="1639">
                  <c:v>8.2000000000000011</c:v>
                </c:pt>
                <c:pt idx="1640">
                  <c:v>8.2100000000000009</c:v>
                </c:pt>
                <c:pt idx="1641">
                  <c:v>8.2100000000000009</c:v>
                </c:pt>
                <c:pt idx="1642">
                  <c:v>8.2200000000000006</c:v>
                </c:pt>
                <c:pt idx="1643">
                  <c:v>8.2200000000000006</c:v>
                </c:pt>
                <c:pt idx="1644">
                  <c:v>8.23</c:v>
                </c:pt>
                <c:pt idx="1645">
                  <c:v>8.23</c:v>
                </c:pt>
                <c:pt idx="1646">
                  <c:v>8.24</c:v>
                </c:pt>
                <c:pt idx="1647">
                  <c:v>8.24</c:v>
                </c:pt>
                <c:pt idx="1648">
                  <c:v>8.25</c:v>
                </c:pt>
                <c:pt idx="1649">
                  <c:v>8.25</c:v>
                </c:pt>
                <c:pt idx="1650">
                  <c:v>8.26</c:v>
                </c:pt>
                <c:pt idx="1651">
                  <c:v>8.26</c:v>
                </c:pt>
                <c:pt idx="1652">
                  <c:v>8.27</c:v>
                </c:pt>
                <c:pt idx="1653">
                  <c:v>8.27</c:v>
                </c:pt>
                <c:pt idx="1654">
                  <c:v>8.2800000000000011</c:v>
                </c:pt>
                <c:pt idx="1655">
                  <c:v>8.2800000000000011</c:v>
                </c:pt>
                <c:pt idx="1656">
                  <c:v>8.2900000000000009</c:v>
                </c:pt>
                <c:pt idx="1657">
                  <c:v>8.2900000000000009</c:v>
                </c:pt>
                <c:pt idx="1658">
                  <c:v>8.3000000000000007</c:v>
                </c:pt>
                <c:pt idx="1659">
                  <c:v>8.3000000000000007</c:v>
                </c:pt>
                <c:pt idx="1660">
                  <c:v>8.31</c:v>
                </c:pt>
                <c:pt idx="1661">
                  <c:v>8.31</c:v>
                </c:pt>
                <c:pt idx="1662">
                  <c:v>8.32</c:v>
                </c:pt>
                <c:pt idx="1663">
                  <c:v>8.32</c:v>
                </c:pt>
                <c:pt idx="1664">
                  <c:v>8.33</c:v>
                </c:pt>
                <c:pt idx="1665">
                  <c:v>8.33</c:v>
                </c:pt>
                <c:pt idx="1666">
                  <c:v>8.34</c:v>
                </c:pt>
                <c:pt idx="1667">
                  <c:v>8.34</c:v>
                </c:pt>
                <c:pt idx="1668">
                  <c:v>8.35</c:v>
                </c:pt>
                <c:pt idx="1669">
                  <c:v>8.35</c:v>
                </c:pt>
                <c:pt idx="1670">
                  <c:v>8.36</c:v>
                </c:pt>
                <c:pt idx="1671">
                  <c:v>8.36</c:v>
                </c:pt>
                <c:pt idx="1672">
                  <c:v>8.3700000000000028</c:v>
                </c:pt>
                <c:pt idx="1673">
                  <c:v>8.3700000000000028</c:v>
                </c:pt>
                <c:pt idx="1674">
                  <c:v>8.3800000000000008</c:v>
                </c:pt>
                <c:pt idx="1675">
                  <c:v>8.3800000000000008</c:v>
                </c:pt>
                <c:pt idx="1676">
                  <c:v>8.39</c:v>
                </c:pt>
                <c:pt idx="1677">
                  <c:v>8.39</c:v>
                </c:pt>
                <c:pt idx="1678">
                  <c:v>8.4</c:v>
                </c:pt>
                <c:pt idx="1679">
                  <c:v>8.4</c:v>
                </c:pt>
                <c:pt idx="1680">
                  <c:v>8.41</c:v>
                </c:pt>
                <c:pt idx="1681">
                  <c:v>8.41</c:v>
                </c:pt>
                <c:pt idx="1682">
                  <c:v>8.42</c:v>
                </c:pt>
                <c:pt idx="1683">
                  <c:v>8.42</c:v>
                </c:pt>
                <c:pt idx="1684">
                  <c:v>8.43</c:v>
                </c:pt>
                <c:pt idx="1685">
                  <c:v>8.43</c:v>
                </c:pt>
                <c:pt idx="1686">
                  <c:v>8.44</c:v>
                </c:pt>
                <c:pt idx="1687">
                  <c:v>8.44</c:v>
                </c:pt>
                <c:pt idx="1688">
                  <c:v>8.4499999999999993</c:v>
                </c:pt>
                <c:pt idx="1689">
                  <c:v>8.4499999999999993</c:v>
                </c:pt>
                <c:pt idx="1690">
                  <c:v>8.4600000000000026</c:v>
                </c:pt>
                <c:pt idx="1691">
                  <c:v>8.4600000000000026</c:v>
                </c:pt>
                <c:pt idx="1692">
                  <c:v>8.4700000000000006</c:v>
                </c:pt>
                <c:pt idx="1693">
                  <c:v>8.4700000000000006</c:v>
                </c:pt>
                <c:pt idx="1694">
                  <c:v>8.48</c:v>
                </c:pt>
                <c:pt idx="1695">
                  <c:v>8.48</c:v>
                </c:pt>
                <c:pt idx="1696">
                  <c:v>8.49</c:v>
                </c:pt>
                <c:pt idx="1697">
                  <c:v>8.49</c:v>
                </c:pt>
                <c:pt idx="1698">
                  <c:v>8.5</c:v>
                </c:pt>
                <c:pt idx="1699">
                  <c:v>8.5</c:v>
                </c:pt>
                <c:pt idx="1700">
                  <c:v>8.51</c:v>
                </c:pt>
                <c:pt idx="1701">
                  <c:v>8.51</c:v>
                </c:pt>
                <c:pt idx="1702">
                  <c:v>8.52</c:v>
                </c:pt>
                <c:pt idx="1703">
                  <c:v>8.52</c:v>
                </c:pt>
                <c:pt idx="1704">
                  <c:v>8.5300000000000011</c:v>
                </c:pt>
                <c:pt idx="1705">
                  <c:v>8.5300000000000011</c:v>
                </c:pt>
                <c:pt idx="1706">
                  <c:v>8.5400000000000009</c:v>
                </c:pt>
                <c:pt idx="1707">
                  <c:v>8.5400000000000009</c:v>
                </c:pt>
                <c:pt idx="1708">
                  <c:v>8.5500000000000007</c:v>
                </c:pt>
                <c:pt idx="1709">
                  <c:v>8.5500000000000007</c:v>
                </c:pt>
                <c:pt idx="1710">
                  <c:v>8.56</c:v>
                </c:pt>
                <c:pt idx="1711">
                  <c:v>8.56</c:v>
                </c:pt>
                <c:pt idx="1712">
                  <c:v>8.57</c:v>
                </c:pt>
                <c:pt idx="1713">
                  <c:v>8.57</c:v>
                </c:pt>
                <c:pt idx="1714">
                  <c:v>8.58</c:v>
                </c:pt>
                <c:pt idx="1715">
                  <c:v>8.58</c:v>
                </c:pt>
                <c:pt idx="1716">
                  <c:v>8.59</c:v>
                </c:pt>
                <c:pt idx="1717">
                  <c:v>8.59</c:v>
                </c:pt>
                <c:pt idx="1718">
                  <c:v>8.6</c:v>
                </c:pt>
                <c:pt idx="1719">
                  <c:v>8.6</c:v>
                </c:pt>
                <c:pt idx="1720">
                  <c:v>8.61</c:v>
                </c:pt>
                <c:pt idx="1721">
                  <c:v>8.61</c:v>
                </c:pt>
                <c:pt idx="1722">
                  <c:v>8.620000000000001</c:v>
                </c:pt>
                <c:pt idx="1723">
                  <c:v>8.620000000000001</c:v>
                </c:pt>
                <c:pt idx="1724">
                  <c:v>8.6300000000000008</c:v>
                </c:pt>
                <c:pt idx="1725">
                  <c:v>8.6300000000000008</c:v>
                </c:pt>
                <c:pt idx="1726">
                  <c:v>8.64</c:v>
                </c:pt>
                <c:pt idx="1727">
                  <c:v>8.64</c:v>
                </c:pt>
                <c:pt idx="1728">
                  <c:v>8.65</c:v>
                </c:pt>
                <c:pt idx="1729">
                  <c:v>8.65</c:v>
                </c:pt>
                <c:pt idx="1730">
                  <c:v>8.66</c:v>
                </c:pt>
                <c:pt idx="1731">
                  <c:v>8.66</c:v>
                </c:pt>
                <c:pt idx="1732">
                  <c:v>8.67</c:v>
                </c:pt>
                <c:pt idx="1733">
                  <c:v>8.67</c:v>
                </c:pt>
                <c:pt idx="1734">
                  <c:v>8.68</c:v>
                </c:pt>
                <c:pt idx="1735">
                  <c:v>8.68</c:v>
                </c:pt>
                <c:pt idx="1736">
                  <c:v>8.69</c:v>
                </c:pt>
                <c:pt idx="1737">
                  <c:v>8.69</c:v>
                </c:pt>
                <c:pt idx="1738">
                  <c:v>8.7000000000000011</c:v>
                </c:pt>
                <c:pt idx="1739">
                  <c:v>8.7000000000000011</c:v>
                </c:pt>
                <c:pt idx="1740">
                  <c:v>8.7100000000000009</c:v>
                </c:pt>
                <c:pt idx="1741">
                  <c:v>8.7100000000000009</c:v>
                </c:pt>
                <c:pt idx="1742">
                  <c:v>8.7200000000000006</c:v>
                </c:pt>
                <c:pt idx="1743">
                  <c:v>8.7200000000000006</c:v>
                </c:pt>
                <c:pt idx="1744">
                  <c:v>8.73</c:v>
                </c:pt>
                <c:pt idx="1745">
                  <c:v>8.73</c:v>
                </c:pt>
                <c:pt idx="1746">
                  <c:v>8.74</c:v>
                </c:pt>
                <c:pt idx="1747">
                  <c:v>8.74</c:v>
                </c:pt>
                <c:pt idx="1748">
                  <c:v>8.75</c:v>
                </c:pt>
                <c:pt idx="1749">
                  <c:v>8.75</c:v>
                </c:pt>
                <c:pt idx="1750">
                  <c:v>8.76</c:v>
                </c:pt>
                <c:pt idx="1751">
                  <c:v>8.76</c:v>
                </c:pt>
                <c:pt idx="1752">
                  <c:v>8.77</c:v>
                </c:pt>
                <c:pt idx="1753">
                  <c:v>8.77</c:v>
                </c:pt>
                <c:pt idx="1754">
                  <c:v>8.7800000000000011</c:v>
                </c:pt>
                <c:pt idx="1755">
                  <c:v>8.7800000000000011</c:v>
                </c:pt>
                <c:pt idx="1756">
                  <c:v>8.7900000000000009</c:v>
                </c:pt>
                <c:pt idx="1757">
                  <c:v>8.7900000000000009</c:v>
                </c:pt>
                <c:pt idx="1758">
                  <c:v>8.8000000000000007</c:v>
                </c:pt>
                <c:pt idx="1759">
                  <c:v>8.8000000000000007</c:v>
                </c:pt>
                <c:pt idx="1760">
                  <c:v>8.81</c:v>
                </c:pt>
                <c:pt idx="1761">
                  <c:v>8.81</c:v>
                </c:pt>
                <c:pt idx="1762">
                  <c:v>8.82</c:v>
                </c:pt>
                <c:pt idx="1763">
                  <c:v>8.82</c:v>
                </c:pt>
                <c:pt idx="1764">
                  <c:v>8.83</c:v>
                </c:pt>
                <c:pt idx="1765">
                  <c:v>8.83</c:v>
                </c:pt>
                <c:pt idx="1766">
                  <c:v>8.84</c:v>
                </c:pt>
                <c:pt idx="1767">
                  <c:v>8.84</c:v>
                </c:pt>
                <c:pt idx="1768">
                  <c:v>8.85</c:v>
                </c:pt>
                <c:pt idx="1769">
                  <c:v>8.85</c:v>
                </c:pt>
                <c:pt idx="1770">
                  <c:v>8.86</c:v>
                </c:pt>
                <c:pt idx="1771">
                  <c:v>8.86</c:v>
                </c:pt>
                <c:pt idx="1772">
                  <c:v>8.8700000000000028</c:v>
                </c:pt>
                <c:pt idx="1773">
                  <c:v>8.8700000000000028</c:v>
                </c:pt>
                <c:pt idx="1774">
                  <c:v>8.8800000000000008</c:v>
                </c:pt>
                <c:pt idx="1775">
                  <c:v>8.8800000000000008</c:v>
                </c:pt>
                <c:pt idx="1776">
                  <c:v>8.89</c:v>
                </c:pt>
                <c:pt idx="1777">
                  <c:v>8.89</c:v>
                </c:pt>
                <c:pt idx="1778">
                  <c:v>8.9</c:v>
                </c:pt>
                <c:pt idx="1779">
                  <c:v>8.9</c:v>
                </c:pt>
                <c:pt idx="1780">
                  <c:v>8.91</c:v>
                </c:pt>
                <c:pt idx="1781">
                  <c:v>8.91</c:v>
                </c:pt>
                <c:pt idx="1782">
                  <c:v>8.92</c:v>
                </c:pt>
                <c:pt idx="1783">
                  <c:v>8.92</c:v>
                </c:pt>
                <c:pt idx="1784">
                  <c:v>8.93</c:v>
                </c:pt>
                <c:pt idx="1785">
                  <c:v>8.93</c:v>
                </c:pt>
                <c:pt idx="1786">
                  <c:v>8.94</c:v>
                </c:pt>
                <c:pt idx="1787">
                  <c:v>8.94</c:v>
                </c:pt>
                <c:pt idx="1788">
                  <c:v>8.9499999999999993</c:v>
                </c:pt>
                <c:pt idx="1789">
                  <c:v>8.9499999999999993</c:v>
                </c:pt>
                <c:pt idx="1790">
                  <c:v>8.9600000000000026</c:v>
                </c:pt>
                <c:pt idx="1791">
                  <c:v>8.9600000000000026</c:v>
                </c:pt>
                <c:pt idx="1792">
                  <c:v>8.9700000000000006</c:v>
                </c:pt>
                <c:pt idx="1793">
                  <c:v>8.9700000000000006</c:v>
                </c:pt>
                <c:pt idx="1794">
                  <c:v>8.98</c:v>
                </c:pt>
                <c:pt idx="1795">
                  <c:v>8.98</c:v>
                </c:pt>
                <c:pt idx="1796">
                  <c:v>8.99</c:v>
                </c:pt>
                <c:pt idx="1797">
                  <c:v>8.99</c:v>
                </c:pt>
                <c:pt idx="1798">
                  <c:v>9</c:v>
                </c:pt>
                <c:pt idx="1799">
                  <c:v>9</c:v>
                </c:pt>
                <c:pt idx="1800">
                  <c:v>9.01</c:v>
                </c:pt>
                <c:pt idx="1801">
                  <c:v>9.01</c:v>
                </c:pt>
                <c:pt idx="1802">
                  <c:v>9.02</c:v>
                </c:pt>
                <c:pt idx="1803">
                  <c:v>9.02</c:v>
                </c:pt>
                <c:pt idx="1804">
                  <c:v>9.0300000000000011</c:v>
                </c:pt>
                <c:pt idx="1805">
                  <c:v>9.0300000000000011</c:v>
                </c:pt>
                <c:pt idx="1806">
                  <c:v>9.0400000000000009</c:v>
                </c:pt>
                <c:pt idx="1807">
                  <c:v>9.0400000000000009</c:v>
                </c:pt>
                <c:pt idx="1808">
                  <c:v>9.0500000000000007</c:v>
                </c:pt>
                <c:pt idx="1809">
                  <c:v>9.0500000000000007</c:v>
                </c:pt>
                <c:pt idx="1810">
                  <c:v>9.06</c:v>
                </c:pt>
                <c:pt idx="1811">
                  <c:v>9.06</c:v>
                </c:pt>
                <c:pt idx="1812">
                  <c:v>9.07</c:v>
                </c:pt>
                <c:pt idx="1813">
                  <c:v>9.07</c:v>
                </c:pt>
                <c:pt idx="1814">
                  <c:v>9.08</c:v>
                </c:pt>
                <c:pt idx="1815">
                  <c:v>9.08</c:v>
                </c:pt>
                <c:pt idx="1816">
                  <c:v>9.09</c:v>
                </c:pt>
                <c:pt idx="1817">
                  <c:v>9.09</c:v>
                </c:pt>
                <c:pt idx="1818">
                  <c:v>9.1</c:v>
                </c:pt>
                <c:pt idx="1819">
                  <c:v>9.1</c:v>
                </c:pt>
                <c:pt idx="1820">
                  <c:v>9.11</c:v>
                </c:pt>
                <c:pt idx="1821">
                  <c:v>9.11</c:v>
                </c:pt>
                <c:pt idx="1822">
                  <c:v>9.120000000000001</c:v>
                </c:pt>
                <c:pt idx="1823">
                  <c:v>9.120000000000001</c:v>
                </c:pt>
                <c:pt idx="1824">
                  <c:v>9.1300000000000008</c:v>
                </c:pt>
                <c:pt idx="1825">
                  <c:v>9.1300000000000008</c:v>
                </c:pt>
                <c:pt idx="1826">
                  <c:v>9.14</c:v>
                </c:pt>
                <c:pt idx="1827">
                  <c:v>9.14</c:v>
                </c:pt>
                <c:pt idx="1828">
                  <c:v>9.15</c:v>
                </c:pt>
                <c:pt idx="1829">
                  <c:v>9.15</c:v>
                </c:pt>
                <c:pt idx="1830">
                  <c:v>9.16</c:v>
                </c:pt>
                <c:pt idx="1831">
                  <c:v>9.16</c:v>
                </c:pt>
                <c:pt idx="1832">
                  <c:v>9.17</c:v>
                </c:pt>
                <c:pt idx="1833">
                  <c:v>9.17</c:v>
                </c:pt>
                <c:pt idx="1834">
                  <c:v>9.18</c:v>
                </c:pt>
                <c:pt idx="1835">
                  <c:v>9.18</c:v>
                </c:pt>
                <c:pt idx="1836">
                  <c:v>9.19</c:v>
                </c:pt>
                <c:pt idx="1837">
                  <c:v>9.19</c:v>
                </c:pt>
                <c:pt idx="1838">
                  <c:v>9.2000000000000011</c:v>
                </c:pt>
                <c:pt idx="1839">
                  <c:v>9.2000000000000011</c:v>
                </c:pt>
                <c:pt idx="1840">
                  <c:v>9.2100000000000009</c:v>
                </c:pt>
                <c:pt idx="1841">
                  <c:v>9.2100000000000009</c:v>
                </c:pt>
                <c:pt idx="1842">
                  <c:v>9.2200000000000006</c:v>
                </c:pt>
                <c:pt idx="1843">
                  <c:v>9.2200000000000006</c:v>
                </c:pt>
                <c:pt idx="1844">
                  <c:v>9.23</c:v>
                </c:pt>
                <c:pt idx="1845">
                  <c:v>9.23</c:v>
                </c:pt>
                <c:pt idx="1846">
                  <c:v>9.24</c:v>
                </c:pt>
                <c:pt idx="1847">
                  <c:v>9.24</c:v>
                </c:pt>
                <c:pt idx="1848">
                  <c:v>9.25</c:v>
                </c:pt>
                <c:pt idx="1849">
                  <c:v>9.25</c:v>
                </c:pt>
                <c:pt idx="1850">
                  <c:v>9.26</c:v>
                </c:pt>
                <c:pt idx="1851">
                  <c:v>9.26</c:v>
                </c:pt>
                <c:pt idx="1852">
                  <c:v>9.27</c:v>
                </c:pt>
                <c:pt idx="1853">
                  <c:v>9.27</c:v>
                </c:pt>
                <c:pt idx="1854">
                  <c:v>9.2800000000000011</c:v>
                </c:pt>
                <c:pt idx="1855">
                  <c:v>9.2800000000000011</c:v>
                </c:pt>
                <c:pt idx="1856">
                  <c:v>9.2900000000000009</c:v>
                </c:pt>
                <c:pt idx="1857">
                  <c:v>9.2900000000000009</c:v>
                </c:pt>
                <c:pt idx="1858">
                  <c:v>9.3000000000000007</c:v>
                </c:pt>
                <c:pt idx="1859">
                  <c:v>9.3000000000000007</c:v>
                </c:pt>
                <c:pt idx="1860">
                  <c:v>9.31</c:v>
                </c:pt>
                <c:pt idx="1861">
                  <c:v>9.31</c:v>
                </c:pt>
                <c:pt idx="1862">
                  <c:v>9.32</c:v>
                </c:pt>
                <c:pt idx="1863">
                  <c:v>9.32</c:v>
                </c:pt>
                <c:pt idx="1864">
                  <c:v>9.33</c:v>
                </c:pt>
                <c:pt idx="1865">
                  <c:v>9.33</c:v>
                </c:pt>
                <c:pt idx="1866">
                  <c:v>9.34</c:v>
                </c:pt>
                <c:pt idx="1867">
                  <c:v>9.34</c:v>
                </c:pt>
                <c:pt idx="1868">
                  <c:v>9.35</c:v>
                </c:pt>
                <c:pt idx="1869">
                  <c:v>9.35</c:v>
                </c:pt>
                <c:pt idx="1870">
                  <c:v>9.36</c:v>
                </c:pt>
                <c:pt idx="1871">
                  <c:v>9.36</c:v>
                </c:pt>
                <c:pt idx="1872">
                  <c:v>9.3700000000000028</c:v>
                </c:pt>
                <c:pt idx="1873">
                  <c:v>9.3700000000000028</c:v>
                </c:pt>
                <c:pt idx="1874">
                  <c:v>9.3800000000000008</c:v>
                </c:pt>
                <c:pt idx="1875">
                  <c:v>9.3800000000000008</c:v>
                </c:pt>
                <c:pt idx="1876">
                  <c:v>9.39</c:v>
                </c:pt>
                <c:pt idx="1877">
                  <c:v>9.39</c:v>
                </c:pt>
                <c:pt idx="1878">
                  <c:v>9.4</c:v>
                </c:pt>
                <c:pt idx="1879">
                  <c:v>9.4</c:v>
                </c:pt>
                <c:pt idx="1880">
                  <c:v>9.41</c:v>
                </c:pt>
                <c:pt idx="1881">
                  <c:v>9.41</c:v>
                </c:pt>
                <c:pt idx="1882">
                  <c:v>9.42</c:v>
                </c:pt>
                <c:pt idx="1883">
                  <c:v>9.42</c:v>
                </c:pt>
                <c:pt idx="1884">
                  <c:v>9.43</c:v>
                </c:pt>
                <c:pt idx="1885">
                  <c:v>9.43</c:v>
                </c:pt>
                <c:pt idx="1886">
                  <c:v>9.44</c:v>
                </c:pt>
                <c:pt idx="1887">
                  <c:v>9.44</c:v>
                </c:pt>
                <c:pt idx="1888">
                  <c:v>9.4499999999999993</c:v>
                </c:pt>
                <c:pt idx="1889">
                  <c:v>9.4499999999999993</c:v>
                </c:pt>
                <c:pt idx="1890">
                  <c:v>9.4600000000000026</c:v>
                </c:pt>
                <c:pt idx="1891">
                  <c:v>9.4600000000000026</c:v>
                </c:pt>
                <c:pt idx="1892">
                  <c:v>9.4700000000000006</c:v>
                </c:pt>
                <c:pt idx="1893">
                  <c:v>9.4700000000000006</c:v>
                </c:pt>
                <c:pt idx="1894">
                  <c:v>9.48</c:v>
                </c:pt>
                <c:pt idx="1895">
                  <c:v>9.48</c:v>
                </c:pt>
                <c:pt idx="1896">
                  <c:v>9.49</c:v>
                </c:pt>
                <c:pt idx="1897">
                  <c:v>9.49</c:v>
                </c:pt>
                <c:pt idx="1898">
                  <c:v>9.5</c:v>
                </c:pt>
                <c:pt idx="1899">
                  <c:v>9.5</c:v>
                </c:pt>
                <c:pt idx="1900">
                  <c:v>9.51</c:v>
                </c:pt>
                <c:pt idx="1901">
                  <c:v>9.51</c:v>
                </c:pt>
                <c:pt idx="1902">
                  <c:v>9.52</c:v>
                </c:pt>
                <c:pt idx="1903">
                  <c:v>9.52</c:v>
                </c:pt>
                <c:pt idx="1904">
                  <c:v>9.5300000000000011</c:v>
                </c:pt>
                <c:pt idx="1905">
                  <c:v>9.5300000000000011</c:v>
                </c:pt>
                <c:pt idx="1906">
                  <c:v>9.5400000000000009</c:v>
                </c:pt>
                <c:pt idx="1907">
                  <c:v>9.5400000000000009</c:v>
                </c:pt>
                <c:pt idx="1908">
                  <c:v>9.5500000000000007</c:v>
                </c:pt>
                <c:pt idx="1909">
                  <c:v>9.5500000000000007</c:v>
                </c:pt>
                <c:pt idx="1910">
                  <c:v>9.56</c:v>
                </c:pt>
                <c:pt idx="1911">
                  <c:v>9.56</c:v>
                </c:pt>
                <c:pt idx="1912">
                  <c:v>9.57</c:v>
                </c:pt>
                <c:pt idx="1913">
                  <c:v>9.57</c:v>
                </c:pt>
                <c:pt idx="1914">
                  <c:v>9.58</c:v>
                </c:pt>
                <c:pt idx="1915">
                  <c:v>9.58</c:v>
                </c:pt>
                <c:pt idx="1916">
                  <c:v>9.59</c:v>
                </c:pt>
                <c:pt idx="1917">
                  <c:v>9.59</c:v>
                </c:pt>
                <c:pt idx="1918">
                  <c:v>9.6</c:v>
                </c:pt>
                <c:pt idx="1919">
                  <c:v>9.6</c:v>
                </c:pt>
                <c:pt idx="1920">
                  <c:v>9.61</c:v>
                </c:pt>
                <c:pt idx="1921">
                  <c:v>9.61</c:v>
                </c:pt>
                <c:pt idx="1922">
                  <c:v>9.620000000000001</c:v>
                </c:pt>
                <c:pt idx="1923">
                  <c:v>9.620000000000001</c:v>
                </c:pt>
                <c:pt idx="1924">
                  <c:v>9.6300000000000008</c:v>
                </c:pt>
                <c:pt idx="1925">
                  <c:v>9.6300000000000008</c:v>
                </c:pt>
                <c:pt idx="1926">
                  <c:v>9.64</c:v>
                </c:pt>
                <c:pt idx="1927">
                  <c:v>9.64</c:v>
                </c:pt>
                <c:pt idx="1928">
                  <c:v>9.65</c:v>
                </c:pt>
                <c:pt idx="1929">
                  <c:v>9.65</c:v>
                </c:pt>
                <c:pt idx="1930">
                  <c:v>9.66</c:v>
                </c:pt>
                <c:pt idx="1931">
                  <c:v>9.66</c:v>
                </c:pt>
                <c:pt idx="1932">
                  <c:v>9.67</c:v>
                </c:pt>
                <c:pt idx="1933">
                  <c:v>9.67</c:v>
                </c:pt>
                <c:pt idx="1934">
                  <c:v>9.68</c:v>
                </c:pt>
                <c:pt idx="1935">
                  <c:v>9.68</c:v>
                </c:pt>
                <c:pt idx="1936">
                  <c:v>9.69</c:v>
                </c:pt>
                <c:pt idx="1937">
                  <c:v>9.69</c:v>
                </c:pt>
                <c:pt idx="1938">
                  <c:v>9.7000000000000011</c:v>
                </c:pt>
                <c:pt idx="1939">
                  <c:v>9.7000000000000011</c:v>
                </c:pt>
                <c:pt idx="1940">
                  <c:v>9.7100000000000009</c:v>
                </c:pt>
                <c:pt idx="1941">
                  <c:v>9.7100000000000009</c:v>
                </c:pt>
                <c:pt idx="1942">
                  <c:v>9.7200000000000006</c:v>
                </c:pt>
                <c:pt idx="1943">
                  <c:v>9.7200000000000006</c:v>
                </c:pt>
                <c:pt idx="1944">
                  <c:v>9.73</c:v>
                </c:pt>
                <c:pt idx="1945">
                  <c:v>9.73</c:v>
                </c:pt>
                <c:pt idx="1946">
                  <c:v>9.74</c:v>
                </c:pt>
                <c:pt idx="1947">
                  <c:v>9.74</c:v>
                </c:pt>
                <c:pt idx="1948">
                  <c:v>9.75</c:v>
                </c:pt>
                <c:pt idx="1949">
                  <c:v>9.75</c:v>
                </c:pt>
                <c:pt idx="1950">
                  <c:v>9.76</c:v>
                </c:pt>
                <c:pt idx="1951">
                  <c:v>9.76</c:v>
                </c:pt>
                <c:pt idx="1952">
                  <c:v>9.77</c:v>
                </c:pt>
                <c:pt idx="1953">
                  <c:v>9.77</c:v>
                </c:pt>
                <c:pt idx="1954">
                  <c:v>9.7800000000000011</c:v>
                </c:pt>
                <c:pt idx="1955">
                  <c:v>9.7800000000000011</c:v>
                </c:pt>
                <c:pt idx="1956">
                  <c:v>9.7900000000000009</c:v>
                </c:pt>
                <c:pt idx="1957">
                  <c:v>9.7900000000000009</c:v>
                </c:pt>
                <c:pt idx="1958">
                  <c:v>9.8000000000000007</c:v>
                </c:pt>
                <c:pt idx="1959">
                  <c:v>9.8000000000000007</c:v>
                </c:pt>
                <c:pt idx="1960">
                  <c:v>9.81</c:v>
                </c:pt>
                <c:pt idx="1961">
                  <c:v>9.81</c:v>
                </c:pt>
                <c:pt idx="1962">
                  <c:v>9.82</c:v>
                </c:pt>
                <c:pt idx="1963">
                  <c:v>9.82</c:v>
                </c:pt>
                <c:pt idx="1964">
                  <c:v>9.83</c:v>
                </c:pt>
                <c:pt idx="1965">
                  <c:v>9.83</c:v>
                </c:pt>
                <c:pt idx="1966">
                  <c:v>9.84</c:v>
                </c:pt>
                <c:pt idx="1967">
                  <c:v>9.84</c:v>
                </c:pt>
                <c:pt idx="1968">
                  <c:v>9.85</c:v>
                </c:pt>
                <c:pt idx="1969">
                  <c:v>9.85</c:v>
                </c:pt>
                <c:pt idx="1970">
                  <c:v>9.86</c:v>
                </c:pt>
                <c:pt idx="1971">
                  <c:v>9.86</c:v>
                </c:pt>
                <c:pt idx="1972">
                  <c:v>9.8700000000000028</c:v>
                </c:pt>
                <c:pt idx="1973">
                  <c:v>9.8700000000000028</c:v>
                </c:pt>
                <c:pt idx="1974">
                  <c:v>9.8800000000000008</c:v>
                </c:pt>
                <c:pt idx="1975">
                  <c:v>9.8800000000000008</c:v>
                </c:pt>
                <c:pt idx="1976">
                  <c:v>9.89</c:v>
                </c:pt>
                <c:pt idx="1977">
                  <c:v>9.89</c:v>
                </c:pt>
                <c:pt idx="1978">
                  <c:v>9.9</c:v>
                </c:pt>
                <c:pt idx="1979">
                  <c:v>9.9</c:v>
                </c:pt>
                <c:pt idx="1980">
                  <c:v>9.91</c:v>
                </c:pt>
                <c:pt idx="1981">
                  <c:v>9.91</c:v>
                </c:pt>
                <c:pt idx="1982">
                  <c:v>9.92</c:v>
                </c:pt>
                <c:pt idx="1983">
                  <c:v>9.92</c:v>
                </c:pt>
                <c:pt idx="1984">
                  <c:v>9.93</c:v>
                </c:pt>
                <c:pt idx="1985">
                  <c:v>9.93</c:v>
                </c:pt>
                <c:pt idx="1986">
                  <c:v>9.94</c:v>
                </c:pt>
                <c:pt idx="1987">
                  <c:v>9.94</c:v>
                </c:pt>
                <c:pt idx="1988">
                  <c:v>9.9499999999999993</c:v>
                </c:pt>
                <c:pt idx="1989">
                  <c:v>9.9499999999999993</c:v>
                </c:pt>
                <c:pt idx="1990">
                  <c:v>9.9600000000000026</c:v>
                </c:pt>
                <c:pt idx="1991">
                  <c:v>9.9600000000000026</c:v>
                </c:pt>
                <c:pt idx="1992">
                  <c:v>9.9700000000000006</c:v>
                </c:pt>
                <c:pt idx="1993">
                  <c:v>9.9700000000000006</c:v>
                </c:pt>
                <c:pt idx="1994">
                  <c:v>9.98</c:v>
                </c:pt>
                <c:pt idx="1995">
                  <c:v>9.98</c:v>
                </c:pt>
                <c:pt idx="1996">
                  <c:v>9.99</c:v>
                </c:pt>
                <c:pt idx="1997">
                  <c:v>9.99</c:v>
                </c:pt>
                <c:pt idx="1998">
                  <c:v>10</c:v>
                </c:pt>
                <c:pt idx="1999">
                  <c:v>10</c:v>
                </c:pt>
                <c:pt idx="2000">
                  <c:v>10.01</c:v>
                </c:pt>
                <c:pt idx="2001">
                  <c:v>10.01</c:v>
                </c:pt>
                <c:pt idx="2002">
                  <c:v>10.02</c:v>
                </c:pt>
                <c:pt idx="2003">
                  <c:v>10.02</c:v>
                </c:pt>
                <c:pt idx="2004">
                  <c:v>10.029999999999999</c:v>
                </c:pt>
                <c:pt idx="2005">
                  <c:v>10.029999999999999</c:v>
                </c:pt>
                <c:pt idx="2006">
                  <c:v>10.039999999999999</c:v>
                </c:pt>
                <c:pt idx="2007">
                  <c:v>10.039999999999999</c:v>
                </c:pt>
                <c:pt idx="2008">
                  <c:v>10.050000000000001</c:v>
                </c:pt>
                <c:pt idx="2009">
                  <c:v>10.050000000000001</c:v>
                </c:pt>
                <c:pt idx="2010">
                  <c:v>10.06</c:v>
                </c:pt>
                <c:pt idx="2011">
                  <c:v>10.06</c:v>
                </c:pt>
                <c:pt idx="2012">
                  <c:v>10.07</c:v>
                </c:pt>
                <c:pt idx="2013">
                  <c:v>10.07</c:v>
                </c:pt>
                <c:pt idx="2014">
                  <c:v>10.08</c:v>
                </c:pt>
                <c:pt idx="2015">
                  <c:v>10.08</c:v>
                </c:pt>
                <c:pt idx="2016">
                  <c:v>10.09</c:v>
                </c:pt>
                <c:pt idx="2017">
                  <c:v>10.09</c:v>
                </c:pt>
                <c:pt idx="2018">
                  <c:v>10.1</c:v>
                </c:pt>
                <c:pt idx="2019">
                  <c:v>10.1</c:v>
                </c:pt>
                <c:pt idx="2020">
                  <c:v>10.11</c:v>
                </c:pt>
                <c:pt idx="2021">
                  <c:v>10.11</c:v>
                </c:pt>
                <c:pt idx="2022">
                  <c:v>10.119999999999999</c:v>
                </c:pt>
                <c:pt idx="2023">
                  <c:v>10.119999999999999</c:v>
                </c:pt>
                <c:pt idx="2024">
                  <c:v>10.130000000000001</c:v>
                </c:pt>
                <c:pt idx="2025">
                  <c:v>10.130000000000001</c:v>
                </c:pt>
                <c:pt idx="2026">
                  <c:v>10.14</c:v>
                </c:pt>
                <c:pt idx="2027">
                  <c:v>10.14</c:v>
                </c:pt>
                <c:pt idx="2028">
                  <c:v>10.15</c:v>
                </c:pt>
                <c:pt idx="2029">
                  <c:v>10.15</c:v>
                </c:pt>
                <c:pt idx="2030">
                  <c:v>10.16</c:v>
                </c:pt>
                <c:pt idx="2031">
                  <c:v>10.16</c:v>
                </c:pt>
                <c:pt idx="2032">
                  <c:v>10.17</c:v>
                </c:pt>
                <c:pt idx="2033">
                  <c:v>10.17</c:v>
                </c:pt>
                <c:pt idx="2034">
                  <c:v>10.18</c:v>
                </c:pt>
                <c:pt idx="2035">
                  <c:v>10.18</c:v>
                </c:pt>
                <c:pt idx="2036">
                  <c:v>10.19</c:v>
                </c:pt>
                <c:pt idx="2037">
                  <c:v>10.19</c:v>
                </c:pt>
                <c:pt idx="2038">
                  <c:v>10.199999999999999</c:v>
                </c:pt>
                <c:pt idx="2039">
                  <c:v>10.199999999999999</c:v>
                </c:pt>
                <c:pt idx="2040">
                  <c:v>10.210000000000001</c:v>
                </c:pt>
                <c:pt idx="2041">
                  <c:v>10.210000000000001</c:v>
                </c:pt>
                <c:pt idx="2042">
                  <c:v>10.220000000000001</c:v>
                </c:pt>
                <c:pt idx="2043">
                  <c:v>10.220000000000001</c:v>
                </c:pt>
                <c:pt idx="2044">
                  <c:v>10.23</c:v>
                </c:pt>
                <c:pt idx="2045">
                  <c:v>10.23</c:v>
                </c:pt>
                <c:pt idx="2046">
                  <c:v>10.24</c:v>
                </c:pt>
                <c:pt idx="2047">
                  <c:v>10.24</c:v>
                </c:pt>
                <c:pt idx="2048">
                  <c:v>10.25</c:v>
                </c:pt>
                <c:pt idx="2049">
                  <c:v>10.25</c:v>
                </c:pt>
                <c:pt idx="2050">
                  <c:v>10.26</c:v>
                </c:pt>
                <c:pt idx="2051">
                  <c:v>10.26</c:v>
                </c:pt>
                <c:pt idx="2052">
                  <c:v>10.27</c:v>
                </c:pt>
                <c:pt idx="2053">
                  <c:v>10.27</c:v>
                </c:pt>
                <c:pt idx="2054">
                  <c:v>10.28</c:v>
                </c:pt>
                <c:pt idx="2055">
                  <c:v>10.28</c:v>
                </c:pt>
                <c:pt idx="2056">
                  <c:v>10.29</c:v>
                </c:pt>
                <c:pt idx="2057">
                  <c:v>10.29</c:v>
                </c:pt>
                <c:pt idx="2058">
                  <c:v>10.3</c:v>
                </c:pt>
                <c:pt idx="2059">
                  <c:v>10.3</c:v>
                </c:pt>
                <c:pt idx="2060">
                  <c:v>10.31</c:v>
                </c:pt>
                <c:pt idx="2061">
                  <c:v>10.31</c:v>
                </c:pt>
                <c:pt idx="2062">
                  <c:v>10.32</c:v>
                </c:pt>
                <c:pt idx="2063">
                  <c:v>10.32</c:v>
                </c:pt>
                <c:pt idx="2064">
                  <c:v>10.33</c:v>
                </c:pt>
                <c:pt idx="2065">
                  <c:v>10.33</c:v>
                </c:pt>
                <c:pt idx="2066">
                  <c:v>10.34</c:v>
                </c:pt>
                <c:pt idx="2067">
                  <c:v>10.34</c:v>
                </c:pt>
                <c:pt idx="2068">
                  <c:v>10.35</c:v>
                </c:pt>
                <c:pt idx="2069">
                  <c:v>10.35</c:v>
                </c:pt>
                <c:pt idx="2070">
                  <c:v>10.36</c:v>
                </c:pt>
                <c:pt idx="2071">
                  <c:v>10.36</c:v>
                </c:pt>
                <c:pt idx="2072">
                  <c:v>10.37</c:v>
                </c:pt>
                <c:pt idx="2073">
                  <c:v>10.37</c:v>
                </c:pt>
                <c:pt idx="2074">
                  <c:v>10.38</c:v>
                </c:pt>
                <c:pt idx="2075">
                  <c:v>10.38</c:v>
                </c:pt>
                <c:pt idx="2076">
                  <c:v>10.39</c:v>
                </c:pt>
                <c:pt idx="2077">
                  <c:v>10.39</c:v>
                </c:pt>
                <c:pt idx="2078">
                  <c:v>10.4</c:v>
                </c:pt>
                <c:pt idx="2079">
                  <c:v>10.4</c:v>
                </c:pt>
                <c:pt idx="2080">
                  <c:v>10.41</c:v>
                </c:pt>
                <c:pt idx="2081">
                  <c:v>10.41</c:v>
                </c:pt>
                <c:pt idx="2082">
                  <c:v>10.42</c:v>
                </c:pt>
                <c:pt idx="2083">
                  <c:v>10.42</c:v>
                </c:pt>
                <c:pt idx="2084">
                  <c:v>10.43</c:v>
                </c:pt>
                <c:pt idx="2085">
                  <c:v>10.43</c:v>
                </c:pt>
                <c:pt idx="2086">
                  <c:v>10.44</c:v>
                </c:pt>
                <c:pt idx="2087">
                  <c:v>10.44</c:v>
                </c:pt>
                <c:pt idx="2088">
                  <c:v>10.45</c:v>
                </c:pt>
                <c:pt idx="2089">
                  <c:v>10.45</c:v>
                </c:pt>
                <c:pt idx="2090">
                  <c:v>10.46</c:v>
                </c:pt>
                <c:pt idx="2091">
                  <c:v>10.46</c:v>
                </c:pt>
                <c:pt idx="2092">
                  <c:v>10.47</c:v>
                </c:pt>
                <c:pt idx="2093">
                  <c:v>10.47</c:v>
                </c:pt>
                <c:pt idx="2094">
                  <c:v>10.48</c:v>
                </c:pt>
                <c:pt idx="2095">
                  <c:v>10.48</c:v>
                </c:pt>
                <c:pt idx="2096">
                  <c:v>10.49</c:v>
                </c:pt>
                <c:pt idx="2097">
                  <c:v>10.49</c:v>
                </c:pt>
                <c:pt idx="2098">
                  <c:v>10.5</c:v>
                </c:pt>
                <c:pt idx="2099">
                  <c:v>10.5</c:v>
                </c:pt>
                <c:pt idx="2100">
                  <c:v>10.51</c:v>
                </c:pt>
                <c:pt idx="2101">
                  <c:v>10.51</c:v>
                </c:pt>
                <c:pt idx="2102">
                  <c:v>10.52</c:v>
                </c:pt>
                <c:pt idx="2103">
                  <c:v>10.52</c:v>
                </c:pt>
                <c:pt idx="2104">
                  <c:v>10.53</c:v>
                </c:pt>
                <c:pt idx="2105">
                  <c:v>10.53</c:v>
                </c:pt>
                <c:pt idx="2106">
                  <c:v>10.54</c:v>
                </c:pt>
                <c:pt idx="2107">
                  <c:v>10.54</c:v>
                </c:pt>
                <c:pt idx="2108">
                  <c:v>10.55</c:v>
                </c:pt>
                <c:pt idx="2109">
                  <c:v>10.55</c:v>
                </c:pt>
                <c:pt idx="2110">
                  <c:v>10.56</c:v>
                </c:pt>
                <c:pt idx="2111">
                  <c:v>10.56</c:v>
                </c:pt>
                <c:pt idx="2112">
                  <c:v>10.57</c:v>
                </c:pt>
                <c:pt idx="2113">
                  <c:v>10.57</c:v>
                </c:pt>
                <c:pt idx="2114">
                  <c:v>10.58</c:v>
                </c:pt>
                <c:pt idx="2115">
                  <c:v>10.58</c:v>
                </c:pt>
                <c:pt idx="2116">
                  <c:v>10.59</c:v>
                </c:pt>
                <c:pt idx="2117">
                  <c:v>10.59</c:v>
                </c:pt>
                <c:pt idx="2118">
                  <c:v>10.6</c:v>
                </c:pt>
                <c:pt idx="2119">
                  <c:v>10.6</c:v>
                </c:pt>
                <c:pt idx="2120">
                  <c:v>10.61</c:v>
                </c:pt>
                <c:pt idx="2121">
                  <c:v>10.61</c:v>
                </c:pt>
                <c:pt idx="2122">
                  <c:v>10.62</c:v>
                </c:pt>
                <c:pt idx="2123">
                  <c:v>10.62</c:v>
                </c:pt>
                <c:pt idx="2124">
                  <c:v>10.63</c:v>
                </c:pt>
                <c:pt idx="2125">
                  <c:v>10.63</c:v>
                </c:pt>
                <c:pt idx="2126">
                  <c:v>10.64</c:v>
                </c:pt>
                <c:pt idx="2127">
                  <c:v>10.64</c:v>
                </c:pt>
                <c:pt idx="2128">
                  <c:v>10.65</c:v>
                </c:pt>
                <c:pt idx="2129">
                  <c:v>10.65</c:v>
                </c:pt>
                <c:pt idx="2130">
                  <c:v>10.66</c:v>
                </c:pt>
                <c:pt idx="2131">
                  <c:v>10.66</c:v>
                </c:pt>
                <c:pt idx="2132">
                  <c:v>10.67</c:v>
                </c:pt>
                <c:pt idx="2133">
                  <c:v>10.67</c:v>
                </c:pt>
                <c:pt idx="2134">
                  <c:v>10.68</c:v>
                </c:pt>
                <c:pt idx="2135">
                  <c:v>10.68</c:v>
                </c:pt>
                <c:pt idx="2136">
                  <c:v>10.69</c:v>
                </c:pt>
                <c:pt idx="2137">
                  <c:v>10.69</c:v>
                </c:pt>
                <c:pt idx="2138">
                  <c:v>10.7</c:v>
                </c:pt>
                <c:pt idx="2139">
                  <c:v>10.7</c:v>
                </c:pt>
                <c:pt idx="2140">
                  <c:v>10.71</c:v>
                </c:pt>
                <c:pt idx="2141">
                  <c:v>10.71</c:v>
                </c:pt>
                <c:pt idx="2142">
                  <c:v>10.72</c:v>
                </c:pt>
                <c:pt idx="2143">
                  <c:v>10.72</c:v>
                </c:pt>
                <c:pt idx="2144">
                  <c:v>10.73</c:v>
                </c:pt>
                <c:pt idx="2145">
                  <c:v>10.73</c:v>
                </c:pt>
                <c:pt idx="2146">
                  <c:v>10.74</c:v>
                </c:pt>
                <c:pt idx="2147">
                  <c:v>10.74</c:v>
                </c:pt>
                <c:pt idx="2148">
                  <c:v>10.75</c:v>
                </c:pt>
                <c:pt idx="2149">
                  <c:v>10.75</c:v>
                </c:pt>
                <c:pt idx="2150">
                  <c:v>10.76</c:v>
                </c:pt>
                <c:pt idx="2151">
                  <c:v>10.76</c:v>
                </c:pt>
                <c:pt idx="2152">
                  <c:v>10.77</c:v>
                </c:pt>
                <c:pt idx="2153">
                  <c:v>10.77</c:v>
                </c:pt>
                <c:pt idx="2154">
                  <c:v>10.78</c:v>
                </c:pt>
                <c:pt idx="2155">
                  <c:v>10.78</c:v>
                </c:pt>
                <c:pt idx="2156">
                  <c:v>10.79</c:v>
                </c:pt>
                <c:pt idx="2157">
                  <c:v>10.79</c:v>
                </c:pt>
                <c:pt idx="2158">
                  <c:v>10.8</c:v>
                </c:pt>
                <c:pt idx="2159">
                  <c:v>10.8</c:v>
                </c:pt>
                <c:pt idx="2160">
                  <c:v>10.81</c:v>
                </c:pt>
                <c:pt idx="2161">
                  <c:v>10.81</c:v>
                </c:pt>
                <c:pt idx="2162">
                  <c:v>10.82</c:v>
                </c:pt>
                <c:pt idx="2163">
                  <c:v>10.82</c:v>
                </c:pt>
                <c:pt idx="2164">
                  <c:v>10.83</c:v>
                </c:pt>
                <c:pt idx="2165">
                  <c:v>10.83</c:v>
                </c:pt>
                <c:pt idx="2166">
                  <c:v>10.84</c:v>
                </c:pt>
                <c:pt idx="2167">
                  <c:v>10.84</c:v>
                </c:pt>
                <c:pt idx="2168">
                  <c:v>10.85</c:v>
                </c:pt>
                <c:pt idx="2169">
                  <c:v>10.85</c:v>
                </c:pt>
                <c:pt idx="2170">
                  <c:v>10.86</c:v>
                </c:pt>
                <c:pt idx="2171">
                  <c:v>10.86</c:v>
                </c:pt>
                <c:pt idx="2172">
                  <c:v>10.87</c:v>
                </c:pt>
                <c:pt idx="2173">
                  <c:v>10.87</c:v>
                </c:pt>
                <c:pt idx="2174">
                  <c:v>10.88</c:v>
                </c:pt>
                <c:pt idx="2175">
                  <c:v>10.88</c:v>
                </c:pt>
                <c:pt idx="2176">
                  <c:v>10.89</c:v>
                </c:pt>
                <c:pt idx="2177">
                  <c:v>10.89</c:v>
                </c:pt>
                <c:pt idx="2178">
                  <c:v>10.9</c:v>
                </c:pt>
                <c:pt idx="2179">
                  <c:v>10.9</c:v>
                </c:pt>
                <c:pt idx="2180">
                  <c:v>10.91</c:v>
                </c:pt>
                <c:pt idx="2181">
                  <c:v>10.91</c:v>
                </c:pt>
                <c:pt idx="2182">
                  <c:v>10.92</c:v>
                </c:pt>
                <c:pt idx="2183">
                  <c:v>10.92</c:v>
                </c:pt>
                <c:pt idx="2184">
                  <c:v>10.93</c:v>
                </c:pt>
                <c:pt idx="2185">
                  <c:v>10.93</c:v>
                </c:pt>
                <c:pt idx="2186">
                  <c:v>10.94</c:v>
                </c:pt>
                <c:pt idx="2187">
                  <c:v>10.94</c:v>
                </c:pt>
                <c:pt idx="2188">
                  <c:v>10.95</c:v>
                </c:pt>
                <c:pt idx="2189">
                  <c:v>10.95</c:v>
                </c:pt>
                <c:pt idx="2190">
                  <c:v>10.96</c:v>
                </c:pt>
                <c:pt idx="2191">
                  <c:v>10.96</c:v>
                </c:pt>
                <c:pt idx="2192">
                  <c:v>10.97</c:v>
                </c:pt>
                <c:pt idx="2193">
                  <c:v>10.97</c:v>
                </c:pt>
                <c:pt idx="2194">
                  <c:v>10.98</c:v>
                </c:pt>
                <c:pt idx="2195">
                  <c:v>10.98</c:v>
                </c:pt>
                <c:pt idx="2196">
                  <c:v>10.99</c:v>
                </c:pt>
                <c:pt idx="2197">
                  <c:v>10.99</c:v>
                </c:pt>
                <c:pt idx="2198">
                  <c:v>11</c:v>
                </c:pt>
                <c:pt idx="2199">
                  <c:v>11</c:v>
                </c:pt>
                <c:pt idx="2200">
                  <c:v>11.01</c:v>
                </c:pt>
                <c:pt idx="2201">
                  <c:v>11.01</c:v>
                </c:pt>
                <c:pt idx="2202">
                  <c:v>11.02</c:v>
                </c:pt>
                <c:pt idx="2203">
                  <c:v>11.02</c:v>
                </c:pt>
                <c:pt idx="2204">
                  <c:v>11.03</c:v>
                </c:pt>
                <c:pt idx="2205">
                  <c:v>11.03</c:v>
                </c:pt>
                <c:pt idx="2206">
                  <c:v>11.04</c:v>
                </c:pt>
                <c:pt idx="2207">
                  <c:v>11.04</c:v>
                </c:pt>
                <c:pt idx="2208">
                  <c:v>11.05</c:v>
                </c:pt>
                <c:pt idx="2209">
                  <c:v>11.05</c:v>
                </c:pt>
                <c:pt idx="2210">
                  <c:v>11.06</c:v>
                </c:pt>
                <c:pt idx="2211">
                  <c:v>11.06</c:v>
                </c:pt>
                <c:pt idx="2212">
                  <c:v>11.07</c:v>
                </c:pt>
                <c:pt idx="2213">
                  <c:v>11.07</c:v>
                </c:pt>
                <c:pt idx="2214">
                  <c:v>11.08</c:v>
                </c:pt>
                <c:pt idx="2215">
                  <c:v>11.08</c:v>
                </c:pt>
                <c:pt idx="2216">
                  <c:v>11.09</c:v>
                </c:pt>
                <c:pt idx="2217">
                  <c:v>11.09</c:v>
                </c:pt>
                <c:pt idx="2218">
                  <c:v>11.1</c:v>
                </c:pt>
                <c:pt idx="2219">
                  <c:v>11.1</c:v>
                </c:pt>
                <c:pt idx="2220">
                  <c:v>11.11</c:v>
                </c:pt>
                <c:pt idx="2221">
                  <c:v>11.11</c:v>
                </c:pt>
                <c:pt idx="2222">
                  <c:v>11.12</c:v>
                </c:pt>
                <c:pt idx="2223">
                  <c:v>11.12</c:v>
                </c:pt>
                <c:pt idx="2224">
                  <c:v>11.13</c:v>
                </c:pt>
                <c:pt idx="2225">
                  <c:v>11.13</c:v>
                </c:pt>
                <c:pt idx="2226">
                  <c:v>11.14</c:v>
                </c:pt>
                <c:pt idx="2227">
                  <c:v>11.14</c:v>
                </c:pt>
                <c:pt idx="2228">
                  <c:v>11.15</c:v>
                </c:pt>
                <c:pt idx="2229">
                  <c:v>11.15</c:v>
                </c:pt>
                <c:pt idx="2230">
                  <c:v>11.16</c:v>
                </c:pt>
                <c:pt idx="2231">
                  <c:v>11.16</c:v>
                </c:pt>
                <c:pt idx="2232">
                  <c:v>11.17</c:v>
                </c:pt>
                <c:pt idx="2233">
                  <c:v>11.17</c:v>
                </c:pt>
                <c:pt idx="2234">
                  <c:v>11.18</c:v>
                </c:pt>
                <c:pt idx="2235">
                  <c:v>11.18</c:v>
                </c:pt>
                <c:pt idx="2236">
                  <c:v>11.19</c:v>
                </c:pt>
                <c:pt idx="2237">
                  <c:v>11.19</c:v>
                </c:pt>
                <c:pt idx="2238">
                  <c:v>11.2</c:v>
                </c:pt>
                <c:pt idx="2239">
                  <c:v>11.2</c:v>
                </c:pt>
                <c:pt idx="2240">
                  <c:v>11.21</c:v>
                </c:pt>
                <c:pt idx="2241">
                  <c:v>11.21</c:v>
                </c:pt>
                <c:pt idx="2242">
                  <c:v>11.22</c:v>
                </c:pt>
                <c:pt idx="2243">
                  <c:v>11.22</c:v>
                </c:pt>
                <c:pt idx="2244">
                  <c:v>11.23</c:v>
                </c:pt>
                <c:pt idx="2245">
                  <c:v>11.23</c:v>
                </c:pt>
                <c:pt idx="2246">
                  <c:v>11.24</c:v>
                </c:pt>
                <c:pt idx="2247">
                  <c:v>11.24</c:v>
                </c:pt>
                <c:pt idx="2248">
                  <c:v>11.25</c:v>
                </c:pt>
                <c:pt idx="2249">
                  <c:v>11.25</c:v>
                </c:pt>
                <c:pt idx="2250">
                  <c:v>11.26</c:v>
                </c:pt>
                <c:pt idx="2251">
                  <c:v>11.26</c:v>
                </c:pt>
                <c:pt idx="2252">
                  <c:v>11.27</c:v>
                </c:pt>
                <c:pt idx="2253">
                  <c:v>11.27</c:v>
                </c:pt>
                <c:pt idx="2254">
                  <c:v>11.28</c:v>
                </c:pt>
                <c:pt idx="2255">
                  <c:v>11.28</c:v>
                </c:pt>
                <c:pt idx="2256">
                  <c:v>11.29</c:v>
                </c:pt>
                <c:pt idx="2257">
                  <c:v>11.29</c:v>
                </c:pt>
                <c:pt idx="2258">
                  <c:v>11.3</c:v>
                </c:pt>
                <c:pt idx="2259">
                  <c:v>11.3</c:v>
                </c:pt>
                <c:pt idx="2260">
                  <c:v>11.31</c:v>
                </c:pt>
                <c:pt idx="2261">
                  <c:v>11.31</c:v>
                </c:pt>
                <c:pt idx="2262">
                  <c:v>11.32</c:v>
                </c:pt>
                <c:pt idx="2263">
                  <c:v>11.32</c:v>
                </c:pt>
                <c:pt idx="2264">
                  <c:v>11.33</c:v>
                </c:pt>
                <c:pt idx="2265">
                  <c:v>11.33</c:v>
                </c:pt>
                <c:pt idx="2266">
                  <c:v>11.34</c:v>
                </c:pt>
                <c:pt idx="2267">
                  <c:v>11.34</c:v>
                </c:pt>
                <c:pt idx="2268">
                  <c:v>11.35</c:v>
                </c:pt>
                <c:pt idx="2269">
                  <c:v>11.35</c:v>
                </c:pt>
                <c:pt idx="2270">
                  <c:v>11.36</c:v>
                </c:pt>
                <c:pt idx="2271">
                  <c:v>11.36</c:v>
                </c:pt>
                <c:pt idx="2272">
                  <c:v>11.37</c:v>
                </c:pt>
                <c:pt idx="2273">
                  <c:v>11.37</c:v>
                </c:pt>
                <c:pt idx="2274">
                  <c:v>11.38</c:v>
                </c:pt>
                <c:pt idx="2275">
                  <c:v>11.38</c:v>
                </c:pt>
                <c:pt idx="2276">
                  <c:v>11.39</c:v>
                </c:pt>
                <c:pt idx="2277">
                  <c:v>11.39</c:v>
                </c:pt>
                <c:pt idx="2278">
                  <c:v>11.4</c:v>
                </c:pt>
                <c:pt idx="2279">
                  <c:v>11.4</c:v>
                </c:pt>
                <c:pt idx="2280">
                  <c:v>11.41</c:v>
                </c:pt>
                <c:pt idx="2281">
                  <c:v>11.41</c:v>
                </c:pt>
                <c:pt idx="2282">
                  <c:v>11.42</c:v>
                </c:pt>
                <c:pt idx="2283">
                  <c:v>11.42</c:v>
                </c:pt>
                <c:pt idx="2284">
                  <c:v>11.43</c:v>
                </c:pt>
                <c:pt idx="2285">
                  <c:v>11.43</c:v>
                </c:pt>
                <c:pt idx="2286">
                  <c:v>11.44</c:v>
                </c:pt>
                <c:pt idx="2287">
                  <c:v>11.44</c:v>
                </c:pt>
                <c:pt idx="2288">
                  <c:v>11.45</c:v>
                </c:pt>
                <c:pt idx="2289">
                  <c:v>11.45</c:v>
                </c:pt>
                <c:pt idx="2290">
                  <c:v>11.46</c:v>
                </c:pt>
                <c:pt idx="2291">
                  <c:v>11.46</c:v>
                </c:pt>
                <c:pt idx="2292">
                  <c:v>11.47</c:v>
                </c:pt>
                <c:pt idx="2293">
                  <c:v>11.47</c:v>
                </c:pt>
                <c:pt idx="2294">
                  <c:v>11.48</c:v>
                </c:pt>
                <c:pt idx="2295">
                  <c:v>11.48</c:v>
                </c:pt>
                <c:pt idx="2296">
                  <c:v>11.49</c:v>
                </c:pt>
                <c:pt idx="2297">
                  <c:v>11.49</c:v>
                </c:pt>
                <c:pt idx="2298">
                  <c:v>11.5</c:v>
                </c:pt>
                <c:pt idx="2299">
                  <c:v>11.5</c:v>
                </c:pt>
                <c:pt idx="2300">
                  <c:v>11.51</c:v>
                </c:pt>
                <c:pt idx="2301">
                  <c:v>11.51</c:v>
                </c:pt>
                <c:pt idx="2302">
                  <c:v>11.52</c:v>
                </c:pt>
                <c:pt idx="2303">
                  <c:v>11.52</c:v>
                </c:pt>
                <c:pt idx="2304">
                  <c:v>11.53</c:v>
                </c:pt>
                <c:pt idx="2305">
                  <c:v>11.53</c:v>
                </c:pt>
                <c:pt idx="2306">
                  <c:v>11.54</c:v>
                </c:pt>
                <c:pt idx="2307">
                  <c:v>11.54</c:v>
                </c:pt>
                <c:pt idx="2308">
                  <c:v>11.55</c:v>
                </c:pt>
                <c:pt idx="2309">
                  <c:v>11.55</c:v>
                </c:pt>
                <c:pt idx="2310">
                  <c:v>11.56</c:v>
                </c:pt>
                <c:pt idx="2311">
                  <c:v>11.56</c:v>
                </c:pt>
                <c:pt idx="2312">
                  <c:v>11.57</c:v>
                </c:pt>
                <c:pt idx="2313">
                  <c:v>11.57</c:v>
                </c:pt>
                <c:pt idx="2314">
                  <c:v>11.58</c:v>
                </c:pt>
                <c:pt idx="2315">
                  <c:v>11.58</c:v>
                </c:pt>
                <c:pt idx="2316">
                  <c:v>11.59</c:v>
                </c:pt>
                <c:pt idx="2317">
                  <c:v>11.59</c:v>
                </c:pt>
                <c:pt idx="2318">
                  <c:v>11.6</c:v>
                </c:pt>
                <c:pt idx="2319">
                  <c:v>11.6</c:v>
                </c:pt>
                <c:pt idx="2320">
                  <c:v>11.61</c:v>
                </c:pt>
                <c:pt idx="2321">
                  <c:v>11.61</c:v>
                </c:pt>
                <c:pt idx="2322">
                  <c:v>11.62</c:v>
                </c:pt>
                <c:pt idx="2323">
                  <c:v>11.62</c:v>
                </c:pt>
                <c:pt idx="2324">
                  <c:v>11.63</c:v>
                </c:pt>
                <c:pt idx="2325">
                  <c:v>11.63</c:v>
                </c:pt>
                <c:pt idx="2326">
                  <c:v>11.64</c:v>
                </c:pt>
                <c:pt idx="2327">
                  <c:v>11.64</c:v>
                </c:pt>
                <c:pt idx="2328">
                  <c:v>11.65</c:v>
                </c:pt>
                <c:pt idx="2329">
                  <c:v>11.65</c:v>
                </c:pt>
                <c:pt idx="2330">
                  <c:v>11.66</c:v>
                </c:pt>
                <c:pt idx="2331">
                  <c:v>11.66</c:v>
                </c:pt>
                <c:pt idx="2332">
                  <c:v>11.67</c:v>
                </c:pt>
                <c:pt idx="2333">
                  <c:v>11.67</c:v>
                </c:pt>
                <c:pt idx="2334">
                  <c:v>11.68</c:v>
                </c:pt>
                <c:pt idx="2335">
                  <c:v>11.68</c:v>
                </c:pt>
                <c:pt idx="2336">
                  <c:v>11.69</c:v>
                </c:pt>
                <c:pt idx="2337">
                  <c:v>11.69</c:v>
                </c:pt>
                <c:pt idx="2338">
                  <c:v>11.7</c:v>
                </c:pt>
                <c:pt idx="2339">
                  <c:v>11.7</c:v>
                </c:pt>
                <c:pt idx="2340">
                  <c:v>11.71</c:v>
                </c:pt>
                <c:pt idx="2341">
                  <c:v>11.71</c:v>
                </c:pt>
                <c:pt idx="2342">
                  <c:v>11.72</c:v>
                </c:pt>
                <c:pt idx="2343">
                  <c:v>11.72</c:v>
                </c:pt>
                <c:pt idx="2344">
                  <c:v>11.73</c:v>
                </c:pt>
                <c:pt idx="2345">
                  <c:v>11.73</c:v>
                </c:pt>
                <c:pt idx="2346">
                  <c:v>11.74</c:v>
                </c:pt>
                <c:pt idx="2347">
                  <c:v>11.74</c:v>
                </c:pt>
                <c:pt idx="2348">
                  <c:v>11.75</c:v>
                </c:pt>
                <c:pt idx="2349">
                  <c:v>11.75</c:v>
                </c:pt>
                <c:pt idx="2350">
                  <c:v>11.76</c:v>
                </c:pt>
                <c:pt idx="2351">
                  <c:v>11.76</c:v>
                </c:pt>
                <c:pt idx="2352">
                  <c:v>11.77</c:v>
                </c:pt>
                <c:pt idx="2353">
                  <c:v>11.77</c:v>
                </c:pt>
                <c:pt idx="2354">
                  <c:v>11.78</c:v>
                </c:pt>
                <c:pt idx="2355">
                  <c:v>11.78</c:v>
                </c:pt>
                <c:pt idx="2356">
                  <c:v>11.79</c:v>
                </c:pt>
                <c:pt idx="2357">
                  <c:v>11.79</c:v>
                </c:pt>
                <c:pt idx="2358">
                  <c:v>11.8</c:v>
                </c:pt>
                <c:pt idx="2359">
                  <c:v>11.8</c:v>
                </c:pt>
                <c:pt idx="2360">
                  <c:v>11.81</c:v>
                </c:pt>
                <c:pt idx="2361">
                  <c:v>11.81</c:v>
                </c:pt>
                <c:pt idx="2362">
                  <c:v>11.82</c:v>
                </c:pt>
                <c:pt idx="2363">
                  <c:v>11.82</c:v>
                </c:pt>
                <c:pt idx="2364">
                  <c:v>11.83</c:v>
                </c:pt>
                <c:pt idx="2365">
                  <c:v>11.83</c:v>
                </c:pt>
                <c:pt idx="2366">
                  <c:v>11.84</c:v>
                </c:pt>
                <c:pt idx="2367">
                  <c:v>11.84</c:v>
                </c:pt>
                <c:pt idx="2368">
                  <c:v>11.85</c:v>
                </c:pt>
                <c:pt idx="2369">
                  <c:v>11.85</c:v>
                </c:pt>
                <c:pt idx="2370">
                  <c:v>11.86</c:v>
                </c:pt>
                <c:pt idx="2371">
                  <c:v>11.86</c:v>
                </c:pt>
                <c:pt idx="2372">
                  <c:v>11.87</c:v>
                </c:pt>
                <c:pt idx="2373">
                  <c:v>11.87</c:v>
                </c:pt>
                <c:pt idx="2374">
                  <c:v>11.88</c:v>
                </c:pt>
                <c:pt idx="2375">
                  <c:v>11.88</c:v>
                </c:pt>
                <c:pt idx="2376">
                  <c:v>11.89</c:v>
                </c:pt>
                <c:pt idx="2377">
                  <c:v>11.89</c:v>
                </c:pt>
                <c:pt idx="2378">
                  <c:v>11.9</c:v>
                </c:pt>
                <c:pt idx="2379">
                  <c:v>11.9</c:v>
                </c:pt>
                <c:pt idx="2380">
                  <c:v>11.91</c:v>
                </c:pt>
                <c:pt idx="2381">
                  <c:v>11.91</c:v>
                </c:pt>
                <c:pt idx="2382">
                  <c:v>11.92</c:v>
                </c:pt>
                <c:pt idx="2383">
                  <c:v>11.92</c:v>
                </c:pt>
                <c:pt idx="2384">
                  <c:v>11.93</c:v>
                </c:pt>
                <c:pt idx="2385">
                  <c:v>11.93</c:v>
                </c:pt>
                <c:pt idx="2386">
                  <c:v>11.94</c:v>
                </c:pt>
                <c:pt idx="2387">
                  <c:v>11.94</c:v>
                </c:pt>
                <c:pt idx="2388">
                  <c:v>11.95</c:v>
                </c:pt>
                <c:pt idx="2389">
                  <c:v>11.95</c:v>
                </c:pt>
                <c:pt idx="2390">
                  <c:v>11.96</c:v>
                </c:pt>
                <c:pt idx="2391">
                  <c:v>11.96</c:v>
                </c:pt>
                <c:pt idx="2392">
                  <c:v>11.97</c:v>
                </c:pt>
                <c:pt idx="2393">
                  <c:v>11.97</c:v>
                </c:pt>
                <c:pt idx="2394">
                  <c:v>11.98</c:v>
                </c:pt>
                <c:pt idx="2395">
                  <c:v>11.98</c:v>
                </c:pt>
                <c:pt idx="2396">
                  <c:v>11.99</c:v>
                </c:pt>
                <c:pt idx="2397">
                  <c:v>11.99</c:v>
                </c:pt>
                <c:pt idx="2398">
                  <c:v>12</c:v>
                </c:pt>
                <c:pt idx="2399">
                  <c:v>12</c:v>
                </c:pt>
                <c:pt idx="2400">
                  <c:v>12.01</c:v>
                </c:pt>
                <c:pt idx="2401">
                  <c:v>12.01</c:v>
                </c:pt>
                <c:pt idx="2402">
                  <c:v>12.02</c:v>
                </c:pt>
                <c:pt idx="2403">
                  <c:v>12.02</c:v>
                </c:pt>
                <c:pt idx="2404">
                  <c:v>12.03</c:v>
                </c:pt>
                <c:pt idx="2405">
                  <c:v>12.03</c:v>
                </c:pt>
                <c:pt idx="2406">
                  <c:v>12.04</c:v>
                </c:pt>
                <c:pt idx="2407">
                  <c:v>12.04</c:v>
                </c:pt>
                <c:pt idx="2408">
                  <c:v>12.05</c:v>
                </c:pt>
                <c:pt idx="2409">
                  <c:v>12.05</c:v>
                </c:pt>
                <c:pt idx="2410">
                  <c:v>12.06</c:v>
                </c:pt>
                <c:pt idx="2411">
                  <c:v>12.06</c:v>
                </c:pt>
                <c:pt idx="2412">
                  <c:v>12.07</c:v>
                </c:pt>
                <c:pt idx="2413">
                  <c:v>12.07</c:v>
                </c:pt>
                <c:pt idx="2414">
                  <c:v>12.08</c:v>
                </c:pt>
                <c:pt idx="2415">
                  <c:v>12.08</c:v>
                </c:pt>
                <c:pt idx="2416">
                  <c:v>12.09</c:v>
                </c:pt>
                <c:pt idx="2417">
                  <c:v>12.09</c:v>
                </c:pt>
                <c:pt idx="2418">
                  <c:v>12.1</c:v>
                </c:pt>
                <c:pt idx="2419">
                  <c:v>12.1</c:v>
                </c:pt>
                <c:pt idx="2420">
                  <c:v>12.11</c:v>
                </c:pt>
                <c:pt idx="2421">
                  <c:v>12.11</c:v>
                </c:pt>
                <c:pt idx="2422">
                  <c:v>12.12</c:v>
                </c:pt>
                <c:pt idx="2423">
                  <c:v>12.12</c:v>
                </c:pt>
                <c:pt idx="2424">
                  <c:v>12.13</c:v>
                </c:pt>
                <c:pt idx="2425">
                  <c:v>12.13</c:v>
                </c:pt>
                <c:pt idx="2426">
                  <c:v>12.14</c:v>
                </c:pt>
                <c:pt idx="2427">
                  <c:v>12.14</c:v>
                </c:pt>
                <c:pt idx="2428">
                  <c:v>12.15</c:v>
                </c:pt>
                <c:pt idx="2429">
                  <c:v>12.15</c:v>
                </c:pt>
                <c:pt idx="2430">
                  <c:v>12.16</c:v>
                </c:pt>
                <c:pt idx="2431">
                  <c:v>12.16</c:v>
                </c:pt>
                <c:pt idx="2432">
                  <c:v>12.17</c:v>
                </c:pt>
                <c:pt idx="2433">
                  <c:v>12.17</c:v>
                </c:pt>
                <c:pt idx="2434">
                  <c:v>12.18</c:v>
                </c:pt>
                <c:pt idx="2435">
                  <c:v>12.18</c:v>
                </c:pt>
                <c:pt idx="2436">
                  <c:v>12.19</c:v>
                </c:pt>
                <c:pt idx="2437">
                  <c:v>12.19</c:v>
                </c:pt>
                <c:pt idx="2438">
                  <c:v>12.2</c:v>
                </c:pt>
                <c:pt idx="2439">
                  <c:v>12.2</c:v>
                </c:pt>
                <c:pt idx="2440">
                  <c:v>12.21</c:v>
                </c:pt>
                <c:pt idx="2441">
                  <c:v>12.21</c:v>
                </c:pt>
                <c:pt idx="2442">
                  <c:v>12.22</c:v>
                </c:pt>
                <c:pt idx="2443">
                  <c:v>12.22</c:v>
                </c:pt>
                <c:pt idx="2444">
                  <c:v>12.23</c:v>
                </c:pt>
                <c:pt idx="2445">
                  <c:v>12.23</c:v>
                </c:pt>
                <c:pt idx="2446">
                  <c:v>12.24</c:v>
                </c:pt>
                <c:pt idx="2447">
                  <c:v>12.24</c:v>
                </c:pt>
                <c:pt idx="2448">
                  <c:v>12.25</c:v>
                </c:pt>
                <c:pt idx="2449">
                  <c:v>12.25</c:v>
                </c:pt>
                <c:pt idx="2450">
                  <c:v>12.26</c:v>
                </c:pt>
                <c:pt idx="2451">
                  <c:v>12.26</c:v>
                </c:pt>
                <c:pt idx="2452">
                  <c:v>12.27</c:v>
                </c:pt>
                <c:pt idx="2453">
                  <c:v>12.27</c:v>
                </c:pt>
                <c:pt idx="2454">
                  <c:v>12.28</c:v>
                </c:pt>
                <c:pt idx="2455">
                  <c:v>12.28</c:v>
                </c:pt>
                <c:pt idx="2456">
                  <c:v>12.29</c:v>
                </c:pt>
                <c:pt idx="2457">
                  <c:v>12.29</c:v>
                </c:pt>
                <c:pt idx="2458">
                  <c:v>12.3</c:v>
                </c:pt>
                <c:pt idx="2459">
                  <c:v>12.3</c:v>
                </c:pt>
                <c:pt idx="2460">
                  <c:v>12.31</c:v>
                </c:pt>
                <c:pt idx="2461">
                  <c:v>12.31</c:v>
                </c:pt>
                <c:pt idx="2462">
                  <c:v>12.32</c:v>
                </c:pt>
                <c:pt idx="2463">
                  <c:v>12.32</c:v>
                </c:pt>
                <c:pt idx="2464">
                  <c:v>12.33</c:v>
                </c:pt>
                <c:pt idx="2465">
                  <c:v>12.33</c:v>
                </c:pt>
                <c:pt idx="2466">
                  <c:v>12.34</c:v>
                </c:pt>
                <c:pt idx="2467">
                  <c:v>12.34</c:v>
                </c:pt>
                <c:pt idx="2468">
                  <c:v>12.35</c:v>
                </c:pt>
                <c:pt idx="2469">
                  <c:v>12.35</c:v>
                </c:pt>
                <c:pt idx="2470">
                  <c:v>12.36</c:v>
                </c:pt>
                <c:pt idx="2471">
                  <c:v>12.36</c:v>
                </c:pt>
                <c:pt idx="2472">
                  <c:v>12.37</c:v>
                </c:pt>
                <c:pt idx="2473">
                  <c:v>12.37</c:v>
                </c:pt>
                <c:pt idx="2474">
                  <c:v>12.38</c:v>
                </c:pt>
                <c:pt idx="2475">
                  <c:v>12.38</c:v>
                </c:pt>
                <c:pt idx="2476">
                  <c:v>12.39</c:v>
                </c:pt>
                <c:pt idx="2477">
                  <c:v>12.39</c:v>
                </c:pt>
                <c:pt idx="2478">
                  <c:v>12.4</c:v>
                </c:pt>
                <c:pt idx="2479">
                  <c:v>12.4</c:v>
                </c:pt>
                <c:pt idx="2480">
                  <c:v>12.41</c:v>
                </c:pt>
                <c:pt idx="2481">
                  <c:v>12.41</c:v>
                </c:pt>
                <c:pt idx="2482">
                  <c:v>12.42</c:v>
                </c:pt>
                <c:pt idx="2483">
                  <c:v>12.42</c:v>
                </c:pt>
                <c:pt idx="2484">
                  <c:v>12.43</c:v>
                </c:pt>
                <c:pt idx="2485">
                  <c:v>12.43</c:v>
                </c:pt>
                <c:pt idx="2486">
                  <c:v>12.44</c:v>
                </c:pt>
                <c:pt idx="2487">
                  <c:v>12.44</c:v>
                </c:pt>
                <c:pt idx="2488">
                  <c:v>12.45</c:v>
                </c:pt>
                <c:pt idx="2489">
                  <c:v>12.45</c:v>
                </c:pt>
                <c:pt idx="2490">
                  <c:v>12.46</c:v>
                </c:pt>
                <c:pt idx="2491">
                  <c:v>12.46</c:v>
                </c:pt>
                <c:pt idx="2492">
                  <c:v>12.47</c:v>
                </c:pt>
                <c:pt idx="2493">
                  <c:v>12.47</c:v>
                </c:pt>
                <c:pt idx="2494">
                  <c:v>12.48</c:v>
                </c:pt>
                <c:pt idx="2495">
                  <c:v>12.48</c:v>
                </c:pt>
                <c:pt idx="2496">
                  <c:v>12.49</c:v>
                </c:pt>
                <c:pt idx="2497">
                  <c:v>12.49</c:v>
                </c:pt>
                <c:pt idx="2498">
                  <c:v>12.5</c:v>
                </c:pt>
                <c:pt idx="2499">
                  <c:v>12.5</c:v>
                </c:pt>
                <c:pt idx="2500">
                  <c:v>12.51</c:v>
                </c:pt>
                <c:pt idx="2501">
                  <c:v>12.51</c:v>
                </c:pt>
                <c:pt idx="2502">
                  <c:v>12.52</c:v>
                </c:pt>
                <c:pt idx="2503">
                  <c:v>12.52</c:v>
                </c:pt>
                <c:pt idx="2504">
                  <c:v>12.53</c:v>
                </c:pt>
                <c:pt idx="2505">
                  <c:v>12.53</c:v>
                </c:pt>
                <c:pt idx="2506">
                  <c:v>12.54</c:v>
                </c:pt>
                <c:pt idx="2507">
                  <c:v>12.54</c:v>
                </c:pt>
                <c:pt idx="2508">
                  <c:v>12.55</c:v>
                </c:pt>
                <c:pt idx="2509">
                  <c:v>12.55</c:v>
                </c:pt>
                <c:pt idx="2510">
                  <c:v>12.56</c:v>
                </c:pt>
                <c:pt idx="2511">
                  <c:v>12.56</c:v>
                </c:pt>
                <c:pt idx="2512">
                  <c:v>12.57</c:v>
                </c:pt>
                <c:pt idx="2513">
                  <c:v>12.57</c:v>
                </c:pt>
                <c:pt idx="2514">
                  <c:v>12.58</c:v>
                </c:pt>
                <c:pt idx="2515">
                  <c:v>12.58</c:v>
                </c:pt>
                <c:pt idx="2516">
                  <c:v>12.59</c:v>
                </c:pt>
                <c:pt idx="2517">
                  <c:v>12.59</c:v>
                </c:pt>
                <c:pt idx="2518">
                  <c:v>12.6</c:v>
                </c:pt>
                <c:pt idx="2519">
                  <c:v>12.6</c:v>
                </c:pt>
                <c:pt idx="2520">
                  <c:v>12.61</c:v>
                </c:pt>
                <c:pt idx="2521">
                  <c:v>12.61</c:v>
                </c:pt>
                <c:pt idx="2522">
                  <c:v>12.62</c:v>
                </c:pt>
                <c:pt idx="2523">
                  <c:v>12.62</c:v>
                </c:pt>
                <c:pt idx="2524">
                  <c:v>12.63</c:v>
                </c:pt>
                <c:pt idx="2525">
                  <c:v>12.63</c:v>
                </c:pt>
                <c:pt idx="2526">
                  <c:v>12.64</c:v>
                </c:pt>
                <c:pt idx="2527">
                  <c:v>12.64</c:v>
                </c:pt>
                <c:pt idx="2528">
                  <c:v>12.65</c:v>
                </c:pt>
                <c:pt idx="2529">
                  <c:v>12.65</c:v>
                </c:pt>
                <c:pt idx="2530">
                  <c:v>12.66</c:v>
                </c:pt>
                <c:pt idx="2531">
                  <c:v>12.66</c:v>
                </c:pt>
                <c:pt idx="2532">
                  <c:v>12.67</c:v>
                </c:pt>
                <c:pt idx="2533">
                  <c:v>12.67</c:v>
                </c:pt>
                <c:pt idx="2534">
                  <c:v>12.68</c:v>
                </c:pt>
                <c:pt idx="2535">
                  <c:v>12.68</c:v>
                </c:pt>
                <c:pt idx="2536">
                  <c:v>12.69</c:v>
                </c:pt>
                <c:pt idx="2537">
                  <c:v>12.69</c:v>
                </c:pt>
                <c:pt idx="2538">
                  <c:v>12.7</c:v>
                </c:pt>
                <c:pt idx="2539">
                  <c:v>12.7</c:v>
                </c:pt>
                <c:pt idx="2540">
                  <c:v>12.71</c:v>
                </c:pt>
                <c:pt idx="2541">
                  <c:v>12.71</c:v>
                </c:pt>
                <c:pt idx="2542">
                  <c:v>12.72</c:v>
                </c:pt>
                <c:pt idx="2543">
                  <c:v>12.72</c:v>
                </c:pt>
                <c:pt idx="2544">
                  <c:v>12.73</c:v>
                </c:pt>
                <c:pt idx="2545">
                  <c:v>12.73</c:v>
                </c:pt>
                <c:pt idx="2546">
                  <c:v>12.74</c:v>
                </c:pt>
                <c:pt idx="2547">
                  <c:v>12.74</c:v>
                </c:pt>
                <c:pt idx="2548">
                  <c:v>12.75</c:v>
                </c:pt>
                <c:pt idx="2549">
                  <c:v>12.75</c:v>
                </c:pt>
                <c:pt idx="2550">
                  <c:v>12.76</c:v>
                </c:pt>
                <c:pt idx="2551">
                  <c:v>12.76</c:v>
                </c:pt>
                <c:pt idx="2552">
                  <c:v>12.77</c:v>
                </c:pt>
                <c:pt idx="2553">
                  <c:v>12.77</c:v>
                </c:pt>
                <c:pt idx="2554">
                  <c:v>12.78</c:v>
                </c:pt>
                <c:pt idx="2555">
                  <c:v>12.78</c:v>
                </c:pt>
                <c:pt idx="2556">
                  <c:v>12.79</c:v>
                </c:pt>
                <c:pt idx="2557">
                  <c:v>12.79</c:v>
                </c:pt>
                <c:pt idx="2558">
                  <c:v>12.8</c:v>
                </c:pt>
                <c:pt idx="2559">
                  <c:v>12.8</c:v>
                </c:pt>
                <c:pt idx="2560">
                  <c:v>12.81</c:v>
                </c:pt>
                <c:pt idx="2561">
                  <c:v>12.81</c:v>
                </c:pt>
                <c:pt idx="2562">
                  <c:v>12.82</c:v>
                </c:pt>
                <c:pt idx="2563">
                  <c:v>12.82</c:v>
                </c:pt>
                <c:pt idx="2564">
                  <c:v>12.83</c:v>
                </c:pt>
                <c:pt idx="2565">
                  <c:v>12.83</c:v>
                </c:pt>
                <c:pt idx="2566">
                  <c:v>12.84</c:v>
                </c:pt>
                <c:pt idx="2567">
                  <c:v>12.84</c:v>
                </c:pt>
                <c:pt idx="2568">
                  <c:v>12.85</c:v>
                </c:pt>
                <c:pt idx="2569">
                  <c:v>12.85</c:v>
                </c:pt>
                <c:pt idx="2570">
                  <c:v>12.86</c:v>
                </c:pt>
                <c:pt idx="2571">
                  <c:v>12.86</c:v>
                </c:pt>
                <c:pt idx="2572">
                  <c:v>12.87</c:v>
                </c:pt>
                <c:pt idx="2573">
                  <c:v>12.87</c:v>
                </c:pt>
                <c:pt idx="2574">
                  <c:v>12.88</c:v>
                </c:pt>
                <c:pt idx="2575">
                  <c:v>12.88</c:v>
                </c:pt>
                <c:pt idx="2576">
                  <c:v>12.89</c:v>
                </c:pt>
                <c:pt idx="2577">
                  <c:v>12.89</c:v>
                </c:pt>
                <c:pt idx="2578">
                  <c:v>12.9</c:v>
                </c:pt>
                <c:pt idx="2579">
                  <c:v>12.9</c:v>
                </c:pt>
                <c:pt idx="2580">
                  <c:v>12.91</c:v>
                </c:pt>
                <c:pt idx="2581">
                  <c:v>12.91</c:v>
                </c:pt>
                <c:pt idx="2582">
                  <c:v>12.92</c:v>
                </c:pt>
                <c:pt idx="2583">
                  <c:v>12.92</c:v>
                </c:pt>
                <c:pt idx="2584">
                  <c:v>12.93</c:v>
                </c:pt>
                <c:pt idx="2585">
                  <c:v>12.93</c:v>
                </c:pt>
                <c:pt idx="2586">
                  <c:v>12.94</c:v>
                </c:pt>
                <c:pt idx="2587">
                  <c:v>12.94</c:v>
                </c:pt>
                <c:pt idx="2588">
                  <c:v>12.95</c:v>
                </c:pt>
                <c:pt idx="2589">
                  <c:v>12.95</c:v>
                </c:pt>
                <c:pt idx="2590">
                  <c:v>12.96</c:v>
                </c:pt>
                <c:pt idx="2591">
                  <c:v>12.96</c:v>
                </c:pt>
                <c:pt idx="2592">
                  <c:v>12.97</c:v>
                </c:pt>
                <c:pt idx="2593">
                  <c:v>12.97</c:v>
                </c:pt>
                <c:pt idx="2594">
                  <c:v>12.98</c:v>
                </c:pt>
                <c:pt idx="2595">
                  <c:v>12.98</c:v>
                </c:pt>
                <c:pt idx="2596">
                  <c:v>12.99</c:v>
                </c:pt>
                <c:pt idx="2597">
                  <c:v>12.99</c:v>
                </c:pt>
                <c:pt idx="2598">
                  <c:v>13</c:v>
                </c:pt>
                <c:pt idx="2599">
                  <c:v>13</c:v>
                </c:pt>
                <c:pt idx="2600">
                  <c:v>13.01</c:v>
                </c:pt>
                <c:pt idx="2601">
                  <c:v>13.01</c:v>
                </c:pt>
                <c:pt idx="2602">
                  <c:v>13.02</c:v>
                </c:pt>
                <c:pt idx="2603">
                  <c:v>13.02</c:v>
                </c:pt>
                <c:pt idx="2604">
                  <c:v>13.03</c:v>
                </c:pt>
                <c:pt idx="2605">
                  <c:v>13.03</c:v>
                </c:pt>
                <c:pt idx="2606">
                  <c:v>13.04</c:v>
                </c:pt>
                <c:pt idx="2607">
                  <c:v>13.04</c:v>
                </c:pt>
                <c:pt idx="2608">
                  <c:v>13.05</c:v>
                </c:pt>
                <c:pt idx="2609">
                  <c:v>13.05</c:v>
                </c:pt>
                <c:pt idx="2610">
                  <c:v>13.06</c:v>
                </c:pt>
                <c:pt idx="2611">
                  <c:v>13.06</c:v>
                </c:pt>
                <c:pt idx="2612">
                  <c:v>13.07</c:v>
                </c:pt>
                <c:pt idx="2613">
                  <c:v>13.07</c:v>
                </c:pt>
                <c:pt idx="2614">
                  <c:v>13.08</c:v>
                </c:pt>
                <c:pt idx="2615">
                  <c:v>13.08</c:v>
                </c:pt>
                <c:pt idx="2616">
                  <c:v>13.09</c:v>
                </c:pt>
                <c:pt idx="2617">
                  <c:v>13.09</c:v>
                </c:pt>
                <c:pt idx="2618">
                  <c:v>13.1</c:v>
                </c:pt>
                <c:pt idx="2619">
                  <c:v>13.1</c:v>
                </c:pt>
                <c:pt idx="2620">
                  <c:v>13.11</c:v>
                </c:pt>
                <c:pt idx="2621">
                  <c:v>13.11</c:v>
                </c:pt>
                <c:pt idx="2622">
                  <c:v>13.12</c:v>
                </c:pt>
                <c:pt idx="2623">
                  <c:v>13.12</c:v>
                </c:pt>
                <c:pt idx="2624">
                  <c:v>13.13</c:v>
                </c:pt>
                <c:pt idx="2625">
                  <c:v>13.13</c:v>
                </c:pt>
                <c:pt idx="2626">
                  <c:v>13.14</c:v>
                </c:pt>
                <c:pt idx="2627">
                  <c:v>13.14</c:v>
                </c:pt>
                <c:pt idx="2628">
                  <c:v>13.15</c:v>
                </c:pt>
                <c:pt idx="2629">
                  <c:v>13.15</c:v>
                </c:pt>
                <c:pt idx="2630">
                  <c:v>13.16</c:v>
                </c:pt>
                <c:pt idx="2631">
                  <c:v>13.16</c:v>
                </c:pt>
                <c:pt idx="2632">
                  <c:v>13.17</c:v>
                </c:pt>
                <c:pt idx="2633">
                  <c:v>13.17</c:v>
                </c:pt>
                <c:pt idx="2634">
                  <c:v>13.18</c:v>
                </c:pt>
                <c:pt idx="2635">
                  <c:v>13.18</c:v>
                </c:pt>
                <c:pt idx="2636">
                  <c:v>13.19</c:v>
                </c:pt>
                <c:pt idx="2637">
                  <c:v>13.19</c:v>
                </c:pt>
                <c:pt idx="2638">
                  <c:v>13.2</c:v>
                </c:pt>
                <c:pt idx="2639">
                  <c:v>13.2</c:v>
                </c:pt>
                <c:pt idx="2640">
                  <c:v>13.21</c:v>
                </c:pt>
                <c:pt idx="2641">
                  <c:v>13.21</c:v>
                </c:pt>
                <c:pt idx="2642">
                  <c:v>13.22</c:v>
                </c:pt>
                <c:pt idx="2643">
                  <c:v>13.22</c:v>
                </c:pt>
                <c:pt idx="2644">
                  <c:v>13.23</c:v>
                </c:pt>
                <c:pt idx="2645">
                  <c:v>13.23</c:v>
                </c:pt>
                <c:pt idx="2646">
                  <c:v>13.24</c:v>
                </c:pt>
                <c:pt idx="2647">
                  <c:v>13.24</c:v>
                </c:pt>
                <c:pt idx="2648">
                  <c:v>13.25</c:v>
                </c:pt>
                <c:pt idx="2649">
                  <c:v>13.25</c:v>
                </c:pt>
                <c:pt idx="2650">
                  <c:v>13.26</c:v>
                </c:pt>
                <c:pt idx="2651">
                  <c:v>13.26</c:v>
                </c:pt>
                <c:pt idx="2652">
                  <c:v>13.27</c:v>
                </c:pt>
                <c:pt idx="2653">
                  <c:v>13.27</c:v>
                </c:pt>
                <c:pt idx="2654">
                  <c:v>13.28</c:v>
                </c:pt>
                <c:pt idx="2655">
                  <c:v>13.28</c:v>
                </c:pt>
                <c:pt idx="2656">
                  <c:v>13.29</c:v>
                </c:pt>
                <c:pt idx="2657">
                  <c:v>13.29</c:v>
                </c:pt>
                <c:pt idx="2658">
                  <c:v>13.3</c:v>
                </c:pt>
                <c:pt idx="2659">
                  <c:v>13.3</c:v>
                </c:pt>
                <c:pt idx="2660">
                  <c:v>13.31</c:v>
                </c:pt>
                <c:pt idx="2661">
                  <c:v>13.31</c:v>
                </c:pt>
                <c:pt idx="2662">
                  <c:v>13.32</c:v>
                </c:pt>
                <c:pt idx="2663">
                  <c:v>13.32</c:v>
                </c:pt>
                <c:pt idx="2664">
                  <c:v>13.33</c:v>
                </c:pt>
                <c:pt idx="2665">
                  <c:v>13.33</c:v>
                </c:pt>
                <c:pt idx="2666">
                  <c:v>13.34</c:v>
                </c:pt>
                <c:pt idx="2667">
                  <c:v>13.34</c:v>
                </c:pt>
                <c:pt idx="2668">
                  <c:v>13.35</c:v>
                </c:pt>
                <c:pt idx="2669">
                  <c:v>13.35</c:v>
                </c:pt>
                <c:pt idx="2670">
                  <c:v>13.36</c:v>
                </c:pt>
                <c:pt idx="2671">
                  <c:v>13.36</c:v>
                </c:pt>
                <c:pt idx="2672">
                  <c:v>13.37</c:v>
                </c:pt>
                <c:pt idx="2673">
                  <c:v>13.37</c:v>
                </c:pt>
                <c:pt idx="2674">
                  <c:v>13.38</c:v>
                </c:pt>
                <c:pt idx="2675">
                  <c:v>13.38</c:v>
                </c:pt>
                <c:pt idx="2676">
                  <c:v>13.39</c:v>
                </c:pt>
                <c:pt idx="2677">
                  <c:v>13.39</c:v>
                </c:pt>
                <c:pt idx="2678">
                  <c:v>13.4</c:v>
                </c:pt>
                <c:pt idx="2679">
                  <c:v>13.4</c:v>
                </c:pt>
                <c:pt idx="2680">
                  <c:v>13.41</c:v>
                </c:pt>
                <c:pt idx="2681">
                  <c:v>13.41</c:v>
                </c:pt>
                <c:pt idx="2682">
                  <c:v>13.42</c:v>
                </c:pt>
                <c:pt idx="2683">
                  <c:v>13.42</c:v>
                </c:pt>
                <c:pt idx="2684">
                  <c:v>13.43</c:v>
                </c:pt>
                <c:pt idx="2685">
                  <c:v>13.43</c:v>
                </c:pt>
                <c:pt idx="2686">
                  <c:v>13.44</c:v>
                </c:pt>
                <c:pt idx="2687">
                  <c:v>13.44</c:v>
                </c:pt>
                <c:pt idx="2688">
                  <c:v>13.45</c:v>
                </c:pt>
                <c:pt idx="2689">
                  <c:v>13.45</c:v>
                </c:pt>
                <c:pt idx="2690">
                  <c:v>13.46</c:v>
                </c:pt>
                <c:pt idx="2691">
                  <c:v>13.46</c:v>
                </c:pt>
                <c:pt idx="2692">
                  <c:v>13.47</c:v>
                </c:pt>
                <c:pt idx="2693">
                  <c:v>13.47</c:v>
                </c:pt>
                <c:pt idx="2694">
                  <c:v>13.48</c:v>
                </c:pt>
                <c:pt idx="2695">
                  <c:v>13.48</c:v>
                </c:pt>
                <c:pt idx="2696">
                  <c:v>13.49</c:v>
                </c:pt>
                <c:pt idx="2697">
                  <c:v>13.49</c:v>
                </c:pt>
                <c:pt idx="2698">
                  <c:v>13.5</c:v>
                </c:pt>
                <c:pt idx="2699">
                  <c:v>13.5</c:v>
                </c:pt>
                <c:pt idx="2700">
                  <c:v>13.51</c:v>
                </c:pt>
                <c:pt idx="2701">
                  <c:v>13.51</c:v>
                </c:pt>
                <c:pt idx="2702">
                  <c:v>13.52</c:v>
                </c:pt>
                <c:pt idx="2703">
                  <c:v>13.52</c:v>
                </c:pt>
                <c:pt idx="2704">
                  <c:v>13.53</c:v>
                </c:pt>
                <c:pt idx="2705">
                  <c:v>13.53</c:v>
                </c:pt>
                <c:pt idx="2706">
                  <c:v>13.54</c:v>
                </c:pt>
                <c:pt idx="2707">
                  <c:v>13.54</c:v>
                </c:pt>
                <c:pt idx="2708">
                  <c:v>13.55</c:v>
                </c:pt>
                <c:pt idx="2709">
                  <c:v>13.55</c:v>
                </c:pt>
                <c:pt idx="2710">
                  <c:v>13.56</c:v>
                </c:pt>
                <c:pt idx="2711">
                  <c:v>13.56</c:v>
                </c:pt>
                <c:pt idx="2712">
                  <c:v>13.57</c:v>
                </c:pt>
                <c:pt idx="2713">
                  <c:v>13.57</c:v>
                </c:pt>
                <c:pt idx="2714">
                  <c:v>13.58</c:v>
                </c:pt>
                <c:pt idx="2715">
                  <c:v>13.58</c:v>
                </c:pt>
                <c:pt idx="2716">
                  <c:v>13.59</c:v>
                </c:pt>
                <c:pt idx="2717">
                  <c:v>13.59</c:v>
                </c:pt>
                <c:pt idx="2718">
                  <c:v>13.6</c:v>
                </c:pt>
                <c:pt idx="2719">
                  <c:v>13.6</c:v>
                </c:pt>
                <c:pt idx="2720">
                  <c:v>13.61</c:v>
                </c:pt>
                <c:pt idx="2721">
                  <c:v>13.61</c:v>
                </c:pt>
                <c:pt idx="2722">
                  <c:v>13.62</c:v>
                </c:pt>
                <c:pt idx="2723">
                  <c:v>13.62</c:v>
                </c:pt>
                <c:pt idx="2724">
                  <c:v>13.63</c:v>
                </c:pt>
                <c:pt idx="2725">
                  <c:v>13.63</c:v>
                </c:pt>
                <c:pt idx="2726">
                  <c:v>13.64</c:v>
                </c:pt>
                <c:pt idx="2727">
                  <c:v>13.64</c:v>
                </c:pt>
                <c:pt idx="2728">
                  <c:v>13.65</c:v>
                </c:pt>
                <c:pt idx="2729">
                  <c:v>13.65</c:v>
                </c:pt>
                <c:pt idx="2730">
                  <c:v>13.66</c:v>
                </c:pt>
                <c:pt idx="2731">
                  <c:v>13.66</c:v>
                </c:pt>
                <c:pt idx="2732">
                  <c:v>13.67</c:v>
                </c:pt>
                <c:pt idx="2733">
                  <c:v>13.67</c:v>
                </c:pt>
                <c:pt idx="2734">
                  <c:v>13.68</c:v>
                </c:pt>
                <c:pt idx="2735">
                  <c:v>13.68</c:v>
                </c:pt>
                <c:pt idx="2736">
                  <c:v>13.69</c:v>
                </c:pt>
                <c:pt idx="2737">
                  <c:v>13.69</c:v>
                </c:pt>
                <c:pt idx="2738">
                  <c:v>13.7</c:v>
                </c:pt>
                <c:pt idx="2739">
                  <c:v>13.7</c:v>
                </c:pt>
                <c:pt idx="2740">
                  <c:v>13.71</c:v>
                </c:pt>
                <c:pt idx="2741">
                  <c:v>13.71</c:v>
                </c:pt>
                <c:pt idx="2742">
                  <c:v>13.72</c:v>
                </c:pt>
                <c:pt idx="2743">
                  <c:v>13.72</c:v>
                </c:pt>
                <c:pt idx="2744">
                  <c:v>13.73</c:v>
                </c:pt>
                <c:pt idx="2745">
                  <c:v>13.73</c:v>
                </c:pt>
                <c:pt idx="2746">
                  <c:v>13.74</c:v>
                </c:pt>
                <c:pt idx="2747">
                  <c:v>13.74</c:v>
                </c:pt>
                <c:pt idx="2748">
                  <c:v>13.75</c:v>
                </c:pt>
                <c:pt idx="2749">
                  <c:v>13.75</c:v>
                </c:pt>
                <c:pt idx="2750">
                  <c:v>13.76</c:v>
                </c:pt>
                <c:pt idx="2751">
                  <c:v>13.76</c:v>
                </c:pt>
                <c:pt idx="2752">
                  <c:v>13.77</c:v>
                </c:pt>
                <c:pt idx="2753">
                  <c:v>13.77</c:v>
                </c:pt>
                <c:pt idx="2754">
                  <c:v>13.78</c:v>
                </c:pt>
                <c:pt idx="2755">
                  <c:v>13.78</c:v>
                </c:pt>
                <c:pt idx="2756">
                  <c:v>13.79</c:v>
                </c:pt>
                <c:pt idx="2757">
                  <c:v>13.79</c:v>
                </c:pt>
                <c:pt idx="2758">
                  <c:v>13.8</c:v>
                </c:pt>
                <c:pt idx="2759">
                  <c:v>13.8</c:v>
                </c:pt>
                <c:pt idx="2760">
                  <c:v>13.81</c:v>
                </c:pt>
                <c:pt idx="2761">
                  <c:v>13.81</c:v>
                </c:pt>
                <c:pt idx="2762">
                  <c:v>13.82</c:v>
                </c:pt>
                <c:pt idx="2763">
                  <c:v>13.82</c:v>
                </c:pt>
                <c:pt idx="2764">
                  <c:v>13.83</c:v>
                </c:pt>
                <c:pt idx="2765">
                  <c:v>13.83</c:v>
                </c:pt>
                <c:pt idx="2766">
                  <c:v>13.84</c:v>
                </c:pt>
                <c:pt idx="2767">
                  <c:v>13.84</c:v>
                </c:pt>
                <c:pt idx="2768">
                  <c:v>13.85</c:v>
                </c:pt>
                <c:pt idx="2769">
                  <c:v>13.85</c:v>
                </c:pt>
                <c:pt idx="2770">
                  <c:v>13.86</c:v>
                </c:pt>
                <c:pt idx="2771">
                  <c:v>13.86</c:v>
                </c:pt>
                <c:pt idx="2772">
                  <c:v>13.87</c:v>
                </c:pt>
                <c:pt idx="2773">
                  <c:v>13.87</c:v>
                </c:pt>
                <c:pt idx="2774">
                  <c:v>13.88</c:v>
                </c:pt>
                <c:pt idx="2775">
                  <c:v>13.88</c:v>
                </c:pt>
                <c:pt idx="2776">
                  <c:v>13.89</c:v>
                </c:pt>
                <c:pt idx="2777">
                  <c:v>13.89</c:v>
                </c:pt>
                <c:pt idx="2778">
                  <c:v>13.9</c:v>
                </c:pt>
                <c:pt idx="2779">
                  <c:v>13.9</c:v>
                </c:pt>
                <c:pt idx="2780">
                  <c:v>13.91</c:v>
                </c:pt>
                <c:pt idx="2781">
                  <c:v>13.91</c:v>
                </c:pt>
                <c:pt idx="2782">
                  <c:v>13.92</c:v>
                </c:pt>
                <c:pt idx="2783">
                  <c:v>13.92</c:v>
                </c:pt>
                <c:pt idx="2784">
                  <c:v>13.93</c:v>
                </c:pt>
                <c:pt idx="2785">
                  <c:v>13.93</c:v>
                </c:pt>
                <c:pt idx="2786">
                  <c:v>13.94</c:v>
                </c:pt>
                <c:pt idx="2787">
                  <c:v>13.94</c:v>
                </c:pt>
                <c:pt idx="2788">
                  <c:v>13.95</c:v>
                </c:pt>
                <c:pt idx="2789">
                  <c:v>13.95</c:v>
                </c:pt>
                <c:pt idx="2790">
                  <c:v>13.96</c:v>
                </c:pt>
                <c:pt idx="2791">
                  <c:v>13.96</c:v>
                </c:pt>
                <c:pt idx="2792">
                  <c:v>13.97</c:v>
                </c:pt>
                <c:pt idx="2793">
                  <c:v>13.97</c:v>
                </c:pt>
                <c:pt idx="2794">
                  <c:v>13.98</c:v>
                </c:pt>
                <c:pt idx="2795">
                  <c:v>13.98</c:v>
                </c:pt>
                <c:pt idx="2796">
                  <c:v>13.99</c:v>
                </c:pt>
                <c:pt idx="2797">
                  <c:v>13.99</c:v>
                </c:pt>
                <c:pt idx="2798">
                  <c:v>14</c:v>
                </c:pt>
                <c:pt idx="2799">
                  <c:v>14</c:v>
                </c:pt>
                <c:pt idx="2800">
                  <c:v>14.01</c:v>
                </c:pt>
                <c:pt idx="2801">
                  <c:v>14.01</c:v>
                </c:pt>
                <c:pt idx="2802">
                  <c:v>14.02</c:v>
                </c:pt>
                <c:pt idx="2803">
                  <c:v>14.02</c:v>
                </c:pt>
                <c:pt idx="2804">
                  <c:v>14.03</c:v>
                </c:pt>
                <c:pt idx="2805">
                  <c:v>14.03</c:v>
                </c:pt>
                <c:pt idx="2806">
                  <c:v>14.04</c:v>
                </c:pt>
                <c:pt idx="2807">
                  <c:v>14.04</c:v>
                </c:pt>
                <c:pt idx="2808">
                  <c:v>14.05</c:v>
                </c:pt>
                <c:pt idx="2809">
                  <c:v>14.05</c:v>
                </c:pt>
                <c:pt idx="2810">
                  <c:v>14.06</c:v>
                </c:pt>
                <c:pt idx="2811">
                  <c:v>14.06</c:v>
                </c:pt>
                <c:pt idx="2812">
                  <c:v>14.07</c:v>
                </c:pt>
                <c:pt idx="2813">
                  <c:v>14.07</c:v>
                </c:pt>
                <c:pt idx="2814">
                  <c:v>14.08</c:v>
                </c:pt>
                <c:pt idx="2815">
                  <c:v>14.08</c:v>
                </c:pt>
                <c:pt idx="2816">
                  <c:v>14.09</c:v>
                </c:pt>
                <c:pt idx="2817">
                  <c:v>14.09</c:v>
                </c:pt>
                <c:pt idx="2818">
                  <c:v>14.1</c:v>
                </c:pt>
                <c:pt idx="2819">
                  <c:v>14.1</c:v>
                </c:pt>
                <c:pt idx="2820">
                  <c:v>14.11</c:v>
                </c:pt>
                <c:pt idx="2821">
                  <c:v>14.11</c:v>
                </c:pt>
                <c:pt idx="2822">
                  <c:v>14.12</c:v>
                </c:pt>
                <c:pt idx="2823">
                  <c:v>14.12</c:v>
                </c:pt>
                <c:pt idx="2824">
                  <c:v>14.13</c:v>
                </c:pt>
                <c:pt idx="2825">
                  <c:v>14.13</c:v>
                </c:pt>
                <c:pt idx="2826">
                  <c:v>14.14</c:v>
                </c:pt>
                <c:pt idx="2827">
                  <c:v>14.14</c:v>
                </c:pt>
                <c:pt idx="2828">
                  <c:v>14.15</c:v>
                </c:pt>
                <c:pt idx="2829">
                  <c:v>14.15</c:v>
                </c:pt>
                <c:pt idx="2830">
                  <c:v>14.16</c:v>
                </c:pt>
                <c:pt idx="2831">
                  <c:v>14.16</c:v>
                </c:pt>
                <c:pt idx="2832">
                  <c:v>14.17</c:v>
                </c:pt>
                <c:pt idx="2833">
                  <c:v>14.17</c:v>
                </c:pt>
                <c:pt idx="2834">
                  <c:v>14.18</c:v>
                </c:pt>
                <c:pt idx="2835">
                  <c:v>14.18</c:v>
                </c:pt>
                <c:pt idx="2836">
                  <c:v>14.19</c:v>
                </c:pt>
                <c:pt idx="2837">
                  <c:v>14.19</c:v>
                </c:pt>
                <c:pt idx="2838">
                  <c:v>14.2</c:v>
                </c:pt>
                <c:pt idx="2839">
                  <c:v>14.2</c:v>
                </c:pt>
                <c:pt idx="2840">
                  <c:v>14.21</c:v>
                </c:pt>
                <c:pt idx="2841">
                  <c:v>14.21</c:v>
                </c:pt>
                <c:pt idx="2842">
                  <c:v>14.22</c:v>
                </c:pt>
                <c:pt idx="2843">
                  <c:v>14.22</c:v>
                </c:pt>
                <c:pt idx="2844">
                  <c:v>14.23</c:v>
                </c:pt>
                <c:pt idx="2845">
                  <c:v>14.23</c:v>
                </c:pt>
                <c:pt idx="2846">
                  <c:v>14.24</c:v>
                </c:pt>
                <c:pt idx="2847">
                  <c:v>14.24</c:v>
                </c:pt>
                <c:pt idx="2848">
                  <c:v>14.25</c:v>
                </c:pt>
                <c:pt idx="2849">
                  <c:v>14.25</c:v>
                </c:pt>
                <c:pt idx="2850">
                  <c:v>14.26</c:v>
                </c:pt>
                <c:pt idx="2851">
                  <c:v>14.26</c:v>
                </c:pt>
                <c:pt idx="2852">
                  <c:v>14.27</c:v>
                </c:pt>
                <c:pt idx="2853">
                  <c:v>14.27</c:v>
                </c:pt>
                <c:pt idx="2854">
                  <c:v>14.28</c:v>
                </c:pt>
                <c:pt idx="2855">
                  <c:v>14.28</c:v>
                </c:pt>
                <c:pt idx="2856">
                  <c:v>14.29</c:v>
                </c:pt>
                <c:pt idx="2857">
                  <c:v>14.29</c:v>
                </c:pt>
                <c:pt idx="2858">
                  <c:v>14.3</c:v>
                </c:pt>
                <c:pt idx="2859">
                  <c:v>14.3</c:v>
                </c:pt>
                <c:pt idx="2860">
                  <c:v>14.31</c:v>
                </c:pt>
                <c:pt idx="2861">
                  <c:v>14.31</c:v>
                </c:pt>
                <c:pt idx="2862">
                  <c:v>14.32</c:v>
                </c:pt>
                <c:pt idx="2863">
                  <c:v>14.32</c:v>
                </c:pt>
                <c:pt idx="2864">
                  <c:v>14.33</c:v>
                </c:pt>
                <c:pt idx="2865">
                  <c:v>14.33</c:v>
                </c:pt>
                <c:pt idx="2866">
                  <c:v>14.34</c:v>
                </c:pt>
                <c:pt idx="2867">
                  <c:v>14.34</c:v>
                </c:pt>
                <c:pt idx="2868">
                  <c:v>14.35</c:v>
                </c:pt>
                <c:pt idx="2869">
                  <c:v>14.35</c:v>
                </c:pt>
                <c:pt idx="2870">
                  <c:v>14.36</c:v>
                </c:pt>
                <c:pt idx="2871">
                  <c:v>14.36</c:v>
                </c:pt>
                <c:pt idx="2872">
                  <c:v>14.37</c:v>
                </c:pt>
                <c:pt idx="2873">
                  <c:v>14.37</c:v>
                </c:pt>
                <c:pt idx="2874">
                  <c:v>14.38</c:v>
                </c:pt>
                <c:pt idx="2875">
                  <c:v>14.38</c:v>
                </c:pt>
                <c:pt idx="2876">
                  <c:v>14.39</c:v>
                </c:pt>
                <c:pt idx="2877">
                  <c:v>14.39</c:v>
                </c:pt>
                <c:pt idx="2878">
                  <c:v>14.4</c:v>
                </c:pt>
                <c:pt idx="2879">
                  <c:v>14.4</c:v>
                </c:pt>
                <c:pt idx="2880">
                  <c:v>14.41</c:v>
                </c:pt>
                <c:pt idx="2881">
                  <c:v>14.41</c:v>
                </c:pt>
                <c:pt idx="2882">
                  <c:v>14.42</c:v>
                </c:pt>
                <c:pt idx="2883">
                  <c:v>14.42</c:v>
                </c:pt>
                <c:pt idx="2884">
                  <c:v>14.43</c:v>
                </c:pt>
                <c:pt idx="2885">
                  <c:v>14.43</c:v>
                </c:pt>
                <c:pt idx="2886">
                  <c:v>14.44</c:v>
                </c:pt>
                <c:pt idx="2887">
                  <c:v>14.44</c:v>
                </c:pt>
                <c:pt idx="2888">
                  <c:v>14.45</c:v>
                </c:pt>
                <c:pt idx="2889">
                  <c:v>14.45</c:v>
                </c:pt>
                <c:pt idx="2890">
                  <c:v>14.46</c:v>
                </c:pt>
                <c:pt idx="2891">
                  <c:v>14.46</c:v>
                </c:pt>
                <c:pt idx="2892">
                  <c:v>14.47</c:v>
                </c:pt>
                <c:pt idx="2893">
                  <c:v>14.47</c:v>
                </c:pt>
                <c:pt idx="2894">
                  <c:v>14.48</c:v>
                </c:pt>
                <c:pt idx="2895">
                  <c:v>14.48</c:v>
                </c:pt>
                <c:pt idx="2896">
                  <c:v>14.49</c:v>
                </c:pt>
                <c:pt idx="2897">
                  <c:v>14.49</c:v>
                </c:pt>
                <c:pt idx="2898">
                  <c:v>14.5</c:v>
                </c:pt>
                <c:pt idx="2899">
                  <c:v>14.5</c:v>
                </c:pt>
                <c:pt idx="2900">
                  <c:v>14.51</c:v>
                </c:pt>
                <c:pt idx="2901">
                  <c:v>14.51</c:v>
                </c:pt>
                <c:pt idx="2902">
                  <c:v>14.52</c:v>
                </c:pt>
                <c:pt idx="2903">
                  <c:v>14.52</c:v>
                </c:pt>
                <c:pt idx="2904">
                  <c:v>14.53</c:v>
                </c:pt>
                <c:pt idx="2905">
                  <c:v>14.53</c:v>
                </c:pt>
                <c:pt idx="2906">
                  <c:v>14.54</c:v>
                </c:pt>
                <c:pt idx="2907">
                  <c:v>14.54</c:v>
                </c:pt>
                <c:pt idx="2908">
                  <c:v>14.55</c:v>
                </c:pt>
                <c:pt idx="2909">
                  <c:v>14.55</c:v>
                </c:pt>
                <c:pt idx="2910">
                  <c:v>14.56</c:v>
                </c:pt>
                <c:pt idx="2911">
                  <c:v>14.56</c:v>
                </c:pt>
                <c:pt idx="2912">
                  <c:v>14.57</c:v>
                </c:pt>
                <c:pt idx="2913">
                  <c:v>14.57</c:v>
                </c:pt>
                <c:pt idx="2914">
                  <c:v>14.58</c:v>
                </c:pt>
                <c:pt idx="2915">
                  <c:v>14.58</c:v>
                </c:pt>
                <c:pt idx="2916">
                  <c:v>14.59</c:v>
                </c:pt>
                <c:pt idx="2917">
                  <c:v>14.59</c:v>
                </c:pt>
                <c:pt idx="2918">
                  <c:v>14.6</c:v>
                </c:pt>
                <c:pt idx="2919">
                  <c:v>14.6</c:v>
                </c:pt>
                <c:pt idx="2920">
                  <c:v>14.61</c:v>
                </c:pt>
                <c:pt idx="2921">
                  <c:v>14.61</c:v>
                </c:pt>
                <c:pt idx="2922">
                  <c:v>14.62</c:v>
                </c:pt>
                <c:pt idx="2923">
                  <c:v>14.62</c:v>
                </c:pt>
                <c:pt idx="2924">
                  <c:v>14.63</c:v>
                </c:pt>
                <c:pt idx="2925">
                  <c:v>14.63</c:v>
                </c:pt>
                <c:pt idx="2926">
                  <c:v>14.64</c:v>
                </c:pt>
                <c:pt idx="2927">
                  <c:v>14.64</c:v>
                </c:pt>
                <c:pt idx="2928">
                  <c:v>14.65</c:v>
                </c:pt>
                <c:pt idx="2929">
                  <c:v>14.65</c:v>
                </c:pt>
                <c:pt idx="2930">
                  <c:v>14.66</c:v>
                </c:pt>
                <c:pt idx="2931">
                  <c:v>14.66</c:v>
                </c:pt>
                <c:pt idx="2932">
                  <c:v>14.67</c:v>
                </c:pt>
                <c:pt idx="2933">
                  <c:v>14.67</c:v>
                </c:pt>
                <c:pt idx="2934">
                  <c:v>14.68</c:v>
                </c:pt>
                <c:pt idx="2935">
                  <c:v>14.68</c:v>
                </c:pt>
                <c:pt idx="2936">
                  <c:v>14.69</c:v>
                </c:pt>
                <c:pt idx="2937">
                  <c:v>14.69</c:v>
                </c:pt>
                <c:pt idx="2938">
                  <c:v>14.7</c:v>
                </c:pt>
                <c:pt idx="2939">
                  <c:v>14.7</c:v>
                </c:pt>
                <c:pt idx="2940">
                  <c:v>14.71</c:v>
                </c:pt>
                <c:pt idx="2941">
                  <c:v>14.71</c:v>
                </c:pt>
                <c:pt idx="2942">
                  <c:v>14.72</c:v>
                </c:pt>
                <c:pt idx="2943">
                  <c:v>14.72</c:v>
                </c:pt>
                <c:pt idx="2944">
                  <c:v>14.73</c:v>
                </c:pt>
                <c:pt idx="2945">
                  <c:v>14.73</c:v>
                </c:pt>
                <c:pt idx="2946">
                  <c:v>14.74</c:v>
                </c:pt>
                <c:pt idx="2947">
                  <c:v>14.74</c:v>
                </c:pt>
                <c:pt idx="2948">
                  <c:v>14.75</c:v>
                </c:pt>
                <c:pt idx="2949">
                  <c:v>14.75</c:v>
                </c:pt>
                <c:pt idx="2950">
                  <c:v>14.76</c:v>
                </c:pt>
                <c:pt idx="2951">
                  <c:v>14.76</c:v>
                </c:pt>
                <c:pt idx="2952">
                  <c:v>14.77</c:v>
                </c:pt>
                <c:pt idx="2953">
                  <c:v>14.77</c:v>
                </c:pt>
                <c:pt idx="2954">
                  <c:v>14.78</c:v>
                </c:pt>
                <c:pt idx="2955">
                  <c:v>14.78</c:v>
                </c:pt>
                <c:pt idx="2956">
                  <c:v>14.79</c:v>
                </c:pt>
                <c:pt idx="2957">
                  <c:v>14.79</c:v>
                </c:pt>
                <c:pt idx="2958">
                  <c:v>14.8</c:v>
                </c:pt>
                <c:pt idx="2959">
                  <c:v>14.8</c:v>
                </c:pt>
                <c:pt idx="2960">
                  <c:v>14.81</c:v>
                </c:pt>
                <c:pt idx="2961">
                  <c:v>14.81</c:v>
                </c:pt>
                <c:pt idx="2962">
                  <c:v>14.82</c:v>
                </c:pt>
                <c:pt idx="2963">
                  <c:v>14.82</c:v>
                </c:pt>
                <c:pt idx="2964">
                  <c:v>14.83</c:v>
                </c:pt>
                <c:pt idx="2965">
                  <c:v>14.83</c:v>
                </c:pt>
                <c:pt idx="2966">
                  <c:v>14.84</c:v>
                </c:pt>
                <c:pt idx="2967">
                  <c:v>14.84</c:v>
                </c:pt>
                <c:pt idx="2968">
                  <c:v>14.85</c:v>
                </c:pt>
                <c:pt idx="2969">
                  <c:v>14.85</c:v>
                </c:pt>
                <c:pt idx="2970">
                  <c:v>14.86</c:v>
                </c:pt>
                <c:pt idx="2971">
                  <c:v>14.86</c:v>
                </c:pt>
                <c:pt idx="2972">
                  <c:v>14.87</c:v>
                </c:pt>
                <c:pt idx="2973">
                  <c:v>14.87</c:v>
                </c:pt>
                <c:pt idx="2974">
                  <c:v>14.88</c:v>
                </c:pt>
                <c:pt idx="2975">
                  <c:v>14.88</c:v>
                </c:pt>
                <c:pt idx="2976">
                  <c:v>14.89</c:v>
                </c:pt>
                <c:pt idx="2977">
                  <c:v>14.89</c:v>
                </c:pt>
                <c:pt idx="2978">
                  <c:v>14.9</c:v>
                </c:pt>
                <c:pt idx="2979">
                  <c:v>14.9</c:v>
                </c:pt>
                <c:pt idx="2980">
                  <c:v>14.91</c:v>
                </c:pt>
                <c:pt idx="2981">
                  <c:v>14.91</c:v>
                </c:pt>
                <c:pt idx="2982">
                  <c:v>14.92</c:v>
                </c:pt>
                <c:pt idx="2983">
                  <c:v>14.92</c:v>
                </c:pt>
                <c:pt idx="2984">
                  <c:v>14.93</c:v>
                </c:pt>
                <c:pt idx="2985">
                  <c:v>14.93</c:v>
                </c:pt>
                <c:pt idx="2986">
                  <c:v>14.94</c:v>
                </c:pt>
                <c:pt idx="2987">
                  <c:v>14.94</c:v>
                </c:pt>
                <c:pt idx="2988">
                  <c:v>14.95</c:v>
                </c:pt>
                <c:pt idx="2989">
                  <c:v>14.95</c:v>
                </c:pt>
                <c:pt idx="2990">
                  <c:v>14.96</c:v>
                </c:pt>
                <c:pt idx="2991">
                  <c:v>14.96</c:v>
                </c:pt>
                <c:pt idx="2992">
                  <c:v>14.97</c:v>
                </c:pt>
                <c:pt idx="2993">
                  <c:v>14.97</c:v>
                </c:pt>
                <c:pt idx="2994">
                  <c:v>14.98</c:v>
                </c:pt>
                <c:pt idx="2995">
                  <c:v>14.98</c:v>
                </c:pt>
                <c:pt idx="2996">
                  <c:v>14.99</c:v>
                </c:pt>
                <c:pt idx="2997">
                  <c:v>14.99</c:v>
                </c:pt>
                <c:pt idx="2998">
                  <c:v>15</c:v>
                </c:pt>
                <c:pt idx="2999">
                  <c:v>15</c:v>
                </c:pt>
                <c:pt idx="3000">
                  <c:v>15.01</c:v>
                </c:pt>
                <c:pt idx="3001">
                  <c:v>15.01</c:v>
                </c:pt>
                <c:pt idx="3002">
                  <c:v>15.02</c:v>
                </c:pt>
                <c:pt idx="3003">
                  <c:v>15.02</c:v>
                </c:pt>
                <c:pt idx="3004">
                  <c:v>15.03</c:v>
                </c:pt>
                <c:pt idx="3005">
                  <c:v>15.03</c:v>
                </c:pt>
                <c:pt idx="3006">
                  <c:v>15.04</c:v>
                </c:pt>
                <c:pt idx="3007">
                  <c:v>15.04</c:v>
                </c:pt>
                <c:pt idx="3008">
                  <c:v>15.05</c:v>
                </c:pt>
                <c:pt idx="3009">
                  <c:v>15.05</c:v>
                </c:pt>
                <c:pt idx="3010">
                  <c:v>15.06</c:v>
                </c:pt>
                <c:pt idx="3011">
                  <c:v>15.06</c:v>
                </c:pt>
                <c:pt idx="3012">
                  <c:v>15.07</c:v>
                </c:pt>
                <c:pt idx="3013">
                  <c:v>15.07</c:v>
                </c:pt>
                <c:pt idx="3014">
                  <c:v>15.08</c:v>
                </c:pt>
                <c:pt idx="3015">
                  <c:v>15.08</c:v>
                </c:pt>
                <c:pt idx="3016">
                  <c:v>15.09</c:v>
                </c:pt>
                <c:pt idx="3017">
                  <c:v>15.09</c:v>
                </c:pt>
                <c:pt idx="3018">
                  <c:v>15.1</c:v>
                </c:pt>
                <c:pt idx="3019">
                  <c:v>15.1</c:v>
                </c:pt>
                <c:pt idx="3020">
                  <c:v>15.11</c:v>
                </c:pt>
                <c:pt idx="3021">
                  <c:v>15.11</c:v>
                </c:pt>
                <c:pt idx="3022">
                  <c:v>15.12</c:v>
                </c:pt>
                <c:pt idx="3023">
                  <c:v>15.12</c:v>
                </c:pt>
                <c:pt idx="3024">
                  <c:v>15.13</c:v>
                </c:pt>
                <c:pt idx="3025">
                  <c:v>15.13</c:v>
                </c:pt>
                <c:pt idx="3026">
                  <c:v>15.14</c:v>
                </c:pt>
                <c:pt idx="3027">
                  <c:v>15.14</c:v>
                </c:pt>
                <c:pt idx="3028">
                  <c:v>15.15</c:v>
                </c:pt>
                <c:pt idx="3029">
                  <c:v>15.15</c:v>
                </c:pt>
                <c:pt idx="3030">
                  <c:v>15.16</c:v>
                </c:pt>
                <c:pt idx="3031">
                  <c:v>15.16</c:v>
                </c:pt>
                <c:pt idx="3032">
                  <c:v>15.17</c:v>
                </c:pt>
                <c:pt idx="3033">
                  <c:v>15.17</c:v>
                </c:pt>
                <c:pt idx="3034">
                  <c:v>15.18</c:v>
                </c:pt>
                <c:pt idx="3035">
                  <c:v>15.18</c:v>
                </c:pt>
                <c:pt idx="3036">
                  <c:v>15.19</c:v>
                </c:pt>
                <c:pt idx="3037">
                  <c:v>15.19</c:v>
                </c:pt>
                <c:pt idx="3038">
                  <c:v>15.2</c:v>
                </c:pt>
                <c:pt idx="3039">
                  <c:v>15.2</c:v>
                </c:pt>
                <c:pt idx="3040">
                  <c:v>15.21</c:v>
                </c:pt>
                <c:pt idx="3041">
                  <c:v>15.21</c:v>
                </c:pt>
                <c:pt idx="3042">
                  <c:v>15.22</c:v>
                </c:pt>
                <c:pt idx="3043">
                  <c:v>15.22</c:v>
                </c:pt>
                <c:pt idx="3044">
                  <c:v>15.23</c:v>
                </c:pt>
                <c:pt idx="3045">
                  <c:v>15.23</c:v>
                </c:pt>
                <c:pt idx="3046">
                  <c:v>15.24</c:v>
                </c:pt>
                <c:pt idx="3047">
                  <c:v>15.24</c:v>
                </c:pt>
                <c:pt idx="3048">
                  <c:v>15.25</c:v>
                </c:pt>
                <c:pt idx="3049">
                  <c:v>15.25</c:v>
                </c:pt>
                <c:pt idx="3050">
                  <c:v>15.26</c:v>
                </c:pt>
                <c:pt idx="3051">
                  <c:v>15.26</c:v>
                </c:pt>
                <c:pt idx="3052">
                  <c:v>15.27</c:v>
                </c:pt>
                <c:pt idx="3053">
                  <c:v>15.27</c:v>
                </c:pt>
                <c:pt idx="3054">
                  <c:v>15.28</c:v>
                </c:pt>
                <c:pt idx="3055">
                  <c:v>15.28</c:v>
                </c:pt>
                <c:pt idx="3056">
                  <c:v>15.29</c:v>
                </c:pt>
                <c:pt idx="3057">
                  <c:v>15.29</c:v>
                </c:pt>
                <c:pt idx="3058">
                  <c:v>15.3</c:v>
                </c:pt>
                <c:pt idx="3059">
                  <c:v>15.3</c:v>
                </c:pt>
                <c:pt idx="3060">
                  <c:v>15.31</c:v>
                </c:pt>
                <c:pt idx="3061">
                  <c:v>15.31</c:v>
                </c:pt>
                <c:pt idx="3062">
                  <c:v>15.32</c:v>
                </c:pt>
                <c:pt idx="3063">
                  <c:v>15.32</c:v>
                </c:pt>
                <c:pt idx="3064">
                  <c:v>15.33</c:v>
                </c:pt>
                <c:pt idx="3065">
                  <c:v>15.33</c:v>
                </c:pt>
                <c:pt idx="3066">
                  <c:v>15.34</c:v>
                </c:pt>
                <c:pt idx="3067">
                  <c:v>15.34</c:v>
                </c:pt>
                <c:pt idx="3068">
                  <c:v>15.35</c:v>
                </c:pt>
                <c:pt idx="3069">
                  <c:v>15.35</c:v>
                </c:pt>
                <c:pt idx="3070">
                  <c:v>15.36</c:v>
                </c:pt>
                <c:pt idx="3071">
                  <c:v>15.36</c:v>
                </c:pt>
                <c:pt idx="3072">
                  <c:v>15.37</c:v>
                </c:pt>
                <c:pt idx="3073">
                  <c:v>15.37</c:v>
                </c:pt>
                <c:pt idx="3074">
                  <c:v>15.38</c:v>
                </c:pt>
                <c:pt idx="3075">
                  <c:v>15.38</c:v>
                </c:pt>
                <c:pt idx="3076">
                  <c:v>15.39</c:v>
                </c:pt>
                <c:pt idx="3077">
                  <c:v>15.39</c:v>
                </c:pt>
                <c:pt idx="3078">
                  <c:v>15.4</c:v>
                </c:pt>
                <c:pt idx="3079">
                  <c:v>15.4</c:v>
                </c:pt>
                <c:pt idx="3080">
                  <c:v>15.41</c:v>
                </c:pt>
                <c:pt idx="3081">
                  <c:v>15.41</c:v>
                </c:pt>
                <c:pt idx="3082">
                  <c:v>15.42</c:v>
                </c:pt>
                <c:pt idx="3083">
                  <c:v>15.42</c:v>
                </c:pt>
                <c:pt idx="3084">
                  <c:v>15.43</c:v>
                </c:pt>
                <c:pt idx="3085">
                  <c:v>15.43</c:v>
                </c:pt>
                <c:pt idx="3086">
                  <c:v>15.44</c:v>
                </c:pt>
                <c:pt idx="3087">
                  <c:v>15.44</c:v>
                </c:pt>
                <c:pt idx="3088">
                  <c:v>15.45</c:v>
                </c:pt>
                <c:pt idx="3089">
                  <c:v>15.45</c:v>
                </c:pt>
                <c:pt idx="3090">
                  <c:v>15.46</c:v>
                </c:pt>
                <c:pt idx="3091">
                  <c:v>15.46</c:v>
                </c:pt>
                <c:pt idx="3092">
                  <c:v>15.47</c:v>
                </c:pt>
                <c:pt idx="3093">
                  <c:v>15.47</c:v>
                </c:pt>
                <c:pt idx="3094">
                  <c:v>15.48</c:v>
                </c:pt>
                <c:pt idx="3095">
                  <c:v>15.48</c:v>
                </c:pt>
                <c:pt idx="3096">
                  <c:v>15.49</c:v>
                </c:pt>
                <c:pt idx="3097">
                  <c:v>15.49</c:v>
                </c:pt>
                <c:pt idx="3098">
                  <c:v>15.5</c:v>
                </c:pt>
                <c:pt idx="3099">
                  <c:v>15.5</c:v>
                </c:pt>
                <c:pt idx="3100">
                  <c:v>15.51</c:v>
                </c:pt>
                <c:pt idx="3101">
                  <c:v>15.51</c:v>
                </c:pt>
                <c:pt idx="3102">
                  <c:v>15.52</c:v>
                </c:pt>
                <c:pt idx="3103">
                  <c:v>15.52</c:v>
                </c:pt>
                <c:pt idx="3104">
                  <c:v>15.53</c:v>
                </c:pt>
                <c:pt idx="3105">
                  <c:v>15.53</c:v>
                </c:pt>
                <c:pt idx="3106">
                  <c:v>15.54</c:v>
                </c:pt>
                <c:pt idx="3107">
                  <c:v>15.54</c:v>
                </c:pt>
                <c:pt idx="3108">
                  <c:v>15.55</c:v>
                </c:pt>
                <c:pt idx="3109">
                  <c:v>15.55</c:v>
                </c:pt>
                <c:pt idx="3110">
                  <c:v>15.56</c:v>
                </c:pt>
                <c:pt idx="3111">
                  <c:v>15.56</c:v>
                </c:pt>
                <c:pt idx="3112">
                  <c:v>15.57</c:v>
                </c:pt>
                <c:pt idx="3113">
                  <c:v>15.57</c:v>
                </c:pt>
                <c:pt idx="3114">
                  <c:v>15.58</c:v>
                </c:pt>
                <c:pt idx="3115">
                  <c:v>15.58</c:v>
                </c:pt>
                <c:pt idx="3116">
                  <c:v>15.59</c:v>
                </c:pt>
                <c:pt idx="3117">
                  <c:v>15.59</c:v>
                </c:pt>
                <c:pt idx="3118">
                  <c:v>15.6</c:v>
                </c:pt>
                <c:pt idx="3119">
                  <c:v>15.6</c:v>
                </c:pt>
                <c:pt idx="3120">
                  <c:v>15.61</c:v>
                </c:pt>
                <c:pt idx="3121">
                  <c:v>15.61</c:v>
                </c:pt>
                <c:pt idx="3122">
                  <c:v>15.62</c:v>
                </c:pt>
                <c:pt idx="3123">
                  <c:v>15.62</c:v>
                </c:pt>
                <c:pt idx="3124">
                  <c:v>15.63</c:v>
                </c:pt>
                <c:pt idx="3125">
                  <c:v>15.63</c:v>
                </c:pt>
                <c:pt idx="3126">
                  <c:v>15.64</c:v>
                </c:pt>
                <c:pt idx="3127">
                  <c:v>15.64</c:v>
                </c:pt>
                <c:pt idx="3128">
                  <c:v>15.65</c:v>
                </c:pt>
                <c:pt idx="3129">
                  <c:v>15.65</c:v>
                </c:pt>
                <c:pt idx="3130">
                  <c:v>15.66</c:v>
                </c:pt>
                <c:pt idx="3131">
                  <c:v>15.66</c:v>
                </c:pt>
                <c:pt idx="3132">
                  <c:v>15.67</c:v>
                </c:pt>
                <c:pt idx="3133">
                  <c:v>15.67</c:v>
                </c:pt>
                <c:pt idx="3134">
                  <c:v>15.68</c:v>
                </c:pt>
                <c:pt idx="3135">
                  <c:v>15.68</c:v>
                </c:pt>
                <c:pt idx="3136">
                  <c:v>15.69</c:v>
                </c:pt>
                <c:pt idx="3137">
                  <c:v>15.69</c:v>
                </c:pt>
                <c:pt idx="3138">
                  <c:v>15.7</c:v>
                </c:pt>
                <c:pt idx="3139">
                  <c:v>15.7</c:v>
                </c:pt>
                <c:pt idx="3140">
                  <c:v>15.71</c:v>
                </c:pt>
                <c:pt idx="3141">
                  <c:v>15.71</c:v>
                </c:pt>
                <c:pt idx="3142">
                  <c:v>15.72</c:v>
                </c:pt>
                <c:pt idx="3143">
                  <c:v>15.72</c:v>
                </c:pt>
                <c:pt idx="3144">
                  <c:v>15.73</c:v>
                </c:pt>
                <c:pt idx="3145">
                  <c:v>15.73</c:v>
                </c:pt>
                <c:pt idx="3146">
                  <c:v>15.74</c:v>
                </c:pt>
                <c:pt idx="3147">
                  <c:v>15.74</c:v>
                </c:pt>
                <c:pt idx="3148">
                  <c:v>15.75</c:v>
                </c:pt>
                <c:pt idx="3149">
                  <c:v>15.75</c:v>
                </c:pt>
                <c:pt idx="3150">
                  <c:v>15.76</c:v>
                </c:pt>
                <c:pt idx="3151">
                  <c:v>15.76</c:v>
                </c:pt>
                <c:pt idx="3152">
                  <c:v>15.77</c:v>
                </c:pt>
                <c:pt idx="3153">
                  <c:v>15.77</c:v>
                </c:pt>
                <c:pt idx="3154">
                  <c:v>15.78</c:v>
                </c:pt>
                <c:pt idx="3155">
                  <c:v>15.78</c:v>
                </c:pt>
                <c:pt idx="3156">
                  <c:v>15.79</c:v>
                </c:pt>
                <c:pt idx="3157">
                  <c:v>15.79</c:v>
                </c:pt>
                <c:pt idx="3158">
                  <c:v>15.8</c:v>
                </c:pt>
                <c:pt idx="3159">
                  <c:v>15.8</c:v>
                </c:pt>
                <c:pt idx="3160">
                  <c:v>15.81</c:v>
                </c:pt>
                <c:pt idx="3161">
                  <c:v>15.81</c:v>
                </c:pt>
                <c:pt idx="3162">
                  <c:v>15.82</c:v>
                </c:pt>
                <c:pt idx="3163">
                  <c:v>15.82</c:v>
                </c:pt>
                <c:pt idx="3164">
                  <c:v>15.83</c:v>
                </c:pt>
                <c:pt idx="3165">
                  <c:v>15.83</c:v>
                </c:pt>
                <c:pt idx="3166">
                  <c:v>15.84</c:v>
                </c:pt>
                <c:pt idx="3167">
                  <c:v>15.84</c:v>
                </c:pt>
                <c:pt idx="3168">
                  <c:v>15.85</c:v>
                </c:pt>
                <c:pt idx="3169">
                  <c:v>15.85</c:v>
                </c:pt>
                <c:pt idx="3170">
                  <c:v>15.86</c:v>
                </c:pt>
                <c:pt idx="3171">
                  <c:v>15.86</c:v>
                </c:pt>
                <c:pt idx="3172">
                  <c:v>15.87</c:v>
                </c:pt>
                <c:pt idx="3173">
                  <c:v>15.87</c:v>
                </c:pt>
                <c:pt idx="3174">
                  <c:v>15.88</c:v>
                </c:pt>
                <c:pt idx="3175">
                  <c:v>15.88</c:v>
                </c:pt>
                <c:pt idx="3176">
                  <c:v>15.89</c:v>
                </c:pt>
                <c:pt idx="3177">
                  <c:v>15.89</c:v>
                </c:pt>
                <c:pt idx="3178">
                  <c:v>15.9</c:v>
                </c:pt>
                <c:pt idx="3179">
                  <c:v>15.9</c:v>
                </c:pt>
                <c:pt idx="3180">
                  <c:v>15.91</c:v>
                </c:pt>
                <c:pt idx="3181">
                  <c:v>15.91</c:v>
                </c:pt>
                <c:pt idx="3182">
                  <c:v>15.92</c:v>
                </c:pt>
                <c:pt idx="3183">
                  <c:v>15.92</c:v>
                </c:pt>
                <c:pt idx="3184">
                  <c:v>15.93</c:v>
                </c:pt>
                <c:pt idx="3185">
                  <c:v>15.93</c:v>
                </c:pt>
                <c:pt idx="3186">
                  <c:v>15.94</c:v>
                </c:pt>
                <c:pt idx="3187">
                  <c:v>15.94</c:v>
                </c:pt>
                <c:pt idx="3188">
                  <c:v>15.95</c:v>
                </c:pt>
                <c:pt idx="3189">
                  <c:v>15.95</c:v>
                </c:pt>
                <c:pt idx="3190">
                  <c:v>15.96</c:v>
                </c:pt>
                <c:pt idx="3191">
                  <c:v>15.96</c:v>
                </c:pt>
                <c:pt idx="3192">
                  <c:v>15.97</c:v>
                </c:pt>
                <c:pt idx="3193">
                  <c:v>15.97</c:v>
                </c:pt>
                <c:pt idx="3194">
                  <c:v>15.98</c:v>
                </c:pt>
                <c:pt idx="3195">
                  <c:v>15.98</c:v>
                </c:pt>
                <c:pt idx="3196">
                  <c:v>15.99</c:v>
                </c:pt>
                <c:pt idx="3197">
                  <c:v>15.99</c:v>
                </c:pt>
                <c:pt idx="3198">
                  <c:v>16</c:v>
                </c:pt>
                <c:pt idx="3199">
                  <c:v>16</c:v>
                </c:pt>
                <c:pt idx="3200">
                  <c:v>16.010000000000009</c:v>
                </c:pt>
                <c:pt idx="3201">
                  <c:v>16.010000000000009</c:v>
                </c:pt>
                <c:pt idx="3202">
                  <c:v>16.02</c:v>
                </c:pt>
                <c:pt idx="3203">
                  <c:v>16.02</c:v>
                </c:pt>
                <c:pt idx="3204">
                  <c:v>16.03</c:v>
                </c:pt>
                <c:pt idx="3205">
                  <c:v>16.03</c:v>
                </c:pt>
                <c:pt idx="3206">
                  <c:v>16.04</c:v>
                </c:pt>
                <c:pt idx="3207">
                  <c:v>16.04</c:v>
                </c:pt>
                <c:pt idx="3208">
                  <c:v>16.05</c:v>
                </c:pt>
                <c:pt idx="3209">
                  <c:v>16.05</c:v>
                </c:pt>
                <c:pt idx="3210">
                  <c:v>16.059999999999999</c:v>
                </c:pt>
                <c:pt idx="3211">
                  <c:v>16.059999999999999</c:v>
                </c:pt>
                <c:pt idx="3212">
                  <c:v>16.07</c:v>
                </c:pt>
                <c:pt idx="3213">
                  <c:v>16.07</c:v>
                </c:pt>
                <c:pt idx="3214">
                  <c:v>16.079999999999991</c:v>
                </c:pt>
                <c:pt idx="3215">
                  <c:v>16.079999999999991</c:v>
                </c:pt>
                <c:pt idx="3216">
                  <c:v>16.09</c:v>
                </c:pt>
                <c:pt idx="3217">
                  <c:v>16.09</c:v>
                </c:pt>
                <c:pt idx="3218">
                  <c:v>16.100000000000001</c:v>
                </c:pt>
                <c:pt idx="3219">
                  <c:v>16.100000000000001</c:v>
                </c:pt>
                <c:pt idx="3220">
                  <c:v>16.11</c:v>
                </c:pt>
                <c:pt idx="3221">
                  <c:v>16.11</c:v>
                </c:pt>
                <c:pt idx="3222">
                  <c:v>16.12</c:v>
                </c:pt>
                <c:pt idx="3223">
                  <c:v>16.12</c:v>
                </c:pt>
                <c:pt idx="3224">
                  <c:v>16.13</c:v>
                </c:pt>
                <c:pt idx="3225">
                  <c:v>16.13</c:v>
                </c:pt>
                <c:pt idx="3226">
                  <c:v>16.14</c:v>
                </c:pt>
                <c:pt idx="3227">
                  <c:v>16.14</c:v>
                </c:pt>
                <c:pt idx="3228">
                  <c:v>16.149999999999999</c:v>
                </c:pt>
                <c:pt idx="3229">
                  <c:v>16.149999999999999</c:v>
                </c:pt>
                <c:pt idx="3230">
                  <c:v>16.16</c:v>
                </c:pt>
                <c:pt idx="3231">
                  <c:v>16.16</c:v>
                </c:pt>
                <c:pt idx="3232">
                  <c:v>16.170000000000009</c:v>
                </c:pt>
                <c:pt idx="3233">
                  <c:v>16.170000000000009</c:v>
                </c:pt>
                <c:pt idx="3234">
                  <c:v>16.18</c:v>
                </c:pt>
                <c:pt idx="3235">
                  <c:v>16.18</c:v>
                </c:pt>
                <c:pt idx="3236">
                  <c:v>16.190000000000001</c:v>
                </c:pt>
                <c:pt idx="3237">
                  <c:v>16.190000000000001</c:v>
                </c:pt>
                <c:pt idx="3238">
                  <c:v>16.2</c:v>
                </c:pt>
                <c:pt idx="3239">
                  <c:v>16.2</c:v>
                </c:pt>
                <c:pt idx="3240">
                  <c:v>16.21</c:v>
                </c:pt>
                <c:pt idx="3241">
                  <c:v>16.21</c:v>
                </c:pt>
                <c:pt idx="3242">
                  <c:v>16.22</c:v>
                </c:pt>
                <c:pt idx="3243">
                  <c:v>16.22</c:v>
                </c:pt>
                <c:pt idx="3244">
                  <c:v>16.23</c:v>
                </c:pt>
                <c:pt idx="3245">
                  <c:v>16.23</c:v>
                </c:pt>
                <c:pt idx="3246">
                  <c:v>16.239999999999991</c:v>
                </c:pt>
                <c:pt idx="3247">
                  <c:v>16.239999999999991</c:v>
                </c:pt>
                <c:pt idx="3248">
                  <c:v>16.25</c:v>
                </c:pt>
                <c:pt idx="3249">
                  <c:v>16.25</c:v>
                </c:pt>
                <c:pt idx="3250">
                  <c:v>16.260000000000002</c:v>
                </c:pt>
                <c:pt idx="3251">
                  <c:v>16.260000000000002</c:v>
                </c:pt>
                <c:pt idx="3252">
                  <c:v>16.27</c:v>
                </c:pt>
                <c:pt idx="3253">
                  <c:v>16.27</c:v>
                </c:pt>
                <c:pt idx="3254">
                  <c:v>16.28</c:v>
                </c:pt>
                <c:pt idx="3255">
                  <c:v>16.28</c:v>
                </c:pt>
                <c:pt idx="3256">
                  <c:v>16.29</c:v>
                </c:pt>
                <c:pt idx="3257">
                  <c:v>16.29</c:v>
                </c:pt>
                <c:pt idx="3258">
                  <c:v>16.3</c:v>
                </c:pt>
                <c:pt idx="3259">
                  <c:v>16.3</c:v>
                </c:pt>
                <c:pt idx="3260">
                  <c:v>16.309999999999999</c:v>
                </c:pt>
                <c:pt idx="3261">
                  <c:v>16.309999999999999</c:v>
                </c:pt>
                <c:pt idx="3262">
                  <c:v>16.32</c:v>
                </c:pt>
                <c:pt idx="3263">
                  <c:v>16.32</c:v>
                </c:pt>
                <c:pt idx="3264">
                  <c:v>16.329999999999991</c:v>
                </c:pt>
                <c:pt idx="3265">
                  <c:v>16.329999999999991</c:v>
                </c:pt>
                <c:pt idx="3266">
                  <c:v>16.34</c:v>
                </c:pt>
                <c:pt idx="3267">
                  <c:v>16.34</c:v>
                </c:pt>
                <c:pt idx="3268">
                  <c:v>16.350000000000001</c:v>
                </c:pt>
                <c:pt idx="3269">
                  <c:v>16.350000000000001</c:v>
                </c:pt>
                <c:pt idx="3270">
                  <c:v>16.36</c:v>
                </c:pt>
                <c:pt idx="3271">
                  <c:v>16.36</c:v>
                </c:pt>
                <c:pt idx="3272">
                  <c:v>16.37</c:v>
                </c:pt>
                <c:pt idx="3273">
                  <c:v>16.37</c:v>
                </c:pt>
                <c:pt idx="3274">
                  <c:v>16.38</c:v>
                </c:pt>
                <c:pt idx="3275">
                  <c:v>16.38</c:v>
                </c:pt>
                <c:pt idx="3276">
                  <c:v>16.39</c:v>
                </c:pt>
                <c:pt idx="3277">
                  <c:v>16.39</c:v>
                </c:pt>
                <c:pt idx="3278">
                  <c:v>16.399999999999999</c:v>
                </c:pt>
                <c:pt idx="3279">
                  <c:v>16.399999999999999</c:v>
                </c:pt>
                <c:pt idx="3280">
                  <c:v>16.41</c:v>
                </c:pt>
                <c:pt idx="3281">
                  <c:v>16.41</c:v>
                </c:pt>
                <c:pt idx="3282">
                  <c:v>16.420000000000002</c:v>
                </c:pt>
                <c:pt idx="3283">
                  <c:v>16.420000000000002</c:v>
                </c:pt>
                <c:pt idx="3284">
                  <c:v>16.43</c:v>
                </c:pt>
                <c:pt idx="3285">
                  <c:v>16.43</c:v>
                </c:pt>
                <c:pt idx="3286">
                  <c:v>16.440000000000001</c:v>
                </c:pt>
                <c:pt idx="3287">
                  <c:v>16.440000000000001</c:v>
                </c:pt>
                <c:pt idx="3288">
                  <c:v>16.45</c:v>
                </c:pt>
                <c:pt idx="3289">
                  <c:v>16.45</c:v>
                </c:pt>
                <c:pt idx="3290">
                  <c:v>16.46</c:v>
                </c:pt>
                <c:pt idx="3291">
                  <c:v>16.46</c:v>
                </c:pt>
                <c:pt idx="3292">
                  <c:v>16.47</c:v>
                </c:pt>
                <c:pt idx="3293">
                  <c:v>16.47</c:v>
                </c:pt>
                <c:pt idx="3294">
                  <c:v>16.48</c:v>
                </c:pt>
                <c:pt idx="3295">
                  <c:v>16.48</c:v>
                </c:pt>
                <c:pt idx="3296">
                  <c:v>16.489999999999981</c:v>
                </c:pt>
                <c:pt idx="3297">
                  <c:v>16.489999999999981</c:v>
                </c:pt>
                <c:pt idx="3298">
                  <c:v>16.5</c:v>
                </c:pt>
                <c:pt idx="3299">
                  <c:v>16.5</c:v>
                </c:pt>
                <c:pt idx="3300">
                  <c:v>16.510000000000009</c:v>
                </c:pt>
                <c:pt idx="3301">
                  <c:v>16.510000000000009</c:v>
                </c:pt>
                <c:pt idx="3302">
                  <c:v>16.52</c:v>
                </c:pt>
                <c:pt idx="3303">
                  <c:v>16.52</c:v>
                </c:pt>
                <c:pt idx="3304">
                  <c:v>16.53</c:v>
                </c:pt>
                <c:pt idx="3305">
                  <c:v>16.53</c:v>
                </c:pt>
                <c:pt idx="3306">
                  <c:v>16.54</c:v>
                </c:pt>
                <c:pt idx="3307">
                  <c:v>16.54</c:v>
                </c:pt>
                <c:pt idx="3308">
                  <c:v>16.55</c:v>
                </c:pt>
                <c:pt idx="3309">
                  <c:v>16.55</c:v>
                </c:pt>
                <c:pt idx="3310">
                  <c:v>16.559999999999999</c:v>
                </c:pt>
                <c:pt idx="3311">
                  <c:v>16.559999999999999</c:v>
                </c:pt>
                <c:pt idx="3312">
                  <c:v>16.57</c:v>
                </c:pt>
                <c:pt idx="3313">
                  <c:v>16.57</c:v>
                </c:pt>
                <c:pt idx="3314">
                  <c:v>16.579999999999991</c:v>
                </c:pt>
                <c:pt idx="3315">
                  <c:v>16.579999999999991</c:v>
                </c:pt>
                <c:pt idx="3316">
                  <c:v>16.59</c:v>
                </c:pt>
                <c:pt idx="3317">
                  <c:v>16.59</c:v>
                </c:pt>
                <c:pt idx="3318">
                  <c:v>16.600000000000001</c:v>
                </c:pt>
                <c:pt idx="3319">
                  <c:v>16.600000000000001</c:v>
                </c:pt>
                <c:pt idx="3320">
                  <c:v>16.61</c:v>
                </c:pt>
                <c:pt idx="3321">
                  <c:v>16.61</c:v>
                </c:pt>
                <c:pt idx="3322">
                  <c:v>16.62</c:v>
                </c:pt>
                <c:pt idx="3323">
                  <c:v>16.62</c:v>
                </c:pt>
                <c:pt idx="3324">
                  <c:v>16.63</c:v>
                </c:pt>
                <c:pt idx="3325">
                  <c:v>16.63</c:v>
                </c:pt>
                <c:pt idx="3326">
                  <c:v>16.64</c:v>
                </c:pt>
                <c:pt idx="3327">
                  <c:v>16.64</c:v>
                </c:pt>
                <c:pt idx="3328">
                  <c:v>16.649999999999999</c:v>
                </c:pt>
                <c:pt idx="3329">
                  <c:v>16.649999999999999</c:v>
                </c:pt>
                <c:pt idx="3330">
                  <c:v>16.66</c:v>
                </c:pt>
                <c:pt idx="3331">
                  <c:v>16.66</c:v>
                </c:pt>
                <c:pt idx="3332">
                  <c:v>16.670000000000009</c:v>
                </c:pt>
                <c:pt idx="3333">
                  <c:v>16.670000000000009</c:v>
                </c:pt>
                <c:pt idx="3334">
                  <c:v>16.68</c:v>
                </c:pt>
                <c:pt idx="3335">
                  <c:v>16.68</c:v>
                </c:pt>
                <c:pt idx="3336">
                  <c:v>16.690000000000001</c:v>
                </c:pt>
                <c:pt idx="3337">
                  <c:v>16.690000000000001</c:v>
                </c:pt>
                <c:pt idx="3338">
                  <c:v>16.7</c:v>
                </c:pt>
                <c:pt idx="3339">
                  <c:v>16.7</c:v>
                </c:pt>
                <c:pt idx="3340">
                  <c:v>16.71</c:v>
                </c:pt>
                <c:pt idx="3341">
                  <c:v>16.71</c:v>
                </c:pt>
                <c:pt idx="3342">
                  <c:v>16.72</c:v>
                </c:pt>
                <c:pt idx="3343">
                  <c:v>16.72</c:v>
                </c:pt>
                <c:pt idx="3344">
                  <c:v>16.73</c:v>
                </c:pt>
                <c:pt idx="3345">
                  <c:v>16.73</c:v>
                </c:pt>
                <c:pt idx="3346">
                  <c:v>16.739999999999991</c:v>
                </c:pt>
                <c:pt idx="3347">
                  <c:v>16.739999999999991</c:v>
                </c:pt>
                <c:pt idx="3348">
                  <c:v>16.75</c:v>
                </c:pt>
                <c:pt idx="3349">
                  <c:v>16.75</c:v>
                </c:pt>
                <c:pt idx="3350">
                  <c:v>16.760000000000002</c:v>
                </c:pt>
                <c:pt idx="3351">
                  <c:v>16.760000000000002</c:v>
                </c:pt>
                <c:pt idx="3352">
                  <c:v>16.77</c:v>
                </c:pt>
                <c:pt idx="3353">
                  <c:v>16.77</c:v>
                </c:pt>
                <c:pt idx="3354">
                  <c:v>16.78</c:v>
                </c:pt>
                <c:pt idx="3355">
                  <c:v>16.78</c:v>
                </c:pt>
                <c:pt idx="3356">
                  <c:v>16.79</c:v>
                </c:pt>
                <c:pt idx="3357">
                  <c:v>16.79</c:v>
                </c:pt>
                <c:pt idx="3358">
                  <c:v>16.8</c:v>
                </c:pt>
                <c:pt idx="3359">
                  <c:v>16.8</c:v>
                </c:pt>
                <c:pt idx="3360">
                  <c:v>16.809999999999999</c:v>
                </c:pt>
                <c:pt idx="3361">
                  <c:v>16.809999999999999</c:v>
                </c:pt>
                <c:pt idx="3362">
                  <c:v>16.82</c:v>
                </c:pt>
                <c:pt idx="3363">
                  <c:v>16.82</c:v>
                </c:pt>
                <c:pt idx="3364">
                  <c:v>16.829999999999991</c:v>
                </c:pt>
                <c:pt idx="3365">
                  <c:v>16.829999999999991</c:v>
                </c:pt>
                <c:pt idx="3366">
                  <c:v>16.84</c:v>
                </c:pt>
                <c:pt idx="3367">
                  <c:v>16.84</c:v>
                </c:pt>
                <c:pt idx="3368">
                  <c:v>16.850000000000001</c:v>
                </c:pt>
                <c:pt idx="3369">
                  <c:v>16.850000000000001</c:v>
                </c:pt>
                <c:pt idx="3370">
                  <c:v>16.86</c:v>
                </c:pt>
                <c:pt idx="3371">
                  <c:v>16.86</c:v>
                </c:pt>
                <c:pt idx="3372">
                  <c:v>16.87</c:v>
                </c:pt>
                <c:pt idx="3373">
                  <c:v>16.87</c:v>
                </c:pt>
                <c:pt idx="3374">
                  <c:v>16.88</c:v>
                </c:pt>
                <c:pt idx="3375">
                  <c:v>16.88</c:v>
                </c:pt>
                <c:pt idx="3376">
                  <c:v>16.89</c:v>
                </c:pt>
                <c:pt idx="3377">
                  <c:v>16.89</c:v>
                </c:pt>
                <c:pt idx="3378">
                  <c:v>16.899999999999999</c:v>
                </c:pt>
                <c:pt idx="3379">
                  <c:v>16.899999999999999</c:v>
                </c:pt>
                <c:pt idx="3380">
                  <c:v>16.91</c:v>
                </c:pt>
                <c:pt idx="3381">
                  <c:v>16.91</c:v>
                </c:pt>
                <c:pt idx="3382">
                  <c:v>16.920000000000002</c:v>
                </c:pt>
                <c:pt idx="3383">
                  <c:v>16.920000000000002</c:v>
                </c:pt>
                <c:pt idx="3384">
                  <c:v>16.93</c:v>
                </c:pt>
                <c:pt idx="3385">
                  <c:v>16.93</c:v>
                </c:pt>
                <c:pt idx="3386">
                  <c:v>16.940000000000001</c:v>
                </c:pt>
                <c:pt idx="3387">
                  <c:v>16.940000000000001</c:v>
                </c:pt>
                <c:pt idx="3388">
                  <c:v>16.95</c:v>
                </c:pt>
                <c:pt idx="3389">
                  <c:v>16.95</c:v>
                </c:pt>
                <c:pt idx="3390">
                  <c:v>16.96</c:v>
                </c:pt>
                <c:pt idx="3391">
                  <c:v>16.96</c:v>
                </c:pt>
                <c:pt idx="3392">
                  <c:v>16.97</c:v>
                </c:pt>
                <c:pt idx="3393">
                  <c:v>16.97</c:v>
                </c:pt>
                <c:pt idx="3394">
                  <c:v>16.98</c:v>
                </c:pt>
                <c:pt idx="3395">
                  <c:v>16.98</c:v>
                </c:pt>
                <c:pt idx="3396">
                  <c:v>16.989999999999981</c:v>
                </c:pt>
                <c:pt idx="3397">
                  <c:v>16.989999999999981</c:v>
                </c:pt>
                <c:pt idx="3398">
                  <c:v>17</c:v>
                </c:pt>
                <c:pt idx="3399">
                  <c:v>17</c:v>
                </c:pt>
                <c:pt idx="3400">
                  <c:v>17.010000000000009</c:v>
                </c:pt>
                <c:pt idx="3401">
                  <c:v>17.010000000000009</c:v>
                </c:pt>
                <c:pt idx="3402">
                  <c:v>17.02</c:v>
                </c:pt>
                <c:pt idx="3403">
                  <c:v>17.02</c:v>
                </c:pt>
                <c:pt idx="3404">
                  <c:v>17.03</c:v>
                </c:pt>
                <c:pt idx="3405">
                  <c:v>17.03</c:v>
                </c:pt>
                <c:pt idx="3406">
                  <c:v>17.04</c:v>
                </c:pt>
                <c:pt idx="3407">
                  <c:v>17.04</c:v>
                </c:pt>
                <c:pt idx="3408">
                  <c:v>17.05</c:v>
                </c:pt>
                <c:pt idx="3409">
                  <c:v>17.05</c:v>
                </c:pt>
                <c:pt idx="3410">
                  <c:v>17.059999999999999</c:v>
                </c:pt>
                <c:pt idx="3411">
                  <c:v>17.059999999999999</c:v>
                </c:pt>
                <c:pt idx="3412">
                  <c:v>17.07</c:v>
                </c:pt>
                <c:pt idx="3413">
                  <c:v>17.07</c:v>
                </c:pt>
                <c:pt idx="3414">
                  <c:v>17.079999999999991</c:v>
                </c:pt>
                <c:pt idx="3415">
                  <c:v>17.079999999999991</c:v>
                </c:pt>
                <c:pt idx="3416">
                  <c:v>17.09</c:v>
                </c:pt>
                <c:pt idx="3417">
                  <c:v>17.09</c:v>
                </c:pt>
                <c:pt idx="3418">
                  <c:v>17.100000000000001</c:v>
                </c:pt>
                <c:pt idx="3419">
                  <c:v>17.100000000000001</c:v>
                </c:pt>
                <c:pt idx="3420">
                  <c:v>17.11</c:v>
                </c:pt>
                <c:pt idx="3421">
                  <c:v>17.11</c:v>
                </c:pt>
                <c:pt idx="3422">
                  <c:v>17.12</c:v>
                </c:pt>
                <c:pt idx="3423">
                  <c:v>17.12</c:v>
                </c:pt>
                <c:pt idx="3424">
                  <c:v>17.13</c:v>
                </c:pt>
                <c:pt idx="3425">
                  <c:v>17.13</c:v>
                </c:pt>
                <c:pt idx="3426">
                  <c:v>17.14</c:v>
                </c:pt>
                <c:pt idx="3427">
                  <c:v>17.14</c:v>
                </c:pt>
                <c:pt idx="3428">
                  <c:v>17.149999999999999</c:v>
                </c:pt>
                <c:pt idx="3429">
                  <c:v>17.149999999999999</c:v>
                </c:pt>
                <c:pt idx="3430">
                  <c:v>17.16</c:v>
                </c:pt>
                <c:pt idx="3431">
                  <c:v>17.16</c:v>
                </c:pt>
                <c:pt idx="3432">
                  <c:v>17.170000000000009</c:v>
                </c:pt>
                <c:pt idx="3433">
                  <c:v>17.170000000000009</c:v>
                </c:pt>
                <c:pt idx="3434">
                  <c:v>17.18</c:v>
                </c:pt>
                <c:pt idx="3435">
                  <c:v>17.18</c:v>
                </c:pt>
                <c:pt idx="3436">
                  <c:v>17.190000000000001</c:v>
                </c:pt>
                <c:pt idx="3437">
                  <c:v>17.190000000000001</c:v>
                </c:pt>
                <c:pt idx="3438">
                  <c:v>17.2</c:v>
                </c:pt>
                <c:pt idx="3439">
                  <c:v>17.2</c:v>
                </c:pt>
                <c:pt idx="3440">
                  <c:v>17.21</c:v>
                </c:pt>
                <c:pt idx="3441">
                  <c:v>17.21</c:v>
                </c:pt>
                <c:pt idx="3442">
                  <c:v>17.22</c:v>
                </c:pt>
                <c:pt idx="3443">
                  <c:v>17.22</c:v>
                </c:pt>
                <c:pt idx="3444">
                  <c:v>17.23</c:v>
                </c:pt>
                <c:pt idx="3445">
                  <c:v>17.23</c:v>
                </c:pt>
                <c:pt idx="3446">
                  <c:v>17.239999999999991</c:v>
                </c:pt>
                <c:pt idx="3447">
                  <c:v>17.239999999999991</c:v>
                </c:pt>
                <c:pt idx="3448">
                  <c:v>17.25</c:v>
                </c:pt>
                <c:pt idx="3449">
                  <c:v>17.25</c:v>
                </c:pt>
                <c:pt idx="3450">
                  <c:v>17.260000000000002</c:v>
                </c:pt>
                <c:pt idx="3451">
                  <c:v>17.260000000000002</c:v>
                </c:pt>
                <c:pt idx="3452">
                  <c:v>17.27</c:v>
                </c:pt>
                <c:pt idx="3453">
                  <c:v>17.27</c:v>
                </c:pt>
                <c:pt idx="3454">
                  <c:v>17.28</c:v>
                </c:pt>
                <c:pt idx="3455">
                  <c:v>17.28</c:v>
                </c:pt>
                <c:pt idx="3456">
                  <c:v>17.29</c:v>
                </c:pt>
                <c:pt idx="3457">
                  <c:v>17.29</c:v>
                </c:pt>
                <c:pt idx="3458">
                  <c:v>17.3</c:v>
                </c:pt>
                <c:pt idx="3459">
                  <c:v>17.3</c:v>
                </c:pt>
                <c:pt idx="3460">
                  <c:v>17.309999999999999</c:v>
                </c:pt>
                <c:pt idx="3461">
                  <c:v>17.309999999999999</c:v>
                </c:pt>
                <c:pt idx="3462">
                  <c:v>17.32</c:v>
                </c:pt>
                <c:pt idx="3463">
                  <c:v>17.32</c:v>
                </c:pt>
                <c:pt idx="3464">
                  <c:v>17.329999999999991</c:v>
                </c:pt>
                <c:pt idx="3465">
                  <c:v>17.329999999999991</c:v>
                </c:pt>
                <c:pt idx="3466">
                  <c:v>17.34</c:v>
                </c:pt>
                <c:pt idx="3467">
                  <c:v>17.34</c:v>
                </c:pt>
                <c:pt idx="3468">
                  <c:v>17.350000000000001</c:v>
                </c:pt>
                <c:pt idx="3469">
                  <c:v>17.350000000000001</c:v>
                </c:pt>
                <c:pt idx="3470">
                  <c:v>17.36</c:v>
                </c:pt>
                <c:pt idx="3471">
                  <c:v>17.36</c:v>
                </c:pt>
                <c:pt idx="3472">
                  <c:v>17.37</c:v>
                </c:pt>
                <c:pt idx="3473">
                  <c:v>17.37</c:v>
                </c:pt>
                <c:pt idx="3474">
                  <c:v>17.38</c:v>
                </c:pt>
                <c:pt idx="3475">
                  <c:v>17.38</c:v>
                </c:pt>
                <c:pt idx="3476">
                  <c:v>17.39</c:v>
                </c:pt>
                <c:pt idx="3477">
                  <c:v>17.39</c:v>
                </c:pt>
                <c:pt idx="3478">
                  <c:v>17.399999999999999</c:v>
                </c:pt>
                <c:pt idx="3479">
                  <c:v>17.399999999999999</c:v>
                </c:pt>
                <c:pt idx="3480">
                  <c:v>17.41</c:v>
                </c:pt>
                <c:pt idx="3481">
                  <c:v>17.41</c:v>
                </c:pt>
                <c:pt idx="3482">
                  <c:v>17.420000000000002</c:v>
                </c:pt>
                <c:pt idx="3483">
                  <c:v>17.420000000000002</c:v>
                </c:pt>
                <c:pt idx="3484">
                  <c:v>17.43</c:v>
                </c:pt>
                <c:pt idx="3485">
                  <c:v>17.43</c:v>
                </c:pt>
                <c:pt idx="3486">
                  <c:v>17.440000000000001</c:v>
                </c:pt>
                <c:pt idx="3487">
                  <c:v>17.440000000000001</c:v>
                </c:pt>
                <c:pt idx="3488">
                  <c:v>17.45</c:v>
                </c:pt>
                <c:pt idx="3489">
                  <c:v>17.45</c:v>
                </c:pt>
                <c:pt idx="3490">
                  <c:v>17.46</c:v>
                </c:pt>
                <c:pt idx="3491">
                  <c:v>17.46</c:v>
                </c:pt>
                <c:pt idx="3492">
                  <c:v>17.47</c:v>
                </c:pt>
                <c:pt idx="3493">
                  <c:v>17.47</c:v>
                </c:pt>
                <c:pt idx="3494">
                  <c:v>17.48</c:v>
                </c:pt>
                <c:pt idx="3495">
                  <c:v>17.48</c:v>
                </c:pt>
                <c:pt idx="3496">
                  <c:v>17.489999999999981</c:v>
                </c:pt>
                <c:pt idx="3497">
                  <c:v>17.489999999999981</c:v>
                </c:pt>
                <c:pt idx="3498">
                  <c:v>17.5</c:v>
                </c:pt>
                <c:pt idx="3499">
                  <c:v>17.5</c:v>
                </c:pt>
                <c:pt idx="3500">
                  <c:v>17.510000000000009</c:v>
                </c:pt>
                <c:pt idx="3501">
                  <c:v>17.510000000000009</c:v>
                </c:pt>
                <c:pt idx="3502">
                  <c:v>17.52</c:v>
                </c:pt>
                <c:pt idx="3503">
                  <c:v>17.52</c:v>
                </c:pt>
                <c:pt idx="3504">
                  <c:v>17.53</c:v>
                </c:pt>
                <c:pt idx="3505">
                  <c:v>17.53</c:v>
                </c:pt>
                <c:pt idx="3506">
                  <c:v>17.54</c:v>
                </c:pt>
                <c:pt idx="3507">
                  <c:v>17.54</c:v>
                </c:pt>
                <c:pt idx="3508">
                  <c:v>17.55</c:v>
                </c:pt>
                <c:pt idx="3509">
                  <c:v>17.55</c:v>
                </c:pt>
                <c:pt idx="3510">
                  <c:v>17.559999999999999</c:v>
                </c:pt>
                <c:pt idx="3511">
                  <c:v>17.559999999999999</c:v>
                </c:pt>
                <c:pt idx="3512">
                  <c:v>17.57</c:v>
                </c:pt>
                <c:pt idx="3513">
                  <c:v>17.57</c:v>
                </c:pt>
                <c:pt idx="3514">
                  <c:v>17.579999999999991</c:v>
                </c:pt>
                <c:pt idx="3515">
                  <c:v>17.579999999999991</c:v>
                </c:pt>
                <c:pt idx="3516">
                  <c:v>17.59</c:v>
                </c:pt>
                <c:pt idx="3517">
                  <c:v>17.59</c:v>
                </c:pt>
                <c:pt idx="3518">
                  <c:v>17.600000000000001</c:v>
                </c:pt>
                <c:pt idx="3519">
                  <c:v>17.600000000000001</c:v>
                </c:pt>
                <c:pt idx="3520">
                  <c:v>17.61</c:v>
                </c:pt>
                <c:pt idx="3521">
                  <c:v>17.61</c:v>
                </c:pt>
                <c:pt idx="3522">
                  <c:v>17.62</c:v>
                </c:pt>
                <c:pt idx="3523">
                  <c:v>17.62</c:v>
                </c:pt>
                <c:pt idx="3524">
                  <c:v>17.63</c:v>
                </c:pt>
                <c:pt idx="3525">
                  <c:v>17.63</c:v>
                </c:pt>
                <c:pt idx="3526">
                  <c:v>17.64</c:v>
                </c:pt>
                <c:pt idx="3527">
                  <c:v>17.64</c:v>
                </c:pt>
                <c:pt idx="3528">
                  <c:v>17.649999999999999</c:v>
                </c:pt>
                <c:pt idx="3529">
                  <c:v>17.649999999999999</c:v>
                </c:pt>
                <c:pt idx="3530">
                  <c:v>17.66</c:v>
                </c:pt>
                <c:pt idx="3531">
                  <c:v>17.66</c:v>
                </c:pt>
                <c:pt idx="3532">
                  <c:v>17.670000000000009</c:v>
                </c:pt>
                <c:pt idx="3533">
                  <c:v>17.670000000000009</c:v>
                </c:pt>
                <c:pt idx="3534">
                  <c:v>17.68</c:v>
                </c:pt>
                <c:pt idx="3535">
                  <c:v>17.68</c:v>
                </c:pt>
                <c:pt idx="3536">
                  <c:v>17.690000000000001</c:v>
                </c:pt>
                <c:pt idx="3537">
                  <c:v>17.690000000000001</c:v>
                </c:pt>
                <c:pt idx="3538">
                  <c:v>17.7</c:v>
                </c:pt>
                <c:pt idx="3539">
                  <c:v>17.7</c:v>
                </c:pt>
                <c:pt idx="3540">
                  <c:v>17.71</c:v>
                </c:pt>
                <c:pt idx="3541">
                  <c:v>17.71</c:v>
                </c:pt>
                <c:pt idx="3542">
                  <c:v>17.72</c:v>
                </c:pt>
                <c:pt idx="3543">
                  <c:v>17.72</c:v>
                </c:pt>
                <c:pt idx="3544">
                  <c:v>17.73</c:v>
                </c:pt>
                <c:pt idx="3545">
                  <c:v>17.73</c:v>
                </c:pt>
                <c:pt idx="3546">
                  <c:v>17.739999999999991</c:v>
                </c:pt>
                <c:pt idx="3547">
                  <c:v>17.739999999999991</c:v>
                </c:pt>
                <c:pt idx="3548">
                  <c:v>17.75</c:v>
                </c:pt>
                <c:pt idx="3549">
                  <c:v>17.75</c:v>
                </c:pt>
                <c:pt idx="3550">
                  <c:v>17.760000000000002</c:v>
                </c:pt>
                <c:pt idx="3551">
                  <c:v>17.760000000000002</c:v>
                </c:pt>
                <c:pt idx="3552">
                  <c:v>17.77</c:v>
                </c:pt>
                <c:pt idx="3553">
                  <c:v>17.77</c:v>
                </c:pt>
                <c:pt idx="3554">
                  <c:v>17.78</c:v>
                </c:pt>
                <c:pt idx="3555">
                  <c:v>17.78</c:v>
                </c:pt>
                <c:pt idx="3556">
                  <c:v>17.79</c:v>
                </c:pt>
                <c:pt idx="3557">
                  <c:v>17.79</c:v>
                </c:pt>
                <c:pt idx="3558">
                  <c:v>17.8</c:v>
                </c:pt>
                <c:pt idx="3559">
                  <c:v>17.8</c:v>
                </c:pt>
                <c:pt idx="3560">
                  <c:v>17.809999999999999</c:v>
                </c:pt>
                <c:pt idx="3561">
                  <c:v>17.809999999999999</c:v>
                </c:pt>
                <c:pt idx="3562">
                  <c:v>17.82</c:v>
                </c:pt>
                <c:pt idx="3563">
                  <c:v>17.82</c:v>
                </c:pt>
                <c:pt idx="3564">
                  <c:v>17.829999999999991</c:v>
                </c:pt>
                <c:pt idx="3565">
                  <c:v>17.829999999999991</c:v>
                </c:pt>
                <c:pt idx="3566">
                  <c:v>17.84</c:v>
                </c:pt>
                <c:pt idx="3567">
                  <c:v>17.84</c:v>
                </c:pt>
                <c:pt idx="3568">
                  <c:v>17.850000000000001</c:v>
                </c:pt>
                <c:pt idx="3569">
                  <c:v>17.850000000000001</c:v>
                </c:pt>
                <c:pt idx="3570">
                  <c:v>17.86</c:v>
                </c:pt>
                <c:pt idx="3571">
                  <c:v>17.86</c:v>
                </c:pt>
                <c:pt idx="3572">
                  <c:v>17.87</c:v>
                </c:pt>
                <c:pt idx="3573">
                  <c:v>17.87</c:v>
                </c:pt>
                <c:pt idx="3574">
                  <c:v>17.88</c:v>
                </c:pt>
                <c:pt idx="3575">
                  <c:v>17.88</c:v>
                </c:pt>
                <c:pt idx="3576">
                  <c:v>17.89</c:v>
                </c:pt>
                <c:pt idx="3577">
                  <c:v>17.89</c:v>
                </c:pt>
                <c:pt idx="3578">
                  <c:v>17.899999999999999</c:v>
                </c:pt>
                <c:pt idx="3579">
                  <c:v>17.899999999999999</c:v>
                </c:pt>
                <c:pt idx="3580">
                  <c:v>17.91</c:v>
                </c:pt>
                <c:pt idx="3581">
                  <c:v>17.91</c:v>
                </c:pt>
                <c:pt idx="3582">
                  <c:v>17.920000000000002</c:v>
                </c:pt>
                <c:pt idx="3583">
                  <c:v>17.920000000000002</c:v>
                </c:pt>
                <c:pt idx="3584">
                  <c:v>17.93</c:v>
                </c:pt>
                <c:pt idx="3585">
                  <c:v>17.93</c:v>
                </c:pt>
                <c:pt idx="3586">
                  <c:v>17.940000000000001</c:v>
                </c:pt>
                <c:pt idx="3587">
                  <c:v>17.940000000000001</c:v>
                </c:pt>
                <c:pt idx="3588">
                  <c:v>17.95</c:v>
                </c:pt>
                <c:pt idx="3589">
                  <c:v>17.95</c:v>
                </c:pt>
                <c:pt idx="3590">
                  <c:v>17.96</c:v>
                </c:pt>
                <c:pt idx="3591">
                  <c:v>17.96</c:v>
                </c:pt>
                <c:pt idx="3592">
                  <c:v>17.97</c:v>
                </c:pt>
                <c:pt idx="3593">
                  <c:v>17.97</c:v>
                </c:pt>
                <c:pt idx="3594">
                  <c:v>17.98</c:v>
                </c:pt>
                <c:pt idx="3595">
                  <c:v>17.98</c:v>
                </c:pt>
                <c:pt idx="3596">
                  <c:v>17.989999999999981</c:v>
                </c:pt>
                <c:pt idx="3597">
                  <c:v>17.989999999999981</c:v>
                </c:pt>
                <c:pt idx="3598">
                  <c:v>18</c:v>
                </c:pt>
                <c:pt idx="3599">
                  <c:v>18</c:v>
                </c:pt>
                <c:pt idx="3600">
                  <c:v>18.010000000000009</c:v>
                </c:pt>
                <c:pt idx="3601">
                  <c:v>18.010000000000009</c:v>
                </c:pt>
                <c:pt idx="3602">
                  <c:v>18.02</c:v>
                </c:pt>
                <c:pt idx="3603">
                  <c:v>18.02</c:v>
                </c:pt>
                <c:pt idx="3604">
                  <c:v>18.03</c:v>
                </c:pt>
                <c:pt idx="3605">
                  <c:v>18.03</c:v>
                </c:pt>
                <c:pt idx="3606">
                  <c:v>18.04</c:v>
                </c:pt>
                <c:pt idx="3607">
                  <c:v>18.04</c:v>
                </c:pt>
                <c:pt idx="3608">
                  <c:v>18.05</c:v>
                </c:pt>
                <c:pt idx="3609">
                  <c:v>18.05</c:v>
                </c:pt>
                <c:pt idx="3610">
                  <c:v>18.059999999999999</c:v>
                </c:pt>
                <c:pt idx="3611">
                  <c:v>18.059999999999999</c:v>
                </c:pt>
                <c:pt idx="3612">
                  <c:v>18.07</c:v>
                </c:pt>
                <c:pt idx="3613">
                  <c:v>18.07</c:v>
                </c:pt>
                <c:pt idx="3614">
                  <c:v>18.079999999999991</c:v>
                </c:pt>
                <c:pt idx="3615">
                  <c:v>18.079999999999991</c:v>
                </c:pt>
                <c:pt idx="3616">
                  <c:v>18.09</c:v>
                </c:pt>
                <c:pt idx="3617">
                  <c:v>18.09</c:v>
                </c:pt>
                <c:pt idx="3618">
                  <c:v>18.100000000000001</c:v>
                </c:pt>
                <c:pt idx="3619">
                  <c:v>18.100000000000001</c:v>
                </c:pt>
                <c:pt idx="3620">
                  <c:v>18.11</c:v>
                </c:pt>
                <c:pt idx="3621">
                  <c:v>18.11</c:v>
                </c:pt>
                <c:pt idx="3622">
                  <c:v>18.12</c:v>
                </c:pt>
                <c:pt idx="3623">
                  <c:v>18.12</c:v>
                </c:pt>
                <c:pt idx="3624">
                  <c:v>18.13</c:v>
                </c:pt>
                <c:pt idx="3625">
                  <c:v>18.13</c:v>
                </c:pt>
                <c:pt idx="3626">
                  <c:v>18.14</c:v>
                </c:pt>
                <c:pt idx="3627">
                  <c:v>18.14</c:v>
                </c:pt>
                <c:pt idx="3628">
                  <c:v>18.149999999999999</c:v>
                </c:pt>
                <c:pt idx="3629">
                  <c:v>18.149999999999999</c:v>
                </c:pt>
                <c:pt idx="3630">
                  <c:v>18.16</c:v>
                </c:pt>
                <c:pt idx="3631">
                  <c:v>18.16</c:v>
                </c:pt>
                <c:pt idx="3632">
                  <c:v>18.170000000000009</c:v>
                </c:pt>
                <c:pt idx="3633">
                  <c:v>18.170000000000009</c:v>
                </c:pt>
                <c:pt idx="3634">
                  <c:v>18.18</c:v>
                </c:pt>
                <c:pt idx="3635">
                  <c:v>18.18</c:v>
                </c:pt>
                <c:pt idx="3636">
                  <c:v>18.190000000000001</c:v>
                </c:pt>
                <c:pt idx="3637">
                  <c:v>18.190000000000001</c:v>
                </c:pt>
                <c:pt idx="3638">
                  <c:v>18.2</c:v>
                </c:pt>
                <c:pt idx="3639">
                  <c:v>18.2</c:v>
                </c:pt>
                <c:pt idx="3640">
                  <c:v>18.21</c:v>
                </c:pt>
                <c:pt idx="3641">
                  <c:v>18.21</c:v>
                </c:pt>
                <c:pt idx="3642">
                  <c:v>18.22</c:v>
                </c:pt>
                <c:pt idx="3643">
                  <c:v>18.22</c:v>
                </c:pt>
                <c:pt idx="3644">
                  <c:v>18.23</c:v>
                </c:pt>
                <c:pt idx="3645">
                  <c:v>18.23</c:v>
                </c:pt>
                <c:pt idx="3646">
                  <c:v>18.239999999999991</c:v>
                </c:pt>
                <c:pt idx="3647">
                  <c:v>18.239999999999991</c:v>
                </c:pt>
                <c:pt idx="3648">
                  <c:v>18.25</c:v>
                </c:pt>
                <c:pt idx="3649">
                  <c:v>18.25</c:v>
                </c:pt>
                <c:pt idx="3650">
                  <c:v>18.260000000000002</c:v>
                </c:pt>
                <c:pt idx="3651">
                  <c:v>18.260000000000002</c:v>
                </c:pt>
                <c:pt idx="3652">
                  <c:v>18.27</c:v>
                </c:pt>
                <c:pt idx="3653">
                  <c:v>18.27</c:v>
                </c:pt>
                <c:pt idx="3654">
                  <c:v>18.28</c:v>
                </c:pt>
                <c:pt idx="3655">
                  <c:v>18.28</c:v>
                </c:pt>
                <c:pt idx="3656">
                  <c:v>18.29</c:v>
                </c:pt>
                <c:pt idx="3657">
                  <c:v>18.29</c:v>
                </c:pt>
                <c:pt idx="3658">
                  <c:v>18.3</c:v>
                </c:pt>
                <c:pt idx="3659">
                  <c:v>18.3</c:v>
                </c:pt>
                <c:pt idx="3660">
                  <c:v>18.309999999999999</c:v>
                </c:pt>
                <c:pt idx="3661">
                  <c:v>18.309999999999999</c:v>
                </c:pt>
                <c:pt idx="3662">
                  <c:v>18.32</c:v>
                </c:pt>
                <c:pt idx="3663">
                  <c:v>18.32</c:v>
                </c:pt>
                <c:pt idx="3664">
                  <c:v>18.329999999999991</c:v>
                </c:pt>
                <c:pt idx="3665">
                  <c:v>18.329999999999991</c:v>
                </c:pt>
                <c:pt idx="3666">
                  <c:v>18.34</c:v>
                </c:pt>
                <c:pt idx="3667">
                  <c:v>18.34</c:v>
                </c:pt>
                <c:pt idx="3668">
                  <c:v>18.350000000000001</c:v>
                </c:pt>
                <c:pt idx="3669">
                  <c:v>18.350000000000001</c:v>
                </c:pt>
                <c:pt idx="3670">
                  <c:v>18.36</c:v>
                </c:pt>
                <c:pt idx="3671">
                  <c:v>18.36</c:v>
                </c:pt>
                <c:pt idx="3672">
                  <c:v>18.37</c:v>
                </c:pt>
                <c:pt idx="3673">
                  <c:v>18.37</c:v>
                </c:pt>
                <c:pt idx="3674">
                  <c:v>18.38</c:v>
                </c:pt>
                <c:pt idx="3675">
                  <c:v>18.38</c:v>
                </c:pt>
                <c:pt idx="3676">
                  <c:v>18.39</c:v>
                </c:pt>
                <c:pt idx="3677">
                  <c:v>18.39</c:v>
                </c:pt>
                <c:pt idx="3678">
                  <c:v>18.399999999999999</c:v>
                </c:pt>
                <c:pt idx="3679">
                  <c:v>18.399999999999999</c:v>
                </c:pt>
                <c:pt idx="3680">
                  <c:v>18.41</c:v>
                </c:pt>
                <c:pt idx="3681">
                  <c:v>18.41</c:v>
                </c:pt>
                <c:pt idx="3682">
                  <c:v>18.420000000000002</c:v>
                </c:pt>
                <c:pt idx="3683">
                  <c:v>18.420000000000002</c:v>
                </c:pt>
                <c:pt idx="3684">
                  <c:v>18.43</c:v>
                </c:pt>
                <c:pt idx="3685">
                  <c:v>18.43</c:v>
                </c:pt>
                <c:pt idx="3686">
                  <c:v>18.440000000000001</c:v>
                </c:pt>
                <c:pt idx="3687">
                  <c:v>18.440000000000001</c:v>
                </c:pt>
                <c:pt idx="3688">
                  <c:v>18.45</c:v>
                </c:pt>
                <c:pt idx="3689">
                  <c:v>18.45</c:v>
                </c:pt>
                <c:pt idx="3690">
                  <c:v>18.46</c:v>
                </c:pt>
                <c:pt idx="3691">
                  <c:v>18.46</c:v>
                </c:pt>
                <c:pt idx="3692">
                  <c:v>18.47</c:v>
                </c:pt>
                <c:pt idx="3693">
                  <c:v>18.47</c:v>
                </c:pt>
                <c:pt idx="3694">
                  <c:v>18.48</c:v>
                </c:pt>
                <c:pt idx="3695">
                  <c:v>18.48</c:v>
                </c:pt>
                <c:pt idx="3696">
                  <c:v>18.489999999999981</c:v>
                </c:pt>
                <c:pt idx="3697">
                  <c:v>18.489999999999981</c:v>
                </c:pt>
                <c:pt idx="3698">
                  <c:v>18.5</c:v>
                </c:pt>
                <c:pt idx="3699">
                  <c:v>18.5</c:v>
                </c:pt>
                <c:pt idx="3700">
                  <c:v>18.510000000000009</c:v>
                </c:pt>
                <c:pt idx="3701">
                  <c:v>18.510000000000009</c:v>
                </c:pt>
                <c:pt idx="3702">
                  <c:v>18.52</c:v>
                </c:pt>
                <c:pt idx="3703">
                  <c:v>18.52</c:v>
                </c:pt>
                <c:pt idx="3704">
                  <c:v>18.53</c:v>
                </c:pt>
                <c:pt idx="3705">
                  <c:v>18.53</c:v>
                </c:pt>
                <c:pt idx="3706">
                  <c:v>18.54</c:v>
                </c:pt>
                <c:pt idx="3707">
                  <c:v>18.54</c:v>
                </c:pt>
                <c:pt idx="3708">
                  <c:v>18.55</c:v>
                </c:pt>
                <c:pt idx="3709">
                  <c:v>18.55</c:v>
                </c:pt>
                <c:pt idx="3710">
                  <c:v>18.559999999999999</c:v>
                </c:pt>
                <c:pt idx="3711">
                  <c:v>18.559999999999999</c:v>
                </c:pt>
                <c:pt idx="3712">
                  <c:v>18.57</c:v>
                </c:pt>
                <c:pt idx="3713">
                  <c:v>18.57</c:v>
                </c:pt>
                <c:pt idx="3714">
                  <c:v>18.579999999999991</c:v>
                </c:pt>
                <c:pt idx="3715">
                  <c:v>18.579999999999991</c:v>
                </c:pt>
                <c:pt idx="3716">
                  <c:v>18.59</c:v>
                </c:pt>
                <c:pt idx="3717">
                  <c:v>18.59</c:v>
                </c:pt>
                <c:pt idx="3718">
                  <c:v>18.600000000000001</c:v>
                </c:pt>
                <c:pt idx="3719">
                  <c:v>18.600000000000001</c:v>
                </c:pt>
                <c:pt idx="3720">
                  <c:v>18.61</c:v>
                </c:pt>
                <c:pt idx="3721">
                  <c:v>18.61</c:v>
                </c:pt>
                <c:pt idx="3722">
                  <c:v>18.62</c:v>
                </c:pt>
                <c:pt idx="3723">
                  <c:v>18.62</c:v>
                </c:pt>
                <c:pt idx="3724">
                  <c:v>18.63</c:v>
                </c:pt>
                <c:pt idx="3725">
                  <c:v>18.63</c:v>
                </c:pt>
                <c:pt idx="3726">
                  <c:v>18.64</c:v>
                </c:pt>
                <c:pt idx="3727">
                  <c:v>18.64</c:v>
                </c:pt>
                <c:pt idx="3728">
                  <c:v>18.649999999999999</c:v>
                </c:pt>
                <c:pt idx="3729">
                  <c:v>18.649999999999999</c:v>
                </c:pt>
                <c:pt idx="3730">
                  <c:v>18.66</c:v>
                </c:pt>
                <c:pt idx="3731">
                  <c:v>18.66</c:v>
                </c:pt>
                <c:pt idx="3732">
                  <c:v>18.670000000000009</c:v>
                </c:pt>
                <c:pt idx="3733">
                  <c:v>18.670000000000009</c:v>
                </c:pt>
                <c:pt idx="3734">
                  <c:v>18.68</c:v>
                </c:pt>
                <c:pt idx="3735">
                  <c:v>18.68</c:v>
                </c:pt>
                <c:pt idx="3736">
                  <c:v>18.690000000000001</c:v>
                </c:pt>
                <c:pt idx="3737">
                  <c:v>18.690000000000001</c:v>
                </c:pt>
                <c:pt idx="3738">
                  <c:v>18.7</c:v>
                </c:pt>
                <c:pt idx="3739">
                  <c:v>18.7</c:v>
                </c:pt>
                <c:pt idx="3740">
                  <c:v>18.71</c:v>
                </c:pt>
                <c:pt idx="3741">
                  <c:v>18.71</c:v>
                </c:pt>
                <c:pt idx="3742">
                  <c:v>18.72</c:v>
                </c:pt>
                <c:pt idx="3743">
                  <c:v>18.72</c:v>
                </c:pt>
                <c:pt idx="3744">
                  <c:v>18.73</c:v>
                </c:pt>
                <c:pt idx="3745">
                  <c:v>18.73</c:v>
                </c:pt>
                <c:pt idx="3746">
                  <c:v>18.739999999999991</c:v>
                </c:pt>
                <c:pt idx="3747">
                  <c:v>18.739999999999991</c:v>
                </c:pt>
                <c:pt idx="3748">
                  <c:v>18.75</c:v>
                </c:pt>
                <c:pt idx="3749">
                  <c:v>18.75</c:v>
                </c:pt>
                <c:pt idx="3750">
                  <c:v>18.760000000000002</c:v>
                </c:pt>
                <c:pt idx="3751">
                  <c:v>18.760000000000002</c:v>
                </c:pt>
                <c:pt idx="3752">
                  <c:v>18.77</c:v>
                </c:pt>
                <c:pt idx="3753">
                  <c:v>18.77</c:v>
                </c:pt>
                <c:pt idx="3754">
                  <c:v>18.78</c:v>
                </c:pt>
                <c:pt idx="3755">
                  <c:v>18.78</c:v>
                </c:pt>
                <c:pt idx="3756">
                  <c:v>18.79</c:v>
                </c:pt>
                <c:pt idx="3757">
                  <c:v>18.79</c:v>
                </c:pt>
                <c:pt idx="3758">
                  <c:v>18.8</c:v>
                </c:pt>
                <c:pt idx="3759">
                  <c:v>18.8</c:v>
                </c:pt>
                <c:pt idx="3760">
                  <c:v>18.809999999999999</c:v>
                </c:pt>
                <c:pt idx="3761">
                  <c:v>18.809999999999999</c:v>
                </c:pt>
                <c:pt idx="3762">
                  <c:v>18.82</c:v>
                </c:pt>
                <c:pt idx="3763">
                  <c:v>18.82</c:v>
                </c:pt>
                <c:pt idx="3764">
                  <c:v>18.829999999999991</c:v>
                </c:pt>
                <c:pt idx="3765">
                  <c:v>18.829999999999991</c:v>
                </c:pt>
                <c:pt idx="3766">
                  <c:v>18.84</c:v>
                </c:pt>
                <c:pt idx="3767">
                  <c:v>18.84</c:v>
                </c:pt>
                <c:pt idx="3768">
                  <c:v>18.850000000000001</c:v>
                </c:pt>
                <c:pt idx="3769">
                  <c:v>18.850000000000001</c:v>
                </c:pt>
                <c:pt idx="3770">
                  <c:v>18.86</c:v>
                </c:pt>
                <c:pt idx="3771">
                  <c:v>18.86</c:v>
                </c:pt>
                <c:pt idx="3772">
                  <c:v>18.87</c:v>
                </c:pt>
                <c:pt idx="3773">
                  <c:v>18.87</c:v>
                </c:pt>
                <c:pt idx="3774">
                  <c:v>18.88</c:v>
                </c:pt>
                <c:pt idx="3775">
                  <c:v>18.88</c:v>
                </c:pt>
                <c:pt idx="3776">
                  <c:v>18.89</c:v>
                </c:pt>
                <c:pt idx="3777">
                  <c:v>18.89</c:v>
                </c:pt>
                <c:pt idx="3778">
                  <c:v>18.899999999999999</c:v>
                </c:pt>
                <c:pt idx="3779">
                  <c:v>18.899999999999999</c:v>
                </c:pt>
                <c:pt idx="3780">
                  <c:v>18.91</c:v>
                </c:pt>
                <c:pt idx="3781">
                  <c:v>18.91</c:v>
                </c:pt>
                <c:pt idx="3782">
                  <c:v>18.920000000000002</c:v>
                </c:pt>
                <c:pt idx="3783">
                  <c:v>18.920000000000002</c:v>
                </c:pt>
                <c:pt idx="3784">
                  <c:v>18.93</c:v>
                </c:pt>
                <c:pt idx="3785">
                  <c:v>18.93</c:v>
                </c:pt>
                <c:pt idx="3786">
                  <c:v>18.940000000000001</c:v>
                </c:pt>
                <c:pt idx="3787">
                  <c:v>18.940000000000001</c:v>
                </c:pt>
                <c:pt idx="3788">
                  <c:v>18.95</c:v>
                </c:pt>
                <c:pt idx="3789">
                  <c:v>18.95</c:v>
                </c:pt>
                <c:pt idx="3790">
                  <c:v>18.96</c:v>
                </c:pt>
                <c:pt idx="3791">
                  <c:v>18.96</c:v>
                </c:pt>
                <c:pt idx="3792">
                  <c:v>18.97</c:v>
                </c:pt>
                <c:pt idx="3793">
                  <c:v>18.97</c:v>
                </c:pt>
                <c:pt idx="3794">
                  <c:v>18.98</c:v>
                </c:pt>
                <c:pt idx="3795">
                  <c:v>18.98</c:v>
                </c:pt>
                <c:pt idx="3796">
                  <c:v>18.989999999999981</c:v>
                </c:pt>
                <c:pt idx="3797">
                  <c:v>18.989999999999981</c:v>
                </c:pt>
                <c:pt idx="3798">
                  <c:v>19</c:v>
                </c:pt>
                <c:pt idx="3799">
                  <c:v>19</c:v>
                </c:pt>
                <c:pt idx="3800">
                  <c:v>19.010000000000009</c:v>
                </c:pt>
                <c:pt idx="3801">
                  <c:v>19.010000000000009</c:v>
                </c:pt>
                <c:pt idx="3802">
                  <c:v>19.02</c:v>
                </c:pt>
                <c:pt idx="3803">
                  <c:v>19.02</c:v>
                </c:pt>
                <c:pt idx="3804">
                  <c:v>19.03</c:v>
                </c:pt>
                <c:pt idx="3805">
                  <c:v>19.03</c:v>
                </c:pt>
                <c:pt idx="3806">
                  <c:v>19.04</c:v>
                </c:pt>
                <c:pt idx="3807">
                  <c:v>19.04</c:v>
                </c:pt>
                <c:pt idx="3808">
                  <c:v>19.05</c:v>
                </c:pt>
                <c:pt idx="3809">
                  <c:v>19.05</c:v>
                </c:pt>
                <c:pt idx="3810">
                  <c:v>19.059999999999999</c:v>
                </c:pt>
                <c:pt idx="3811">
                  <c:v>19.059999999999999</c:v>
                </c:pt>
                <c:pt idx="3812">
                  <c:v>19.07</c:v>
                </c:pt>
                <c:pt idx="3813">
                  <c:v>19.07</c:v>
                </c:pt>
                <c:pt idx="3814">
                  <c:v>19.079999999999991</c:v>
                </c:pt>
                <c:pt idx="3815">
                  <c:v>19.079999999999991</c:v>
                </c:pt>
                <c:pt idx="3816">
                  <c:v>19.09</c:v>
                </c:pt>
                <c:pt idx="3817">
                  <c:v>19.09</c:v>
                </c:pt>
                <c:pt idx="3818">
                  <c:v>19.100000000000001</c:v>
                </c:pt>
                <c:pt idx="3819">
                  <c:v>19.100000000000001</c:v>
                </c:pt>
                <c:pt idx="3820">
                  <c:v>19.11</c:v>
                </c:pt>
                <c:pt idx="3821">
                  <c:v>19.11</c:v>
                </c:pt>
                <c:pt idx="3822">
                  <c:v>19.12</c:v>
                </c:pt>
                <c:pt idx="3823">
                  <c:v>19.12</c:v>
                </c:pt>
                <c:pt idx="3824">
                  <c:v>19.13</c:v>
                </c:pt>
                <c:pt idx="3825">
                  <c:v>19.13</c:v>
                </c:pt>
                <c:pt idx="3826">
                  <c:v>19.14</c:v>
                </c:pt>
                <c:pt idx="3827">
                  <c:v>19.14</c:v>
                </c:pt>
                <c:pt idx="3828">
                  <c:v>19.149999999999999</c:v>
                </c:pt>
                <c:pt idx="3829">
                  <c:v>19.149999999999999</c:v>
                </c:pt>
                <c:pt idx="3830">
                  <c:v>19.16</c:v>
                </c:pt>
                <c:pt idx="3831">
                  <c:v>19.16</c:v>
                </c:pt>
                <c:pt idx="3832">
                  <c:v>19.170000000000009</c:v>
                </c:pt>
                <c:pt idx="3833">
                  <c:v>19.170000000000009</c:v>
                </c:pt>
                <c:pt idx="3834">
                  <c:v>19.18</c:v>
                </c:pt>
                <c:pt idx="3835">
                  <c:v>19.18</c:v>
                </c:pt>
                <c:pt idx="3836">
                  <c:v>19.190000000000001</c:v>
                </c:pt>
                <c:pt idx="3837">
                  <c:v>19.190000000000001</c:v>
                </c:pt>
                <c:pt idx="3838">
                  <c:v>19.2</c:v>
                </c:pt>
                <c:pt idx="3839">
                  <c:v>19.2</c:v>
                </c:pt>
                <c:pt idx="3840">
                  <c:v>19.21</c:v>
                </c:pt>
                <c:pt idx="3841">
                  <c:v>19.21</c:v>
                </c:pt>
                <c:pt idx="3842">
                  <c:v>19.22</c:v>
                </c:pt>
                <c:pt idx="3843">
                  <c:v>19.22</c:v>
                </c:pt>
                <c:pt idx="3844">
                  <c:v>19.23</c:v>
                </c:pt>
                <c:pt idx="3845">
                  <c:v>19.23</c:v>
                </c:pt>
                <c:pt idx="3846">
                  <c:v>19.239999999999991</c:v>
                </c:pt>
                <c:pt idx="3847">
                  <c:v>19.239999999999991</c:v>
                </c:pt>
                <c:pt idx="3848">
                  <c:v>19.25</c:v>
                </c:pt>
                <c:pt idx="3849">
                  <c:v>19.25</c:v>
                </c:pt>
                <c:pt idx="3850">
                  <c:v>19.260000000000002</c:v>
                </c:pt>
                <c:pt idx="3851">
                  <c:v>19.260000000000002</c:v>
                </c:pt>
                <c:pt idx="3852">
                  <c:v>19.27</c:v>
                </c:pt>
                <c:pt idx="3853">
                  <c:v>19.27</c:v>
                </c:pt>
                <c:pt idx="3854">
                  <c:v>19.28</c:v>
                </c:pt>
                <c:pt idx="3855">
                  <c:v>19.28</c:v>
                </c:pt>
                <c:pt idx="3856">
                  <c:v>19.29</c:v>
                </c:pt>
                <c:pt idx="3857">
                  <c:v>19.29</c:v>
                </c:pt>
                <c:pt idx="3858">
                  <c:v>19.3</c:v>
                </c:pt>
                <c:pt idx="3859">
                  <c:v>19.3</c:v>
                </c:pt>
                <c:pt idx="3860">
                  <c:v>19.309999999999999</c:v>
                </c:pt>
                <c:pt idx="3861">
                  <c:v>19.309999999999999</c:v>
                </c:pt>
                <c:pt idx="3862">
                  <c:v>19.32</c:v>
                </c:pt>
                <c:pt idx="3863">
                  <c:v>19.32</c:v>
                </c:pt>
                <c:pt idx="3864">
                  <c:v>19.329999999999991</c:v>
                </c:pt>
                <c:pt idx="3865">
                  <c:v>19.329999999999991</c:v>
                </c:pt>
                <c:pt idx="3866">
                  <c:v>19.34</c:v>
                </c:pt>
                <c:pt idx="3867">
                  <c:v>19.34</c:v>
                </c:pt>
                <c:pt idx="3868">
                  <c:v>19.350000000000001</c:v>
                </c:pt>
                <c:pt idx="3869">
                  <c:v>19.350000000000001</c:v>
                </c:pt>
                <c:pt idx="3870">
                  <c:v>19.36</c:v>
                </c:pt>
                <c:pt idx="3871">
                  <c:v>19.36</c:v>
                </c:pt>
                <c:pt idx="3872">
                  <c:v>19.37</c:v>
                </c:pt>
                <c:pt idx="3873">
                  <c:v>19.37</c:v>
                </c:pt>
                <c:pt idx="3874">
                  <c:v>19.38</c:v>
                </c:pt>
                <c:pt idx="3875">
                  <c:v>19.38</c:v>
                </c:pt>
                <c:pt idx="3876">
                  <c:v>19.39</c:v>
                </c:pt>
                <c:pt idx="3877">
                  <c:v>19.39</c:v>
                </c:pt>
                <c:pt idx="3878">
                  <c:v>19.399999999999999</c:v>
                </c:pt>
                <c:pt idx="3879">
                  <c:v>19.399999999999999</c:v>
                </c:pt>
                <c:pt idx="3880">
                  <c:v>19.41</c:v>
                </c:pt>
                <c:pt idx="3881">
                  <c:v>19.41</c:v>
                </c:pt>
                <c:pt idx="3882">
                  <c:v>19.420000000000002</c:v>
                </c:pt>
                <c:pt idx="3883">
                  <c:v>19.420000000000002</c:v>
                </c:pt>
                <c:pt idx="3884">
                  <c:v>19.43</c:v>
                </c:pt>
                <c:pt idx="3885">
                  <c:v>19.43</c:v>
                </c:pt>
                <c:pt idx="3886">
                  <c:v>19.440000000000001</c:v>
                </c:pt>
                <c:pt idx="3887">
                  <c:v>19.440000000000001</c:v>
                </c:pt>
                <c:pt idx="3888">
                  <c:v>19.45</c:v>
                </c:pt>
                <c:pt idx="3889">
                  <c:v>19.45</c:v>
                </c:pt>
                <c:pt idx="3890">
                  <c:v>19.46</c:v>
                </c:pt>
                <c:pt idx="3891">
                  <c:v>19.46</c:v>
                </c:pt>
                <c:pt idx="3892">
                  <c:v>19.47</c:v>
                </c:pt>
                <c:pt idx="3893">
                  <c:v>19.47</c:v>
                </c:pt>
                <c:pt idx="3894">
                  <c:v>19.48</c:v>
                </c:pt>
                <c:pt idx="3895">
                  <c:v>19.48</c:v>
                </c:pt>
                <c:pt idx="3896">
                  <c:v>19.489999999999981</c:v>
                </c:pt>
                <c:pt idx="3897">
                  <c:v>19.489999999999981</c:v>
                </c:pt>
                <c:pt idx="3898">
                  <c:v>19.5</c:v>
                </c:pt>
                <c:pt idx="3899">
                  <c:v>19.5</c:v>
                </c:pt>
                <c:pt idx="3900">
                  <c:v>19.510000000000009</c:v>
                </c:pt>
                <c:pt idx="3901">
                  <c:v>19.510000000000009</c:v>
                </c:pt>
                <c:pt idx="3902">
                  <c:v>19.52</c:v>
                </c:pt>
                <c:pt idx="3903">
                  <c:v>19.52</c:v>
                </c:pt>
                <c:pt idx="3904">
                  <c:v>19.53</c:v>
                </c:pt>
                <c:pt idx="3905">
                  <c:v>19.53</c:v>
                </c:pt>
                <c:pt idx="3906">
                  <c:v>19.54</c:v>
                </c:pt>
                <c:pt idx="3907">
                  <c:v>19.54</c:v>
                </c:pt>
                <c:pt idx="3908">
                  <c:v>19.55</c:v>
                </c:pt>
                <c:pt idx="3909">
                  <c:v>19.55</c:v>
                </c:pt>
                <c:pt idx="3910">
                  <c:v>19.559999999999999</c:v>
                </c:pt>
                <c:pt idx="3911">
                  <c:v>19.559999999999999</c:v>
                </c:pt>
                <c:pt idx="3912">
                  <c:v>19.57</c:v>
                </c:pt>
                <c:pt idx="3913">
                  <c:v>19.57</c:v>
                </c:pt>
                <c:pt idx="3914">
                  <c:v>19.579999999999991</c:v>
                </c:pt>
                <c:pt idx="3915">
                  <c:v>19.579999999999991</c:v>
                </c:pt>
                <c:pt idx="3916">
                  <c:v>19.59</c:v>
                </c:pt>
                <c:pt idx="3917">
                  <c:v>19.59</c:v>
                </c:pt>
                <c:pt idx="3918">
                  <c:v>19.600000000000001</c:v>
                </c:pt>
                <c:pt idx="3919">
                  <c:v>19.600000000000001</c:v>
                </c:pt>
                <c:pt idx="3920">
                  <c:v>19.61</c:v>
                </c:pt>
                <c:pt idx="3921">
                  <c:v>19.61</c:v>
                </c:pt>
                <c:pt idx="3922">
                  <c:v>19.62</c:v>
                </c:pt>
                <c:pt idx="3923">
                  <c:v>19.62</c:v>
                </c:pt>
                <c:pt idx="3924">
                  <c:v>19.63</c:v>
                </c:pt>
                <c:pt idx="3925">
                  <c:v>19.63</c:v>
                </c:pt>
                <c:pt idx="3926">
                  <c:v>19.64</c:v>
                </c:pt>
                <c:pt idx="3927">
                  <c:v>19.64</c:v>
                </c:pt>
                <c:pt idx="3928">
                  <c:v>19.649999999999999</c:v>
                </c:pt>
                <c:pt idx="3929">
                  <c:v>19.649999999999999</c:v>
                </c:pt>
                <c:pt idx="3930">
                  <c:v>19.66</c:v>
                </c:pt>
                <c:pt idx="3931">
                  <c:v>19.66</c:v>
                </c:pt>
                <c:pt idx="3932">
                  <c:v>19.670000000000009</c:v>
                </c:pt>
                <c:pt idx="3933">
                  <c:v>19.670000000000009</c:v>
                </c:pt>
                <c:pt idx="3934">
                  <c:v>19.68</c:v>
                </c:pt>
                <c:pt idx="3935">
                  <c:v>19.68</c:v>
                </c:pt>
                <c:pt idx="3936">
                  <c:v>19.690000000000001</c:v>
                </c:pt>
                <c:pt idx="3937">
                  <c:v>19.690000000000001</c:v>
                </c:pt>
                <c:pt idx="3938">
                  <c:v>19.7</c:v>
                </c:pt>
                <c:pt idx="3939">
                  <c:v>19.7</c:v>
                </c:pt>
                <c:pt idx="3940">
                  <c:v>19.71</c:v>
                </c:pt>
                <c:pt idx="3941">
                  <c:v>19.71</c:v>
                </c:pt>
                <c:pt idx="3942">
                  <c:v>19.72</c:v>
                </c:pt>
                <c:pt idx="3943">
                  <c:v>19.72</c:v>
                </c:pt>
                <c:pt idx="3944">
                  <c:v>19.73</c:v>
                </c:pt>
                <c:pt idx="3945">
                  <c:v>19.73</c:v>
                </c:pt>
                <c:pt idx="3946">
                  <c:v>19.739999999999991</c:v>
                </c:pt>
                <c:pt idx="3947">
                  <c:v>19.739999999999991</c:v>
                </c:pt>
                <c:pt idx="3948">
                  <c:v>19.75</c:v>
                </c:pt>
                <c:pt idx="3949">
                  <c:v>19.75</c:v>
                </c:pt>
                <c:pt idx="3950">
                  <c:v>19.760000000000002</c:v>
                </c:pt>
                <c:pt idx="3951">
                  <c:v>19.760000000000002</c:v>
                </c:pt>
                <c:pt idx="3952">
                  <c:v>19.77</c:v>
                </c:pt>
                <c:pt idx="3953">
                  <c:v>19.77</c:v>
                </c:pt>
                <c:pt idx="3954">
                  <c:v>19.78</c:v>
                </c:pt>
                <c:pt idx="3955">
                  <c:v>19.78</c:v>
                </c:pt>
                <c:pt idx="3956">
                  <c:v>19.79</c:v>
                </c:pt>
                <c:pt idx="3957">
                  <c:v>19.79</c:v>
                </c:pt>
                <c:pt idx="3958">
                  <c:v>19.8</c:v>
                </c:pt>
                <c:pt idx="3959">
                  <c:v>19.8</c:v>
                </c:pt>
                <c:pt idx="3960">
                  <c:v>19.809999999999999</c:v>
                </c:pt>
                <c:pt idx="3961">
                  <c:v>19.809999999999999</c:v>
                </c:pt>
                <c:pt idx="3962">
                  <c:v>19.82</c:v>
                </c:pt>
                <c:pt idx="3963">
                  <c:v>19.82</c:v>
                </c:pt>
                <c:pt idx="3964">
                  <c:v>19.829999999999991</c:v>
                </c:pt>
                <c:pt idx="3965">
                  <c:v>19.829999999999991</c:v>
                </c:pt>
                <c:pt idx="3966">
                  <c:v>19.84</c:v>
                </c:pt>
                <c:pt idx="3967">
                  <c:v>19.84</c:v>
                </c:pt>
                <c:pt idx="3968">
                  <c:v>19.850000000000001</c:v>
                </c:pt>
                <c:pt idx="3969">
                  <c:v>19.850000000000001</c:v>
                </c:pt>
                <c:pt idx="3970">
                  <c:v>19.86</c:v>
                </c:pt>
                <c:pt idx="3971">
                  <c:v>19.86</c:v>
                </c:pt>
                <c:pt idx="3972">
                  <c:v>19.87</c:v>
                </c:pt>
                <c:pt idx="3973">
                  <c:v>19.87</c:v>
                </c:pt>
                <c:pt idx="3974">
                  <c:v>19.88</c:v>
                </c:pt>
                <c:pt idx="3975">
                  <c:v>19.88</c:v>
                </c:pt>
                <c:pt idx="3976">
                  <c:v>19.89</c:v>
                </c:pt>
                <c:pt idx="3977">
                  <c:v>19.89</c:v>
                </c:pt>
                <c:pt idx="3978">
                  <c:v>19.899999999999999</c:v>
                </c:pt>
                <c:pt idx="3979">
                  <c:v>19.899999999999999</c:v>
                </c:pt>
                <c:pt idx="3980">
                  <c:v>19.91</c:v>
                </c:pt>
                <c:pt idx="3981">
                  <c:v>19.91</c:v>
                </c:pt>
                <c:pt idx="3982">
                  <c:v>19.920000000000002</c:v>
                </c:pt>
                <c:pt idx="3983">
                  <c:v>19.920000000000002</c:v>
                </c:pt>
                <c:pt idx="3984">
                  <c:v>19.93</c:v>
                </c:pt>
                <c:pt idx="3985">
                  <c:v>19.93</c:v>
                </c:pt>
                <c:pt idx="3986">
                  <c:v>19.940000000000001</c:v>
                </c:pt>
                <c:pt idx="3987">
                  <c:v>19.940000000000001</c:v>
                </c:pt>
                <c:pt idx="3988">
                  <c:v>19.95</c:v>
                </c:pt>
                <c:pt idx="3989">
                  <c:v>19.95</c:v>
                </c:pt>
                <c:pt idx="3990">
                  <c:v>19.96</c:v>
                </c:pt>
                <c:pt idx="3991">
                  <c:v>19.96</c:v>
                </c:pt>
                <c:pt idx="3992">
                  <c:v>19.97</c:v>
                </c:pt>
                <c:pt idx="3993">
                  <c:v>19.97</c:v>
                </c:pt>
                <c:pt idx="3994">
                  <c:v>19.98</c:v>
                </c:pt>
                <c:pt idx="3995">
                  <c:v>19.98</c:v>
                </c:pt>
                <c:pt idx="3996">
                  <c:v>19.989999999999981</c:v>
                </c:pt>
                <c:pt idx="3997">
                  <c:v>19.989999999999981</c:v>
                </c:pt>
                <c:pt idx="3998">
                  <c:v>20</c:v>
                </c:pt>
              </c:numCache>
            </c:numRef>
          </c:xVal>
          <c:yVal>
            <c:numRef>
              <c:f>ガンマ線スペクトル!$Z$6:$Z$4004</c:f>
              <c:numCache>
                <c:formatCode>General</c:formatCode>
                <c:ptCount val="3999"/>
                <c:pt idx="0">
                  <c:v>26457384539.790798</c:v>
                </c:pt>
                <c:pt idx="1">
                  <c:v>5071821371.6695204</c:v>
                </c:pt>
                <c:pt idx="2">
                  <c:v>5071821371.6695204</c:v>
                </c:pt>
                <c:pt idx="3">
                  <c:v>9735489890.7331104</c:v>
                </c:pt>
                <c:pt idx="4">
                  <c:v>9735489890.7331104</c:v>
                </c:pt>
                <c:pt idx="5">
                  <c:v>16317949214.250999</c:v>
                </c:pt>
                <c:pt idx="6">
                  <c:v>16317949214.250999</c:v>
                </c:pt>
                <c:pt idx="7">
                  <c:v>44257702857.191597</c:v>
                </c:pt>
                <c:pt idx="8">
                  <c:v>44257702857.191597</c:v>
                </c:pt>
                <c:pt idx="9">
                  <c:v>1310403189599.28</c:v>
                </c:pt>
                <c:pt idx="10">
                  <c:v>1310403189599.28</c:v>
                </c:pt>
                <c:pt idx="11">
                  <c:v>523482756818.78302</c:v>
                </c:pt>
                <c:pt idx="12">
                  <c:v>523482756818.78302</c:v>
                </c:pt>
                <c:pt idx="13">
                  <c:v>43753062666.897003</c:v>
                </c:pt>
                <c:pt idx="14">
                  <c:v>43753062666.897003</c:v>
                </c:pt>
                <c:pt idx="15">
                  <c:v>59751831334.834999</c:v>
                </c:pt>
                <c:pt idx="16">
                  <c:v>59751831334.834999</c:v>
                </c:pt>
                <c:pt idx="17">
                  <c:v>78527662380.665894</c:v>
                </c:pt>
                <c:pt idx="18">
                  <c:v>78527662380.665894</c:v>
                </c:pt>
                <c:pt idx="19">
                  <c:v>134758676511.991</c:v>
                </c:pt>
                <c:pt idx="20">
                  <c:v>134758676511.991</c:v>
                </c:pt>
                <c:pt idx="21">
                  <c:v>184752381215.181</c:v>
                </c:pt>
                <c:pt idx="22">
                  <c:v>184752381215.181</c:v>
                </c:pt>
                <c:pt idx="23">
                  <c:v>218655253950.07401</c:v>
                </c:pt>
                <c:pt idx="24">
                  <c:v>218655253950.07401</c:v>
                </c:pt>
                <c:pt idx="25">
                  <c:v>203149877919.89801</c:v>
                </c:pt>
                <c:pt idx="26">
                  <c:v>203149877919.89801</c:v>
                </c:pt>
                <c:pt idx="27">
                  <c:v>263566397951.806</c:v>
                </c:pt>
                <c:pt idx="28">
                  <c:v>263566397951.806</c:v>
                </c:pt>
                <c:pt idx="29">
                  <c:v>371114162224.966</c:v>
                </c:pt>
                <c:pt idx="30">
                  <c:v>371114162224.966</c:v>
                </c:pt>
                <c:pt idx="31">
                  <c:v>372722812182.73602</c:v>
                </c:pt>
                <c:pt idx="32">
                  <c:v>372722812182.73602</c:v>
                </c:pt>
                <c:pt idx="33">
                  <c:v>409448320712.08002</c:v>
                </c:pt>
                <c:pt idx="34">
                  <c:v>409448320712.08002</c:v>
                </c:pt>
                <c:pt idx="35">
                  <c:v>440566549385.52002</c:v>
                </c:pt>
                <c:pt idx="36">
                  <c:v>440566549385.52002</c:v>
                </c:pt>
                <c:pt idx="37">
                  <c:v>472763376689.23199</c:v>
                </c:pt>
                <c:pt idx="38">
                  <c:v>472763376689.23199</c:v>
                </c:pt>
                <c:pt idx="39">
                  <c:v>525637038047.18701</c:v>
                </c:pt>
                <c:pt idx="40">
                  <c:v>525637038047.18701</c:v>
                </c:pt>
                <c:pt idx="41">
                  <c:v>551038010795.51697</c:v>
                </c:pt>
                <c:pt idx="42">
                  <c:v>551038010795.51697</c:v>
                </c:pt>
                <c:pt idx="43">
                  <c:v>597904895894.65295</c:v>
                </c:pt>
                <c:pt idx="44">
                  <c:v>597904895894.65295</c:v>
                </c:pt>
                <c:pt idx="45">
                  <c:v>576623693350.99304</c:v>
                </c:pt>
                <c:pt idx="46">
                  <c:v>576623693350.99304</c:v>
                </c:pt>
                <c:pt idx="47">
                  <c:v>578950686997.17603</c:v>
                </c:pt>
                <c:pt idx="48">
                  <c:v>578950686997.17603</c:v>
                </c:pt>
                <c:pt idx="49">
                  <c:v>612495887561.53296</c:v>
                </c:pt>
                <c:pt idx="50">
                  <c:v>612495887561.53296</c:v>
                </c:pt>
                <c:pt idx="51">
                  <c:v>547932436568.46997</c:v>
                </c:pt>
                <c:pt idx="52">
                  <c:v>547932436568.46997</c:v>
                </c:pt>
                <c:pt idx="53">
                  <c:v>563605692734.59399</c:v>
                </c:pt>
                <c:pt idx="54">
                  <c:v>563605692734.59399</c:v>
                </c:pt>
                <c:pt idx="55">
                  <c:v>518777114099.97198</c:v>
                </c:pt>
                <c:pt idx="56">
                  <c:v>518777114099.97198</c:v>
                </c:pt>
                <c:pt idx="57">
                  <c:v>532101714666.888</c:v>
                </c:pt>
                <c:pt idx="58">
                  <c:v>532101714666.888</c:v>
                </c:pt>
                <c:pt idx="59">
                  <c:v>492573649307.24402</c:v>
                </c:pt>
                <c:pt idx="60">
                  <c:v>492573649307.24402</c:v>
                </c:pt>
                <c:pt idx="61">
                  <c:v>476003088394.63202</c:v>
                </c:pt>
                <c:pt idx="62">
                  <c:v>476003088394.63202</c:v>
                </c:pt>
                <c:pt idx="63">
                  <c:v>461933399958.836</c:v>
                </c:pt>
                <c:pt idx="64">
                  <c:v>461933399958.836</c:v>
                </c:pt>
                <c:pt idx="65">
                  <c:v>445435656534.47101</c:v>
                </c:pt>
                <c:pt idx="66">
                  <c:v>445435656534.47101</c:v>
                </c:pt>
                <c:pt idx="67">
                  <c:v>463207706003.17401</c:v>
                </c:pt>
                <c:pt idx="68">
                  <c:v>463207706003.17401</c:v>
                </c:pt>
                <c:pt idx="69">
                  <c:v>418211913754.23401</c:v>
                </c:pt>
                <c:pt idx="70">
                  <c:v>418211913754.23401</c:v>
                </c:pt>
                <c:pt idx="71">
                  <c:v>418345634656.565</c:v>
                </c:pt>
                <c:pt idx="72">
                  <c:v>418345634656.565</c:v>
                </c:pt>
                <c:pt idx="73">
                  <c:v>395782711015.41602</c:v>
                </c:pt>
                <c:pt idx="74">
                  <c:v>395782711015.41602</c:v>
                </c:pt>
                <c:pt idx="75">
                  <c:v>386633285263.79303</c:v>
                </c:pt>
                <c:pt idx="76">
                  <c:v>386633285263.79303</c:v>
                </c:pt>
                <c:pt idx="77">
                  <c:v>376220051183.52899</c:v>
                </c:pt>
                <c:pt idx="78">
                  <c:v>376220051183.52899</c:v>
                </c:pt>
                <c:pt idx="79">
                  <c:v>365384492334.46802</c:v>
                </c:pt>
                <c:pt idx="80">
                  <c:v>365384492334.46802</c:v>
                </c:pt>
                <c:pt idx="81">
                  <c:v>358887406100.43201</c:v>
                </c:pt>
                <c:pt idx="82">
                  <c:v>358887406100.43201</c:v>
                </c:pt>
                <c:pt idx="83">
                  <c:v>380468376747.88599</c:v>
                </c:pt>
                <c:pt idx="84">
                  <c:v>380468376747.88599</c:v>
                </c:pt>
                <c:pt idx="85">
                  <c:v>338765367989.26001</c:v>
                </c:pt>
                <c:pt idx="86">
                  <c:v>338765367989.26001</c:v>
                </c:pt>
                <c:pt idx="87">
                  <c:v>328681562225.39301</c:v>
                </c:pt>
                <c:pt idx="88">
                  <c:v>328681562225.39301</c:v>
                </c:pt>
                <c:pt idx="89">
                  <c:v>321421975244.85303</c:v>
                </c:pt>
                <c:pt idx="90">
                  <c:v>321421975244.85303</c:v>
                </c:pt>
                <c:pt idx="91">
                  <c:v>316169284896.94</c:v>
                </c:pt>
                <c:pt idx="92">
                  <c:v>316169284896.94</c:v>
                </c:pt>
                <c:pt idx="93">
                  <c:v>437483137002.72101</c:v>
                </c:pt>
                <c:pt idx="94">
                  <c:v>437483137002.72101</c:v>
                </c:pt>
                <c:pt idx="95">
                  <c:v>297448025309.69202</c:v>
                </c:pt>
                <c:pt idx="96">
                  <c:v>297448025309.69202</c:v>
                </c:pt>
                <c:pt idx="97">
                  <c:v>294848507631.40601</c:v>
                </c:pt>
                <c:pt idx="98">
                  <c:v>294848507631.40601</c:v>
                </c:pt>
                <c:pt idx="99">
                  <c:v>294431598350.86499</c:v>
                </c:pt>
                <c:pt idx="100">
                  <c:v>294431598350.86499</c:v>
                </c:pt>
                <c:pt idx="101">
                  <c:v>2310572219485.04</c:v>
                </c:pt>
                <c:pt idx="102">
                  <c:v>2310572219485.04</c:v>
                </c:pt>
                <c:pt idx="103">
                  <c:v>245258631721.737</c:v>
                </c:pt>
                <c:pt idx="104">
                  <c:v>245258631721.737</c:v>
                </c:pt>
                <c:pt idx="105">
                  <c:v>258285463749.755</c:v>
                </c:pt>
                <c:pt idx="106">
                  <c:v>258285463749.755</c:v>
                </c:pt>
                <c:pt idx="107">
                  <c:v>233756467925.91299</c:v>
                </c:pt>
                <c:pt idx="108">
                  <c:v>233756467925.91299</c:v>
                </c:pt>
                <c:pt idx="109">
                  <c:v>230416111454.14801</c:v>
                </c:pt>
                <c:pt idx="110">
                  <c:v>230416111454.14801</c:v>
                </c:pt>
                <c:pt idx="111">
                  <c:v>223144610399.444</c:v>
                </c:pt>
                <c:pt idx="112">
                  <c:v>223144610399.444</c:v>
                </c:pt>
                <c:pt idx="113">
                  <c:v>222384859054.67001</c:v>
                </c:pt>
                <c:pt idx="114">
                  <c:v>222384859054.67001</c:v>
                </c:pt>
                <c:pt idx="115">
                  <c:v>217216067117.129</c:v>
                </c:pt>
                <c:pt idx="116">
                  <c:v>217216067117.129</c:v>
                </c:pt>
                <c:pt idx="117">
                  <c:v>225448775679.745</c:v>
                </c:pt>
                <c:pt idx="118">
                  <c:v>225448775679.745</c:v>
                </c:pt>
                <c:pt idx="119">
                  <c:v>214574475260.85001</c:v>
                </c:pt>
                <c:pt idx="120">
                  <c:v>214574475260.85001</c:v>
                </c:pt>
                <c:pt idx="121">
                  <c:v>234272189038.332</c:v>
                </c:pt>
                <c:pt idx="122">
                  <c:v>234272189038.332</c:v>
                </c:pt>
                <c:pt idx="123">
                  <c:v>203226861168.34299</c:v>
                </c:pt>
                <c:pt idx="124">
                  <c:v>203226861168.34299</c:v>
                </c:pt>
                <c:pt idx="125">
                  <c:v>206515978789.68201</c:v>
                </c:pt>
                <c:pt idx="126">
                  <c:v>206515978789.68201</c:v>
                </c:pt>
                <c:pt idx="127">
                  <c:v>199904084204.60999</c:v>
                </c:pt>
                <c:pt idx="128">
                  <c:v>199904084204.60999</c:v>
                </c:pt>
                <c:pt idx="129">
                  <c:v>194373287705.92801</c:v>
                </c:pt>
                <c:pt idx="130">
                  <c:v>194373287705.92801</c:v>
                </c:pt>
                <c:pt idx="131">
                  <c:v>196851581762.47501</c:v>
                </c:pt>
                <c:pt idx="132">
                  <c:v>196851581762.47501</c:v>
                </c:pt>
                <c:pt idx="133">
                  <c:v>189078939756.04199</c:v>
                </c:pt>
                <c:pt idx="134">
                  <c:v>189078939756.04199</c:v>
                </c:pt>
                <c:pt idx="135">
                  <c:v>185344669000.026</c:v>
                </c:pt>
                <c:pt idx="136">
                  <c:v>185344669000.026</c:v>
                </c:pt>
                <c:pt idx="137">
                  <c:v>185136047729.34698</c:v>
                </c:pt>
                <c:pt idx="138">
                  <c:v>185136047729.34698</c:v>
                </c:pt>
                <c:pt idx="139">
                  <c:v>184879520216.401</c:v>
                </c:pt>
                <c:pt idx="140">
                  <c:v>184879520216.401</c:v>
                </c:pt>
                <c:pt idx="141">
                  <c:v>188299859283.953</c:v>
                </c:pt>
                <c:pt idx="142">
                  <c:v>188299859283.953</c:v>
                </c:pt>
                <c:pt idx="143">
                  <c:v>191506828114.202</c:v>
                </c:pt>
                <c:pt idx="144">
                  <c:v>191506828114.202</c:v>
                </c:pt>
                <c:pt idx="145">
                  <c:v>224236789407.95801</c:v>
                </c:pt>
                <c:pt idx="146">
                  <c:v>224236789407.95801</c:v>
                </c:pt>
                <c:pt idx="147">
                  <c:v>179939261883.28101</c:v>
                </c:pt>
                <c:pt idx="148">
                  <c:v>179939261883.28101</c:v>
                </c:pt>
                <c:pt idx="149">
                  <c:v>186222644619.198</c:v>
                </c:pt>
                <c:pt idx="150">
                  <c:v>186222644619.198</c:v>
                </c:pt>
                <c:pt idx="151">
                  <c:v>190640683253.991</c:v>
                </c:pt>
                <c:pt idx="152">
                  <c:v>190640683253.991</c:v>
                </c:pt>
                <c:pt idx="153">
                  <c:v>176197826019.72501</c:v>
                </c:pt>
                <c:pt idx="154">
                  <c:v>176197826019.72501</c:v>
                </c:pt>
                <c:pt idx="155">
                  <c:v>178363271485.45801</c:v>
                </c:pt>
                <c:pt idx="156">
                  <c:v>178363271485.45801</c:v>
                </c:pt>
                <c:pt idx="157">
                  <c:v>216895303581.94101</c:v>
                </c:pt>
                <c:pt idx="158">
                  <c:v>216895303581.94101</c:v>
                </c:pt>
                <c:pt idx="159">
                  <c:v>197231249146.85199</c:v>
                </c:pt>
                <c:pt idx="160">
                  <c:v>197231249146.85199</c:v>
                </c:pt>
                <c:pt idx="161">
                  <c:v>178442004353.186</c:v>
                </c:pt>
                <c:pt idx="162">
                  <c:v>178442004353.186</c:v>
                </c:pt>
                <c:pt idx="163">
                  <c:v>169755727820.293</c:v>
                </c:pt>
                <c:pt idx="164">
                  <c:v>169755727820.293</c:v>
                </c:pt>
                <c:pt idx="165">
                  <c:v>171943001869.45999</c:v>
                </c:pt>
                <c:pt idx="166">
                  <c:v>171943001869.45999</c:v>
                </c:pt>
                <c:pt idx="167">
                  <c:v>192205592729.69</c:v>
                </c:pt>
                <c:pt idx="168">
                  <c:v>192205592729.69</c:v>
                </c:pt>
                <c:pt idx="169">
                  <c:v>179448868592.86099</c:v>
                </c:pt>
                <c:pt idx="170">
                  <c:v>179448868592.86099</c:v>
                </c:pt>
                <c:pt idx="171">
                  <c:v>177338327846.52701</c:v>
                </c:pt>
                <c:pt idx="172">
                  <c:v>177338327846.52701</c:v>
                </c:pt>
                <c:pt idx="173">
                  <c:v>180435070661.957</c:v>
                </c:pt>
                <c:pt idx="174">
                  <c:v>180435070661.957</c:v>
                </c:pt>
                <c:pt idx="175">
                  <c:v>607142052556.03003</c:v>
                </c:pt>
                <c:pt idx="176">
                  <c:v>607142052556.03003</c:v>
                </c:pt>
                <c:pt idx="177">
                  <c:v>216660521337.224</c:v>
                </c:pt>
                <c:pt idx="178">
                  <c:v>216660521337.224</c:v>
                </c:pt>
                <c:pt idx="179">
                  <c:v>245238636072.79099</c:v>
                </c:pt>
                <c:pt idx="180">
                  <c:v>245238636072.79099</c:v>
                </c:pt>
                <c:pt idx="181">
                  <c:v>187742647199.96899</c:v>
                </c:pt>
                <c:pt idx="182">
                  <c:v>187742647199.96899</c:v>
                </c:pt>
                <c:pt idx="183">
                  <c:v>192017133738.36499</c:v>
                </c:pt>
                <c:pt idx="184">
                  <c:v>192017133738.36499</c:v>
                </c:pt>
                <c:pt idx="185">
                  <c:v>161229583109.38199</c:v>
                </c:pt>
                <c:pt idx="186">
                  <c:v>161229583109.38199</c:v>
                </c:pt>
                <c:pt idx="187">
                  <c:v>265270110557.276</c:v>
                </c:pt>
                <c:pt idx="188">
                  <c:v>265270110557.276</c:v>
                </c:pt>
                <c:pt idx="189">
                  <c:v>154116547572.582</c:v>
                </c:pt>
                <c:pt idx="190">
                  <c:v>154116547572.582</c:v>
                </c:pt>
                <c:pt idx="191">
                  <c:v>161278905710.117</c:v>
                </c:pt>
                <c:pt idx="192">
                  <c:v>161278905710.117</c:v>
                </c:pt>
                <c:pt idx="193">
                  <c:v>147479491795.918</c:v>
                </c:pt>
                <c:pt idx="194">
                  <c:v>147479491795.918</c:v>
                </c:pt>
                <c:pt idx="195">
                  <c:v>3603052642411.6802</c:v>
                </c:pt>
                <c:pt idx="196">
                  <c:v>3603052642411.6802</c:v>
                </c:pt>
                <c:pt idx="197">
                  <c:v>114030936868.13699</c:v>
                </c:pt>
                <c:pt idx="198">
                  <c:v>114030936868.13699</c:v>
                </c:pt>
                <c:pt idx="199">
                  <c:v>116533309018.62399</c:v>
                </c:pt>
                <c:pt idx="200">
                  <c:v>116533309018.62399</c:v>
                </c:pt>
                <c:pt idx="201">
                  <c:v>133547773337.855</c:v>
                </c:pt>
                <c:pt idx="202">
                  <c:v>133547773337.855</c:v>
                </c:pt>
                <c:pt idx="203">
                  <c:v>123456385890.42999</c:v>
                </c:pt>
                <c:pt idx="204">
                  <c:v>123456385890.42999</c:v>
                </c:pt>
                <c:pt idx="205">
                  <c:v>203265436107.76999</c:v>
                </c:pt>
                <c:pt idx="206">
                  <c:v>203265436107.76999</c:v>
                </c:pt>
                <c:pt idx="207">
                  <c:v>139077819999.70099</c:v>
                </c:pt>
                <c:pt idx="208">
                  <c:v>139077819999.70099</c:v>
                </c:pt>
                <c:pt idx="209">
                  <c:v>108666687462.142</c:v>
                </c:pt>
                <c:pt idx="210">
                  <c:v>108666687462.142</c:v>
                </c:pt>
                <c:pt idx="211">
                  <c:v>126410326446.299</c:v>
                </c:pt>
                <c:pt idx="212">
                  <c:v>126410326446.299</c:v>
                </c:pt>
                <c:pt idx="213">
                  <c:v>108126554994.966</c:v>
                </c:pt>
                <c:pt idx="214">
                  <c:v>108126554994.966</c:v>
                </c:pt>
                <c:pt idx="215">
                  <c:v>107738056198.97099</c:v>
                </c:pt>
                <c:pt idx="216">
                  <c:v>107738056198.97099</c:v>
                </c:pt>
                <c:pt idx="217">
                  <c:v>149976281827.741</c:v>
                </c:pt>
                <c:pt idx="218">
                  <c:v>149976281827.741</c:v>
                </c:pt>
                <c:pt idx="219">
                  <c:v>106737690545.20399</c:v>
                </c:pt>
                <c:pt idx="220">
                  <c:v>106737690545.20399</c:v>
                </c:pt>
                <c:pt idx="221">
                  <c:v>109397028539.923</c:v>
                </c:pt>
                <c:pt idx="222">
                  <c:v>109397028539.923</c:v>
                </c:pt>
                <c:pt idx="223">
                  <c:v>314878149181.40503</c:v>
                </c:pt>
                <c:pt idx="224">
                  <c:v>314878149181.40503</c:v>
                </c:pt>
                <c:pt idx="225">
                  <c:v>122507842293.517</c:v>
                </c:pt>
                <c:pt idx="226">
                  <c:v>122507842293.517</c:v>
                </c:pt>
                <c:pt idx="227">
                  <c:v>106029011420.448</c:v>
                </c:pt>
                <c:pt idx="228">
                  <c:v>106029011420.448</c:v>
                </c:pt>
                <c:pt idx="229">
                  <c:v>105674588542.866</c:v>
                </c:pt>
                <c:pt idx="230">
                  <c:v>105674588542.866</c:v>
                </c:pt>
                <c:pt idx="231">
                  <c:v>102266413495.09</c:v>
                </c:pt>
                <c:pt idx="232">
                  <c:v>102266413495.09</c:v>
                </c:pt>
                <c:pt idx="233">
                  <c:v>108559794055.48</c:v>
                </c:pt>
                <c:pt idx="234">
                  <c:v>108559794055.48</c:v>
                </c:pt>
                <c:pt idx="235">
                  <c:v>101621970392.576</c:v>
                </c:pt>
                <c:pt idx="236">
                  <c:v>101621970392.576</c:v>
                </c:pt>
                <c:pt idx="237">
                  <c:v>106050840003.882</c:v>
                </c:pt>
                <c:pt idx="238">
                  <c:v>106050840003.882</c:v>
                </c:pt>
                <c:pt idx="239">
                  <c:v>98491401604.344193</c:v>
                </c:pt>
                <c:pt idx="240">
                  <c:v>98491401604.344193</c:v>
                </c:pt>
                <c:pt idx="241">
                  <c:v>107998082950.483</c:v>
                </c:pt>
                <c:pt idx="242">
                  <c:v>107998082950.483</c:v>
                </c:pt>
                <c:pt idx="243">
                  <c:v>105841052320.34801</c:v>
                </c:pt>
                <c:pt idx="244">
                  <c:v>105841052320.34801</c:v>
                </c:pt>
                <c:pt idx="245">
                  <c:v>105312417351.31799</c:v>
                </c:pt>
                <c:pt idx="246">
                  <c:v>105312417351.31799</c:v>
                </c:pt>
                <c:pt idx="247">
                  <c:v>97261252618.096893</c:v>
                </c:pt>
                <c:pt idx="248">
                  <c:v>97261252618.096893</c:v>
                </c:pt>
                <c:pt idx="249">
                  <c:v>143322563010.289</c:v>
                </c:pt>
                <c:pt idx="250">
                  <c:v>143322563010.289</c:v>
                </c:pt>
                <c:pt idx="251">
                  <c:v>96721536726.941498</c:v>
                </c:pt>
                <c:pt idx="252">
                  <c:v>96721536726.941498</c:v>
                </c:pt>
                <c:pt idx="253">
                  <c:v>99123180795.858795</c:v>
                </c:pt>
                <c:pt idx="254">
                  <c:v>99123180795.858795</c:v>
                </c:pt>
                <c:pt idx="255">
                  <c:v>143361137949.715</c:v>
                </c:pt>
                <c:pt idx="256">
                  <c:v>143361137949.715</c:v>
                </c:pt>
                <c:pt idx="257">
                  <c:v>103843736936.17599</c:v>
                </c:pt>
                <c:pt idx="258">
                  <c:v>103843736936.17599</c:v>
                </c:pt>
                <c:pt idx="259">
                  <c:v>95888051426.676193</c:v>
                </c:pt>
                <c:pt idx="260">
                  <c:v>95888051426.676193</c:v>
                </c:pt>
                <c:pt idx="261">
                  <c:v>805287269490.16003</c:v>
                </c:pt>
                <c:pt idx="262">
                  <c:v>805287269490.16003</c:v>
                </c:pt>
                <c:pt idx="263">
                  <c:v>95752164329.042007</c:v>
                </c:pt>
                <c:pt idx="264">
                  <c:v>95752164329.042007</c:v>
                </c:pt>
                <c:pt idx="265">
                  <c:v>91496756972.349503</c:v>
                </c:pt>
                <c:pt idx="266">
                  <c:v>91496756972.349503</c:v>
                </c:pt>
                <c:pt idx="267">
                  <c:v>90590370868.632294</c:v>
                </c:pt>
                <c:pt idx="268">
                  <c:v>90590370868.632294</c:v>
                </c:pt>
                <c:pt idx="269">
                  <c:v>91756117202.230103</c:v>
                </c:pt>
                <c:pt idx="270">
                  <c:v>91756117202.230103</c:v>
                </c:pt>
                <c:pt idx="271">
                  <c:v>89466782028.230606</c:v>
                </c:pt>
                <c:pt idx="272">
                  <c:v>89466782028.230606</c:v>
                </c:pt>
                <c:pt idx="273">
                  <c:v>89315398302.662704</c:v>
                </c:pt>
                <c:pt idx="274">
                  <c:v>89315398302.662704</c:v>
                </c:pt>
                <c:pt idx="275">
                  <c:v>335269878607.74799</c:v>
                </c:pt>
                <c:pt idx="276">
                  <c:v>335269878607.74799</c:v>
                </c:pt>
                <c:pt idx="277">
                  <c:v>105619933769.078</c:v>
                </c:pt>
                <c:pt idx="278">
                  <c:v>105619933769.078</c:v>
                </c:pt>
                <c:pt idx="279">
                  <c:v>88027511880.081497</c:v>
                </c:pt>
                <c:pt idx="280">
                  <c:v>88027511880.081497</c:v>
                </c:pt>
                <c:pt idx="281">
                  <c:v>90431905350.729004</c:v>
                </c:pt>
                <c:pt idx="282">
                  <c:v>90431905350.729004</c:v>
                </c:pt>
                <c:pt idx="283">
                  <c:v>87979938898.628998</c:v>
                </c:pt>
                <c:pt idx="284">
                  <c:v>87979938898.628998</c:v>
                </c:pt>
                <c:pt idx="285">
                  <c:v>437973613608.34497</c:v>
                </c:pt>
                <c:pt idx="286">
                  <c:v>437973613608.34497</c:v>
                </c:pt>
                <c:pt idx="287">
                  <c:v>84330899596.247803</c:v>
                </c:pt>
                <c:pt idx="288">
                  <c:v>84330899596.247803</c:v>
                </c:pt>
                <c:pt idx="289">
                  <c:v>84893777114.100006</c:v>
                </c:pt>
                <c:pt idx="290">
                  <c:v>84893777114.100006</c:v>
                </c:pt>
                <c:pt idx="291">
                  <c:v>83147990330.637405</c:v>
                </c:pt>
                <c:pt idx="292">
                  <c:v>83147990330.637405</c:v>
                </c:pt>
                <c:pt idx="293">
                  <c:v>90686933190.004501</c:v>
                </c:pt>
                <c:pt idx="294">
                  <c:v>90686933190.004501</c:v>
                </c:pt>
                <c:pt idx="295">
                  <c:v>99766874061.537506</c:v>
                </c:pt>
                <c:pt idx="296">
                  <c:v>99766874061.537506</c:v>
                </c:pt>
                <c:pt idx="297">
                  <c:v>103955629255.07401</c:v>
                </c:pt>
                <c:pt idx="298">
                  <c:v>103955629255.07401</c:v>
                </c:pt>
                <c:pt idx="299">
                  <c:v>84707734263.690994</c:v>
                </c:pt>
                <c:pt idx="300">
                  <c:v>84707734263.690994</c:v>
                </c:pt>
                <c:pt idx="301">
                  <c:v>81831526793.103104</c:v>
                </c:pt>
                <c:pt idx="302">
                  <c:v>81831526793.103104</c:v>
                </c:pt>
                <c:pt idx="303">
                  <c:v>81019370185.047699</c:v>
                </c:pt>
                <c:pt idx="304">
                  <c:v>81019370185.047699</c:v>
                </c:pt>
                <c:pt idx="305">
                  <c:v>80784337994.718994</c:v>
                </c:pt>
                <c:pt idx="306">
                  <c:v>80784337994.718994</c:v>
                </c:pt>
                <c:pt idx="307">
                  <c:v>162282354026.42999</c:v>
                </c:pt>
                <c:pt idx="308">
                  <c:v>162282354026.42999</c:v>
                </c:pt>
                <c:pt idx="309">
                  <c:v>304317363874.95398</c:v>
                </c:pt>
                <c:pt idx="310">
                  <c:v>304317363874.95398</c:v>
                </c:pt>
                <c:pt idx="311">
                  <c:v>79938771989.881607</c:v>
                </c:pt>
                <c:pt idx="312">
                  <c:v>79938771989.881607</c:v>
                </c:pt>
                <c:pt idx="313">
                  <c:v>81432197020.595001</c:v>
                </c:pt>
                <c:pt idx="314">
                  <c:v>81432197020.595001</c:v>
                </c:pt>
                <c:pt idx="315">
                  <c:v>231612517782.797</c:v>
                </c:pt>
                <c:pt idx="316">
                  <c:v>231612517782.797</c:v>
                </c:pt>
                <c:pt idx="317">
                  <c:v>77046484684.932495</c:v>
                </c:pt>
                <c:pt idx="318">
                  <c:v>77046484684.932495</c:v>
                </c:pt>
                <c:pt idx="319">
                  <c:v>76700060066.929398</c:v>
                </c:pt>
                <c:pt idx="320">
                  <c:v>76700060066.929398</c:v>
                </c:pt>
                <c:pt idx="321">
                  <c:v>78251389164.384506</c:v>
                </c:pt>
                <c:pt idx="322">
                  <c:v>78251389164.384506</c:v>
                </c:pt>
                <c:pt idx="323">
                  <c:v>145689714584.77301</c:v>
                </c:pt>
                <c:pt idx="324">
                  <c:v>145689714584.77301</c:v>
                </c:pt>
                <c:pt idx="325">
                  <c:v>76906681772.712906</c:v>
                </c:pt>
                <c:pt idx="326">
                  <c:v>76906681772.712906</c:v>
                </c:pt>
                <c:pt idx="327">
                  <c:v>76969918012.507095</c:v>
                </c:pt>
                <c:pt idx="328">
                  <c:v>76969918012.507095</c:v>
                </c:pt>
                <c:pt idx="329">
                  <c:v>77008409636.729706</c:v>
                </c:pt>
                <c:pt idx="330">
                  <c:v>77008409636.729706</c:v>
                </c:pt>
                <c:pt idx="331">
                  <c:v>97882534093.914505</c:v>
                </c:pt>
                <c:pt idx="332">
                  <c:v>97882534093.914505</c:v>
                </c:pt>
                <c:pt idx="333">
                  <c:v>78864922326.235107</c:v>
                </c:pt>
                <c:pt idx="334">
                  <c:v>78864922326.235107</c:v>
                </c:pt>
                <c:pt idx="335">
                  <c:v>77022573221.400299</c:v>
                </c:pt>
                <c:pt idx="336">
                  <c:v>77022573221.400299</c:v>
                </c:pt>
                <c:pt idx="337">
                  <c:v>76844445315.365997</c:v>
                </c:pt>
                <c:pt idx="338">
                  <c:v>76844445315.365997</c:v>
                </c:pt>
                <c:pt idx="339">
                  <c:v>76742967396.961105</c:v>
                </c:pt>
                <c:pt idx="340">
                  <c:v>76742967396.961105</c:v>
                </c:pt>
                <c:pt idx="341">
                  <c:v>77868222541.441605</c:v>
                </c:pt>
                <c:pt idx="342">
                  <c:v>77868222541.441605</c:v>
                </c:pt>
                <c:pt idx="343">
                  <c:v>88982470747.698593</c:v>
                </c:pt>
                <c:pt idx="344">
                  <c:v>88982470747.698593</c:v>
                </c:pt>
                <c:pt idx="345">
                  <c:v>79206764608.021301</c:v>
                </c:pt>
                <c:pt idx="346">
                  <c:v>79206764608.021301</c:v>
                </c:pt>
                <c:pt idx="347">
                  <c:v>76272653070.691803</c:v>
                </c:pt>
                <c:pt idx="348">
                  <c:v>76272653070.691803</c:v>
                </c:pt>
                <c:pt idx="349">
                  <c:v>84193596140.1465</c:v>
                </c:pt>
                <c:pt idx="350">
                  <c:v>84193596140.1465</c:v>
                </c:pt>
                <c:pt idx="351">
                  <c:v>175222871503.16101</c:v>
                </c:pt>
                <c:pt idx="352">
                  <c:v>175222871503.16101</c:v>
                </c:pt>
                <c:pt idx="353">
                  <c:v>83135909626.065308</c:v>
                </c:pt>
                <c:pt idx="354">
                  <c:v>83135909626.065308</c:v>
                </c:pt>
                <c:pt idx="355">
                  <c:v>75509235856.944199</c:v>
                </c:pt>
                <c:pt idx="356">
                  <c:v>75509235856.944199</c:v>
                </c:pt>
                <c:pt idx="357">
                  <c:v>97495784917.201996</c:v>
                </c:pt>
                <c:pt idx="358">
                  <c:v>97495784917.201996</c:v>
                </c:pt>
                <c:pt idx="359">
                  <c:v>74405392719.877502</c:v>
                </c:pt>
                <c:pt idx="360">
                  <c:v>74405392719.877502</c:v>
                </c:pt>
                <c:pt idx="361">
                  <c:v>76870273028.589005</c:v>
                </c:pt>
                <c:pt idx="362">
                  <c:v>76870273028.589005</c:v>
                </c:pt>
                <c:pt idx="363">
                  <c:v>96296462556.414307</c:v>
                </c:pt>
                <c:pt idx="364">
                  <c:v>96296462556.414307</c:v>
                </c:pt>
                <c:pt idx="365">
                  <c:v>73824852378.789001</c:v>
                </c:pt>
                <c:pt idx="366">
                  <c:v>73824852378.789001</c:v>
                </c:pt>
                <c:pt idx="367">
                  <c:v>85865399022.505997</c:v>
                </c:pt>
                <c:pt idx="368">
                  <c:v>85865399022.505997</c:v>
                </c:pt>
                <c:pt idx="369">
                  <c:v>73361619844.855103</c:v>
                </c:pt>
                <c:pt idx="370">
                  <c:v>73361619844.855103</c:v>
                </c:pt>
                <c:pt idx="371">
                  <c:v>72610200020.475494</c:v>
                </c:pt>
                <c:pt idx="372">
                  <c:v>72610200020.475494</c:v>
                </c:pt>
                <c:pt idx="373">
                  <c:v>74576272203.168594</c:v>
                </c:pt>
                <c:pt idx="374">
                  <c:v>74576272203.168594</c:v>
                </c:pt>
                <c:pt idx="375">
                  <c:v>95448230465.050797</c:v>
                </c:pt>
                <c:pt idx="376">
                  <c:v>95448230465.050797</c:v>
                </c:pt>
                <c:pt idx="377">
                  <c:v>71625747570.661896</c:v>
                </c:pt>
                <c:pt idx="378">
                  <c:v>71625747570.661896</c:v>
                </c:pt>
                <c:pt idx="379">
                  <c:v>71511605741.257401</c:v>
                </c:pt>
                <c:pt idx="380">
                  <c:v>71511605741.257401</c:v>
                </c:pt>
                <c:pt idx="381">
                  <c:v>70994468270.371002</c:v>
                </c:pt>
                <c:pt idx="382">
                  <c:v>70994468270.371002</c:v>
                </c:pt>
                <c:pt idx="383">
                  <c:v>71308899850.059296</c:v>
                </c:pt>
                <c:pt idx="384">
                  <c:v>71308899850.059296</c:v>
                </c:pt>
                <c:pt idx="385">
                  <c:v>71339726475.518906</c:v>
                </c:pt>
                <c:pt idx="386">
                  <c:v>71339726475.518906</c:v>
                </c:pt>
                <c:pt idx="387">
                  <c:v>69544200515.301193</c:v>
                </c:pt>
                <c:pt idx="388">
                  <c:v>69544200515.301193</c:v>
                </c:pt>
                <c:pt idx="389">
                  <c:v>73326960720.014008</c:v>
                </c:pt>
                <c:pt idx="390">
                  <c:v>73326960720.014008</c:v>
                </c:pt>
                <c:pt idx="391">
                  <c:v>69645011912.0746</c:v>
                </c:pt>
                <c:pt idx="392">
                  <c:v>69645011912.0746</c:v>
                </c:pt>
                <c:pt idx="393">
                  <c:v>69032645163.079193</c:v>
                </c:pt>
                <c:pt idx="394">
                  <c:v>69032645163.079193</c:v>
                </c:pt>
                <c:pt idx="395">
                  <c:v>70687785004.649597</c:v>
                </c:pt>
                <c:pt idx="396">
                  <c:v>70687785004.649597</c:v>
                </c:pt>
                <c:pt idx="397">
                  <c:v>68020698695.963699</c:v>
                </c:pt>
                <c:pt idx="398">
                  <c:v>68020698695.963699</c:v>
                </c:pt>
                <c:pt idx="399">
                  <c:v>77888051559.980499</c:v>
                </c:pt>
                <c:pt idx="400">
                  <c:v>77888051559.980499</c:v>
                </c:pt>
                <c:pt idx="401">
                  <c:v>142068835821.32501</c:v>
                </c:pt>
                <c:pt idx="402">
                  <c:v>142068835821.32501</c:v>
                </c:pt>
                <c:pt idx="403">
                  <c:v>85570629830.948807</c:v>
                </c:pt>
                <c:pt idx="404">
                  <c:v>85570629830.948807</c:v>
                </c:pt>
                <c:pt idx="405">
                  <c:v>67886977793.632103</c:v>
                </c:pt>
                <c:pt idx="406">
                  <c:v>67886977793.632103</c:v>
                </c:pt>
                <c:pt idx="407">
                  <c:v>76599415300.563904</c:v>
                </c:pt>
                <c:pt idx="408">
                  <c:v>76599415300.563904</c:v>
                </c:pt>
                <c:pt idx="409">
                  <c:v>66494114214.080299</c:v>
                </c:pt>
                <c:pt idx="410">
                  <c:v>66494114214.080299</c:v>
                </c:pt>
                <c:pt idx="411">
                  <c:v>66240419418.067902</c:v>
                </c:pt>
                <c:pt idx="412">
                  <c:v>66240419418.067902</c:v>
                </c:pt>
                <c:pt idx="413">
                  <c:v>89786629096.175293</c:v>
                </c:pt>
                <c:pt idx="414">
                  <c:v>89786629096.175293</c:v>
                </c:pt>
                <c:pt idx="415">
                  <c:v>66088785746.8881</c:v>
                </c:pt>
                <c:pt idx="416">
                  <c:v>66088785746.8881</c:v>
                </c:pt>
                <c:pt idx="417">
                  <c:v>65807846879.185699</c:v>
                </c:pt>
                <c:pt idx="418">
                  <c:v>65807846879.185699</c:v>
                </c:pt>
                <c:pt idx="419">
                  <c:v>67219706325.237</c:v>
                </c:pt>
                <c:pt idx="420">
                  <c:v>67219706325.237</c:v>
                </c:pt>
                <c:pt idx="421">
                  <c:v>65524491870.569</c:v>
                </c:pt>
                <c:pt idx="422">
                  <c:v>65524491870.569</c:v>
                </c:pt>
                <c:pt idx="423">
                  <c:v>63835192795.381104</c:v>
                </c:pt>
                <c:pt idx="424">
                  <c:v>63835192795.381104</c:v>
                </c:pt>
                <c:pt idx="425">
                  <c:v>65270547128.944702</c:v>
                </c:pt>
                <c:pt idx="426">
                  <c:v>65270547128.944702</c:v>
                </c:pt>
                <c:pt idx="427">
                  <c:v>63462690518.543098</c:v>
                </c:pt>
                <c:pt idx="428">
                  <c:v>63462690518.543098</c:v>
                </c:pt>
                <c:pt idx="429">
                  <c:v>63585330498.750099</c:v>
                </c:pt>
                <c:pt idx="430">
                  <c:v>63585330498.750099</c:v>
                </c:pt>
                <c:pt idx="431">
                  <c:v>72195123674.421799</c:v>
                </c:pt>
                <c:pt idx="432">
                  <c:v>72195123674.421799</c:v>
                </c:pt>
                <c:pt idx="433">
                  <c:v>62563136261.5495</c:v>
                </c:pt>
                <c:pt idx="434">
                  <c:v>62563136261.5495</c:v>
                </c:pt>
                <c:pt idx="435">
                  <c:v>63887681373.866402</c:v>
                </c:pt>
                <c:pt idx="436">
                  <c:v>63887681373.866402</c:v>
                </c:pt>
                <c:pt idx="437">
                  <c:v>62316273312.260597</c:v>
                </c:pt>
                <c:pt idx="438">
                  <c:v>62316273312.260597</c:v>
                </c:pt>
                <c:pt idx="439">
                  <c:v>70859331009.572296</c:v>
                </c:pt>
                <c:pt idx="440">
                  <c:v>70859331009.572296</c:v>
                </c:pt>
                <c:pt idx="441">
                  <c:v>74486208467.704102</c:v>
                </c:pt>
                <c:pt idx="442">
                  <c:v>74486208467.704102</c:v>
                </c:pt>
                <c:pt idx="443">
                  <c:v>64063226508.5784</c:v>
                </c:pt>
                <c:pt idx="444">
                  <c:v>64063226508.5784</c:v>
                </c:pt>
                <c:pt idx="445">
                  <c:v>61274500002.132896</c:v>
                </c:pt>
                <c:pt idx="446">
                  <c:v>61274500002.132896</c:v>
                </c:pt>
                <c:pt idx="447">
                  <c:v>183275869170.86801</c:v>
                </c:pt>
                <c:pt idx="448">
                  <c:v>183275869170.86801</c:v>
                </c:pt>
                <c:pt idx="449">
                  <c:v>66846287581.155701</c:v>
                </c:pt>
                <c:pt idx="450">
                  <c:v>66846287581.155701</c:v>
                </c:pt>
                <c:pt idx="451">
                  <c:v>67267695882.709198</c:v>
                </c:pt>
                <c:pt idx="452">
                  <c:v>67267695882.709198</c:v>
                </c:pt>
                <c:pt idx="453">
                  <c:v>67549301272.043198</c:v>
                </c:pt>
                <c:pt idx="454">
                  <c:v>67549301272.043198</c:v>
                </c:pt>
                <c:pt idx="455">
                  <c:v>59509717352.170799</c:v>
                </c:pt>
                <c:pt idx="456">
                  <c:v>59509717352.170799</c:v>
                </c:pt>
                <c:pt idx="457">
                  <c:v>65289792941.056</c:v>
                </c:pt>
                <c:pt idx="458">
                  <c:v>65289792941.056</c:v>
                </c:pt>
                <c:pt idx="459">
                  <c:v>58819284257.079002</c:v>
                </c:pt>
                <c:pt idx="460">
                  <c:v>58819284257.079002</c:v>
                </c:pt>
                <c:pt idx="461">
                  <c:v>60728452155.4776</c:v>
                </c:pt>
                <c:pt idx="462">
                  <c:v>60728452155.4776</c:v>
                </c:pt>
                <c:pt idx="463">
                  <c:v>70381518314.947998</c:v>
                </c:pt>
                <c:pt idx="464">
                  <c:v>70381518314.947998</c:v>
                </c:pt>
                <c:pt idx="465">
                  <c:v>58180090012.4133</c:v>
                </c:pt>
                <c:pt idx="466">
                  <c:v>58180090012.4133</c:v>
                </c:pt>
                <c:pt idx="467">
                  <c:v>78892999549.9646</c:v>
                </c:pt>
                <c:pt idx="468">
                  <c:v>78892999549.9646</c:v>
                </c:pt>
                <c:pt idx="469">
                  <c:v>58230995602.023697</c:v>
                </c:pt>
                <c:pt idx="470">
                  <c:v>58230995602.023697</c:v>
                </c:pt>
                <c:pt idx="471">
                  <c:v>57857410227.5345</c:v>
                </c:pt>
                <c:pt idx="472">
                  <c:v>57857410227.5345</c:v>
                </c:pt>
                <c:pt idx="473">
                  <c:v>322667204283.01501</c:v>
                </c:pt>
                <c:pt idx="474">
                  <c:v>322667204283.01501</c:v>
                </c:pt>
                <c:pt idx="475">
                  <c:v>149168957501.51401</c:v>
                </c:pt>
                <c:pt idx="476">
                  <c:v>149168957501.51401</c:v>
                </c:pt>
                <c:pt idx="477">
                  <c:v>56122621050.992599</c:v>
                </c:pt>
                <c:pt idx="478">
                  <c:v>56122621050.992599</c:v>
                </c:pt>
                <c:pt idx="479">
                  <c:v>56320827921.177696</c:v>
                </c:pt>
                <c:pt idx="480">
                  <c:v>56320827921.177696</c:v>
                </c:pt>
                <c:pt idx="481">
                  <c:v>57320860314.128998</c:v>
                </c:pt>
                <c:pt idx="482">
                  <c:v>57320860314.128998</c:v>
                </c:pt>
                <c:pt idx="483">
                  <c:v>78326206217.526993</c:v>
                </c:pt>
                <c:pt idx="484">
                  <c:v>78326206217.526993</c:v>
                </c:pt>
                <c:pt idx="485">
                  <c:v>55438269965.788803</c:v>
                </c:pt>
                <c:pt idx="486">
                  <c:v>55438269965.788803</c:v>
                </c:pt>
                <c:pt idx="487">
                  <c:v>55076515350.259804</c:v>
                </c:pt>
                <c:pt idx="488">
                  <c:v>55076515350.259804</c:v>
                </c:pt>
                <c:pt idx="489">
                  <c:v>54744587577.743103</c:v>
                </c:pt>
                <c:pt idx="490">
                  <c:v>54744587577.743103</c:v>
                </c:pt>
                <c:pt idx="491">
                  <c:v>55567908423.127098</c:v>
                </c:pt>
                <c:pt idx="492">
                  <c:v>55567908423.127098</c:v>
                </c:pt>
                <c:pt idx="493">
                  <c:v>59995944882.3936</c:v>
                </c:pt>
                <c:pt idx="494">
                  <c:v>59995944882.3936</c:v>
                </c:pt>
                <c:pt idx="495">
                  <c:v>54836900823.714104</c:v>
                </c:pt>
                <c:pt idx="496">
                  <c:v>54836900823.714104</c:v>
                </c:pt>
                <c:pt idx="497">
                  <c:v>55493091369.984497</c:v>
                </c:pt>
                <c:pt idx="498">
                  <c:v>55493091369.984497</c:v>
                </c:pt>
                <c:pt idx="499">
                  <c:v>53843616962.282303</c:v>
                </c:pt>
                <c:pt idx="500">
                  <c:v>53843616962.282303</c:v>
                </c:pt>
                <c:pt idx="501">
                  <c:v>66959762888.928703</c:v>
                </c:pt>
                <c:pt idx="502">
                  <c:v>66959762888.928703</c:v>
                </c:pt>
                <c:pt idx="503">
                  <c:v>54997199276.104202</c:v>
                </c:pt>
                <c:pt idx="504">
                  <c:v>54997199276.104202</c:v>
                </c:pt>
                <c:pt idx="505">
                  <c:v>53628330475.288597</c:v>
                </c:pt>
                <c:pt idx="506">
                  <c:v>53628330475.288597</c:v>
                </c:pt>
                <c:pt idx="507">
                  <c:v>54211786848.515099</c:v>
                </c:pt>
                <c:pt idx="508">
                  <c:v>54211786848.515099</c:v>
                </c:pt>
                <c:pt idx="509">
                  <c:v>52659541283.816597</c:v>
                </c:pt>
                <c:pt idx="510">
                  <c:v>52659541283.816597</c:v>
                </c:pt>
                <c:pt idx="511">
                  <c:v>52989886067.458397</c:v>
                </c:pt>
                <c:pt idx="512">
                  <c:v>52989886067.458397</c:v>
                </c:pt>
                <c:pt idx="513">
                  <c:v>52659291338.204803</c:v>
                </c:pt>
                <c:pt idx="514">
                  <c:v>52659291338.204803</c:v>
                </c:pt>
                <c:pt idx="515">
                  <c:v>54224784020.330498</c:v>
                </c:pt>
                <c:pt idx="516">
                  <c:v>54224784020.330498</c:v>
                </c:pt>
                <c:pt idx="517">
                  <c:v>52980554764.616501</c:v>
                </c:pt>
                <c:pt idx="518">
                  <c:v>52980554764.616501</c:v>
                </c:pt>
                <c:pt idx="519">
                  <c:v>52526320272.708603</c:v>
                </c:pt>
                <c:pt idx="520">
                  <c:v>52526320272.708603</c:v>
                </c:pt>
                <c:pt idx="521">
                  <c:v>69309168324.972504</c:v>
                </c:pt>
                <c:pt idx="522">
                  <c:v>69309168324.972504</c:v>
                </c:pt>
                <c:pt idx="523">
                  <c:v>51539285051.5728</c:v>
                </c:pt>
                <c:pt idx="524">
                  <c:v>51539285051.5728</c:v>
                </c:pt>
                <c:pt idx="525">
                  <c:v>164211017682.552</c:v>
                </c:pt>
                <c:pt idx="526">
                  <c:v>164211017682.552</c:v>
                </c:pt>
                <c:pt idx="527">
                  <c:v>51147203701.8078</c:v>
                </c:pt>
                <c:pt idx="528">
                  <c:v>51147203701.8078</c:v>
                </c:pt>
                <c:pt idx="529">
                  <c:v>129117570683.286</c:v>
                </c:pt>
                <c:pt idx="530">
                  <c:v>129117570683.286</c:v>
                </c:pt>
                <c:pt idx="531">
                  <c:v>50645062967.631599</c:v>
                </c:pt>
                <c:pt idx="532">
                  <c:v>50645062967.631599</c:v>
                </c:pt>
                <c:pt idx="533">
                  <c:v>50596656834.139503</c:v>
                </c:pt>
                <c:pt idx="534">
                  <c:v>50596656834.139503</c:v>
                </c:pt>
                <c:pt idx="535">
                  <c:v>50269977919.471397</c:v>
                </c:pt>
                <c:pt idx="536">
                  <c:v>50269977919.471397</c:v>
                </c:pt>
                <c:pt idx="537">
                  <c:v>50990821064.003098</c:v>
                </c:pt>
                <c:pt idx="538">
                  <c:v>50990821064.003098</c:v>
                </c:pt>
                <c:pt idx="539">
                  <c:v>50333297474.469498</c:v>
                </c:pt>
                <c:pt idx="540">
                  <c:v>50333297474.469498</c:v>
                </c:pt>
                <c:pt idx="541">
                  <c:v>92252092611.314407</c:v>
                </c:pt>
                <c:pt idx="542">
                  <c:v>92252092611.314407</c:v>
                </c:pt>
                <c:pt idx="543">
                  <c:v>116623706014.90401</c:v>
                </c:pt>
                <c:pt idx="544">
                  <c:v>116623706014.90401</c:v>
                </c:pt>
                <c:pt idx="545">
                  <c:v>48971427150.785301</c:v>
                </c:pt>
                <c:pt idx="546">
                  <c:v>48971427150.785301</c:v>
                </c:pt>
                <c:pt idx="547">
                  <c:v>146990348233.55801</c:v>
                </c:pt>
                <c:pt idx="548">
                  <c:v>146990348233.55801</c:v>
                </c:pt>
                <c:pt idx="549">
                  <c:v>74357403162.405197</c:v>
                </c:pt>
                <c:pt idx="550">
                  <c:v>74357403162.405197</c:v>
                </c:pt>
                <c:pt idx="551">
                  <c:v>48423213108.827499</c:v>
                </c:pt>
                <c:pt idx="552">
                  <c:v>48423213108.827499</c:v>
                </c:pt>
                <c:pt idx="553">
                  <c:v>47887662977.869301</c:v>
                </c:pt>
                <c:pt idx="554">
                  <c:v>47887662977.869301</c:v>
                </c:pt>
                <c:pt idx="555">
                  <c:v>47549153304.240997</c:v>
                </c:pt>
                <c:pt idx="556">
                  <c:v>47549153304.240997</c:v>
                </c:pt>
                <c:pt idx="557">
                  <c:v>47936402372.177101</c:v>
                </c:pt>
                <c:pt idx="558">
                  <c:v>47936402372.177101</c:v>
                </c:pt>
                <c:pt idx="559">
                  <c:v>47741111534.130203</c:v>
                </c:pt>
                <c:pt idx="560">
                  <c:v>47741111534.130203</c:v>
                </c:pt>
                <c:pt idx="561">
                  <c:v>120952514066.272</c:v>
                </c:pt>
                <c:pt idx="562">
                  <c:v>120952514066.272</c:v>
                </c:pt>
                <c:pt idx="563">
                  <c:v>46975611440.283897</c:v>
                </c:pt>
                <c:pt idx="564">
                  <c:v>46975611440.283897</c:v>
                </c:pt>
                <c:pt idx="565">
                  <c:v>48051127408.0093</c:v>
                </c:pt>
                <c:pt idx="566">
                  <c:v>48051127408.0093</c:v>
                </c:pt>
                <c:pt idx="567">
                  <c:v>47191397818.501297</c:v>
                </c:pt>
                <c:pt idx="568">
                  <c:v>47191397818.501297</c:v>
                </c:pt>
                <c:pt idx="569">
                  <c:v>56672751342.641197</c:v>
                </c:pt>
                <c:pt idx="570">
                  <c:v>56672751342.641197</c:v>
                </c:pt>
                <c:pt idx="571">
                  <c:v>49449406475.817497</c:v>
                </c:pt>
                <c:pt idx="572">
                  <c:v>49449406475.817497</c:v>
                </c:pt>
                <c:pt idx="573">
                  <c:v>46879715640.543297</c:v>
                </c:pt>
                <c:pt idx="574">
                  <c:v>46879715640.543297</c:v>
                </c:pt>
                <c:pt idx="575">
                  <c:v>46300341712.310097</c:v>
                </c:pt>
                <c:pt idx="576">
                  <c:v>46300341712.310097</c:v>
                </c:pt>
                <c:pt idx="577">
                  <c:v>46484301682.620499</c:v>
                </c:pt>
                <c:pt idx="578">
                  <c:v>46484301682.620499</c:v>
                </c:pt>
                <c:pt idx="579">
                  <c:v>46630269919.932098</c:v>
                </c:pt>
                <c:pt idx="580">
                  <c:v>46630269919.932098</c:v>
                </c:pt>
                <c:pt idx="581">
                  <c:v>46301341494.757401</c:v>
                </c:pt>
                <c:pt idx="582">
                  <c:v>46301341494.757401</c:v>
                </c:pt>
                <c:pt idx="583">
                  <c:v>46119714350.157402</c:v>
                </c:pt>
                <c:pt idx="584">
                  <c:v>46119714350.157402</c:v>
                </c:pt>
                <c:pt idx="585">
                  <c:v>46977694320.3825</c:v>
                </c:pt>
                <c:pt idx="586">
                  <c:v>46977694320.3825</c:v>
                </c:pt>
                <c:pt idx="587">
                  <c:v>46630519865.5439</c:v>
                </c:pt>
                <c:pt idx="588">
                  <c:v>46630519865.5439</c:v>
                </c:pt>
                <c:pt idx="589">
                  <c:v>46930454599.745796</c:v>
                </c:pt>
                <c:pt idx="590">
                  <c:v>46930454599.745796</c:v>
                </c:pt>
                <c:pt idx="591">
                  <c:v>47415682347.521202</c:v>
                </c:pt>
                <c:pt idx="592">
                  <c:v>47415682347.521202</c:v>
                </c:pt>
                <c:pt idx="593">
                  <c:v>46634685625.741203</c:v>
                </c:pt>
                <c:pt idx="594">
                  <c:v>46634685625.741203</c:v>
                </c:pt>
                <c:pt idx="595">
                  <c:v>47559734335.141998</c:v>
                </c:pt>
                <c:pt idx="596">
                  <c:v>47559734335.141998</c:v>
                </c:pt>
                <c:pt idx="597">
                  <c:v>47257050199.209999</c:v>
                </c:pt>
                <c:pt idx="598">
                  <c:v>47257050199.209999</c:v>
                </c:pt>
                <c:pt idx="599">
                  <c:v>47941984490.8414</c:v>
                </c:pt>
                <c:pt idx="600">
                  <c:v>47941984490.8414</c:v>
                </c:pt>
                <c:pt idx="601">
                  <c:v>47096168540.392303</c:v>
                </c:pt>
                <c:pt idx="602">
                  <c:v>47096168540.392303</c:v>
                </c:pt>
                <c:pt idx="603">
                  <c:v>46642267309.300102</c:v>
                </c:pt>
                <c:pt idx="604">
                  <c:v>46642267309.300102</c:v>
                </c:pt>
                <c:pt idx="605">
                  <c:v>46855720861.807098</c:v>
                </c:pt>
                <c:pt idx="606">
                  <c:v>46855720861.807098</c:v>
                </c:pt>
                <c:pt idx="607">
                  <c:v>46951450031.1399</c:v>
                </c:pt>
                <c:pt idx="608">
                  <c:v>46951450031.1399</c:v>
                </c:pt>
                <c:pt idx="609">
                  <c:v>46228107430.489799</c:v>
                </c:pt>
                <c:pt idx="610">
                  <c:v>46228107430.489799</c:v>
                </c:pt>
                <c:pt idx="611">
                  <c:v>45885931887.887802</c:v>
                </c:pt>
                <c:pt idx="612">
                  <c:v>45885931887.887802</c:v>
                </c:pt>
                <c:pt idx="613">
                  <c:v>45422949299.565697</c:v>
                </c:pt>
                <c:pt idx="614">
                  <c:v>45422949299.565697</c:v>
                </c:pt>
                <c:pt idx="615">
                  <c:v>65939151640.602997</c:v>
                </c:pt>
                <c:pt idx="616">
                  <c:v>65939151640.602997</c:v>
                </c:pt>
                <c:pt idx="617">
                  <c:v>46650432199.286797</c:v>
                </c:pt>
                <c:pt idx="618">
                  <c:v>46650432199.286797</c:v>
                </c:pt>
                <c:pt idx="619">
                  <c:v>45484685865.689003</c:v>
                </c:pt>
                <c:pt idx="620">
                  <c:v>45484685865.689003</c:v>
                </c:pt>
                <c:pt idx="621">
                  <c:v>45617573615.981201</c:v>
                </c:pt>
                <c:pt idx="622">
                  <c:v>45617573615.981201</c:v>
                </c:pt>
                <c:pt idx="623">
                  <c:v>44935555356.487701</c:v>
                </c:pt>
                <c:pt idx="624">
                  <c:v>44935555356.487701</c:v>
                </c:pt>
                <c:pt idx="625">
                  <c:v>45056445717.411903</c:v>
                </c:pt>
                <c:pt idx="626">
                  <c:v>45056445717.411903</c:v>
                </c:pt>
                <c:pt idx="627">
                  <c:v>44493984775.579498</c:v>
                </c:pt>
                <c:pt idx="628">
                  <c:v>44493984775.579498</c:v>
                </c:pt>
                <c:pt idx="629">
                  <c:v>43892365687.892998</c:v>
                </c:pt>
                <c:pt idx="630">
                  <c:v>43892365687.892998</c:v>
                </c:pt>
                <c:pt idx="631">
                  <c:v>51292338787.079903</c:v>
                </c:pt>
                <c:pt idx="632">
                  <c:v>51292338787.079903</c:v>
                </c:pt>
                <c:pt idx="633">
                  <c:v>44474905593.876099</c:v>
                </c:pt>
                <c:pt idx="634">
                  <c:v>44474905593.876099</c:v>
                </c:pt>
                <c:pt idx="635">
                  <c:v>44059079410.986801</c:v>
                </c:pt>
                <c:pt idx="636">
                  <c:v>44059079410.986801</c:v>
                </c:pt>
                <c:pt idx="637">
                  <c:v>43762144024.126999</c:v>
                </c:pt>
                <c:pt idx="638">
                  <c:v>43762144024.126999</c:v>
                </c:pt>
                <c:pt idx="639">
                  <c:v>43194684170.057899</c:v>
                </c:pt>
                <c:pt idx="640">
                  <c:v>43194684170.057899</c:v>
                </c:pt>
                <c:pt idx="641">
                  <c:v>42725702887.051804</c:v>
                </c:pt>
                <c:pt idx="642">
                  <c:v>42725702887.051804</c:v>
                </c:pt>
                <c:pt idx="643">
                  <c:v>45057528815.063202</c:v>
                </c:pt>
                <c:pt idx="644">
                  <c:v>45057528815.063202</c:v>
                </c:pt>
                <c:pt idx="645">
                  <c:v>45419450061</c:v>
                </c:pt>
                <c:pt idx="646">
                  <c:v>45419450061</c:v>
                </c:pt>
                <c:pt idx="647">
                  <c:v>42275300894.525299</c:v>
                </c:pt>
                <c:pt idx="648">
                  <c:v>42275300894.525299</c:v>
                </c:pt>
                <c:pt idx="649">
                  <c:v>42360449032.9571</c:v>
                </c:pt>
                <c:pt idx="650">
                  <c:v>42360449032.9571</c:v>
                </c:pt>
                <c:pt idx="651">
                  <c:v>42030354194.9272</c:v>
                </c:pt>
                <c:pt idx="652">
                  <c:v>42030354194.9272</c:v>
                </c:pt>
                <c:pt idx="653">
                  <c:v>41551458402.651604</c:v>
                </c:pt>
                <c:pt idx="654">
                  <c:v>41551458402.651604</c:v>
                </c:pt>
                <c:pt idx="655">
                  <c:v>41035737290.2323</c:v>
                </c:pt>
                <c:pt idx="656">
                  <c:v>41035737290.2323</c:v>
                </c:pt>
                <c:pt idx="657">
                  <c:v>40629492355.7967</c:v>
                </c:pt>
                <c:pt idx="658">
                  <c:v>40629492355.7967</c:v>
                </c:pt>
                <c:pt idx="659">
                  <c:v>41365415552.2425</c:v>
                </c:pt>
                <c:pt idx="660">
                  <c:v>41365415552.2425</c:v>
                </c:pt>
                <c:pt idx="661">
                  <c:v>40445449070.282303</c:v>
                </c:pt>
                <c:pt idx="662">
                  <c:v>40445449070.282303</c:v>
                </c:pt>
                <c:pt idx="663">
                  <c:v>41326090775.980499</c:v>
                </c:pt>
                <c:pt idx="664">
                  <c:v>41326090775.980499</c:v>
                </c:pt>
                <c:pt idx="665">
                  <c:v>40789374232.167099</c:v>
                </c:pt>
                <c:pt idx="666">
                  <c:v>40789374232.167099</c:v>
                </c:pt>
                <c:pt idx="667">
                  <c:v>40104689886.1474</c:v>
                </c:pt>
                <c:pt idx="668">
                  <c:v>40104689886.1474</c:v>
                </c:pt>
                <c:pt idx="669">
                  <c:v>39940558934.3759</c:v>
                </c:pt>
                <c:pt idx="670">
                  <c:v>39940558934.3759</c:v>
                </c:pt>
                <c:pt idx="671">
                  <c:v>44016505341.771004</c:v>
                </c:pt>
                <c:pt idx="672">
                  <c:v>44016505341.771004</c:v>
                </c:pt>
                <c:pt idx="673">
                  <c:v>55862594299.4804</c:v>
                </c:pt>
                <c:pt idx="674">
                  <c:v>55862594299.4804</c:v>
                </c:pt>
                <c:pt idx="675">
                  <c:v>39428003799.706497</c:v>
                </c:pt>
                <c:pt idx="676">
                  <c:v>39428003799.706497</c:v>
                </c:pt>
                <c:pt idx="677">
                  <c:v>38910866328.820198</c:v>
                </c:pt>
                <c:pt idx="678">
                  <c:v>38910866328.820198</c:v>
                </c:pt>
                <c:pt idx="679">
                  <c:v>39356602669.925697</c:v>
                </c:pt>
                <c:pt idx="680">
                  <c:v>39356602669.925697</c:v>
                </c:pt>
                <c:pt idx="681">
                  <c:v>38486375364.720596</c:v>
                </c:pt>
                <c:pt idx="682">
                  <c:v>38486375364.720596</c:v>
                </c:pt>
                <c:pt idx="683">
                  <c:v>38840298351.078796</c:v>
                </c:pt>
                <c:pt idx="684">
                  <c:v>38840298351.078796</c:v>
                </c:pt>
                <c:pt idx="685">
                  <c:v>37888347162.324097</c:v>
                </c:pt>
                <c:pt idx="686">
                  <c:v>37888347162.324097</c:v>
                </c:pt>
                <c:pt idx="687">
                  <c:v>39025258103.836601</c:v>
                </c:pt>
                <c:pt idx="688">
                  <c:v>39025258103.836601</c:v>
                </c:pt>
                <c:pt idx="689">
                  <c:v>38698829134.780296</c:v>
                </c:pt>
                <c:pt idx="690">
                  <c:v>38698829134.780296</c:v>
                </c:pt>
                <c:pt idx="691">
                  <c:v>37490008840.742897</c:v>
                </c:pt>
                <c:pt idx="692">
                  <c:v>37490008840.742897</c:v>
                </c:pt>
                <c:pt idx="693">
                  <c:v>37667553540.349602</c:v>
                </c:pt>
                <c:pt idx="694">
                  <c:v>37667553540.349602</c:v>
                </c:pt>
                <c:pt idx="695">
                  <c:v>37070266843.268204</c:v>
                </c:pt>
                <c:pt idx="696">
                  <c:v>37070266843.268204</c:v>
                </c:pt>
                <c:pt idx="697">
                  <c:v>36728399566.920898</c:v>
                </c:pt>
                <c:pt idx="698">
                  <c:v>36728399566.920898</c:v>
                </c:pt>
                <c:pt idx="699">
                  <c:v>36473038466.829597</c:v>
                </c:pt>
                <c:pt idx="700">
                  <c:v>36473038466.829597</c:v>
                </c:pt>
                <c:pt idx="701">
                  <c:v>38888037962.939301</c:v>
                </c:pt>
                <c:pt idx="702">
                  <c:v>38888037962.939301</c:v>
                </c:pt>
                <c:pt idx="703">
                  <c:v>36020761882.214401</c:v>
                </c:pt>
                <c:pt idx="704">
                  <c:v>36020761882.214401</c:v>
                </c:pt>
                <c:pt idx="705">
                  <c:v>35983961556.631897</c:v>
                </c:pt>
                <c:pt idx="706">
                  <c:v>35983961556.631897</c:v>
                </c:pt>
                <c:pt idx="707">
                  <c:v>36031284592.472702</c:v>
                </c:pt>
                <c:pt idx="708">
                  <c:v>36031284592.472702</c:v>
                </c:pt>
                <c:pt idx="709">
                  <c:v>37262241736.198196</c:v>
                </c:pt>
                <c:pt idx="710">
                  <c:v>37262241736.198196</c:v>
                </c:pt>
                <c:pt idx="711">
                  <c:v>40745800380.503899</c:v>
                </c:pt>
                <c:pt idx="712">
                  <c:v>40745800380.503899</c:v>
                </c:pt>
                <c:pt idx="713">
                  <c:v>37820603569.996498</c:v>
                </c:pt>
                <c:pt idx="714">
                  <c:v>37820603569.996498</c:v>
                </c:pt>
                <c:pt idx="715">
                  <c:v>38137118029.783401</c:v>
                </c:pt>
                <c:pt idx="716">
                  <c:v>38137118029.783401</c:v>
                </c:pt>
                <c:pt idx="717">
                  <c:v>37233597969.081902</c:v>
                </c:pt>
                <c:pt idx="718">
                  <c:v>37233597969.081902</c:v>
                </c:pt>
                <c:pt idx="719">
                  <c:v>41441315703.036301</c:v>
                </c:pt>
                <c:pt idx="720">
                  <c:v>41441315703.036301</c:v>
                </c:pt>
                <c:pt idx="721">
                  <c:v>35847008024.387199</c:v>
                </c:pt>
                <c:pt idx="722">
                  <c:v>35847008024.387199</c:v>
                </c:pt>
                <c:pt idx="723">
                  <c:v>34176171598.393501</c:v>
                </c:pt>
                <c:pt idx="724">
                  <c:v>34176171598.393501</c:v>
                </c:pt>
                <c:pt idx="725">
                  <c:v>34384118015.919701</c:v>
                </c:pt>
                <c:pt idx="726">
                  <c:v>34384118015.919701</c:v>
                </c:pt>
                <c:pt idx="727">
                  <c:v>33793704823.163799</c:v>
                </c:pt>
                <c:pt idx="728">
                  <c:v>33793704823.163799</c:v>
                </c:pt>
                <c:pt idx="729">
                  <c:v>33703007892.1493</c:v>
                </c:pt>
                <c:pt idx="730">
                  <c:v>33703007892.1493</c:v>
                </c:pt>
                <c:pt idx="731">
                  <c:v>33701941457.538799</c:v>
                </c:pt>
                <c:pt idx="732">
                  <c:v>33701941457.538799</c:v>
                </c:pt>
                <c:pt idx="733">
                  <c:v>33717821335.410702</c:v>
                </c:pt>
                <c:pt idx="734">
                  <c:v>33717821335.410702</c:v>
                </c:pt>
                <c:pt idx="735">
                  <c:v>274729135606.76001</c:v>
                </c:pt>
                <c:pt idx="736">
                  <c:v>274729135606.76001</c:v>
                </c:pt>
                <c:pt idx="737">
                  <c:v>57763347362.280602</c:v>
                </c:pt>
                <c:pt idx="738">
                  <c:v>57763347362.280602</c:v>
                </c:pt>
                <c:pt idx="739">
                  <c:v>31962811558.871399</c:v>
                </c:pt>
                <c:pt idx="740">
                  <c:v>31962811558.871399</c:v>
                </c:pt>
                <c:pt idx="741">
                  <c:v>31939508296.327999</c:v>
                </c:pt>
                <c:pt idx="742">
                  <c:v>31939508296.327999</c:v>
                </c:pt>
                <c:pt idx="743">
                  <c:v>32030296874.067001</c:v>
                </c:pt>
                <c:pt idx="744">
                  <c:v>32030296874.067001</c:v>
                </c:pt>
                <c:pt idx="745">
                  <c:v>78408355008.616806</c:v>
                </c:pt>
                <c:pt idx="746">
                  <c:v>78408355008.616806</c:v>
                </c:pt>
                <c:pt idx="747">
                  <c:v>44098237556.841003</c:v>
                </c:pt>
                <c:pt idx="748">
                  <c:v>44098237556.841003</c:v>
                </c:pt>
                <c:pt idx="749">
                  <c:v>31026381992.611698</c:v>
                </c:pt>
                <c:pt idx="750">
                  <c:v>31026381992.611698</c:v>
                </c:pt>
                <c:pt idx="751">
                  <c:v>30736428419.842499</c:v>
                </c:pt>
                <c:pt idx="752">
                  <c:v>30736428419.842499</c:v>
                </c:pt>
                <c:pt idx="753">
                  <c:v>31163468829.1828</c:v>
                </c:pt>
                <c:pt idx="754">
                  <c:v>31163468829.1828</c:v>
                </c:pt>
                <c:pt idx="755">
                  <c:v>31277752294.434101</c:v>
                </c:pt>
                <c:pt idx="756">
                  <c:v>31277752294.434101</c:v>
                </c:pt>
                <c:pt idx="757">
                  <c:v>31576978849.402401</c:v>
                </c:pt>
                <c:pt idx="758">
                  <c:v>31576978849.402401</c:v>
                </c:pt>
                <c:pt idx="759">
                  <c:v>30442134124.947701</c:v>
                </c:pt>
                <c:pt idx="760">
                  <c:v>30442134124.947701</c:v>
                </c:pt>
                <c:pt idx="761">
                  <c:v>30657870514.042801</c:v>
                </c:pt>
                <c:pt idx="762">
                  <c:v>30657870514.042801</c:v>
                </c:pt>
                <c:pt idx="763">
                  <c:v>29981659324.2644</c:v>
                </c:pt>
                <c:pt idx="764">
                  <c:v>29981659324.2644</c:v>
                </c:pt>
                <c:pt idx="765">
                  <c:v>29440485417.040001</c:v>
                </c:pt>
                <c:pt idx="766">
                  <c:v>29440485417.040001</c:v>
                </c:pt>
                <c:pt idx="767">
                  <c:v>40679981369.387299</c:v>
                </c:pt>
                <c:pt idx="768">
                  <c:v>40679981369.387299</c:v>
                </c:pt>
                <c:pt idx="769">
                  <c:v>182191438476.32101</c:v>
                </c:pt>
                <c:pt idx="770">
                  <c:v>182191438476.32101</c:v>
                </c:pt>
                <c:pt idx="771">
                  <c:v>28449117805.299</c:v>
                </c:pt>
                <c:pt idx="772">
                  <c:v>28449117805.299</c:v>
                </c:pt>
                <c:pt idx="773">
                  <c:v>28615848191.433498</c:v>
                </c:pt>
                <c:pt idx="774">
                  <c:v>28615848191.433498</c:v>
                </c:pt>
                <c:pt idx="775">
                  <c:v>28876658105.862801</c:v>
                </c:pt>
                <c:pt idx="776">
                  <c:v>28876658105.862801</c:v>
                </c:pt>
                <c:pt idx="777">
                  <c:v>28629403575.115398</c:v>
                </c:pt>
                <c:pt idx="778">
                  <c:v>28629403575.115398</c:v>
                </c:pt>
                <c:pt idx="779">
                  <c:v>28953491386.940899</c:v>
                </c:pt>
                <c:pt idx="780">
                  <c:v>28953491386.940899</c:v>
                </c:pt>
                <c:pt idx="781">
                  <c:v>32520731822.088799</c:v>
                </c:pt>
                <c:pt idx="782">
                  <c:v>32520731822.088799</c:v>
                </c:pt>
                <c:pt idx="783">
                  <c:v>28160072368.252701</c:v>
                </c:pt>
                <c:pt idx="784">
                  <c:v>28160072368.252701</c:v>
                </c:pt>
                <c:pt idx="785">
                  <c:v>27998390883.4771</c:v>
                </c:pt>
                <c:pt idx="786">
                  <c:v>27998390883.4771</c:v>
                </c:pt>
                <c:pt idx="787">
                  <c:v>28512204077.726002</c:v>
                </c:pt>
                <c:pt idx="788">
                  <c:v>28512204077.726002</c:v>
                </c:pt>
                <c:pt idx="789">
                  <c:v>28685982930.114399</c:v>
                </c:pt>
                <c:pt idx="790">
                  <c:v>28685982930.114399</c:v>
                </c:pt>
                <c:pt idx="791">
                  <c:v>27927039742.8186</c:v>
                </c:pt>
                <c:pt idx="792">
                  <c:v>27927039742.8186</c:v>
                </c:pt>
                <c:pt idx="793">
                  <c:v>27373893440.7873</c:v>
                </c:pt>
                <c:pt idx="794">
                  <c:v>27373893440.7873</c:v>
                </c:pt>
                <c:pt idx="795">
                  <c:v>29935852625.135399</c:v>
                </c:pt>
                <c:pt idx="796">
                  <c:v>29935852625.135399</c:v>
                </c:pt>
                <c:pt idx="797">
                  <c:v>27850839657.2906</c:v>
                </c:pt>
                <c:pt idx="798">
                  <c:v>27850839657.2906</c:v>
                </c:pt>
                <c:pt idx="799">
                  <c:v>27462957393.804401</c:v>
                </c:pt>
                <c:pt idx="800">
                  <c:v>27462957393.804401</c:v>
                </c:pt>
                <c:pt idx="801">
                  <c:v>27289336840.303501</c:v>
                </c:pt>
                <c:pt idx="802">
                  <c:v>27289336840.303501</c:v>
                </c:pt>
                <c:pt idx="803">
                  <c:v>27176753005.2127</c:v>
                </c:pt>
                <c:pt idx="804">
                  <c:v>27176753005.2127</c:v>
                </c:pt>
                <c:pt idx="805">
                  <c:v>26728517207.988899</c:v>
                </c:pt>
                <c:pt idx="806">
                  <c:v>26728517207.988899</c:v>
                </c:pt>
                <c:pt idx="807">
                  <c:v>26570060021.605999</c:v>
                </c:pt>
                <c:pt idx="808">
                  <c:v>26570060021.605999</c:v>
                </c:pt>
                <c:pt idx="809">
                  <c:v>26995684072.479198</c:v>
                </c:pt>
                <c:pt idx="810">
                  <c:v>26995684072.479198</c:v>
                </c:pt>
                <c:pt idx="811">
                  <c:v>26492710186.2635</c:v>
                </c:pt>
                <c:pt idx="812">
                  <c:v>26492710186.2635</c:v>
                </c:pt>
                <c:pt idx="813">
                  <c:v>28899944705.365398</c:v>
                </c:pt>
                <c:pt idx="814">
                  <c:v>28899944705.365398</c:v>
                </c:pt>
                <c:pt idx="815">
                  <c:v>26512805813.455002</c:v>
                </c:pt>
                <c:pt idx="816">
                  <c:v>26512805813.455002</c:v>
                </c:pt>
                <c:pt idx="817">
                  <c:v>26267309233.510799</c:v>
                </c:pt>
                <c:pt idx="818">
                  <c:v>26267309233.510799</c:v>
                </c:pt>
                <c:pt idx="819">
                  <c:v>27411243646.715801</c:v>
                </c:pt>
                <c:pt idx="820">
                  <c:v>27411243646.715801</c:v>
                </c:pt>
                <c:pt idx="821">
                  <c:v>25715271023.692001</c:v>
                </c:pt>
                <c:pt idx="822">
                  <c:v>25715271023.692001</c:v>
                </c:pt>
                <c:pt idx="823">
                  <c:v>25680028692.423199</c:v>
                </c:pt>
                <c:pt idx="824">
                  <c:v>25680028692.423199</c:v>
                </c:pt>
                <c:pt idx="825">
                  <c:v>25529703069.945301</c:v>
                </c:pt>
                <c:pt idx="826">
                  <c:v>25529703069.945301</c:v>
                </c:pt>
                <c:pt idx="827">
                  <c:v>25128690330.317501</c:v>
                </c:pt>
                <c:pt idx="828">
                  <c:v>25128690330.317501</c:v>
                </c:pt>
                <c:pt idx="829">
                  <c:v>24457461389.734901</c:v>
                </c:pt>
                <c:pt idx="830">
                  <c:v>24457461389.734901</c:v>
                </c:pt>
                <c:pt idx="831">
                  <c:v>52789679632.378601</c:v>
                </c:pt>
                <c:pt idx="832">
                  <c:v>52789679632.378601</c:v>
                </c:pt>
                <c:pt idx="833">
                  <c:v>24280633200.882099</c:v>
                </c:pt>
                <c:pt idx="834">
                  <c:v>24280633200.882099</c:v>
                </c:pt>
                <c:pt idx="835">
                  <c:v>24054315780.886101</c:v>
                </c:pt>
                <c:pt idx="836">
                  <c:v>24054315780.886101</c:v>
                </c:pt>
                <c:pt idx="837">
                  <c:v>24257421585.063099</c:v>
                </c:pt>
                <c:pt idx="838">
                  <c:v>24257421585.063099</c:v>
                </c:pt>
                <c:pt idx="839">
                  <c:v>25183111821.534302</c:v>
                </c:pt>
                <c:pt idx="840">
                  <c:v>25183111821.534302</c:v>
                </c:pt>
                <c:pt idx="841">
                  <c:v>23708316070.4231</c:v>
                </c:pt>
                <c:pt idx="842">
                  <c:v>23708316070.4231</c:v>
                </c:pt>
                <c:pt idx="843">
                  <c:v>23970209082.503601</c:v>
                </c:pt>
                <c:pt idx="844">
                  <c:v>23970209082.503601</c:v>
                </c:pt>
                <c:pt idx="845">
                  <c:v>23177256628.9575</c:v>
                </c:pt>
                <c:pt idx="846">
                  <c:v>23177256628.9575</c:v>
                </c:pt>
                <c:pt idx="847">
                  <c:v>22646922029.7663</c:v>
                </c:pt>
                <c:pt idx="848">
                  <c:v>22646922029.7663</c:v>
                </c:pt>
                <c:pt idx="849">
                  <c:v>22619228055.974998</c:v>
                </c:pt>
                <c:pt idx="850">
                  <c:v>22619228055.974998</c:v>
                </c:pt>
                <c:pt idx="851">
                  <c:v>22757722919.492699</c:v>
                </c:pt>
                <c:pt idx="852">
                  <c:v>22757722919.492699</c:v>
                </c:pt>
                <c:pt idx="853">
                  <c:v>22371157036.229</c:v>
                </c:pt>
                <c:pt idx="854">
                  <c:v>22371157036.229</c:v>
                </c:pt>
                <c:pt idx="855">
                  <c:v>22494305239.18</c:v>
                </c:pt>
                <c:pt idx="856">
                  <c:v>22494305239.18</c:v>
                </c:pt>
                <c:pt idx="857">
                  <c:v>22244334632.784</c:v>
                </c:pt>
                <c:pt idx="858">
                  <c:v>22244334632.784</c:v>
                </c:pt>
                <c:pt idx="859">
                  <c:v>21955072576.207401</c:v>
                </c:pt>
                <c:pt idx="860">
                  <c:v>21955072576.207401</c:v>
                </c:pt>
                <c:pt idx="861">
                  <c:v>24289189672.327301</c:v>
                </c:pt>
                <c:pt idx="862">
                  <c:v>24289189672.327301</c:v>
                </c:pt>
                <c:pt idx="863">
                  <c:v>22539970302.4622</c:v>
                </c:pt>
                <c:pt idx="864">
                  <c:v>22539970302.4622</c:v>
                </c:pt>
                <c:pt idx="865">
                  <c:v>24226803247.6133</c:v>
                </c:pt>
                <c:pt idx="866">
                  <c:v>24226803247.6133</c:v>
                </c:pt>
                <c:pt idx="867">
                  <c:v>23835213457.551601</c:v>
                </c:pt>
                <c:pt idx="868">
                  <c:v>23835213457.551601</c:v>
                </c:pt>
                <c:pt idx="869">
                  <c:v>32188004223.6143</c:v>
                </c:pt>
                <c:pt idx="870">
                  <c:v>32188004223.6143</c:v>
                </c:pt>
                <c:pt idx="871">
                  <c:v>29466671385.639801</c:v>
                </c:pt>
                <c:pt idx="872">
                  <c:v>29466671385.639801</c:v>
                </c:pt>
                <c:pt idx="873">
                  <c:v>27780846554.456402</c:v>
                </c:pt>
                <c:pt idx="874">
                  <c:v>27780846554.456402</c:v>
                </c:pt>
                <c:pt idx="875">
                  <c:v>25124716195.089298</c:v>
                </c:pt>
                <c:pt idx="876">
                  <c:v>25124716195.089298</c:v>
                </c:pt>
                <c:pt idx="877">
                  <c:v>22932393244.563301</c:v>
                </c:pt>
                <c:pt idx="878">
                  <c:v>22932393244.563301</c:v>
                </c:pt>
                <c:pt idx="879">
                  <c:v>24162183975.433601</c:v>
                </c:pt>
                <c:pt idx="880">
                  <c:v>24162183975.433601</c:v>
                </c:pt>
                <c:pt idx="881">
                  <c:v>21298698736.4883</c:v>
                </c:pt>
                <c:pt idx="882">
                  <c:v>21298698736.4883</c:v>
                </c:pt>
                <c:pt idx="883">
                  <c:v>20426930100.010201</c:v>
                </c:pt>
                <c:pt idx="884">
                  <c:v>20426930100.010201</c:v>
                </c:pt>
                <c:pt idx="885">
                  <c:v>64288094244.025803</c:v>
                </c:pt>
                <c:pt idx="886">
                  <c:v>64288094244.025803</c:v>
                </c:pt>
                <c:pt idx="887">
                  <c:v>21873731942.596001</c:v>
                </c:pt>
                <c:pt idx="888">
                  <c:v>21873731942.596001</c:v>
                </c:pt>
                <c:pt idx="889">
                  <c:v>21824059418.004002</c:v>
                </c:pt>
                <c:pt idx="890">
                  <c:v>21824059418.004002</c:v>
                </c:pt>
                <c:pt idx="891">
                  <c:v>19251610849.479099</c:v>
                </c:pt>
                <c:pt idx="892">
                  <c:v>19251610849.479099</c:v>
                </c:pt>
                <c:pt idx="893">
                  <c:v>20923746992.6544</c:v>
                </c:pt>
                <c:pt idx="894">
                  <c:v>20923746992.6544</c:v>
                </c:pt>
                <c:pt idx="895">
                  <c:v>21658728727.295601</c:v>
                </c:pt>
                <c:pt idx="896">
                  <c:v>21658728727.295601</c:v>
                </c:pt>
                <c:pt idx="897">
                  <c:v>20904676142.471401</c:v>
                </c:pt>
                <c:pt idx="898">
                  <c:v>20904676142.471401</c:v>
                </c:pt>
                <c:pt idx="899">
                  <c:v>18792602396.385201</c:v>
                </c:pt>
                <c:pt idx="900">
                  <c:v>18792602396.385201</c:v>
                </c:pt>
                <c:pt idx="901">
                  <c:v>18351665011.026901</c:v>
                </c:pt>
                <c:pt idx="902">
                  <c:v>18351665011.026901</c:v>
                </c:pt>
                <c:pt idx="903">
                  <c:v>20626894920.998501</c:v>
                </c:pt>
                <c:pt idx="904">
                  <c:v>20626894920.998501</c:v>
                </c:pt>
                <c:pt idx="905">
                  <c:v>20042205482.753601</c:v>
                </c:pt>
                <c:pt idx="906">
                  <c:v>20042205482.753601</c:v>
                </c:pt>
                <c:pt idx="907">
                  <c:v>19010196714.528198</c:v>
                </c:pt>
                <c:pt idx="908">
                  <c:v>19010196714.528198</c:v>
                </c:pt>
                <c:pt idx="909">
                  <c:v>19689723849.423698</c:v>
                </c:pt>
                <c:pt idx="910">
                  <c:v>19689723849.423698</c:v>
                </c:pt>
                <c:pt idx="911">
                  <c:v>20745019217.151699</c:v>
                </c:pt>
                <c:pt idx="912">
                  <c:v>20745019217.151699</c:v>
                </c:pt>
                <c:pt idx="913">
                  <c:v>21858360287.468102</c:v>
                </c:pt>
                <c:pt idx="914">
                  <c:v>21858360287.468102</c:v>
                </c:pt>
                <c:pt idx="915">
                  <c:v>19476586894.6917</c:v>
                </c:pt>
                <c:pt idx="916">
                  <c:v>19476586894.6917</c:v>
                </c:pt>
                <c:pt idx="917">
                  <c:v>20194322382.116299</c:v>
                </c:pt>
                <c:pt idx="918">
                  <c:v>20194322382.116299</c:v>
                </c:pt>
                <c:pt idx="919">
                  <c:v>22270495606.822601</c:v>
                </c:pt>
                <c:pt idx="920">
                  <c:v>22270495606.822601</c:v>
                </c:pt>
                <c:pt idx="921">
                  <c:v>22365958167.502701</c:v>
                </c:pt>
                <c:pt idx="922">
                  <c:v>22365958167.502701</c:v>
                </c:pt>
                <c:pt idx="923">
                  <c:v>21780227289.2085</c:v>
                </c:pt>
                <c:pt idx="924">
                  <c:v>21780227289.2085</c:v>
                </c:pt>
                <c:pt idx="925">
                  <c:v>19409659791.362701</c:v>
                </c:pt>
                <c:pt idx="926">
                  <c:v>19409659791.362701</c:v>
                </c:pt>
                <c:pt idx="927">
                  <c:v>19532341429.1717</c:v>
                </c:pt>
                <c:pt idx="928">
                  <c:v>19532341429.1717</c:v>
                </c:pt>
                <c:pt idx="929">
                  <c:v>21315786684.817402</c:v>
                </c:pt>
                <c:pt idx="930">
                  <c:v>21315786684.817402</c:v>
                </c:pt>
                <c:pt idx="931">
                  <c:v>24623358623.830101</c:v>
                </c:pt>
                <c:pt idx="932">
                  <c:v>24623358623.830101</c:v>
                </c:pt>
                <c:pt idx="933">
                  <c:v>27700239094.639702</c:v>
                </c:pt>
                <c:pt idx="934">
                  <c:v>27700239094.639702</c:v>
                </c:pt>
                <c:pt idx="935">
                  <c:v>31722138929.235699</c:v>
                </c:pt>
                <c:pt idx="936">
                  <c:v>31722138929.235699</c:v>
                </c:pt>
                <c:pt idx="937">
                  <c:v>23176573444.285198</c:v>
                </c:pt>
                <c:pt idx="938">
                  <c:v>23176573444.285198</c:v>
                </c:pt>
                <c:pt idx="939">
                  <c:v>24593765063.388901</c:v>
                </c:pt>
                <c:pt idx="940">
                  <c:v>24593765063.388901</c:v>
                </c:pt>
                <c:pt idx="941">
                  <c:v>27188142193.591999</c:v>
                </c:pt>
                <c:pt idx="942">
                  <c:v>27188142193.591999</c:v>
                </c:pt>
                <c:pt idx="943">
                  <c:v>26881017357.2897</c:v>
                </c:pt>
                <c:pt idx="944">
                  <c:v>26881017357.2897</c:v>
                </c:pt>
                <c:pt idx="945">
                  <c:v>21753083195.763302</c:v>
                </c:pt>
                <c:pt idx="946">
                  <c:v>21753083195.763302</c:v>
                </c:pt>
                <c:pt idx="947">
                  <c:v>17042916461.378</c:v>
                </c:pt>
                <c:pt idx="948">
                  <c:v>17042916461.378</c:v>
                </c:pt>
                <c:pt idx="949">
                  <c:v>15794046548.8043</c:v>
                </c:pt>
                <c:pt idx="950">
                  <c:v>15794046548.8043</c:v>
                </c:pt>
                <c:pt idx="951">
                  <c:v>15643929214.3363</c:v>
                </c:pt>
                <c:pt idx="952">
                  <c:v>15643929214.3363</c:v>
                </c:pt>
                <c:pt idx="953">
                  <c:v>15475074290.501101</c:v>
                </c:pt>
                <c:pt idx="954">
                  <c:v>15475074290.501101</c:v>
                </c:pt>
                <c:pt idx="955">
                  <c:v>15232493742.694901</c:v>
                </c:pt>
                <c:pt idx="956">
                  <c:v>15232493742.694901</c:v>
                </c:pt>
                <c:pt idx="957">
                  <c:v>15226261765.4398</c:v>
                </c:pt>
                <c:pt idx="958">
                  <c:v>15226261765.4398</c:v>
                </c:pt>
                <c:pt idx="959">
                  <c:v>15022964336.2938</c:v>
                </c:pt>
                <c:pt idx="960">
                  <c:v>15022964336.2938</c:v>
                </c:pt>
                <c:pt idx="961">
                  <c:v>14617385923.4897</c:v>
                </c:pt>
                <c:pt idx="962">
                  <c:v>14617385923.4897</c:v>
                </c:pt>
                <c:pt idx="963">
                  <c:v>14729736476.009501</c:v>
                </c:pt>
                <c:pt idx="964">
                  <c:v>14729736476.009501</c:v>
                </c:pt>
                <c:pt idx="965">
                  <c:v>14702334105.431999</c:v>
                </c:pt>
                <c:pt idx="966">
                  <c:v>14702334105.431999</c:v>
                </c:pt>
                <c:pt idx="967">
                  <c:v>14690003455.2481</c:v>
                </c:pt>
                <c:pt idx="968">
                  <c:v>14690003455.2481</c:v>
                </c:pt>
                <c:pt idx="969">
                  <c:v>14319217471.6115</c:v>
                </c:pt>
                <c:pt idx="970">
                  <c:v>14319217471.6115</c:v>
                </c:pt>
                <c:pt idx="971">
                  <c:v>18436354915.837002</c:v>
                </c:pt>
                <c:pt idx="972">
                  <c:v>18436354915.837002</c:v>
                </c:pt>
                <c:pt idx="973">
                  <c:v>25556963804.676102</c:v>
                </c:pt>
                <c:pt idx="974">
                  <c:v>25556963804.676102</c:v>
                </c:pt>
                <c:pt idx="975">
                  <c:v>26281089568.243301</c:v>
                </c:pt>
                <c:pt idx="976">
                  <c:v>26281089568.243301</c:v>
                </c:pt>
                <c:pt idx="977">
                  <c:v>19141118226.007301</c:v>
                </c:pt>
                <c:pt idx="978">
                  <c:v>19141118226.007301</c:v>
                </c:pt>
                <c:pt idx="979">
                  <c:v>14487614161.8251</c:v>
                </c:pt>
                <c:pt idx="980">
                  <c:v>14487614161.8251</c:v>
                </c:pt>
                <c:pt idx="981">
                  <c:v>14152862003.8946</c:v>
                </c:pt>
                <c:pt idx="982">
                  <c:v>14152862003.8946</c:v>
                </c:pt>
                <c:pt idx="983">
                  <c:v>14370622952.445499</c:v>
                </c:pt>
                <c:pt idx="984">
                  <c:v>14370622952.445499</c:v>
                </c:pt>
                <c:pt idx="985">
                  <c:v>14430118339.5826</c:v>
                </c:pt>
                <c:pt idx="986">
                  <c:v>14430118339.5826</c:v>
                </c:pt>
                <c:pt idx="987">
                  <c:v>17127972953.0854</c:v>
                </c:pt>
                <c:pt idx="988">
                  <c:v>17127972953.0854</c:v>
                </c:pt>
                <c:pt idx="989">
                  <c:v>51986954305.409798</c:v>
                </c:pt>
                <c:pt idx="990">
                  <c:v>51986954305.409798</c:v>
                </c:pt>
                <c:pt idx="991">
                  <c:v>25759611375.2314</c:v>
                </c:pt>
                <c:pt idx="992">
                  <c:v>25759611375.2314</c:v>
                </c:pt>
                <c:pt idx="993">
                  <c:v>18511621871.080799</c:v>
                </c:pt>
                <c:pt idx="994">
                  <c:v>18511621871.080799</c:v>
                </c:pt>
                <c:pt idx="995">
                  <c:v>13937600511.462</c:v>
                </c:pt>
                <c:pt idx="996">
                  <c:v>13937600511.462</c:v>
                </c:pt>
                <c:pt idx="997">
                  <c:v>13295131979.2813</c:v>
                </c:pt>
                <c:pt idx="998">
                  <c:v>13295131979.2813</c:v>
                </c:pt>
                <c:pt idx="999">
                  <c:v>13203293629.972799</c:v>
                </c:pt>
                <c:pt idx="1000">
                  <c:v>13203293629.972799</c:v>
                </c:pt>
                <c:pt idx="1001">
                  <c:v>13208167569.403601</c:v>
                </c:pt>
                <c:pt idx="1002">
                  <c:v>13208167569.403601</c:v>
                </c:pt>
                <c:pt idx="1003">
                  <c:v>13102257282.148701</c:v>
                </c:pt>
                <c:pt idx="1004">
                  <c:v>13102257282.148701</c:v>
                </c:pt>
                <c:pt idx="1005">
                  <c:v>13222389474.716999</c:v>
                </c:pt>
                <c:pt idx="1006">
                  <c:v>13222389474.716999</c:v>
                </c:pt>
                <c:pt idx="1007">
                  <c:v>12730238233.4937</c:v>
                </c:pt>
                <c:pt idx="1008">
                  <c:v>12730238233.4937</c:v>
                </c:pt>
                <c:pt idx="1009">
                  <c:v>12640232818.672001</c:v>
                </c:pt>
                <c:pt idx="1010">
                  <c:v>12640232818.672001</c:v>
                </c:pt>
                <c:pt idx="1011">
                  <c:v>13597166256.622601</c:v>
                </c:pt>
                <c:pt idx="1012">
                  <c:v>13597166256.622601</c:v>
                </c:pt>
                <c:pt idx="1013">
                  <c:v>12564507629.8064</c:v>
                </c:pt>
                <c:pt idx="1014">
                  <c:v>12564507629.8064</c:v>
                </c:pt>
                <c:pt idx="1015">
                  <c:v>13585635432.396601</c:v>
                </c:pt>
                <c:pt idx="1016">
                  <c:v>13585635432.396601</c:v>
                </c:pt>
                <c:pt idx="1017">
                  <c:v>16988170040.865801</c:v>
                </c:pt>
                <c:pt idx="1018">
                  <c:v>16988170040.865801</c:v>
                </c:pt>
                <c:pt idx="1019">
                  <c:v>17939771305.764</c:v>
                </c:pt>
                <c:pt idx="1020">
                  <c:v>17939771305.764</c:v>
                </c:pt>
                <c:pt idx="1021">
                  <c:v>14850326902.1994</c:v>
                </c:pt>
                <c:pt idx="1022">
                  <c:v>14850326902.1994</c:v>
                </c:pt>
                <c:pt idx="1023">
                  <c:v>13218198719.9585</c:v>
                </c:pt>
                <c:pt idx="1024">
                  <c:v>13218198719.9585</c:v>
                </c:pt>
                <c:pt idx="1025">
                  <c:v>12249601153.4557</c:v>
                </c:pt>
                <c:pt idx="1026">
                  <c:v>12249601153.4557</c:v>
                </c:pt>
                <c:pt idx="1027">
                  <c:v>12282435675.3304</c:v>
                </c:pt>
                <c:pt idx="1028">
                  <c:v>12282435675.3304</c:v>
                </c:pt>
                <c:pt idx="1029">
                  <c:v>12570039759.3484</c:v>
                </c:pt>
                <c:pt idx="1030">
                  <c:v>12570039759.3484</c:v>
                </c:pt>
                <c:pt idx="1031">
                  <c:v>12303264476.316601</c:v>
                </c:pt>
                <c:pt idx="1032">
                  <c:v>12303264476.316601</c:v>
                </c:pt>
                <c:pt idx="1033">
                  <c:v>12116930022.693701</c:v>
                </c:pt>
                <c:pt idx="1034">
                  <c:v>12116930022.693701</c:v>
                </c:pt>
                <c:pt idx="1035">
                  <c:v>11613581218.060301</c:v>
                </c:pt>
                <c:pt idx="1036">
                  <c:v>11613581218.060301</c:v>
                </c:pt>
                <c:pt idx="1037">
                  <c:v>12212384251.8535</c:v>
                </c:pt>
                <c:pt idx="1038">
                  <c:v>12212384251.8535</c:v>
                </c:pt>
                <c:pt idx="1039">
                  <c:v>11778478669.708099</c:v>
                </c:pt>
                <c:pt idx="1040">
                  <c:v>11778478669.708099</c:v>
                </c:pt>
                <c:pt idx="1041">
                  <c:v>11783285956.9758</c:v>
                </c:pt>
                <c:pt idx="1042">
                  <c:v>11783285956.9758</c:v>
                </c:pt>
                <c:pt idx="1043">
                  <c:v>11717733554.5119</c:v>
                </c:pt>
                <c:pt idx="1044">
                  <c:v>11717733554.5119</c:v>
                </c:pt>
                <c:pt idx="1045">
                  <c:v>11789717890.720301</c:v>
                </c:pt>
                <c:pt idx="1046">
                  <c:v>11789717890.720301</c:v>
                </c:pt>
                <c:pt idx="1047">
                  <c:v>12426296037.9821</c:v>
                </c:pt>
                <c:pt idx="1048">
                  <c:v>12426296037.9821</c:v>
                </c:pt>
                <c:pt idx="1049">
                  <c:v>15434933025.2404</c:v>
                </c:pt>
                <c:pt idx="1050">
                  <c:v>15434933025.2404</c:v>
                </c:pt>
                <c:pt idx="1051">
                  <c:v>19802191043.229</c:v>
                </c:pt>
                <c:pt idx="1052">
                  <c:v>19802191043.229</c:v>
                </c:pt>
                <c:pt idx="1053">
                  <c:v>12042012991.3064</c:v>
                </c:pt>
                <c:pt idx="1054">
                  <c:v>12042012991.3064</c:v>
                </c:pt>
                <c:pt idx="1055">
                  <c:v>11162587687.5858</c:v>
                </c:pt>
                <c:pt idx="1056">
                  <c:v>11162587687.5858</c:v>
                </c:pt>
                <c:pt idx="1057">
                  <c:v>11229764736.526699</c:v>
                </c:pt>
                <c:pt idx="1058">
                  <c:v>11229764736.526699</c:v>
                </c:pt>
                <c:pt idx="1059">
                  <c:v>11096093823.3174</c:v>
                </c:pt>
                <c:pt idx="1060">
                  <c:v>11096093823.3174</c:v>
                </c:pt>
                <c:pt idx="1061">
                  <c:v>14964160465.3494</c:v>
                </c:pt>
                <c:pt idx="1062">
                  <c:v>14964160465.3494</c:v>
                </c:pt>
                <c:pt idx="1063">
                  <c:v>18864545074.991699</c:v>
                </c:pt>
                <c:pt idx="1064">
                  <c:v>18864545074.991699</c:v>
                </c:pt>
                <c:pt idx="1065">
                  <c:v>11522376064.301701</c:v>
                </c:pt>
                <c:pt idx="1066">
                  <c:v>11522376064.301701</c:v>
                </c:pt>
                <c:pt idx="1067">
                  <c:v>11008579533.093599</c:v>
                </c:pt>
                <c:pt idx="1068">
                  <c:v>11008579533.093599</c:v>
                </c:pt>
                <c:pt idx="1069">
                  <c:v>10548596292.113501</c:v>
                </c:pt>
                <c:pt idx="1070">
                  <c:v>10548596292.113501</c:v>
                </c:pt>
                <c:pt idx="1071">
                  <c:v>10422457073.340799</c:v>
                </c:pt>
                <c:pt idx="1072">
                  <c:v>10422457073.340799</c:v>
                </c:pt>
                <c:pt idx="1073">
                  <c:v>10237738934.6745</c:v>
                </c:pt>
                <c:pt idx="1074">
                  <c:v>10237738934.6745</c:v>
                </c:pt>
                <c:pt idx="1075">
                  <c:v>10171345048.6507</c:v>
                </c:pt>
                <c:pt idx="1076">
                  <c:v>10171345048.6507</c:v>
                </c:pt>
                <c:pt idx="1077">
                  <c:v>10056436719.3699</c:v>
                </c:pt>
                <c:pt idx="1078">
                  <c:v>10056436719.3699</c:v>
                </c:pt>
                <c:pt idx="1079">
                  <c:v>10803682452.031799</c:v>
                </c:pt>
                <c:pt idx="1080">
                  <c:v>10803682452.031799</c:v>
                </c:pt>
                <c:pt idx="1081">
                  <c:v>11116980944.9464</c:v>
                </c:pt>
                <c:pt idx="1082">
                  <c:v>11116980944.9464</c:v>
                </c:pt>
                <c:pt idx="1083">
                  <c:v>11565533339.9452</c:v>
                </c:pt>
                <c:pt idx="1084">
                  <c:v>11565533339.9452</c:v>
                </c:pt>
                <c:pt idx="1085">
                  <c:v>10814405118.779499</c:v>
                </c:pt>
                <c:pt idx="1086">
                  <c:v>10814405118.779499</c:v>
                </c:pt>
                <c:pt idx="1087">
                  <c:v>10160464083.015499</c:v>
                </c:pt>
                <c:pt idx="1088">
                  <c:v>10160464083.015499</c:v>
                </c:pt>
                <c:pt idx="1089">
                  <c:v>10217876590.054001</c:v>
                </c:pt>
                <c:pt idx="1090">
                  <c:v>10217876590.054001</c:v>
                </c:pt>
                <c:pt idx="1091">
                  <c:v>18396446933.147301</c:v>
                </c:pt>
                <c:pt idx="1092">
                  <c:v>18396446933.147301</c:v>
                </c:pt>
                <c:pt idx="1093">
                  <c:v>15667357449.6856</c:v>
                </c:pt>
                <c:pt idx="1094">
                  <c:v>15667357449.6856</c:v>
                </c:pt>
                <c:pt idx="1095">
                  <c:v>16808409156.834101</c:v>
                </c:pt>
                <c:pt idx="1096">
                  <c:v>16808409156.834101</c:v>
                </c:pt>
                <c:pt idx="1097">
                  <c:v>12902542406.772301</c:v>
                </c:pt>
                <c:pt idx="1098">
                  <c:v>12902542406.772301</c:v>
                </c:pt>
                <c:pt idx="1099">
                  <c:v>10305599168.2876</c:v>
                </c:pt>
                <c:pt idx="1100">
                  <c:v>10305599168.2876</c:v>
                </c:pt>
                <c:pt idx="1101">
                  <c:v>9551679887.7897491</c:v>
                </c:pt>
                <c:pt idx="1102">
                  <c:v>9551679887.7897491</c:v>
                </c:pt>
                <c:pt idx="1103">
                  <c:v>9866136462.0391998</c:v>
                </c:pt>
                <c:pt idx="1104">
                  <c:v>9866136462.0391998</c:v>
                </c:pt>
                <c:pt idx="1105">
                  <c:v>9236315177.8173103</c:v>
                </c:pt>
                <c:pt idx="1106">
                  <c:v>9236315177.8173103</c:v>
                </c:pt>
                <c:pt idx="1107">
                  <c:v>9197098711.3204193</c:v>
                </c:pt>
                <c:pt idx="1108">
                  <c:v>9197098711.3204193</c:v>
                </c:pt>
                <c:pt idx="1109">
                  <c:v>9278089421.0753098</c:v>
                </c:pt>
                <c:pt idx="1110">
                  <c:v>9278089421.0753098</c:v>
                </c:pt>
                <c:pt idx="1111">
                  <c:v>9491293027.9704399</c:v>
                </c:pt>
                <c:pt idx="1112">
                  <c:v>9491293027.9704399</c:v>
                </c:pt>
                <c:pt idx="1113">
                  <c:v>8949494256.7164001</c:v>
                </c:pt>
                <c:pt idx="1114">
                  <c:v>8949494256.7164001</c:v>
                </c:pt>
                <c:pt idx="1115">
                  <c:v>8945545116.0494099</c:v>
                </c:pt>
                <c:pt idx="1116">
                  <c:v>8945545116.0494099</c:v>
                </c:pt>
                <c:pt idx="1117">
                  <c:v>9318305670.0195408</c:v>
                </c:pt>
                <c:pt idx="1118">
                  <c:v>9318305670.0195408</c:v>
                </c:pt>
                <c:pt idx="1119">
                  <c:v>9045756643.3544102</c:v>
                </c:pt>
                <c:pt idx="1120">
                  <c:v>9045756643.3544102</c:v>
                </c:pt>
                <c:pt idx="1121">
                  <c:v>8974430497.2571297</c:v>
                </c:pt>
                <c:pt idx="1122">
                  <c:v>8974430497.2571297</c:v>
                </c:pt>
                <c:pt idx="1123">
                  <c:v>10801091349.1891</c:v>
                </c:pt>
                <c:pt idx="1124">
                  <c:v>10801091349.1891</c:v>
                </c:pt>
                <c:pt idx="1125">
                  <c:v>15198267856.914301</c:v>
                </c:pt>
                <c:pt idx="1126">
                  <c:v>15198267856.914301</c:v>
                </c:pt>
                <c:pt idx="1127">
                  <c:v>16324356153.434299</c:v>
                </c:pt>
                <c:pt idx="1128">
                  <c:v>16324356153.434299</c:v>
                </c:pt>
                <c:pt idx="1129">
                  <c:v>14100265115.644199</c:v>
                </c:pt>
                <c:pt idx="1130">
                  <c:v>14100265115.644199</c:v>
                </c:pt>
                <c:pt idx="1131">
                  <c:v>11746027397.771601</c:v>
                </c:pt>
                <c:pt idx="1132">
                  <c:v>11746027397.771601</c:v>
                </c:pt>
                <c:pt idx="1133">
                  <c:v>9916183905.0489197</c:v>
                </c:pt>
                <c:pt idx="1134">
                  <c:v>9916183905.0489197</c:v>
                </c:pt>
                <c:pt idx="1135">
                  <c:v>10488276084.457399</c:v>
                </c:pt>
                <c:pt idx="1136">
                  <c:v>10488276084.457399</c:v>
                </c:pt>
                <c:pt idx="1137">
                  <c:v>10919423933.3521</c:v>
                </c:pt>
                <c:pt idx="1138">
                  <c:v>10919423933.3521</c:v>
                </c:pt>
                <c:pt idx="1139">
                  <c:v>10076049118.3785</c:v>
                </c:pt>
                <c:pt idx="1140">
                  <c:v>10076049118.3785</c:v>
                </c:pt>
                <c:pt idx="1141">
                  <c:v>9591562875.9181995</c:v>
                </c:pt>
                <c:pt idx="1142">
                  <c:v>9591562875.9181995</c:v>
                </c:pt>
                <c:pt idx="1143">
                  <c:v>10128437718.619101</c:v>
                </c:pt>
                <c:pt idx="1144">
                  <c:v>10128437718.619101</c:v>
                </c:pt>
                <c:pt idx="1145">
                  <c:v>10480969341.0714</c:v>
                </c:pt>
                <c:pt idx="1146">
                  <c:v>10480969341.0714</c:v>
                </c:pt>
                <c:pt idx="1147">
                  <c:v>10436953918.827299</c:v>
                </c:pt>
                <c:pt idx="1148">
                  <c:v>10436953918.827299</c:v>
                </c:pt>
                <c:pt idx="1149">
                  <c:v>10197997582.3927</c:v>
                </c:pt>
                <c:pt idx="1150">
                  <c:v>10197997582.3927</c:v>
                </c:pt>
                <c:pt idx="1151">
                  <c:v>8771507986.5287991</c:v>
                </c:pt>
                <c:pt idx="1152">
                  <c:v>8771507986.5287991</c:v>
                </c:pt>
                <c:pt idx="1153">
                  <c:v>9128080396.3724098</c:v>
                </c:pt>
                <c:pt idx="1154">
                  <c:v>9128080396.3724098</c:v>
                </c:pt>
                <c:pt idx="1155">
                  <c:v>11079497434.6915</c:v>
                </c:pt>
                <c:pt idx="1156">
                  <c:v>11079497434.6915</c:v>
                </c:pt>
                <c:pt idx="1157">
                  <c:v>11668352633.133699</c:v>
                </c:pt>
                <c:pt idx="1158">
                  <c:v>11668352633.133699</c:v>
                </c:pt>
                <c:pt idx="1159">
                  <c:v>9994941767.3380909</c:v>
                </c:pt>
                <c:pt idx="1160">
                  <c:v>9994941767.3380909</c:v>
                </c:pt>
                <c:pt idx="1161">
                  <c:v>8090506172.5235205</c:v>
                </c:pt>
                <c:pt idx="1162">
                  <c:v>8090506172.5235205</c:v>
                </c:pt>
                <c:pt idx="1163">
                  <c:v>7982371369.32337</c:v>
                </c:pt>
                <c:pt idx="1164">
                  <c:v>7982371369.32337</c:v>
                </c:pt>
                <c:pt idx="1165">
                  <c:v>8651767375.4191093</c:v>
                </c:pt>
                <c:pt idx="1166">
                  <c:v>8651767375.4191093</c:v>
                </c:pt>
                <c:pt idx="1167">
                  <c:v>8576558740.8179998</c:v>
                </c:pt>
                <c:pt idx="1168">
                  <c:v>8576558740.8179998</c:v>
                </c:pt>
                <c:pt idx="1169">
                  <c:v>7723394389.3808699</c:v>
                </c:pt>
                <c:pt idx="1170">
                  <c:v>7723394389.3808699</c:v>
                </c:pt>
                <c:pt idx="1171">
                  <c:v>7463159349.8587999</c:v>
                </c:pt>
                <c:pt idx="1172">
                  <c:v>7463159349.8587999</c:v>
                </c:pt>
                <c:pt idx="1173">
                  <c:v>7772158778.2498503</c:v>
                </c:pt>
                <c:pt idx="1174">
                  <c:v>7772158778.2498503</c:v>
                </c:pt>
                <c:pt idx="1175">
                  <c:v>7809783924.3514004</c:v>
                </c:pt>
                <c:pt idx="1176">
                  <c:v>7809783924.3514004</c:v>
                </c:pt>
                <c:pt idx="1177">
                  <c:v>8095680046.6885004</c:v>
                </c:pt>
                <c:pt idx="1178">
                  <c:v>8095680046.6885004</c:v>
                </c:pt>
                <c:pt idx="1179">
                  <c:v>8256778325.0364704</c:v>
                </c:pt>
                <c:pt idx="1180">
                  <c:v>8256778325.0364704</c:v>
                </c:pt>
                <c:pt idx="1181">
                  <c:v>8089481395.5150003</c:v>
                </c:pt>
                <c:pt idx="1182">
                  <c:v>8089481395.5150003</c:v>
                </c:pt>
                <c:pt idx="1183">
                  <c:v>8185660466.9490604</c:v>
                </c:pt>
                <c:pt idx="1184">
                  <c:v>8185660466.9490604</c:v>
                </c:pt>
                <c:pt idx="1185">
                  <c:v>8217803472.6310196</c:v>
                </c:pt>
                <c:pt idx="1186">
                  <c:v>8217803472.6310196</c:v>
                </c:pt>
                <c:pt idx="1187">
                  <c:v>8202640105.5130396</c:v>
                </c:pt>
                <c:pt idx="1188">
                  <c:v>8202640105.5130396</c:v>
                </c:pt>
                <c:pt idx="1189">
                  <c:v>8437847257.7700396</c:v>
                </c:pt>
                <c:pt idx="1190">
                  <c:v>8437847257.7700396</c:v>
                </c:pt>
                <c:pt idx="1191">
                  <c:v>8465041340.3376703</c:v>
                </c:pt>
                <c:pt idx="1192">
                  <c:v>8465041340.3376703</c:v>
                </c:pt>
                <c:pt idx="1193">
                  <c:v>10578573102.492901</c:v>
                </c:pt>
                <c:pt idx="1194">
                  <c:v>10578573102.492901</c:v>
                </c:pt>
                <c:pt idx="1195">
                  <c:v>13265105179.779499</c:v>
                </c:pt>
                <c:pt idx="1196">
                  <c:v>13265105179.779499</c:v>
                </c:pt>
                <c:pt idx="1197">
                  <c:v>8308392093.8803701</c:v>
                </c:pt>
                <c:pt idx="1198">
                  <c:v>8308392093.8803701</c:v>
                </c:pt>
                <c:pt idx="1199">
                  <c:v>8019704912.2110996</c:v>
                </c:pt>
                <c:pt idx="1200">
                  <c:v>8019704912.2110996</c:v>
                </c:pt>
                <c:pt idx="1201">
                  <c:v>8651617408.0520096</c:v>
                </c:pt>
                <c:pt idx="1202">
                  <c:v>8651617408.0520096</c:v>
                </c:pt>
                <c:pt idx="1203">
                  <c:v>9308057899.9343109</c:v>
                </c:pt>
                <c:pt idx="1204">
                  <c:v>9308057899.9343109</c:v>
                </c:pt>
                <c:pt idx="1205">
                  <c:v>8521179124.7557802</c:v>
                </c:pt>
                <c:pt idx="1206">
                  <c:v>8521179124.7557802</c:v>
                </c:pt>
                <c:pt idx="1207">
                  <c:v>8076692511.7094498</c:v>
                </c:pt>
                <c:pt idx="1208">
                  <c:v>8076692511.7094498</c:v>
                </c:pt>
                <c:pt idx="1209">
                  <c:v>8113509500.3327303</c:v>
                </c:pt>
                <c:pt idx="1210">
                  <c:v>8113509500.3327303</c:v>
                </c:pt>
                <c:pt idx="1211">
                  <c:v>8328154460.2561102</c:v>
                </c:pt>
                <c:pt idx="1212">
                  <c:v>8328154460.2561102</c:v>
                </c:pt>
                <c:pt idx="1213">
                  <c:v>11629402775.2894</c:v>
                </c:pt>
                <c:pt idx="1214">
                  <c:v>11629402775.2894</c:v>
                </c:pt>
                <c:pt idx="1215">
                  <c:v>13377714009.431499</c:v>
                </c:pt>
                <c:pt idx="1216">
                  <c:v>13377714009.431499</c:v>
                </c:pt>
                <c:pt idx="1217">
                  <c:v>13521607698.165001</c:v>
                </c:pt>
                <c:pt idx="1218">
                  <c:v>13521607698.165001</c:v>
                </c:pt>
                <c:pt idx="1219">
                  <c:v>12418697691.382299</c:v>
                </c:pt>
                <c:pt idx="1220">
                  <c:v>12418697691.382299</c:v>
                </c:pt>
                <c:pt idx="1221">
                  <c:v>12457097668.8806</c:v>
                </c:pt>
                <c:pt idx="1222">
                  <c:v>12457097668.8806</c:v>
                </c:pt>
                <c:pt idx="1223">
                  <c:v>559479173998.40503</c:v>
                </c:pt>
                <c:pt idx="1224">
                  <c:v>559479173998.40503</c:v>
                </c:pt>
                <c:pt idx="1225">
                  <c:v>12853911322.229601</c:v>
                </c:pt>
                <c:pt idx="1226">
                  <c:v>12853911322.229601</c:v>
                </c:pt>
                <c:pt idx="1227">
                  <c:v>15554015446.239</c:v>
                </c:pt>
                <c:pt idx="1228">
                  <c:v>15554015446.239</c:v>
                </c:pt>
                <c:pt idx="1229">
                  <c:v>12804896987.7488</c:v>
                </c:pt>
                <c:pt idx="1230">
                  <c:v>12804896987.7488</c:v>
                </c:pt>
                <c:pt idx="1231">
                  <c:v>11251376700.43</c:v>
                </c:pt>
                <c:pt idx="1232">
                  <c:v>11251376700.43</c:v>
                </c:pt>
                <c:pt idx="1233">
                  <c:v>8101595426.1686001</c:v>
                </c:pt>
                <c:pt idx="1234">
                  <c:v>8101595426.1686001</c:v>
                </c:pt>
                <c:pt idx="1235">
                  <c:v>9730224369.8437996</c:v>
                </c:pt>
                <c:pt idx="1236">
                  <c:v>9730224369.8437996</c:v>
                </c:pt>
                <c:pt idx="1237">
                  <c:v>7548090868.7602901</c:v>
                </c:pt>
                <c:pt idx="1238">
                  <c:v>7548090868.7602901</c:v>
                </c:pt>
                <c:pt idx="1239">
                  <c:v>6587058322.77563</c:v>
                </c:pt>
                <c:pt idx="1240">
                  <c:v>6587058322.77563</c:v>
                </c:pt>
                <c:pt idx="1241">
                  <c:v>6463110293.8667202</c:v>
                </c:pt>
                <c:pt idx="1242">
                  <c:v>6463110293.8667202</c:v>
                </c:pt>
                <c:pt idx="1243">
                  <c:v>6390751039.24053</c:v>
                </c:pt>
                <c:pt idx="1244">
                  <c:v>6390751039.24053</c:v>
                </c:pt>
                <c:pt idx="1245">
                  <c:v>6507950536.6298904</c:v>
                </c:pt>
                <c:pt idx="1246">
                  <c:v>6507950536.6298904</c:v>
                </c:pt>
                <c:pt idx="1247">
                  <c:v>6449279970.0118599</c:v>
                </c:pt>
                <c:pt idx="1248">
                  <c:v>6449279970.0118599</c:v>
                </c:pt>
                <c:pt idx="1249">
                  <c:v>6337254346.7874699</c:v>
                </c:pt>
                <c:pt idx="1250">
                  <c:v>6337254346.7874699</c:v>
                </c:pt>
                <c:pt idx="1251">
                  <c:v>6402515146.03755</c:v>
                </c:pt>
                <c:pt idx="1252">
                  <c:v>6402515146.03755</c:v>
                </c:pt>
                <c:pt idx="1253">
                  <c:v>6560530761.8395596</c:v>
                </c:pt>
                <c:pt idx="1254">
                  <c:v>6560530761.8395596</c:v>
                </c:pt>
                <c:pt idx="1255">
                  <c:v>7904171718.90063</c:v>
                </c:pt>
                <c:pt idx="1256">
                  <c:v>7904171718.90063</c:v>
                </c:pt>
                <c:pt idx="1257">
                  <c:v>7867338067.2365704</c:v>
                </c:pt>
                <c:pt idx="1258">
                  <c:v>7867338067.2365704</c:v>
                </c:pt>
                <c:pt idx="1259">
                  <c:v>6094948739.1543598</c:v>
                </c:pt>
                <c:pt idx="1260">
                  <c:v>6094948739.1543598</c:v>
                </c:pt>
                <c:pt idx="1261">
                  <c:v>6201067314.4190502</c:v>
                </c:pt>
                <c:pt idx="1262">
                  <c:v>6201067314.4190502</c:v>
                </c:pt>
                <c:pt idx="1263">
                  <c:v>5953996077.1202803</c:v>
                </c:pt>
                <c:pt idx="1264">
                  <c:v>5953996077.1202803</c:v>
                </c:pt>
                <c:pt idx="1265">
                  <c:v>5824349288.2615404</c:v>
                </c:pt>
                <c:pt idx="1266">
                  <c:v>5824349288.2615404</c:v>
                </c:pt>
                <c:pt idx="1267">
                  <c:v>5870855835.10361</c:v>
                </c:pt>
                <c:pt idx="1268">
                  <c:v>5870855835.10361</c:v>
                </c:pt>
                <c:pt idx="1269">
                  <c:v>6059814717.6507702</c:v>
                </c:pt>
                <c:pt idx="1270">
                  <c:v>6059814717.6507702</c:v>
                </c:pt>
                <c:pt idx="1271">
                  <c:v>6236534596.73841</c:v>
                </c:pt>
                <c:pt idx="1272">
                  <c:v>6236534596.73841</c:v>
                </c:pt>
                <c:pt idx="1273">
                  <c:v>6574769330.1937504</c:v>
                </c:pt>
                <c:pt idx="1274">
                  <c:v>6574769330.1937504</c:v>
                </c:pt>
                <c:pt idx="1275">
                  <c:v>6806368934.1199303</c:v>
                </c:pt>
                <c:pt idx="1276">
                  <c:v>6806368934.1199303</c:v>
                </c:pt>
                <c:pt idx="1277">
                  <c:v>6718354752.6724796</c:v>
                </c:pt>
                <c:pt idx="1278">
                  <c:v>6718354752.6724796</c:v>
                </c:pt>
                <c:pt idx="1279">
                  <c:v>16309351085.203899</c:v>
                </c:pt>
                <c:pt idx="1280">
                  <c:v>16309351085.203899</c:v>
                </c:pt>
                <c:pt idx="1281">
                  <c:v>35048406800.013603</c:v>
                </c:pt>
                <c:pt idx="1282">
                  <c:v>35048406800.013603</c:v>
                </c:pt>
                <c:pt idx="1283">
                  <c:v>36305908167.716003</c:v>
                </c:pt>
                <c:pt idx="1284">
                  <c:v>36305908167.716003</c:v>
                </c:pt>
                <c:pt idx="1285">
                  <c:v>18942303154.8335</c:v>
                </c:pt>
                <c:pt idx="1286">
                  <c:v>18942303154.8335</c:v>
                </c:pt>
                <c:pt idx="1287">
                  <c:v>8171788485.4922199</c:v>
                </c:pt>
                <c:pt idx="1288">
                  <c:v>8171788485.4922199</c:v>
                </c:pt>
                <c:pt idx="1289">
                  <c:v>6738317075.5376997</c:v>
                </c:pt>
                <c:pt idx="1290">
                  <c:v>6738317075.5376997</c:v>
                </c:pt>
                <c:pt idx="1291">
                  <c:v>6263886978.1935396</c:v>
                </c:pt>
                <c:pt idx="1292">
                  <c:v>6263886978.1935396</c:v>
                </c:pt>
                <c:pt idx="1293">
                  <c:v>6222371012.06777</c:v>
                </c:pt>
                <c:pt idx="1294">
                  <c:v>6222371012.06777</c:v>
                </c:pt>
                <c:pt idx="1295">
                  <c:v>5886993990.1077499</c:v>
                </c:pt>
                <c:pt idx="1296">
                  <c:v>5886993990.1077499</c:v>
                </c:pt>
                <c:pt idx="1297">
                  <c:v>5681871957.9952698</c:v>
                </c:pt>
                <c:pt idx="1298">
                  <c:v>5681871957.9952698</c:v>
                </c:pt>
                <c:pt idx="1299">
                  <c:v>7618767156.2667904</c:v>
                </c:pt>
                <c:pt idx="1300">
                  <c:v>7618767156.2667904</c:v>
                </c:pt>
                <c:pt idx="1301">
                  <c:v>7642370353.5444002</c:v>
                </c:pt>
                <c:pt idx="1302">
                  <c:v>7642370353.5444002</c:v>
                </c:pt>
                <c:pt idx="1303">
                  <c:v>6397099657.7811298</c:v>
                </c:pt>
                <c:pt idx="1304">
                  <c:v>6397099657.7811298</c:v>
                </c:pt>
                <c:pt idx="1305">
                  <c:v>5976557834.3485804</c:v>
                </c:pt>
                <c:pt idx="1306">
                  <c:v>5976557834.3485804</c:v>
                </c:pt>
                <c:pt idx="1307">
                  <c:v>14923286026.294001</c:v>
                </c:pt>
                <c:pt idx="1308">
                  <c:v>14923286026.294001</c:v>
                </c:pt>
                <c:pt idx="1309">
                  <c:v>35509189866.951599</c:v>
                </c:pt>
                <c:pt idx="1310">
                  <c:v>35509189866.951599</c:v>
                </c:pt>
                <c:pt idx="1311">
                  <c:v>38160246330.398499</c:v>
                </c:pt>
                <c:pt idx="1312">
                  <c:v>38160246330.398499</c:v>
                </c:pt>
                <c:pt idx="1313">
                  <c:v>20107974504.747799</c:v>
                </c:pt>
                <c:pt idx="1314">
                  <c:v>20107974504.747799</c:v>
                </c:pt>
                <c:pt idx="1315">
                  <c:v>8078017223.4521704</c:v>
                </c:pt>
                <c:pt idx="1316">
                  <c:v>8078017223.4521704</c:v>
                </c:pt>
                <c:pt idx="1317">
                  <c:v>6575485840.94767</c:v>
                </c:pt>
                <c:pt idx="1318">
                  <c:v>6575485840.94767</c:v>
                </c:pt>
                <c:pt idx="1319">
                  <c:v>5830681243.7613602</c:v>
                </c:pt>
                <c:pt idx="1320">
                  <c:v>5830681243.7613602</c:v>
                </c:pt>
                <c:pt idx="1321">
                  <c:v>5438933154.8121796</c:v>
                </c:pt>
                <c:pt idx="1322">
                  <c:v>5438933154.8121796</c:v>
                </c:pt>
                <c:pt idx="1323">
                  <c:v>5241306158.4465904</c:v>
                </c:pt>
                <c:pt idx="1324">
                  <c:v>5241306158.4465904</c:v>
                </c:pt>
                <c:pt idx="1325">
                  <c:v>5152575466.2452097</c:v>
                </c:pt>
                <c:pt idx="1326">
                  <c:v>5152575466.2452097</c:v>
                </c:pt>
                <c:pt idx="1327">
                  <c:v>5013741509.8474598</c:v>
                </c:pt>
                <c:pt idx="1328">
                  <c:v>5013741509.8474598</c:v>
                </c:pt>
                <c:pt idx="1329">
                  <c:v>5152562135.8125801</c:v>
                </c:pt>
                <c:pt idx="1330">
                  <c:v>5152562135.8125801</c:v>
                </c:pt>
                <c:pt idx="1331">
                  <c:v>5423169918.22579</c:v>
                </c:pt>
                <c:pt idx="1332">
                  <c:v>5423169918.22579</c:v>
                </c:pt>
                <c:pt idx="1333">
                  <c:v>5363542059.9144297</c:v>
                </c:pt>
                <c:pt idx="1334">
                  <c:v>5363542059.9144297</c:v>
                </c:pt>
                <c:pt idx="1335">
                  <c:v>5459978575.3286695</c:v>
                </c:pt>
                <c:pt idx="1336">
                  <c:v>5459978575.3286695</c:v>
                </c:pt>
                <c:pt idx="1337">
                  <c:v>5313108867.5104303</c:v>
                </c:pt>
                <c:pt idx="1338">
                  <c:v>5313108867.5104303</c:v>
                </c:pt>
                <c:pt idx="1339">
                  <c:v>5173652546.5392103</c:v>
                </c:pt>
                <c:pt idx="1340">
                  <c:v>5173652546.5392103</c:v>
                </c:pt>
                <c:pt idx="1341">
                  <c:v>5392391615.5844498</c:v>
                </c:pt>
                <c:pt idx="1342">
                  <c:v>5392391615.5844498</c:v>
                </c:pt>
                <c:pt idx="1343">
                  <c:v>5535003083.3290701</c:v>
                </c:pt>
                <c:pt idx="1344">
                  <c:v>5535003083.3290701</c:v>
                </c:pt>
                <c:pt idx="1345">
                  <c:v>5241347816.0485601</c:v>
                </c:pt>
                <c:pt idx="1346">
                  <c:v>5241347816.0485601</c:v>
                </c:pt>
                <c:pt idx="1347">
                  <c:v>15614935523.3634</c:v>
                </c:pt>
                <c:pt idx="1348">
                  <c:v>15614935523.3634</c:v>
                </c:pt>
                <c:pt idx="1349">
                  <c:v>38805147666.534401</c:v>
                </c:pt>
                <c:pt idx="1350">
                  <c:v>38805147666.534401</c:v>
                </c:pt>
                <c:pt idx="1351">
                  <c:v>42411237981.281998</c:v>
                </c:pt>
                <c:pt idx="1352">
                  <c:v>42411237981.281998</c:v>
                </c:pt>
                <c:pt idx="1353">
                  <c:v>22179407094.349602</c:v>
                </c:pt>
                <c:pt idx="1354">
                  <c:v>22179407094.349602</c:v>
                </c:pt>
                <c:pt idx="1355">
                  <c:v>8652383907.9283009</c:v>
                </c:pt>
                <c:pt idx="1356">
                  <c:v>8652383907.9283009</c:v>
                </c:pt>
                <c:pt idx="1357">
                  <c:v>6862240109.8854198</c:v>
                </c:pt>
                <c:pt idx="1358">
                  <c:v>6862240109.8854198</c:v>
                </c:pt>
                <c:pt idx="1359">
                  <c:v>14970392442.6045</c:v>
                </c:pt>
                <c:pt idx="1360">
                  <c:v>14970392442.6045</c:v>
                </c:pt>
                <c:pt idx="1361">
                  <c:v>5461519906.6016598</c:v>
                </c:pt>
                <c:pt idx="1362">
                  <c:v>5461519906.6016598</c:v>
                </c:pt>
                <c:pt idx="1363">
                  <c:v>5207050279.1925802</c:v>
                </c:pt>
                <c:pt idx="1364">
                  <c:v>5207050279.1925802</c:v>
                </c:pt>
                <c:pt idx="1365">
                  <c:v>5702720754.6304598</c:v>
                </c:pt>
                <c:pt idx="1366">
                  <c:v>5702720754.6304598</c:v>
                </c:pt>
                <c:pt idx="1367">
                  <c:v>6181321611.0840998</c:v>
                </c:pt>
                <c:pt idx="1368">
                  <c:v>6181321611.0840998</c:v>
                </c:pt>
                <c:pt idx="1369">
                  <c:v>5411880708.0912504</c:v>
                </c:pt>
                <c:pt idx="1370">
                  <c:v>5411880708.0912504</c:v>
                </c:pt>
                <c:pt idx="1371">
                  <c:v>4977319435.2908802</c:v>
                </c:pt>
                <c:pt idx="1372">
                  <c:v>4977319435.2908802</c:v>
                </c:pt>
                <c:pt idx="1373">
                  <c:v>6134548455.5894003</c:v>
                </c:pt>
                <c:pt idx="1374">
                  <c:v>6134548455.5894003</c:v>
                </c:pt>
                <c:pt idx="1375">
                  <c:v>6651677594.9553404</c:v>
                </c:pt>
                <c:pt idx="1376">
                  <c:v>6651677594.9553404</c:v>
                </c:pt>
                <c:pt idx="1377">
                  <c:v>6412754584.6023998</c:v>
                </c:pt>
                <c:pt idx="1378">
                  <c:v>6412754584.6023998</c:v>
                </c:pt>
                <c:pt idx="1379">
                  <c:v>6384469072.86308</c:v>
                </c:pt>
                <c:pt idx="1380">
                  <c:v>6384469072.86308</c:v>
                </c:pt>
                <c:pt idx="1381">
                  <c:v>152827994628.36899</c:v>
                </c:pt>
                <c:pt idx="1382">
                  <c:v>152827994628.36899</c:v>
                </c:pt>
                <c:pt idx="1383">
                  <c:v>5992904277.3625803</c:v>
                </c:pt>
                <c:pt idx="1384">
                  <c:v>5992904277.3625803</c:v>
                </c:pt>
                <c:pt idx="1385">
                  <c:v>6118010387.6063204</c:v>
                </c:pt>
                <c:pt idx="1386">
                  <c:v>6118010387.6063204</c:v>
                </c:pt>
                <c:pt idx="1387">
                  <c:v>6195626831.6014404</c:v>
                </c:pt>
                <c:pt idx="1388">
                  <c:v>6195626831.6014404</c:v>
                </c:pt>
                <c:pt idx="1389">
                  <c:v>6332522043.2033997</c:v>
                </c:pt>
                <c:pt idx="1390">
                  <c:v>6332522043.2033997</c:v>
                </c:pt>
                <c:pt idx="1391">
                  <c:v>6443306269.8890104</c:v>
                </c:pt>
                <c:pt idx="1392">
                  <c:v>6443306269.8890104</c:v>
                </c:pt>
                <c:pt idx="1393">
                  <c:v>5296240871.3197298</c:v>
                </c:pt>
                <c:pt idx="1394">
                  <c:v>5296240871.3197298</c:v>
                </c:pt>
                <c:pt idx="1395">
                  <c:v>4254484224.23281</c:v>
                </c:pt>
                <c:pt idx="1396">
                  <c:v>4254484224.23281</c:v>
                </c:pt>
                <c:pt idx="1397">
                  <c:v>4237442932.4179101</c:v>
                </c:pt>
                <c:pt idx="1398">
                  <c:v>4237442932.4179101</c:v>
                </c:pt>
                <c:pt idx="1399">
                  <c:v>4907157202.5927095</c:v>
                </c:pt>
                <c:pt idx="1400">
                  <c:v>4907157202.5927095</c:v>
                </c:pt>
                <c:pt idx="1401">
                  <c:v>5234294350.8825798</c:v>
                </c:pt>
                <c:pt idx="1402">
                  <c:v>5234294350.8825798</c:v>
                </c:pt>
                <c:pt idx="1403">
                  <c:v>5414313512.0464401</c:v>
                </c:pt>
                <c:pt idx="1404">
                  <c:v>5414313512.0464401</c:v>
                </c:pt>
                <c:pt idx="1405">
                  <c:v>5151945603.3033895</c:v>
                </c:pt>
                <c:pt idx="1406">
                  <c:v>5151945603.3033895</c:v>
                </c:pt>
                <c:pt idx="1407">
                  <c:v>5032046693.3062</c:v>
                </c:pt>
                <c:pt idx="1408">
                  <c:v>5032046693.3062</c:v>
                </c:pt>
                <c:pt idx="1409">
                  <c:v>4957312955.3675804</c:v>
                </c:pt>
                <c:pt idx="1410">
                  <c:v>4957312955.3675804</c:v>
                </c:pt>
                <c:pt idx="1411">
                  <c:v>4984223766.2418003</c:v>
                </c:pt>
                <c:pt idx="1412">
                  <c:v>4984223766.2418003</c:v>
                </c:pt>
                <c:pt idx="1413">
                  <c:v>5297222324.4222097</c:v>
                </c:pt>
                <c:pt idx="1414">
                  <c:v>5297222324.4222097</c:v>
                </c:pt>
                <c:pt idx="1415">
                  <c:v>5754081245.2543602</c:v>
                </c:pt>
                <c:pt idx="1416">
                  <c:v>5754081245.2543602</c:v>
                </c:pt>
                <c:pt idx="1417">
                  <c:v>5808177807.1758204</c:v>
                </c:pt>
                <c:pt idx="1418">
                  <c:v>5808177807.1758204</c:v>
                </c:pt>
                <c:pt idx="1419">
                  <c:v>5546343115.7380104</c:v>
                </c:pt>
                <c:pt idx="1420">
                  <c:v>5546343115.7380104</c:v>
                </c:pt>
                <c:pt idx="1421">
                  <c:v>202327140280.94101</c:v>
                </c:pt>
                <c:pt idx="1422">
                  <c:v>202327140280.94101</c:v>
                </c:pt>
                <c:pt idx="1423">
                  <c:v>5261263482.39956</c:v>
                </c:pt>
                <c:pt idx="1424">
                  <c:v>5261263482.39956</c:v>
                </c:pt>
                <c:pt idx="1425">
                  <c:v>5196652541.7402496</c:v>
                </c:pt>
                <c:pt idx="1426">
                  <c:v>5196652541.7402496</c:v>
                </c:pt>
                <c:pt idx="1427">
                  <c:v>5120135858.4371996</c:v>
                </c:pt>
                <c:pt idx="1428">
                  <c:v>5120135858.4371996</c:v>
                </c:pt>
                <c:pt idx="1429">
                  <c:v>5367615340.2353001</c:v>
                </c:pt>
                <c:pt idx="1430">
                  <c:v>5367615340.2353001</c:v>
                </c:pt>
                <c:pt idx="1431">
                  <c:v>5447764566.4303398</c:v>
                </c:pt>
                <c:pt idx="1432">
                  <c:v>5447764566.4303398</c:v>
                </c:pt>
                <c:pt idx="1433">
                  <c:v>5156344646.0716801</c:v>
                </c:pt>
                <c:pt idx="1434">
                  <c:v>5156344646.0716801</c:v>
                </c:pt>
                <c:pt idx="1435">
                  <c:v>4597599562.3352404</c:v>
                </c:pt>
                <c:pt idx="1436">
                  <c:v>4597599562.3352404</c:v>
                </c:pt>
                <c:pt idx="1437">
                  <c:v>4405049794.4980497</c:v>
                </c:pt>
                <c:pt idx="1438">
                  <c:v>4405049794.4980497</c:v>
                </c:pt>
                <c:pt idx="1439">
                  <c:v>4262605790.3133602</c:v>
                </c:pt>
                <c:pt idx="1440">
                  <c:v>4262605790.3133602</c:v>
                </c:pt>
                <c:pt idx="1441">
                  <c:v>4751699363.5518198</c:v>
                </c:pt>
                <c:pt idx="1442">
                  <c:v>4751699363.5518198</c:v>
                </c:pt>
                <c:pt idx="1443">
                  <c:v>4899525529.9113598</c:v>
                </c:pt>
                <c:pt idx="1444">
                  <c:v>4899525529.9113598</c:v>
                </c:pt>
                <c:pt idx="1445">
                  <c:v>5263329699.4574003</c:v>
                </c:pt>
                <c:pt idx="1446">
                  <c:v>5263329699.4574003</c:v>
                </c:pt>
                <c:pt idx="1447">
                  <c:v>5474167154.5605001</c:v>
                </c:pt>
                <c:pt idx="1448">
                  <c:v>5474167154.5605001</c:v>
                </c:pt>
                <c:pt idx="1449">
                  <c:v>5599914791.8746204</c:v>
                </c:pt>
                <c:pt idx="1450">
                  <c:v>5599914791.8746204</c:v>
                </c:pt>
                <c:pt idx="1451">
                  <c:v>4586985205.3526497</c:v>
                </c:pt>
                <c:pt idx="1452">
                  <c:v>4586985205.3526497</c:v>
                </c:pt>
                <c:pt idx="1453">
                  <c:v>4446182510.6856699</c:v>
                </c:pt>
                <c:pt idx="1454">
                  <c:v>4446182510.6856699</c:v>
                </c:pt>
                <c:pt idx="1455">
                  <c:v>4568147637.7406902</c:v>
                </c:pt>
                <c:pt idx="1456">
                  <c:v>4568147637.7406902</c:v>
                </c:pt>
                <c:pt idx="1457">
                  <c:v>7726310421.51894</c:v>
                </c:pt>
                <c:pt idx="1458">
                  <c:v>7726310421.51894</c:v>
                </c:pt>
                <c:pt idx="1459">
                  <c:v>8477780235.0208597</c:v>
                </c:pt>
                <c:pt idx="1460">
                  <c:v>8477780235.0208597</c:v>
                </c:pt>
                <c:pt idx="1461">
                  <c:v>4986273320.2588396</c:v>
                </c:pt>
                <c:pt idx="1462">
                  <c:v>4986273320.2588396</c:v>
                </c:pt>
                <c:pt idx="1463">
                  <c:v>4874572626.3298397</c:v>
                </c:pt>
                <c:pt idx="1464">
                  <c:v>4874572626.3298397</c:v>
                </c:pt>
                <c:pt idx="1465">
                  <c:v>4647313744.5291901</c:v>
                </c:pt>
                <c:pt idx="1466">
                  <c:v>4647313744.5291901</c:v>
                </c:pt>
                <c:pt idx="1467">
                  <c:v>4252657954.9623299</c:v>
                </c:pt>
                <c:pt idx="1468">
                  <c:v>4252657954.9623299</c:v>
                </c:pt>
                <c:pt idx="1469">
                  <c:v>4196345208.6159401</c:v>
                </c:pt>
                <c:pt idx="1470">
                  <c:v>4196345208.6159401</c:v>
                </c:pt>
                <c:pt idx="1471">
                  <c:v>4209825608.6142302</c:v>
                </c:pt>
                <c:pt idx="1472">
                  <c:v>4209825608.6142302</c:v>
                </c:pt>
                <c:pt idx="1473">
                  <c:v>4382454711.18818</c:v>
                </c:pt>
                <c:pt idx="1474">
                  <c:v>4382454711.18818</c:v>
                </c:pt>
                <c:pt idx="1475">
                  <c:v>4488473308.2081299</c:v>
                </c:pt>
                <c:pt idx="1476">
                  <c:v>4488473308.2081299</c:v>
                </c:pt>
                <c:pt idx="1477">
                  <c:v>4190821410.5943999</c:v>
                </c:pt>
                <c:pt idx="1478">
                  <c:v>4190821410.5943999</c:v>
                </c:pt>
                <c:pt idx="1479">
                  <c:v>7511473836.6264801</c:v>
                </c:pt>
                <c:pt idx="1480">
                  <c:v>7511473836.6264801</c:v>
                </c:pt>
                <c:pt idx="1481">
                  <c:v>5248341294.2677002</c:v>
                </c:pt>
                <c:pt idx="1482">
                  <c:v>5248341294.2677002</c:v>
                </c:pt>
                <c:pt idx="1483">
                  <c:v>4293807334.1907501</c:v>
                </c:pt>
                <c:pt idx="1484">
                  <c:v>4293807334.1907501</c:v>
                </c:pt>
                <c:pt idx="1485">
                  <c:v>4488864889.6666698</c:v>
                </c:pt>
                <c:pt idx="1486">
                  <c:v>4488864889.6666698</c:v>
                </c:pt>
                <c:pt idx="1487">
                  <c:v>4258265068.18783</c:v>
                </c:pt>
                <c:pt idx="1488">
                  <c:v>4258265068.18783</c:v>
                </c:pt>
                <c:pt idx="1489">
                  <c:v>3894752501.8555999</c:v>
                </c:pt>
                <c:pt idx="1490">
                  <c:v>3894752501.8555999</c:v>
                </c:pt>
                <c:pt idx="1491">
                  <c:v>3712112244.3756199</c:v>
                </c:pt>
                <c:pt idx="1492">
                  <c:v>3712112244.3756199</c:v>
                </c:pt>
                <c:pt idx="1493">
                  <c:v>3552121225.0881</c:v>
                </c:pt>
                <c:pt idx="1494">
                  <c:v>3552121225.0881</c:v>
                </c:pt>
                <c:pt idx="1495">
                  <c:v>3549268512.5050101</c:v>
                </c:pt>
                <c:pt idx="1496">
                  <c:v>3549268512.5050101</c:v>
                </c:pt>
                <c:pt idx="1497">
                  <c:v>3569525771.1922002</c:v>
                </c:pt>
                <c:pt idx="1498">
                  <c:v>3569525771.1922002</c:v>
                </c:pt>
                <c:pt idx="1499">
                  <c:v>3674426278.1752</c:v>
                </c:pt>
                <c:pt idx="1500">
                  <c:v>3674426278.1752</c:v>
                </c:pt>
                <c:pt idx="1501">
                  <c:v>3664679232.4656801</c:v>
                </c:pt>
                <c:pt idx="1502">
                  <c:v>3664679232.4656801</c:v>
                </c:pt>
                <c:pt idx="1503">
                  <c:v>3650419002.1584601</c:v>
                </c:pt>
                <c:pt idx="1504">
                  <c:v>3650419002.1584601</c:v>
                </c:pt>
                <c:pt idx="1505">
                  <c:v>3619753175.0424399</c:v>
                </c:pt>
                <c:pt idx="1506">
                  <c:v>3619753175.0424399</c:v>
                </c:pt>
                <c:pt idx="1507">
                  <c:v>3763630200.7350001</c:v>
                </c:pt>
                <c:pt idx="1508">
                  <c:v>3763630200.7350001</c:v>
                </c:pt>
                <c:pt idx="1509">
                  <c:v>4267771332.9579501</c:v>
                </c:pt>
                <c:pt idx="1510">
                  <c:v>4267771332.9579501</c:v>
                </c:pt>
                <c:pt idx="1511">
                  <c:v>4545502565.3084497</c:v>
                </c:pt>
                <c:pt idx="1512">
                  <c:v>4545502565.3084497</c:v>
                </c:pt>
                <c:pt idx="1513">
                  <c:v>3881998610.4356999</c:v>
                </c:pt>
                <c:pt idx="1514">
                  <c:v>3881998610.4356999</c:v>
                </c:pt>
                <c:pt idx="1515">
                  <c:v>3601923721.3982201</c:v>
                </c:pt>
                <c:pt idx="1516">
                  <c:v>3601923721.3982201</c:v>
                </c:pt>
                <c:pt idx="1517">
                  <c:v>3889079569.6189799</c:v>
                </c:pt>
                <c:pt idx="1518">
                  <c:v>3889079569.6189799</c:v>
                </c:pt>
                <c:pt idx="1519">
                  <c:v>4122844535.6957002</c:v>
                </c:pt>
                <c:pt idx="1520">
                  <c:v>4122844535.6957002</c:v>
                </c:pt>
                <c:pt idx="1521">
                  <c:v>4019962756.10427</c:v>
                </c:pt>
                <c:pt idx="1522">
                  <c:v>4019962756.10427</c:v>
                </c:pt>
                <c:pt idx="1523">
                  <c:v>3800443023.5980601</c:v>
                </c:pt>
                <c:pt idx="1524">
                  <c:v>3800443023.5980601</c:v>
                </c:pt>
                <c:pt idx="1525">
                  <c:v>3692805612.1654601</c:v>
                </c:pt>
                <c:pt idx="1526">
                  <c:v>3692805612.1654601</c:v>
                </c:pt>
                <c:pt idx="1527">
                  <c:v>3362568305.1367998</c:v>
                </c:pt>
                <c:pt idx="1528">
                  <c:v>3362568305.1367998</c:v>
                </c:pt>
                <c:pt idx="1529">
                  <c:v>2789321377.0016999</c:v>
                </c:pt>
                <c:pt idx="1530">
                  <c:v>2789321377.0016999</c:v>
                </c:pt>
                <c:pt idx="1531">
                  <c:v>2816739577.4679399</c:v>
                </c:pt>
                <c:pt idx="1532">
                  <c:v>2816739577.4679399</c:v>
                </c:pt>
                <c:pt idx="1533">
                  <c:v>2813383641.05304</c:v>
                </c:pt>
                <c:pt idx="1534">
                  <c:v>2813383641.05304</c:v>
                </c:pt>
                <c:pt idx="1535">
                  <c:v>2639653944.6349802</c:v>
                </c:pt>
                <c:pt idx="1536">
                  <c:v>2639653944.6349802</c:v>
                </c:pt>
                <c:pt idx="1537">
                  <c:v>2805124604.8859801</c:v>
                </c:pt>
                <c:pt idx="1538">
                  <c:v>2805124604.8859801</c:v>
                </c:pt>
                <c:pt idx="1539">
                  <c:v>2676810859.29035</c:v>
                </c:pt>
                <c:pt idx="1540">
                  <c:v>2676810859.29035</c:v>
                </c:pt>
                <c:pt idx="1541">
                  <c:v>2707817445.5905099</c:v>
                </c:pt>
                <c:pt idx="1542">
                  <c:v>2707817445.5905099</c:v>
                </c:pt>
                <c:pt idx="1543">
                  <c:v>2556950274.2869802</c:v>
                </c:pt>
                <c:pt idx="1544">
                  <c:v>2556950274.2869802</c:v>
                </c:pt>
                <c:pt idx="1545">
                  <c:v>2642279206.7112999</c:v>
                </c:pt>
                <c:pt idx="1546">
                  <c:v>2642279206.7112999</c:v>
                </c:pt>
                <c:pt idx="1547">
                  <c:v>2587169531.9098601</c:v>
                </c:pt>
                <c:pt idx="1548">
                  <c:v>2587169531.9098601</c:v>
                </c:pt>
                <c:pt idx="1549">
                  <c:v>2560105421.06038</c:v>
                </c:pt>
                <c:pt idx="1550">
                  <c:v>2560105421.06038</c:v>
                </c:pt>
                <c:pt idx="1551">
                  <c:v>2693817158.7196002</c:v>
                </c:pt>
                <c:pt idx="1552">
                  <c:v>2693817158.7196002</c:v>
                </c:pt>
                <c:pt idx="1553">
                  <c:v>2821269425.1064301</c:v>
                </c:pt>
                <c:pt idx="1554">
                  <c:v>2821269425.1064301</c:v>
                </c:pt>
                <c:pt idx="1555">
                  <c:v>2766167248.6733499</c:v>
                </c:pt>
                <c:pt idx="1556">
                  <c:v>2766167248.6733499</c:v>
                </c:pt>
                <c:pt idx="1557">
                  <c:v>2662849730.5653</c:v>
                </c:pt>
                <c:pt idx="1558">
                  <c:v>2662849730.5653</c:v>
                </c:pt>
                <c:pt idx="1559">
                  <c:v>2635812280.58108</c:v>
                </c:pt>
                <c:pt idx="1560">
                  <c:v>2635812280.58108</c:v>
                </c:pt>
                <c:pt idx="1561">
                  <c:v>2782257914.01124</c:v>
                </c:pt>
                <c:pt idx="1562">
                  <c:v>2782257914.01124</c:v>
                </c:pt>
                <c:pt idx="1563">
                  <c:v>2918987328.3573499</c:v>
                </c:pt>
                <c:pt idx="1564">
                  <c:v>2918987328.3573499</c:v>
                </c:pt>
                <c:pt idx="1565">
                  <c:v>2727518158.7153301</c:v>
                </c:pt>
                <c:pt idx="1566">
                  <c:v>2727518158.7153301</c:v>
                </c:pt>
                <c:pt idx="1567">
                  <c:v>2626312681.0272698</c:v>
                </c:pt>
                <c:pt idx="1568">
                  <c:v>2626312681.0272698</c:v>
                </c:pt>
                <c:pt idx="1569">
                  <c:v>2535320814.1908302</c:v>
                </c:pt>
                <c:pt idx="1570">
                  <c:v>2535320814.1908302</c:v>
                </c:pt>
                <c:pt idx="1571">
                  <c:v>2549762671.6426501</c:v>
                </c:pt>
                <c:pt idx="1572">
                  <c:v>2549762671.6426501</c:v>
                </c:pt>
                <c:pt idx="1573">
                  <c:v>2700997262.9955702</c:v>
                </c:pt>
                <c:pt idx="1574">
                  <c:v>2700997262.9955702</c:v>
                </c:pt>
                <c:pt idx="1575">
                  <c:v>2670195632.0971198</c:v>
                </c:pt>
                <c:pt idx="1576">
                  <c:v>2670195632.0971198</c:v>
                </c:pt>
                <c:pt idx="1577">
                  <c:v>2583681124.3206801</c:v>
                </c:pt>
                <c:pt idx="1578">
                  <c:v>2583681124.3206801</c:v>
                </c:pt>
                <c:pt idx="1579">
                  <c:v>2542820015.6979198</c:v>
                </c:pt>
                <c:pt idx="1580">
                  <c:v>2542820015.6979198</c:v>
                </c:pt>
                <c:pt idx="1581">
                  <c:v>3306808771.7445998</c:v>
                </c:pt>
                <c:pt idx="1582">
                  <c:v>3306808771.7445998</c:v>
                </c:pt>
                <c:pt idx="1583">
                  <c:v>3262641715.8292999</c:v>
                </c:pt>
                <c:pt idx="1584">
                  <c:v>3262641715.8292999</c:v>
                </c:pt>
                <c:pt idx="1585">
                  <c:v>2995952247.4576201</c:v>
                </c:pt>
                <c:pt idx="1586">
                  <c:v>2995952247.4576201</c:v>
                </c:pt>
                <c:pt idx="1587">
                  <c:v>2373987586.9677401</c:v>
                </c:pt>
                <c:pt idx="1588">
                  <c:v>2373987586.9677401</c:v>
                </c:pt>
                <c:pt idx="1589">
                  <c:v>2316081853.9219198</c:v>
                </c:pt>
                <c:pt idx="1590">
                  <c:v>2316081853.9219198</c:v>
                </c:pt>
                <c:pt idx="1591">
                  <c:v>2282307536.54671</c:v>
                </c:pt>
                <c:pt idx="1592">
                  <c:v>2282307536.54671</c:v>
                </c:pt>
                <c:pt idx="1593">
                  <c:v>2274329272.61694</c:v>
                </c:pt>
                <c:pt idx="1594">
                  <c:v>2274329272.61694</c:v>
                </c:pt>
                <c:pt idx="1595">
                  <c:v>2370348378.8594298</c:v>
                </c:pt>
                <c:pt idx="1596">
                  <c:v>2370348378.8594298</c:v>
                </c:pt>
                <c:pt idx="1597">
                  <c:v>2930722274.8330002</c:v>
                </c:pt>
                <c:pt idx="1598">
                  <c:v>2930722274.8330002</c:v>
                </c:pt>
                <c:pt idx="1599">
                  <c:v>3257902747.0289102</c:v>
                </c:pt>
                <c:pt idx="1600">
                  <c:v>3257902747.0289102</c:v>
                </c:pt>
                <c:pt idx="1601">
                  <c:v>3042418803.0018001</c:v>
                </c:pt>
                <c:pt idx="1602">
                  <c:v>3042418803.0018001</c:v>
                </c:pt>
                <c:pt idx="1603">
                  <c:v>3138668692.35921</c:v>
                </c:pt>
                <c:pt idx="1604">
                  <c:v>3138668692.35921</c:v>
                </c:pt>
                <c:pt idx="1605">
                  <c:v>2646482458.7503099</c:v>
                </c:pt>
                <c:pt idx="1606">
                  <c:v>2646482458.7503099</c:v>
                </c:pt>
                <c:pt idx="1607">
                  <c:v>2278761641.4668198</c:v>
                </c:pt>
                <c:pt idx="1608">
                  <c:v>2278761641.4668198</c:v>
                </c:pt>
                <c:pt idx="1609">
                  <c:v>2125384183.0684299</c:v>
                </c:pt>
                <c:pt idx="1610">
                  <c:v>2125384183.0684299</c:v>
                </c:pt>
                <c:pt idx="1611">
                  <c:v>2084454755.97843</c:v>
                </c:pt>
                <c:pt idx="1612">
                  <c:v>2084454755.97843</c:v>
                </c:pt>
                <c:pt idx="1613">
                  <c:v>2142734574.2899699</c:v>
                </c:pt>
                <c:pt idx="1614">
                  <c:v>2142734574.2899699</c:v>
                </c:pt>
                <c:pt idx="1615">
                  <c:v>2051686053.11484</c:v>
                </c:pt>
                <c:pt idx="1616">
                  <c:v>2051686053.11484</c:v>
                </c:pt>
                <c:pt idx="1617">
                  <c:v>2016376236.53093</c:v>
                </c:pt>
                <c:pt idx="1618">
                  <c:v>2016376236.53093</c:v>
                </c:pt>
                <c:pt idx="1619">
                  <c:v>2000100611.44028</c:v>
                </c:pt>
                <c:pt idx="1620">
                  <c:v>2000100611.44028</c:v>
                </c:pt>
                <c:pt idx="1621">
                  <c:v>2067686738.03247</c:v>
                </c:pt>
                <c:pt idx="1622">
                  <c:v>2067686738.03247</c:v>
                </c:pt>
                <c:pt idx="1623">
                  <c:v>2012148823.0827601</c:v>
                </c:pt>
                <c:pt idx="1624">
                  <c:v>2012148823.0827601</c:v>
                </c:pt>
                <c:pt idx="1625">
                  <c:v>2270230164.58285</c:v>
                </c:pt>
                <c:pt idx="1626">
                  <c:v>2270230164.58285</c:v>
                </c:pt>
                <c:pt idx="1627">
                  <c:v>2379465561.62712</c:v>
                </c:pt>
                <c:pt idx="1628">
                  <c:v>2379465561.62712</c:v>
                </c:pt>
                <c:pt idx="1629">
                  <c:v>2448792975.98176</c:v>
                </c:pt>
                <c:pt idx="1630">
                  <c:v>2448792975.98176</c:v>
                </c:pt>
                <c:pt idx="1631">
                  <c:v>2199038989.1159701</c:v>
                </c:pt>
                <c:pt idx="1632">
                  <c:v>2199038989.1159701</c:v>
                </c:pt>
                <c:pt idx="1633">
                  <c:v>2185165341.3550501</c:v>
                </c:pt>
                <c:pt idx="1634">
                  <c:v>2185165341.3550501</c:v>
                </c:pt>
                <c:pt idx="1635">
                  <c:v>2016974439.69526</c:v>
                </c:pt>
                <c:pt idx="1636">
                  <c:v>2016974439.69526</c:v>
                </c:pt>
                <c:pt idx="1637">
                  <c:v>1884317472.5179801</c:v>
                </c:pt>
                <c:pt idx="1638">
                  <c:v>1884317472.5179801</c:v>
                </c:pt>
                <c:pt idx="1639">
                  <c:v>1908298087.6694601</c:v>
                </c:pt>
                <c:pt idx="1640">
                  <c:v>1908298087.6694601</c:v>
                </c:pt>
                <c:pt idx="1641">
                  <c:v>1898356084.3827</c:v>
                </c:pt>
                <c:pt idx="1642">
                  <c:v>1898356084.3827</c:v>
                </c:pt>
                <c:pt idx="1643">
                  <c:v>1890946030.1438401</c:v>
                </c:pt>
                <c:pt idx="1644">
                  <c:v>1890946030.1438401</c:v>
                </c:pt>
                <c:pt idx="1645">
                  <c:v>1851711234.3020799</c:v>
                </c:pt>
                <c:pt idx="1646">
                  <c:v>1851711234.3020799</c:v>
                </c:pt>
                <c:pt idx="1647">
                  <c:v>2343955788.55374</c:v>
                </c:pt>
                <c:pt idx="1648">
                  <c:v>2343955788.55374</c:v>
                </c:pt>
                <c:pt idx="1649">
                  <c:v>3597288896.6027699</c:v>
                </c:pt>
                <c:pt idx="1650">
                  <c:v>3597288896.6027699</c:v>
                </c:pt>
                <c:pt idx="1651">
                  <c:v>4201975650.0985398</c:v>
                </c:pt>
                <c:pt idx="1652">
                  <c:v>4201975650.0985398</c:v>
                </c:pt>
                <c:pt idx="1653">
                  <c:v>2934837212.7558398</c:v>
                </c:pt>
                <c:pt idx="1654">
                  <c:v>2934837212.7558398</c:v>
                </c:pt>
                <c:pt idx="1655">
                  <c:v>1996695519.0550499</c:v>
                </c:pt>
                <c:pt idx="1656">
                  <c:v>1996695519.0550499</c:v>
                </c:pt>
                <c:pt idx="1657">
                  <c:v>1945005933.37556</c:v>
                </c:pt>
                <c:pt idx="1658">
                  <c:v>1945005933.37556</c:v>
                </c:pt>
                <c:pt idx="1659">
                  <c:v>1958392187.1933999</c:v>
                </c:pt>
                <c:pt idx="1660">
                  <c:v>1958392187.1933999</c:v>
                </c:pt>
                <c:pt idx="1661">
                  <c:v>1795693423.7776501</c:v>
                </c:pt>
                <c:pt idx="1662">
                  <c:v>1795693423.7776501</c:v>
                </c:pt>
                <c:pt idx="1663">
                  <c:v>1862661351.5565701</c:v>
                </c:pt>
                <c:pt idx="1664">
                  <c:v>1862661351.5565701</c:v>
                </c:pt>
                <c:pt idx="1665">
                  <c:v>1739807251.27546</c:v>
                </c:pt>
                <c:pt idx="1666">
                  <c:v>1739807251.27546</c:v>
                </c:pt>
                <c:pt idx="1667">
                  <c:v>1760177818.6400001</c:v>
                </c:pt>
                <c:pt idx="1668">
                  <c:v>1760177818.6400001</c:v>
                </c:pt>
                <c:pt idx="1669">
                  <c:v>1833844288.8160901</c:v>
                </c:pt>
                <c:pt idx="1670">
                  <c:v>1833844288.8160901</c:v>
                </c:pt>
                <c:pt idx="1671">
                  <c:v>2013041128.9170101</c:v>
                </c:pt>
                <c:pt idx="1672">
                  <c:v>2013041128.9170101</c:v>
                </c:pt>
                <c:pt idx="1673">
                  <c:v>2087677388.0670199</c:v>
                </c:pt>
                <c:pt idx="1674">
                  <c:v>2087677388.0670199</c:v>
                </c:pt>
                <c:pt idx="1675">
                  <c:v>2445377052.6200199</c:v>
                </c:pt>
                <c:pt idx="1676">
                  <c:v>2445377052.6200199</c:v>
                </c:pt>
                <c:pt idx="1677">
                  <c:v>2636316337.56495</c:v>
                </c:pt>
                <c:pt idx="1678">
                  <c:v>2636316337.56495</c:v>
                </c:pt>
                <c:pt idx="1679">
                  <c:v>2798281927.1859798</c:v>
                </c:pt>
                <c:pt idx="1680">
                  <c:v>2798281927.1859798</c:v>
                </c:pt>
                <c:pt idx="1681">
                  <c:v>2177671138.76021</c:v>
                </c:pt>
                <c:pt idx="1682">
                  <c:v>2177671138.76021</c:v>
                </c:pt>
                <c:pt idx="1683">
                  <c:v>1743768889.2230401</c:v>
                </c:pt>
                <c:pt idx="1684">
                  <c:v>1743768889.2230401</c:v>
                </c:pt>
                <c:pt idx="1685">
                  <c:v>1648678747.50454</c:v>
                </c:pt>
                <c:pt idx="1686">
                  <c:v>1648678747.50454</c:v>
                </c:pt>
                <c:pt idx="1687">
                  <c:v>1601003288.35112</c:v>
                </c:pt>
                <c:pt idx="1688">
                  <c:v>1601003288.35112</c:v>
                </c:pt>
                <c:pt idx="1689">
                  <c:v>1526669463.3914299</c:v>
                </c:pt>
                <c:pt idx="1690">
                  <c:v>1526669463.3914299</c:v>
                </c:pt>
                <c:pt idx="1691">
                  <c:v>1506326390.0441899</c:v>
                </c:pt>
                <c:pt idx="1692">
                  <c:v>1506326390.0441899</c:v>
                </c:pt>
                <c:pt idx="1693">
                  <c:v>1428909902.5385399</c:v>
                </c:pt>
                <c:pt idx="1694">
                  <c:v>1428909902.5385399</c:v>
                </c:pt>
                <c:pt idx="1695">
                  <c:v>1483309731.8023601</c:v>
                </c:pt>
                <c:pt idx="1696">
                  <c:v>1483309731.8023601</c:v>
                </c:pt>
                <c:pt idx="1697">
                  <c:v>1401494201.52841</c:v>
                </c:pt>
                <c:pt idx="1698">
                  <c:v>1401494201.52841</c:v>
                </c:pt>
                <c:pt idx="1699">
                  <c:v>1415781092.7008901</c:v>
                </c:pt>
                <c:pt idx="1700">
                  <c:v>1415781092.7008901</c:v>
                </c:pt>
                <c:pt idx="1701">
                  <c:v>1351932486.15768</c:v>
                </c:pt>
                <c:pt idx="1702">
                  <c:v>1351932486.15768</c:v>
                </c:pt>
                <c:pt idx="1703">
                  <c:v>1415829415.5191801</c:v>
                </c:pt>
                <c:pt idx="1704">
                  <c:v>1415829415.5191801</c:v>
                </c:pt>
                <c:pt idx="1705">
                  <c:v>1307161395.0137801</c:v>
                </c:pt>
                <c:pt idx="1706">
                  <c:v>1307161395.0137801</c:v>
                </c:pt>
                <c:pt idx="1707">
                  <c:v>1392247047.0425601</c:v>
                </c:pt>
                <c:pt idx="1708">
                  <c:v>1392247047.0425601</c:v>
                </c:pt>
                <c:pt idx="1709">
                  <c:v>1348701522.5486901</c:v>
                </c:pt>
                <c:pt idx="1710">
                  <c:v>1348701522.5486901</c:v>
                </c:pt>
                <c:pt idx="1711">
                  <c:v>1365457876.3661001</c:v>
                </c:pt>
                <c:pt idx="1712">
                  <c:v>1365457876.3661001</c:v>
                </c:pt>
                <c:pt idx="1713">
                  <c:v>1394122472.28336</c:v>
                </c:pt>
                <c:pt idx="1714">
                  <c:v>1394122472.28336</c:v>
                </c:pt>
                <c:pt idx="1715">
                  <c:v>1293859289.55193</c:v>
                </c:pt>
                <c:pt idx="1716">
                  <c:v>1293859289.55193</c:v>
                </c:pt>
                <c:pt idx="1717">
                  <c:v>1240070993.8850601</c:v>
                </c:pt>
                <c:pt idx="1718">
                  <c:v>1240070993.8850601</c:v>
                </c:pt>
                <c:pt idx="1719">
                  <c:v>1286405911.4070101</c:v>
                </c:pt>
                <c:pt idx="1720">
                  <c:v>1286405911.4070101</c:v>
                </c:pt>
                <c:pt idx="1721">
                  <c:v>1275026720.85221</c:v>
                </c:pt>
                <c:pt idx="1722">
                  <c:v>1275026720.85221</c:v>
                </c:pt>
                <c:pt idx="1723">
                  <c:v>1349771289.76735</c:v>
                </c:pt>
                <c:pt idx="1724">
                  <c:v>1349771289.76735</c:v>
                </c:pt>
                <c:pt idx="1725">
                  <c:v>1212865247.18888</c:v>
                </c:pt>
                <c:pt idx="1726">
                  <c:v>1212865247.18888</c:v>
                </c:pt>
                <c:pt idx="1727">
                  <c:v>1266567728.1956799</c:v>
                </c:pt>
                <c:pt idx="1728">
                  <c:v>1266567728.1956799</c:v>
                </c:pt>
                <c:pt idx="1729">
                  <c:v>1268287354.0051</c:v>
                </c:pt>
                <c:pt idx="1730">
                  <c:v>1268287354.0051</c:v>
                </c:pt>
                <c:pt idx="1731">
                  <c:v>1246214657.0239601</c:v>
                </c:pt>
                <c:pt idx="1732">
                  <c:v>1246214657.0239601</c:v>
                </c:pt>
                <c:pt idx="1733">
                  <c:v>1297045262.9507799</c:v>
                </c:pt>
                <c:pt idx="1734">
                  <c:v>1297045262.9507799</c:v>
                </c:pt>
                <c:pt idx="1735">
                  <c:v>1224143626.34691</c:v>
                </c:pt>
                <c:pt idx="1736">
                  <c:v>1224143626.34691</c:v>
                </c:pt>
                <c:pt idx="1737">
                  <c:v>1270799307.4040401</c:v>
                </c:pt>
                <c:pt idx="1738">
                  <c:v>1270799307.4040401</c:v>
                </c:pt>
                <c:pt idx="1739">
                  <c:v>1274108587.30474</c:v>
                </c:pt>
                <c:pt idx="1740">
                  <c:v>1274108587.30474</c:v>
                </c:pt>
                <c:pt idx="1741">
                  <c:v>1249085698.95191</c:v>
                </c:pt>
                <c:pt idx="1742">
                  <c:v>1249085698.95191</c:v>
                </c:pt>
                <c:pt idx="1743">
                  <c:v>1248184228.44522</c:v>
                </c:pt>
                <c:pt idx="1744">
                  <c:v>1248184228.44522</c:v>
                </c:pt>
                <c:pt idx="1745">
                  <c:v>1227989456.16101</c:v>
                </c:pt>
                <c:pt idx="1746">
                  <c:v>1227989456.16101</c:v>
                </c:pt>
                <c:pt idx="1747">
                  <c:v>1186495985.1403</c:v>
                </c:pt>
                <c:pt idx="1748">
                  <c:v>1186495985.1403</c:v>
                </c:pt>
                <c:pt idx="1749">
                  <c:v>1154439627.2704401</c:v>
                </c:pt>
                <c:pt idx="1750">
                  <c:v>1154439627.2704401</c:v>
                </c:pt>
                <c:pt idx="1751">
                  <c:v>1287144084.11396</c:v>
                </c:pt>
                <c:pt idx="1752">
                  <c:v>1287144084.11396</c:v>
                </c:pt>
                <c:pt idx="1753">
                  <c:v>1238283882.7604401</c:v>
                </c:pt>
                <c:pt idx="1754">
                  <c:v>1238283882.7604401</c:v>
                </c:pt>
                <c:pt idx="1755">
                  <c:v>1241707304.49054</c:v>
                </c:pt>
                <c:pt idx="1756">
                  <c:v>1241707304.49054</c:v>
                </c:pt>
                <c:pt idx="1757">
                  <c:v>1220168657.9666901</c:v>
                </c:pt>
                <c:pt idx="1758">
                  <c:v>1220168657.9666901</c:v>
                </c:pt>
                <c:pt idx="1759">
                  <c:v>1206445810.72492</c:v>
                </c:pt>
                <c:pt idx="1760">
                  <c:v>1206445810.72492</c:v>
                </c:pt>
                <c:pt idx="1761">
                  <c:v>1255813401.67046</c:v>
                </c:pt>
                <c:pt idx="1762">
                  <c:v>1255813401.67046</c:v>
                </c:pt>
                <c:pt idx="1763">
                  <c:v>1195150768.5260999</c:v>
                </c:pt>
                <c:pt idx="1764">
                  <c:v>1195150768.5260999</c:v>
                </c:pt>
                <c:pt idx="1765">
                  <c:v>1209066073.8889899</c:v>
                </c:pt>
                <c:pt idx="1766">
                  <c:v>1209066073.8889899</c:v>
                </c:pt>
                <c:pt idx="1767">
                  <c:v>1238764611.48721</c:v>
                </c:pt>
                <c:pt idx="1768">
                  <c:v>1238764611.48721</c:v>
                </c:pt>
                <c:pt idx="1769">
                  <c:v>1163094410.65624</c:v>
                </c:pt>
                <c:pt idx="1770">
                  <c:v>1163094410.65624</c:v>
                </c:pt>
                <c:pt idx="1771">
                  <c:v>1154433795.2061601</c:v>
                </c:pt>
                <c:pt idx="1772">
                  <c:v>1154433795.2061601</c:v>
                </c:pt>
                <c:pt idx="1773">
                  <c:v>12053727108.9811</c:v>
                </c:pt>
                <c:pt idx="1774">
                  <c:v>12053727108.9811</c:v>
                </c:pt>
                <c:pt idx="1775">
                  <c:v>1673609989.1330299</c:v>
                </c:pt>
                <c:pt idx="1776">
                  <c:v>1673609989.1330299</c:v>
                </c:pt>
                <c:pt idx="1777">
                  <c:v>1197200322.5431499</c:v>
                </c:pt>
                <c:pt idx="1778">
                  <c:v>1197200322.5431499</c:v>
                </c:pt>
                <c:pt idx="1779">
                  <c:v>1199767263.9767001</c:v>
                </c:pt>
                <c:pt idx="1780">
                  <c:v>1199767263.9767001</c:v>
                </c:pt>
                <c:pt idx="1781">
                  <c:v>1189739446.02988</c:v>
                </c:pt>
                <c:pt idx="1782">
                  <c:v>1189739446.02988</c:v>
                </c:pt>
                <c:pt idx="1783">
                  <c:v>1153929738.2223001</c:v>
                </c:pt>
                <c:pt idx="1784">
                  <c:v>1153929738.2223001</c:v>
                </c:pt>
                <c:pt idx="1785">
                  <c:v>1143795276.81443</c:v>
                </c:pt>
                <c:pt idx="1786">
                  <c:v>1143795276.81443</c:v>
                </c:pt>
                <c:pt idx="1787">
                  <c:v>1145106658.1245301</c:v>
                </c:pt>
                <c:pt idx="1788">
                  <c:v>1145106658.1245301</c:v>
                </c:pt>
                <c:pt idx="1789">
                  <c:v>1218149097.42307</c:v>
                </c:pt>
                <c:pt idx="1790">
                  <c:v>1218149097.42307</c:v>
                </c:pt>
                <c:pt idx="1791">
                  <c:v>1093880304.9789701</c:v>
                </c:pt>
                <c:pt idx="1792">
                  <c:v>1093880304.9789701</c:v>
                </c:pt>
                <c:pt idx="1793">
                  <c:v>1101808579.78637</c:v>
                </c:pt>
                <c:pt idx="1794">
                  <c:v>1101808579.78637</c:v>
                </c:pt>
                <c:pt idx="1795">
                  <c:v>1097514514.17505</c:v>
                </c:pt>
                <c:pt idx="1796">
                  <c:v>1097514514.17505</c:v>
                </c:pt>
                <c:pt idx="1797">
                  <c:v>1178420242.4219201</c:v>
                </c:pt>
                <c:pt idx="1798">
                  <c:v>1178420242.4219201</c:v>
                </c:pt>
                <c:pt idx="1799">
                  <c:v>1104575477.7093799</c:v>
                </c:pt>
                <c:pt idx="1800">
                  <c:v>1104575477.7093799</c:v>
                </c:pt>
                <c:pt idx="1801">
                  <c:v>1082222841.6429901</c:v>
                </c:pt>
                <c:pt idx="1802">
                  <c:v>1082222841.6429901</c:v>
                </c:pt>
                <c:pt idx="1803">
                  <c:v>1112101340.0817299</c:v>
                </c:pt>
                <c:pt idx="1804">
                  <c:v>1112101340.0817299</c:v>
                </c:pt>
                <c:pt idx="1805">
                  <c:v>1122268294.4191301</c:v>
                </c:pt>
                <c:pt idx="1806">
                  <c:v>1122268294.4191301</c:v>
                </c:pt>
                <c:pt idx="1807">
                  <c:v>1107249895.7560201</c:v>
                </c:pt>
                <c:pt idx="1808">
                  <c:v>1107249895.7560201</c:v>
                </c:pt>
                <c:pt idx="1809">
                  <c:v>1092896352.4203801</c:v>
                </c:pt>
                <c:pt idx="1810">
                  <c:v>1092896352.4203801</c:v>
                </c:pt>
                <c:pt idx="1811">
                  <c:v>1028661163.33086</c:v>
                </c:pt>
                <c:pt idx="1812">
                  <c:v>1028661163.33086</c:v>
                </c:pt>
                <c:pt idx="1813">
                  <c:v>1125698381.36555</c:v>
                </c:pt>
                <c:pt idx="1814">
                  <c:v>1125698381.36555</c:v>
                </c:pt>
                <c:pt idx="1815">
                  <c:v>1106476730.6634099</c:v>
                </c:pt>
                <c:pt idx="1816">
                  <c:v>1106476730.6634099</c:v>
                </c:pt>
                <c:pt idx="1817">
                  <c:v>1069152352.44811</c:v>
                </c:pt>
                <c:pt idx="1818">
                  <c:v>1069152352.44811</c:v>
                </c:pt>
                <c:pt idx="1819">
                  <c:v>1044712670.52289</c:v>
                </c:pt>
                <c:pt idx="1820">
                  <c:v>1044712670.52289</c:v>
                </c:pt>
                <c:pt idx="1821">
                  <c:v>1176641462.8176899</c:v>
                </c:pt>
                <c:pt idx="1822">
                  <c:v>1176641462.8176899</c:v>
                </c:pt>
                <c:pt idx="1823">
                  <c:v>1022075096.45901</c:v>
                </c:pt>
                <c:pt idx="1824">
                  <c:v>1022075096.45901</c:v>
                </c:pt>
                <c:pt idx="1825">
                  <c:v>1046164021.37562</c:v>
                </c:pt>
                <c:pt idx="1826">
                  <c:v>1046164021.37562</c:v>
                </c:pt>
                <c:pt idx="1827">
                  <c:v>1009560319.67444</c:v>
                </c:pt>
                <c:pt idx="1828">
                  <c:v>1009560319.67444</c:v>
                </c:pt>
                <c:pt idx="1829">
                  <c:v>1095220846.61044</c:v>
                </c:pt>
                <c:pt idx="1830">
                  <c:v>1095220846.61044</c:v>
                </c:pt>
                <c:pt idx="1831">
                  <c:v>1058755448.14782</c:v>
                </c:pt>
                <c:pt idx="1832">
                  <c:v>1058755448.14782</c:v>
                </c:pt>
                <c:pt idx="1833">
                  <c:v>1119265614.46896</c:v>
                </c:pt>
                <c:pt idx="1834">
                  <c:v>1119265614.46896</c:v>
                </c:pt>
                <c:pt idx="1835">
                  <c:v>1356924733.1780601</c:v>
                </c:pt>
                <c:pt idx="1836">
                  <c:v>1356924733.1780601</c:v>
                </c:pt>
                <c:pt idx="1837">
                  <c:v>2298027449.2270498</c:v>
                </c:pt>
                <c:pt idx="1838">
                  <c:v>2298027449.2270498</c:v>
                </c:pt>
                <c:pt idx="1839">
                  <c:v>2740130414.2885199</c:v>
                </c:pt>
                <c:pt idx="1840">
                  <c:v>2740130414.2885199</c:v>
                </c:pt>
                <c:pt idx="1841">
                  <c:v>2126184842.17834</c:v>
                </c:pt>
                <c:pt idx="1842">
                  <c:v>2126184842.17834</c:v>
                </c:pt>
                <c:pt idx="1843">
                  <c:v>1145829834.09477</c:v>
                </c:pt>
                <c:pt idx="1844">
                  <c:v>1145829834.09477</c:v>
                </c:pt>
                <c:pt idx="1845">
                  <c:v>1103806478.3769701</c:v>
                </c:pt>
                <c:pt idx="1846">
                  <c:v>1103806478.3769701</c:v>
                </c:pt>
                <c:pt idx="1847">
                  <c:v>1049126710.0279</c:v>
                </c:pt>
                <c:pt idx="1848">
                  <c:v>1049126710.0279</c:v>
                </c:pt>
                <c:pt idx="1849">
                  <c:v>1051651160.70743</c:v>
                </c:pt>
                <c:pt idx="1850">
                  <c:v>1051651160.70743</c:v>
                </c:pt>
                <c:pt idx="1851">
                  <c:v>1008337252.48053</c:v>
                </c:pt>
                <c:pt idx="1852">
                  <c:v>1008337252.48053</c:v>
                </c:pt>
                <c:pt idx="1853">
                  <c:v>1042526479.57138</c:v>
                </c:pt>
                <c:pt idx="1854">
                  <c:v>1042526479.57138</c:v>
                </c:pt>
                <c:pt idx="1855">
                  <c:v>977648930.25944197</c:v>
                </c:pt>
                <c:pt idx="1856">
                  <c:v>977648930.25944197</c:v>
                </c:pt>
                <c:pt idx="1857">
                  <c:v>3525404538.63906</c:v>
                </c:pt>
                <c:pt idx="1858">
                  <c:v>3525404538.63906</c:v>
                </c:pt>
                <c:pt idx="1859">
                  <c:v>1043528761.47484</c:v>
                </c:pt>
                <c:pt idx="1860">
                  <c:v>1043528761.47484</c:v>
                </c:pt>
                <c:pt idx="1861">
                  <c:v>956226091.86907601</c:v>
                </c:pt>
                <c:pt idx="1862">
                  <c:v>956226091.86907601</c:v>
                </c:pt>
                <c:pt idx="1863">
                  <c:v>1110248409.9460001</c:v>
                </c:pt>
                <c:pt idx="1864">
                  <c:v>1110248409.9460001</c:v>
                </c:pt>
                <c:pt idx="1865">
                  <c:v>1801670456.5086601</c:v>
                </c:pt>
                <c:pt idx="1866">
                  <c:v>1801670456.5086601</c:v>
                </c:pt>
                <c:pt idx="1867">
                  <c:v>2120698535.99857</c:v>
                </c:pt>
                <c:pt idx="1868">
                  <c:v>2120698535.99857</c:v>
                </c:pt>
                <c:pt idx="1869">
                  <c:v>1563081540.1235399</c:v>
                </c:pt>
                <c:pt idx="1870">
                  <c:v>1563081540.1235399</c:v>
                </c:pt>
                <c:pt idx="1871">
                  <c:v>1221546691.43994</c:v>
                </c:pt>
                <c:pt idx="1872">
                  <c:v>1221546691.43994</c:v>
                </c:pt>
                <c:pt idx="1873">
                  <c:v>1471438148.39224</c:v>
                </c:pt>
                <c:pt idx="1874">
                  <c:v>1471438148.39224</c:v>
                </c:pt>
                <c:pt idx="1875">
                  <c:v>1589824054.28579</c:v>
                </c:pt>
                <c:pt idx="1876">
                  <c:v>1589824054.28579</c:v>
                </c:pt>
                <c:pt idx="1877">
                  <c:v>1257184769.9274001</c:v>
                </c:pt>
                <c:pt idx="1878">
                  <c:v>1257184769.9274001</c:v>
                </c:pt>
                <c:pt idx="1879">
                  <c:v>960220222.74619699</c:v>
                </c:pt>
                <c:pt idx="1880">
                  <c:v>960220222.74619699</c:v>
                </c:pt>
                <c:pt idx="1881">
                  <c:v>954241523.71110702</c:v>
                </c:pt>
                <c:pt idx="1882">
                  <c:v>954241523.71110702</c:v>
                </c:pt>
                <c:pt idx="1883">
                  <c:v>915275002.826051</c:v>
                </c:pt>
                <c:pt idx="1884">
                  <c:v>915275002.826051</c:v>
                </c:pt>
                <c:pt idx="1885">
                  <c:v>900510715.53496599</c:v>
                </c:pt>
                <c:pt idx="1886">
                  <c:v>900510715.53496599</c:v>
                </c:pt>
                <c:pt idx="1887">
                  <c:v>839856413.91100001</c:v>
                </c:pt>
                <c:pt idx="1888">
                  <c:v>839856413.91100001</c:v>
                </c:pt>
                <c:pt idx="1889">
                  <c:v>753622678.37185299</c:v>
                </c:pt>
                <c:pt idx="1890">
                  <c:v>753622678.37185299</c:v>
                </c:pt>
                <c:pt idx="1891">
                  <c:v>798364609.19437206</c:v>
                </c:pt>
                <c:pt idx="1892">
                  <c:v>798364609.19437206</c:v>
                </c:pt>
                <c:pt idx="1893">
                  <c:v>740985428.23748195</c:v>
                </c:pt>
                <c:pt idx="1894">
                  <c:v>740985428.23748195</c:v>
                </c:pt>
                <c:pt idx="1895">
                  <c:v>764046243.53740597</c:v>
                </c:pt>
                <c:pt idx="1896">
                  <c:v>764046243.53740597</c:v>
                </c:pt>
                <c:pt idx="1897">
                  <c:v>747444855.99933398</c:v>
                </c:pt>
                <c:pt idx="1898">
                  <c:v>747444855.99933398</c:v>
                </c:pt>
                <c:pt idx="1899">
                  <c:v>757896831.64943302</c:v>
                </c:pt>
                <c:pt idx="1900">
                  <c:v>757896831.64943302</c:v>
                </c:pt>
                <c:pt idx="1901">
                  <c:v>736235295.19976401</c:v>
                </c:pt>
                <c:pt idx="1902">
                  <c:v>736235295.19976401</c:v>
                </c:pt>
                <c:pt idx="1903">
                  <c:v>775272134.11694896</c:v>
                </c:pt>
                <c:pt idx="1904">
                  <c:v>775272134.11694896</c:v>
                </c:pt>
                <c:pt idx="1905">
                  <c:v>757383526.67792797</c:v>
                </c:pt>
                <c:pt idx="1906">
                  <c:v>757383526.67792797</c:v>
                </c:pt>
                <c:pt idx="1907">
                  <c:v>745980341.34439003</c:v>
                </c:pt>
                <c:pt idx="1908">
                  <c:v>745980341.34439003</c:v>
                </c:pt>
                <c:pt idx="1909">
                  <c:v>725947867.07745695</c:v>
                </c:pt>
                <c:pt idx="1910">
                  <c:v>725947867.07745695</c:v>
                </c:pt>
                <c:pt idx="1911">
                  <c:v>736365600.17873394</c:v>
                </c:pt>
                <c:pt idx="1912">
                  <c:v>736365600.17873394</c:v>
                </c:pt>
                <c:pt idx="1913">
                  <c:v>711021948.29071796</c:v>
                </c:pt>
                <c:pt idx="1914">
                  <c:v>711021948.29071796</c:v>
                </c:pt>
                <c:pt idx="1915">
                  <c:v>768061203.21551394</c:v>
                </c:pt>
                <c:pt idx="1916">
                  <c:v>768061203.21551394</c:v>
                </c:pt>
                <c:pt idx="1917">
                  <c:v>768391964.57517505</c:v>
                </c:pt>
                <c:pt idx="1918">
                  <c:v>768391964.57517505</c:v>
                </c:pt>
                <c:pt idx="1919">
                  <c:v>722130364.43269897</c:v>
                </c:pt>
                <c:pt idx="1920">
                  <c:v>722130364.43269897</c:v>
                </c:pt>
                <c:pt idx="1921">
                  <c:v>713720861.00731099</c:v>
                </c:pt>
                <c:pt idx="1922">
                  <c:v>713720861.00731099</c:v>
                </c:pt>
                <c:pt idx="1923">
                  <c:v>757619308.70509195</c:v>
                </c:pt>
                <c:pt idx="1924">
                  <c:v>757619308.70509195</c:v>
                </c:pt>
                <c:pt idx="1925">
                  <c:v>718364183.95357203</c:v>
                </c:pt>
                <c:pt idx="1926">
                  <c:v>718364183.95357203</c:v>
                </c:pt>
                <c:pt idx="1927">
                  <c:v>738401823.76314902</c:v>
                </c:pt>
                <c:pt idx="1928">
                  <c:v>738401823.76314902</c:v>
                </c:pt>
                <c:pt idx="1929">
                  <c:v>757867588.01284802</c:v>
                </c:pt>
                <c:pt idx="1930">
                  <c:v>757867588.01284802</c:v>
                </c:pt>
                <c:pt idx="1931">
                  <c:v>702495470.31899202</c:v>
                </c:pt>
                <c:pt idx="1932">
                  <c:v>702495470.31899202</c:v>
                </c:pt>
                <c:pt idx="1933">
                  <c:v>690899660.23393297</c:v>
                </c:pt>
                <c:pt idx="1934">
                  <c:v>690899660.23393297</c:v>
                </c:pt>
                <c:pt idx="1935">
                  <c:v>814052028.94516802</c:v>
                </c:pt>
                <c:pt idx="1936">
                  <c:v>814052028.94516802</c:v>
                </c:pt>
                <c:pt idx="1937">
                  <c:v>795741846.57418501</c:v>
                </c:pt>
                <c:pt idx="1938">
                  <c:v>795741846.57418501</c:v>
                </c:pt>
                <c:pt idx="1939">
                  <c:v>801258146.22738099</c:v>
                </c:pt>
                <c:pt idx="1940">
                  <c:v>801258146.22738099</c:v>
                </c:pt>
                <c:pt idx="1941">
                  <c:v>800977373.99008596</c:v>
                </c:pt>
                <c:pt idx="1942">
                  <c:v>800977373.99008596</c:v>
                </c:pt>
                <c:pt idx="1943">
                  <c:v>859442152.05438006</c:v>
                </c:pt>
                <c:pt idx="1944">
                  <c:v>859442152.05438006</c:v>
                </c:pt>
                <c:pt idx="1945">
                  <c:v>775920326.40364099</c:v>
                </c:pt>
                <c:pt idx="1946">
                  <c:v>775920326.40364099</c:v>
                </c:pt>
                <c:pt idx="1947">
                  <c:v>792593365.01710498</c:v>
                </c:pt>
                <c:pt idx="1948">
                  <c:v>792593365.01710498</c:v>
                </c:pt>
                <c:pt idx="1949">
                  <c:v>804056703.92789197</c:v>
                </c:pt>
                <c:pt idx="1950">
                  <c:v>804056703.92789197</c:v>
                </c:pt>
                <c:pt idx="1951">
                  <c:v>826717606.24888003</c:v>
                </c:pt>
                <c:pt idx="1952">
                  <c:v>826717606.24888003</c:v>
                </c:pt>
                <c:pt idx="1953">
                  <c:v>768250328.72846901</c:v>
                </c:pt>
                <c:pt idx="1954">
                  <c:v>768250328.72846901</c:v>
                </c:pt>
                <c:pt idx="1955">
                  <c:v>782124809.64142203</c:v>
                </c:pt>
                <c:pt idx="1956">
                  <c:v>782124809.64142203</c:v>
                </c:pt>
                <c:pt idx="1957">
                  <c:v>819341711.24363303</c:v>
                </c:pt>
                <c:pt idx="1958">
                  <c:v>819341711.24363303</c:v>
                </c:pt>
                <c:pt idx="1959">
                  <c:v>777410835.40221596</c:v>
                </c:pt>
                <c:pt idx="1960">
                  <c:v>777410835.40221596</c:v>
                </c:pt>
                <c:pt idx="1961">
                  <c:v>797205694.70749795</c:v>
                </c:pt>
                <c:pt idx="1962">
                  <c:v>797205694.70749795</c:v>
                </c:pt>
                <c:pt idx="1963">
                  <c:v>720833979.85931599</c:v>
                </c:pt>
                <c:pt idx="1964">
                  <c:v>720833979.85931599</c:v>
                </c:pt>
                <c:pt idx="1965">
                  <c:v>774574785.85993004</c:v>
                </c:pt>
                <c:pt idx="1966">
                  <c:v>774574785.85993004</c:v>
                </c:pt>
                <c:pt idx="1967">
                  <c:v>741372010.78378701</c:v>
                </c:pt>
                <c:pt idx="1968">
                  <c:v>741372010.78378701</c:v>
                </c:pt>
                <c:pt idx="1969">
                  <c:v>760757792.43769896</c:v>
                </c:pt>
                <c:pt idx="1970">
                  <c:v>760757792.43769896</c:v>
                </c:pt>
                <c:pt idx="1971">
                  <c:v>739612393.67646897</c:v>
                </c:pt>
                <c:pt idx="1972">
                  <c:v>739612393.67646897</c:v>
                </c:pt>
                <c:pt idx="1973">
                  <c:v>759867986.05956602</c:v>
                </c:pt>
                <c:pt idx="1974">
                  <c:v>759867986.05956602</c:v>
                </c:pt>
                <c:pt idx="1975">
                  <c:v>730245265.29693794</c:v>
                </c:pt>
                <c:pt idx="1976">
                  <c:v>730245265.29693794</c:v>
                </c:pt>
                <c:pt idx="1977">
                  <c:v>808791840.228899</c:v>
                </c:pt>
                <c:pt idx="1978">
                  <c:v>808791840.228899</c:v>
                </c:pt>
                <c:pt idx="1979">
                  <c:v>781973175.97024202</c:v>
                </c:pt>
                <c:pt idx="1980">
                  <c:v>781973175.97024202</c:v>
                </c:pt>
                <c:pt idx="1981">
                  <c:v>742053112.57603705</c:v>
                </c:pt>
                <c:pt idx="1982">
                  <c:v>742053112.57603705</c:v>
                </c:pt>
                <c:pt idx="1983">
                  <c:v>785342442.81777596</c:v>
                </c:pt>
                <c:pt idx="1984">
                  <c:v>785342442.81777596</c:v>
                </c:pt>
                <c:pt idx="1985">
                  <c:v>758299993.92132199</c:v>
                </c:pt>
                <c:pt idx="1986">
                  <c:v>758299993.92132199</c:v>
                </c:pt>
                <c:pt idx="1987">
                  <c:v>744284710.31370199</c:v>
                </c:pt>
                <c:pt idx="1988">
                  <c:v>744284710.31370199</c:v>
                </c:pt>
                <c:pt idx="1989">
                  <c:v>700506736.40082598</c:v>
                </c:pt>
                <c:pt idx="1990">
                  <c:v>700506736.40082598</c:v>
                </c:pt>
                <c:pt idx="1991">
                  <c:v>704704156.37557197</c:v>
                </c:pt>
                <c:pt idx="1992">
                  <c:v>704704156.37557197</c:v>
                </c:pt>
                <c:pt idx="1993">
                  <c:v>799364391.64171195</c:v>
                </c:pt>
                <c:pt idx="1994">
                  <c:v>799364391.64171195</c:v>
                </c:pt>
                <c:pt idx="1995">
                  <c:v>786330561.13656294</c:v>
                </c:pt>
                <c:pt idx="1996">
                  <c:v>786330561.13656294</c:v>
                </c:pt>
                <c:pt idx="1997">
                  <c:v>743948950.04180396</c:v>
                </c:pt>
                <c:pt idx="1998">
                  <c:v>743948950.04180396</c:v>
                </c:pt>
                <c:pt idx="1999">
                  <c:v>761352413.04825401</c:v>
                </c:pt>
                <c:pt idx="2000">
                  <c:v>761352413.04825401</c:v>
                </c:pt>
                <c:pt idx="2001">
                  <c:v>658215105.72632694</c:v>
                </c:pt>
                <c:pt idx="2002">
                  <c:v>658215105.72632694</c:v>
                </c:pt>
                <c:pt idx="2003">
                  <c:v>728683105.22297001</c:v>
                </c:pt>
                <c:pt idx="2004">
                  <c:v>728683105.22297001</c:v>
                </c:pt>
                <c:pt idx="2005">
                  <c:v>761710085.21879005</c:v>
                </c:pt>
                <c:pt idx="2006">
                  <c:v>761710085.21879005</c:v>
                </c:pt>
                <c:pt idx="2007">
                  <c:v>819921585.06308997</c:v>
                </c:pt>
                <c:pt idx="2008">
                  <c:v>819921585.06308997</c:v>
                </c:pt>
                <c:pt idx="2009">
                  <c:v>709933018.575158</c:v>
                </c:pt>
                <c:pt idx="2010">
                  <c:v>709933018.575158</c:v>
                </c:pt>
                <c:pt idx="2011">
                  <c:v>770475677.82583797</c:v>
                </c:pt>
                <c:pt idx="2012">
                  <c:v>770475677.82583797</c:v>
                </c:pt>
                <c:pt idx="2013">
                  <c:v>748204690.65931201</c:v>
                </c:pt>
                <c:pt idx="2014">
                  <c:v>748204690.65931201</c:v>
                </c:pt>
                <c:pt idx="2015">
                  <c:v>748381318.89167595</c:v>
                </c:pt>
                <c:pt idx="2016">
                  <c:v>748381318.89167595</c:v>
                </c:pt>
                <c:pt idx="2017">
                  <c:v>709037380.13275003</c:v>
                </c:pt>
                <c:pt idx="2018">
                  <c:v>709037380.13275003</c:v>
                </c:pt>
                <c:pt idx="2019">
                  <c:v>789815636.11758101</c:v>
                </c:pt>
                <c:pt idx="2020">
                  <c:v>789815636.11758101</c:v>
                </c:pt>
                <c:pt idx="2021">
                  <c:v>743662345.74023294</c:v>
                </c:pt>
                <c:pt idx="2022">
                  <c:v>743662345.74023294</c:v>
                </c:pt>
                <c:pt idx="2023">
                  <c:v>722694408.36340702</c:v>
                </c:pt>
                <c:pt idx="2024">
                  <c:v>722694408.36340702</c:v>
                </c:pt>
                <c:pt idx="2025">
                  <c:v>728743092.16981006</c:v>
                </c:pt>
                <c:pt idx="2026">
                  <c:v>728743092.16981006</c:v>
                </c:pt>
                <c:pt idx="2027">
                  <c:v>739557738.90268099</c:v>
                </c:pt>
                <c:pt idx="2028">
                  <c:v>739557738.90268099</c:v>
                </c:pt>
                <c:pt idx="2029">
                  <c:v>713069919.31888998</c:v>
                </c:pt>
                <c:pt idx="2030">
                  <c:v>713069919.31888998</c:v>
                </c:pt>
                <c:pt idx="2031">
                  <c:v>784339327.76227903</c:v>
                </c:pt>
                <c:pt idx="2032">
                  <c:v>784339327.76227903</c:v>
                </c:pt>
                <c:pt idx="2033">
                  <c:v>713160482.94557798</c:v>
                </c:pt>
                <c:pt idx="2034">
                  <c:v>713160482.94557798</c:v>
                </c:pt>
                <c:pt idx="2035">
                  <c:v>746984122.92151904</c:v>
                </c:pt>
                <c:pt idx="2036">
                  <c:v>746984122.92151904</c:v>
                </c:pt>
                <c:pt idx="2037">
                  <c:v>715770914.91558099</c:v>
                </c:pt>
                <c:pt idx="2038">
                  <c:v>715770914.91558099</c:v>
                </c:pt>
                <c:pt idx="2039">
                  <c:v>694510624.48811102</c:v>
                </c:pt>
                <c:pt idx="2040">
                  <c:v>694510624.48811102</c:v>
                </c:pt>
                <c:pt idx="2041">
                  <c:v>718855243.76562297</c:v>
                </c:pt>
                <c:pt idx="2042">
                  <c:v>718855243.76562297</c:v>
                </c:pt>
                <c:pt idx="2043">
                  <c:v>735529115.53112698</c:v>
                </c:pt>
                <c:pt idx="2044">
                  <c:v>735529115.53112698</c:v>
                </c:pt>
                <c:pt idx="2045">
                  <c:v>710343762.53060603</c:v>
                </c:pt>
                <c:pt idx="2046">
                  <c:v>710343762.53060603</c:v>
                </c:pt>
                <c:pt idx="2047">
                  <c:v>702945372.42029405</c:v>
                </c:pt>
                <c:pt idx="2048">
                  <c:v>702945372.42029405</c:v>
                </c:pt>
                <c:pt idx="2049">
                  <c:v>709540603.96457696</c:v>
                </c:pt>
                <c:pt idx="2050">
                  <c:v>709540603.96457696</c:v>
                </c:pt>
                <c:pt idx="2051">
                  <c:v>727516858.99814999</c:v>
                </c:pt>
                <c:pt idx="2052">
                  <c:v>727516858.99814999</c:v>
                </c:pt>
                <c:pt idx="2053">
                  <c:v>735749067.66954195</c:v>
                </c:pt>
                <c:pt idx="2054">
                  <c:v>735749067.66954195</c:v>
                </c:pt>
                <c:pt idx="2055">
                  <c:v>759757176.83832002</c:v>
                </c:pt>
                <c:pt idx="2056">
                  <c:v>759757176.83832002</c:v>
                </c:pt>
                <c:pt idx="2057">
                  <c:v>710588709.23020506</c:v>
                </c:pt>
                <c:pt idx="2058">
                  <c:v>710588709.23020506</c:v>
                </c:pt>
                <c:pt idx="2059">
                  <c:v>664609464.31389797</c:v>
                </c:pt>
                <c:pt idx="2060">
                  <c:v>664609464.31389797</c:v>
                </c:pt>
                <c:pt idx="2061">
                  <c:v>716530749.57555902</c:v>
                </c:pt>
                <c:pt idx="2062">
                  <c:v>716530749.57555902</c:v>
                </c:pt>
                <c:pt idx="2063">
                  <c:v>686087374.05407202</c:v>
                </c:pt>
                <c:pt idx="2064">
                  <c:v>686087374.05407202</c:v>
                </c:pt>
                <c:pt idx="2065">
                  <c:v>659821422.85838604</c:v>
                </c:pt>
                <c:pt idx="2066">
                  <c:v>659821422.85838604</c:v>
                </c:pt>
                <c:pt idx="2067">
                  <c:v>616282147.004812</c:v>
                </c:pt>
                <c:pt idx="2068">
                  <c:v>616282147.004812</c:v>
                </c:pt>
                <c:pt idx="2069">
                  <c:v>692503477.90987301</c:v>
                </c:pt>
                <c:pt idx="2070">
                  <c:v>692503477.90987301</c:v>
                </c:pt>
                <c:pt idx="2071">
                  <c:v>668688660.01424694</c:v>
                </c:pt>
                <c:pt idx="2072">
                  <c:v>668688660.01424694</c:v>
                </c:pt>
                <c:pt idx="2073">
                  <c:v>715277688.90822697</c:v>
                </c:pt>
                <c:pt idx="2074">
                  <c:v>715277688.90822697</c:v>
                </c:pt>
                <c:pt idx="2075">
                  <c:v>646309862.97381699</c:v>
                </c:pt>
                <c:pt idx="2076">
                  <c:v>646309862.97381699</c:v>
                </c:pt>
                <c:pt idx="2077">
                  <c:v>679768748.98688698</c:v>
                </c:pt>
                <c:pt idx="2078">
                  <c:v>679768748.98688698</c:v>
                </c:pt>
                <c:pt idx="2079">
                  <c:v>628864492.419783</c:v>
                </c:pt>
                <c:pt idx="2080">
                  <c:v>628864492.419783</c:v>
                </c:pt>
                <c:pt idx="2081">
                  <c:v>691113780.30807102</c:v>
                </c:pt>
                <c:pt idx="2082">
                  <c:v>691113780.30807102</c:v>
                </c:pt>
                <c:pt idx="2083">
                  <c:v>644881507.11738503</c:v>
                </c:pt>
                <c:pt idx="2084">
                  <c:v>644881507.11738503</c:v>
                </c:pt>
                <c:pt idx="2085">
                  <c:v>607517470.86500597</c:v>
                </c:pt>
                <c:pt idx="2086">
                  <c:v>607517470.86500597</c:v>
                </c:pt>
                <c:pt idx="2087">
                  <c:v>631454595.48002303</c:v>
                </c:pt>
                <c:pt idx="2088">
                  <c:v>631454595.48002303</c:v>
                </c:pt>
                <c:pt idx="2089">
                  <c:v>652539674.03359699</c:v>
                </c:pt>
                <c:pt idx="2090">
                  <c:v>652539674.03359699</c:v>
                </c:pt>
                <c:pt idx="2091">
                  <c:v>688888431.21070194</c:v>
                </c:pt>
                <c:pt idx="2092">
                  <c:v>688888431.21070194</c:v>
                </c:pt>
                <c:pt idx="2093">
                  <c:v>699736903.91637397</c:v>
                </c:pt>
                <c:pt idx="2094">
                  <c:v>699736903.91637397</c:v>
                </c:pt>
                <c:pt idx="2095">
                  <c:v>610163478.42709398</c:v>
                </c:pt>
                <c:pt idx="2096">
                  <c:v>610163478.42709398</c:v>
                </c:pt>
                <c:pt idx="2097">
                  <c:v>584591542.88026905</c:v>
                </c:pt>
                <c:pt idx="2098">
                  <c:v>584591542.88026905</c:v>
                </c:pt>
                <c:pt idx="2099">
                  <c:v>603293806.601017</c:v>
                </c:pt>
                <c:pt idx="2100">
                  <c:v>603293806.601017</c:v>
                </c:pt>
                <c:pt idx="2101">
                  <c:v>657154253.234496</c:v>
                </c:pt>
                <c:pt idx="2102">
                  <c:v>657154253.234496</c:v>
                </c:pt>
                <c:pt idx="2103">
                  <c:v>613218397.010144</c:v>
                </c:pt>
                <c:pt idx="2104">
                  <c:v>613218397.010144</c:v>
                </c:pt>
                <c:pt idx="2105">
                  <c:v>635731664.78974199</c:v>
                </c:pt>
                <c:pt idx="2106">
                  <c:v>635731664.78974199</c:v>
                </c:pt>
                <c:pt idx="2107">
                  <c:v>599970113.17004097</c:v>
                </c:pt>
                <c:pt idx="2108">
                  <c:v>599970113.17004097</c:v>
                </c:pt>
                <c:pt idx="2109">
                  <c:v>626342041.30514503</c:v>
                </c:pt>
                <c:pt idx="2110">
                  <c:v>626342041.30514503</c:v>
                </c:pt>
                <c:pt idx="2111">
                  <c:v>649356200.09086001</c:v>
                </c:pt>
                <c:pt idx="2112">
                  <c:v>649356200.09086001</c:v>
                </c:pt>
                <c:pt idx="2113">
                  <c:v>591137118.56300104</c:v>
                </c:pt>
                <c:pt idx="2114">
                  <c:v>591137118.56300104</c:v>
                </c:pt>
                <c:pt idx="2115">
                  <c:v>558031155.75384104</c:v>
                </c:pt>
                <c:pt idx="2116">
                  <c:v>558031155.75384104</c:v>
                </c:pt>
                <c:pt idx="2117">
                  <c:v>607034325.99732995</c:v>
                </c:pt>
                <c:pt idx="2118">
                  <c:v>607034325.99732995</c:v>
                </c:pt>
                <c:pt idx="2119">
                  <c:v>594019491.35868001</c:v>
                </c:pt>
                <c:pt idx="2120">
                  <c:v>594019491.35868001</c:v>
                </c:pt>
                <c:pt idx="2121">
                  <c:v>603705383.70850503</c:v>
                </c:pt>
                <c:pt idx="2122">
                  <c:v>603705383.70850503</c:v>
                </c:pt>
                <c:pt idx="2123">
                  <c:v>1254957754.52595</c:v>
                </c:pt>
                <c:pt idx="2124">
                  <c:v>1254957754.52595</c:v>
                </c:pt>
                <c:pt idx="2125">
                  <c:v>3544259602.44384</c:v>
                </c:pt>
                <c:pt idx="2126">
                  <c:v>3544259602.44384</c:v>
                </c:pt>
                <c:pt idx="2127">
                  <c:v>4771929128.2216997</c:v>
                </c:pt>
                <c:pt idx="2128">
                  <c:v>4771929128.2216997</c:v>
                </c:pt>
                <c:pt idx="2129">
                  <c:v>2881638788.7329001</c:v>
                </c:pt>
                <c:pt idx="2130">
                  <c:v>2881638788.7329001</c:v>
                </c:pt>
                <c:pt idx="2131">
                  <c:v>1092806372.0001199</c:v>
                </c:pt>
                <c:pt idx="2132">
                  <c:v>1092806372.0001199</c:v>
                </c:pt>
                <c:pt idx="2133">
                  <c:v>716179159.41491103</c:v>
                </c:pt>
                <c:pt idx="2134">
                  <c:v>716179159.41491103</c:v>
                </c:pt>
                <c:pt idx="2135">
                  <c:v>630638439.74217904</c:v>
                </c:pt>
                <c:pt idx="2136">
                  <c:v>630638439.74217904</c:v>
                </c:pt>
                <c:pt idx="2137">
                  <c:v>545851889.29555595</c:v>
                </c:pt>
                <c:pt idx="2138">
                  <c:v>545851889.29555595</c:v>
                </c:pt>
                <c:pt idx="2139">
                  <c:v>540989780.62373602</c:v>
                </c:pt>
                <c:pt idx="2140">
                  <c:v>540989780.62373602</c:v>
                </c:pt>
                <c:pt idx="2141">
                  <c:v>486318093.84944499</c:v>
                </c:pt>
                <c:pt idx="2142">
                  <c:v>486318093.84944499</c:v>
                </c:pt>
                <c:pt idx="2143">
                  <c:v>449905017.334894</c:v>
                </c:pt>
                <c:pt idx="2144">
                  <c:v>449905017.334894</c:v>
                </c:pt>
                <c:pt idx="2145">
                  <c:v>430832084.27179599</c:v>
                </c:pt>
                <c:pt idx="2146">
                  <c:v>430832084.27179599</c:v>
                </c:pt>
                <c:pt idx="2147">
                  <c:v>427060904.880431</c:v>
                </c:pt>
                <c:pt idx="2148">
                  <c:v>427060904.880431</c:v>
                </c:pt>
                <c:pt idx="2149">
                  <c:v>414236445.48279601</c:v>
                </c:pt>
                <c:pt idx="2150">
                  <c:v>414236445.48279601</c:v>
                </c:pt>
                <c:pt idx="2151">
                  <c:v>380169108.53531599</c:v>
                </c:pt>
                <c:pt idx="2152">
                  <c:v>380169108.53531599</c:v>
                </c:pt>
                <c:pt idx="2153">
                  <c:v>391262944.51660597</c:v>
                </c:pt>
                <c:pt idx="2154">
                  <c:v>391262944.51660597</c:v>
                </c:pt>
                <c:pt idx="2155">
                  <c:v>380339154.86656803</c:v>
                </c:pt>
                <c:pt idx="2156">
                  <c:v>380339154.86656803</c:v>
                </c:pt>
                <c:pt idx="2157">
                  <c:v>383885549.83768898</c:v>
                </c:pt>
                <c:pt idx="2158">
                  <c:v>383885549.83768898</c:v>
                </c:pt>
                <c:pt idx="2159">
                  <c:v>411382316.54125398</c:v>
                </c:pt>
                <c:pt idx="2160">
                  <c:v>411382316.54125398</c:v>
                </c:pt>
                <c:pt idx="2161">
                  <c:v>353064423.18151599</c:v>
                </c:pt>
                <c:pt idx="2162">
                  <c:v>353064423.18151599</c:v>
                </c:pt>
                <c:pt idx="2163">
                  <c:v>374647060.133048</c:v>
                </c:pt>
                <c:pt idx="2164">
                  <c:v>374647060.133048</c:v>
                </c:pt>
                <c:pt idx="2165">
                  <c:v>343614479.489263</c:v>
                </c:pt>
                <c:pt idx="2166">
                  <c:v>343614479.489263</c:v>
                </c:pt>
                <c:pt idx="2167">
                  <c:v>340131737.333956</c:v>
                </c:pt>
                <c:pt idx="2168">
                  <c:v>340131737.333956</c:v>
                </c:pt>
                <c:pt idx="2169">
                  <c:v>368816078.95455301</c:v>
                </c:pt>
                <c:pt idx="2170">
                  <c:v>368816078.95455301</c:v>
                </c:pt>
                <c:pt idx="2171">
                  <c:v>382986495.47191799</c:v>
                </c:pt>
                <c:pt idx="2172">
                  <c:v>382986495.47191799</c:v>
                </c:pt>
                <c:pt idx="2173">
                  <c:v>351264814.77630502</c:v>
                </c:pt>
                <c:pt idx="2174">
                  <c:v>351264814.77630502</c:v>
                </c:pt>
                <c:pt idx="2175">
                  <c:v>357763483.99921501</c:v>
                </c:pt>
                <c:pt idx="2176">
                  <c:v>357763483.99921501</c:v>
                </c:pt>
                <c:pt idx="2177">
                  <c:v>317969559.82378203</c:v>
                </c:pt>
                <c:pt idx="2178">
                  <c:v>317969559.82378203</c:v>
                </c:pt>
                <c:pt idx="2179">
                  <c:v>316042562.47174001</c:v>
                </c:pt>
                <c:pt idx="2180">
                  <c:v>316042562.47174001</c:v>
                </c:pt>
                <c:pt idx="2181">
                  <c:v>321496792.29799598</c:v>
                </c:pt>
                <c:pt idx="2182">
                  <c:v>321496792.29799598</c:v>
                </c:pt>
                <c:pt idx="2183">
                  <c:v>334554284.32106501</c:v>
                </c:pt>
                <c:pt idx="2184">
                  <c:v>334554284.32106501</c:v>
                </c:pt>
                <c:pt idx="2185">
                  <c:v>351423446.92461598</c:v>
                </c:pt>
                <c:pt idx="2186">
                  <c:v>351423446.92461598</c:v>
                </c:pt>
                <c:pt idx="2187">
                  <c:v>345183638.040362</c:v>
                </c:pt>
                <c:pt idx="2188">
                  <c:v>345183638.040362</c:v>
                </c:pt>
                <c:pt idx="2189">
                  <c:v>311959367.64160103</c:v>
                </c:pt>
                <c:pt idx="2190">
                  <c:v>311959367.64160103</c:v>
                </c:pt>
                <c:pt idx="2191">
                  <c:v>347385992.14144301</c:v>
                </c:pt>
                <c:pt idx="2192">
                  <c:v>347385992.14144301</c:v>
                </c:pt>
                <c:pt idx="2193">
                  <c:v>312263884.71201998</c:v>
                </c:pt>
                <c:pt idx="2194">
                  <c:v>312263884.71201998</c:v>
                </c:pt>
                <c:pt idx="2195">
                  <c:v>338316132.40958798</c:v>
                </c:pt>
                <c:pt idx="2196">
                  <c:v>338316132.40958798</c:v>
                </c:pt>
                <c:pt idx="2197">
                  <c:v>286620464.72021002</c:v>
                </c:pt>
                <c:pt idx="2198">
                  <c:v>286620464.72021002</c:v>
                </c:pt>
                <c:pt idx="2199">
                  <c:v>310179171.67891002</c:v>
                </c:pt>
                <c:pt idx="2200">
                  <c:v>310179171.67891002</c:v>
                </c:pt>
                <c:pt idx="2201">
                  <c:v>288903551.253914</c:v>
                </c:pt>
                <c:pt idx="2202">
                  <c:v>288903551.253914</c:v>
                </c:pt>
                <c:pt idx="2203">
                  <c:v>290028306.50717098</c:v>
                </c:pt>
                <c:pt idx="2204">
                  <c:v>290028306.50717098</c:v>
                </c:pt>
                <c:pt idx="2205">
                  <c:v>302854265.57847703</c:v>
                </c:pt>
                <c:pt idx="2206">
                  <c:v>302854265.57847703</c:v>
                </c:pt>
                <c:pt idx="2207">
                  <c:v>277652749.42839098</c:v>
                </c:pt>
                <c:pt idx="2208">
                  <c:v>277652749.42839098</c:v>
                </c:pt>
                <c:pt idx="2209">
                  <c:v>322938395.271855</c:v>
                </c:pt>
                <c:pt idx="2210">
                  <c:v>322938395.271855</c:v>
                </c:pt>
                <c:pt idx="2211">
                  <c:v>298261931.53703099</c:v>
                </c:pt>
                <c:pt idx="2212">
                  <c:v>298261931.53703099</c:v>
                </c:pt>
                <c:pt idx="2213">
                  <c:v>287791126.650841</c:v>
                </c:pt>
                <c:pt idx="2214">
                  <c:v>287791126.650841</c:v>
                </c:pt>
                <c:pt idx="2215">
                  <c:v>274423702.06909603</c:v>
                </c:pt>
                <c:pt idx="2216">
                  <c:v>274423702.06909603</c:v>
                </c:pt>
                <c:pt idx="2217">
                  <c:v>307741118.86586797</c:v>
                </c:pt>
                <c:pt idx="2218">
                  <c:v>307741118.86586797</c:v>
                </c:pt>
                <c:pt idx="2219">
                  <c:v>282679822.20402199</c:v>
                </c:pt>
                <c:pt idx="2220">
                  <c:v>282679822.20402199</c:v>
                </c:pt>
                <c:pt idx="2221">
                  <c:v>263538653.98889199</c:v>
                </c:pt>
                <c:pt idx="2222">
                  <c:v>263538653.98889199</c:v>
                </c:pt>
                <c:pt idx="2223">
                  <c:v>290029806.18084198</c:v>
                </c:pt>
                <c:pt idx="2224">
                  <c:v>290029806.18084198</c:v>
                </c:pt>
                <c:pt idx="2225">
                  <c:v>299476750.52575201</c:v>
                </c:pt>
                <c:pt idx="2226">
                  <c:v>299476750.52575201</c:v>
                </c:pt>
                <c:pt idx="2227">
                  <c:v>249145369.300973</c:v>
                </c:pt>
                <c:pt idx="2228">
                  <c:v>249145369.300973</c:v>
                </c:pt>
                <c:pt idx="2229">
                  <c:v>281555733.47239602</c:v>
                </c:pt>
                <c:pt idx="2230">
                  <c:v>281555733.47239602</c:v>
                </c:pt>
                <c:pt idx="2231">
                  <c:v>244127461.197777</c:v>
                </c:pt>
                <c:pt idx="2232">
                  <c:v>244127461.197777</c:v>
                </c:pt>
                <c:pt idx="2233">
                  <c:v>255703275.63389</c:v>
                </c:pt>
                <c:pt idx="2234">
                  <c:v>255703275.63389</c:v>
                </c:pt>
                <c:pt idx="2235">
                  <c:v>255862241.04301599</c:v>
                </c:pt>
                <c:pt idx="2236">
                  <c:v>255862241.04301599</c:v>
                </c:pt>
                <c:pt idx="2237">
                  <c:v>253670384.65763199</c:v>
                </c:pt>
                <c:pt idx="2238">
                  <c:v>253670384.65763199</c:v>
                </c:pt>
                <c:pt idx="2239">
                  <c:v>244519625.862746</c:v>
                </c:pt>
                <c:pt idx="2240">
                  <c:v>244519625.862746</c:v>
                </c:pt>
                <c:pt idx="2241">
                  <c:v>235459180.748936</c:v>
                </c:pt>
                <c:pt idx="2242">
                  <c:v>235459180.748936</c:v>
                </c:pt>
                <c:pt idx="2243">
                  <c:v>305407959.89459401</c:v>
                </c:pt>
                <c:pt idx="2244">
                  <c:v>305407959.89459401</c:v>
                </c:pt>
                <c:pt idx="2245">
                  <c:v>234638026.09885401</c:v>
                </c:pt>
                <c:pt idx="2246">
                  <c:v>234638026.09885401</c:v>
                </c:pt>
                <c:pt idx="2247">
                  <c:v>274894099.71056998</c:v>
                </c:pt>
                <c:pt idx="2248">
                  <c:v>274894099.71056998</c:v>
                </c:pt>
                <c:pt idx="2249">
                  <c:v>229790247.642113</c:v>
                </c:pt>
                <c:pt idx="2250">
                  <c:v>229790247.642113</c:v>
                </c:pt>
                <c:pt idx="2251">
                  <c:v>242157889.77651799</c:v>
                </c:pt>
                <c:pt idx="2252">
                  <c:v>242157889.77651799</c:v>
                </c:pt>
                <c:pt idx="2253">
                  <c:v>231001234.13145301</c:v>
                </c:pt>
                <c:pt idx="2254">
                  <c:v>231001234.13145301</c:v>
                </c:pt>
                <c:pt idx="2255">
                  <c:v>237625959.25793201</c:v>
                </c:pt>
                <c:pt idx="2256">
                  <c:v>237625959.25793201</c:v>
                </c:pt>
                <c:pt idx="2257">
                  <c:v>245226555.36821899</c:v>
                </c:pt>
                <c:pt idx="2258">
                  <c:v>245226555.36821899</c:v>
                </c:pt>
                <c:pt idx="2259">
                  <c:v>253140250.01493001</c:v>
                </c:pt>
                <c:pt idx="2260">
                  <c:v>253140250.01493001</c:v>
                </c:pt>
                <c:pt idx="2261">
                  <c:v>289352620.20317698</c:v>
                </c:pt>
                <c:pt idx="2262">
                  <c:v>289352620.20317698</c:v>
                </c:pt>
                <c:pt idx="2263">
                  <c:v>245160819.672306</c:v>
                </c:pt>
                <c:pt idx="2264">
                  <c:v>245160819.672306</c:v>
                </c:pt>
                <c:pt idx="2265">
                  <c:v>247669690.40869999</c:v>
                </c:pt>
                <c:pt idx="2266">
                  <c:v>247669690.40869999</c:v>
                </c:pt>
                <c:pt idx="2267">
                  <c:v>287887022.45058101</c:v>
                </c:pt>
                <c:pt idx="2268">
                  <c:v>287887022.45058101</c:v>
                </c:pt>
                <c:pt idx="2269">
                  <c:v>252319678.57127601</c:v>
                </c:pt>
                <c:pt idx="2270">
                  <c:v>252319678.57127601</c:v>
                </c:pt>
                <c:pt idx="2271">
                  <c:v>229678272.00801101</c:v>
                </c:pt>
                <c:pt idx="2272">
                  <c:v>229678272.00801101</c:v>
                </c:pt>
                <c:pt idx="2273">
                  <c:v>245306954.540025</c:v>
                </c:pt>
                <c:pt idx="2274">
                  <c:v>245306954.540025</c:v>
                </c:pt>
                <c:pt idx="2275">
                  <c:v>240134663.36391899</c:v>
                </c:pt>
                <c:pt idx="2276">
                  <c:v>240134663.36391899</c:v>
                </c:pt>
                <c:pt idx="2277">
                  <c:v>239493136.293542</c:v>
                </c:pt>
                <c:pt idx="2278">
                  <c:v>239493136.293542</c:v>
                </c:pt>
                <c:pt idx="2279">
                  <c:v>250661456.06716001</c:v>
                </c:pt>
                <c:pt idx="2280">
                  <c:v>250661456.06716001</c:v>
                </c:pt>
                <c:pt idx="2281">
                  <c:v>217593484.991</c:v>
                </c:pt>
                <c:pt idx="2282">
                  <c:v>217593484.991</c:v>
                </c:pt>
                <c:pt idx="2283">
                  <c:v>221605528.636969</c:v>
                </c:pt>
                <c:pt idx="2284">
                  <c:v>221605528.636969</c:v>
                </c:pt>
                <c:pt idx="2285">
                  <c:v>270003997.13022399</c:v>
                </c:pt>
                <c:pt idx="2286">
                  <c:v>270003997.13022399</c:v>
                </c:pt>
                <c:pt idx="2287">
                  <c:v>214267125.473497</c:v>
                </c:pt>
                <c:pt idx="2288">
                  <c:v>214267125.473497</c:v>
                </c:pt>
                <c:pt idx="2289">
                  <c:v>230106345.52588001</c:v>
                </c:pt>
                <c:pt idx="2290">
                  <c:v>230106345.52588001</c:v>
                </c:pt>
                <c:pt idx="2291">
                  <c:v>203576785.024912</c:v>
                </c:pt>
                <c:pt idx="2292">
                  <c:v>203576785.024912</c:v>
                </c:pt>
                <c:pt idx="2293">
                  <c:v>220944922.38488901</c:v>
                </c:pt>
                <c:pt idx="2294">
                  <c:v>220944922.38488901</c:v>
                </c:pt>
                <c:pt idx="2295">
                  <c:v>218845545.875884</c:v>
                </c:pt>
                <c:pt idx="2296">
                  <c:v>218845545.875884</c:v>
                </c:pt>
                <c:pt idx="2297">
                  <c:v>232649625.441504</c:v>
                </c:pt>
                <c:pt idx="2298">
                  <c:v>232649625.441504</c:v>
                </c:pt>
                <c:pt idx="2299">
                  <c:v>203649185.93713999</c:v>
                </c:pt>
                <c:pt idx="2300">
                  <c:v>203649185.93713999</c:v>
                </c:pt>
                <c:pt idx="2301">
                  <c:v>232495242.36859399</c:v>
                </c:pt>
                <c:pt idx="2302">
                  <c:v>232495242.36859399</c:v>
                </c:pt>
                <c:pt idx="2303">
                  <c:v>215338142.42021</c:v>
                </c:pt>
                <c:pt idx="2304">
                  <c:v>215338142.42021</c:v>
                </c:pt>
                <c:pt idx="2305">
                  <c:v>194766618.78375301</c:v>
                </c:pt>
                <c:pt idx="2306">
                  <c:v>194766618.78375301</c:v>
                </c:pt>
                <c:pt idx="2307">
                  <c:v>215525601.629085</c:v>
                </c:pt>
                <c:pt idx="2308">
                  <c:v>215525601.629085</c:v>
                </c:pt>
                <c:pt idx="2309">
                  <c:v>204881001.22746599</c:v>
                </c:pt>
                <c:pt idx="2310">
                  <c:v>204881001.22746599</c:v>
                </c:pt>
                <c:pt idx="2311">
                  <c:v>181320211.388668</c:v>
                </c:pt>
                <c:pt idx="2312">
                  <c:v>181320211.388668</c:v>
                </c:pt>
                <c:pt idx="2313">
                  <c:v>185762244.80219799</c:v>
                </c:pt>
                <c:pt idx="2314">
                  <c:v>185762244.80219799</c:v>
                </c:pt>
                <c:pt idx="2315">
                  <c:v>184568171.29925901</c:v>
                </c:pt>
                <c:pt idx="2316">
                  <c:v>184568171.29925901</c:v>
                </c:pt>
                <c:pt idx="2317">
                  <c:v>213156367.174503</c:v>
                </c:pt>
                <c:pt idx="2318">
                  <c:v>213156367.174503</c:v>
                </c:pt>
                <c:pt idx="2319">
                  <c:v>204854007.10138801</c:v>
                </c:pt>
                <c:pt idx="2320">
                  <c:v>204854007.10138801</c:v>
                </c:pt>
                <c:pt idx="2321">
                  <c:v>216944376.237064</c:v>
                </c:pt>
                <c:pt idx="2322">
                  <c:v>216944376.237064</c:v>
                </c:pt>
                <c:pt idx="2323">
                  <c:v>230905421.646916</c:v>
                </c:pt>
                <c:pt idx="2324">
                  <c:v>230905421.646916</c:v>
                </c:pt>
                <c:pt idx="2325">
                  <c:v>238623075.618745</c:v>
                </c:pt>
                <c:pt idx="2326">
                  <c:v>238623075.618745</c:v>
                </c:pt>
                <c:pt idx="2327">
                  <c:v>201411172.92877099</c:v>
                </c:pt>
                <c:pt idx="2328">
                  <c:v>201411172.92877099</c:v>
                </c:pt>
                <c:pt idx="2329">
                  <c:v>189460190.12929401</c:v>
                </c:pt>
                <c:pt idx="2330">
                  <c:v>189460190.12929401</c:v>
                </c:pt>
                <c:pt idx="2331">
                  <c:v>219580052.71386299</c:v>
                </c:pt>
                <c:pt idx="2332">
                  <c:v>219580052.71386299</c:v>
                </c:pt>
                <c:pt idx="2333">
                  <c:v>162746669.658016</c:v>
                </c:pt>
                <c:pt idx="2334">
                  <c:v>162746669.658016</c:v>
                </c:pt>
                <c:pt idx="2335">
                  <c:v>169686742.83142599</c:v>
                </c:pt>
                <c:pt idx="2336">
                  <c:v>169686742.83142599</c:v>
                </c:pt>
                <c:pt idx="2337">
                  <c:v>175561464.49199301</c:v>
                </c:pt>
                <c:pt idx="2338">
                  <c:v>175561464.49199301</c:v>
                </c:pt>
                <c:pt idx="2339">
                  <c:v>149536710.81172699</c:v>
                </c:pt>
                <c:pt idx="2340">
                  <c:v>149536710.81172699</c:v>
                </c:pt>
                <c:pt idx="2341">
                  <c:v>142940396.16979301</c:v>
                </c:pt>
                <c:pt idx="2342">
                  <c:v>142940396.16979301</c:v>
                </c:pt>
                <c:pt idx="2343">
                  <c:v>116261784.768968</c:v>
                </c:pt>
                <c:pt idx="2344">
                  <c:v>116261784.768968</c:v>
                </c:pt>
                <c:pt idx="2345">
                  <c:v>138505861.12461901</c:v>
                </c:pt>
                <c:pt idx="2346">
                  <c:v>138505861.12461901</c:v>
                </c:pt>
                <c:pt idx="2347">
                  <c:v>135844023.67378199</c:v>
                </c:pt>
                <c:pt idx="2348">
                  <c:v>135844023.67378199</c:v>
                </c:pt>
                <c:pt idx="2349">
                  <c:v>141314749.91041899</c:v>
                </c:pt>
                <c:pt idx="2350">
                  <c:v>141314749.91041899</c:v>
                </c:pt>
                <c:pt idx="2351">
                  <c:v>133398889.068405</c:v>
                </c:pt>
                <c:pt idx="2352">
                  <c:v>133398889.068405</c:v>
                </c:pt>
                <c:pt idx="2353">
                  <c:v>106490077.75907999</c:v>
                </c:pt>
                <c:pt idx="2354">
                  <c:v>106490077.75907999</c:v>
                </c:pt>
                <c:pt idx="2355">
                  <c:v>123946945.811258</c:v>
                </c:pt>
                <c:pt idx="2356">
                  <c:v>123946945.811258</c:v>
                </c:pt>
                <c:pt idx="2357">
                  <c:v>140480014.88209501</c:v>
                </c:pt>
                <c:pt idx="2358">
                  <c:v>140480014.88209501</c:v>
                </c:pt>
                <c:pt idx="2359">
                  <c:v>132291796.638385</c:v>
                </c:pt>
                <c:pt idx="2360">
                  <c:v>132291796.638385</c:v>
                </c:pt>
                <c:pt idx="2361">
                  <c:v>119622970.041719</c:v>
                </c:pt>
                <c:pt idx="2362">
                  <c:v>119622970.041719</c:v>
                </c:pt>
                <c:pt idx="2363">
                  <c:v>122760870.56789801</c:v>
                </c:pt>
                <c:pt idx="2364">
                  <c:v>122760870.56789801</c:v>
                </c:pt>
                <c:pt idx="2365">
                  <c:v>106587889.808511</c:v>
                </c:pt>
                <c:pt idx="2366">
                  <c:v>106587889.808511</c:v>
                </c:pt>
                <c:pt idx="2367">
                  <c:v>107920183.234795</c:v>
                </c:pt>
                <c:pt idx="2368">
                  <c:v>107920183.234795</c:v>
                </c:pt>
                <c:pt idx="2369">
                  <c:v>98868486.217399105</c:v>
                </c:pt>
                <c:pt idx="2370">
                  <c:v>98868486.217399105</c:v>
                </c:pt>
                <c:pt idx="2371">
                  <c:v>111879071.78064699</c:v>
                </c:pt>
                <c:pt idx="2372">
                  <c:v>111879071.78064699</c:v>
                </c:pt>
                <c:pt idx="2373">
                  <c:v>109574989.815549</c:v>
                </c:pt>
                <c:pt idx="2374">
                  <c:v>109574989.815549</c:v>
                </c:pt>
                <c:pt idx="2375">
                  <c:v>107287820.836853</c:v>
                </c:pt>
                <c:pt idx="2376">
                  <c:v>107287820.836853</c:v>
                </c:pt>
                <c:pt idx="2377">
                  <c:v>105816557.65039</c:v>
                </c:pt>
                <c:pt idx="2378">
                  <c:v>105816557.65039</c:v>
                </c:pt>
                <c:pt idx="2379">
                  <c:v>93321276.623539999</c:v>
                </c:pt>
                <c:pt idx="2380">
                  <c:v>93321276.623539999</c:v>
                </c:pt>
                <c:pt idx="2381">
                  <c:v>99266482.946644098</c:v>
                </c:pt>
                <c:pt idx="2382">
                  <c:v>99266482.946644098</c:v>
                </c:pt>
                <c:pt idx="2383">
                  <c:v>103871564.214294</c:v>
                </c:pt>
                <c:pt idx="2384">
                  <c:v>103871564.214294</c:v>
                </c:pt>
                <c:pt idx="2385">
                  <c:v>104110012.32798401</c:v>
                </c:pt>
                <c:pt idx="2386">
                  <c:v>104110012.32798401</c:v>
                </c:pt>
                <c:pt idx="2387">
                  <c:v>108698680.50045601</c:v>
                </c:pt>
                <c:pt idx="2388">
                  <c:v>108698680.50045601</c:v>
                </c:pt>
                <c:pt idx="2389">
                  <c:v>85760471.854657695</c:v>
                </c:pt>
                <c:pt idx="2390">
                  <c:v>85760471.854657695</c:v>
                </c:pt>
                <c:pt idx="2391">
                  <c:v>93226130.660634995</c:v>
                </c:pt>
                <c:pt idx="2392">
                  <c:v>93226130.660634995</c:v>
                </c:pt>
                <c:pt idx="2393">
                  <c:v>86892092.280719697</c:v>
                </c:pt>
                <c:pt idx="2394">
                  <c:v>86892092.280719697</c:v>
                </c:pt>
                <c:pt idx="2395">
                  <c:v>87211214.506390095</c:v>
                </c:pt>
                <c:pt idx="2396">
                  <c:v>87211214.506390095</c:v>
                </c:pt>
                <c:pt idx="2397">
                  <c:v>104587825.022608</c:v>
                </c:pt>
                <c:pt idx="2398">
                  <c:v>104587825.022608</c:v>
                </c:pt>
                <c:pt idx="2399">
                  <c:v>71245255.365765706</c:v>
                </c:pt>
                <c:pt idx="2400">
                  <c:v>71245255.365765706</c:v>
                </c:pt>
                <c:pt idx="2401">
                  <c:v>107049456.038366</c:v>
                </c:pt>
                <c:pt idx="2402">
                  <c:v>107049456.038366</c:v>
                </c:pt>
                <c:pt idx="2403">
                  <c:v>95257438.648016796</c:v>
                </c:pt>
                <c:pt idx="2404">
                  <c:v>95257438.648016796</c:v>
                </c:pt>
                <c:pt idx="2405">
                  <c:v>81247487.213449001</c:v>
                </c:pt>
                <c:pt idx="2406">
                  <c:v>81247487.213449001</c:v>
                </c:pt>
                <c:pt idx="2407">
                  <c:v>103192128.72612201</c:v>
                </c:pt>
                <c:pt idx="2408">
                  <c:v>103192128.72612201</c:v>
                </c:pt>
                <c:pt idx="2409">
                  <c:v>84611171.942318693</c:v>
                </c:pt>
                <c:pt idx="2410">
                  <c:v>84611171.942318693</c:v>
                </c:pt>
                <c:pt idx="2411">
                  <c:v>84292241.341617405</c:v>
                </c:pt>
                <c:pt idx="2412">
                  <c:v>84292241.341617405</c:v>
                </c:pt>
                <c:pt idx="2413">
                  <c:v>83830675.1117623</c:v>
                </c:pt>
                <c:pt idx="2414">
                  <c:v>83830675.1117623</c:v>
                </c:pt>
                <c:pt idx="2415">
                  <c:v>74356736.640773594</c:v>
                </c:pt>
                <c:pt idx="2416">
                  <c:v>74356736.640773594</c:v>
                </c:pt>
                <c:pt idx="2417">
                  <c:v>95392575.908815503</c:v>
                </c:pt>
                <c:pt idx="2418">
                  <c:v>95392575.908815503</c:v>
                </c:pt>
                <c:pt idx="2419">
                  <c:v>90557044.7870543</c:v>
                </c:pt>
                <c:pt idx="2420">
                  <c:v>90557044.7870543</c:v>
                </c:pt>
                <c:pt idx="2421">
                  <c:v>81448026.909344494</c:v>
                </c:pt>
                <c:pt idx="2422">
                  <c:v>81448026.909344494</c:v>
                </c:pt>
                <c:pt idx="2423">
                  <c:v>70810758.245672405</c:v>
                </c:pt>
                <c:pt idx="2424">
                  <c:v>70810758.245672405</c:v>
                </c:pt>
                <c:pt idx="2425">
                  <c:v>50826406.840538099</c:v>
                </c:pt>
                <c:pt idx="2426">
                  <c:v>50826406.840538099</c:v>
                </c:pt>
                <c:pt idx="2427">
                  <c:v>81959582.261566505</c:v>
                </c:pt>
                <c:pt idx="2428">
                  <c:v>81959582.261566505</c:v>
                </c:pt>
                <c:pt idx="2429">
                  <c:v>62120066.006970197</c:v>
                </c:pt>
                <c:pt idx="2430">
                  <c:v>62120066.006970197</c:v>
                </c:pt>
                <c:pt idx="2431">
                  <c:v>72040324.025491998</c:v>
                </c:pt>
                <c:pt idx="2432">
                  <c:v>72040324.025491998</c:v>
                </c:pt>
                <c:pt idx="2433">
                  <c:v>63650566.303438999</c:v>
                </c:pt>
                <c:pt idx="2434">
                  <c:v>63650566.303438999</c:v>
                </c:pt>
                <c:pt idx="2435">
                  <c:v>73478677.706397697</c:v>
                </c:pt>
                <c:pt idx="2436">
                  <c:v>73478677.706397697</c:v>
                </c:pt>
                <c:pt idx="2437">
                  <c:v>64086679.738489002</c:v>
                </c:pt>
                <c:pt idx="2438">
                  <c:v>64086679.738489002</c:v>
                </c:pt>
                <c:pt idx="2439">
                  <c:v>53854589.574641898</c:v>
                </c:pt>
                <c:pt idx="2440">
                  <c:v>53854589.574641898</c:v>
                </c:pt>
                <c:pt idx="2441">
                  <c:v>62022170.642334901</c:v>
                </c:pt>
                <c:pt idx="2442">
                  <c:v>62022170.642334901</c:v>
                </c:pt>
                <c:pt idx="2443">
                  <c:v>55691014.968476199</c:v>
                </c:pt>
                <c:pt idx="2444">
                  <c:v>55691014.968476199</c:v>
                </c:pt>
                <c:pt idx="2445">
                  <c:v>55028025.901563801</c:v>
                </c:pt>
                <c:pt idx="2446">
                  <c:v>55028025.901563801</c:v>
                </c:pt>
                <c:pt idx="2447">
                  <c:v>58110288.534548201</c:v>
                </c:pt>
                <c:pt idx="2448">
                  <c:v>58110288.534548201</c:v>
                </c:pt>
                <c:pt idx="2449">
                  <c:v>54417800.353309803</c:v>
                </c:pt>
                <c:pt idx="2450">
                  <c:v>54417800.353309803</c:v>
                </c:pt>
                <c:pt idx="2451">
                  <c:v>47271763.664226599</c:v>
                </c:pt>
                <c:pt idx="2452">
                  <c:v>47271763.664226599</c:v>
                </c:pt>
                <c:pt idx="2453">
                  <c:v>61371812.1603406</c:v>
                </c:pt>
                <c:pt idx="2454">
                  <c:v>61371812.1603406</c:v>
                </c:pt>
                <c:pt idx="2455">
                  <c:v>63510096.869587801</c:v>
                </c:pt>
                <c:pt idx="2456">
                  <c:v>63510096.869587801</c:v>
                </c:pt>
                <c:pt idx="2457">
                  <c:v>42244807.5298815</c:v>
                </c:pt>
                <c:pt idx="2458">
                  <c:v>42244807.5298815</c:v>
                </c:pt>
                <c:pt idx="2459">
                  <c:v>42865380.826465502</c:v>
                </c:pt>
                <c:pt idx="2460">
                  <c:v>42865380.826465502</c:v>
                </c:pt>
                <c:pt idx="2461">
                  <c:v>49132717.054102398</c:v>
                </c:pt>
                <c:pt idx="2462">
                  <c:v>49132717.054102398</c:v>
                </c:pt>
                <c:pt idx="2463">
                  <c:v>52826063.3819414</c:v>
                </c:pt>
                <c:pt idx="2464">
                  <c:v>52826063.3819414</c:v>
                </c:pt>
                <c:pt idx="2465">
                  <c:v>47450791.374463603</c:v>
                </c:pt>
                <c:pt idx="2466">
                  <c:v>47450791.374463603</c:v>
                </c:pt>
                <c:pt idx="2467">
                  <c:v>39475101.884496599</c:v>
                </c:pt>
                <c:pt idx="2468">
                  <c:v>39475101.884496599</c:v>
                </c:pt>
                <c:pt idx="2469">
                  <c:v>39456722.550506301</c:v>
                </c:pt>
                <c:pt idx="2470">
                  <c:v>39456722.550506301</c:v>
                </c:pt>
                <c:pt idx="2471">
                  <c:v>45059953.287497997</c:v>
                </c:pt>
                <c:pt idx="2472">
                  <c:v>45059953.287497997</c:v>
                </c:pt>
                <c:pt idx="2473">
                  <c:v>44347216.712310098</c:v>
                </c:pt>
                <c:pt idx="2474">
                  <c:v>44347216.712310098</c:v>
                </c:pt>
                <c:pt idx="2475">
                  <c:v>60217554.9933668</c:v>
                </c:pt>
                <c:pt idx="2476">
                  <c:v>60217554.9933668</c:v>
                </c:pt>
                <c:pt idx="2477">
                  <c:v>34694733.7592673</c:v>
                </c:pt>
                <c:pt idx="2478">
                  <c:v>34694733.7592673</c:v>
                </c:pt>
                <c:pt idx="2479">
                  <c:v>21198203.937489901</c:v>
                </c:pt>
                <c:pt idx="2480">
                  <c:v>21198203.937489901</c:v>
                </c:pt>
                <c:pt idx="2481">
                  <c:v>13833206.560919</c:v>
                </c:pt>
                <c:pt idx="2482">
                  <c:v>13833206.560919</c:v>
                </c:pt>
                <c:pt idx="2483">
                  <c:v>20787518.302684002</c:v>
                </c:pt>
                <c:pt idx="2484">
                  <c:v>20787518.302684002</c:v>
                </c:pt>
                <c:pt idx="2485">
                  <c:v>16632714.054755</c:v>
                </c:pt>
                <c:pt idx="2486">
                  <c:v>16632714.054755</c:v>
                </c:pt>
                <c:pt idx="2487">
                  <c:v>15651425.0832352</c:v>
                </c:pt>
                <c:pt idx="2488">
                  <c:v>15651425.0832352</c:v>
                </c:pt>
                <c:pt idx="2489">
                  <c:v>19881582.101068102</c:v>
                </c:pt>
                <c:pt idx="2490">
                  <c:v>19881582.101068102</c:v>
                </c:pt>
                <c:pt idx="2491">
                  <c:v>16196575.625143999</c:v>
                </c:pt>
                <c:pt idx="2492">
                  <c:v>16196575.625143999</c:v>
                </c:pt>
                <c:pt idx="2493">
                  <c:v>19023502.152598299</c:v>
                </c:pt>
                <c:pt idx="2494">
                  <c:v>19023502.152598299</c:v>
                </c:pt>
                <c:pt idx="2495">
                  <c:v>27753944.075102601</c:v>
                </c:pt>
                <c:pt idx="2496">
                  <c:v>27753944.075102601</c:v>
                </c:pt>
                <c:pt idx="2497">
                  <c:v>11648440.2993908</c:v>
                </c:pt>
                <c:pt idx="2498">
                  <c:v>11648440.2993908</c:v>
                </c:pt>
                <c:pt idx="2499">
                  <c:v>5867129.1460311599</c:v>
                </c:pt>
                <c:pt idx="2500">
                  <c:v>5867129.1460311599</c:v>
                </c:pt>
                <c:pt idx="2501">
                  <c:v>10309823.249127701</c:v>
                </c:pt>
                <c:pt idx="2502">
                  <c:v>10309823.249127701</c:v>
                </c:pt>
                <c:pt idx="2503">
                  <c:v>17702756.213581301</c:v>
                </c:pt>
                <c:pt idx="2504">
                  <c:v>17702756.213581301</c:v>
                </c:pt>
                <c:pt idx="2505">
                  <c:v>6822602.9016086096</c:v>
                </c:pt>
                <c:pt idx="2506">
                  <c:v>6822602.9016086096</c:v>
                </c:pt>
                <c:pt idx="2507">
                  <c:v>7278474.5372740198</c:v>
                </c:pt>
                <c:pt idx="2508">
                  <c:v>7278474.5372740198</c:v>
                </c:pt>
                <c:pt idx="2509">
                  <c:v>14295231.024395799</c:v>
                </c:pt>
                <c:pt idx="2510">
                  <c:v>14295231.024395799</c:v>
                </c:pt>
                <c:pt idx="2511">
                  <c:v>6735462.6966505405</c:v>
                </c:pt>
                <c:pt idx="2512">
                  <c:v>6735462.6966505405</c:v>
                </c:pt>
                <c:pt idx="2513">
                  <c:v>12550793.9472371</c:v>
                </c:pt>
                <c:pt idx="2514">
                  <c:v>12550793.9472371</c:v>
                </c:pt>
                <c:pt idx="2515">
                  <c:v>6080218.6110968897</c:v>
                </c:pt>
                <c:pt idx="2516">
                  <c:v>6080218.6110968897</c:v>
                </c:pt>
                <c:pt idx="2517">
                  <c:v>7788871.8081612103</c:v>
                </c:pt>
                <c:pt idx="2518">
                  <c:v>7788871.8081612103</c:v>
                </c:pt>
                <c:pt idx="2519">
                  <c:v>11758344.7175228</c:v>
                </c:pt>
                <c:pt idx="2520">
                  <c:v>11758344.7175228</c:v>
                </c:pt>
                <c:pt idx="2521">
                  <c:v>7233351.0228174301</c:v>
                </c:pt>
                <c:pt idx="2522">
                  <c:v>7233351.0228174301</c:v>
                </c:pt>
                <c:pt idx="2523">
                  <c:v>7484371.4007831998</c:v>
                </c:pt>
                <c:pt idx="2524">
                  <c:v>7484371.4007831998</c:v>
                </c:pt>
                <c:pt idx="2525">
                  <c:v>6679560.6942595998</c:v>
                </c:pt>
                <c:pt idx="2526">
                  <c:v>6679560.6942595998</c:v>
                </c:pt>
                <c:pt idx="2527">
                  <c:v>8717952.9734329805</c:v>
                </c:pt>
                <c:pt idx="2528">
                  <c:v>8717952.9734329805</c:v>
                </c:pt>
                <c:pt idx="2529">
                  <c:v>11221224.928122301</c:v>
                </c:pt>
                <c:pt idx="2530">
                  <c:v>11221224.928122301</c:v>
                </c:pt>
                <c:pt idx="2531">
                  <c:v>5968859.5095040603</c:v>
                </c:pt>
                <c:pt idx="2532">
                  <c:v>5968859.5095040603</c:v>
                </c:pt>
                <c:pt idx="2533">
                  <c:v>7583581.47933676</c:v>
                </c:pt>
                <c:pt idx="2534">
                  <c:v>7583581.47933676</c:v>
                </c:pt>
                <c:pt idx="2535">
                  <c:v>8813457.1917150803</c:v>
                </c:pt>
                <c:pt idx="2536">
                  <c:v>8813457.1917150803</c:v>
                </c:pt>
                <c:pt idx="2537">
                  <c:v>3694398.5988648999</c:v>
                </c:pt>
                <c:pt idx="2538">
                  <c:v>3694398.5988648999</c:v>
                </c:pt>
                <c:pt idx="2539">
                  <c:v>6805852.37985548</c:v>
                </c:pt>
                <c:pt idx="2540">
                  <c:v>6805852.37985548</c:v>
                </c:pt>
                <c:pt idx="2541">
                  <c:v>4067206.6425012602</c:v>
                </c:pt>
                <c:pt idx="2542">
                  <c:v>4067206.6425012602</c:v>
                </c:pt>
                <c:pt idx="2543">
                  <c:v>4632858.5566447396</c:v>
                </c:pt>
                <c:pt idx="2544">
                  <c:v>4632858.5566447396</c:v>
                </c:pt>
                <c:pt idx="2545">
                  <c:v>7464980.6202170402</c:v>
                </c:pt>
                <c:pt idx="2546">
                  <c:v>7464980.6202170402</c:v>
                </c:pt>
                <c:pt idx="2547">
                  <c:v>2776029.2693643202</c:v>
                </c:pt>
                <c:pt idx="2548">
                  <c:v>2776029.2693643202</c:v>
                </c:pt>
                <c:pt idx="2549">
                  <c:v>2824335.4246116001</c:v>
                </c:pt>
                <c:pt idx="2550">
                  <c:v>2824335.4246116001</c:v>
                </c:pt>
                <c:pt idx="2551">
                  <c:v>8410278.2567846607</c:v>
                </c:pt>
                <c:pt idx="2552">
                  <c:v>8410278.2567846607</c:v>
                </c:pt>
                <c:pt idx="2553">
                  <c:v>7286106.2099553803</c:v>
                </c:pt>
                <c:pt idx="2554">
                  <c:v>7286106.2099553803</c:v>
                </c:pt>
                <c:pt idx="2555">
                  <c:v>7837212.1226421101</c:v>
                </c:pt>
                <c:pt idx="2556">
                  <c:v>7837212.1226421101</c:v>
                </c:pt>
                <c:pt idx="2557">
                  <c:v>3861217.29911571</c:v>
                </c:pt>
                <c:pt idx="2558">
                  <c:v>3861217.29911571</c:v>
                </c:pt>
                <c:pt idx="2559">
                  <c:v>2829332.6705442201</c:v>
                </c:pt>
                <c:pt idx="2560">
                  <c:v>2829332.6705442201</c:v>
                </c:pt>
                <c:pt idx="2561">
                  <c:v>8095313.4597911499</c:v>
                </c:pt>
                <c:pt idx="2562">
                  <c:v>8095313.4597911499</c:v>
                </c:pt>
                <c:pt idx="2563">
                  <c:v>3763496.0632566302</c:v>
                </c:pt>
                <c:pt idx="2564">
                  <c:v>3763496.0632566302</c:v>
                </c:pt>
                <c:pt idx="2565">
                  <c:v>6311134.1971986899</c:v>
                </c:pt>
                <c:pt idx="2566">
                  <c:v>6311134.1971986899</c:v>
                </c:pt>
                <c:pt idx="2567">
                  <c:v>3101194.34677681</c:v>
                </c:pt>
                <c:pt idx="2568">
                  <c:v>3101194.34677681</c:v>
                </c:pt>
                <c:pt idx="2569">
                  <c:v>5445960.7922649402</c:v>
                </c:pt>
                <c:pt idx="2570">
                  <c:v>5445960.7922649402</c:v>
                </c:pt>
                <c:pt idx="2571">
                  <c:v>10467089.0280941</c:v>
                </c:pt>
                <c:pt idx="2572">
                  <c:v>10467089.0280941</c:v>
                </c:pt>
                <c:pt idx="2573">
                  <c:v>7577592.7824772</c:v>
                </c:pt>
                <c:pt idx="2574">
                  <c:v>7577592.7824772</c:v>
                </c:pt>
                <c:pt idx="2575">
                  <c:v>9735256.6081620604</c:v>
                </c:pt>
                <c:pt idx="2576">
                  <c:v>9735256.6081620604</c:v>
                </c:pt>
                <c:pt idx="2577">
                  <c:v>4099649.5829174202</c:v>
                </c:pt>
                <c:pt idx="2578">
                  <c:v>4099649.5829174202</c:v>
                </c:pt>
                <c:pt idx="2579">
                  <c:v>6395146.7494006604</c:v>
                </c:pt>
                <c:pt idx="2580">
                  <c:v>6395146.7494006604</c:v>
                </c:pt>
                <c:pt idx="2581">
                  <c:v>6138861.6836976297</c:v>
                </c:pt>
                <c:pt idx="2582">
                  <c:v>6138861.6836976297</c:v>
                </c:pt>
                <c:pt idx="2583">
                  <c:v>4505021.3740156796</c:v>
                </c:pt>
                <c:pt idx="2584">
                  <c:v>4505021.3740156796</c:v>
                </c:pt>
                <c:pt idx="2585">
                  <c:v>8017130.4724091999</c:v>
                </c:pt>
                <c:pt idx="2586">
                  <c:v>8017130.4724091999</c:v>
                </c:pt>
                <c:pt idx="2587">
                  <c:v>5917615.6601656796</c:v>
                </c:pt>
                <c:pt idx="2588">
                  <c:v>5917615.6601656796</c:v>
                </c:pt>
                <c:pt idx="2589">
                  <c:v>8340551.7626031199</c:v>
                </c:pt>
                <c:pt idx="2590">
                  <c:v>8340551.7626031199</c:v>
                </c:pt>
                <c:pt idx="2591">
                  <c:v>1714027.0277187701</c:v>
                </c:pt>
                <c:pt idx="2592">
                  <c:v>1714027.0277187701</c:v>
                </c:pt>
                <c:pt idx="2593">
                  <c:v>10389764.1873128</c:v>
                </c:pt>
                <c:pt idx="2594">
                  <c:v>10389764.1873128</c:v>
                </c:pt>
                <c:pt idx="2595">
                  <c:v>7467700.0284738</c:v>
                </c:pt>
                <c:pt idx="2596">
                  <c:v>7467700.0284738</c:v>
                </c:pt>
                <c:pt idx="2597">
                  <c:v>11240712.354325</c:v>
                </c:pt>
                <c:pt idx="2598">
                  <c:v>11240712.354325</c:v>
                </c:pt>
                <c:pt idx="2599">
                  <c:v>1805905.3683251899</c:v>
                </c:pt>
                <c:pt idx="2600">
                  <c:v>1805905.3683251899</c:v>
                </c:pt>
                <c:pt idx="2601">
                  <c:v>2917331.8552549598</c:v>
                </c:pt>
                <c:pt idx="2602">
                  <c:v>2917331.8552549598</c:v>
                </c:pt>
                <c:pt idx="2603">
                  <c:v>3777985.4103747001</c:v>
                </c:pt>
                <c:pt idx="2604">
                  <c:v>3777985.4103747001</c:v>
                </c:pt>
                <c:pt idx="2605">
                  <c:v>1595644.4544333799</c:v>
                </c:pt>
                <c:pt idx="2606">
                  <c:v>1595644.4544333799</c:v>
                </c:pt>
                <c:pt idx="2607">
                  <c:v>6055107.4086278798</c:v>
                </c:pt>
                <c:pt idx="2608">
                  <c:v>6055107.4086278798</c:v>
                </c:pt>
                <c:pt idx="2609">
                  <c:v>7507724.6524489596</c:v>
                </c:pt>
                <c:pt idx="2610">
                  <c:v>7507724.6524489596</c:v>
                </c:pt>
                <c:pt idx="2611">
                  <c:v>2794558.5707216798</c:v>
                </c:pt>
                <c:pt idx="2612">
                  <c:v>2794558.5707216798</c:v>
                </c:pt>
                <c:pt idx="2613">
                  <c:v>4565523.2088164296</c:v>
                </c:pt>
                <c:pt idx="2614">
                  <c:v>4565523.2088164296</c:v>
                </c:pt>
                <c:pt idx="2615">
                  <c:v>5027855.9385477696</c:v>
                </c:pt>
                <c:pt idx="2616">
                  <c:v>5027855.9385477696</c:v>
                </c:pt>
                <c:pt idx="2617">
                  <c:v>11132627.5402472</c:v>
                </c:pt>
                <c:pt idx="2618">
                  <c:v>11132627.5402472</c:v>
                </c:pt>
                <c:pt idx="2619">
                  <c:v>6883685.4433808504</c:v>
                </c:pt>
                <c:pt idx="2620">
                  <c:v>6883685.4433808504</c:v>
                </c:pt>
                <c:pt idx="2621">
                  <c:v>3126947.9094682299</c:v>
                </c:pt>
                <c:pt idx="2622">
                  <c:v>3126947.9094682299</c:v>
                </c:pt>
                <c:pt idx="2623">
                  <c:v>1630253.59015212</c:v>
                </c:pt>
                <c:pt idx="2624">
                  <c:v>1630253.59015212</c:v>
                </c:pt>
                <c:pt idx="2625">
                  <c:v>3070781.79788078</c:v>
                </c:pt>
                <c:pt idx="2626">
                  <c:v>3070781.79788078</c:v>
                </c:pt>
                <c:pt idx="2627">
                  <c:v>3355166.58241833</c:v>
                </c:pt>
                <c:pt idx="2628">
                  <c:v>3355166.58241833</c:v>
                </c:pt>
                <c:pt idx="2629">
                  <c:v>9112200.5185004994</c:v>
                </c:pt>
                <c:pt idx="2630">
                  <c:v>9112200.5185004994</c:v>
                </c:pt>
                <c:pt idx="2631">
                  <c:v>6018737.82264979</c:v>
                </c:pt>
                <c:pt idx="2632">
                  <c:v>6018737.82264979</c:v>
                </c:pt>
                <c:pt idx="2633">
                  <c:v>5889860.0331234597</c:v>
                </c:pt>
                <c:pt idx="2634">
                  <c:v>5889860.0331234597</c:v>
                </c:pt>
                <c:pt idx="2635">
                  <c:v>6160892.7230767896</c:v>
                </c:pt>
                <c:pt idx="2636">
                  <c:v>6160892.7230767896</c:v>
                </c:pt>
                <c:pt idx="2637">
                  <c:v>1093537.04633872</c:v>
                </c:pt>
                <c:pt idx="2638">
                  <c:v>1093537.04633872</c:v>
                </c:pt>
                <c:pt idx="2639">
                  <c:v>2576597.6656812802</c:v>
                </c:pt>
                <c:pt idx="2640">
                  <c:v>2576597.6656812802</c:v>
                </c:pt>
                <c:pt idx="2641">
                  <c:v>3054235.39837731</c:v>
                </c:pt>
                <c:pt idx="2642">
                  <c:v>3054235.39837731</c:v>
                </c:pt>
                <c:pt idx="2643">
                  <c:v>4211625.2170194397</c:v>
                </c:pt>
                <c:pt idx="2644">
                  <c:v>4211625.2170194397</c:v>
                </c:pt>
                <c:pt idx="2645">
                  <c:v>6345710.8399878796</c:v>
                </c:pt>
                <c:pt idx="2646">
                  <c:v>6345710.8399878796</c:v>
                </c:pt>
                <c:pt idx="2647">
                  <c:v>4607047.5064625898</c:v>
                </c:pt>
                <c:pt idx="2648">
                  <c:v>4607047.5064625898</c:v>
                </c:pt>
                <c:pt idx="2649">
                  <c:v>6419136.5292245699</c:v>
                </c:pt>
                <c:pt idx="2650">
                  <c:v>6419136.5292245699</c:v>
                </c:pt>
                <c:pt idx="2651">
                  <c:v>1739365.68069455</c:v>
                </c:pt>
                <c:pt idx="2652">
                  <c:v>1739365.68069455</c:v>
                </c:pt>
                <c:pt idx="2653">
                  <c:v>10100368.826409999</c:v>
                </c:pt>
                <c:pt idx="2654">
                  <c:v>10100368.826409999</c:v>
                </c:pt>
                <c:pt idx="2655">
                  <c:v>3934102.2726787999</c:v>
                </c:pt>
                <c:pt idx="2656">
                  <c:v>3934102.2726787999</c:v>
                </c:pt>
                <c:pt idx="2657">
                  <c:v>1492000.3407258601</c:v>
                </c:pt>
                <c:pt idx="2658">
                  <c:v>1492000.3407258601</c:v>
                </c:pt>
                <c:pt idx="2659">
                  <c:v>1790593.7001441801</c:v>
                </c:pt>
                <c:pt idx="2660">
                  <c:v>1790593.7001441801</c:v>
                </c:pt>
                <c:pt idx="2661">
                  <c:v>3624769.5834719702</c:v>
                </c:pt>
                <c:pt idx="2662">
                  <c:v>3624769.5834719702</c:v>
                </c:pt>
                <c:pt idx="2663">
                  <c:v>4762230.4053304698</c:v>
                </c:pt>
                <c:pt idx="2664">
                  <c:v>4762230.4053304698</c:v>
                </c:pt>
                <c:pt idx="2665">
                  <c:v>1861110.8556111499</c:v>
                </c:pt>
                <c:pt idx="2666">
                  <c:v>1861110.8556111499</c:v>
                </c:pt>
                <c:pt idx="2667">
                  <c:v>1474059.2447083499</c:v>
                </c:pt>
                <c:pt idx="2668">
                  <c:v>1474059.2447083499</c:v>
                </c:pt>
                <c:pt idx="2669">
                  <c:v>7007566.8201266099</c:v>
                </c:pt>
                <c:pt idx="2670">
                  <c:v>7007566.8201266099</c:v>
                </c:pt>
                <c:pt idx="2671">
                  <c:v>483951.35885097983</c:v>
                </c:pt>
                <c:pt idx="2672">
                  <c:v>483951.35885097983</c:v>
                </c:pt>
                <c:pt idx="2673">
                  <c:v>5088591.0559195597</c:v>
                </c:pt>
                <c:pt idx="2674">
                  <c:v>5088591.0559195597</c:v>
                </c:pt>
                <c:pt idx="2675">
                  <c:v>3938043.08182539</c:v>
                </c:pt>
                <c:pt idx="2676">
                  <c:v>3938043.08182539</c:v>
                </c:pt>
                <c:pt idx="2677">
                  <c:v>6661992.0172037203</c:v>
                </c:pt>
                <c:pt idx="2678">
                  <c:v>6661992.0172037203</c:v>
                </c:pt>
                <c:pt idx="2679">
                  <c:v>6161066.8518530298</c:v>
                </c:pt>
                <c:pt idx="2680">
                  <c:v>6161066.8518530298</c:v>
                </c:pt>
                <c:pt idx="2681">
                  <c:v>2233988.8840188398</c:v>
                </c:pt>
                <c:pt idx="2682">
                  <c:v>2233988.8840188398</c:v>
                </c:pt>
                <c:pt idx="2683">
                  <c:v>4419899.06329716</c:v>
                </c:pt>
                <c:pt idx="2684">
                  <c:v>4419899.06329716</c:v>
                </c:pt>
                <c:pt idx="2685">
                  <c:v>1924989.45562779</c:v>
                </c:pt>
                <c:pt idx="2686">
                  <c:v>1924989.45562779</c:v>
                </c:pt>
                <c:pt idx="2687">
                  <c:v>2991539.8742566998</c:v>
                </c:pt>
                <c:pt idx="2688">
                  <c:v>2991539.8742566998</c:v>
                </c:pt>
                <c:pt idx="2689">
                  <c:v>3033678.2049559299</c:v>
                </c:pt>
                <c:pt idx="2690">
                  <c:v>3033678.2049559299</c:v>
                </c:pt>
                <c:pt idx="2691">
                  <c:v>5467606.9154018704</c:v>
                </c:pt>
                <c:pt idx="2692">
                  <c:v>5467606.9154018704</c:v>
                </c:pt>
                <c:pt idx="2693">
                  <c:v>5042436.9323901804</c:v>
                </c:pt>
                <c:pt idx="2694">
                  <c:v>5042436.9323901804</c:v>
                </c:pt>
                <c:pt idx="2695">
                  <c:v>7299020.0665668501</c:v>
                </c:pt>
                <c:pt idx="2696">
                  <c:v>7299020.0665668501</c:v>
                </c:pt>
                <c:pt idx="2697">
                  <c:v>4870673.4747852199</c:v>
                </c:pt>
                <c:pt idx="2698">
                  <c:v>4870673.4747852199</c:v>
                </c:pt>
                <c:pt idx="2699">
                  <c:v>10104984.4887086</c:v>
                </c:pt>
                <c:pt idx="2700">
                  <c:v>10104984.4887086</c:v>
                </c:pt>
                <c:pt idx="2701">
                  <c:v>5883390.6075371299</c:v>
                </c:pt>
                <c:pt idx="2702">
                  <c:v>5883390.6075371299</c:v>
                </c:pt>
                <c:pt idx="2703">
                  <c:v>4225291.4099225299</c:v>
                </c:pt>
                <c:pt idx="2704">
                  <c:v>4225291.4099225299</c:v>
                </c:pt>
                <c:pt idx="2705">
                  <c:v>3642732.3414424998</c:v>
                </c:pt>
                <c:pt idx="2706">
                  <c:v>3642732.3414424998</c:v>
                </c:pt>
                <c:pt idx="2707">
                  <c:v>8553313.7989173494</c:v>
                </c:pt>
                <c:pt idx="2708">
                  <c:v>8553313.7989173494</c:v>
                </c:pt>
                <c:pt idx="2709">
                  <c:v>12676874.845367</c:v>
                </c:pt>
                <c:pt idx="2710">
                  <c:v>12676874.845367</c:v>
                </c:pt>
                <c:pt idx="2711">
                  <c:v>10862986.2141998</c:v>
                </c:pt>
                <c:pt idx="2712">
                  <c:v>10862986.2141998</c:v>
                </c:pt>
                <c:pt idx="2713">
                  <c:v>7099413.5009555202</c:v>
                </c:pt>
                <c:pt idx="2714">
                  <c:v>7099413.5009555202</c:v>
                </c:pt>
                <c:pt idx="2715">
                  <c:v>7250443.1369067403</c:v>
                </c:pt>
                <c:pt idx="2716">
                  <c:v>7250443.1369067403</c:v>
                </c:pt>
                <c:pt idx="2717">
                  <c:v>1255326.8408794201</c:v>
                </c:pt>
                <c:pt idx="2718">
                  <c:v>1255326.8408794201</c:v>
                </c:pt>
                <c:pt idx="2719">
                  <c:v>3849919.75746078</c:v>
                </c:pt>
                <c:pt idx="2720">
                  <c:v>3849919.75746078</c:v>
                </c:pt>
                <c:pt idx="2721">
                  <c:v>2216433.5373956002</c:v>
                </c:pt>
                <c:pt idx="2722">
                  <c:v>2216433.5373956002</c:v>
                </c:pt>
                <c:pt idx="2723">
                  <c:v>2457437.7615430998</c:v>
                </c:pt>
                <c:pt idx="2724">
                  <c:v>2457437.7615430998</c:v>
                </c:pt>
                <c:pt idx="2725">
                  <c:v>6282182.9969798503</c:v>
                </c:pt>
                <c:pt idx="2726">
                  <c:v>6282182.9969798503</c:v>
                </c:pt>
                <c:pt idx="2727">
                  <c:v>6041801.9705578703</c:v>
                </c:pt>
                <c:pt idx="2728">
                  <c:v>6041801.9705578703</c:v>
                </c:pt>
                <c:pt idx="2729">
                  <c:v>3470496.4866311802</c:v>
                </c:pt>
                <c:pt idx="2730">
                  <c:v>3470496.4866311802</c:v>
                </c:pt>
                <c:pt idx="2731">
                  <c:v>4017225.85165468</c:v>
                </c:pt>
                <c:pt idx="2732">
                  <c:v>4017225.85165468</c:v>
                </c:pt>
                <c:pt idx="2733">
                  <c:v>8500267.0085655991</c:v>
                </c:pt>
                <c:pt idx="2734">
                  <c:v>8500267.0085655991</c:v>
                </c:pt>
                <c:pt idx="2735">
                  <c:v>5851581.6958229896</c:v>
                </c:pt>
                <c:pt idx="2736">
                  <c:v>5851581.6958229896</c:v>
                </c:pt>
                <c:pt idx="2737">
                  <c:v>6297904.5759642702</c:v>
                </c:pt>
                <c:pt idx="2738">
                  <c:v>6297904.5759642702</c:v>
                </c:pt>
                <c:pt idx="2739">
                  <c:v>778695.55584704748</c:v>
                </c:pt>
                <c:pt idx="2740">
                  <c:v>778695.55584704748</c:v>
                </c:pt>
                <c:pt idx="2741">
                  <c:v>8693599.9393198695</c:v>
                </c:pt>
                <c:pt idx="2742">
                  <c:v>8693599.9393198695</c:v>
                </c:pt>
                <c:pt idx="2743">
                  <c:v>10417799.7534403</c:v>
                </c:pt>
                <c:pt idx="2744">
                  <c:v>10417799.7534403</c:v>
                </c:pt>
                <c:pt idx="2745">
                  <c:v>2874782.7806002698</c:v>
                </c:pt>
                <c:pt idx="2746">
                  <c:v>2874782.7806002698</c:v>
                </c:pt>
                <c:pt idx="2747">
                  <c:v>4606302.6685393201</c:v>
                </c:pt>
                <c:pt idx="2748">
                  <c:v>4606302.6685393201</c:v>
                </c:pt>
                <c:pt idx="2749">
                  <c:v>6461960.5440522796</c:v>
                </c:pt>
                <c:pt idx="2750">
                  <c:v>6461960.5440522796</c:v>
                </c:pt>
                <c:pt idx="2751">
                  <c:v>11093111.139016099</c:v>
                </c:pt>
                <c:pt idx="2752">
                  <c:v>11093111.139016099</c:v>
                </c:pt>
                <c:pt idx="2753">
                  <c:v>7893765.6499279104</c:v>
                </c:pt>
                <c:pt idx="2754">
                  <c:v>7893765.6499279104</c:v>
                </c:pt>
                <c:pt idx="2755">
                  <c:v>7685089.39121514</c:v>
                </c:pt>
                <c:pt idx="2756">
                  <c:v>7685089.39121514</c:v>
                </c:pt>
                <c:pt idx="2757">
                  <c:v>4204731.7170450399</c:v>
                </c:pt>
                <c:pt idx="2758">
                  <c:v>4204731.7170450399</c:v>
                </c:pt>
                <c:pt idx="2759">
                  <c:v>5659410.17901171</c:v>
                </c:pt>
                <c:pt idx="2760">
                  <c:v>5659410.17901171</c:v>
                </c:pt>
                <c:pt idx="2761">
                  <c:v>3927045.4749046601</c:v>
                </c:pt>
                <c:pt idx="2762">
                  <c:v>3927045.4749046601</c:v>
                </c:pt>
                <c:pt idx="2763">
                  <c:v>8543282.6483623795</c:v>
                </c:pt>
                <c:pt idx="2764">
                  <c:v>8543282.6483623795</c:v>
                </c:pt>
                <c:pt idx="2765">
                  <c:v>3774991.89509696</c:v>
                </c:pt>
                <c:pt idx="2766">
                  <c:v>3774991.89509696</c:v>
                </c:pt>
                <c:pt idx="2767">
                  <c:v>7379256.7737260396</c:v>
                </c:pt>
                <c:pt idx="2768">
                  <c:v>7379256.7737260396</c:v>
                </c:pt>
                <c:pt idx="2769">
                  <c:v>8642694.3497094996</c:v>
                </c:pt>
                <c:pt idx="2770">
                  <c:v>8642694.3497094996</c:v>
                </c:pt>
                <c:pt idx="2771">
                  <c:v>4773419.63722027</c:v>
                </c:pt>
                <c:pt idx="2772">
                  <c:v>4773419.63722027</c:v>
                </c:pt>
                <c:pt idx="2773">
                  <c:v>4188663.5468122102</c:v>
                </c:pt>
                <c:pt idx="2774">
                  <c:v>4188663.5468122102</c:v>
                </c:pt>
                <c:pt idx="2775">
                  <c:v>3229468.1010745401</c:v>
                </c:pt>
                <c:pt idx="2776">
                  <c:v>3229468.1010745401</c:v>
                </c:pt>
                <c:pt idx="2777">
                  <c:v>6190675.4090309897</c:v>
                </c:pt>
                <c:pt idx="2778">
                  <c:v>6190675.4090309897</c:v>
                </c:pt>
                <c:pt idx="2779">
                  <c:v>2412641.6758380001</c:v>
                </c:pt>
                <c:pt idx="2780">
                  <c:v>2412641.6758380001</c:v>
                </c:pt>
                <c:pt idx="2781">
                  <c:v>8865487.5365786999</c:v>
                </c:pt>
                <c:pt idx="2782">
                  <c:v>8865487.5365786999</c:v>
                </c:pt>
                <c:pt idx="2783">
                  <c:v>3596159.1424372699</c:v>
                </c:pt>
                <c:pt idx="2784">
                  <c:v>3596159.1424372699</c:v>
                </c:pt>
                <c:pt idx="2785">
                  <c:v>6641154.8846970899</c:v>
                </c:pt>
                <c:pt idx="2786">
                  <c:v>6641154.8846970899</c:v>
                </c:pt>
                <c:pt idx="2787">
                  <c:v>6979214.65622414</c:v>
                </c:pt>
                <c:pt idx="2788">
                  <c:v>6979214.65622414</c:v>
                </c:pt>
                <c:pt idx="2789">
                  <c:v>998799.07798729627</c:v>
                </c:pt>
                <c:pt idx="2790">
                  <c:v>998799.07798729627</c:v>
                </c:pt>
                <c:pt idx="2791">
                  <c:v>7074263.9734926997</c:v>
                </c:pt>
                <c:pt idx="2792">
                  <c:v>7074263.9734926997</c:v>
                </c:pt>
                <c:pt idx="2793">
                  <c:v>7237258.5058824504</c:v>
                </c:pt>
                <c:pt idx="2794">
                  <c:v>7237258.5058824504</c:v>
                </c:pt>
                <c:pt idx="2795">
                  <c:v>4851092.7355540805</c:v>
                </c:pt>
                <c:pt idx="2796">
                  <c:v>4851092.7355540805</c:v>
                </c:pt>
                <c:pt idx="2797">
                  <c:v>5271454.5981461098</c:v>
                </c:pt>
                <c:pt idx="2798">
                  <c:v>5271454.5981461098</c:v>
                </c:pt>
                <c:pt idx="2799">
                  <c:v>8415696.2444972005</c:v>
                </c:pt>
                <c:pt idx="2800">
                  <c:v>8415696.2444972005</c:v>
                </c:pt>
                <c:pt idx="2801">
                  <c:v>5514350.0774231497</c:v>
                </c:pt>
                <c:pt idx="2802">
                  <c:v>5514350.0774231497</c:v>
                </c:pt>
                <c:pt idx="2803">
                  <c:v>3562449.81092114</c:v>
                </c:pt>
                <c:pt idx="2804">
                  <c:v>3562449.81092114</c:v>
                </c:pt>
                <c:pt idx="2805">
                  <c:v>7531194.5454002498</c:v>
                </c:pt>
                <c:pt idx="2806">
                  <c:v>7531194.5454002498</c:v>
                </c:pt>
                <c:pt idx="2807">
                  <c:v>10808244.792599799</c:v>
                </c:pt>
                <c:pt idx="2808">
                  <c:v>10808244.792599799</c:v>
                </c:pt>
                <c:pt idx="2809">
                  <c:v>5091580.40543711</c:v>
                </c:pt>
                <c:pt idx="2810">
                  <c:v>5091580.40543711</c:v>
                </c:pt>
                <c:pt idx="2811">
                  <c:v>6391567.5282391896</c:v>
                </c:pt>
                <c:pt idx="2812">
                  <c:v>6391567.5282391896</c:v>
                </c:pt>
                <c:pt idx="2813">
                  <c:v>6185896.4489327101</c:v>
                </c:pt>
                <c:pt idx="2814">
                  <c:v>6185896.4489327101</c:v>
                </c:pt>
                <c:pt idx="2815">
                  <c:v>4315066.8747813804</c:v>
                </c:pt>
                <c:pt idx="2816">
                  <c:v>4315066.8747813804</c:v>
                </c:pt>
                <c:pt idx="2817">
                  <c:v>5469926.4106796999</c:v>
                </c:pt>
                <c:pt idx="2818">
                  <c:v>5469926.4106796999</c:v>
                </c:pt>
                <c:pt idx="2819">
                  <c:v>5524606.1790287802</c:v>
                </c:pt>
                <c:pt idx="2820">
                  <c:v>5524606.1790287802</c:v>
                </c:pt>
                <c:pt idx="2821">
                  <c:v>5442988.9389402196</c:v>
                </c:pt>
                <c:pt idx="2822">
                  <c:v>5442988.9389402196</c:v>
                </c:pt>
                <c:pt idx="2823">
                  <c:v>6927867.4960328601</c:v>
                </c:pt>
                <c:pt idx="2824">
                  <c:v>6927867.4960328601</c:v>
                </c:pt>
                <c:pt idx="2825">
                  <c:v>3329325.5387627599</c:v>
                </c:pt>
                <c:pt idx="2826">
                  <c:v>3329325.5387627599</c:v>
                </c:pt>
                <c:pt idx="2827">
                  <c:v>4017625.7646336099</c:v>
                </c:pt>
                <c:pt idx="2828">
                  <c:v>4017625.7646336099</c:v>
                </c:pt>
                <c:pt idx="2829">
                  <c:v>10793368.0297834</c:v>
                </c:pt>
                <c:pt idx="2830">
                  <c:v>10793368.0297834</c:v>
                </c:pt>
                <c:pt idx="2831">
                  <c:v>9958999.5883562397</c:v>
                </c:pt>
                <c:pt idx="2832">
                  <c:v>9958999.5883562397</c:v>
                </c:pt>
                <c:pt idx="2833">
                  <c:v>5704958.6010084199</c:v>
                </c:pt>
                <c:pt idx="2834">
                  <c:v>5704958.6010084199</c:v>
                </c:pt>
                <c:pt idx="2835">
                  <c:v>4236744.7510088496</c:v>
                </c:pt>
                <c:pt idx="2836">
                  <c:v>4236744.7510088496</c:v>
                </c:pt>
                <c:pt idx="2837">
                  <c:v>7737049.7513074502</c:v>
                </c:pt>
                <c:pt idx="2838">
                  <c:v>7737049.7513074502</c:v>
                </c:pt>
                <c:pt idx="2839">
                  <c:v>7011332.6673449203</c:v>
                </c:pt>
                <c:pt idx="2840">
                  <c:v>7011332.6673449203</c:v>
                </c:pt>
                <c:pt idx="2841">
                  <c:v>5185646.6032991204</c:v>
                </c:pt>
                <c:pt idx="2842">
                  <c:v>5185646.6032991204</c:v>
                </c:pt>
                <c:pt idx="2843">
                  <c:v>14355366.2722991</c:v>
                </c:pt>
                <c:pt idx="2844">
                  <c:v>14355366.2722991</c:v>
                </c:pt>
                <c:pt idx="2845">
                  <c:v>12866950.151647</c:v>
                </c:pt>
                <c:pt idx="2846">
                  <c:v>12866950.151647</c:v>
                </c:pt>
                <c:pt idx="2847">
                  <c:v>7695283.8395698396</c:v>
                </c:pt>
                <c:pt idx="2848">
                  <c:v>7695283.8395698396</c:v>
                </c:pt>
                <c:pt idx="2849">
                  <c:v>4698250.1607650202</c:v>
                </c:pt>
                <c:pt idx="2850">
                  <c:v>4698250.1607650202</c:v>
                </c:pt>
                <c:pt idx="2851">
                  <c:v>16519680.317562999</c:v>
                </c:pt>
                <c:pt idx="2852">
                  <c:v>16519680.317562999</c:v>
                </c:pt>
                <c:pt idx="2853">
                  <c:v>12755174.474034401</c:v>
                </c:pt>
                <c:pt idx="2854">
                  <c:v>12755174.474034401</c:v>
                </c:pt>
                <c:pt idx="2855">
                  <c:v>10214435.672131101</c:v>
                </c:pt>
                <c:pt idx="2856">
                  <c:v>10214435.672131101</c:v>
                </c:pt>
                <c:pt idx="2857">
                  <c:v>16172447.542081499</c:v>
                </c:pt>
                <c:pt idx="2858">
                  <c:v>16172447.542081499</c:v>
                </c:pt>
                <c:pt idx="2859">
                  <c:v>10316530.1230452</c:v>
                </c:pt>
                <c:pt idx="2860">
                  <c:v>10316530.1230452</c:v>
                </c:pt>
                <c:pt idx="2861">
                  <c:v>6005947.2725401605</c:v>
                </c:pt>
                <c:pt idx="2862">
                  <c:v>6005947.2725401605</c:v>
                </c:pt>
                <c:pt idx="2863">
                  <c:v>6980414.3951609498</c:v>
                </c:pt>
                <c:pt idx="2864">
                  <c:v>6980414.3951609498</c:v>
                </c:pt>
                <c:pt idx="2865">
                  <c:v>7498238.3833277998</c:v>
                </c:pt>
                <c:pt idx="2866">
                  <c:v>7498238.3833277998</c:v>
                </c:pt>
                <c:pt idx="2867">
                  <c:v>7535260.3273527697</c:v>
                </c:pt>
                <c:pt idx="2868">
                  <c:v>7535260.3273527697</c:v>
                </c:pt>
                <c:pt idx="2869">
                  <c:v>6156406.19934435</c:v>
                </c:pt>
                <c:pt idx="2870">
                  <c:v>6156406.19934435</c:v>
                </c:pt>
                <c:pt idx="2871">
                  <c:v>6235997.2136729704</c:v>
                </c:pt>
                <c:pt idx="2872">
                  <c:v>6235997.2136729704</c:v>
                </c:pt>
                <c:pt idx="2873">
                  <c:v>7011748.4102125997</c:v>
                </c:pt>
                <c:pt idx="2874">
                  <c:v>7011748.4102125997</c:v>
                </c:pt>
                <c:pt idx="2875">
                  <c:v>6226612.5891006105</c:v>
                </c:pt>
                <c:pt idx="2876">
                  <c:v>6226612.5891006105</c:v>
                </c:pt>
                <c:pt idx="2877">
                  <c:v>4599325.0202089297</c:v>
                </c:pt>
                <c:pt idx="2878">
                  <c:v>4599325.0202089297</c:v>
                </c:pt>
                <c:pt idx="2879">
                  <c:v>1930764.03241321</c:v>
                </c:pt>
                <c:pt idx="2880">
                  <c:v>1930764.03241321</c:v>
                </c:pt>
                <c:pt idx="2881">
                  <c:v>8798372.9740408398</c:v>
                </c:pt>
                <c:pt idx="2882">
                  <c:v>8798372.9740408398</c:v>
                </c:pt>
                <c:pt idx="2883">
                  <c:v>1722403.5383234001</c:v>
                </c:pt>
                <c:pt idx="2884">
                  <c:v>1722403.5383234001</c:v>
                </c:pt>
                <c:pt idx="2885">
                  <c:v>5759113.4835726405</c:v>
                </c:pt>
                <c:pt idx="2886">
                  <c:v>5759113.4835726405</c:v>
                </c:pt>
                <c:pt idx="2887">
                  <c:v>10955407.769936001</c:v>
                </c:pt>
                <c:pt idx="2888">
                  <c:v>10955407.769936001</c:v>
                </c:pt>
                <c:pt idx="2889">
                  <c:v>1054495.5417701099</c:v>
                </c:pt>
                <c:pt idx="2890">
                  <c:v>1054495.5417701099</c:v>
                </c:pt>
                <c:pt idx="2891">
                  <c:v>7202388.5935753696</c:v>
                </c:pt>
                <c:pt idx="2892">
                  <c:v>7202388.5935753696</c:v>
                </c:pt>
                <c:pt idx="2893">
                  <c:v>10025701.7406346</c:v>
                </c:pt>
                <c:pt idx="2894">
                  <c:v>10025701.7406346</c:v>
                </c:pt>
                <c:pt idx="2895">
                  <c:v>9098087.75610427</c:v>
                </c:pt>
                <c:pt idx="2896">
                  <c:v>9098087.75610427</c:v>
                </c:pt>
                <c:pt idx="2897">
                  <c:v>1831792.2353429201</c:v>
                </c:pt>
                <c:pt idx="2898">
                  <c:v>1831792.2353429201</c:v>
                </c:pt>
                <c:pt idx="2899">
                  <c:v>6686437.5311932098</c:v>
                </c:pt>
                <c:pt idx="2900">
                  <c:v>6686437.5311932098</c:v>
                </c:pt>
                <c:pt idx="2901">
                  <c:v>5585088.8513326095</c:v>
                </c:pt>
                <c:pt idx="2902">
                  <c:v>5585088.8513326095</c:v>
                </c:pt>
                <c:pt idx="2903">
                  <c:v>1971446.0133475</c:v>
                </c:pt>
                <c:pt idx="2904">
                  <c:v>1971446.0133475</c:v>
                </c:pt>
                <c:pt idx="2905">
                  <c:v>4859106.8250215398</c:v>
                </c:pt>
                <c:pt idx="2906">
                  <c:v>4859106.8250215398</c:v>
                </c:pt>
                <c:pt idx="2907">
                  <c:v>11562942.237102499</c:v>
                </c:pt>
                <c:pt idx="2908">
                  <c:v>11562942.237102499</c:v>
                </c:pt>
                <c:pt idx="2909">
                  <c:v>10974170.353864299</c:v>
                </c:pt>
                <c:pt idx="2910">
                  <c:v>10974170.353864299</c:v>
                </c:pt>
                <c:pt idx="2911">
                  <c:v>5419245.7721199999</c:v>
                </c:pt>
                <c:pt idx="2912">
                  <c:v>5419245.7721199999</c:v>
                </c:pt>
                <c:pt idx="2913">
                  <c:v>11162137.7854845</c:v>
                </c:pt>
                <c:pt idx="2914">
                  <c:v>11162137.7854845</c:v>
                </c:pt>
                <c:pt idx="2915">
                  <c:v>10073632.9774641</c:v>
                </c:pt>
                <c:pt idx="2916">
                  <c:v>10073632.9774641</c:v>
                </c:pt>
                <c:pt idx="2917">
                  <c:v>5308213.2661266197</c:v>
                </c:pt>
                <c:pt idx="2918">
                  <c:v>5308213.2661266197</c:v>
                </c:pt>
                <c:pt idx="2919">
                  <c:v>9666371.5975403693</c:v>
                </c:pt>
                <c:pt idx="2920">
                  <c:v>9666371.5975403693</c:v>
                </c:pt>
                <c:pt idx="2921">
                  <c:v>12474752.160596499</c:v>
                </c:pt>
                <c:pt idx="2922">
                  <c:v>12474752.160596499</c:v>
                </c:pt>
                <c:pt idx="2923">
                  <c:v>4303821.8217049297</c:v>
                </c:pt>
                <c:pt idx="2924">
                  <c:v>4303821.8217049297</c:v>
                </c:pt>
                <c:pt idx="2925">
                  <c:v>12532564.5806139</c:v>
                </c:pt>
                <c:pt idx="2926">
                  <c:v>12532564.5806139</c:v>
                </c:pt>
                <c:pt idx="2927">
                  <c:v>13130209.5330723</c:v>
                </c:pt>
                <c:pt idx="2928">
                  <c:v>13130209.5330723</c:v>
                </c:pt>
                <c:pt idx="2929">
                  <c:v>11031541.2033008</c:v>
                </c:pt>
                <c:pt idx="2930">
                  <c:v>11031541.2033008</c:v>
                </c:pt>
                <c:pt idx="2931">
                  <c:v>14971792.138030799</c:v>
                </c:pt>
                <c:pt idx="2932">
                  <c:v>14971792.138030799</c:v>
                </c:pt>
                <c:pt idx="2933">
                  <c:v>16115959.8338068</c:v>
                </c:pt>
                <c:pt idx="2934">
                  <c:v>16115959.8338068</c:v>
                </c:pt>
                <c:pt idx="2935">
                  <c:v>17338777.082106899</c:v>
                </c:pt>
                <c:pt idx="2936">
                  <c:v>17338777.082106899</c:v>
                </c:pt>
                <c:pt idx="2937">
                  <c:v>10664021.1756588</c:v>
                </c:pt>
                <c:pt idx="2938">
                  <c:v>10664021.1756588</c:v>
                </c:pt>
                <c:pt idx="2939">
                  <c:v>15818749.506774001</c:v>
                </c:pt>
                <c:pt idx="2940">
                  <c:v>15818749.506774001</c:v>
                </c:pt>
                <c:pt idx="2941">
                  <c:v>12775428.400113501</c:v>
                </c:pt>
                <c:pt idx="2942">
                  <c:v>12775428.400113501</c:v>
                </c:pt>
                <c:pt idx="2943">
                  <c:v>28704645.535798099</c:v>
                </c:pt>
                <c:pt idx="2944">
                  <c:v>28704645.535798099</c:v>
                </c:pt>
                <c:pt idx="2945">
                  <c:v>31034596.871720701</c:v>
                </c:pt>
                <c:pt idx="2946">
                  <c:v>31034596.871720701</c:v>
                </c:pt>
                <c:pt idx="2947">
                  <c:v>15756574.702678001</c:v>
                </c:pt>
                <c:pt idx="2948">
                  <c:v>15756574.702678001</c:v>
                </c:pt>
                <c:pt idx="2949">
                  <c:v>28577006.643354401</c:v>
                </c:pt>
                <c:pt idx="2950">
                  <c:v>28577006.643354401</c:v>
                </c:pt>
                <c:pt idx="2951">
                  <c:v>19477203.427200899</c:v>
                </c:pt>
                <c:pt idx="2952">
                  <c:v>19477203.427200899</c:v>
                </c:pt>
                <c:pt idx="2953">
                  <c:v>16475148.3410543</c:v>
                </c:pt>
                <c:pt idx="2954">
                  <c:v>16475148.3410543</c:v>
                </c:pt>
                <c:pt idx="2955">
                  <c:v>23556532.431876201</c:v>
                </c:pt>
                <c:pt idx="2956">
                  <c:v>23556532.431876201</c:v>
                </c:pt>
                <c:pt idx="2957">
                  <c:v>15208757.241091</c:v>
                </c:pt>
                <c:pt idx="2958">
                  <c:v>15208757.241091</c:v>
                </c:pt>
                <c:pt idx="2959">
                  <c:v>8055616.2645675</c:v>
                </c:pt>
                <c:pt idx="2960">
                  <c:v>8055616.2645675</c:v>
                </c:pt>
                <c:pt idx="2961">
                  <c:v>7914269.5216187602</c:v>
                </c:pt>
                <c:pt idx="2962">
                  <c:v>7914269.5216187602</c:v>
                </c:pt>
                <c:pt idx="2963">
                  <c:v>6381069.81254212</c:v>
                </c:pt>
                <c:pt idx="2964">
                  <c:v>6381069.81254212</c:v>
                </c:pt>
                <c:pt idx="2965">
                  <c:v>3110452.3322391701</c:v>
                </c:pt>
                <c:pt idx="2966">
                  <c:v>3110452.3322391701</c:v>
                </c:pt>
                <c:pt idx="2967">
                  <c:v>4243309.9890797101</c:v>
                </c:pt>
                <c:pt idx="2968">
                  <c:v>4243309.9890797101</c:v>
                </c:pt>
                <c:pt idx="2969">
                  <c:v>10619239.2535384</c:v>
                </c:pt>
                <c:pt idx="2970">
                  <c:v>10619239.2535384</c:v>
                </c:pt>
                <c:pt idx="2971">
                  <c:v>2634485.0693822298</c:v>
                </c:pt>
                <c:pt idx="2972">
                  <c:v>2634485.0693822298</c:v>
                </c:pt>
                <c:pt idx="2973">
                  <c:v>4873926.1003472302</c:v>
                </c:pt>
                <c:pt idx="2974">
                  <c:v>4873926.1003472302</c:v>
                </c:pt>
                <c:pt idx="2975">
                  <c:v>1632419.78545468</c:v>
                </c:pt>
                <c:pt idx="2976">
                  <c:v>1632419.78545468</c:v>
                </c:pt>
                <c:pt idx="2977">
                  <c:v>4838473.8147645704</c:v>
                </c:pt>
                <c:pt idx="2978">
                  <c:v>4838473.8147645704</c:v>
                </c:pt>
                <c:pt idx="2979">
                  <c:v>1805683.7498826899</c:v>
                </c:pt>
                <c:pt idx="2980">
                  <c:v>1805683.7498826899</c:v>
                </c:pt>
                <c:pt idx="2981">
                  <c:v>2771255.3081782698</c:v>
                </c:pt>
                <c:pt idx="2982">
                  <c:v>2771255.3081782698</c:v>
                </c:pt>
                <c:pt idx="2983">
                  <c:v>6761295.4087857101</c:v>
                </c:pt>
                <c:pt idx="2984">
                  <c:v>6761295.4087857101</c:v>
                </c:pt>
                <c:pt idx="2985">
                  <c:v>10222292.295863099</c:v>
                </c:pt>
                <c:pt idx="2986">
                  <c:v>10222292.295863099</c:v>
                </c:pt>
                <c:pt idx="2987">
                  <c:v>9316564.3822571002</c:v>
                </c:pt>
                <c:pt idx="2988">
                  <c:v>9316564.3822571002</c:v>
                </c:pt>
                <c:pt idx="2989">
                  <c:v>7322414.9758345904</c:v>
                </c:pt>
                <c:pt idx="2990">
                  <c:v>7322414.9758345904</c:v>
                </c:pt>
                <c:pt idx="2991">
                  <c:v>9751178.1436359398</c:v>
                </c:pt>
                <c:pt idx="2992">
                  <c:v>9751178.1436359398</c:v>
                </c:pt>
                <c:pt idx="2993">
                  <c:v>4587056.8564280402</c:v>
                </c:pt>
                <c:pt idx="2994">
                  <c:v>4587056.8564280402</c:v>
                </c:pt>
                <c:pt idx="2995">
                  <c:v>3394996.2488162601</c:v>
                </c:pt>
                <c:pt idx="2996">
                  <c:v>3394996.2488162601</c:v>
                </c:pt>
                <c:pt idx="2997">
                  <c:v>1495939.4835683701</c:v>
                </c:pt>
                <c:pt idx="2998">
                  <c:v>1495939.4835683701</c:v>
                </c:pt>
                <c:pt idx="2999">
                  <c:v>5176032.0287638698</c:v>
                </c:pt>
                <c:pt idx="3000">
                  <c:v>5176032.0287638698</c:v>
                </c:pt>
                <c:pt idx="3001">
                  <c:v>6229727.7445761096</c:v>
                </c:pt>
                <c:pt idx="3002">
                  <c:v>6229727.7445761096</c:v>
                </c:pt>
                <c:pt idx="3003">
                  <c:v>5023023.65671896</c:v>
                </c:pt>
                <c:pt idx="3004">
                  <c:v>5023023.65671896</c:v>
                </c:pt>
                <c:pt idx="3005">
                  <c:v>1263241.7852542</c:v>
                </c:pt>
                <c:pt idx="3006">
                  <c:v>1263241.7852542</c:v>
                </c:pt>
                <c:pt idx="3007">
                  <c:v>2963336.8445692998</c:v>
                </c:pt>
                <c:pt idx="3008">
                  <c:v>2963336.8445692998</c:v>
                </c:pt>
                <c:pt idx="3009">
                  <c:v>7743639.9839394996</c:v>
                </c:pt>
                <c:pt idx="3010">
                  <c:v>7743639.9839394996</c:v>
                </c:pt>
                <c:pt idx="3011">
                  <c:v>2700062.4664073102</c:v>
                </c:pt>
                <c:pt idx="3012">
                  <c:v>2700062.4664073102</c:v>
                </c:pt>
                <c:pt idx="3013">
                  <c:v>8249296.6197222099</c:v>
                </c:pt>
                <c:pt idx="3014">
                  <c:v>8249296.6197222099</c:v>
                </c:pt>
                <c:pt idx="3015">
                  <c:v>10227866.083007</c:v>
                </c:pt>
                <c:pt idx="3016">
                  <c:v>10227866.083007</c:v>
                </c:pt>
                <c:pt idx="3017">
                  <c:v>9096202.3330390006</c:v>
                </c:pt>
                <c:pt idx="3018">
                  <c:v>9096202.3330390006</c:v>
                </c:pt>
                <c:pt idx="3019">
                  <c:v>4172558.7178896498</c:v>
                </c:pt>
                <c:pt idx="3020">
                  <c:v>4172558.7178896498</c:v>
                </c:pt>
                <c:pt idx="3021">
                  <c:v>6202400.3576821703</c:v>
                </c:pt>
                <c:pt idx="3022">
                  <c:v>6202400.3576821703</c:v>
                </c:pt>
                <c:pt idx="3023">
                  <c:v>5527672.1785339499</c:v>
                </c:pt>
                <c:pt idx="3024">
                  <c:v>5527672.1785339499</c:v>
                </c:pt>
                <c:pt idx="3025">
                  <c:v>10398820.5499817</c:v>
                </c:pt>
                <c:pt idx="3026">
                  <c:v>10398820.5499817</c:v>
                </c:pt>
                <c:pt idx="3027">
                  <c:v>5231903.2045293599</c:v>
                </c:pt>
                <c:pt idx="3028">
                  <c:v>5231903.2045293599</c:v>
                </c:pt>
                <c:pt idx="3029">
                  <c:v>7559375.0799825899</c:v>
                </c:pt>
                <c:pt idx="3030">
                  <c:v>7559375.0799825899</c:v>
                </c:pt>
                <c:pt idx="3031">
                  <c:v>3616063.1446597199</c:v>
                </c:pt>
                <c:pt idx="3032">
                  <c:v>3616063.1446597199</c:v>
                </c:pt>
                <c:pt idx="3033">
                  <c:v>6307119.2375205802</c:v>
                </c:pt>
                <c:pt idx="3034">
                  <c:v>6307119.2375205802</c:v>
                </c:pt>
                <c:pt idx="3035">
                  <c:v>9375035.8255377002</c:v>
                </c:pt>
                <c:pt idx="3036">
                  <c:v>9375035.8255377002</c:v>
                </c:pt>
                <c:pt idx="3037">
                  <c:v>9511930.2039876096</c:v>
                </c:pt>
                <c:pt idx="3038">
                  <c:v>9511930.2039876096</c:v>
                </c:pt>
                <c:pt idx="3039">
                  <c:v>13469785.6413111</c:v>
                </c:pt>
                <c:pt idx="3040">
                  <c:v>13469785.6413111</c:v>
                </c:pt>
                <c:pt idx="3041">
                  <c:v>8035107.3939644098</c:v>
                </c:pt>
                <c:pt idx="3042">
                  <c:v>8035107.3939644098</c:v>
                </c:pt>
                <c:pt idx="3043">
                  <c:v>9899762.4783513695</c:v>
                </c:pt>
                <c:pt idx="3044">
                  <c:v>9899762.4783513695</c:v>
                </c:pt>
                <c:pt idx="3045">
                  <c:v>10913866.809249001</c:v>
                </c:pt>
                <c:pt idx="3046">
                  <c:v>10913866.809249001</c:v>
                </c:pt>
                <c:pt idx="3047">
                  <c:v>4089890.8730793502</c:v>
                </c:pt>
                <c:pt idx="3048">
                  <c:v>4089890.8730793502</c:v>
                </c:pt>
                <c:pt idx="3049">
                  <c:v>10873508.924458001</c:v>
                </c:pt>
                <c:pt idx="3050">
                  <c:v>10873508.924458001</c:v>
                </c:pt>
                <c:pt idx="3051">
                  <c:v>8068852.5510182297</c:v>
                </c:pt>
                <c:pt idx="3052">
                  <c:v>8068852.5510182297</c:v>
                </c:pt>
                <c:pt idx="3053">
                  <c:v>4367507.1304484103</c:v>
                </c:pt>
                <c:pt idx="3054">
                  <c:v>4367507.1304484103</c:v>
                </c:pt>
                <c:pt idx="3055">
                  <c:v>9951151.2961446196</c:v>
                </c:pt>
                <c:pt idx="3056">
                  <c:v>9951151.2961446196</c:v>
                </c:pt>
                <c:pt idx="3057">
                  <c:v>3698728.49001391</c:v>
                </c:pt>
                <c:pt idx="3058">
                  <c:v>3698728.49001391</c:v>
                </c:pt>
                <c:pt idx="3059">
                  <c:v>5549958.99558922</c:v>
                </c:pt>
                <c:pt idx="3060">
                  <c:v>5549958.99558922</c:v>
                </c:pt>
                <c:pt idx="3061">
                  <c:v>2829880.0514341402</c:v>
                </c:pt>
                <c:pt idx="3062">
                  <c:v>2829880.0514341402</c:v>
                </c:pt>
                <c:pt idx="3063">
                  <c:v>7292961.3849359704</c:v>
                </c:pt>
                <c:pt idx="3064">
                  <c:v>7292961.3849359704</c:v>
                </c:pt>
                <c:pt idx="3065">
                  <c:v>3167119.1682023299</c:v>
                </c:pt>
                <c:pt idx="3066">
                  <c:v>3167119.1682023299</c:v>
                </c:pt>
                <c:pt idx="3067">
                  <c:v>5331010.8053820804</c:v>
                </c:pt>
                <c:pt idx="3068">
                  <c:v>5331010.8053820804</c:v>
                </c:pt>
                <c:pt idx="3069">
                  <c:v>9932380.3806958292</c:v>
                </c:pt>
                <c:pt idx="3070">
                  <c:v>9932380.3806958292</c:v>
                </c:pt>
                <c:pt idx="3071">
                  <c:v>8243681.17497632</c:v>
                </c:pt>
                <c:pt idx="3072">
                  <c:v>8243681.17497632</c:v>
                </c:pt>
                <c:pt idx="3073">
                  <c:v>7166306.4450508896</c:v>
                </c:pt>
                <c:pt idx="3074">
                  <c:v>7166306.4450508896</c:v>
                </c:pt>
                <c:pt idx="3075">
                  <c:v>5469234.89448696</c:v>
                </c:pt>
                <c:pt idx="3076">
                  <c:v>5469234.89448696</c:v>
                </c:pt>
                <c:pt idx="3077">
                  <c:v>5512558.8005383303</c:v>
                </c:pt>
                <c:pt idx="3078">
                  <c:v>5512558.8005383303</c:v>
                </c:pt>
                <c:pt idx="3079">
                  <c:v>8297694.4216938401</c:v>
                </c:pt>
                <c:pt idx="3080">
                  <c:v>8297694.4216938401</c:v>
                </c:pt>
                <c:pt idx="3081">
                  <c:v>7142618.2662652601</c:v>
                </c:pt>
                <c:pt idx="3082">
                  <c:v>7142618.2662652601</c:v>
                </c:pt>
                <c:pt idx="3083">
                  <c:v>6140155.5688148905</c:v>
                </c:pt>
                <c:pt idx="3084">
                  <c:v>6140155.5688148905</c:v>
                </c:pt>
                <c:pt idx="3085">
                  <c:v>12513002.170727599</c:v>
                </c:pt>
                <c:pt idx="3086">
                  <c:v>12513002.170727599</c:v>
                </c:pt>
                <c:pt idx="3087">
                  <c:v>8836335.5467183609</c:v>
                </c:pt>
                <c:pt idx="3088">
                  <c:v>8836335.5467183609</c:v>
                </c:pt>
                <c:pt idx="3089">
                  <c:v>6752997.2144727996</c:v>
                </c:pt>
                <c:pt idx="3090">
                  <c:v>6752997.2144727996</c:v>
                </c:pt>
                <c:pt idx="3091">
                  <c:v>3570606.36938735</c:v>
                </c:pt>
                <c:pt idx="3092">
                  <c:v>3570606.36938735</c:v>
                </c:pt>
                <c:pt idx="3093">
                  <c:v>5522706.5923788296</c:v>
                </c:pt>
                <c:pt idx="3094">
                  <c:v>5522706.5923788296</c:v>
                </c:pt>
                <c:pt idx="3095">
                  <c:v>7364814.0831221798</c:v>
                </c:pt>
                <c:pt idx="3096">
                  <c:v>7364814.0831221798</c:v>
                </c:pt>
                <c:pt idx="3097">
                  <c:v>8849940.9195225798</c:v>
                </c:pt>
                <c:pt idx="3098">
                  <c:v>8849940.9195225798</c:v>
                </c:pt>
                <c:pt idx="3099">
                  <c:v>5786132.6042119898</c:v>
                </c:pt>
                <c:pt idx="3100">
                  <c:v>5786132.6042119898</c:v>
                </c:pt>
                <c:pt idx="3101">
                  <c:v>7016244.9317695098</c:v>
                </c:pt>
                <c:pt idx="3102">
                  <c:v>7016244.9317695098</c:v>
                </c:pt>
                <c:pt idx="3103">
                  <c:v>6704616.0755419601</c:v>
                </c:pt>
                <c:pt idx="3104">
                  <c:v>6704616.0755419601</c:v>
                </c:pt>
                <c:pt idx="3105">
                  <c:v>3936717.53693063</c:v>
                </c:pt>
                <c:pt idx="3106">
                  <c:v>3936717.53693063</c:v>
                </c:pt>
                <c:pt idx="3107">
                  <c:v>5559823.5157363098</c:v>
                </c:pt>
                <c:pt idx="3108">
                  <c:v>5559823.5157363098</c:v>
                </c:pt>
                <c:pt idx="3109">
                  <c:v>6428925.2325360598</c:v>
                </c:pt>
                <c:pt idx="3110">
                  <c:v>6428925.2325360598</c:v>
                </c:pt>
                <c:pt idx="3111">
                  <c:v>3024718.4879236901</c:v>
                </c:pt>
                <c:pt idx="3112">
                  <c:v>3024718.4879236901</c:v>
                </c:pt>
                <c:pt idx="3113">
                  <c:v>6134381.8251815001</c:v>
                </c:pt>
                <c:pt idx="3114">
                  <c:v>6134381.8251815001</c:v>
                </c:pt>
                <c:pt idx="3115">
                  <c:v>8978010.5515706409</c:v>
                </c:pt>
                <c:pt idx="3116">
                  <c:v>8978010.5515706409</c:v>
                </c:pt>
                <c:pt idx="3117">
                  <c:v>3926503.9260790199</c:v>
                </c:pt>
                <c:pt idx="3118">
                  <c:v>3926503.9260790199</c:v>
                </c:pt>
                <c:pt idx="3119">
                  <c:v>2178796.7271655002</c:v>
                </c:pt>
                <c:pt idx="3120">
                  <c:v>2178796.7271655002</c:v>
                </c:pt>
                <c:pt idx="3121">
                  <c:v>3323851.7298635799</c:v>
                </c:pt>
                <c:pt idx="3122">
                  <c:v>3323851.7298635799</c:v>
                </c:pt>
                <c:pt idx="3123">
                  <c:v>3740238.6240754002</c:v>
                </c:pt>
                <c:pt idx="3124">
                  <c:v>3740238.6240754002</c:v>
                </c:pt>
                <c:pt idx="3125">
                  <c:v>4706857.4544845698</c:v>
                </c:pt>
                <c:pt idx="3126">
                  <c:v>4706857.4544845698</c:v>
                </c:pt>
                <c:pt idx="3127">
                  <c:v>9895846.6637659594</c:v>
                </c:pt>
                <c:pt idx="3128">
                  <c:v>9895846.6637659594</c:v>
                </c:pt>
                <c:pt idx="3129">
                  <c:v>5570779.4650550699</c:v>
                </c:pt>
                <c:pt idx="3130">
                  <c:v>5570779.4650550699</c:v>
                </c:pt>
                <c:pt idx="3131">
                  <c:v>2414474.6103247898</c:v>
                </c:pt>
                <c:pt idx="3132">
                  <c:v>2414474.6103247898</c:v>
                </c:pt>
                <c:pt idx="3133">
                  <c:v>4309592.2327301595</c:v>
                </c:pt>
                <c:pt idx="3134">
                  <c:v>4309592.2327301595</c:v>
                </c:pt>
                <c:pt idx="3135">
                  <c:v>7926950.0956591796</c:v>
                </c:pt>
                <c:pt idx="3136">
                  <c:v>7926950.0956591796</c:v>
                </c:pt>
                <c:pt idx="3137">
                  <c:v>8745980.2080400605</c:v>
                </c:pt>
                <c:pt idx="3138">
                  <c:v>8745980.2080400605</c:v>
                </c:pt>
                <c:pt idx="3139">
                  <c:v>3350055.1946563101</c:v>
                </c:pt>
                <c:pt idx="3140">
                  <c:v>3350055.1946563101</c:v>
                </c:pt>
                <c:pt idx="3141">
                  <c:v>9243721.8994480092</c:v>
                </c:pt>
                <c:pt idx="3142">
                  <c:v>9243721.8994480092</c:v>
                </c:pt>
                <c:pt idx="3143">
                  <c:v>9304383.6994403303</c:v>
                </c:pt>
                <c:pt idx="3144">
                  <c:v>9304383.6994403303</c:v>
                </c:pt>
                <c:pt idx="3145">
                  <c:v>2349097.1697891899</c:v>
                </c:pt>
                <c:pt idx="3146">
                  <c:v>2349097.1697891899</c:v>
                </c:pt>
                <c:pt idx="3147">
                  <c:v>5315834.9409835096</c:v>
                </c:pt>
                <c:pt idx="3148">
                  <c:v>5315834.9409835096</c:v>
                </c:pt>
                <c:pt idx="3149">
                  <c:v>3442342.6129140998</c:v>
                </c:pt>
                <c:pt idx="3150">
                  <c:v>3442342.6129140998</c:v>
                </c:pt>
                <c:pt idx="3151">
                  <c:v>1130637.3066554</c:v>
                </c:pt>
                <c:pt idx="3152">
                  <c:v>1130637.3066554</c:v>
                </c:pt>
                <c:pt idx="3153">
                  <c:v>4937043.1993998103</c:v>
                </c:pt>
                <c:pt idx="3154">
                  <c:v>4937043.1993998103</c:v>
                </c:pt>
                <c:pt idx="3155">
                  <c:v>6789047.7032197798</c:v>
                </c:pt>
                <c:pt idx="3156">
                  <c:v>6789047.7032197798</c:v>
                </c:pt>
                <c:pt idx="3157">
                  <c:v>5057966.0532534802</c:v>
                </c:pt>
                <c:pt idx="3158">
                  <c:v>5057966.0532534802</c:v>
                </c:pt>
                <c:pt idx="3159">
                  <c:v>9608425.8731966596</c:v>
                </c:pt>
                <c:pt idx="3160">
                  <c:v>9608425.8731966596</c:v>
                </c:pt>
                <c:pt idx="3161">
                  <c:v>5231253.3459385997</c:v>
                </c:pt>
                <c:pt idx="3162">
                  <c:v>5231253.3459385997</c:v>
                </c:pt>
                <c:pt idx="3163">
                  <c:v>6533544.9672817802</c:v>
                </c:pt>
                <c:pt idx="3164">
                  <c:v>6533544.9672817802</c:v>
                </c:pt>
                <c:pt idx="3165">
                  <c:v>7160533.5345695401</c:v>
                </c:pt>
                <c:pt idx="3166">
                  <c:v>7160533.5345695401</c:v>
                </c:pt>
                <c:pt idx="3167">
                  <c:v>6912629.1452313298</c:v>
                </c:pt>
                <c:pt idx="3168">
                  <c:v>6912629.1452313298</c:v>
                </c:pt>
                <c:pt idx="3169">
                  <c:v>13562982.028443901</c:v>
                </c:pt>
                <c:pt idx="3170">
                  <c:v>13562982.028443901</c:v>
                </c:pt>
                <c:pt idx="3171">
                  <c:v>8036567.9094895599</c:v>
                </c:pt>
                <c:pt idx="3172">
                  <c:v>8036567.9094895599</c:v>
                </c:pt>
                <c:pt idx="3173">
                  <c:v>4054365.27011722</c:v>
                </c:pt>
                <c:pt idx="3174">
                  <c:v>4054365.27011722</c:v>
                </c:pt>
                <c:pt idx="3175">
                  <c:v>6314642.6004368104</c:v>
                </c:pt>
                <c:pt idx="3176">
                  <c:v>6314642.6004368104</c:v>
                </c:pt>
                <c:pt idx="3177">
                  <c:v>10710302.7714503</c:v>
                </c:pt>
                <c:pt idx="3178">
                  <c:v>10710302.7714503</c:v>
                </c:pt>
                <c:pt idx="3179">
                  <c:v>2733977.58647718</c:v>
                </c:pt>
                <c:pt idx="3180">
                  <c:v>2733977.58647718</c:v>
                </c:pt>
                <c:pt idx="3181">
                  <c:v>3525832.7787873298</c:v>
                </c:pt>
                <c:pt idx="3182">
                  <c:v>3525832.7787873298</c:v>
                </c:pt>
                <c:pt idx="3183">
                  <c:v>7159483.7629998401</c:v>
                </c:pt>
                <c:pt idx="3184">
                  <c:v>7159483.7629998401</c:v>
                </c:pt>
                <c:pt idx="3185">
                  <c:v>11590952.8086688</c:v>
                </c:pt>
                <c:pt idx="3186">
                  <c:v>11590952.8086688</c:v>
                </c:pt>
                <c:pt idx="3187">
                  <c:v>7911445.1362050297</c:v>
                </c:pt>
                <c:pt idx="3188">
                  <c:v>7911445.1362050297</c:v>
                </c:pt>
                <c:pt idx="3189">
                  <c:v>5369565.7491596499</c:v>
                </c:pt>
                <c:pt idx="3190">
                  <c:v>5369565.7491596499</c:v>
                </c:pt>
                <c:pt idx="3191">
                  <c:v>6989654.0512784403</c:v>
                </c:pt>
                <c:pt idx="3192">
                  <c:v>6989654.0512784403</c:v>
                </c:pt>
                <c:pt idx="3193">
                  <c:v>5290990.3471671203</c:v>
                </c:pt>
                <c:pt idx="3194">
                  <c:v>5290990.3471671203</c:v>
                </c:pt>
                <c:pt idx="3195">
                  <c:v>3087236.5506599098</c:v>
                </c:pt>
                <c:pt idx="3196">
                  <c:v>3087236.5506599098</c:v>
                </c:pt>
                <c:pt idx="3197">
                  <c:v>7881378.34540537</c:v>
                </c:pt>
                <c:pt idx="3198">
                  <c:v>7881378.34540537</c:v>
                </c:pt>
                <c:pt idx="3199">
                  <c:v>4752757.4666419197</c:v>
                </c:pt>
                <c:pt idx="3200">
                  <c:v>4752757.4666419197</c:v>
                </c:pt>
                <c:pt idx="3201">
                  <c:v>5455329.5869485503</c:v>
                </c:pt>
                <c:pt idx="3202">
                  <c:v>5455329.5869485503</c:v>
                </c:pt>
                <c:pt idx="3203">
                  <c:v>3357761.0178691801</c:v>
                </c:pt>
                <c:pt idx="3204">
                  <c:v>3357761.0178691801</c:v>
                </c:pt>
                <c:pt idx="3205">
                  <c:v>2979934.8994991998</c:v>
                </c:pt>
                <c:pt idx="3206">
                  <c:v>2979934.8994991998</c:v>
                </c:pt>
                <c:pt idx="3207">
                  <c:v>11012645.3150461</c:v>
                </c:pt>
                <c:pt idx="3208">
                  <c:v>11012645.3150461</c:v>
                </c:pt>
                <c:pt idx="3209">
                  <c:v>929589.38801583415</c:v>
                </c:pt>
                <c:pt idx="3210">
                  <c:v>929589.38801583415</c:v>
                </c:pt>
                <c:pt idx="3211">
                  <c:v>1416283.48338068</c:v>
                </c:pt>
                <c:pt idx="3212">
                  <c:v>1416283.48338068</c:v>
                </c:pt>
                <c:pt idx="3213">
                  <c:v>6851159.1877607396</c:v>
                </c:pt>
                <c:pt idx="3214">
                  <c:v>6851159.1877607396</c:v>
                </c:pt>
                <c:pt idx="3215">
                  <c:v>4628801.1062126197</c:v>
                </c:pt>
                <c:pt idx="3216">
                  <c:v>4628801.1062126197</c:v>
                </c:pt>
                <c:pt idx="3217">
                  <c:v>5015195.2768410901</c:v>
                </c:pt>
                <c:pt idx="3218">
                  <c:v>5015195.2768410901</c:v>
                </c:pt>
                <c:pt idx="3219">
                  <c:v>3200516.9008557098</c:v>
                </c:pt>
                <c:pt idx="3220">
                  <c:v>3200516.9008557098</c:v>
                </c:pt>
                <c:pt idx="3221">
                  <c:v>11327885.0522126</c:v>
                </c:pt>
                <c:pt idx="3222">
                  <c:v>11327885.0522126</c:v>
                </c:pt>
                <c:pt idx="3223">
                  <c:v>3914195.7710002302</c:v>
                </c:pt>
                <c:pt idx="3224">
                  <c:v>3914195.7710002302</c:v>
                </c:pt>
                <c:pt idx="3225">
                  <c:v>3149272.21836528</c:v>
                </c:pt>
                <c:pt idx="3226">
                  <c:v>3149272.21836528</c:v>
                </c:pt>
                <c:pt idx="3227">
                  <c:v>8739523.2797343303</c:v>
                </c:pt>
                <c:pt idx="3228">
                  <c:v>8739523.2797343303</c:v>
                </c:pt>
                <c:pt idx="3229">
                  <c:v>5978615.7198860198</c:v>
                </c:pt>
                <c:pt idx="3230">
                  <c:v>5978615.7198860198</c:v>
                </c:pt>
                <c:pt idx="3231">
                  <c:v>5093949.8898373004</c:v>
                </c:pt>
                <c:pt idx="3232">
                  <c:v>5093949.8898373004</c:v>
                </c:pt>
                <c:pt idx="3233">
                  <c:v>4742326.4031080203</c:v>
                </c:pt>
                <c:pt idx="3234">
                  <c:v>4742326.4031080203</c:v>
                </c:pt>
                <c:pt idx="3235">
                  <c:v>4974969.1133875996</c:v>
                </c:pt>
                <c:pt idx="3236">
                  <c:v>4974969.1133875996</c:v>
                </c:pt>
                <c:pt idx="3237">
                  <c:v>3593118.1374932802</c:v>
                </c:pt>
                <c:pt idx="3238">
                  <c:v>3593118.1374932802</c:v>
                </c:pt>
                <c:pt idx="3239">
                  <c:v>5826715.4400535803</c:v>
                </c:pt>
                <c:pt idx="3240">
                  <c:v>5826715.4400535803</c:v>
                </c:pt>
                <c:pt idx="3241">
                  <c:v>735696.57909104973</c:v>
                </c:pt>
                <c:pt idx="3242">
                  <c:v>735696.57909104973</c:v>
                </c:pt>
                <c:pt idx="3243">
                  <c:v>3876981.3688541399</c:v>
                </c:pt>
                <c:pt idx="3244">
                  <c:v>3876981.3688541399</c:v>
                </c:pt>
                <c:pt idx="3245">
                  <c:v>4808545.3272034703</c:v>
                </c:pt>
                <c:pt idx="3246">
                  <c:v>4808545.3272034703</c:v>
                </c:pt>
                <c:pt idx="3247">
                  <c:v>4128208.3685256699</c:v>
                </c:pt>
                <c:pt idx="3248">
                  <c:v>4128208.3685256699</c:v>
                </c:pt>
                <c:pt idx="3249">
                  <c:v>1369135.4094682301</c:v>
                </c:pt>
                <c:pt idx="3250">
                  <c:v>1369135.4094682301</c:v>
                </c:pt>
                <c:pt idx="3251">
                  <c:v>5417546.1419595098</c:v>
                </c:pt>
                <c:pt idx="3252">
                  <c:v>5417546.1419595098</c:v>
                </c:pt>
                <c:pt idx="3253">
                  <c:v>4599415.8337812303</c:v>
                </c:pt>
                <c:pt idx="3254">
                  <c:v>4599415.8337812303</c:v>
                </c:pt>
                <c:pt idx="3255">
                  <c:v>2071389.2656957801</c:v>
                </c:pt>
                <c:pt idx="3256">
                  <c:v>2071389.2656957801</c:v>
                </c:pt>
                <c:pt idx="3257">
                  <c:v>3565087.5702780401</c:v>
                </c:pt>
                <c:pt idx="3258">
                  <c:v>3565087.5702780401</c:v>
                </c:pt>
                <c:pt idx="3259">
                  <c:v>5170216.6275285101</c:v>
                </c:pt>
                <c:pt idx="3260">
                  <c:v>5170216.6275285101</c:v>
                </c:pt>
                <c:pt idx="3261">
                  <c:v>7685627.6074326197</c:v>
                </c:pt>
                <c:pt idx="3262">
                  <c:v>7685627.6074326197</c:v>
                </c:pt>
                <c:pt idx="3263">
                  <c:v>4668008.4080370804</c:v>
                </c:pt>
                <c:pt idx="3264">
                  <c:v>4668008.4080370804</c:v>
                </c:pt>
                <c:pt idx="3265">
                  <c:v>2843464.5954373698</c:v>
                </c:pt>
                <c:pt idx="3266">
                  <c:v>2843464.5954373698</c:v>
                </c:pt>
                <c:pt idx="3267">
                  <c:v>11124637.612189</c:v>
                </c:pt>
                <c:pt idx="3268">
                  <c:v>11124637.612189</c:v>
                </c:pt>
                <c:pt idx="3269">
                  <c:v>5436083.7748372601</c:v>
                </c:pt>
                <c:pt idx="3270">
                  <c:v>5436083.7748372601</c:v>
                </c:pt>
                <c:pt idx="3271">
                  <c:v>2928651.8920149598</c:v>
                </c:pt>
                <c:pt idx="3272">
                  <c:v>2928651.8920149598</c:v>
                </c:pt>
                <c:pt idx="3273">
                  <c:v>8415077.2125319</c:v>
                </c:pt>
                <c:pt idx="3274">
                  <c:v>8415077.2125319</c:v>
                </c:pt>
                <c:pt idx="3275">
                  <c:v>4518075.20016977</c:v>
                </c:pt>
                <c:pt idx="3276">
                  <c:v>4518075.20016977</c:v>
                </c:pt>
                <c:pt idx="3277">
                  <c:v>11868150.8237141</c:v>
                </c:pt>
                <c:pt idx="3278">
                  <c:v>11868150.8237141</c:v>
                </c:pt>
                <c:pt idx="3279">
                  <c:v>3736711.8914924101</c:v>
                </c:pt>
                <c:pt idx="3280">
                  <c:v>3736711.8914924101</c:v>
                </c:pt>
                <c:pt idx="3281">
                  <c:v>11100342.898718599</c:v>
                </c:pt>
                <c:pt idx="3282">
                  <c:v>11100342.898718599</c:v>
                </c:pt>
                <c:pt idx="3283">
                  <c:v>9714286.1713291202</c:v>
                </c:pt>
                <c:pt idx="3284">
                  <c:v>9714286.1713291202</c:v>
                </c:pt>
                <c:pt idx="3285">
                  <c:v>9814964.2637761999</c:v>
                </c:pt>
                <c:pt idx="3286">
                  <c:v>9814964.2637761999</c:v>
                </c:pt>
                <c:pt idx="3287">
                  <c:v>1903594.9444067599</c:v>
                </c:pt>
                <c:pt idx="3288">
                  <c:v>1903594.9444067599</c:v>
                </c:pt>
                <c:pt idx="3289">
                  <c:v>4708425.4466228103</c:v>
                </c:pt>
                <c:pt idx="3290">
                  <c:v>4708425.4466228103</c:v>
                </c:pt>
                <c:pt idx="3291">
                  <c:v>7566595.1755564604</c:v>
                </c:pt>
                <c:pt idx="3292">
                  <c:v>7566595.1755564604</c:v>
                </c:pt>
                <c:pt idx="3293">
                  <c:v>4207792.7176379701</c:v>
                </c:pt>
                <c:pt idx="3294">
                  <c:v>4207792.7176379701</c:v>
                </c:pt>
                <c:pt idx="3295">
                  <c:v>6200551.5933066299</c:v>
                </c:pt>
                <c:pt idx="3296">
                  <c:v>6200551.5933066299</c:v>
                </c:pt>
                <c:pt idx="3297">
                  <c:v>4317268.8956216499</c:v>
                </c:pt>
                <c:pt idx="3298">
                  <c:v>4317268.8956216499</c:v>
                </c:pt>
                <c:pt idx="3299">
                  <c:v>11200904.349880099</c:v>
                </c:pt>
                <c:pt idx="3300">
                  <c:v>11200904.349880099</c:v>
                </c:pt>
                <c:pt idx="3301">
                  <c:v>7629114.9045967599</c:v>
                </c:pt>
                <c:pt idx="3302">
                  <c:v>7629114.9045967599</c:v>
                </c:pt>
                <c:pt idx="3303">
                  <c:v>10093345.354717501</c:v>
                </c:pt>
                <c:pt idx="3304">
                  <c:v>10093345.354717501</c:v>
                </c:pt>
                <c:pt idx="3305">
                  <c:v>1376992.03320024</c:v>
                </c:pt>
                <c:pt idx="3306">
                  <c:v>1376992.03320024</c:v>
                </c:pt>
                <c:pt idx="3307">
                  <c:v>5842911.9157004803</c:v>
                </c:pt>
                <c:pt idx="3308">
                  <c:v>5842911.9157004803</c:v>
                </c:pt>
                <c:pt idx="3309">
                  <c:v>5172677.7586530503</c:v>
                </c:pt>
                <c:pt idx="3310">
                  <c:v>5172677.7586530503</c:v>
                </c:pt>
                <c:pt idx="3311">
                  <c:v>3117888.2141912598</c:v>
                </c:pt>
                <c:pt idx="3312">
                  <c:v>3117888.2141912598</c:v>
                </c:pt>
                <c:pt idx="3313">
                  <c:v>7893882.2912134305</c:v>
                </c:pt>
                <c:pt idx="3314">
                  <c:v>7893882.2912134305</c:v>
                </c:pt>
                <c:pt idx="3315">
                  <c:v>7881138.3976180097</c:v>
                </c:pt>
                <c:pt idx="3316">
                  <c:v>7881138.3976180097</c:v>
                </c:pt>
                <c:pt idx="3317">
                  <c:v>9775556.1723102406</c:v>
                </c:pt>
                <c:pt idx="3318">
                  <c:v>9775556.1723102406</c:v>
                </c:pt>
                <c:pt idx="3319">
                  <c:v>5901539.1584124602</c:v>
                </c:pt>
                <c:pt idx="3320">
                  <c:v>5901539.1584124602</c:v>
                </c:pt>
                <c:pt idx="3321">
                  <c:v>5164492.8730175002</c:v>
                </c:pt>
                <c:pt idx="3322">
                  <c:v>5164492.8730175002</c:v>
                </c:pt>
                <c:pt idx="3323">
                  <c:v>3037505.7054251698</c:v>
                </c:pt>
                <c:pt idx="3324">
                  <c:v>3037505.7054251698</c:v>
                </c:pt>
                <c:pt idx="3325">
                  <c:v>7705844.8748219004</c:v>
                </c:pt>
                <c:pt idx="3326">
                  <c:v>7705844.8748219004</c:v>
                </c:pt>
                <c:pt idx="3327">
                  <c:v>1227743.67630937</c:v>
                </c:pt>
                <c:pt idx="3328">
                  <c:v>1227743.67630937</c:v>
                </c:pt>
                <c:pt idx="3329">
                  <c:v>5659268.5431650104</c:v>
                </c:pt>
                <c:pt idx="3330">
                  <c:v>5659268.5431650104</c:v>
                </c:pt>
                <c:pt idx="3331">
                  <c:v>5340619.5478530498</c:v>
                </c:pt>
                <c:pt idx="3332">
                  <c:v>5340619.5478530498</c:v>
                </c:pt>
                <c:pt idx="3333">
                  <c:v>3556067.8662989601</c:v>
                </c:pt>
                <c:pt idx="3334">
                  <c:v>3556067.8662989601</c:v>
                </c:pt>
                <c:pt idx="3335">
                  <c:v>7567311.68631039</c:v>
                </c:pt>
                <c:pt idx="3336">
                  <c:v>7567311.68631039</c:v>
                </c:pt>
                <c:pt idx="3337">
                  <c:v>10319371.171499699</c:v>
                </c:pt>
                <c:pt idx="3338">
                  <c:v>10319371.171499699</c:v>
                </c:pt>
                <c:pt idx="3339">
                  <c:v>4868465.6218806803</c:v>
                </c:pt>
                <c:pt idx="3340">
                  <c:v>4868465.6218806803</c:v>
                </c:pt>
                <c:pt idx="3341">
                  <c:v>13592350.637834501</c:v>
                </c:pt>
                <c:pt idx="3342">
                  <c:v>13592350.637834501</c:v>
                </c:pt>
                <c:pt idx="3343">
                  <c:v>12504279.068874599</c:v>
                </c:pt>
                <c:pt idx="3344">
                  <c:v>12504279.068874599</c:v>
                </c:pt>
                <c:pt idx="3345">
                  <c:v>10477930.002431501</c:v>
                </c:pt>
                <c:pt idx="3346">
                  <c:v>10477930.002431501</c:v>
                </c:pt>
                <c:pt idx="3347">
                  <c:v>8677766.71796217</c:v>
                </c:pt>
                <c:pt idx="3348">
                  <c:v>8677766.71796217</c:v>
                </c:pt>
                <c:pt idx="3349">
                  <c:v>4781455.3886407604</c:v>
                </c:pt>
                <c:pt idx="3350">
                  <c:v>4781455.3886407604</c:v>
                </c:pt>
                <c:pt idx="3351">
                  <c:v>5224558.1361495703</c:v>
                </c:pt>
                <c:pt idx="3352">
                  <c:v>5224558.1361495703</c:v>
                </c:pt>
                <c:pt idx="3353">
                  <c:v>5843978.3503109701</c:v>
                </c:pt>
                <c:pt idx="3354">
                  <c:v>5843978.3503109701</c:v>
                </c:pt>
                <c:pt idx="3355">
                  <c:v>10248394.949259</c:v>
                </c:pt>
                <c:pt idx="3356">
                  <c:v>10248394.949259</c:v>
                </c:pt>
                <c:pt idx="3357">
                  <c:v>6270418.8901828304</c:v>
                </c:pt>
                <c:pt idx="3358">
                  <c:v>6270418.8901828304</c:v>
                </c:pt>
                <c:pt idx="3359">
                  <c:v>10706461.940548399</c:v>
                </c:pt>
                <c:pt idx="3360">
                  <c:v>10706461.940548399</c:v>
                </c:pt>
                <c:pt idx="3361">
                  <c:v>5679894.8882056596</c:v>
                </c:pt>
                <c:pt idx="3362">
                  <c:v>5679894.8882056596</c:v>
                </c:pt>
                <c:pt idx="3363">
                  <c:v>2447209.15395477</c:v>
                </c:pt>
                <c:pt idx="3364">
                  <c:v>2447209.15395477</c:v>
                </c:pt>
                <c:pt idx="3365">
                  <c:v>1040815.1852823501</c:v>
                </c:pt>
                <c:pt idx="3366">
                  <c:v>1040815.1852823501</c:v>
                </c:pt>
                <c:pt idx="3367">
                  <c:v>5859051.7370086899</c:v>
                </c:pt>
                <c:pt idx="3368">
                  <c:v>5859051.7370086899</c:v>
                </c:pt>
                <c:pt idx="3369">
                  <c:v>6700541.9620690504</c:v>
                </c:pt>
                <c:pt idx="3370">
                  <c:v>6700541.9620690504</c:v>
                </c:pt>
                <c:pt idx="3371">
                  <c:v>2933111.7548821401</c:v>
                </c:pt>
                <c:pt idx="3372">
                  <c:v>2933111.7548821401</c:v>
                </c:pt>
                <c:pt idx="3373">
                  <c:v>3235587.6028042999</c:v>
                </c:pt>
                <c:pt idx="3374">
                  <c:v>3235587.6028042999</c:v>
                </c:pt>
                <c:pt idx="3375">
                  <c:v>11512586.5278382</c:v>
                </c:pt>
                <c:pt idx="3376">
                  <c:v>11512586.5278382</c:v>
                </c:pt>
                <c:pt idx="3377">
                  <c:v>3958052.0612048102</c:v>
                </c:pt>
                <c:pt idx="3378">
                  <c:v>3958052.0612048102</c:v>
                </c:pt>
                <c:pt idx="3379">
                  <c:v>7414629.90986495</c:v>
                </c:pt>
                <c:pt idx="3380">
                  <c:v>7414629.90986495</c:v>
                </c:pt>
                <c:pt idx="3381">
                  <c:v>4101549.1695673699</c:v>
                </c:pt>
                <c:pt idx="3382">
                  <c:v>4101549.1695673699</c:v>
                </c:pt>
                <c:pt idx="3383">
                  <c:v>1076857.34250894</c:v>
                </c:pt>
                <c:pt idx="3384">
                  <c:v>1076857.34250894</c:v>
                </c:pt>
                <c:pt idx="3385">
                  <c:v>3447803.9245326901</c:v>
                </c:pt>
                <c:pt idx="3386">
                  <c:v>3447803.9245326901</c:v>
                </c:pt>
                <c:pt idx="3387">
                  <c:v>18408802.5778924</c:v>
                </c:pt>
                <c:pt idx="3388">
                  <c:v>18408802.5778924</c:v>
                </c:pt>
                <c:pt idx="3389">
                  <c:v>3261290.3432213101</c:v>
                </c:pt>
                <c:pt idx="3390">
                  <c:v>3261290.3432213101</c:v>
                </c:pt>
                <c:pt idx="3391">
                  <c:v>11912924.414314101</c:v>
                </c:pt>
                <c:pt idx="3392">
                  <c:v>11912924.414314101</c:v>
                </c:pt>
                <c:pt idx="3393">
                  <c:v>3825909.1488358802</c:v>
                </c:pt>
                <c:pt idx="3394">
                  <c:v>3825909.1488358802</c:v>
                </c:pt>
                <c:pt idx="3395">
                  <c:v>5863446.6140167899</c:v>
                </c:pt>
                <c:pt idx="3396">
                  <c:v>5863446.6140167899</c:v>
                </c:pt>
                <c:pt idx="3397">
                  <c:v>7555169.3284874503</c:v>
                </c:pt>
                <c:pt idx="3398">
                  <c:v>7555169.3284874503</c:v>
                </c:pt>
                <c:pt idx="3399">
                  <c:v>10052687.5351923</c:v>
                </c:pt>
                <c:pt idx="3400">
                  <c:v>10052687.5351923</c:v>
                </c:pt>
                <c:pt idx="3401">
                  <c:v>4049943.7322438601</c:v>
                </c:pt>
                <c:pt idx="3402">
                  <c:v>4049943.7322438601</c:v>
                </c:pt>
                <c:pt idx="3403">
                  <c:v>9938335.7514738105</c:v>
                </c:pt>
                <c:pt idx="3404">
                  <c:v>9938335.7514738105</c:v>
                </c:pt>
                <c:pt idx="3405">
                  <c:v>8261700.5872855401</c:v>
                </c:pt>
                <c:pt idx="3406">
                  <c:v>8261700.5872855401</c:v>
                </c:pt>
                <c:pt idx="3407">
                  <c:v>17071376.9350456</c:v>
                </c:pt>
                <c:pt idx="3408">
                  <c:v>17071376.9350456</c:v>
                </c:pt>
                <c:pt idx="3409">
                  <c:v>6519081.4478769396</c:v>
                </c:pt>
                <c:pt idx="3410">
                  <c:v>6519081.4478769396</c:v>
                </c:pt>
                <c:pt idx="3411">
                  <c:v>10391805.4098095</c:v>
                </c:pt>
                <c:pt idx="3412">
                  <c:v>10391805.4098095</c:v>
                </c:pt>
                <c:pt idx="3413">
                  <c:v>2654788.98458362</c:v>
                </c:pt>
                <c:pt idx="3414">
                  <c:v>2654788.98458362</c:v>
                </c:pt>
                <c:pt idx="3415">
                  <c:v>6934716.0057971403</c:v>
                </c:pt>
                <c:pt idx="3416">
                  <c:v>6934716.0057971403</c:v>
                </c:pt>
                <c:pt idx="3417">
                  <c:v>7696567.7268626299</c:v>
                </c:pt>
                <c:pt idx="3418">
                  <c:v>7696567.7268626299</c:v>
                </c:pt>
                <c:pt idx="3419">
                  <c:v>9329403.2551850006</c:v>
                </c:pt>
                <c:pt idx="3420">
                  <c:v>9329403.2551850006</c:v>
                </c:pt>
                <c:pt idx="3421">
                  <c:v>7430120.7057344299</c:v>
                </c:pt>
                <c:pt idx="3422">
                  <c:v>7430120.7057344299</c:v>
                </c:pt>
                <c:pt idx="3423">
                  <c:v>13981607.602185801</c:v>
                </c:pt>
                <c:pt idx="3424">
                  <c:v>13981607.602185801</c:v>
                </c:pt>
                <c:pt idx="3425">
                  <c:v>10734355.8708292</c:v>
                </c:pt>
                <c:pt idx="3426">
                  <c:v>10734355.8708292</c:v>
                </c:pt>
                <c:pt idx="3427">
                  <c:v>8278051.1960597401</c:v>
                </c:pt>
                <c:pt idx="3428">
                  <c:v>8278051.1960597401</c:v>
                </c:pt>
                <c:pt idx="3429">
                  <c:v>5792422.9021098297</c:v>
                </c:pt>
                <c:pt idx="3430">
                  <c:v>5792422.9021098297</c:v>
                </c:pt>
                <c:pt idx="3431">
                  <c:v>10446926.7487395</c:v>
                </c:pt>
                <c:pt idx="3432">
                  <c:v>10446926.7487395</c:v>
                </c:pt>
                <c:pt idx="3433">
                  <c:v>7924717.2481934596</c:v>
                </c:pt>
                <c:pt idx="3434">
                  <c:v>7924717.2481934596</c:v>
                </c:pt>
                <c:pt idx="3435">
                  <c:v>11928187.759676799</c:v>
                </c:pt>
                <c:pt idx="3436">
                  <c:v>11928187.759676799</c:v>
                </c:pt>
                <c:pt idx="3437">
                  <c:v>7710713.81534045</c:v>
                </c:pt>
                <c:pt idx="3438">
                  <c:v>7710713.81534045</c:v>
                </c:pt>
                <c:pt idx="3439">
                  <c:v>9595570.3372279499</c:v>
                </c:pt>
                <c:pt idx="3440">
                  <c:v>9595570.3372279499</c:v>
                </c:pt>
                <c:pt idx="3441">
                  <c:v>7971482.0721677598</c:v>
                </c:pt>
                <c:pt idx="3442">
                  <c:v>7971482.0721677598</c:v>
                </c:pt>
                <c:pt idx="3443">
                  <c:v>4347828.9124286603</c:v>
                </c:pt>
                <c:pt idx="3444">
                  <c:v>4347828.9124286603</c:v>
                </c:pt>
                <c:pt idx="3445">
                  <c:v>11007754.712574501</c:v>
                </c:pt>
                <c:pt idx="3446">
                  <c:v>11007754.712574501</c:v>
                </c:pt>
                <c:pt idx="3447">
                  <c:v>3354284.27440855</c:v>
                </c:pt>
                <c:pt idx="3448">
                  <c:v>3354284.27440855</c:v>
                </c:pt>
                <c:pt idx="3449">
                  <c:v>12482833.7353792</c:v>
                </c:pt>
                <c:pt idx="3450">
                  <c:v>12482833.7353792</c:v>
                </c:pt>
                <c:pt idx="3451">
                  <c:v>17129414.306113701</c:v>
                </c:pt>
                <c:pt idx="3452">
                  <c:v>17129414.306113701</c:v>
                </c:pt>
                <c:pt idx="3453">
                  <c:v>12516451.420171</c:v>
                </c:pt>
                <c:pt idx="3454">
                  <c:v>12516451.420171</c:v>
                </c:pt>
                <c:pt idx="3455">
                  <c:v>10018186.709238701</c:v>
                </c:pt>
                <c:pt idx="3456">
                  <c:v>10018186.709238701</c:v>
                </c:pt>
                <c:pt idx="3457">
                  <c:v>36170445.977622002</c:v>
                </c:pt>
                <c:pt idx="3458">
                  <c:v>36170445.977622002</c:v>
                </c:pt>
                <c:pt idx="3459">
                  <c:v>22457354.9462304</c:v>
                </c:pt>
                <c:pt idx="3460">
                  <c:v>22457354.9462304</c:v>
                </c:pt>
                <c:pt idx="3461">
                  <c:v>32808819.134289701</c:v>
                </c:pt>
                <c:pt idx="3462">
                  <c:v>32808819.134289701</c:v>
                </c:pt>
                <c:pt idx="3463">
                  <c:v>26318006.535111301</c:v>
                </c:pt>
                <c:pt idx="3464">
                  <c:v>26318006.535111301</c:v>
                </c:pt>
                <c:pt idx="3465">
                  <c:v>36784828.954552799</c:v>
                </c:pt>
                <c:pt idx="3466">
                  <c:v>36784828.954552799</c:v>
                </c:pt>
                <c:pt idx="3467">
                  <c:v>49961620.018150702</c:v>
                </c:pt>
                <c:pt idx="3468">
                  <c:v>49961620.018150702</c:v>
                </c:pt>
                <c:pt idx="3469">
                  <c:v>34027445.627831399</c:v>
                </c:pt>
                <c:pt idx="3470">
                  <c:v>34027445.627831399</c:v>
                </c:pt>
                <c:pt idx="3471">
                  <c:v>39329250.288470499</c:v>
                </c:pt>
                <c:pt idx="3472">
                  <c:v>39329250.288470499</c:v>
                </c:pt>
                <c:pt idx="3473">
                  <c:v>27792868.938385699</c:v>
                </c:pt>
                <c:pt idx="3474">
                  <c:v>27792868.938385699</c:v>
                </c:pt>
                <c:pt idx="3475">
                  <c:v>23365407.3540264</c:v>
                </c:pt>
                <c:pt idx="3476">
                  <c:v>23365407.3540264</c:v>
                </c:pt>
                <c:pt idx="3477">
                  <c:v>31659519.221950602</c:v>
                </c:pt>
                <c:pt idx="3478">
                  <c:v>31659519.221950602</c:v>
                </c:pt>
                <c:pt idx="3479">
                  <c:v>24926984.221566699</c:v>
                </c:pt>
                <c:pt idx="3480">
                  <c:v>24926984.221566699</c:v>
                </c:pt>
                <c:pt idx="3481">
                  <c:v>12847154.4591897</c:v>
                </c:pt>
                <c:pt idx="3482">
                  <c:v>12847154.4591897</c:v>
                </c:pt>
                <c:pt idx="3483">
                  <c:v>10991558.236927601</c:v>
                </c:pt>
                <c:pt idx="3484">
                  <c:v>10991558.236927601</c:v>
                </c:pt>
                <c:pt idx="3485">
                  <c:v>8011981.5928053996</c:v>
                </c:pt>
                <c:pt idx="3486">
                  <c:v>8011981.5928053996</c:v>
                </c:pt>
                <c:pt idx="3487">
                  <c:v>5670741.0467482302</c:v>
                </c:pt>
                <c:pt idx="3488">
                  <c:v>5670741.0467482302</c:v>
                </c:pt>
                <c:pt idx="3489">
                  <c:v>9315389.6378814597</c:v>
                </c:pt>
                <c:pt idx="3490">
                  <c:v>9315389.6378814597</c:v>
                </c:pt>
                <c:pt idx="3491">
                  <c:v>1507394.49095877</c:v>
                </c:pt>
                <c:pt idx="3492">
                  <c:v>1507394.49095877</c:v>
                </c:pt>
                <c:pt idx="3493">
                  <c:v>11919797.9186396</c:v>
                </c:pt>
                <c:pt idx="3494">
                  <c:v>11919797.9186396</c:v>
                </c:pt>
                <c:pt idx="3495">
                  <c:v>7641928.7829635004</c:v>
                </c:pt>
                <c:pt idx="3496">
                  <c:v>7641928.7829635004</c:v>
                </c:pt>
                <c:pt idx="3497">
                  <c:v>13727021.333491201</c:v>
                </c:pt>
                <c:pt idx="3498">
                  <c:v>13727021.333491201</c:v>
                </c:pt>
                <c:pt idx="3499">
                  <c:v>3192226.2049111398</c:v>
                </c:pt>
                <c:pt idx="3500">
                  <c:v>3192226.2049111398</c:v>
                </c:pt>
                <c:pt idx="3501">
                  <c:v>9438179.5854555406</c:v>
                </c:pt>
                <c:pt idx="3502">
                  <c:v>9438179.5854555406</c:v>
                </c:pt>
                <c:pt idx="3503">
                  <c:v>4167209.8817963898</c:v>
                </c:pt>
                <c:pt idx="3504">
                  <c:v>4167209.8817963898</c:v>
                </c:pt>
                <c:pt idx="3505">
                  <c:v>8851564.7328474596</c:v>
                </c:pt>
                <c:pt idx="3506">
                  <c:v>8851564.7328474596</c:v>
                </c:pt>
                <c:pt idx="3507">
                  <c:v>17315757.091256998</c:v>
                </c:pt>
                <c:pt idx="3508">
                  <c:v>17315757.091256998</c:v>
                </c:pt>
                <c:pt idx="3509">
                  <c:v>11595535.144885801</c:v>
                </c:pt>
                <c:pt idx="3510">
                  <c:v>11595535.144885801</c:v>
                </c:pt>
                <c:pt idx="3511">
                  <c:v>13618519.943393599</c:v>
                </c:pt>
                <c:pt idx="3512">
                  <c:v>13618519.943393599</c:v>
                </c:pt>
                <c:pt idx="3513">
                  <c:v>14300929.784345601</c:v>
                </c:pt>
                <c:pt idx="3514">
                  <c:v>14300929.784345601</c:v>
                </c:pt>
                <c:pt idx="3515">
                  <c:v>6682863.3089439701</c:v>
                </c:pt>
                <c:pt idx="3516">
                  <c:v>6682863.3089439701</c:v>
                </c:pt>
                <c:pt idx="3517">
                  <c:v>10816188.0641439</c:v>
                </c:pt>
                <c:pt idx="3518">
                  <c:v>10816188.0641439</c:v>
                </c:pt>
                <c:pt idx="3519">
                  <c:v>9038541.54669277</c:v>
                </c:pt>
                <c:pt idx="3520">
                  <c:v>9038541.54669277</c:v>
                </c:pt>
                <c:pt idx="3521">
                  <c:v>13724480.2197708</c:v>
                </c:pt>
                <c:pt idx="3522">
                  <c:v>13724480.2197708</c:v>
                </c:pt>
                <c:pt idx="3523">
                  <c:v>11661945.693950299</c:v>
                </c:pt>
                <c:pt idx="3524">
                  <c:v>11661945.693950299</c:v>
                </c:pt>
                <c:pt idx="3525">
                  <c:v>8170801.2003254704</c:v>
                </c:pt>
                <c:pt idx="3526">
                  <c:v>8170801.2003254704</c:v>
                </c:pt>
                <c:pt idx="3527">
                  <c:v>8606068.9860552996</c:v>
                </c:pt>
                <c:pt idx="3528">
                  <c:v>8606068.9860552996</c:v>
                </c:pt>
                <c:pt idx="3529">
                  <c:v>15256605.162716599</c:v>
                </c:pt>
                <c:pt idx="3530">
                  <c:v>15256605.162716599</c:v>
                </c:pt>
                <c:pt idx="3531">
                  <c:v>8368728.9645773098</c:v>
                </c:pt>
                <c:pt idx="3532">
                  <c:v>8368728.9645773098</c:v>
                </c:pt>
                <c:pt idx="3533">
                  <c:v>10761866.5511718</c:v>
                </c:pt>
                <c:pt idx="3534">
                  <c:v>10761866.5511718</c:v>
                </c:pt>
                <c:pt idx="3535">
                  <c:v>15171064.609674299</c:v>
                </c:pt>
                <c:pt idx="3536">
                  <c:v>15171064.609674299</c:v>
                </c:pt>
                <c:pt idx="3537">
                  <c:v>7227435.6433373401</c:v>
                </c:pt>
                <c:pt idx="3538">
                  <c:v>7227435.6433373401</c:v>
                </c:pt>
                <c:pt idx="3539">
                  <c:v>5574409.5084909499</c:v>
                </c:pt>
                <c:pt idx="3540">
                  <c:v>5574409.5084909499</c:v>
                </c:pt>
                <c:pt idx="3541">
                  <c:v>7950969.86895651</c:v>
                </c:pt>
                <c:pt idx="3542">
                  <c:v>7950969.86895651</c:v>
                </c:pt>
                <c:pt idx="3543">
                  <c:v>7988350.9015105003</c:v>
                </c:pt>
                <c:pt idx="3544">
                  <c:v>7988350.9015105003</c:v>
                </c:pt>
                <c:pt idx="3545">
                  <c:v>7610552.2771578198</c:v>
                </c:pt>
                <c:pt idx="3546">
                  <c:v>7610552.2771578198</c:v>
                </c:pt>
                <c:pt idx="3547">
                  <c:v>7479680.7548011001</c:v>
                </c:pt>
                <c:pt idx="3548">
                  <c:v>7479680.7548011001</c:v>
                </c:pt>
                <c:pt idx="3549">
                  <c:v>6388534.8548155902</c:v>
                </c:pt>
                <c:pt idx="3550">
                  <c:v>6388534.8548155902</c:v>
                </c:pt>
                <c:pt idx="3551">
                  <c:v>7030711.7837825101</c:v>
                </c:pt>
                <c:pt idx="3552">
                  <c:v>7030711.7837825101</c:v>
                </c:pt>
                <c:pt idx="3553">
                  <c:v>3489224.07817392</c:v>
                </c:pt>
                <c:pt idx="3554">
                  <c:v>3489224.07817392</c:v>
                </c:pt>
                <c:pt idx="3555">
                  <c:v>2312746.7463079998</c:v>
                </c:pt>
                <c:pt idx="3556">
                  <c:v>2312746.7463079998</c:v>
                </c:pt>
                <c:pt idx="3557">
                  <c:v>4369210.9263690896</c:v>
                </c:pt>
                <c:pt idx="3558">
                  <c:v>4369210.9263690896</c:v>
                </c:pt>
                <c:pt idx="3559">
                  <c:v>7068078.6527518304</c:v>
                </c:pt>
                <c:pt idx="3560">
                  <c:v>7068078.6527518304</c:v>
                </c:pt>
                <c:pt idx="3561">
                  <c:v>10474087.5052255</c:v>
                </c:pt>
                <c:pt idx="3562">
                  <c:v>10474087.5052255</c:v>
                </c:pt>
                <c:pt idx="3563">
                  <c:v>0</c:v>
                </c:pt>
                <c:pt idx="3564">
                  <c:v>0</c:v>
                </c:pt>
                <c:pt idx="3565">
                  <c:v>2560634.4726054301</c:v>
                </c:pt>
                <c:pt idx="3566">
                  <c:v>2560634.4726054301</c:v>
                </c:pt>
                <c:pt idx="3567">
                  <c:v>3423879.96371989</c:v>
                </c:pt>
                <c:pt idx="3568">
                  <c:v>3423879.96371989</c:v>
                </c:pt>
                <c:pt idx="3569">
                  <c:v>4601027.1498255301</c:v>
                </c:pt>
                <c:pt idx="3570">
                  <c:v>4601027.1498255301</c:v>
                </c:pt>
                <c:pt idx="3571">
                  <c:v>6868538.7393036596</c:v>
                </c:pt>
                <c:pt idx="3572">
                  <c:v>6868538.7393036596</c:v>
                </c:pt>
                <c:pt idx="3573">
                  <c:v>6851150.8562403498</c:v>
                </c:pt>
                <c:pt idx="3574">
                  <c:v>6851150.8562403498</c:v>
                </c:pt>
                <c:pt idx="3575">
                  <c:v>6166099.92332335</c:v>
                </c:pt>
                <c:pt idx="3576">
                  <c:v>6166099.92332335</c:v>
                </c:pt>
                <c:pt idx="3577">
                  <c:v>3752633.4269662998</c:v>
                </c:pt>
                <c:pt idx="3578">
                  <c:v>3752633.4269662998</c:v>
                </c:pt>
                <c:pt idx="3579">
                  <c:v>13647980.1995086</c:v>
                </c:pt>
                <c:pt idx="3580">
                  <c:v>13647980.1995086</c:v>
                </c:pt>
                <c:pt idx="3581">
                  <c:v>6241075.2753534196</c:v>
                </c:pt>
                <c:pt idx="3582">
                  <c:v>6241075.2753534196</c:v>
                </c:pt>
                <c:pt idx="3583">
                  <c:v>11802481.7799647</c:v>
                </c:pt>
                <c:pt idx="3584">
                  <c:v>11802481.7799647</c:v>
                </c:pt>
                <c:pt idx="3585">
                  <c:v>6955403.1709366702</c:v>
                </c:pt>
                <c:pt idx="3586">
                  <c:v>6955403.1709366702</c:v>
                </c:pt>
                <c:pt idx="3587">
                  <c:v>5998000.6683878899</c:v>
                </c:pt>
                <c:pt idx="3588">
                  <c:v>5998000.6683878899</c:v>
                </c:pt>
                <c:pt idx="3589">
                  <c:v>13891304.7520859</c:v>
                </c:pt>
                <c:pt idx="3590">
                  <c:v>13891304.7520859</c:v>
                </c:pt>
                <c:pt idx="3591">
                  <c:v>7111660.8359354297</c:v>
                </c:pt>
                <c:pt idx="3592">
                  <c:v>7111660.8359354297</c:v>
                </c:pt>
                <c:pt idx="3593">
                  <c:v>8959775.3528832104</c:v>
                </c:pt>
                <c:pt idx="3594">
                  <c:v>8959775.3528832104</c:v>
                </c:pt>
                <c:pt idx="3595">
                  <c:v>10370576.6958443</c:v>
                </c:pt>
                <c:pt idx="3596">
                  <c:v>10370576.6958443</c:v>
                </c:pt>
                <c:pt idx="3597">
                  <c:v>3979267.4447373599</c:v>
                </c:pt>
                <c:pt idx="3598">
                  <c:v>3979267.4447373599</c:v>
                </c:pt>
                <c:pt idx="3599">
                  <c:v>1771931.9276125501</c:v>
                </c:pt>
                <c:pt idx="3600">
                  <c:v>1771931.9276125501</c:v>
                </c:pt>
                <c:pt idx="3601">
                  <c:v>4742883.7818224104</c:v>
                </c:pt>
                <c:pt idx="3602">
                  <c:v>4742883.7818224104</c:v>
                </c:pt>
                <c:pt idx="3603">
                  <c:v>3992539.5567258</c:v>
                </c:pt>
                <c:pt idx="3604">
                  <c:v>3992539.5567258</c:v>
                </c:pt>
                <c:pt idx="3605">
                  <c:v>2612046.6186557799</c:v>
                </c:pt>
                <c:pt idx="3606">
                  <c:v>2612046.6186557799</c:v>
                </c:pt>
                <c:pt idx="3607">
                  <c:v>2166390.26014606</c:v>
                </c:pt>
                <c:pt idx="3608">
                  <c:v>2166390.26014606</c:v>
                </c:pt>
                <c:pt idx="3609">
                  <c:v>5802670.6721950602</c:v>
                </c:pt>
                <c:pt idx="3610">
                  <c:v>5802670.6721950602</c:v>
                </c:pt>
                <c:pt idx="3611">
                  <c:v>2196338.7433561101</c:v>
                </c:pt>
                <c:pt idx="3612">
                  <c:v>2196338.7433561101</c:v>
                </c:pt>
                <c:pt idx="3613">
                  <c:v>4106831.35349748</c:v>
                </c:pt>
                <c:pt idx="3614">
                  <c:v>4106831.35349748</c:v>
                </c:pt>
                <c:pt idx="3615">
                  <c:v>6147004.0785791697</c:v>
                </c:pt>
                <c:pt idx="3616">
                  <c:v>6147004.0785791697</c:v>
                </c:pt>
                <c:pt idx="3617">
                  <c:v>5549505.7608797597</c:v>
                </c:pt>
                <c:pt idx="3618">
                  <c:v>5549505.7608797597</c:v>
                </c:pt>
                <c:pt idx="3619">
                  <c:v>3633984.2450282802</c:v>
                </c:pt>
                <c:pt idx="3620">
                  <c:v>3633984.2450282802</c:v>
                </c:pt>
                <c:pt idx="3621">
                  <c:v>3689597.14366154</c:v>
                </c:pt>
                <c:pt idx="3622">
                  <c:v>3689597.14366154</c:v>
                </c:pt>
                <c:pt idx="3623">
                  <c:v>4735002.9966812497</c:v>
                </c:pt>
                <c:pt idx="3624">
                  <c:v>4735002.9966812497</c:v>
                </c:pt>
                <c:pt idx="3625">
                  <c:v>4075911.4150094301</c:v>
                </c:pt>
                <c:pt idx="3626">
                  <c:v>4075911.4150094301</c:v>
                </c:pt>
                <c:pt idx="3627">
                  <c:v>9537133.0531809591</c:v>
                </c:pt>
                <c:pt idx="3628">
                  <c:v>9537133.0531809591</c:v>
                </c:pt>
                <c:pt idx="3629">
                  <c:v>7129298.6646105796</c:v>
                </c:pt>
                <c:pt idx="3630">
                  <c:v>7129298.6646105796</c:v>
                </c:pt>
                <c:pt idx="3631">
                  <c:v>3770614.5142816999</c:v>
                </c:pt>
                <c:pt idx="3632">
                  <c:v>3770614.5142816999</c:v>
                </c:pt>
                <c:pt idx="3633">
                  <c:v>13605081.2009973</c:v>
                </c:pt>
                <c:pt idx="3634">
                  <c:v>13605081.2009973</c:v>
                </c:pt>
                <c:pt idx="3635">
                  <c:v>11376182.8759395</c:v>
                </c:pt>
                <c:pt idx="3636">
                  <c:v>11376182.8759395</c:v>
                </c:pt>
                <c:pt idx="3637">
                  <c:v>5564860.7529668203</c:v>
                </c:pt>
                <c:pt idx="3638">
                  <c:v>5564860.7529668203</c:v>
                </c:pt>
                <c:pt idx="3639">
                  <c:v>7900347.5510395598</c:v>
                </c:pt>
                <c:pt idx="3640">
                  <c:v>7900347.5510395598</c:v>
                </c:pt>
                <c:pt idx="3641">
                  <c:v>11288443.6346651</c:v>
                </c:pt>
                <c:pt idx="3642">
                  <c:v>11288443.6346651</c:v>
                </c:pt>
                <c:pt idx="3643">
                  <c:v>12491556.8372322</c:v>
                </c:pt>
                <c:pt idx="3644">
                  <c:v>12491556.8372322</c:v>
                </c:pt>
                <c:pt idx="3645">
                  <c:v>11989007.8585566</c:v>
                </c:pt>
                <c:pt idx="3646">
                  <c:v>11989007.8585566</c:v>
                </c:pt>
                <c:pt idx="3647">
                  <c:v>9236548.4603883494</c:v>
                </c:pt>
                <c:pt idx="3648">
                  <c:v>9236548.4603883494</c:v>
                </c:pt>
                <c:pt idx="3649">
                  <c:v>9110825.8176354095</c:v>
                </c:pt>
                <c:pt idx="3650">
                  <c:v>9110825.8176354095</c:v>
                </c:pt>
                <c:pt idx="3651">
                  <c:v>10214210.7210804</c:v>
                </c:pt>
                <c:pt idx="3652">
                  <c:v>10214210.7210804</c:v>
                </c:pt>
                <c:pt idx="3653">
                  <c:v>7186361.2477924796</c:v>
                </c:pt>
                <c:pt idx="3654">
                  <c:v>7186361.2477924796</c:v>
                </c:pt>
                <c:pt idx="3655">
                  <c:v>1741496.0504594201</c:v>
                </c:pt>
                <c:pt idx="3656">
                  <c:v>1741496.0504594201</c:v>
                </c:pt>
                <c:pt idx="3657">
                  <c:v>1740837.86034825</c:v>
                </c:pt>
                <c:pt idx="3658">
                  <c:v>1740837.86034825</c:v>
                </c:pt>
                <c:pt idx="3659">
                  <c:v>3122153.9526332398</c:v>
                </c:pt>
                <c:pt idx="3660">
                  <c:v>3122153.9526332398</c:v>
                </c:pt>
                <c:pt idx="3661">
                  <c:v>5737693.1446383996</c:v>
                </c:pt>
                <c:pt idx="3662">
                  <c:v>5737693.1446383996</c:v>
                </c:pt>
                <c:pt idx="3663">
                  <c:v>3787443.35232653</c:v>
                </c:pt>
                <c:pt idx="3664">
                  <c:v>3787443.35232653</c:v>
                </c:pt>
                <c:pt idx="3665">
                  <c:v>2947892.7052140101</c:v>
                </c:pt>
                <c:pt idx="3666">
                  <c:v>2947892.7052140101</c:v>
                </c:pt>
                <c:pt idx="3667">
                  <c:v>1982850.19846348</c:v>
                </c:pt>
                <c:pt idx="3668">
                  <c:v>1982850.19846348</c:v>
                </c:pt>
                <c:pt idx="3669">
                  <c:v>3759107.01831281</c:v>
                </c:pt>
                <c:pt idx="3670">
                  <c:v>3759107.01831281</c:v>
                </c:pt>
                <c:pt idx="3671">
                  <c:v>3001946.77638146</c:v>
                </c:pt>
                <c:pt idx="3672">
                  <c:v>3001946.77638146</c:v>
                </c:pt>
                <c:pt idx="3673">
                  <c:v>1983126.8049405799</c:v>
                </c:pt>
                <c:pt idx="3674">
                  <c:v>1983126.8049405799</c:v>
                </c:pt>
                <c:pt idx="3675">
                  <c:v>1552150.5853659599</c:v>
                </c:pt>
                <c:pt idx="3676">
                  <c:v>1552150.5853659599</c:v>
                </c:pt>
                <c:pt idx="3677">
                  <c:v>3430695.98055463</c:v>
                </c:pt>
                <c:pt idx="3678">
                  <c:v>3430695.98055463</c:v>
                </c:pt>
                <c:pt idx="3679">
                  <c:v>0</c:v>
                </c:pt>
                <c:pt idx="3680">
                  <c:v>0</c:v>
                </c:pt>
                <c:pt idx="3681">
                  <c:v>1230115.6601656801</c:v>
                </c:pt>
                <c:pt idx="3682">
                  <c:v>1230115.6601656801</c:v>
                </c:pt>
                <c:pt idx="3683">
                  <c:v>6731076.9843148803</c:v>
                </c:pt>
                <c:pt idx="3684">
                  <c:v>6731076.9843148803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3523733.2356479201</c:v>
                </c:pt>
                <c:pt idx="3692">
                  <c:v>3523733.2356479201</c:v>
                </c:pt>
                <c:pt idx="3693">
                  <c:v>3448149.68262906</c:v>
                </c:pt>
                <c:pt idx="3694">
                  <c:v>3448149.68262906</c:v>
                </c:pt>
                <c:pt idx="3695">
                  <c:v>996133.24140666961</c:v>
                </c:pt>
                <c:pt idx="3696">
                  <c:v>996133.24140666961</c:v>
                </c:pt>
                <c:pt idx="3697">
                  <c:v>1825192.0048864</c:v>
                </c:pt>
                <c:pt idx="3698">
                  <c:v>1825192.0048864</c:v>
                </c:pt>
                <c:pt idx="3699">
                  <c:v>4367083.05606033</c:v>
                </c:pt>
                <c:pt idx="3700">
                  <c:v>4367083.05606033</c:v>
                </c:pt>
                <c:pt idx="3701">
                  <c:v>3439059.9938786598</c:v>
                </c:pt>
                <c:pt idx="3702">
                  <c:v>3439059.9938786598</c:v>
                </c:pt>
                <c:pt idx="3703">
                  <c:v>2199688.0145546999</c:v>
                </c:pt>
                <c:pt idx="3704">
                  <c:v>2199688.0145546999</c:v>
                </c:pt>
                <c:pt idx="3705">
                  <c:v>1481352.6576616899</c:v>
                </c:pt>
                <c:pt idx="3706">
                  <c:v>1481352.6576616899</c:v>
                </c:pt>
                <c:pt idx="3707">
                  <c:v>3349821.0789332199</c:v>
                </c:pt>
                <c:pt idx="3708">
                  <c:v>3349821.0789332199</c:v>
                </c:pt>
                <c:pt idx="3709">
                  <c:v>0</c:v>
                </c:pt>
                <c:pt idx="3710">
                  <c:v>0</c:v>
                </c:pt>
                <c:pt idx="3711">
                  <c:v>3775178.5211538002</c:v>
                </c:pt>
                <c:pt idx="3712">
                  <c:v>3775178.5211538002</c:v>
                </c:pt>
                <c:pt idx="3713">
                  <c:v>2738245.8243752802</c:v>
                </c:pt>
                <c:pt idx="3714">
                  <c:v>2738245.8243752802</c:v>
                </c:pt>
                <c:pt idx="3715">
                  <c:v>3144127.5045216801</c:v>
                </c:pt>
                <c:pt idx="3716">
                  <c:v>3144127.5045216801</c:v>
                </c:pt>
                <c:pt idx="3717">
                  <c:v>4380155.2115593003</c:v>
                </c:pt>
                <c:pt idx="3718">
                  <c:v>4380155.2115593003</c:v>
                </c:pt>
                <c:pt idx="3719">
                  <c:v>3956905.6439985302</c:v>
                </c:pt>
                <c:pt idx="3720">
                  <c:v>3956905.6439985302</c:v>
                </c:pt>
                <c:pt idx="3721">
                  <c:v>3762068.0406610202</c:v>
                </c:pt>
                <c:pt idx="3722">
                  <c:v>3762068.0406610202</c:v>
                </c:pt>
                <c:pt idx="3723">
                  <c:v>410075.76751298911</c:v>
                </c:pt>
                <c:pt idx="3724">
                  <c:v>410075.76751298911</c:v>
                </c:pt>
                <c:pt idx="3725">
                  <c:v>7536151.8000349803</c:v>
                </c:pt>
                <c:pt idx="3726">
                  <c:v>7536151.8000349803</c:v>
                </c:pt>
                <c:pt idx="3727">
                  <c:v>0</c:v>
                </c:pt>
                <c:pt idx="3728">
                  <c:v>0</c:v>
                </c:pt>
                <c:pt idx="3729">
                  <c:v>3021084.2787276101</c:v>
                </c:pt>
                <c:pt idx="3730">
                  <c:v>3021084.2787276101</c:v>
                </c:pt>
                <c:pt idx="3731">
                  <c:v>1888930.63536041</c:v>
                </c:pt>
                <c:pt idx="3732">
                  <c:v>1888930.63536041</c:v>
                </c:pt>
                <c:pt idx="3733">
                  <c:v>1303491.3602799999</c:v>
                </c:pt>
                <c:pt idx="3734">
                  <c:v>1303491.3602799999</c:v>
                </c:pt>
                <c:pt idx="3735">
                  <c:v>1310564.8210949299</c:v>
                </c:pt>
                <c:pt idx="3736">
                  <c:v>1310564.8210949299</c:v>
                </c:pt>
                <c:pt idx="3737">
                  <c:v>1647274.8863180701</c:v>
                </c:pt>
                <c:pt idx="3738">
                  <c:v>1647274.8863180701</c:v>
                </c:pt>
                <c:pt idx="3739">
                  <c:v>4112896.7003446701</c:v>
                </c:pt>
                <c:pt idx="3740">
                  <c:v>4112896.7003446701</c:v>
                </c:pt>
                <c:pt idx="3741">
                  <c:v>2533923.6182206701</c:v>
                </c:pt>
                <c:pt idx="3742">
                  <c:v>2533923.6182206701</c:v>
                </c:pt>
                <c:pt idx="3743">
                  <c:v>1809891.1676819101</c:v>
                </c:pt>
                <c:pt idx="3744">
                  <c:v>1809891.1676819101</c:v>
                </c:pt>
                <c:pt idx="3745">
                  <c:v>2079474.1730865999</c:v>
                </c:pt>
                <c:pt idx="3746">
                  <c:v>2079474.1730865999</c:v>
                </c:pt>
                <c:pt idx="3747">
                  <c:v>5312019.1046428299</c:v>
                </c:pt>
                <c:pt idx="3748">
                  <c:v>5312019.1046428299</c:v>
                </c:pt>
                <c:pt idx="3749">
                  <c:v>1089154.66661121</c:v>
                </c:pt>
                <c:pt idx="3750">
                  <c:v>1089154.66661121</c:v>
                </c:pt>
                <c:pt idx="3751">
                  <c:v>716076.68171405827</c:v>
                </c:pt>
                <c:pt idx="3752">
                  <c:v>716076.68171405827</c:v>
                </c:pt>
                <c:pt idx="3753">
                  <c:v>4571821.8382346602</c:v>
                </c:pt>
                <c:pt idx="3754">
                  <c:v>4571821.8382346602</c:v>
                </c:pt>
                <c:pt idx="3755">
                  <c:v>1716347.3561486399</c:v>
                </c:pt>
                <c:pt idx="3756">
                  <c:v>1716347.3561486399</c:v>
                </c:pt>
                <c:pt idx="3757">
                  <c:v>3618476.7861180101</c:v>
                </c:pt>
                <c:pt idx="3758">
                  <c:v>3618476.7861180101</c:v>
                </c:pt>
                <c:pt idx="3759">
                  <c:v>746575.87842218846</c:v>
                </c:pt>
                <c:pt idx="3760">
                  <c:v>746575.87842218846</c:v>
                </c:pt>
                <c:pt idx="3761">
                  <c:v>8180411.6091005197</c:v>
                </c:pt>
                <c:pt idx="3762">
                  <c:v>8180411.6091005197</c:v>
                </c:pt>
                <c:pt idx="3763">
                  <c:v>2335710.08281931</c:v>
                </c:pt>
                <c:pt idx="3764">
                  <c:v>2335710.08281931</c:v>
                </c:pt>
                <c:pt idx="3765">
                  <c:v>4945973.75611067</c:v>
                </c:pt>
                <c:pt idx="3766">
                  <c:v>4945973.75611067</c:v>
                </c:pt>
                <c:pt idx="3767">
                  <c:v>2870675.3410457899</c:v>
                </c:pt>
                <c:pt idx="3768">
                  <c:v>2870675.3410457899</c:v>
                </c:pt>
                <c:pt idx="3769">
                  <c:v>3834057.3757817</c:v>
                </c:pt>
                <c:pt idx="3770">
                  <c:v>3834057.3757817</c:v>
                </c:pt>
                <c:pt idx="3771">
                  <c:v>1563576.43243497</c:v>
                </c:pt>
                <c:pt idx="3772">
                  <c:v>1563576.43243497</c:v>
                </c:pt>
                <c:pt idx="3773">
                  <c:v>5417579.4680410903</c:v>
                </c:pt>
                <c:pt idx="3774">
                  <c:v>5417579.4680410903</c:v>
                </c:pt>
                <c:pt idx="3775">
                  <c:v>1590678.8682782601</c:v>
                </c:pt>
                <c:pt idx="3776">
                  <c:v>1590678.8682782601</c:v>
                </c:pt>
                <c:pt idx="3777">
                  <c:v>1969390.62726617</c:v>
                </c:pt>
                <c:pt idx="3778">
                  <c:v>1969390.62726617</c:v>
                </c:pt>
                <c:pt idx="3779">
                  <c:v>2411735.20641908</c:v>
                </c:pt>
                <c:pt idx="3780">
                  <c:v>2411735.20641908</c:v>
                </c:pt>
                <c:pt idx="3781">
                  <c:v>2541888.5517178099</c:v>
                </c:pt>
                <c:pt idx="3782">
                  <c:v>2541888.5517178099</c:v>
                </c:pt>
                <c:pt idx="3783">
                  <c:v>4761922.1390758697</c:v>
                </c:pt>
                <c:pt idx="3784">
                  <c:v>4761922.1390758697</c:v>
                </c:pt>
                <c:pt idx="3785">
                  <c:v>4502095.3440531297</c:v>
                </c:pt>
                <c:pt idx="3786">
                  <c:v>4502095.3440531297</c:v>
                </c:pt>
                <c:pt idx="3787">
                  <c:v>3025125.06611895</c:v>
                </c:pt>
                <c:pt idx="3788">
                  <c:v>3025125.06611895</c:v>
                </c:pt>
                <c:pt idx="3789">
                  <c:v>2463077.36769812</c:v>
                </c:pt>
                <c:pt idx="3790">
                  <c:v>2463077.36769812</c:v>
                </c:pt>
                <c:pt idx="3791">
                  <c:v>0</c:v>
                </c:pt>
                <c:pt idx="3792">
                  <c:v>0</c:v>
                </c:pt>
                <c:pt idx="3793">
                  <c:v>3197433.73841852</c:v>
                </c:pt>
                <c:pt idx="3794">
                  <c:v>3197433.73841852</c:v>
                </c:pt>
                <c:pt idx="3795">
                  <c:v>0</c:v>
                </c:pt>
                <c:pt idx="3796">
                  <c:v>0</c:v>
                </c:pt>
                <c:pt idx="3797">
                  <c:v>951576.27033690689</c:v>
                </c:pt>
                <c:pt idx="3798">
                  <c:v>951576.27033690689</c:v>
                </c:pt>
                <c:pt idx="3799">
                  <c:v>208645.43208731111</c:v>
                </c:pt>
                <c:pt idx="3800">
                  <c:v>208645.43208731111</c:v>
                </c:pt>
                <c:pt idx="3801">
                  <c:v>1577640.0388608801</c:v>
                </c:pt>
                <c:pt idx="3802">
                  <c:v>1577640.0388608801</c:v>
                </c:pt>
                <c:pt idx="3803">
                  <c:v>1230865.49700119</c:v>
                </c:pt>
                <c:pt idx="3804">
                  <c:v>1230865.49700119</c:v>
                </c:pt>
                <c:pt idx="3805">
                  <c:v>0</c:v>
                </c:pt>
                <c:pt idx="3806">
                  <c:v>0</c:v>
                </c:pt>
                <c:pt idx="3807">
                  <c:v>1791160.2435310101</c:v>
                </c:pt>
                <c:pt idx="3808">
                  <c:v>1791160.2435310101</c:v>
                </c:pt>
                <c:pt idx="3809">
                  <c:v>4390486.2968484703</c:v>
                </c:pt>
                <c:pt idx="3810">
                  <c:v>4390486.2968484703</c:v>
                </c:pt>
                <c:pt idx="3811">
                  <c:v>4750326.3289908096</c:v>
                </c:pt>
                <c:pt idx="3812">
                  <c:v>4750326.3289908096</c:v>
                </c:pt>
                <c:pt idx="3813">
                  <c:v>0</c:v>
                </c:pt>
                <c:pt idx="3814">
                  <c:v>0</c:v>
                </c:pt>
                <c:pt idx="3815">
                  <c:v>2455365.71242098</c:v>
                </c:pt>
                <c:pt idx="3816">
                  <c:v>2455365.71242098</c:v>
                </c:pt>
                <c:pt idx="3817">
                  <c:v>3527182.4850912401</c:v>
                </c:pt>
                <c:pt idx="3818">
                  <c:v>3527182.4850912401</c:v>
                </c:pt>
                <c:pt idx="3819">
                  <c:v>3353803.5456818002</c:v>
                </c:pt>
                <c:pt idx="3820">
                  <c:v>3353803.5456818002</c:v>
                </c:pt>
                <c:pt idx="3821">
                  <c:v>5689128.71225888</c:v>
                </c:pt>
                <c:pt idx="3822">
                  <c:v>5689128.71225888</c:v>
                </c:pt>
                <c:pt idx="3823">
                  <c:v>3527232.4742136099</c:v>
                </c:pt>
                <c:pt idx="3824">
                  <c:v>3527232.4742136099</c:v>
                </c:pt>
                <c:pt idx="3825">
                  <c:v>1227979.45833653</c:v>
                </c:pt>
                <c:pt idx="3826">
                  <c:v>1227979.45833653</c:v>
                </c:pt>
                <c:pt idx="3827">
                  <c:v>1488267.8195891201</c:v>
                </c:pt>
                <c:pt idx="3828">
                  <c:v>1488267.8195891201</c:v>
                </c:pt>
                <c:pt idx="3829">
                  <c:v>2664367.73358117</c:v>
                </c:pt>
                <c:pt idx="3830">
                  <c:v>2664367.73358117</c:v>
                </c:pt>
                <c:pt idx="3831">
                  <c:v>1905095.45122981</c:v>
                </c:pt>
                <c:pt idx="3832">
                  <c:v>1905095.45122981</c:v>
                </c:pt>
                <c:pt idx="3833">
                  <c:v>2327143.6135496902</c:v>
                </c:pt>
                <c:pt idx="3834">
                  <c:v>2327143.6135496902</c:v>
                </c:pt>
                <c:pt idx="3835">
                  <c:v>2468021.2919002199</c:v>
                </c:pt>
                <c:pt idx="3836">
                  <c:v>2468021.2919002199</c:v>
                </c:pt>
                <c:pt idx="3837">
                  <c:v>0</c:v>
                </c:pt>
                <c:pt idx="3838">
                  <c:v>0</c:v>
                </c:pt>
                <c:pt idx="3839">
                  <c:v>2434561.9059959198</c:v>
                </c:pt>
                <c:pt idx="3840">
                  <c:v>2434561.9059959198</c:v>
                </c:pt>
                <c:pt idx="3841">
                  <c:v>4248812.9583002701</c:v>
                </c:pt>
                <c:pt idx="3842">
                  <c:v>4248812.9583002701</c:v>
                </c:pt>
                <c:pt idx="3843">
                  <c:v>2311038.7846271298</c:v>
                </c:pt>
                <c:pt idx="3844">
                  <c:v>2311038.7846271298</c:v>
                </c:pt>
                <c:pt idx="3845">
                  <c:v>0</c:v>
                </c:pt>
                <c:pt idx="3846">
                  <c:v>0</c:v>
                </c:pt>
                <c:pt idx="3847">
                  <c:v>1383648.9179954401</c:v>
                </c:pt>
                <c:pt idx="3848">
                  <c:v>1383648.9179954401</c:v>
                </c:pt>
                <c:pt idx="3849">
                  <c:v>0</c:v>
                </c:pt>
                <c:pt idx="3850">
                  <c:v>0</c:v>
                </c:pt>
                <c:pt idx="3851">
                  <c:v>885115.73215001717</c:v>
                </c:pt>
                <c:pt idx="3852">
                  <c:v>885115.73215001717</c:v>
                </c:pt>
                <c:pt idx="3853">
                  <c:v>1919773.92386083</c:v>
                </c:pt>
                <c:pt idx="3854">
                  <c:v>1919773.92386083</c:v>
                </c:pt>
                <c:pt idx="3855">
                  <c:v>4381138.3309658496</c:v>
                </c:pt>
                <c:pt idx="3856">
                  <c:v>4381138.3309658496</c:v>
                </c:pt>
                <c:pt idx="3857">
                  <c:v>5328257.2378917001</c:v>
                </c:pt>
                <c:pt idx="3858">
                  <c:v>5328257.2378917001</c:v>
                </c:pt>
                <c:pt idx="3859">
                  <c:v>5346303.3110661795</c:v>
                </c:pt>
                <c:pt idx="3860">
                  <c:v>5346303.3110661795</c:v>
                </c:pt>
                <c:pt idx="3861">
                  <c:v>4939230.2235033596</c:v>
                </c:pt>
                <c:pt idx="3862">
                  <c:v>4939230.2235033596</c:v>
                </c:pt>
                <c:pt idx="3863">
                  <c:v>3136292.5427426999</c:v>
                </c:pt>
                <c:pt idx="3864">
                  <c:v>3136292.5427426999</c:v>
                </c:pt>
                <c:pt idx="3865">
                  <c:v>5991747.8623318197</c:v>
                </c:pt>
                <c:pt idx="3866">
                  <c:v>5991747.8623318197</c:v>
                </c:pt>
                <c:pt idx="3867">
                  <c:v>2267956.4926672</c:v>
                </c:pt>
                <c:pt idx="3868">
                  <c:v>2267956.4926672</c:v>
                </c:pt>
                <c:pt idx="3869">
                  <c:v>6607203.9390895199</c:v>
                </c:pt>
                <c:pt idx="3870">
                  <c:v>6607203.9390895199</c:v>
                </c:pt>
                <c:pt idx="3871">
                  <c:v>2147655.17023496</c:v>
                </c:pt>
                <c:pt idx="3872">
                  <c:v>2147655.17023496</c:v>
                </c:pt>
                <c:pt idx="3873">
                  <c:v>1578848.1093180799</c:v>
                </c:pt>
                <c:pt idx="3874">
                  <c:v>1578848.1093180799</c:v>
                </c:pt>
                <c:pt idx="3875">
                  <c:v>0</c:v>
                </c:pt>
                <c:pt idx="3876">
                  <c:v>0</c:v>
                </c:pt>
                <c:pt idx="3877">
                  <c:v>1948447.68445053</c:v>
                </c:pt>
                <c:pt idx="3878">
                  <c:v>1948447.68445053</c:v>
                </c:pt>
                <c:pt idx="3879">
                  <c:v>2136036.03189279</c:v>
                </c:pt>
                <c:pt idx="3880">
                  <c:v>2136036.03189279</c:v>
                </c:pt>
                <c:pt idx="3881">
                  <c:v>2119572.11444123</c:v>
                </c:pt>
                <c:pt idx="3882">
                  <c:v>2119572.11444123</c:v>
                </c:pt>
                <c:pt idx="3883">
                  <c:v>2422294.5753670698</c:v>
                </c:pt>
                <c:pt idx="3884">
                  <c:v>2422294.5753670698</c:v>
                </c:pt>
                <c:pt idx="3885">
                  <c:v>4687069.2603956005</c:v>
                </c:pt>
                <c:pt idx="3886">
                  <c:v>4687069.2603956005</c:v>
                </c:pt>
                <c:pt idx="3887">
                  <c:v>2607399.2965797302</c:v>
                </c:pt>
                <c:pt idx="3888">
                  <c:v>2607399.2965797302</c:v>
                </c:pt>
                <c:pt idx="3889">
                  <c:v>1476535.3725695999</c:v>
                </c:pt>
                <c:pt idx="3890">
                  <c:v>1476535.3725695999</c:v>
                </c:pt>
                <c:pt idx="3891">
                  <c:v>0</c:v>
                </c:pt>
                <c:pt idx="3892">
                  <c:v>0</c:v>
                </c:pt>
                <c:pt idx="3893">
                  <c:v>2777144.8599451398</c:v>
                </c:pt>
                <c:pt idx="3894">
                  <c:v>2777144.8599451398</c:v>
                </c:pt>
                <c:pt idx="3895">
                  <c:v>3204093.6225610599</c:v>
                </c:pt>
                <c:pt idx="3896">
                  <c:v>3204093.6225610599</c:v>
                </c:pt>
                <c:pt idx="3897">
                  <c:v>2506578.7351338998</c:v>
                </c:pt>
                <c:pt idx="3898">
                  <c:v>2506578.7351338998</c:v>
                </c:pt>
                <c:pt idx="3899">
                  <c:v>561421.16808715742</c:v>
                </c:pt>
                <c:pt idx="3900">
                  <c:v>561421.16808715742</c:v>
                </c:pt>
                <c:pt idx="3901">
                  <c:v>2931986.9996288801</c:v>
                </c:pt>
                <c:pt idx="3902">
                  <c:v>2931986.9996288801</c:v>
                </c:pt>
                <c:pt idx="3903">
                  <c:v>591687.91537628067</c:v>
                </c:pt>
                <c:pt idx="3904">
                  <c:v>591687.91537628067</c:v>
                </c:pt>
                <c:pt idx="3905">
                  <c:v>1116332.0861380601</c:v>
                </c:pt>
                <c:pt idx="3906">
                  <c:v>1116332.0861380601</c:v>
                </c:pt>
                <c:pt idx="3907">
                  <c:v>1743695.5718435701</c:v>
                </c:pt>
                <c:pt idx="3908">
                  <c:v>1743695.5718435701</c:v>
                </c:pt>
                <c:pt idx="3909">
                  <c:v>0</c:v>
                </c:pt>
                <c:pt idx="3910">
                  <c:v>0</c:v>
                </c:pt>
                <c:pt idx="3911">
                  <c:v>2147882.6207417301</c:v>
                </c:pt>
                <c:pt idx="3912">
                  <c:v>2147882.6207417301</c:v>
                </c:pt>
                <c:pt idx="3913">
                  <c:v>1949820.7190115401</c:v>
                </c:pt>
                <c:pt idx="3914">
                  <c:v>1949820.7190115401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243970.2454079325</c:v>
                </c:pt>
                <c:pt idx="3922">
                  <c:v>243970.2454079325</c:v>
                </c:pt>
                <c:pt idx="3923">
                  <c:v>1281596.12468327</c:v>
                </c:pt>
                <c:pt idx="3924">
                  <c:v>1281596.12468327</c:v>
                </c:pt>
                <c:pt idx="3925">
                  <c:v>0</c:v>
                </c:pt>
                <c:pt idx="3926">
                  <c:v>0</c:v>
                </c:pt>
                <c:pt idx="3927">
                  <c:v>1559910.5634614001</c:v>
                </c:pt>
                <c:pt idx="3928">
                  <c:v>1559910.5634614001</c:v>
                </c:pt>
                <c:pt idx="3929">
                  <c:v>1953474.9238565699</c:v>
                </c:pt>
                <c:pt idx="3930">
                  <c:v>1953474.9238565699</c:v>
                </c:pt>
                <c:pt idx="3931">
                  <c:v>754663.28526912327</c:v>
                </c:pt>
                <c:pt idx="3932">
                  <c:v>754663.28526912327</c:v>
                </c:pt>
                <c:pt idx="3933">
                  <c:v>2840010.3470818098</c:v>
                </c:pt>
                <c:pt idx="3934">
                  <c:v>2840010.3470818098</c:v>
                </c:pt>
                <c:pt idx="3935">
                  <c:v>3845621.5260892599</c:v>
                </c:pt>
                <c:pt idx="3936">
                  <c:v>3845621.5260892599</c:v>
                </c:pt>
                <c:pt idx="3937">
                  <c:v>0</c:v>
                </c:pt>
                <c:pt idx="3938">
                  <c:v>0</c:v>
                </c:pt>
                <c:pt idx="3939">
                  <c:v>279856.60320314288</c:v>
                </c:pt>
                <c:pt idx="3940">
                  <c:v>279856.60320314288</c:v>
                </c:pt>
                <c:pt idx="3941">
                  <c:v>1141076.7017097101</c:v>
                </c:pt>
                <c:pt idx="3942">
                  <c:v>1141076.7017097101</c:v>
                </c:pt>
                <c:pt idx="3943">
                  <c:v>3056643.2077713199</c:v>
                </c:pt>
                <c:pt idx="3944">
                  <c:v>3056643.2077713199</c:v>
                </c:pt>
                <c:pt idx="3945">
                  <c:v>1154957.01468694</c:v>
                </c:pt>
                <c:pt idx="3946">
                  <c:v>1154957.01468694</c:v>
                </c:pt>
                <c:pt idx="3947">
                  <c:v>940928.5872727423</c:v>
                </c:pt>
                <c:pt idx="3948">
                  <c:v>940928.5872727423</c:v>
                </c:pt>
                <c:pt idx="3949">
                  <c:v>1882582.01681981</c:v>
                </c:pt>
                <c:pt idx="3950">
                  <c:v>1882582.01681981</c:v>
                </c:pt>
                <c:pt idx="3951">
                  <c:v>0</c:v>
                </c:pt>
                <c:pt idx="3952">
                  <c:v>0</c:v>
                </c:pt>
                <c:pt idx="3953">
                  <c:v>4557833.21549231</c:v>
                </c:pt>
                <c:pt idx="3954">
                  <c:v>4557833.21549231</c:v>
                </c:pt>
                <c:pt idx="3955">
                  <c:v>629589.66795491951</c:v>
                </c:pt>
                <c:pt idx="3956">
                  <c:v>629589.66795491951</c:v>
                </c:pt>
                <c:pt idx="3957">
                  <c:v>3722756.5948316301</c:v>
                </c:pt>
                <c:pt idx="3958">
                  <c:v>3722756.5948316301</c:v>
                </c:pt>
                <c:pt idx="3959">
                  <c:v>0</c:v>
                </c:pt>
                <c:pt idx="3960">
                  <c:v>0</c:v>
                </c:pt>
                <c:pt idx="3961">
                  <c:v>1098869.21939119</c:v>
                </c:pt>
                <c:pt idx="3962">
                  <c:v>1098869.21939119</c:v>
                </c:pt>
                <c:pt idx="3963">
                  <c:v>760567.83377270424</c:v>
                </c:pt>
                <c:pt idx="3964">
                  <c:v>760567.83377270424</c:v>
                </c:pt>
                <c:pt idx="3965">
                  <c:v>586079.13584670646</c:v>
                </c:pt>
                <c:pt idx="3966">
                  <c:v>586079.13584670646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2362310.9611348598</c:v>
                </c:pt>
                <c:pt idx="3972">
                  <c:v>2362310.9611348598</c:v>
                </c:pt>
                <c:pt idx="3973">
                  <c:v>1424023.4658271701</c:v>
                </c:pt>
                <c:pt idx="3974">
                  <c:v>1424023.4658271701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1343565.97337753</c:v>
                </c:pt>
                <c:pt idx="3982">
                  <c:v>1343565.97337753</c:v>
                </c:pt>
                <c:pt idx="3983">
                  <c:v>1128771.0460870401</c:v>
                </c:pt>
                <c:pt idx="3984">
                  <c:v>1128771.0460870401</c:v>
                </c:pt>
                <c:pt idx="3985">
                  <c:v>2078443.5640137999</c:v>
                </c:pt>
                <c:pt idx="3986">
                  <c:v>2078443.5640137999</c:v>
                </c:pt>
                <c:pt idx="3987">
                  <c:v>352515.79256353818</c:v>
                </c:pt>
                <c:pt idx="3988">
                  <c:v>352515.79256353818</c:v>
                </c:pt>
                <c:pt idx="3989">
                  <c:v>3150456.1274133399</c:v>
                </c:pt>
                <c:pt idx="3990">
                  <c:v>3150456.1274133399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4196501.0080473097</c:v>
                </c:pt>
                <c:pt idx="3996">
                  <c:v>4196501.0080473097</c:v>
                </c:pt>
                <c:pt idx="3997">
                  <c:v>2290443.26621194</c:v>
                </c:pt>
                <c:pt idx="3998">
                  <c:v>2290443.26621194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DB-41D6-9B92-61E6D37B99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9547392"/>
        <c:axId val="1269556112"/>
      </c:scatterChart>
      <c:valAx>
        <c:axId val="1269547392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energy (MeV)</a:t>
                </a:r>
                <a:endParaRPr lang="ja-JP" alt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9556112"/>
        <c:crossesAt val="0.01"/>
        <c:crossBetween val="midCat"/>
      </c:valAx>
      <c:valAx>
        <c:axId val="1269556112"/>
        <c:scaling>
          <c:logBase val="10"/>
          <c:orientation val="minMax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Gamma-ray flux spectrum (p/cm2/sec)</a:t>
                </a:r>
                <a:endParaRPr lang="ja-JP" alt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9547392"/>
        <c:crossesAt val="0.0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7E6CF-209B-4A9B-A25A-30DBEDB959B8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02FA9-B30B-4BE7-8D1D-3F92BC18DE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9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32770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2771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6E45D16-9C8C-EF4B-949C-C328E795C280}" type="slidenum">
              <a:rPr kumimoji="0" lang="en-US" altLang="ja-JP">
                <a:ea typeface="ＭＳ Ｐゴシック" charset="-128"/>
              </a:rPr>
              <a:pPr/>
              <a:t>24</a:t>
            </a:fld>
            <a:endParaRPr kumimoji="0" lang="en-US" altLang="ja-JP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868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32770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2771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6E45D16-9C8C-EF4B-949C-C328E795C280}" type="slidenum">
              <a:rPr kumimoji="0" lang="en-US" altLang="ja-JP">
                <a:ea typeface="ＭＳ Ｐゴシック" charset="-128"/>
              </a:rPr>
              <a:pPr/>
              <a:t>25</a:t>
            </a:fld>
            <a:endParaRPr kumimoji="0" lang="en-US" altLang="ja-JP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699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32770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baseline="0" dirty="0">
              <a:ea typeface="ＭＳ Ｐゴシック" charset="-128"/>
            </a:endParaRPr>
          </a:p>
        </p:txBody>
      </p:sp>
      <p:sp>
        <p:nvSpPr>
          <p:cNvPr id="32771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6E45D16-9C8C-EF4B-949C-C328E795C280}" type="slidenum">
              <a:rPr kumimoji="0" lang="en-US" altLang="ja-JP">
                <a:ea typeface="ＭＳ Ｐゴシック" charset="-128"/>
              </a:rPr>
              <a:pPr/>
              <a:t>26</a:t>
            </a:fld>
            <a:endParaRPr kumimoji="0" lang="en-US" altLang="ja-JP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5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8A126-BB29-4250-80D1-37630428D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9D19EC-D9AE-490C-9678-1348E68A4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BC3039-E31A-4A44-9895-E08642D6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7AFF23-4B9F-4D3E-AFE3-9EAC0FEF6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92EBC9-F8B1-4015-879F-11EF6ADF9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8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293FE-5216-4EE3-AC22-75AA42639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AC2E3A-BC66-4CBC-A82B-C74EA6636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30E589-3812-400C-B37D-E5575DA1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8F8100-6225-4C2F-96FF-0FF3388F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90470E-927E-41BA-8103-A4BAF510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6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D1DB77-C558-4ACC-96FB-D96B8BD5B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54DBE1-3071-469C-B627-C4C1E42C2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E0D143-FB8A-4745-A46B-7FC84BF2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1CD1EF-E265-4D58-88FA-4A8655FF4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8BD5F6-2E63-465B-8C45-067270FE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4387"/>
            <a:ext cx="10972800" cy="4940447"/>
          </a:xfrm>
        </p:spPr>
        <p:txBody>
          <a:bodyPr/>
          <a:lstStyle>
            <a:lvl1pPr marL="457189" marR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1" y="217258"/>
            <a:ext cx="10972801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23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6416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3105-BF63-7643-8F37-1CDE6AB9FDEE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269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33981-DC3C-E644-8044-A1C20D3E2CB7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40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575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33">
                <a:solidFill>
                  <a:schemeClr val="tx2"/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0F2F5-8838-1C47-9715-11235CE54D66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657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50378-BE78-8849-82D7-8ABB85652E2E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87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417" b="0">
                <a:solidFill>
                  <a:schemeClr val="tx2"/>
                </a:solidFill>
              </a:defRPr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417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71B7-B1B3-BB49-8007-2A645BD7FCCF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711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4266-7E22-F24C-9BEC-CC2F7AAB6E3A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2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3747-E353-CE4D-B1B3-67AAB43FFE97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9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DC201-EA58-4D89-851E-E03DF875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CA1B9F-E9CD-4ADE-8E12-DDC9FD1C2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DA6F29-3A21-4FCF-A9A5-47569980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9D4A9D-9DA1-4F9C-BD7C-EECAEBB96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C0AADD-48B4-4530-BFB3-A43B8C31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32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83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458B-C482-0346-A21F-8D2C6C4B31EB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117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83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833"/>
            </a:lvl1pPr>
            <a:lvl2pPr marL="544237" indent="0">
              <a:buNone/>
              <a:defRPr sz="3333"/>
            </a:lvl2pPr>
            <a:lvl3pPr marL="1088473" indent="0">
              <a:buNone/>
              <a:defRPr sz="2833"/>
            </a:lvl3pPr>
            <a:lvl4pPr marL="1632711" indent="0">
              <a:buNone/>
              <a:defRPr sz="2417"/>
            </a:lvl4pPr>
            <a:lvl5pPr marL="2176947" indent="0">
              <a:buNone/>
              <a:defRPr sz="2417"/>
            </a:lvl5pPr>
            <a:lvl6pPr marL="2721184" indent="0">
              <a:buNone/>
              <a:defRPr sz="2417"/>
            </a:lvl6pPr>
            <a:lvl7pPr marL="3265420" indent="0">
              <a:buNone/>
              <a:defRPr sz="2417"/>
            </a:lvl7pPr>
            <a:lvl8pPr marL="3809657" indent="0">
              <a:buNone/>
              <a:defRPr sz="2417"/>
            </a:lvl8pPr>
            <a:lvl9pPr marL="4353894" indent="0">
              <a:buNone/>
              <a:defRPr sz="241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07CB-A304-D842-8B97-FDA257B33BBD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03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47D5B-8E33-0F44-8200-C6F41610D225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88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3AA0-3086-144D-AB2B-2304EB452932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47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8A495-6C0B-4408-AA57-10E3E38C1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7E8DBB-4D7F-49E7-956C-2CB6F6837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AF5F09-8AD0-4795-A863-4F4C2FC1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B428A4-219C-492C-AD93-F821A7B48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6DB306-13A3-4787-A995-90C84613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7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1AAC2-AD31-48BD-B8A7-31EB9E044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D45CB8-A413-4310-9C55-B44FE7CD4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5F42317-6DD0-4805-8D89-10C8023B7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9009A99-B244-4504-B5B6-070A380E0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E90975-3111-4F70-92B1-89D8D1C56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2E2B86-DCFD-4B51-9AF0-EFDC4453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38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ABDE0-2644-42B5-BEFC-CB1F813D9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953C56-CB62-4A46-8C79-BED9E1E30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34E4FE-D7BE-48BD-99CB-8AEAE8171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21CD6C3-1D4F-4A4B-9E45-ED2733287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530BA03-9566-458A-A3F5-443B63B84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D840991-3B94-4D1E-82C2-C3475A341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D1037B9-3BB5-41DF-9F09-4A1499F4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1843833-7B8C-409F-8C3D-920379C5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8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6FA407-9912-46F1-8BE1-A5F44D05B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99B9DA0-0D66-4FE5-8879-C684F62A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5A6ECA9-A462-4811-BB7F-DFBCBD48C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3750476-3415-4DD7-B27E-139079C3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02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8CEB6BD-C41E-4040-A54D-9C626B7C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C037148-6344-4A82-A64C-1FCAD8DA9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03907FC-FC7B-495B-B09F-7E769DA5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2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B845D-9188-4FD4-A4EF-A988180DB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FB963A-B72A-49FC-B18E-4E110DED1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FE914F-C92B-41FC-8E94-6FF97EF7B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BC37A9-EDFD-48AC-B695-4447A65A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60A7D5-B03F-45D4-99F6-FBFAD4B8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14EB7B-9B1E-44E3-B72F-B7095709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270887-1C24-4494-A25B-78808D07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EEB6655-221C-4C23-B3F5-4A44B23D1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36C41E-356F-4E26-8FED-EE6A14EA6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BEB676-8F14-4B43-B6CE-A1E1BF3F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47A4221-8F2F-4706-9CF3-D7532E6A6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93D15A-DA26-4A94-BF7C-9A3B1B15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5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0EEB621-9BBF-44BE-A281-A5B2338B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539CFA-DBC9-4057-A57D-2D326878B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805772-FFF8-44D2-929F-3C9D8C8911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5D332-B069-433D-B686-5E1842A7FDBA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6AB693-361F-4F36-9C8D-C5EA7219D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1E2FED-CD3F-462F-BDDD-61C7F5496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0BB49-B4D8-4CE4-B7F2-11F1A347B43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3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2" tIns="54426" rIns="108852" bIns="54426" rtlCol="0" anchor="ctr"/>
          <a:lstStyle/>
          <a:p>
            <a:pPr algn="ctr"/>
            <a:endParaRPr lang="en-US" sz="1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9"/>
            <a:ext cx="3860800" cy="329184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417">
                <a:solidFill>
                  <a:srgbClr val="FFFFFF"/>
                </a:solidFill>
              </a:defRPr>
            </a:lvl1pPr>
          </a:lstStyle>
          <a:p>
            <a:fld id="{E2688BE8-5B73-7142-830E-D6EA5117E495}" type="datetime1">
              <a:rPr lang="en-US" smtClean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9"/>
            <a:ext cx="5486400" cy="329184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417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9"/>
            <a:ext cx="1422400" cy="329184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667" b="1">
                <a:solidFill>
                  <a:srgbClr val="FFFFFF"/>
                </a:solidFill>
              </a:defRPr>
            </a:lvl1pPr>
          </a:lstStyle>
          <a:p>
            <a:fld id="{7E93B181-4886-4656-A9F8-F585CBA0487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1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1088473" rtl="0" eaLnBrk="1" latinLnBrk="0" hangingPunct="1">
        <a:spcBef>
          <a:spcPct val="0"/>
        </a:spcBef>
        <a:buNone/>
        <a:defRPr sz="4750" kern="1200" spc="-119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7695" indent="-217695" algn="l" defTabSz="1088473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indent="-217695" algn="l" defTabSz="1088473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870779" indent="-217695" algn="l" defTabSz="1088473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197320" indent="-217695" algn="l" defTabSz="108847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415016" indent="-163271" algn="l" defTabSz="1088473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667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2711" indent="-217695" algn="l" defTabSz="108847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83" kern="1200">
          <a:solidFill>
            <a:schemeClr val="tx1"/>
          </a:solidFill>
          <a:latin typeface="+mn-lt"/>
          <a:ea typeface="+mn-ea"/>
          <a:cs typeface="+mn-cs"/>
        </a:defRPr>
      </a:lvl6pPr>
      <a:lvl7pPr marL="1850405" indent="-217695" algn="l" defTabSz="108847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83" kern="1200">
          <a:solidFill>
            <a:schemeClr val="tx1"/>
          </a:solidFill>
          <a:latin typeface="+mn-lt"/>
          <a:ea typeface="+mn-ea"/>
          <a:cs typeface="+mn-cs"/>
        </a:defRPr>
      </a:lvl7pPr>
      <a:lvl8pPr marL="2068100" indent="-217695" algn="l" defTabSz="108847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83" kern="1200">
          <a:solidFill>
            <a:schemeClr val="tx1"/>
          </a:solidFill>
          <a:latin typeface="+mn-lt"/>
          <a:ea typeface="+mn-ea"/>
          <a:cs typeface="+mn-cs"/>
        </a:defRPr>
      </a:lvl8pPr>
      <a:lvl9pPr marL="2285794" indent="-217695" algn="l" defTabSz="108847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jpg"/><Relationship Id="rId7" Type="http://schemas.openxmlformats.org/officeDocument/2006/relationships/image" Target="../media/image2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avi"/><Relationship Id="rId7" Type="http://schemas.openxmlformats.org/officeDocument/2006/relationships/image" Target="../media/image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avi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4A6725F-B8D9-46DA-BA09-7AA5CE95FFE3}"/>
              </a:ext>
            </a:extLst>
          </p:cNvPr>
          <p:cNvSpPr txBox="1"/>
          <p:nvPr/>
        </p:nvSpPr>
        <p:spPr>
          <a:xfrm>
            <a:off x="1828800" y="530942"/>
            <a:ext cx="860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 Magnetic Confinement Theory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4D5F92-A6AE-4DA2-A576-728E726C0702}"/>
              </a:ext>
            </a:extLst>
          </p:cNvPr>
          <p:cNvSpPr txBox="1"/>
          <p:nvPr/>
        </p:nvSpPr>
        <p:spPr>
          <a:xfrm>
            <a:off x="1081548" y="2045110"/>
            <a:ext cx="100190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u="sng" dirty="0" err="1"/>
              <a:t>Contributions</a:t>
            </a:r>
            <a:endParaRPr lang="en-US" sz="2400" u="sng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THC: </a:t>
            </a:r>
            <a:r>
              <a:rPr lang="pt-BR" sz="2400" dirty="0" err="1"/>
              <a:t>Confinement</a:t>
            </a:r>
            <a:r>
              <a:rPr lang="pt-BR" sz="2400" dirty="0"/>
              <a:t>							54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THD: Plasma–material </a:t>
            </a:r>
            <a:r>
              <a:rPr lang="pt-BR" sz="2400" dirty="0" err="1"/>
              <a:t>interactions</a:t>
            </a:r>
            <a:r>
              <a:rPr lang="pt-BR" sz="2400" dirty="0"/>
              <a:t>; </a:t>
            </a:r>
            <a:r>
              <a:rPr lang="pt-BR" sz="2400" dirty="0" err="1"/>
              <a:t>divertors</a:t>
            </a:r>
            <a:r>
              <a:rPr lang="pt-BR" sz="2400" dirty="0"/>
              <a:t>; </a:t>
            </a:r>
            <a:r>
              <a:rPr lang="pt-BR" sz="2400" dirty="0" err="1"/>
              <a:t>limiters</a:t>
            </a:r>
            <a:r>
              <a:rPr lang="pt-BR" sz="2400" dirty="0"/>
              <a:t>;</a:t>
            </a:r>
          </a:p>
          <a:p>
            <a:pPr lvl="2">
              <a:spcAft>
                <a:spcPts val="1200"/>
              </a:spcAft>
            </a:pPr>
            <a:r>
              <a:rPr lang="pt-BR" sz="2400" dirty="0"/>
              <a:t> </a:t>
            </a:r>
            <a:r>
              <a:rPr lang="pt-BR" sz="2400" dirty="0" err="1"/>
              <a:t>scrape</a:t>
            </a:r>
            <a:r>
              <a:rPr lang="pt-BR" sz="2400" dirty="0"/>
              <a:t>-off </a:t>
            </a:r>
            <a:r>
              <a:rPr lang="pt-BR" sz="2400" dirty="0" err="1"/>
              <a:t>layer</a:t>
            </a:r>
            <a:r>
              <a:rPr lang="pt-BR" sz="2400" dirty="0"/>
              <a:t> (SOL)							38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THS: </a:t>
            </a:r>
            <a:r>
              <a:rPr lang="pt-BR" sz="2400" dirty="0" err="1"/>
              <a:t>Stability</a:t>
            </a:r>
            <a:r>
              <a:rPr lang="pt-BR" sz="2400" dirty="0"/>
              <a:t>								35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THW: Wave–plasma interactions; current drive; heating; energetic particles								49</a:t>
            </a:r>
          </a:p>
          <a:p>
            <a:pPr lvl="1">
              <a:spcAft>
                <a:spcPts val="1200"/>
              </a:spcAft>
            </a:pPr>
            <a:r>
              <a:rPr lang="pt-BR" sz="2400" dirty="0"/>
              <a:t>								TOTAL	           176  </a:t>
            </a:r>
          </a:p>
        </p:txBody>
      </p:sp>
    </p:spTree>
    <p:extLst>
      <p:ext uri="{BB962C8B-B14F-4D97-AF65-F5344CB8AC3E}">
        <p14:creationId xmlns:p14="http://schemas.microsoft.com/office/powerpoint/2010/main" val="387210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9975" y="83781"/>
            <a:ext cx="8910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XGC1 can study divertor heat-flux at unprecedented detail</a:t>
            </a:r>
          </a:p>
          <a:p>
            <a:pPr algn="ctr"/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pt-BR" sz="2400" b="1" dirty="0">
                <a:solidFill>
                  <a:srgbClr val="0000CC"/>
                </a:solidFill>
              </a:rPr>
              <a:t>TH/P7-22                   C.-S. Chang</a:t>
            </a:r>
            <a:endParaRPr lang="en-US" sz="2400" b="1" dirty="0">
              <a:solidFill>
                <a:srgbClr val="0000CC"/>
              </a:solidFill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63370" y="6383129"/>
            <a:ext cx="804630" cy="365125"/>
          </a:xfrm>
        </p:spPr>
        <p:txBody>
          <a:bodyPr/>
          <a:lstStyle/>
          <a:p>
            <a:fld id="{D7226CA3-0E3E-7244-9E46-7370CF50025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932787" y="29496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F56A8-71E0-164C-9555-0E76BBE98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647" y="1521037"/>
            <a:ext cx="9144000" cy="48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7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32422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Arial"/>
                <a:cs typeface="Arial"/>
              </a:rPr>
              <a:t>Validation </a:t>
            </a:r>
            <a:r>
              <a:rPr kumimoji="1" lang="en-US" altLang="ja-JP" sz="2400" b="1" dirty="0">
                <a:solidFill>
                  <a:schemeClr val="bg1"/>
                </a:solidFill>
                <a:latin typeface="Arial"/>
                <a:cs typeface="Arial"/>
              </a:rPr>
              <a:t>of XGC1</a:t>
            </a:r>
            <a:r>
              <a:rPr lang="en-US" altLang="ja-JP" sz="2400" b="1" dirty="0">
                <a:solidFill>
                  <a:schemeClr val="bg1"/>
                </a:solidFill>
                <a:latin typeface="Arial"/>
                <a:cs typeface="Arial"/>
              </a:rPr>
              <a:t>, and a surprising result for ITER</a:t>
            </a:r>
            <a:endParaRPr kumimoji="1" lang="ja-JP" alt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0258" y="770632"/>
            <a:ext cx="8909980" cy="540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000" dirty="0">
                <a:latin typeface="Arial"/>
                <a:cs typeface="Arial"/>
              </a:rPr>
              <a:t>XGC1 predictions agreed well with the existing experimental results from the three large US </a:t>
            </a:r>
            <a:r>
              <a:rPr lang="en-US" altLang="ja-JP" sz="2000" dirty="0" err="1">
                <a:latin typeface="Arial"/>
                <a:cs typeface="Arial"/>
              </a:rPr>
              <a:t>tokamaks + a JET high-current (4.5MA) case</a:t>
            </a:r>
            <a:endParaRPr lang="en-US" altLang="ja-JP" sz="2000" dirty="0"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kumimoji="1" lang="en-US" altLang="ja-JP" sz="2000" dirty="0" err="1">
                <a:latin typeface="Arial"/>
                <a:cs typeface="Arial"/>
              </a:rPr>
              <a:t>Divertor</a:t>
            </a:r>
            <a:r>
              <a:rPr kumimoji="1" lang="en-US" altLang="ja-JP" sz="2000" dirty="0">
                <a:latin typeface="Arial"/>
                <a:cs typeface="Arial"/>
              </a:rPr>
              <a:t> heat-flux width </a:t>
            </a:r>
            <a:r>
              <a:rPr lang="en-US" altLang="ja-JP" sz="2000" dirty="0">
                <a:latin typeface="Arial"/>
                <a:cs typeface="Arial"/>
              </a:rPr>
              <a:t>was</a:t>
            </a:r>
            <a:r>
              <a:rPr kumimoji="1" lang="en-US" altLang="ja-JP" sz="2000" dirty="0">
                <a:latin typeface="Arial"/>
                <a:cs typeface="Arial"/>
              </a:rPr>
              <a:t> dominated by the ion neoclassical dynamics</a:t>
            </a:r>
          </a:p>
          <a:p>
            <a:pPr marL="568325" lvl="1" indent="-277813">
              <a:buFont typeface="Lucida Grande"/>
              <a:buChar char="-"/>
            </a:pPr>
            <a:r>
              <a:rPr lang="en-US" altLang="ja-JP" dirty="0">
                <a:latin typeface="Arial"/>
                <a:cs typeface="Arial"/>
              </a:rPr>
              <a:t>X-point orbit-loss type of ion-drift dynamics is the dominant mechanism</a:t>
            </a:r>
          </a:p>
          <a:p>
            <a:pPr marL="568325" lvl="1" indent="-277813">
              <a:buFont typeface="Lucida Grande"/>
              <a:buChar char="-"/>
            </a:pPr>
            <a:r>
              <a:rPr lang="en-US" altLang="ja-JP" dirty="0">
                <a:latin typeface="Arial"/>
                <a:cs typeface="Arial"/>
              </a:rPr>
              <a:t>Turbulent e-transport is a “follower,” for </a:t>
            </a:r>
            <a:r>
              <a:rPr lang="en-US" altLang="ja-JP" dirty="0" err="1">
                <a:latin typeface="Arial"/>
                <a:cs typeface="Arial"/>
              </a:rPr>
              <a:t>ambipolar</a:t>
            </a:r>
            <a:r>
              <a:rPr lang="en-US" altLang="ja-JP" dirty="0">
                <a:latin typeface="Arial"/>
                <a:cs typeface="Arial"/>
              </a:rPr>
              <a:t> transport &amp; determining E-field 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l-GR" altLang="ja-JP" sz="2000" dirty="0">
                <a:solidFill>
                  <a:srgbClr val="000000"/>
                </a:solidFill>
                <a:latin typeface="Arial"/>
                <a:cs typeface="Arial"/>
              </a:rPr>
              <a:t>λ</a:t>
            </a:r>
            <a:r>
              <a:rPr lang="en-US" altLang="ja-JP" sz="2000" baseline="-25000" dirty="0">
                <a:solidFill>
                  <a:srgbClr val="000000"/>
                </a:solidFill>
                <a:latin typeface="Arial"/>
                <a:cs typeface="Arial"/>
              </a:rPr>
              <a:t>q </a:t>
            </a:r>
            <a:r>
              <a:rPr lang="en-US" altLang="ja-JP" sz="2000" dirty="0">
                <a:solidFill>
                  <a:srgbClr val="000000"/>
                </a:solidFill>
                <a:latin typeface="Arial"/>
                <a:cs typeface="Arial"/>
              </a:rPr>
              <a:t>physics a</a:t>
            </a:r>
            <a:r>
              <a:rPr kumimoji="1" lang="en-US" altLang="ja-JP" sz="2000" dirty="0">
                <a:latin typeface="Arial"/>
                <a:cs typeface="Arial"/>
              </a:rPr>
              <a:t>greed with the previous picture presented by</a:t>
            </a:r>
          </a:p>
          <a:p>
            <a:pPr marL="568325" lvl="1" indent="-277813">
              <a:spcBef>
                <a:spcPts val="600"/>
              </a:spcBef>
              <a:buFont typeface="Lucida Grande"/>
              <a:buChar char="-"/>
            </a:pPr>
            <a:r>
              <a:rPr kumimoji="1" lang="en-US" altLang="ja-JP" sz="1600" dirty="0">
                <a:latin typeface="Arial"/>
                <a:cs typeface="Arial"/>
              </a:rPr>
              <a:t>XGC0: Report on 2010 US-DOE Joint Research Target study</a:t>
            </a:r>
          </a:p>
          <a:p>
            <a:pPr marL="290512" lvl="1"/>
            <a:r>
              <a:rPr lang="en-US" altLang="ja-JP" sz="1600" dirty="0">
                <a:latin typeface="Arial"/>
                <a:cs typeface="Arial"/>
              </a:rPr>
              <a:t>		[A. </a:t>
            </a:r>
            <a:r>
              <a:rPr lang="en-US" altLang="ja-JP" sz="1600" dirty="0" err="1">
                <a:latin typeface="Arial"/>
                <a:cs typeface="Arial"/>
              </a:rPr>
              <a:t>Pankin</a:t>
            </a:r>
            <a:r>
              <a:rPr lang="en-US" altLang="ja-JP" sz="1600" dirty="0">
                <a:latin typeface="Arial"/>
                <a:cs typeface="Arial"/>
              </a:rPr>
              <a:t> et al., Phys. Plasmas 22, 092511 (2015)]</a:t>
            </a:r>
          </a:p>
          <a:p>
            <a:pPr marL="568325" lvl="1" indent="-277813">
              <a:buFont typeface="Lucida Grande"/>
              <a:buChar char="-"/>
            </a:pPr>
            <a:r>
              <a:rPr kumimoji="1" lang="en-US" altLang="ja-JP" sz="1600" dirty="0">
                <a:latin typeface="Arial"/>
                <a:cs typeface="Arial"/>
              </a:rPr>
              <a:t>Heuristic ion-drift model: R. </a:t>
            </a:r>
            <a:r>
              <a:rPr kumimoji="1" lang="en-US" altLang="ja-JP" sz="1600" dirty="0" err="1">
                <a:latin typeface="Arial"/>
                <a:cs typeface="Arial"/>
              </a:rPr>
              <a:t>Goldston</a:t>
            </a:r>
            <a:r>
              <a:rPr kumimoji="1" lang="en-US" altLang="ja-JP" sz="1600" dirty="0">
                <a:latin typeface="Arial"/>
                <a:cs typeface="Arial"/>
              </a:rPr>
              <a:t>, NF </a:t>
            </a:r>
            <a:r>
              <a:rPr lang="is-IS" altLang="ja-JP" sz="1600" dirty="0">
                <a:latin typeface="Arial"/>
                <a:cs typeface="Arial"/>
              </a:rPr>
              <a:t>52, 013009 (2012)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s-IS" altLang="ja-JP" sz="2000" dirty="0">
                <a:latin typeface="Arial"/>
                <a:cs typeface="Arial"/>
              </a:rPr>
              <a:t>XGC1 finds ubiquitous blobby turbulence</a:t>
            </a:r>
            <a:endParaRPr lang="en-US" altLang="ja-JP" sz="2000" dirty="0">
              <a:latin typeface="Arial"/>
              <a:cs typeface="Arial"/>
            </a:endParaRPr>
          </a:p>
          <a:p>
            <a:pPr marL="0" lvl="1">
              <a:spcBef>
                <a:spcPts val="600"/>
              </a:spcBef>
            </a:pPr>
            <a:endParaRPr kumimoji="1" lang="en-US" altLang="ja-JP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lvl="1">
              <a:spcBef>
                <a:spcPts val="600"/>
              </a:spcBef>
            </a:pPr>
            <a:r>
              <a:rPr lang="en-US" altLang="ja-JP" sz="2000" dirty="0">
                <a:solidFill>
                  <a:srgbClr val="FF0000"/>
                </a:solidFill>
                <a:latin typeface="Arial"/>
                <a:cs typeface="Arial"/>
              </a:rPr>
              <a:t>However, t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  <a:cs typeface="Arial"/>
              </a:rPr>
              <a:t>he same XGC1 </a:t>
            </a:r>
            <a:r>
              <a:rPr lang="en-US" altLang="ja-JP" sz="2000" dirty="0">
                <a:solidFill>
                  <a:srgbClr val="FF0000"/>
                </a:solidFill>
                <a:latin typeface="Arial"/>
                <a:cs typeface="Arial"/>
              </a:rPr>
              <a:t>on 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  <a:cs typeface="Arial"/>
              </a:rPr>
              <a:t>15MA ITER</a:t>
            </a:r>
          </a:p>
          <a:p>
            <a:pPr marL="0" lvl="1"/>
            <a:r>
              <a:rPr kumimoji="1" lang="en-US" altLang="ja-JP" sz="2000" dirty="0">
                <a:solidFill>
                  <a:srgbClr val="FF0000"/>
                </a:solidFill>
                <a:latin typeface="Arial"/>
                <a:cs typeface="Arial"/>
              </a:rPr>
              <a:t>produced </a:t>
            </a:r>
            <a:r>
              <a:rPr lang="el-GR" altLang="ja-JP" sz="2000" dirty="0">
                <a:solidFill>
                  <a:srgbClr val="FF0000"/>
                </a:solidFill>
                <a:latin typeface="Arial"/>
                <a:cs typeface="Arial"/>
              </a:rPr>
              <a:t>λ</a:t>
            </a:r>
            <a:r>
              <a:rPr lang="en-US" altLang="ja-JP" sz="2000" baseline="-25000" dirty="0" err="1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lang="en-US" altLang="ja-JP" sz="2000" baseline="30000" dirty="0" err="1">
                <a:solidFill>
                  <a:srgbClr val="FF0000"/>
                </a:solidFill>
                <a:latin typeface="Arial"/>
                <a:cs typeface="Arial"/>
              </a:rPr>
              <a:t>Eich</a:t>
            </a:r>
            <a:r>
              <a:rPr lang="en-US" altLang="ja-JP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Arial"/>
                <a:cs typeface="Arial"/>
              </a:rPr>
              <a:t>≳</a:t>
            </a:r>
            <a:r>
              <a:rPr lang="en-US" altLang="ja-JP" sz="2000" dirty="0">
                <a:solidFill>
                  <a:srgbClr val="FF0000"/>
                </a:solidFill>
                <a:latin typeface="Arial"/>
                <a:cs typeface="Arial"/>
              </a:rPr>
              <a:t> 6</a:t>
            </a:r>
            <a:r>
              <a:rPr lang="el-GR" altLang="ja-JP" sz="2000" dirty="0">
                <a:solidFill>
                  <a:srgbClr val="FF0000"/>
                </a:solidFill>
                <a:latin typeface="Arial"/>
                <a:cs typeface="Arial"/>
              </a:rPr>
              <a:t>λ</a:t>
            </a:r>
            <a:r>
              <a:rPr lang="en-US" altLang="ja-JP" sz="2000" baseline="-25000" dirty="0" err="1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lang="en-US" altLang="ja-JP" sz="2000" baseline="30000" dirty="0" err="1">
                <a:solidFill>
                  <a:srgbClr val="FF0000"/>
                </a:solidFill>
                <a:latin typeface="Arial"/>
                <a:cs typeface="Arial"/>
              </a:rPr>
              <a:t>Eich</a:t>
            </a:r>
            <a:r>
              <a:rPr lang="en-US" altLang="ja-JP" sz="200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lang="en-US" altLang="ja-JP" sz="2000" baseline="30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Arial"/>
                <a:cs typeface="Arial"/>
              </a:rPr>
              <a:t>Why???</a:t>
            </a:r>
          </a:p>
          <a:p>
            <a:pPr marL="342900" lvl="1" indent="-342900">
              <a:spcBef>
                <a:spcPts val="600"/>
              </a:spcBef>
              <a:buFont typeface="Wingdings" charset="0"/>
              <a:buChar char="à"/>
            </a:pPr>
            <a:r>
              <a:rPr kumimoji="1" lang="en-US" altLang="ja-JP" sz="2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Triggered </a:t>
            </a:r>
            <a:r>
              <a:rPr lang="en-US" altLang="ja-JP" sz="2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a </a:t>
            </a:r>
            <a:r>
              <a:rPr kumimoji="1" lang="en-US" altLang="ja-JP" sz="2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deeper study</a:t>
            </a:r>
          </a:p>
          <a:p>
            <a:pPr marL="515938" lvl="2" indent="-225425">
              <a:spcBef>
                <a:spcPts val="600"/>
              </a:spcBef>
              <a:buFont typeface="Arial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Size effect: parallel and neutral physics</a:t>
            </a:r>
          </a:p>
          <a:p>
            <a:pPr marL="515938" lvl="2" indent="-225425">
              <a:buFont typeface="Arial"/>
              <a:buChar char="•"/>
            </a:pPr>
            <a:r>
              <a:rPr lang="en-US" altLang="ja-JP" sz="2000" dirty="0" err="1">
                <a:latin typeface="Arial"/>
                <a:cs typeface="Arial"/>
              </a:rPr>
              <a:t>∆</a:t>
            </a:r>
            <a:r>
              <a:rPr lang="en-US" altLang="ja-JP" sz="2000" baseline="-25000" dirty="0" err="1">
                <a:latin typeface="Arial"/>
                <a:cs typeface="Arial"/>
              </a:rPr>
              <a:t>banana</a:t>
            </a:r>
            <a:r>
              <a:rPr lang="en-US" altLang="ja-JP" sz="2000" dirty="0">
                <a:latin typeface="Arial"/>
                <a:cs typeface="Arial"/>
              </a:rPr>
              <a:t>/a</a:t>
            </a:r>
            <a:r>
              <a:rPr kumimoji="1" lang="en-US" altLang="ja-JP" sz="2000" dirty="0">
                <a:solidFill>
                  <a:srgbClr val="000000"/>
                </a:solidFill>
                <a:latin typeface="Arial"/>
                <a:cs typeface="Arial"/>
              </a:rPr>
              <a:t> effect: perpendicular physics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6B058-74E9-1145-8F32-03D9D654E6F4}"/>
              </a:ext>
            </a:extLst>
          </p:cNvPr>
          <p:cNvGrpSpPr/>
          <p:nvPr/>
        </p:nvGrpSpPr>
        <p:grpSpPr>
          <a:xfrm>
            <a:off x="6822006" y="3751462"/>
            <a:ext cx="3648232" cy="2926889"/>
            <a:chOff x="5276234" y="3751461"/>
            <a:chExt cx="3648232" cy="292688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907CDE-AE5E-0C4F-831A-14EDD12228D5}"/>
                </a:ext>
              </a:extLst>
            </p:cNvPr>
            <p:cNvGrpSpPr/>
            <p:nvPr/>
          </p:nvGrpSpPr>
          <p:grpSpPr>
            <a:xfrm>
              <a:off x="5276234" y="3751461"/>
              <a:ext cx="3648232" cy="2926889"/>
              <a:chOff x="3104536" y="4059074"/>
              <a:chExt cx="3250902" cy="260812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A4AA751-2D59-5A47-BA3D-13A4EF5EC8F3}"/>
                  </a:ext>
                </a:extLst>
              </p:cNvPr>
              <p:cNvGrpSpPr/>
              <p:nvPr/>
            </p:nvGrpSpPr>
            <p:grpSpPr>
              <a:xfrm>
                <a:off x="3104536" y="4059074"/>
                <a:ext cx="3250902" cy="2608121"/>
                <a:chOff x="3104536" y="4059074"/>
                <a:chExt cx="3250902" cy="2608121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AEE29B6-41B2-894F-83AB-0DEADE1BA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104536" y="4059074"/>
                  <a:ext cx="3250902" cy="2608121"/>
                </a:xfrm>
                <a:prstGeom prst="rect">
                  <a:avLst/>
                </a:prstGeom>
              </p:spPr>
            </p:pic>
            <p:sp>
              <p:nvSpPr>
                <p:cNvPr id="18" name="Sun 17">
                  <a:extLst>
                    <a:ext uri="{FF2B5EF4-FFF2-40B4-BE49-F238E27FC236}">
                      <a16:creationId xmlns:a16="http://schemas.microsoft.com/office/drawing/2014/main" id="{35FF6871-02E7-784E-9AD0-EF168C94BF69}"/>
                    </a:ext>
                  </a:extLst>
                </p:cNvPr>
                <p:cNvSpPr/>
                <p:nvPr/>
              </p:nvSpPr>
              <p:spPr>
                <a:xfrm>
                  <a:off x="6139821" y="4844589"/>
                  <a:ext cx="107624" cy="107624"/>
                </a:xfrm>
                <a:prstGeom prst="sun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A5CE44-DD98-EE43-8CFD-8683A0CE58F2}"/>
                  </a:ext>
                </a:extLst>
              </p:cNvPr>
              <p:cNvSpPr txBox="1"/>
              <p:nvPr/>
            </p:nvSpPr>
            <p:spPr>
              <a:xfrm>
                <a:off x="5596424" y="4886897"/>
                <a:ext cx="407385" cy="246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ITER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2DC80BA-6D93-9F4E-B297-3A75B4C1F7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64527" y="4924928"/>
                <a:ext cx="199918" cy="9875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311D90-2950-0444-81A2-DAC93EEA736F}"/>
                </a:ext>
              </a:extLst>
            </p:cNvPr>
            <p:cNvSpPr txBox="1"/>
            <p:nvPr/>
          </p:nvSpPr>
          <p:spPr>
            <a:xfrm>
              <a:off x="7847845" y="5565622"/>
              <a:ext cx="917238" cy="460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kumimoji="1" lang="en-US" altLang="ja-JP" sz="1400" b="1" dirty="0">
                  <a:solidFill>
                    <a:srgbClr val="0000FF"/>
                  </a:solidFill>
                </a:rPr>
                <a:t>JET 79692</a:t>
              </a:r>
            </a:p>
            <a:p>
              <a:pPr algn="r">
                <a:lnSpc>
                  <a:spcPct val="85000"/>
                </a:lnSpc>
              </a:pPr>
              <a:r>
                <a:rPr lang="en-US" altLang="ja-JP" sz="1400" b="1" dirty="0">
                  <a:solidFill>
                    <a:srgbClr val="0000FF"/>
                  </a:solidFill>
                </a:rPr>
                <a:t>4.5MA</a:t>
              </a:r>
              <a:endParaRPr kumimoji="1" lang="ja-JP" alt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DFBAFE1-7DBE-C746-8DBE-6CD948B40C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5145" y="5822427"/>
              <a:ext cx="122697" cy="13402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AB71499-B472-FC49-986A-CE769291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2A2E4-4B84-4B40-A055-D1A8A341CBD2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E9CC9F7-ABC8-4953-9C86-4BCB323CDA75}"/>
              </a:ext>
            </a:extLst>
          </p:cNvPr>
          <p:cNvSpPr txBox="1"/>
          <p:nvPr/>
        </p:nvSpPr>
        <p:spPr>
          <a:xfrm>
            <a:off x="10470238" y="774988"/>
            <a:ext cx="1534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00CC"/>
                </a:solidFill>
              </a:rPr>
              <a:t>TH/P7-22</a:t>
            </a:r>
          </a:p>
          <a:p>
            <a:r>
              <a:rPr lang="pt-BR" sz="2000" b="1" dirty="0">
                <a:solidFill>
                  <a:srgbClr val="0000CC"/>
                </a:solidFill>
              </a:rPr>
              <a:t>C.-S. Chang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9920982-DC4B-4CDF-A007-16CA41C6FDE0}"/>
              </a:ext>
            </a:extLst>
          </p:cNvPr>
          <p:cNvSpPr txBox="1"/>
          <p:nvPr/>
        </p:nvSpPr>
        <p:spPr>
          <a:xfrm>
            <a:off x="1799303" y="6356350"/>
            <a:ext cx="470965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Streamer-type turbulence across the separatrix</a:t>
            </a:r>
          </a:p>
        </p:txBody>
      </p:sp>
      <p:sp>
        <p:nvSpPr>
          <p:cNvPr id="6" name="Seta: Curva para a Direita 5">
            <a:extLst>
              <a:ext uri="{FF2B5EF4-FFF2-40B4-BE49-F238E27FC236}">
                <a16:creationId xmlns:a16="http://schemas.microsoft.com/office/drawing/2014/main" id="{C018E7DE-D755-40BB-92A1-19B6E9451C5E}"/>
              </a:ext>
            </a:extLst>
          </p:cNvPr>
          <p:cNvSpPr/>
          <p:nvPr/>
        </p:nvSpPr>
        <p:spPr>
          <a:xfrm>
            <a:off x="838200" y="4833971"/>
            <a:ext cx="557981" cy="1844380"/>
          </a:xfrm>
          <a:prstGeom prst="curvedRightArrow">
            <a:avLst>
              <a:gd name="adj1" fmla="val 25000"/>
              <a:gd name="adj2" fmla="val 51776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8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E898B8F-1857-41FC-BC81-83A2C6067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524"/>
            <a:ext cx="12192000" cy="53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99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1D890C3-351C-45E1-ABC0-63A0D2366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289"/>
            <a:ext cx="12192000" cy="61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8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052382-A27E-4BF7-ADF1-8FE295F983D4}"/>
              </a:ext>
            </a:extLst>
          </p:cNvPr>
          <p:cNvSpPr txBox="1"/>
          <p:nvPr/>
        </p:nvSpPr>
        <p:spPr>
          <a:xfrm>
            <a:off x="1071716" y="186815"/>
            <a:ext cx="1003873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>
                <a:solidFill>
                  <a:srgbClr val="0000CC"/>
                </a:solidFill>
              </a:rPr>
              <a:t>GYROKINETIC ANALYSIS OF PEDESTALS</a:t>
            </a:r>
          </a:p>
          <a:p>
            <a:pPr algn="ctr">
              <a:spcAft>
                <a:spcPts val="800"/>
              </a:spcAft>
            </a:pPr>
            <a:r>
              <a:rPr lang="pt-BR" sz="2800" dirty="0">
                <a:solidFill>
                  <a:srgbClr val="0000CC"/>
                </a:solidFill>
              </a:rPr>
              <a:t>M.T. </a:t>
            </a:r>
            <a:r>
              <a:rPr lang="pt-BR" sz="2800" dirty="0" err="1">
                <a:solidFill>
                  <a:srgbClr val="0000CC"/>
                </a:solidFill>
              </a:rPr>
              <a:t>Kotschenreuther</a:t>
            </a:r>
            <a:r>
              <a:rPr lang="pt-BR" sz="2800" dirty="0">
                <a:solidFill>
                  <a:srgbClr val="0000CC"/>
                </a:solidFill>
              </a:rPr>
              <a:t>       TH/2-2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E73C87-8BF5-4408-90DE-E30EDCF28917}"/>
              </a:ext>
            </a:extLst>
          </p:cNvPr>
          <p:cNvSpPr txBox="1">
            <a:spLocks/>
          </p:cNvSpPr>
          <p:nvPr/>
        </p:nvSpPr>
        <p:spPr>
          <a:xfrm>
            <a:off x="243840" y="1870581"/>
            <a:ext cx="11643360" cy="1659194"/>
          </a:xfrm>
          <a:prstGeom prst="rect">
            <a:avLst/>
          </a:prstGeom>
          <a:solidFill>
            <a:srgbClr val="FDE7EB"/>
          </a:solidFill>
          <a:ln>
            <a:solidFill>
              <a:srgbClr val="FF66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 b="1" i="1" dirty="0">
                <a:solidFill>
                  <a:srgbClr val="0000FF"/>
                </a:solidFill>
              </a:rPr>
              <a:t>Built on exploiting the “fingerprints” of pedestal instabilities</a:t>
            </a:r>
          </a:p>
          <a:p>
            <a:pPr>
              <a:lnSpc>
                <a:spcPct val="110000"/>
              </a:lnSpc>
            </a:pPr>
            <a:r>
              <a:rPr lang="en-US" sz="1800" b="1" i="1" dirty="0">
                <a:solidFill>
                  <a:srgbClr val="0000FF"/>
                </a:solidFill>
              </a:rPr>
              <a:t>based on </a:t>
            </a:r>
            <a:r>
              <a:rPr lang="en-US" sz="1800" b="1" i="1" u="sng" dirty="0">
                <a:solidFill>
                  <a:srgbClr val="0000FF"/>
                </a:solidFill>
              </a:rPr>
              <a:t>what they do</a:t>
            </a:r>
            <a:endParaRPr lang="en-US" sz="1800" b="1" i="1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800" b="1" i="1" dirty="0">
                <a:solidFill>
                  <a:srgbClr val="FF0000"/>
                </a:solidFill>
              </a:rPr>
              <a:t>Specifically: their </a:t>
            </a:r>
            <a:r>
              <a:rPr lang="en-US" sz="1800" b="1" i="1" u="sng" dirty="0">
                <a:solidFill>
                  <a:srgbClr val="FF0000"/>
                </a:solidFill>
              </a:rPr>
              <a:t>relative</a:t>
            </a:r>
            <a:r>
              <a:rPr lang="en-US" sz="1800" b="1" i="1" dirty="0">
                <a:solidFill>
                  <a:srgbClr val="FF0000"/>
                </a:solidFill>
              </a:rPr>
              <a:t> transport in different channels</a:t>
            </a:r>
            <a:r>
              <a:rPr lang="en-US" sz="1800" b="1" i="1" dirty="0">
                <a:solidFill>
                  <a:srgbClr val="7030A0"/>
                </a:solidFill>
              </a:rPr>
              <a:t>: </a:t>
            </a:r>
            <a:r>
              <a:rPr lang="en-US" sz="1800" b="1" i="1" dirty="0">
                <a:solidFill>
                  <a:srgbClr val="0000FF"/>
                </a:solidFill>
              </a:rPr>
              <a:t>a very important characteristic, whose consequences have not been realized till now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562361-118B-4ADB-B0A1-31B84B773640}"/>
              </a:ext>
            </a:extLst>
          </p:cNvPr>
          <p:cNvSpPr txBox="1">
            <a:spLocks/>
          </p:cNvSpPr>
          <p:nvPr/>
        </p:nvSpPr>
        <p:spPr>
          <a:xfrm>
            <a:off x="248264" y="4840463"/>
            <a:ext cx="11643360" cy="1781560"/>
          </a:xfrm>
          <a:prstGeom prst="rect">
            <a:avLst/>
          </a:prstGeom>
          <a:solidFill>
            <a:srgbClr val="E9E3FF"/>
          </a:solidFill>
          <a:ln>
            <a:solidFill>
              <a:srgbClr val="0000FF"/>
            </a:solidFill>
          </a:ln>
        </p:spPr>
        <p:txBody>
          <a:bodyPr vert="horz" lIns="130622" tIns="65311" rIns="130622" bIns="65311" rtlCol="0">
            <a:normAutofit lnSpcReduction="10000"/>
          </a:bodyPr>
          <a:lstStyle>
            <a:lvl1pPr marL="261244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4976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842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8087" indent="-195933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59331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0575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1819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3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b="1" i="1" dirty="0">
                <a:solidFill>
                  <a:srgbClr val="0000FF"/>
                </a:solidFill>
                <a:cs typeface="Symbol" charset="2"/>
              </a:rPr>
              <a:t>We interpret multiple experimental observations of transport through these characteristic signatures of potential instabilities</a:t>
            </a:r>
          </a:p>
          <a:p>
            <a:pPr marL="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We conclude, </a:t>
            </a:r>
            <a:r>
              <a:rPr lang="en-US" sz="1800" b="1" i="1" dirty="0">
                <a:solidFill>
                  <a:srgbClr val="B200B5"/>
                </a:solidFill>
              </a:rPr>
              <a:t>turbulent energy transport </a:t>
            </a:r>
            <a:r>
              <a:rPr lang="en-US" sz="1800" b="1" i="1" dirty="0">
                <a:solidFill>
                  <a:srgbClr val="FF0000"/>
                </a:solidFill>
              </a:rPr>
              <a:t>is dominated by</a:t>
            </a:r>
          </a:p>
          <a:p>
            <a:pPr marL="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 </a:t>
            </a:r>
            <a:r>
              <a:rPr lang="en-US" sz="1800" b="1" i="1" dirty="0">
                <a:solidFill>
                  <a:srgbClr val="B200B5"/>
                </a:solidFill>
              </a:rPr>
              <a:t>Micro-Tearing Modes (MTM) and Electron Temperature Gradient modes </a:t>
            </a:r>
            <a:endParaRPr lang="en-US" sz="1800" b="1" i="1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Whereas,</a:t>
            </a:r>
            <a:r>
              <a:rPr lang="en-US" sz="1800" b="1" i="1" dirty="0">
                <a:solidFill>
                  <a:srgbClr val="002060"/>
                </a:solidFill>
              </a:rPr>
              <a:t> </a:t>
            </a:r>
            <a:r>
              <a:rPr lang="en-US" sz="1800" b="1" i="1" dirty="0">
                <a:solidFill>
                  <a:srgbClr val="00B050"/>
                </a:solidFill>
              </a:rPr>
              <a:t>MHD-like modes (e.g. KBM) </a:t>
            </a:r>
            <a:r>
              <a:rPr lang="en-US" sz="1800" b="1" i="1" dirty="0">
                <a:solidFill>
                  <a:srgbClr val="FF0000"/>
                </a:solidFill>
              </a:rPr>
              <a:t>may dominate </a:t>
            </a:r>
            <a:r>
              <a:rPr lang="en-US" sz="1800" b="1" i="1" dirty="0">
                <a:solidFill>
                  <a:srgbClr val="00B050"/>
                </a:solidFill>
              </a:rPr>
              <a:t>density transport</a:t>
            </a:r>
            <a:endParaRPr lang="en-US" sz="1800" b="1" i="1" dirty="0">
              <a:solidFill>
                <a:srgbClr val="00206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DBA4804-9167-4FC1-BABC-510750957E8E}"/>
              </a:ext>
            </a:extLst>
          </p:cNvPr>
          <p:cNvSpPr txBox="1">
            <a:spLocks/>
          </p:cNvSpPr>
          <p:nvPr/>
        </p:nvSpPr>
        <p:spPr>
          <a:xfrm>
            <a:off x="238432" y="3888656"/>
            <a:ext cx="11643360" cy="639101"/>
          </a:xfrm>
          <a:prstGeom prst="rect">
            <a:avLst/>
          </a:prstGeom>
          <a:solidFill>
            <a:srgbClr val="DBF5F0"/>
          </a:solidFill>
          <a:ln>
            <a:solidFill>
              <a:srgbClr val="008000"/>
            </a:solidFill>
          </a:ln>
        </p:spPr>
        <p:txBody>
          <a:bodyPr vert="horz" lIns="130622" tIns="65311" rIns="130622" bIns="65311" rtlCol="0">
            <a:normAutofit/>
          </a:bodyPr>
          <a:lstStyle>
            <a:lvl1pPr marL="261244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4976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842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8087" indent="-195933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59331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0575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1819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3" indent="-261244" algn="l" defTabSz="130622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800" b="1" i="1" dirty="0">
                <a:solidFill>
                  <a:srgbClr val="0000FF"/>
                </a:solidFill>
              </a:rPr>
              <a:t>These differences among instability types are a consequence of </a:t>
            </a:r>
            <a:r>
              <a:rPr lang="en-US" sz="1800" b="1" i="1" u="sng" dirty="0">
                <a:solidFill>
                  <a:srgbClr val="0000FF"/>
                </a:solidFill>
              </a:rPr>
              <a:t>fundamental</a:t>
            </a:r>
            <a:r>
              <a:rPr lang="en-US" sz="1800" b="1" i="1" dirty="0">
                <a:solidFill>
                  <a:srgbClr val="0000FF"/>
                </a:solidFill>
              </a:rPr>
              <a:t> differences in mode physics: </a:t>
            </a:r>
            <a:r>
              <a:rPr lang="en-US" sz="1800" b="1" i="1" u="sng" dirty="0">
                <a:solidFill>
                  <a:srgbClr val="0000FF"/>
                </a:solidFill>
              </a:rPr>
              <a:t>what they are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3DC3515-E659-4A90-B0E8-C639077515A2}"/>
              </a:ext>
            </a:extLst>
          </p:cNvPr>
          <p:cNvSpPr txBox="1"/>
          <p:nvPr/>
        </p:nvSpPr>
        <p:spPr>
          <a:xfrm>
            <a:off x="140112" y="1373894"/>
            <a:ext cx="362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>
                <a:solidFill>
                  <a:srgbClr val="0000CC"/>
                </a:solidFill>
              </a:rPr>
              <a:t>Explores “</a:t>
            </a:r>
            <a:r>
              <a:rPr lang="pt-BR" sz="2400" u="sng" dirty="0" err="1">
                <a:solidFill>
                  <a:srgbClr val="0000CC"/>
                </a:solidFill>
              </a:rPr>
              <a:t>new”concept</a:t>
            </a:r>
            <a:endParaRPr lang="en-US" sz="2400" u="sng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27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A329E7-6B9C-44F3-B8EE-121259AB0859}"/>
              </a:ext>
            </a:extLst>
          </p:cNvPr>
          <p:cNvSpPr txBox="1">
            <a:spLocks/>
          </p:cNvSpPr>
          <p:nvPr/>
        </p:nvSpPr>
        <p:spPr>
          <a:xfrm>
            <a:off x="243840" y="117992"/>
            <a:ext cx="11741683" cy="1371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u="sng" dirty="0">
                <a:solidFill>
                  <a:srgbClr val="910092"/>
                </a:solidFill>
              </a:rPr>
              <a:t>Uniquely different physics </a:t>
            </a:r>
            <a:r>
              <a:rPr lang="en-US" sz="2400" b="1" dirty="0">
                <a:solidFill>
                  <a:srgbClr val="910092"/>
                </a:solidFill>
              </a:rPr>
              <a:t>of these modes leads to their “fingerprints”, by using: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rgbClr val="EC0BC2"/>
                </a:solidFill>
              </a:rPr>
              <a:t>Basic analytic kinetic theory</a:t>
            </a:r>
          </a:p>
          <a:p>
            <a:pPr lvl="1">
              <a:lnSpc>
                <a:spcPct val="110000"/>
              </a:lnSpc>
            </a:pPr>
            <a:r>
              <a:rPr lang="en-US" b="1" dirty="0">
                <a:solidFill>
                  <a:srgbClr val="EC0BC2"/>
                </a:solidFill>
              </a:rPr>
              <a:t>Gyrokinetic simulation</a:t>
            </a:r>
            <a:endParaRPr lang="en-US" b="1" i="1" dirty="0">
              <a:solidFill>
                <a:srgbClr val="0000FF"/>
              </a:solidFill>
            </a:endParaRPr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5B6BF716-0823-4C88-A1F9-6079E6323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578027"/>
              </p:ext>
            </p:extLst>
          </p:nvPr>
        </p:nvGraphicFramePr>
        <p:xfrm>
          <a:off x="1243782" y="1637291"/>
          <a:ext cx="9729018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1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1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28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0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8600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MODE: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Symbol" charset="2"/>
                          <a:ea typeface="Symbol" charset="2"/>
                          <a:cs typeface="Symbol" charset="2"/>
                        </a:rPr>
                        <a:t>c</a:t>
                      </a:r>
                      <a:r>
                        <a:rPr lang="en-US" sz="3200" b="1" baseline="-25000" dirty="0">
                          <a:latin typeface="+mn-lt"/>
                          <a:ea typeface="Symbol" charset="2"/>
                          <a:cs typeface="Symbol" charset="2"/>
                        </a:rPr>
                        <a:t>i </a:t>
                      </a:r>
                      <a:r>
                        <a:rPr lang="en-US" sz="3200" b="1" baseline="0" dirty="0">
                          <a:latin typeface="+mn-lt"/>
                          <a:ea typeface="Symbol" charset="2"/>
                          <a:cs typeface="Symbol" charset="2"/>
                        </a:rPr>
                        <a:t>/ </a:t>
                      </a:r>
                      <a:r>
                        <a:rPr lang="en-US" sz="3200" b="1" dirty="0" err="1">
                          <a:latin typeface="Symbol" charset="2"/>
                          <a:ea typeface="Symbol" charset="2"/>
                          <a:cs typeface="Symbol" charset="2"/>
                        </a:rPr>
                        <a:t>c</a:t>
                      </a:r>
                      <a:r>
                        <a:rPr lang="en-US" sz="3200" b="1" baseline="-25000" dirty="0" err="1">
                          <a:latin typeface="+mn-lt"/>
                          <a:ea typeface="Symbol" charset="2"/>
                          <a:cs typeface="Symbol" charset="2"/>
                        </a:rPr>
                        <a:t>e</a:t>
                      </a:r>
                      <a:endParaRPr lang="en-US" sz="3200" b="1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 marL="109728" marR="109728" marT="54864" marB="54864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>
                          <a:latin typeface="+mn-lt"/>
                          <a:ea typeface="Symbol" charset="2"/>
                          <a:cs typeface="Symbol" charset="2"/>
                        </a:rPr>
                        <a:t>D</a:t>
                      </a:r>
                      <a:r>
                        <a:rPr lang="en-US" sz="3200" b="1" baseline="-25000" dirty="0">
                          <a:latin typeface="+mn-lt"/>
                          <a:ea typeface="Symbol" charset="2"/>
                          <a:cs typeface="Symbol" charset="2"/>
                        </a:rPr>
                        <a:t>e </a:t>
                      </a:r>
                      <a:r>
                        <a:rPr lang="en-US" sz="3200" b="1" baseline="0" dirty="0">
                          <a:latin typeface="+mn-lt"/>
                          <a:ea typeface="Symbol" charset="2"/>
                          <a:cs typeface="Symbol" charset="2"/>
                        </a:rPr>
                        <a:t>/ </a:t>
                      </a:r>
                      <a:r>
                        <a:rPr lang="en-US" sz="3200" b="1" dirty="0" err="1">
                          <a:latin typeface="Symbol" charset="2"/>
                          <a:ea typeface="Symbol" charset="2"/>
                          <a:cs typeface="Symbol" charset="2"/>
                        </a:rPr>
                        <a:t>c</a:t>
                      </a:r>
                      <a:r>
                        <a:rPr lang="en-US" sz="3200" b="1" baseline="-25000" dirty="0" err="1">
                          <a:latin typeface="+mn-lt"/>
                          <a:ea typeface="Symbol" charset="2"/>
                          <a:cs typeface="Symbol" charset="2"/>
                        </a:rPr>
                        <a:t>e</a:t>
                      </a:r>
                      <a:endParaRPr lang="en-US" sz="3200" b="1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 marL="109728" marR="109728" marT="54864" marB="54864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err="1">
                          <a:latin typeface="+mn-lt"/>
                          <a:ea typeface="Symbol" charset="2"/>
                          <a:cs typeface="Symbol" charset="2"/>
                        </a:rPr>
                        <a:t>D</a:t>
                      </a:r>
                      <a:r>
                        <a:rPr lang="en-US" sz="3200" b="1" baseline="-25000" dirty="0" err="1">
                          <a:latin typeface="+mn-lt"/>
                          <a:ea typeface="Symbol" charset="2"/>
                          <a:cs typeface="Symbol" charset="2"/>
                        </a:rPr>
                        <a:t>Impurity</a:t>
                      </a:r>
                      <a:r>
                        <a:rPr lang="en-US" sz="3200" b="1" baseline="-25000" dirty="0">
                          <a:latin typeface="+mn-lt"/>
                          <a:ea typeface="Symbol" charset="2"/>
                          <a:cs typeface="Symbol" charset="2"/>
                        </a:rPr>
                        <a:t> </a:t>
                      </a:r>
                      <a:r>
                        <a:rPr lang="en-US" sz="3200" b="1" baseline="0" dirty="0">
                          <a:latin typeface="+mn-lt"/>
                          <a:ea typeface="Symbol" charset="2"/>
                          <a:cs typeface="Symbol" charset="2"/>
                        </a:rPr>
                        <a:t> </a:t>
                      </a:r>
                      <a:r>
                        <a:rPr lang="en-US" sz="3200" b="1" dirty="0" err="1">
                          <a:latin typeface="Symbol" charset="2"/>
                          <a:ea typeface="Symbol" charset="2"/>
                          <a:cs typeface="Symbol" charset="2"/>
                        </a:rPr>
                        <a:t>c</a:t>
                      </a:r>
                      <a:r>
                        <a:rPr lang="en-US" sz="3200" b="1" baseline="-25000" dirty="0" err="1">
                          <a:latin typeface="+mn-lt"/>
                          <a:ea typeface="Symbol" charset="2"/>
                          <a:cs typeface="Symbol" charset="2"/>
                        </a:rPr>
                        <a:t>e</a:t>
                      </a:r>
                      <a:endParaRPr lang="en-US" sz="3200" b="1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 marL="109728" marR="109728" marT="54864" marB="54864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Inward </a:t>
                      </a:r>
                    </a:p>
                    <a:p>
                      <a:pPr algn="ctr"/>
                      <a:r>
                        <a:rPr lang="en-US" sz="2400" dirty="0"/>
                        <a:t>particle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pinches</a:t>
                      </a:r>
                    </a:p>
                  </a:txBody>
                  <a:tcPr marL="146304" marR="146304" marT="54864" marB="54864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Shear</a:t>
                      </a:r>
                    </a:p>
                    <a:p>
                      <a:pPr algn="ctr"/>
                      <a:r>
                        <a:rPr lang="en-US" sz="2400" dirty="0"/>
                        <a:t>Sup-</a:t>
                      </a:r>
                    </a:p>
                    <a:p>
                      <a:pPr algn="ctr"/>
                      <a:r>
                        <a:rPr lang="en-US" sz="2400" dirty="0"/>
                        <a:t>pressed?</a:t>
                      </a:r>
                    </a:p>
                  </a:txBody>
                  <a:tcPr marL="146304" marR="146304" marT="54864" marB="5486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9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MHD-like (e.g. KBM)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~1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~2/3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~2/3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146304" marR="146304" marT="54864" marB="54864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146304" marR="146304" marT="54864" marB="5486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67"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/>
                        <a:t>MTM</a:t>
                      </a:r>
                      <a:endParaRPr lang="en-US" sz="2400" b="1" dirty="0"/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~0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~0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~0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146304" marR="146304" marT="54864" marB="54864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146304" marR="146304" marT="54864" marB="5486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ETG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~0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~0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~0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146304" marR="146304" marT="54864" marB="54864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L="146304" marR="146304" marT="54864" marB="5486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02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ITG/TEM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/>
                        </a:rPr>
                        <a:t> 1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-0.2 - 1</a:t>
                      </a:r>
                    </a:p>
                  </a:txBody>
                  <a:tcPr marL="109728" marR="109728" marT="54864" marB="54864"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~ 1</a:t>
                      </a:r>
                    </a:p>
                  </a:txBody>
                  <a:tcPr marL="109728" marR="109728" marT="54864" marB="54864" anchor="ctr"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40" dirty="0">
                          <a:solidFill>
                            <a:srgbClr val="FF0000"/>
                          </a:solidFill>
                        </a:rPr>
                        <a:t>Sometimes</a:t>
                      </a:r>
                    </a:p>
                  </a:txBody>
                  <a:tcPr marL="146304" marR="146304" marT="54864" marB="54864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pc="-40" dirty="0">
                          <a:solidFill>
                            <a:srgbClr val="FF0000"/>
                          </a:solidFill>
                        </a:rPr>
                        <a:t>Usually</a:t>
                      </a:r>
                    </a:p>
                  </a:txBody>
                  <a:tcPr marL="146304" marR="146304" marT="54864" marB="5486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6D25C9-CD93-467A-AA47-AA4CB3C81D2F}"/>
              </a:ext>
            </a:extLst>
          </p:cNvPr>
          <p:cNvSpPr txBox="1">
            <a:spLocks/>
          </p:cNvSpPr>
          <p:nvPr/>
        </p:nvSpPr>
        <p:spPr>
          <a:xfrm>
            <a:off x="1095312" y="5400366"/>
            <a:ext cx="9936481" cy="12801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130622" tIns="65311" rIns="130622" bIns="65311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700" b="1" dirty="0">
                <a:solidFill>
                  <a:srgbClr val="910092"/>
                </a:solidFill>
              </a:rPr>
              <a:t>Since velocity shear is strong in a pedestal, only a few types of modes can escape shear suppression (the above)</a:t>
            </a:r>
            <a:endParaRPr lang="en-US" sz="2100" b="1" dirty="0">
              <a:solidFill>
                <a:srgbClr val="910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29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6605"/>
            <a:ext cx="6096000" cy="963896"/>
          </a:xfrm>
        </p:spPr>
        <p:txBody>
          <a:bodyPr>
            <a:noAutofit/>
          </a:bodyPr>
          <a:lstStyle/>
          <a:p>
            <a:r>
              <a:rPr lang="en-US" sz="3833" dirty="0">
                <a:solidFill>
                  <a:srgbClr val="008000"/>
                </a:solidFill>
                <a:highlight>
                  <a:srgbClr val="FFFFFF"/>
                </a:highlight>
              </a:rPr>
              <a:t>DIII-D 153764 Nonlinear Global MTM Simulations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B00AC255-C298-F647-A6D1-E26EA29887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09642" y="571500"/>
          <a:ext cx="5074358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7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Mode Type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Frequency (kHz)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MTM</a:t>
                      </a:r>
                      <a:r>
                        <a:rPr lang="en-US" sz="2000" baseline="0" dirty="0"/>
                        <a:t> (global linear)</a:t>
                      </a:r>
                      <a:endParaRPr lang="en-US" sz="200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-350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MTM (non-linear downshift and broadening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of linear frequency)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~ - 200 (strong nonlinear downshift by 40%)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KBM (local linear)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~ -35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D2445A5A-A254-3249-9DF0-632ABD864F2C}"/>
              </a:ext>
            </a:extLst>
          </p:cNvPr>
          <p:cNvGrpSpPr/>
          <p:nvPr/>
        </p:nvGrpSpPr>
        <p:grpSpPr>
          <a:xfrm>
            <a:off x="6400801" y="3200401"/>
            <a:ext cx="5299583" cy="3549469"/>
            <a:chOff x="5093113" y="3200400"/>
            <a:chExt cx="3974687" cy="3549469"/>
          </a:xfrm>
        </p:grpSpPr>
        <p:pic>
          <p:nvPicPr>
            <p:cNvPr id="46" name="Picture 45" descr="DIIID high I mag 2.png">
              <a:extLst>
                <a:ext uri="{FF2B5EF4-FFF2-40B4-BE49-F238E27FC236}">
                  <a16:creationId xmlns:a16="http://schemas.microsoft.com/office/drawing/2014/main" id="{1AC1A97A-F644-E948-8089-60BA97B59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0"/>
            <a:stretch/>
          </p:blipFill>
          <p:spPr>
            <a:xfrm>
              <a:off x="5093113" y="3200400"/>
              <a:ext cx="3974687" cy="354946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91ED7E0-303B-DF44-B952-F73E177A731A}"/>
                </a:ext>
              </a:extLst>
            </p:cNvPr>
            <p:cNvSpPr txBox="1"/>
            <p:nvPr/>
          </p:nvSpPr>
          <p:spPr>
            <a:xfrm>
              <a:off x="5810611" y="3528940"/>
              <a:ext cx="3235073" cy="759310"/>
            </a:xfrm>
            <a:prstGeom prst="rect">
              <a:avLst/>
            </a:prstGeom>
            <a:solidFill>
              <a:srgbClr val="FFFF00">
                <a:alpha val="76863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1088473"/>
              <a:r>
                <a:rPr lang="en-US" sz="2167" b="1" dirty="0">
                  <a:solidFill>
                    <a:srgbClr val="292934"/>
                  </a:solidFill>
                  <a:latin typeface="Arial"/>
                </a:rPr>
                <a:t>Nonlinear MTM</a:t>
              </a:r>
            </a:p>
            <a:p>
              <a:pPr algn="ctr" defTabSz="1088473"/>
              <a:r>
                <a:rPr lang="en-US" sz="2167" b="1" dirty="0">
                  <a:solidFill>
                    <a:srgbClr val="292934"/>
                  </a:solidFill>
                  <a:latin typeface="Arial"/>
                </a:rPr>
                <a:t>(1.5 x too high)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177BA0A-AED0-E34C-B0A4-68782D907002}"/>
                </a:ext>
              </a:extLst>
            </p:cNvPr>
            <p:cNvSpPr txBox="1"/>
            <p:nvPr/>
          </p:nvSpPr>
          <p:spPr>
            <a:xfrm>
              <a:off x="5810610" y="5802868"/>
              <a:ext cx="3235073" cy="425822"/>
            </a:xfrm>
            <a:prstGeom prst="rect">
              <a:avLst/>
            </a:prstGeom>
            <a:solidFill>
              <a:srgbClr val="FFFF00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1088473"/>
              <a:r>
                <a:rPr lang="en-US" sz="2167" b="1" dirty="0">
                  <a:solidFill>
                    <a:srgbClr val="292934"/>
                  </a:solidFill>
                  <a:latin typeface="Arial"/>
                </a:rPr>
                <a:t>Linear KBM (4x too low)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22C17C9-B443-7041-A449-EDE2B42C6526}"/>
                </a:ext>
              </a:extLst>
            </p:cNvPr>
            <p:cNvSpPr txBox="1"/>
            <p:nvPr/>
          </p:nvSpPr>
          <p:spPr>
            <a:xfrm>
              <a:off x="5822642" y="4382285"/>
              <a:ext cx="3235073" cy="425822"/>
            </a:xfrm>
            <a:prstGeom prst="rect">
              <a:avLst/>
            </a:prstGeom>
            <a:solidFill>
              <a:srgbClr val="FF6600">
                <a:alpha val="67059"/>
              </a:srgbClr>
            </a:solidFill>
            <a:ln w="19050" cmpd="sng">
              <a:noFill/>
            </a:ln>
          </p:spPr>
          <p:txBody>
            <a:bodyPr wrap="square" rtlCol="0" anchor="ctr">
              <a:spAutoFit/>
            </a:bodyPr>
            <a:lstStyle/>
            <a:p>
              <a:pPr algn="ctr" defTabSz="1088473"/>
              <a:r>
                <a:rPr lang="en-US" sz="2167" b="1" dirty="0">
                  <a:solidFill>
                    <a:sysClr val="windowText" lastClr="000000"/>
                  </a:solidFill>
                  <a:latin typeface="Arial"/>
                </a:rPr>
                <a:t>QCF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64" y="6556161"/>
            <a:ext cx="914400" cy="278394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F4ACB8B-476C-C947-970B-C90D98437E7F}"/>
              </a:ext>
            </a:extLst>
          </p:cNvPr>
          <p:cNvSpPr txBox="1">
            <a:spLocks/>
          </p:cNvSpPr>
          <p:nvPr/>
        </p:nvSpPr>
        <p:spPr>
          <a:xfrm>
            <a:off x="2540001" y="6059674"/>
            <a:ext cx="4388089" cy="739212"/>
          </a:xfrm>
          <a:prstGeom prst="rect">
            <a:avLst/>
          </a:prstGeom>
          <a:solidFill>
            <a:schemeClr val="bg1"/>
          </a:solidFill>
          <a:ln w="28575">
            <a:solidFill>
              <a:srgbClr val="0432FF"/>
            </a:solidFill>
          </a:ln>
        </p:spPr>
        <p:txBody>
          <a:bodyPr vert="horz" lIns="108852" tIns="54426" rIns="108852" bIns="54426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761970">
              <a:lnSpc>
                <a:spcPct val="110000"/>
              </a:lnSpc>
              <a:buClr>
                <a:srgbClr val="FF6600"/>
              </a:buClr>
              <a:buNone/>
            </a:pPr>
            <a:r>
              <a:rPr lang="en-US" sz="2167" b="1" dirty="0">
                <a:solidFill>
                  <a:srgbClr val="0000FF"/>
                </a:solidFill>
                <a:latin typeface="Arial"/>
              </a:rPr>
              <a:t>Mod 5 case: MTM roughly match QCF frequency, not KBM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604000" y="3810000"/>
            <a:ext cx="914400" cy="228600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4" idx="3"/>
          </p:cNvCxnSpPr>
          <p:nvPr/>
        </p:nvCxnSpPr>
        <p:spPr>
          <a:xfrm flipH="1">
            <a:off x="6928090" y="6019800"/>
            <a:ext cx="793511" cy="40948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2499" y="1714500"/>
            <a:ext cx="6048349" cy="4127500"/>
            <a:chOff x="50998" y="1219200"/>
            <a:chExt cx="7258019" cy="4953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1D65DDD-3426-C54A-98D7-BF590E3C7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18"/>
            <a:stretch/>
          </p:blipFill>
          <p:spPr>
            <a:xfrm>
              <a:off x="3576524" y="2465272"/>
              <a:ext cx="3582667" cy="178718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3F77D1F-8EDA-AE4B-B29D-5120CAAA4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49"/>
            <a:stretch/>
          </p:blipFill>
          <p:spPr>
            <a:xfrm>
              <a:off x="107448" y="4336422"/>
              <a:ext cx="3623656" cy="181512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CEB844-6EA8-6944-A12E-063BC0F0E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6"/>
            <a:stretch/>
          </p:blipFill>
          <p:spPr>
            <a:xfrm>
              <a:off x="3744099" y="4364975"/>
              <a:ext cx="3564918" cy="180722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E8336E5-3E2C-184B-8F1B-EE3709B59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32"/>
            <a:stretch/>
          </p:blipFill>
          <p:spPr>
            <a:xfrm>
              <a:off x="50998" y="2470674"/>
              <a:ext cx="3678529" cy="18657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40769" y="2555428"/>
              <a:ext cx="731520" cy="51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473"/>
              <a:r>
                <a:rPr lang="en-US" sz="2167" dirty="0" err="1">
                  <a:solidFill>
                    <a:srgbClr val="292934"/>
                  </a:solidFill>
                  <a:latin typeface="Arial"/>
                </a:rPr>
                <a:t>T</a:t>
              </a:r>
              <a:r>
                <a:rPr lang="en-US" sz="2833" baseline="-25000" dirty="0" err="1">
                  <a:solidFill>
                    <a:srgbClr val="292934"/>
                  </a:solidFill>
                  <a:latin typeface="Arial"/>
                </a:rPr>
                <a:t>e</a:t>
              </a:r>
              <a:endParaRPr lang="en-US" sz="2167" baseline="-25000" dirty="0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14715" y="5049538"/>
              <a:ext cx="731520" cy="51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473"/>
              <a:r>
                <a:rPr lang="en-US" sz="2167" dirty="0" err="1">
                  <a:solidFill>
                    <a:srgbClr val="292934"/>
                  </a:solidFill>
                  <a:latin typeface="Arial"/>
                </a:rPr>
                <a:t>T</a:t>
              </a:r>
              <a:r>
                <a:rPr lang="en-US" sz="2833" baseline="-25000" dirty="0" err="1">
                  <a:solidFill>
                    <a:srgbClr val="292934"/>
                  </a:solidFill>
                  <a:latin typeface="Arial"/>
                </a:rPr>
                <a:t>i</a:t>
              </a:r>
              <a:endParaRPr lang="en-US" sz="2167" baseline="-25000" dirty="0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5158" y="4481212"/>
              <a:ext cx="731520" cy="51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473"/>
              <a:r>
                <a:rPr lang="en-US" sz="2167" dirty="0">
                  <a:solidFill>
                    <a:srgbClr val="292934"/>
                  </a:solidFill>
                  <a:latin typeface="Arial"/>
                </a:rPr>
                <a:t>n</a:t>
              </a:r>
              <a:r>
                <a:rPr lang="en-US" sz="2833" baseline="-25000" dirty="0">
                  <a:solidFill>
                    <a:srgbClr val="292934"/>
                  </a:solidFill>
                  <a:latin typeface="Arial"/>
                </a:rPr>
                <a:t>e</a:t>
              </a:r>
              <a:endParaRPr lang="en-US" sz="2167" baseline="-25000" dirty="0">
                <a:solidFill>
                  <a:srgbClr val="292934"/>
                </a:solidFill>
                <a:latin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15646" y="2555428"/>
              <a:ext cx="731520" cy="51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473"/>
              <a:r>
                <a:rPr lang="en-US" sz="2167" dirty="0" err="1">
                  <a:solidFill>
                    <a:srgbClr val="292934"/>
                  </a:solidFill>
                  <a:latin typeface="Arial"/>
                </a:rPr>
                <a:t>n</a:t>
              </a:r>
              <a:r>
                <a:rPr lang="en-US" sz="2833" baseline="-25000" dirty="0" err="1">
                  <a:solidFill>
                    <a:srgbClr val="292934"/>
                  </a:solidFill>
                  <a:latin typeface="Arial"/>
                </a:rPr>
                <a:t>c</a:t>
              </a:r>
              <a:endParaRPr lang="en-US" sz="2167" baseline="-25000" dirty="0">
                <a:solidFill>
                  <a:srgbClr val="292934"/>
                </a:solidFill>
                <a:latin typeface="Arial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16087" y="4202632"/>
              <a:ext cx="286050" cy="19155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63500" y="4252458"/>
              <a:ext cx="286050" cy="19155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58960" y="1219200"/>
              <a:ext cx="6934321" cy="131136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088473"/>
              <a:r>
                <a:rPr lang="en-US" sz="2167" dirty="0">
                  <a:solidFill>
                    <a:srgbClr val="FF6600"/>
                  </a:solidFill>
                  <a:latin typeface="Arial"/>
                </a:rPr>
                <a:t>MTM QCF </a:t>
              </a:r>
              <a:r>
                <a:rPr lang="en-US" sz="2167" b="1" dirty="0">
                  <a:solidFill>
                    <a:srgbClr val="FF6600"/>
                  </a:solidFill>
                  <a:latin typeface="Arial"/>
                </a:rPr>
                <a:t>ONLY</a:t>
              </a:r>
              <a:r>
                <a:rPr lang="en-US" sz="2167" dirty="0">
                  <a:solidFill>
                    <a:srgbClr val="FF6600"/>
                  </a:solidFill>
                  <a:latin typeface="Arial"/>
                </a:rPr>
                <a:t> affect </a:t>
              </a:r>
              <a:r>
                <a:rPr lang="en-US" sz="2167" dirty="0" err="1">
                  <a:solidFill>
                    <a:srgbClr val="FF6600"/>
                  </a:solidFill>
                  <a:latin typeface="Arial"/>
                </a:rPr>
                <a:t>T</a:t>
              </a:r>
              <a:r>
                <a:rPr lang="en-US" sz="2167" baseline="-25000" dirty="0" err="1">
                  <a:solidFill>
                    <a:srgbClr val="FF6600"/>
                  </a:solidFill>
                  <a:latin typeface="Arial"/>
                </a:rPr>
                <a:t>e</a:t>
              </a:r>
              <a:r>
                <a:rPr lang="en-US" sz="2167" dirty="0">
                  <a:solidFill>
                    <a:srgbClr val="FF6600"/>
                  </a:solidFill>
                  <a:latin typeface="Arial"/>
                </a:rPr>
                <a:t> profile</a:t>
              </a:r>
            </a:p>
            <a:p>
              <a:pPr algn="ctr" defTabSz="1088473"/>
              <a:r>
                <a:rPr lang="en-US" sz="2167" dirty="0">
                  <a:solidFill>
                    <a:srgbClr val="FF6600"/>
                  </a:solidFill>
                  <a:latin typeface="Arial"/>
                </a:rPr>
                <a:t>Not other channels</a:t>
              </a:r>
            </a:p>
            <a:p>
              <a:pPr algn="ctr" defTabSz="1088473"/>
              <a:r>
                <a:rPr lang="en-US" sz="2167" b="1" dirty="0">
                  <a:solidFill>
                    <a:srgbClr val="FF6600"/>
                  </a:solidFill>
                  <a:latin typeface="Arial"/>
                </a:rPr>
                <a:t>Consistent with observations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19098" y="2658878"/>
              <a:ext cx="1173661" cy="45206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lIns="108852" tIns="54426" rIns="108852" bIns="54426" rtlCol="0">
              <a:spAutoFit/>
            </a:bodyPr>
            <a:lstStyle/>
            <a:p>
              <a:pPr defTabSz="1088473">
                <a:lnSpc>
                  <a:spcPct val="80000"/>
                </a:lnSpc>
              </a:pPr>
              <a:r>
                <a:rPr lang="en-US" sz="2167" dirty="0" err="1">
                  <a:solidFill>
                    <a:srgbClr val="292934"/>
                  </a:solidFill>
                  <a:latin typeface="Arial"/>
                </a:rPr>
                <a:t>n</a:t>
              </a:r>
              <a:r>
                <a:rPr lang="en-US" sz="2167" baseline="-25000" dirty="0" err="1">
                  <a:solidFill>
                    <a:srgbClr val="292934"/>
                  </a:solidFill>
                  <a:latin typeface="Arial"/>
                </a:rPr>
                <a:t>Carbon</a:t>
              </a:r>
              <a:endParaRPr lang="en-US" sz="2167" dirty="0">
                <a:solidFill>
                  <a:srgbClr val="292934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292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4A6725F-B8D9-46DA-BA09-7AA5CE95FFE3}"/>
              </a:ext>
            </a:extLst>
          </p:cNvPr>
          <p:cNvSpPr txBox="1"/>
          <p:nvPr/>
        </p:nvSpPr>
        <p:spPr>
          <a:xfrm>
            <a:off x="1828800" y="530942"/>
            <a:ext cx="860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 Magnetic Confinement Theory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C682F60-ECB0-42AF-A137-06E42EEF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30" y="344131"/>
            <a:ext cx="8580378" cy="642538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9B7A00C-2A94-4955-A29A-235396CAE02F}"/>
              </a:ext>
            </a:extLst>
          </p:cNvPr>
          <p:cNvSpPr txBox="1"/>
          <p:nvPr/>
        </p:nvSpPr>
        <p:spPr>
          <a:xfrm>
            <a:off x="98329" y="0"/>
            <a:ext cx="473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K. L. Wong, </a:t>
            </a:r>
            <a:r>
              <a:rPr lang="en-US" i="1" dirty="0"/>
              <a:t>et al; </a:t>
            </a:r>
            <a:r>
              <a:rPr lang="en-US" dirty="0"/>
              <a:t>Phys. Rev. Lett. </a:t>
            </a:r>
            <a:r>
              <a:rPr lang="en-US" b="1" dirty="0"/>
              <a:t>66</a:t>
            </a:r>
            <a:r>
              <a:rPr lang="en-US" dirty="0"/>
              <a:t>, 1874 (1991)</a:t>
            </a:r>
          </a:p>
        </p:txBody>
      </p:sp>
    </p:spTree>
    <p:extLst>
      <p:ext uri="{BB962C8B-B14F-4D97-AF65-F5344CB8AC3E}">
        <p14:creationId xmlns:p14="http://schemas.microsoft.com/office/powerpoint/2010/main" val="611690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510" y="1512191"/>
            <a:ext cx="8541327" cy="457200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en-US" sz="2400" b="1" dirty="0"/>
              <a:t>Relevant questions for a burning plasma campaign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2474" y="2322121"/>
            <a:ext cx="11403352" cy="4501468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n-US" sz="2400" dirty="0">
                <a:latin typeface="+mn-lt"/>
              </a:rPr>
              <a:t>Is the physics of pedestal, transport/turbulence, MHD and heating very different in DT with respect to DD plasmas?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latin typeface="+mn-lt"/>
              </a:rPr>
              <a:t>Are the usual models used for predicting DD also valid for different isotopes? 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latin typeface="+mn-lt"/>
              </a:rPr>
              <a:t>Can we predict the neutrons generated in DD and extrapolate to DT?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latin typeface="+mn-lt"/>
              </a:rPr>
              <a:t>Can optimum plasmas in DD be also optimum for DT operation?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latin typeface="+mn-lt"/>
              </a:rPr>
              <a:t>Can JET-DT integrated operation be ITER relevant? i.e. it can help to minimize ITER risks in DT operation?   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sp>
        <p:nvSpPr>
          <p:cNvPr id="8" name="Espace réservé du pied de page 1"/>
          <p:cNvSpPr txBox="1">
            <a:spLocks/>
          </p:cNvSpPr>
          <p:nvPr/>
        </p:nvSpPr>
        <p:spPr>
          <a:xfrm>
            <a:off x="6121461" y="6538409"/>
            <a:ext cx="5156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200" dirty="0">
                <a:solidFill>
                  <a:srgbClr val="404040"/>
                </a:solidFill>
              </a:rPr>
              <a:t>J. Garcia, 27th IAEA Fusion Energy Conference, Gandhinagar 25 October 2018|</a:t>
            </a:r>
            <a:endParaRPr lang="en-GB" altLang="en-US" sz="1200" dirty="0">
              <a:solidFill>
                <a:srgbClr val="40404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B421B2-7F28-479A-B10B-65C3740650D1}"/>
              </a:ext>
            </a:extLst>
          </p:cNvPr>
          <p:cNvSpPr txBox="1">
            <a:spLocks/>
          </p:cNvSpPr>
          <p:nvPr/>
        </p:nvSpPr>
        <p:spPr>
          <a:xfrm>
            <a:off x="425459" y="136621"/>
            <a:ext cx="11495607" cy="16626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n-lt"/>
              </a:rPr>
              <a:t>First principles and integrated modelling achievements towards trustful fusion power predictions for JET and ITER</a:t>
            </a:r>
            <a:r>
              <a:rPr lang="pt-BR" altLang="en-US" sz="2800" b="1" dirty="0">
                <a:solidFill>
                  <a:srgbClr val="0000CC"/>
                </a:solidFill>
                <a:latin typeface="+mn-lt"/>
              </a:rPr>
              <a:t> </a:t>
            </a:r>
          </a:p>
          <a:p>
            <a:pPr algn="r"/>
            <a:r>
              <a:rPr lang="pt-BR" altLang="en-US" sz="2800" dirty="0">
                <a:solidFill>
                  <a:srgbClr val="0000CC"/>
                </a:solidFill>
                <a:latin typeface="+mn-lt"/>
              </a:rPr>
              <a:t>TH/3-1 J. Garcia</a:t>
            </a:r>
          </a:p>
          <a:p>
            <a:endParaRPr lang="fr-FR" altLang="en-US" sz="2800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1457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5B96FBF5-8BC6-4127-9E0C-FBF90302BA13}"/>
              </a:ext>
            </a:extLst>
          </p:cNvPr>
          <p:cNvSpPr txBox="1">
            <a:spLocks/>
          </p:cNvSpPr>
          <p:nvPr/>
        </p:nvSpPr>
        <p:spPr>
          <a:xfrm>
            <a:off x="258091" y="145507"/>
            <a:ext cx="11491457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rgbClr val="000099"/>
                </a:solidFill>
                <a:latin typeface="+mn-lt"/>
              </a:rPr>
              <a:t>Isotope effects in DT ITER plasmas: strong heat flux reduction</a:t>
            </a:r>
          </a:p>
        </p:txBody>
      </p:sp>
      <p:sp>
        <p:nvSpPr>
          <p:cNvPr id="26" name="Espace réservé du pied de page 3">
            <a:extLst>
              <a:ext uri="{FF2B5EF4-FFF2-40B4-BE49-F238E27FC236}">
                <a16:creationId xmlns:a16="http://schemas.microsoft.com/office/drawing/2014/main" id="{78C8A5D6-9A47-467F-9E41-6C63B818AC88}"/>
              </a:ext>
            </a:extLst>
          </p:cNvPr>
          <p:cNvSpPr txBox="1">
            <a:spLocks/>
          </p:cNvSpPr>
          <p:nvPr/>
        </p:nvSpPr>
        <p:spPr>
          <a:xfrm>
            <a:off x="623392" y="6545238"/>
            <a:ext cx="10986971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/>
              <a:t>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3 Rectángulo">
                <a:extLst>
                  <a:ext uri="{FF2B5EF4-FFF2-40B4-BE49-F238E27FC236}">
                    <a16:creationId xmlns:a16="http://schemas.microsoft.com/office/drawing/2014/main" id="{BE7AF44A-F8BA-4A34-8179-FDD6BCFEB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929" y="3944820"/>
                <a:ext cx="10903789" cy="14200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180975" indent="-180975">
                  <a:buFont typeface="Arial" panose="020B0604020202020204" pitchFamily="34" charset="0"/>
                  <a:buChar char="•"/>
                  <a:tabLst>
                    <a:tab pos="1512000" algn="l"/>
                    <a:tab pos="1828800" algn="l"/>
                    <a:tab pos="1890000" algn="l"/>
                    <a:tab pos="2059200" algn="l"/>
                  </a:tabLst>
                </a:pPr>
                <a:r>
                  <a:rPr lang="en-US" dirty="0">
                    <a:ea typeface="平成明朝"/>
                    <a:cs typeface="Times New Roman" pitchFamily="18" charset="0"/>
                  </a:rPr>
                  <a:t>Excluding electromagnetic effects (EM) and </a:t>
                </a:r>
                <a:r>
                  <a:rPr lang="en-US" dirty="0" err="1">
                    <a:ea typeface="平成明朝"/>
                    <a:cs typeface="Times New Roman" pitchFamily="18" charset="0"/>
                  </a:rPr>
                  <a:t>ExB</a:t>
                </a:r>
                <a:r>
                  <a:rPr lang="en-US" dirty="0">
                    <a:ea typeface="平成明朝"/>
                    <a:cs typeface="Times New Roman" pitchFamily="18" charset="0"/>
                  </a:rPr>
                  <a:t> (PVG) flow shear, effects, GB scaling: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𝐷𝑇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i="1">
                                <a:latin typeface="Cambria Math"/>
                              </a:rPr>
                              <m:t>,</m:t>
                            </m:r>
                            <m:r>
                              <a:rPr lang="en-US" i="1">
                                <a:latin typeface="Cambria Math"/>
                              </a:rPr>
                              <m:t>𝐷𝐷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=1.09~</m:t>
                        </m:r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4</m:t>
                                </m:r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fr-FR" dirty="0"/>
              </a:p>
              <a:p>
                <a:pPr marL="177800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1512000" algn="l"/>
                    <a:tab pos="1828800" algn="l"/>
                    <a:tab pos="1890000" algn="l"/>
                    <a:tab pos="2059200" algn="l"/>
                  </a:tabLst>
                </a:pPr>
                <a:r>
                  <a:rPr lang="en-US" dirty="0">
                    <a:ea typeface="平成明朝"/>
                    <a:cs typeface="Times New Roman" pitchFamily="18" charset="0"/>
                  </a:rPr>
                  <a:t>With EM and </a:t>
                </a:r>
                <a:r>
                  <a:rPr lang="en-US" dirty="0" err="1">
                    <a:ea typeface="平成明朝"/>
                    <a:cs typeface="Times New Roman" pitchFamily="18" charset="0"/>
                  </a:rPr>
                  <a:t>ExB</a:t>
                </a:r>
                <a:r>
                  <a:rPr lang="en-US" dirty="0">
                    <a:ea typeface="平成明朝"/>
                    <a:cs typeface="Times New Roman" pitchFamily="18" charset="0"/>
                  </a:rPr>
                  <a:t> (PVG) effects (full simulation)</a:t>
                </a:r>
              </a:p>
              <a:p>
                <a:pPr marL="635000" lvl="1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1512000" algn="l"/>
                    <a:tab pos="1828800" algn="l"/>
                    <a:tab pos="1890000" algn="l"/>
                    <a:tab pos="2059200" algn="l"/>
                  </a:tabLst>
                </a:pPr>
                <a:r>
                  <a:rPr lang="en-US" dirty="0">
                    <a:solidFill>
                      <a:srgbClr val="FF0000"/>
                    </a:solidFill>
                    <a:ea typeface="平成明朝"/>
                    <a:cs typeface="Times New Roman" pitchFamily="18" charset="0"/>
                  </a:rPr>
                  <a:t>Ion heat flux reduction of 42% from DD to DT </a:t>
                </a:r>
              </a:p>
              <a:p>
                <a:pPr marL="635000" lvl="1" indent="-1778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1512000" algn="l"/>
                    <a:tab pos="1828800" algn="l"/>
                    <a:tab pos="1890000" algn="l"/>
                    <a:tab pos="2059200" algn="l"/>
                  </a:tabLst>
                </a:pPr>
                <a:r>
                  <a:rPr lang="en-US" dirty="0">
                    <a:ea typeface="平成明朝"/>
                    <a:cs typeface="Times New Roman" pitchFamily="18" charset="0"/>
                  </a:rPr>
                  <a:t>3 times reduction of heat flux from DD to full </a:t>
                </a:r>
                <a:r>
                  <a:rPr lang="en-US" dirty="0" err="1">
                    <a:ea typeface="平成明朝"/>
                    <a:cs typeface="Times New Roman" pitchFamily="18" charset="0"/>
                  </a:rPr>
                  <a:t>DT+fast</a:t>
                </a:r>
                <a:r>
                  <a:rPr lang="en-US" dirty="0">
                    <a:ea typeface="平成明朝"/>
                    <a:cs typeface="Times New Roman" pitchFamily="18" charset="0"/>
                  </a:rPr>
                  <a:t> ions</a:t>
                </a:r>
                <a:r>
                  <a:rPr lang="en-US" dirty="0">
                    <a:ea typeface="平成明朝"/>
                    <a:cs typeface="Times New Roman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dirty="0">
                    <a:solidFill>
                      <a:srgbClr val="FF0000"/>
                    </a:solidFill>
                    <a:ea typeface="平成明朝"/>
                    <a:cs typeface="Times New Roman" pitchFamily="18" charset="0"/>
                    <a:sym typeface="Wingdings" panose="05000000000000000000" pitchFamily="2" charset="2"/>
                  </a:rPr>
                  <a:t>Strong deviation from GB scaling</a:t>
                </a:r>
                <a:endParaRPr lang="en-US" dirty="0">
                  <a:solidFill>
                    <a:srgbClr val="FF0000"/>
                  </a:solidFill>
                  <a:ea typeface="平成明朝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7" name="3 Rectángulo">
                <a:extLst>
                  <a:ext uri="{FF2B5EF4-FFF2-40B4-BE49-F238E27FC236}">
                    <a16:creationId xmlns:a16="http://schemas.microsoft.com/office/drawing/2014/main" id="{BE7AF44A-F8BA-4A34-8179-FDD6BCFEBF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929" y="3944820"/>
                <a:ext cx="10903789" cy="1420004"/>
              </a:xfrm>
              <a:prstGeom prst="rect">
                <a:avLst/>
              </a:prstGeom>
              <a:blipFill>
                <a:blip r:embed="rId2"/>
                <a:stretch>
                  <a:fillRect l="-391" t="-26609" r="-3747" b="-60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8">
                <a:extLst>
                  <a:ext uri="{FF2B5EF4-FFF2-40B4-BE49-F238E27FC236}">
                    <a16:creationId xmlns:a16="http://schemas.microsoft.com/office/drawing/2014/main" id="{7E6261F5-E32B-4255-A46D-1E5E164119FF}"/>
                  </a:ext>
                </a:extLst>
              </p:cNvPr>
              <p:cNvSpPr txBox="1"/>
              <p:nvPr/>
            </p:nvSpPr>
            <p:spPr>
              <a:xfrm>
                <a:off x="2249830" y="678167"/>
                <a:ext cx="7771631" cy="393267"/>
              </a:xfrm>
              <a:prstGeom prst="rect">
                <a:avLst/>
              </a:prstGeom>
              <a:noFill/>
            </p:spPr>
            <p:txBody>
              <a:bodyPr wrap="square" lIns="84664" tIns="42332" rIns="84664" bIns="42332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Non-linear results of ITER hybrid scenario with GENE at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𝜌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=0.33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8" name="TextBox 8">
                <a:extLst>
                  <a:ext uri="{FF2B5EF4-FFF2-40B4-BE49-F238E27FC236}">
                    <a16:creationId xmlns:a16="http://schemas.microsoft.com/office/drawing/2014/main" id="{7E6261F5-E32B-4255-A46D-1E5E16411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830" y="678167"/>
                <a:ext cx="7771631" cy="393267"/>
              </a:xfrm>
              <a:prstGeom prst="rect">
                <a:avLst/>
              </a:prstGeom>
              <a:blipFill>
                <a:blip r:embed="rId3"/>
                <a:stretch>
                  <a:fillRect l="-94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4">
            <a:extLst>
              <a:ext uri="{FF2B5EF4-FFF2-40B4-BE49-F238E27FC236}">
                <a16:creationId xmlns:a16="http://schemas.microsoft.com/office/drawing/2014/main" id="{554CFEF7-8BB6-4287-AF14-78F22275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03" y="992702"/>
            <a:ext cx="3061358" cy="295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6E74C526-94CA-45A3-870D-C75D3433AF52}"/>
              </a:ext>
            </a:extLst>
          </p:cNvPr>
          <p:cNvSpPr/>
          <p:nvPr/>
        </p:nvSpPr>
        <p:spPr>
          <a:xfrm>
            <a:off x="0" y="2256938"/>
            <a:ext cx="1449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J. Garcia et al. NF17</a:t>
            </a:r>
            <a:endParaRPr lang="fr-FR" sz="1200" dirty="0"/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704032EC-BF59-4977-A4A8-B34DF098558D}"/>
              </a:ext>
            </a:extLst>
          </p:cNvPr>
          <p:cNvSpPr/>
          <p:nvPr/>
        </p:nvSpPr>
        <p:spPr>
          <a:xfrm>
            <a:off x="0" y="2537181"/>
            <a:ext cx="15427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J. Garcia et al. </a:t>
            </a:r>
            <a:r>
              <a:rPr lang="en-US" sz="1200" dirty="0"/>
              <a:t>POP18</a:t>
            </a:r>
            <a:endParaRPr lang="fr-FR" sz="1200" dirty="0"/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0218EAF5-8087-4889-A9B7-744511B34D7C}"/>
              </a:ext>
            </a:extLst>
          </p:cNvPr>
          <p:cNvSpPr/>
          <p:nvPr/>
        </p:nvSpPr>
        <p:spPr>
          <a:xfrm>
            <a:off x="332929" y="5390032"/>
            <a:ext cx="1170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512000" algn="l"/>
                <a:tab pos="1828800" algn="l"/>
                <a:tab pos="1890000" algn="l"/>
                <a:tab pos="2059200" algn="l"/>
              </a:tabLst>
            </a:pPr>
            <a:r>
              <a:rPr lang="en-US" altLang="fr-FR" dirty="0">
                <a:ea typeface="平成明朝"/>
                <a:cs typeface="Times New Roman" pitchFamily="18" charset="0"/>
              </a:rPr>
              <a:t>Some of these effects are non-linear (zonal-flows) still have to be included in QL models, but some trends are captured</a:t>
            </a:r>
            <a:endParaRPr lang="en-US" dirty="0">
              <a:ea typeface="平成明朝"/>
              <a:cs typeface="Times New Roman" pitchFamily="18" charset="0"/>
            </a:endParaRPr>
          </a:p>
        </p:txBody>
      </p:sp>
      <p:sp>
        <p:nvSpPr>
          <p:cNvPr id="33" name="Espace réservé du pied de page 1">
            <a:extLst>
              <a:ext uri="{FF2B5EF4-FFF2-40B4-BE49-F238E27FC236}">
                <a16:creationId xmlns:a16="http://schemas.microsoft.com/office/drawing/2014/main" id="{A900FFC6-5195-408A-9395-BEFDC16D89EB}"/>
              </a:ext>
            </a:extLst>
          </p:cNvPr>
          <p:cNvSpPr txBox="1">
            <a:spLocks/>
          </p:cNvSpPr>
          <p:nvPr/>
        </p:nvSpPr>
        <p:spPr>
          <a:xfrm>
            <a:off x="6016504" y="6522908"/>
            <a:ext cx="5156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200" dirty="0">
                <a:solidFill>
                  <a:srgbClr val="404040"/>
                </a:solidFill>
              </a:rPr>
              <a:t>J. Garcia, 27th IAEA Fusion Energy Conference, Gandhinagar 25 October 2018|</a:t>
            </a:r>
            <a:endParaRPr lang="en-GB" altLang="en-US" sz="1200" dirty="0">
              <a:solidFill>
                <a:srgbClr val="404040"/>
              </a:solidFill>
            </a:endParaRPr>
          </a:p>
        </p:txBody>
      </p:sp>
      <p:grpSp>
        <p:nvGrpSpPr>
          <p:cNvPr id="34" name="Groupe 14">
            <a:extLst>
              <a:ext uri="{FF2B5EF4-FFF2-40B4-BE49-F238E27FC236}">
                <a16:creationId xmlns:a16="http://schemas.microsoft.com/office/drawing/2014/main" id="{059D7E21-3540-4BF6-A8BD-12D6B7D69265}"/>
              </a:ext>
            </a:extLst>
          </p:cNvPr>
          <p:cNvGrpSpPr/>
          <p:nvPr/>
        </p:nvGrpSpPr>
        <p:grpSpPr>
          <a:xfrm>
            <a:off x="1721373" y="1256622"/>
            <a:ext cx="4295131" cy="2160406"/>
            <a:chOff x="327804" y="1133573"/>
            <a:chExt cx="5525912" cy="2296671"/>
          </a:xfrm>
        </p:grpSpPr>
        <p:graphicFrame>
          <p:nvGraphicFramePr>
            <p:cNvPr id="35" name="Graphique 6">
              <a:extLst>
                <a:ext uri="{FF2B5EF4-FFF2-40B4-BE49-F238E27FC236}">
                  <a16:creationId xmlns:a16="http://schemas.microsoft.com/office/drawing/2014/main" id="{90AC272A-7E02-42AC-BD20-76B53786B62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51520393"/>
                </p:ext>
              </p:extLst>
            </p:nvPr>
          </p:nvGraphicFramePr>
          <p:xfrm>
            <a:off x="769872" y="1133573"/>
            <a:ext cx="5083844" cy="22966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36" name="Connecteur droit 12">
              <a:extLst>
                <a:ext uri="{FF2B5EF4-FFF2-40B4-BE49-F238E27FC236}">
                  <a16:creationId xmlns:a16="http://schemas.microsoft.com/office/drawing/2014/main" id="{298C628E-175C-4CE1-9A21-4C86C50B8BD2}"/>
                </a:ext>
              </a:extLst>
            </p:cNvPr>
            <p:cNvCxnSpPr/>
            <p:nvPr/>
          </p:nvCxnSpPr>
          <p:spPr>
            <a:xfrm flipV="1">
              <a:off x="327804" y="2320506"/>
              <a:ext cx="4580626" cy="172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13">
              <a:extLst>
                <a:ext uri="{FF2B5EF4-FFF2-40B4-BE49-F238E27FC236}">
                  <a16:creationId xmlns:a16="http://schemas.microsoft.com/office/drawing/2014/main" id="{28F0FCFE-1ABA-48D8-8C82-5AFA7BC83C49}"/>
                </a:ext>
              </a:extLst>
            </p:cNvPr>
            <p:cNvCxnSpPr/>
            <p:nvPr/>
          </p:nvCxnSpPr>
          <p:spPr>
            <a:xfrm flipV="1">
              <a:off x="371854" y="2970433"/>
              <a:ext cx="4580626" cy="172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Rectangle 15">
            <a:extLst>
              <a:ext uri="{FF2B5EF4-FFF2-40B4-BE49-F238E27FC236}">
                <a16:creationId xmlns:a16="http://schemas.microsoft.com/office/drawing/2014/main" id="{AD78A9BA-2CC5-4F89-9483-C8A2AC88F16C}"/>
              </a:ext>
            </a:extLst>
          </p:cNvPr>
          <p:cNvSpPr/>
          <p:nvPr/>
        </p:nvSpPr>
        <p:spPr>
          <a:xfrm>
            <a:off x="258091" y="5817011"/>
            <a:ext cx="11859071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a typeface="平成明朝"/>
                <a:cs typeface="Times New Roman" pitchFamily="18" charset="0"/>
              </a:rPr>
              <a:t>Message 3: </a:t>
            </a:r>
            <a:r>
              <a:rPr lang="en-US" b="1" dirty="0">
                <a:solidFill>
                  <a:srgbClr val="FF0000"/>
                </a:solidFill>
              </a:rPr>
              <a:t>DT isotope effects are complex and simplified modelling can only partially capture (for instance </a:t>
            </a:r>
            <a:r>
              <a:rPr lang="en-US" b="1" dirty="0" err="1">
                <a:solidFill>
                  <a:srgbClr val="FF0000"/>
                </a:solidFill>
              </a:rPr>
              <a:t>ExB</a:t>
            </a:r>
            <a:r>
              <a:rPr lang="en-US" b="1" dirty="0">
                <a:solidFill>
                  <a:srgbClr val="FF0000"/>
                </a:solidFill>
              </a:rPr>
              <a:t> shearing)</a:t>
            </a:r>
          </a:p>
          <a:p>
            <a:pPr marL="285750" indent="-285750" algn="ctr">
              <a:spcBef>
                <a:spcPts val="600"/>
              </a:spcBef>
              <a:defRPr/>
            </a:pPr>
            <a:r>
              <a:rPr lang="en-US" b="1" dirty="0">
                <a:solidFill>
                  <a:srgbClr val="FF0000"/>
                </a:solidFill>
              </a:rPr>
              <a:t>The physics of the DT isotope effect can be studied at JET for minimizing ITER risks </a:t>
            </a:r>
          </a:p>
        </p:txBody>
      </p:sp>
    </p:spTree>
    <p:extLst>
      <p:ext uri="{BB962C8B-B14F-4D97-AF65-F5344CB8AC3E}">
        <p14:creationId xmlns:p14="http://schemas.microsoft.com/office/powerpoint/2010/main" val="368890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4A6725F-B8D9-46DA-BA09-7AA5CE95FFE3}"/>
              </a:ext>
            </a:extLst>
          </p:cNvPr>
          <p:cNvSpPr txBox="1"/>
          <p:nvPr/>
        </p:nvSpPr>
        <p:spPr>
          <a:xfrm>
            <a:off x="1828800" y="530942"/>
            <a:ext cx="860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 Magnetic Confinement Theory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4D5F92-A6AE-4DA2-A576-728E726C0702}"/>
              </a:ext>
            </a:extLst>
          </p:cNvPr>
          <p:cNvSpPr txBox="1"/>
          <p:nvPr/>
        </p:nvSpPr>
        <p:spPr>
          <a:xfrm>
            <a:off x="1086464" y="1356858"/>
            <a:ext cx="10019071" cy="549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u="sng" dirty="0" err="1"/>
              <a:t>Main</a:t>
            </a:r>
            <a:r>
              <a:rPr lang="pt-BR" sz="2400" u="sng" dirty="0"/>
              <a:t> </a:t>
            </a:r>
            <a:r>
              <a:rPr lang="pt-BR" sz="2400" u="sng" dirty="0" err="1"/>
              <a:t>Topics</a:t>
            </a:r>
            <a:endParaRPr lang="pt-BR" sz="2400" u="sng" dirty="0"/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Divertor, and Plasma-Wall Interaction					25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SOL, </a:t>
            </a:r>
            <a:r>
              <a:rPr lang="pt-BR" sz="2400" dirty="0" err="1"/>
              <a:t>ELMs</a:t>
            </a:r>
            <a:r>
              <a:rPr lang="pt-BR" sz="2400" dirty="0"/>
              <a:t>								15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 err="1"/>
              <a:t>Transport</a:t>
            </a:r>
            <a:r>
              <a:rPr lang="pt-BR" sz="2400" dirty="0"/>
              <a:t>, </a:t>
            </a:r>
            <a:r>
              <a:rPr lang="pt-BR" sz="2400" dirty="0" err="1"/>
              <a:t>Integrated</a:t>
            </a:r>
            <a:r>
              <a:rPr lang="pt-BR" sz="2400" dirty="0"/>
              <a:t> </a:t>
            </a:r>
            <a:r>
              <a:rPr lang="pt-BR" sz="2400" dirty="0" err="1"/>
              <a:t>Modelling</a:t>
            </a:r>
            <a:r>
              <a:rPr lang="pt-BR" sz="2400" dirty="0"/>
              <a:t>					22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Gyrokinetic Analysis/Modelling					21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Energetic Particles							16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Runaway Electrons							12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H </a:t>
            </a:r>
            <a:r>
              <a:rPr lang="pt-BR" sz="2400" dirty="0" err="1"/>
              <a:t>Mode</a:t>
            </a:r>
            <a:r>
              <a:rPr lang="pt-BR" sz="2400" dirty="0"/>
              <a:t>, Pedestal							  9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Alfvén </a:t>
            </a:r>
            <a:r>
              <a:rPr lang="pt-BR" sz="2400" dirty="0" err="1"/>
              <a:t>Eigenmodes</a:t>
            </a:r>
            <a:r>
              <a:rPr lang="pt-BR" sz="2400" dirty="0"/>
              <a:t>							  9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“Basic” </a:t>
            </a:r>
            <a:r>
              <a:rPr lang="pt-BR" sz="2400" dirty="0" err="1"/>
              <a:t>Theoretical</a:t>
            </a:r>
            <a:r>
              <a:rPr lang="pt-BR" sz="2400" dirty="0"/>
              <a:t> </a:t>
            </a:r>
            <a:r>
              <a:rPr lang="pt-BR" sz="2400" dirty="0" err="1"/>
              <a:t>models</a:t>
            </a:r>
            <a:r>
              <a:rPr lang="pt-BR" sz="2400" dirty="0"/>
              <a:t>					             14														</a:t>
            </a:r>
          </a:p>
        </p:txBody>
      </p:sp>
    </p:spTree>
    <p:extLst>
      <p:ext uri="{BB962C8B-B14F-4D97-AF65-F5344CB8AC3E}">
        <p14:creationId xmlns:p14="http://schemas.microsoft.com/office/powerpoint/2010/main" val="3978944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373E-2AD5-425D-82DC-16A19C161FA2}"/>
              </a:ext>
            </a:extLst>
          </p:cNvPr>
          <p:cNvSpPr txBox="1">
            <a:spLocks/>
          </p:cNvSpPr>
          <p:nvPr/>
        </p:nvSpPr>
        <p:spPr>
          <a:xfrm>
            <a:off x="127000" y="76200"/>
            <a:ext cx="11057467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0000CC"/>
                </a:solidFill>
                <a:latin typeface="+mn-lt"/>
              </a:rPr>
              <a:t>DT fusion power at JET extrapolation: significant isotope effects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0D6BBB-3829-43F1-9ACC-EEF77798CC6C}"/>
                  </a:ext>
                </a:extLst>
              </p:cNvPr>
              <p:cNvSpPr txBox="1"/>
              <p:nvPr/>
            </p:nvSpPr>
            <p:spPr>
              <a:xfrm>
                <a:off x="4766741" y="834368"/>
                <a:ext cx="7425259" cy="417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/>
                  <a:t>Extrapolations performed to maximum power in DT with </a:t>
                </a:r>
                <a:r>
                  <a:rPr lang="en-GB" sz="2000" dirty="0">
                    <a:solidFill>
                      <a:srgbClr val="FF0000"/>
                    </a:solidFill>
                  </a:rPr>
                  <a:t>validated models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/>
                  <a:t>Error bars account for: sensitivity to bootstrap current models, isotope effects, </a:t>
                </a:r>
                <a:r>
                  <a:rPr lang="en-GB" sz="2000" dirty="0" err="1"/>
                  <a:t>Ip</a:t>
                </a:r>
                <a:endParaRPr lang="en-GB" sz="2000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/>
                  <a:t>Maximum </a:t>
                </a:r>
                <a:r>
                  <a:rPr lang="en-GB" sz="2000" dirty="0" err="1"/>
                  <a:t>P</a:t>
                </a:r>
                <a:r>
                  <a:rPr lang="en-GB" sz="2000" baseline="-25000" dirty="0" err="1"/>
                  <a:t>fus</a:t>
                </a:r>
                <a:r>
                  <a:rPr lang="en-GB" sz="2000" dirty="0"/>
                  <a:t> for baseline at highest </a:t>
                </a:r>
                <a:r>
                  <a:rPr lang="en-GB" sz="2000" dirty="0" err="1"/>
                  <a:t>Ip</a:t>
                </a:r>
                <a:r>
                  <a:rPr lang="en-GB" sz="2000" dirty="0"/>
                  <a:t>. </a:t>
                </a:r>
                <a:r>
                  <a:rPr lang="en-GB" sz="2000" dirty="0">
                    <a:solidFill>
                      <a:srgbClr val="FF0000"/>
                    </a:solidFill>
                  </a:rPr>
                  <a:t>For hybrid an optimum appears depending on the density </a:t>
                </a:r>
                <a:r>
                  <a:rPr lang="en-GB" sz="2000" dirty="0"/>
                  <a:t>[J. Garcia et al </a:t>
                </a:r>
                <a:r>
                  <a:rPr lang="en-GB" sz="2000" dirty="0" err="1"/>
                  <a:t>ppcf</a:t>
                </a:r>
                <a:r>
                  <a:rPr lang="en-GB" sz="2000" dirty="0"/>
                  <a:t> 16]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FF0000"/>
                    </a:solidFill>
                  </a:rPr>
                  <a:t>P</a:t>
                </a:r>
                <a:r>
                  <a:rPr lang="en-GB" sz="2000" baseline="-25000" dirty="0">
                    <a:solidFill>
                      <a:srgbClr val="FF0000"/>
                    </a:solidFill>
                  </a:rPr>
                  <a:t>fus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~ </m:t>
                    </m:r>
                  </m:oMath>
                </a14:m>
                <a:r>
                  <a:rPr lang="en-GB" sz="2000" dirty="0">
                    <a:solidFill>
                      <a:srgbClr val="FF0000"/>
                    </a:solidFill>
                  </a:rPr>
                  <a:t>10-16MW for hybrid and baseline </a:t>
                </a:r>
                <a:r>
                  <a:rPr lang="en-GB" sz="2000" dirty="0"/>
                  <a:t>(roughly 50% beam-target).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FF0000"/>
                    </a:solidFill>
                  </a:rPr>
                  <a:t>Very favourable isotope effects found for the hybrid route in line with </a:t>
                </a:r>
                <a:r>
                  <a:rPr lang="en-GB" sz="2000" dirty="0" err="1">
                    <a:solidFill>
                      <a:srgbClr val="FF0000"/>
                    </a:solidFill>
                  </a:rPr>
                  <a:t>gyrokinetic</a:t>
                </a:r>
                <a:r>
                  <a:rPr lang="en-GB" sz="2000" dirty="0">
                    <a:solidFill>
                      <a:srgbClr val="FF0000"/>
                    </a:solidFill>
                  </a:rPr>
                  <a:t> simulations 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sz="2000" b="1" dirty="0"/>
                  <a:t>Modelling drawback</a:t>
                </a:r>
                <a:r>
                  <a:rPr lang="en-GB" sz="2000" dirty="0"/>
                  <a:t>: pedestal density and pressure, elm frequency change with isotope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0D6BBB-3829-43F1-9ACC-EEF77798C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741" y="834368"/>
                <a:ext cx="7425259" cy="4170372"/>
              </a:xfrm>
              <a:prstGeom prst="rect">
                <a:avLst/>
              </a:prstGeom>
              <a:blipFill>
                <a:blip r:embed="rId2"/>
                <a:stretch>
                  <a:fillRect l="-739" t="-877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1">
            <a:extLst>
              <a:ext uri="{FF2B5EF4-FFF2-40B4-BE49-F238E27FC236}">
                <a16:creationId xmlns:a16="http://schemas.microsoft.com/office/drawing/2014/main" id="{F7642B59-D63F-4D2A-AD27-E457CB40A4E3}"/>
              </a:ext>
            </a:extLst>
          </p:cNvPr>
          <p:cNvSpPr txBox="1">
            <a:spLocks/>
          </p:cNvSpPr>
          <p:nvPr/>
        </p:nvSpPr>
        <p:spPr>
          <a:xfrm>
            <a:off x="6438092" y="6528474"/>
            <a:ext cx="51568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200" dirty="0">
                <a:solidFill>
                  <a:srgbClr val="404040"/>
                </a:solidFill>
              </a:rPr>
              <a:t>J. Garcia, 27th IAEA Fusion Energy Conference, Gandhinagar 25 October 2018|</a:t>
            </a:r>
            <a:endParaRPr lang="en-GB" altLang="en-US" sz="1200" dirty="0">
              <a:solidFill>
                <a:srgbClr val="404040"/>
              </a:solidFill>
            </a:endParaRP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A2AB5638-492A-4596-82FE-B37BBB8B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2439" y="6538409"/>
            <a:ext cx="8240228" cy="268139"/>
          </a:xfrm>
        </p:spPr>
        <p:txBody>
          <a:bodyPr/>
          <a:lstStyle/>
          <a:p>
            <a:pPr algn="r"/>
            <a:r>
              <a:rPr lang="en-GB" dirty="0"/>
              <a:t>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B013D922-4789-454B-8EBE-1A1EB100D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03" y="727092"/>
            <a:ext cx="4120569" cy="4384925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1FD8E0C1-387F-459B-B2CE-6A7BB8BDCF2A}"/>
              </a:ext>
            </a:extLst>
          </p:cNvPr>
          <p:cNvSpPr/>
          <p:nvPr/>
        </p:nvSpPr>
        <p:spPr>
          <a:xfrm>
            <a:off x="574369" y="5123696"/>
            <a:ext cx="19925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J. Garcia et al </a:t>
            </a:r>
            <a:r>
              <a:rPr lang="en-GB" sz="1400" dirty="0" err="1"/>
              <a:t>ppcf</a:t>
            </a:r>
            <a:r>
              <a:rPr lang="en-GB" sz="1400" dirty="0"/>
              <a:t> 16</a:t>
            </a:r>
            <a:endParaRPr lang="fr-FR" sz="1400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9CBDCAB-3E1C-495F-B749-A5E5459EDDC9}"/>
              </a:ext>
            </a:extLst>
          </p:cNvPr>
          <p:cNvSpPr/>
          <p:nvPr/>
        </p:nvSpPr>
        <p:spPr>
          <a:xfrm>
            <a:off x="2334230" y="5112019"/>
            <a:ext cx="20520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ea typeface="Times New Roman" panose="02020603050405020304" pitchFamily="18" charset="0"/>
              </a:rPr>
              <a:t>S. Saarelma</a:t>
            </a:r>
            <a:r>
              <a:rPr lang="fr-FR" sz="1400" cap="all" dirty="0">
                <a:ea typeface="Times New Roman" panose="02020603050405020304" pitchFamily="18" charset="0"/>
              </a:rPr>
              <a:t> </a:t>
            </a:r>
            <a:r>
              <a:rPr lang="fr-FR" sz="1400" dirty="0">
                <a:ea typeface="Times New Roman" panose="02020603050405020304" pitchFamily="18" charset="0"/>
              </a:rPr>
              <a:t>et al. </a:t>
            </a:r>
            <a:r>
              <a:rPr lang="fr-FR" sz="1400" dirty="0" err="1">
                <a:ea typeface="Times New Roman" panose="02020603050405020304" pitchFamily="18" charset="0"/>
              </a:rPr>
              <a:t>ppcf</a:t>
            </a:r>
            <a:r>
              <a:rPr lang="fr-FR" sz="1400" dirty="0">
                <a:ea typeface="Times New Roman" panose="02020603050405020304" pitchFamily="18" charset="0"/>
              </a:rPr>
              <a:t> 18 </a:t>
            </a:r>
            <a:endParaRPr lang="fr-FR" sz="14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CD8890-8F22-40C3-AD27-E7A3C4E011BB}"/>
              </a:ext>
            </a:extLst>
          </p:cNvPr>
          <p:cNvSpPr/>
          <p:nvPr/>
        </p:nvSpPr>
        <p:spPr>
          <a:xfrm>
            <a:off x="387350" y="5579279"/>
            <a:ext cx="11635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000" b="1" dirty="0">
                <a:solidFill>
                  <a:srgbClr val="FF0000"/>
                </a:solidFill>
              </a:rPr>
              <a:t>Message 4: Similar </a:t>
            </a:r>
            <a:r>
              <a:rPr lang="en-GB" sz="2000" b="1" dirty="0" err="1">
                <a:solidFill>
                  <a:srgbClr val="FF0000"/>
                </a:solidFill>
              </a:rPr>
              <a:t>P</a:t>
            </a:r>
            <a:r>
              <a:rPr lang="en-GB" sz="2000" b="1" baseline="-25000" dirty="0" err="1">
                <a:solidFill>
                  <a:srgbClr val="FF0000"/>
                </a:solidFill>
              </a:rPr>
              <a:t>fus</a:t>
            </a:r>
            <a:r>
              <a:rPr lang="en-GB" sz="2000" b="1" dirty="0">
                <a:solidFill>
                  <a:srgbClr val="FF0000"/>
                </a:solidFill>
              </a:rPr>
              <a:t> than the first DT campaign at JET but with plasmas closer to ITER conditions. The DT isotope effect obtained could be even underestimated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172414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3FC735A-41C2-43F9-9A80-6357A1498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59" y="86794"/>
            <a:ext cx="10267950" cy="9620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E04C08A-C1C4-4757-BFB5-D9BB2121E7AA}"/>
              </a:ext>
            </a:extLst>
          </p:cNvPr>
          <p:cNvSpPr txBox="1"/>
          <p:nvPr/>
        </p:nvSpPr>
        <p:spPr>
          <a:xfrm>
            <a:off x="1101211" y="973393"/>
            <a:ext cx="745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00CC"/>
                </a:solidFill>
              </a:rPr>
              <a:t>J.R. Martín-</a:t>
            </a:r>
            <a:r>
              <a:rPr lang="pt-BR" sz="2000" dirty="0" err="1">
                <a:solidFill>
                  <a:srgbClr val="0000CC"/>
                </a:solidFill>
              </a:rPr>
              <a:t>Sólis</a:t>
            </a:r>
            <a:r>
              <a:rPr lang="pt-BR" sz="2000" dirty="0">
                <a:solidFill>
                  <a:srgbClr val="0000CC"/>
                </a:solidFill>
              </a:rPr>
              <a:t>          TH/4-1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C16491-D165-475F-8051-2D0B108AA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33" y="2114552"/>
            <a:ext cx="9763125" cy="44577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5934AA5-5036-44C9-88D2-0956F01D99A2}"/>
              </a:ext>
            </a:extLst>
          </p:cNvPr>
          <p:cNvSpPr txBox="1"/>
          <p:nvPr/>
        </p:nvSpPr>
        <p:spPr>
          <a:xfrm>
            <a:off x="1101211" y="1655450"/>
            <a:ext cx="745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Before Thermal Quench</a:t>
            </a:r>
          </a:p>
        </p:txBody>
      </p:sp>
    </p:spTree>
    <p:extLst>
      <p:ext uri="{BB962C8B-B14F-4D97-AF65-F5344CB8AC3E}">
        <p14:creationId xmlns:p14="http://schemas.microsoft.com/office/powerpoint/2010/main" val="1623697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EFC1453-A27A-4D3B-9E8E-E62861840947}"/>
              </a:ext>
            </a:extLst>
          </p:cNvPr>
          <p:cNvSpPr txBox="1"/>
          <p:nvPr/>
        </p:nvSpPr>
        <p:spPr>
          <a:xfrm>
            <a:off x="1101211" y="583732"/>
            <a:ext cx="745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During the Current Quench phase of disruption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49432F-C9B6-4F96-A425-DFAB5D11E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394334"/>
            <a:ext cx="84582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06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7F6AEA1-958A-4509-8916-B5B459FE3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02" y="40561"/>
            <a:ext cx="7840238" cy="325877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72887E9-33BD-426F-ABE5-6C1DD9C0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860" y="3002968"/>
            <a:ext cx="7662404" cy="33216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F24AE75-C649-4582-B560-8B4237BEB25D}"/>
              </a:ext>
            </a:extLst>
          </p:cNvPr>
          <p:cNvSpPr txBox="1"/>
          <p:nvPr/>
        </p:nvSpPr>
        <p:spPr>
          <a:xfrm>
            <a:off x="334297" y="6184489"/>
            <a:ext cx="1157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Injection of gas mixtures (</a:t>
            </a:r>
            <a:r>
              <a:rPr lang="en-US" dirty="0" err="1"/>
              <a:t>Ar+D</a:t>
            </a:r>
            <a:r>
              <a:rPr lang="en-US" dirty="0"/>
              <a:t> or </a:t>
            </a:r>
            <a:r>
              <a:rPr lang="en-US" dirty="0" err="1"/>
              <a:t>Ne+D</a:t>
            </a:r>
            <a:r>
              <a:rPr lang="en-US" dirty="0"/>
              <a:t>) might overcome limitations if a sufficient amount of </a:t>
            </a:r>
            <a:r>
              <a:rPr lang="en-US" dirty="0" err="1"/>
              <a:t>Ar</a:t>
            </a:r>
            <a:r>
              <a:rPr lang="en-US" dirty="0"/>
              <a:t>/Ne and deuterium (~ 14 kPa.m</a:t>
            </a:r>
            <a:r>
              <a:rPr lang="en-US" baseline="30000" dirty="0"/>
              <a:t>3</a:t>
            </a:r>
            <a:r>
              <a:rPr lang="en-US" dirty="0"/>
              <a:t> ) can be assimilated in the plasma</a:t>
            </a:r>
          </a:p>
        </p:txBody>
      </p:sp>
    </p:spTree>
    <p:extLst>
      <p:ext uri="{BB962C8B-B14F-4D97-AF65-F5344CB8AC3E}">
        <p14:creationId xmlns:p14="http://schemas.microsoft.com/office/powerpoint/2010/main" val="3953885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266247" y="158818"/>
            <a:ext cx="11763708" cy="630238"/>
          </a:xfrm>
        </p:spPr>
        <p:txBody>
          <a:bodyPr>
            <a:normAutofit fontScale="90000"/>
          </a:bodyPr>
          <a:lstStyle/>
          <a:p>
            <a:r>
              <a:rPr lang="en-US" altLang="ja-JP" sz="2800" b="1" dirty="0">
                <a:solidFill>
                  <a:srgbClr val="000099"/>
                </a:solidFill>
                <a:latin typeface="+mn-lt"/>
                <a:cs typeface="Calibri" charset="0"/>
              </a:rPr>
              <a:t>Self-consistent runaway beam formation in 3D magnetic fields during radiation-driven disruptions     </a:t>
            </a:r>
            <a:r>
              <a:rPr lang="en-US" altLang="ja-JP" sz="2800" dirty="0">
                <a:solidFill>
                  <a:srgbClr val="000099"/>
                </a:solidFill>
                <a:latin typeface="+mn-lt"/>
                <a:cs typeface="Calibri" charset="0"/>
              </a:rPr>
              <a:t>A. Matsuyama TH/4-2</a:t>
            </a:r>
            <a:endParaRPr kumimoji="0" lang="en-US" altLang="ja-JP" sz="2800" dirty="0">
              <a:solidFill>
                <a:srgbClr val="000099"/>
              </a:solidFill>
              <a:latin typeface="+mn-lt"/>
              <a:cs typeface="Calibri" charset="0"/>
            </a:endParaRPr>
          </a:p>
        </p:txBody>
      </p:sp>
      <p:sp>
        <p:nvSpPr>
          <p:cNvPr id="21" name="テキスト ボックス 15"/>
          <p:cNvSpPr txBox="1">
            <a:spLocks noChangeArrowheads="1"/>
          </p:cNvSpPr>
          <p:nvPr/>
        </p:nvSpPr>
        <p:spPr bwMode="auto">
          <a:xfrm>
            <a:off x="708600" y="980728"/>
            <a:ext cx="114492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914400" indent="-5143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sz="2200" b="1" i="1" dirty="0">
                <a:latin typeface="Calibri" charset="0"/>
                <a:ea typeface="Calibri" charset="0"/>
                <a:cs typeface="Calibri" charset="0"/>
              </a:rPr>
              <a:t>Significant gap lies in our understanding of seed electron mechanisms in thermal quench (TQ)</a:t>
            </a:r>
          </a:p>
        </p:txBody>
      </p:sp>
      <p:grpSp>
        <p:nvGrpSpPr>
          <p:cNvPr id="9" name="図形グループ 8"/>
          <p:cNvGrpSpPr/>
          <p:nvPr/>
        </p:nvGrpSpPr>
        <p:grpSpPr>
          <a:xfrm>
            <a:off x="7274339" y="1646175"/>
            <a:ext cx="4086977" cy="5086875"/>
            <a:chOff x="7274339" y="1646175"/>
            <a:chExt cx="4086977" cy="5086875"/>
          </a:xfrm>
        </p:grpSpPr>
        <p:grpSp>
          <p:nvGrpSpPr>
            <p:cNvPr id="31" name="図形グループ 30"/>
            <p:cNvGrpSpPr/>
            <p:nvPr/>
          </p:nvGrpSpPr>
          <p:grpSpPr>
            <a:xfrm>
              <a:off x="8711552" y="3761788"/>
              <a:ext cx="2617784" cy="2971262"/>
              <a:chOff x="6596199" y="5317468"/>
              <a:chExt cx="2617784" cy="2971262"/>
            </a:xfrm>
          </p:grpSpPr>
          <p:pic>
            <p:nvPicPr>
              <p:cNvPr id="32" name="図 17" descr="文書名 -Izzo_NF_51_2011_063032.tif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9278" y="5317468"/>
                <a:ext cx="2197288" cy="232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テキスト ボックス 32"/>
              <p:cNvSpPr txBox="1">
                <a:spLocks noChangeArrowheads="1"/>
              </p:cNvSpPr>
              <p:nvPr/>
            </p:nvSpPr>
            <p:spPr bwMode="auto">
              <a:xfrm>
                <a:off x="6596199" y="7642618"/>
                <a:ext cx="2617784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altLang="ja-JP" dirty="0">
                    <a:latin typeface="Calibri" charset="0"/>
                    <a:ea typeface="Calibri" charset="0"/>
                    <a:cs typeface="Calibri" charset="0"/>
                  </a:rPr>
                  <a:t>Stochasticity during MGI</a:t>
                </a:r>
              </a:p>
              <a:p>
                <a:pPr algn="ctr"/>
                <a:r>
                  <a:rPr lang="en-US" altLang="ja-JP" dirty="0">
                    <a:latin typeface="Calibri" charset="0"/>
                    <a:ea typeface="Calibri" charset="0"/>
                    <a:cs typeface="Calibri" charset="0"/>
                  </a:rPr>
                  <a:t>[</a:t>
                </a:r>
                <a:r>
                  <a:rPr lang="en-US" altLang="ja-JP" dirty="0" err="1">
                    <a:latin typeface="Calibri" charset="0"/>
                    <a:ea typeface="Calibri" charset="0"/>
                    <a:cs typeface="Calibri" charset="0"/>
                  </a:rPr>
                  <a:t>Izzo</a:t>
                </a:r>
                <a:r>
                  <a:rPr lang="en-US" altLang="ja-JP" dirty="0">
                    <a:latin typeface="Calibri" charset="0"/>
                    <a:ea typeface="Calibri" charset="0"/>
                    <a:cs typeface="Calibri" charset="0"/>
                  </a:rPr>
                  <a:t>+, NF2011]</a:t>
                </a:r>
                <a:endParaRPr lang="ja-JP" altLang="en-US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grpSp>
          <p:nvGrpSpPr>
            <p:cNvPr id="3" name="図形グループ 2"/>
            <p:cNvGrpSpPr/>
            <p:nvPr/>
          </p:nvGrpSpPr>
          <p:grpSpPr>
            <a:xfrm>
              <a:off x="7274339" y="1646175"/>
              <a:ext cx="4086977" cy="1979822"/>
              <a:chOff x="7139186" y="1628139"/>
              <a:chExt cx="4086977" cy="1979822"/>
            </a:xfrm>
          </p:grpSpPr>
          <p:sp>
            <p:nvSpPr>
              <p:cNvPr id="23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7464153" y="1695977"/>
                <a:ext cx="370263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514350" indent="-5143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kumimoji="1"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914400" indent="-5143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kumimoji="1" sz="2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kumimoji="1" sz="2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ja-JP" sz="2200" b="1" i="1" dirty="0">
                    <a:latin typeface="Calibri" charset="0"/>
                    <a:ea typeface="Calibri" charset="0"/>
                    <a:cs typeface="Calibri" charset="0"/>
                  </a:rPr>
                  <a:t>Transport/loss mechanisms</a:t>
                </a:r>
              </a:p>
            </p:txBody>
          </p:sp>
          <p:sp>
            <p:nvSpPr>
              <p:cNvPr id="28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7315609" y="2065497"/>
                <a:ext cx="3707973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514350" indent="-5143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kumimoji="1"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914400" indent="-5143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kumimoji="1" sz="2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kumimoji="1" sz="2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ja-JP" sz="2200" dirty="0">
                    <a:latin typeface="Calibri" charset="0"/>
                    <a:ea typeface="Calibri" charset="0"/>
                    <a:cs typeface="Calibri" charset="0"/>
                  </a:rPr>
                  <a:t>Prompt loss of runaways due to </a:t>
                </a:r>
                <a:r>
                  <a:rPr lang="en-US" altLang="ja-JP" sz="2200" dirty="0" err="1">
                    <a:latin typeface="Calibri" charset="0"/>
                    <a:ea typeface="Calibri" charset="0"/>
                    <a:cs typeface="Calibri" charset="0"/>
                  </a:rPr>
                  <a:t>stochastization</a:t>
                </a:r>
                <a:r>
                  <a:rPr lang="en-US" altLang="ja-JP" sz="2200" dirty="0">
                    <a:latin typeface="Calibri" charset="0"/>
                    <a:ea typeface="Calibri" charset="0"/>
                    <a:cs typeface="Calibri" charset="0"/>
                  </a:rPr>
                  <a:t> of magnetic field during TQ</a:t>
                </a:r>
              </a:p>
              <a:p>
                <a:pPr marL="0" indent="0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ja-JP" sz="2200" dirty="0">
                    <a:latin typeface="Calibri" charset="0"/>
                    <a:ea typeface="Calibri" charset="0"/>
                    <a:cs typeface="Calibri" charset="0"/>
                  </a:rPr>
                  <a:t>[Yoshino+, NF2000]</a:t>
                </a:r>
              </a:p>
            </p:txBody>
          </p:sp>
          <p:sp>
            <p:nvSpPr>
              <p:cNvPr id="34" name="角丸四角形 33"/>
              <p:cNvSpPr/>
              <p:nvPr/>
            </p:nvSpPr>
            <p:spPr bwMode="auto">
              <a:xfrm>
                <a:off x="7139186" y="1628139"/>
                <a:ext cx="4086977" cy="1979822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36" name="上下矢印 35"/>
          <p:cNvSpPr/>
          <p:nvPr/>
        </p:nvSpPr>
        <p:spPr bwMode="auto">
          <a:xfrm rot="5400000">
            <a:off x="5935593" y="1391732"/>
            <a:ext cx="360039" cy="2317452"/>
          </a:xfrm>
          <a:prstGeom prst="up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テキスト ボックス 15"/>
          <p:cNvSpPr txBox="1">
            <a:spLocks noChangeArrowheads="1"/>
          </p:cNvSpPr>
          <p:nvPr/>
        </p:nvSpPr>
        <p:spPr bwMode="auto">
          <a:xfrm>
            <a:off x="3552169" y="3663316"/>
            <a:ext cx="50876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914400" indent="-5143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ja-JP" sz="2200" i="1" dirty="0">
                <a:latin typeface="Calibri" charset="0"/>
                <a:ea typeface="Calibri" charset="0"/>
                <a:cs typeface="Calibri" charset="0"/>
              </a:rPr>
              <a:t>Extremely large avalanche gain makes projection to ITER difficult</a:t>
            </a:r>
          </a:p>
        </p:txBody>
      </p:sp>
      <p:sp>
        <p:nvSpPr>
          <p:cNvPr id="40" name="フッター プレースホルダー 1"/>
          <p:cNvSpPr txBox="1">
            <a:spLocks/>
          </p:cNvSpPr>
          <p:nvPr/>
        </p:nvSpPr>
        <p:spPr bwMode="auto">
          <a:xfrm>
            <a:off x="11017224" y="6428184"/>
            <a:ext cx="11747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kumimoji="1" sz="3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2"/>
              <a:buChar char="q"/>
              <a:defRPr kumimoji="1" sz="2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kumimoji="1"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q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2600" dirty="0">
                <a:latin typeface="Calibri" charset="0"/>
                <a:ea typeface="Calibri" charset="0"/>
                <a:cs typeface="Calibri" charset="0"/>
              </a:rPr>
              <a:t>2/12</a:t>
            </a:r>
          </a:p>
        </p:txBody>
      </p:sp>
      <p:grpSp>
        <p:nvGrpSpPr>
          <p:cNvPr id="6" name="図形グループ 5"/>
          <p:cNvGrpSpPr/>
          <p:nvPr/>
        </p:nvGrpSpPr>
        <p:grpSpPr>
          <a:xfrm>
            <a:off x="123360" y="1646175"/>
            <a:ext cx="4803033" cy="5077266"/>
            <a:chOff x="123360" y="1646175"/>
            <a:chExt cx="4803033" cy="5077266"/>
          </a:xfrm>
        </p:grpSpPr>
        <p:grpSp>
          <p:nvGrpSpPr>
            <p:cNvPr id="2" name="図形グループ 1"/>
            <p:cNvGrpSpPr/>
            <p:nvPr/>
          </p:nvGrpSpPr>
          <p:grpSpPr>
            <a:xfrm>
              <a:off x="839416" y="1646175"/>
              <a:ext cx="4086977" cy="1979822"/>
              <a:chOff x="708600" y="1628139"/>
              <a:chExt cx="4086977" cy="1979822"/>
            </a:xfrm>
          </p:grpSpPr>
          <p:sp>
            <p:nvSpPr>
              <p:cNvPr id="22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1215238" y="1672789"/>
                <a:ext cx="3380097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514350" indent="-5143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kumimoji="1"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914400" indent="-5143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kumimoji="1" sz="2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kumimoji="1" sz="2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ja-JP" sz="2200" b="1" i="1" dirty="0">
                    <a:latin typeface="Calibri" charset="0"/>
                    <a:ea typeface="Calibri" charset="0"/>
                    <a:cs typeface="Calibri" charset="0"/>
                  </a:rPr>
                  <a:t>Generation mechanisms</a:t>
                </a:r>
              </a:p>
            </p:txBody>
          </p:sp>
          <p:sp>
            <p:nvSpPr>
              <p:cNvPr id="24" name="角丸四角形 23"/>
              <p:cNvSpPr/>
              <p:nvPr/>
            </p:nvSpPr>
            <p:spPr bwMode="auto">
              <a:xfrm>
                <a:off x="708600" y="1628139"/>
                <a:ext cx="4086977" cy="1979822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" name="テキスト ボックス 25"/>
              <p:cNvSpPr txBox="1">
                <a:spLocks noChangeArrowheads="1"/>
              </p:cNvSpPr>
              <p:nvPr/>
            </p:nvSpPr>
            <p:spPr bwMode="auto">
              <a:xfrm>
                <a:off x="906664" y="2036789"/>
                <a:ext cx="3841550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514350" indent="-5143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kumimoji="1"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914400" indent="-5143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kumimoji="1" sz="2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kumimoji="1" sz="2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ja-JP" sz="2200" dirty="0">
                    <a:latin typeface="Calibri" charset="0"/>
                    <a:ea typeface="Calibri" charset="0"/>
                    <a:cs typeface="Calibri" charset="0"/>
                  </a:rPr>
                  <a:t>Seed currents are produced during TQ, e.g., by hot-tail mechanism due to radiative cooling</a:t>
                </a:r>
                <a:endParaRPr lang="en-US" altLang="ja-JP" sz="2200" b="1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30" name="テキスト ボックス 29"/>
            <p:cNvSpPr txBox="1">
              <a:spLocks noChangeArrowheads="1"/>
            </p:cNvSpPr>
            <p:nvPr/>
          </p:nvSpPr>
          <p:spPr bwMode="auto">
            <a:xfrm>
              <a:off x="123360" y="6077110"/>
              <a:ext cx="42868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altLang="ja-JP" dirty="0">
                  <a:latin typeface="Calibri" charset="0"/>
                  <a:ea typeface="Calibri" charset="0"/>
                  <a:cs typeface="Calibri" charset="0"/>
                </a:rPr>
                <a:t>Fokker-Planck sim. of hot-tail electrons</a:t>
              </a:r>
            </a:p>
            <a:p>
              <a:pPr algn="ctr"/>
              <a:r>
                <a:rPr lang="en-US" altLang="ja-JP" dirty="0">
                  <a:latin typeface="Calibri" charset="0"/>
                  <a:ea typeface="Calibri" charset="0"/>
                  <a:cs typeface="Calibri" charset="0"/>
                </a:rPr>
                <a:t> [Matsuyama &amp; Yagi, PFR2017]</a:t>
              </a:r>
              <a:endParaRPr lang="ja-JP" alt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71" y="3910025"/>
              <a:ext cx="3636123" cy="2313896"/>
            </a:xfrm>
            <a:prstGeom prst="rect">
              <a:avLst/>
            </a:prstGeom>
          </p:spPr>
        </p:pic>
      </p:grpSp>
      <p:grpSp>
        <p:nvGrpSpPr>
          <p:cNvPr id="8" name="図形グループ 7"/>
          <p:cNvGrpSpPr/>
          <p:nvPr/>
        </p:nvGrpSpPr>
        <p:grpSpPr>
          <a:xfrm>
            <a:off x="4151784" y="4584820"/>
            <a:ext cx="4037908" cy="1593488"/>
            <a:chOff x="4151784" y="4584820"/>
            <a:chExt cx="4037908" cy="1593488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4251679" y="4675805"/>
              <a:ext cx="38938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30000"/>
                </a:spcBef>
                <a:defRPr/>
              </a:pPr>
              <a:r>
                <a:rPr lang="en-US" altLang="ja-JP" sz="2000" i="1" dirty="0">
                  <a:ea typeface="ＭＳ Ｐゴシック" charset="0"/>
                </a:rPr>
                <a:t>Scope of this</a:t>
              </a:r>
              <a:r>
                <a:rPr lang="en-US" altLang="ja-JP" sz="2000" i="1" dirty="0">
                  <a:latin typeface="Calibri" charset="0"/>
                  <a:ea typeface="Calibri" charset="0"/>
                  <a:cs typeface="Calibri" charset="0"/>
                </a:rPr>
                <a:t> work:</a:t>
              </a:r>
              <a:endParaRPr lang="en-US" altLang="ja-JP" sz="2200" i="1" dirty="0">
                <a:ea typeface="ＭＳ Ｐゴシック" charset="0"/>
              </a:endParaRPr>
            </a:p>
          </p:txBody>
        </p:sp>
        <p:sp>
          <p:nvSpPr>
            <p:cNvPr id="39" name="角丸四角形 38"/>
            <p:cNvSpPr/>
            <p:nvPr/>
          </p:nvSpPr>
          <p:spPr bwMode="auto">
            <a:xfrm>
              <a:off x="4151784" y="4584820"/>
              <a:ext cx="3993787" cy="159348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295800" y="4985300"/>
              <a:ext cx="38938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30000"/>
                </a:spcBef>
                <a:defRPr/>
              </a:pPr>
              <a:r>
                <a:rPr lang="en-US" altLang="ja-JP" sz="2200" i="1">
                  <a:latin typeface="Calibri" charset="0"/>
                  <a:ea typeface="Calibri" charset="0"/>
                  <a:cs typeface="Calibri" charset="0"/>
                </a:rPr>
                <a:t>to </a:t>
              </a:r>
              <a:r>
                <a:rPr lang="en-US" altLang="ja-JP" sz="2200" i="1" dirty="0">
                  <a:latin typeface="Calibri" charset="0"/>
                  <a:ea typeface="Calibri" charset="0"/>
                  <a:cs typeface="Calibri" charset="0"/>
                </a:rPr>
                <a:t>address the gap by simulation of RE generation with</a:t>
              </a:r>
              <a:r>
                <a:rPr lang="en-US" altLang="ja-JP" sz="2200" i="1" dirty="0">
                  <a:ea typeface="ＭＳ Ｐゴシック" charset="0"/>
                </a:rPr>
                <a:t> MHD instabilities during TQ</a:t>
              </a:r>
            </a:p>
          </p:txBody>
        </p:sp>
      </p:grpSp>
      <p:sp>
        <p:nvSpPr>
          <p:cNvPr id="29" name="フッター プレースホルダー 1"/>
          <p:cNvSpPr txBox="1">
            <a:spLocks/>
          </p:cNvSpPr>
          <p:nvPr/>
        </p:nvSpPr>
        <p:spPr bwMode="auto">
          <a:xfrm>
            <a:off x="11017224" y="-6804"/>
            <a:ext cx="11747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kumimoji="1" sz="3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2"/>
              <a:buChar char="q"/>
              <a:defRPr kumimoji="1" sz="2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kumimoji="1"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q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2000" dirty="0">
                <a:latin typeface="Calibri" charset="0"/>
                <a:ea typeface="Calibri" charset="0"/>
                <a:cs typeface="Calibri" charset="0"/>
              </a:rPr>
              <a:t>2/13</a:t>
            </a:r>
          </a:p>
        </p:txBody>
      </p:sp>
    </p:spTree>
    <p:extLst>
      <p:ext uri="{BB962C8B-B14F-4D97-AF65-F5344CB8AC3E}">
        <p14:creationId xmlns:p14="http://schemas.microsoft.com/office/powerpoint/2010/main" val="18954811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図形グループ 12"/>
          <p:cNvGrpSpPr/>
          <p:nvPr/>
        </p:nvGrpSpPr>
        <p:grpSpPr>
          <a:xfrm>
            <a:off x="1285805" y="805934"/>
            <a:ext cx="10849843" cy="6065567"/>
            <a:chOff x="1285805" y="805934"/>
            <a:chExt cx="10849843" cy="6065567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1285805" y="805934"/>
              <a:ext cx="10849843" cy="6065567"/>
              <a:chOff x="1285805" y="805934"/>
              <a:chExt cx="10849843" cy="6065567"/>
            </a:xfrm>
          </p:grpSpPr>
          <p:grpSp>
            <p:nvGrpSpPr>
              <p:cNvPr id="11" name="図形グループ 10"/>
              <p:cNvGrpSpPr/>
              <p:nvPr/>
            </p:nvGrpSpPr>
            <p:grpSpPr>
              <a:xfrm>
                <a:off x="1285805" y="1369276"/>
                <a:ext cx="9432581" cy="5502225"/>
                <a:chOff x="1285805" y="1369276"/>
                <a:chExt cx="9432581" cy="5502225"/>
              </a:xfrm>
            </p:grpSpPr>
            <p:grpSp>
              <p:nvGrpSpPr>
                <p:cNvPr id="10" name="図形グループ 9"/>
                <p:cNvGrpSpPr/>
                <p:nvPr/>
              </p:nvGrpSpPr>
              <p:grpSpPr>
                <a:xfrm>
                  <a:off x="3215680" y="1369276"/>
                  <a:ext cx="7502706" cy="5502225"/>
                  <a:chOff x="3215680" y="1369276"/>
                  <a:chExt cx="7502706" cy="5502225"/>
                </a:xfrm>
              </p:grpSpPr>
              <p:pic>
                <p:nvPicPr>
                  <p:cNvPr id="72" name="図 71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40925" y="1369276"/>
                    <a:ext cx="7459508" cy="1545366"/>
                  </a:xfrm>
                  <a:prstGeom prst="rect">
                    <a:avLst/>
                  </a:prstGeom>
                </p:spPr>
              </p:pic>
              <p:pic>
                <p:nvPicPr>
                  <p:cNvPr id="71" name="図 70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40925" y="2212356"/>
                    <a:ext cx="7451218" cy="1533184"/>
                  </a:xfrm>
                  <a:prstGeom prst="rect">
                    <a:avLst/>
                  </a:prstGeom>
                </p:spPr>
              </p:pic>
              <p:pic>
                <p:nvPicPr>
                  <p:cNvPr id="70" name="図 69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46185" y="3025460"/>
                    <a:ext cx="7472201" cy="1556707"/>
                  </a:xfrm>
                  <a:prstGeom prst="rect">
                    <a:avLst/>
                  </a:prstGeom>
                </p:spPr>
              </p:pic>
              <p:pic>
                <p:nvPicPr>
                  <p:cNvPr id="69" name="図 68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41492" y="3817548"/>
                    <a:ext cx="7451218" cy="1532243"/>
                  </a:xfrm>
                  <a:prstGeom prst="rect">
                    <a:avLst/>
                  </a:prstGeom>
                </p:spPr>
              </p:pic>
              <p:pic>
                <p:nvPicPr>
                  <p:cNvPr id="68" name="図 67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15680" y="4609636"/>
                    <a:ext cx="7476464" cy="1546933"/>
                  </a:xfrm>
                  <a:prstGeom prst="rect">
                    <a:avLst/>
                  </a:prstGeom>
                </p:spPr>
              </p:pic>
              <p:pic>
                <p:nvPicPr>
                  <p:cNvPr id="73" name="図 72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32636" y="5401724"/>
                    <a:ext cx="7467797" cy="1468120"/>
                  </a:xfrm>
                  <a:prstGeom prst="rect">
                    <a:avLst/>
                  </a:prstGeom>
                </p:spPr>
              </p:pic>
              <p:sp>
                <p:nvSpPr>
                  <p:cNvPr id="79" name="テキスト ボックス 78"/>
                  <p:cNvSpPr txBox="1"/>
                  <p:nvPr/>
                </p:nvSpPr>
                <p:spPr>
                  <a:xfrm>
                    <a:off x="6405604" y="6409836"/>
                    <a:ext cx="191882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2400" dirty="0">
                        <a:latin typeface="Calibri" charset="0"/>
                        <a:ea typeface="Calibri" charset="0"/>
                        <a:cs typeface="Calibri" charset="0"/>
                      </a:rPr>
                      <a:t>TIME (</a:t>
                    </a:r>
                    <a:r>
                      <a:rPr kumimoji="1" lang="en-US" altLang="ja-JP" sz="2400" dirty="0" err="1">
                        <a:latin typeface="Calibri" charset="0"/>
                        <a:ea typeface="Calibri" charset="0"/>
                        <a:cs typeface="Calibri" charset="0"/>
                      </a:rPr>
                      <a:t>ms</a:t>
                    </a:r>
                    <a:r>
                      <a:rPr kumimoji="1" lang="en-US" altLang="ja-JP" sz="2400" dirty="0">
                        <a:latin typeface="Calibri" charset="0"/>
                        <a:ea typeface="Calibri" charset="0"/>
                        <a:cs typeface="Calibri" charset="0"/>
                      </a:rPr>
                      <a:t>)</a:t>
                    </a:r>
                    <a:endParaRPr kumimoji="1" lang="ja-JP" altLang="en-US" sz="2400" dirty="0">
                      <a:latin typeface="Calibri" charset="0"/>
                      <a:ea typeface="Calibri" charset="0"/>
                      <a:cs typeface="Calibri" charset="0"/>
                    </a:endParaRPr>
                  </a:p>
                </p:txBody>
              </p:sp>
            </p:grpSp>
            <p:sp>
              <p:nvSpPr>
                <p:cNvPr id="77" name="テキスト ボックス 76"/>
                <p:cNvSpPr txBox="1"/>
                <p:nvPr/>
              </p:nvSpPr>
              <p:spPr>
                <a:xfrm>
                  <a:off x="1522536" y="4852769"/>
                  <a:ext cx="1771429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E</a:t>
                  </a:r>
                  <a:r>
                    <a:rPr kumimoji="1" lang="en-US" altLang="ja-JP" sz="2400" baseline="-25000" dirty="0">
                      <a:latin typeface="Calibri" charset="0"/>
                      <a:ea typeface="Calibri" charset="0"/>
                      <a:cs typeface="Calibri" charset="0"/>
                    </a:rPr>
                    <a:t>||</a:t>
                  </a:r>
                  <a:r>
                    <a:rPr kumimoji="1"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/</a:t>
                  </a:r>
                  <a:r>
                    <a:rPr kumimoji="1" lang="en-US" altLang="ja-JP" sz="2400" dirty="0" err="1">
                      <a:latin typeface="Calibri" charset="0"/>
                      <a:ea typeface="Calibri" charset="0"/>
                      <a:cs typeface="Calibri" charset="0"/>
                    </a:rPr>
                    <a:t>E</a:t>
                  </a:r>
                  <a:r>
                    <a:rPr kumimoji="1" lang="en-US" altLang="ja-JP" sz="2400" baseline="-25000" dirty="0" err="1">
                      <a:latin typeface="Calibri" charset="0"/>
                      <a:ea typeface="Calibri" charset="0"/>
                      <a:cs typeface="Calibri" charset="0"/>
                    </a:rPr>
                    <a:t>c</a:t>
                  </a:r>
                  <a:r>
                    <a:rPr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 (r=0)</a:t>
                  </a:r>
                  <a:endParaRPr kumimoji="1" lang="ja-JP" altLang="en-US" sz="2400" dirty="0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76" name="テキスト ボックス 75"/>
                <p:cNvSpPr txBox="1"/>
                <p:nvPr/>
              </p:nvSpPr>
              <p:spPr>
                <a:xfrm>
                  <a:off x="1492302" y="4074396"/>
                  <a:ext cx="1669856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I</a:t>
                  </a:r>
                  <a:r>
                    <a:rPr kumimoji="1" lang="en-US" altLang="ja-JP" sz="2400" baseline="-25000" dirty="0">
                      <a:latin typeface="Calibri" charset="0"/>
                      <a:ea typeface="Calibri" charset="0"/>
                      <a:cs typeface="Calibri" charset="0"/>
                    </a:rPr>
                    <a:t>RE</a:t>
                  </a:r>
                  <a:r>
                    <a:rPr kumimoji="1"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 (</a:t>
                  </a:r>
                  <a:r>
                    <a:rPr kumimoji="1" lang="en-US" altLang="ja-JP" sz="2400">
                      <a:latin typeface="Calibri" charset="0"/>
                      <a:ea typeface="Calibri" charset="0"/>
                      <a:cs typeface="Calibri" charset="0"/>
                    </a:rPr>
                    <a:t>A) </a:t>
                  </a:r>
                  <a:r>
                    <a:rPr lang="en-US" altLang="ja-JP" sz="2400">
                      <a:latin typeface="Calibri" charset="0"/>
                      <a:ea typeface="Calibri" charset="0"/>
                      <a:cs typeface="Calibri" charset="0"/>
                    </a:rPr>
                    <a:t>[</a:t>
                  </a:r>
                  <a:r>
                    <a:rPr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log.]</a:t>
                  </a:r>
                  <a:endParaRPr kumimoji="1" lang="ja-JP" altLang="en-US" sz="2400" dirty="0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75" name="テキスト ボックス 74"/>
                <p:cNvSpPr txBox="1"/>
                <p:nvPr/>
              </p:nvSpPr>
              <p:spPr>
                <a:xfrm>
                  <a:off x="1285805" y="3318069"/>
                  <a:ext cx="200816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 err="1">
                      <a:latin typeface="Calibri" charset="0"/>
                      <a:ea typeface="Calibri" charset="0"/>
                      <a:cs typeface="Calibri" charset="0"/>
                    </a:rPr>
                    <a:t>T</a:t>
                  </a:r>
                  <a:r>
                    <a:rPr kumimoji="1" lang="en-US" altLang="ja-JP" sz="2400" baseline="-25000" dirty="0" err="1">
                      <a:latin typeface="Calibri" charset="0"/>
                      <a:ea typeface="Calibri" charset="0"/>
                      <a:cs typeface="Calibri" charset="0"/>
                    </a:rPr>
                    <a:t>e</a:t>
                  </a:r>
                  <a:r>
                    <a:rPr kumimoji="1"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 </a:t>
                  </a:r>
                  <a:r>
                    <a:rPr lang="en-US" altLang="ja-JP" sz="2400" baseline="30000" dirty="0">
                      <a:latin typeface="Calibri" charset="0"/>
                      <a:ea typeface="Calibri" charset="0"/>
                      <a:cs typeface="Calibri" charset="0"/>
                    </a:rPr>
                    <a:t>r=0</a:t>
                  </a:r>
                  <a:r>
                    <a:rPr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 (eV)[log]</a:t>
                  </a:r>
                  <a:endParaRPr kumimoji="1" lang="ja-JP" altLang="en-US" sz="2400" dirty="0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102" name="テキスト ボックス 101"/>
                <p:cNvSpPr txBox="1"/>
                <p:nvPr/>
              </p:nvSpPr>
              <p:spPr>
                <a:xfrm>
                  <a:off x="1411155" y="2452977"/>
                  <a:ext cx="188281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 err="1">
                      <a:latin typeface="Calibri" charset="0"/>
                      <a:ea typeface="Calibri" charset="0"/>
                      <a:cs typeface="Calibri" charset="0"/>
                      <a:sym typeface="Wingdings"/>
                    </a:rPr>
                    <a:t>W</a:t>
                  </a:r>
                  <a:r>
                    <a:rPr lang="en-US" altLang="ja-JP" sz="2400" baseline="-25000" dirty="0" err="1">
                      <a:latin typeface="Calibri" charset="0"/>
                      <a:ea typeface="Calibri" charset="0"/>
                      <a:cs typeface="Calibri" charset="0"/>
                      <a:sym typeface="Wingdings"/>
                    </a:rPr>
                    <a:t>kin</a:t>
                  </a:r>
                  <a:r>
                    <a:rPr lang="en-US" altLang="ja-JP" sz="2400" baseline="30000" dirty="0" err="1">
                      <a:latin typeface="Calibri" charset="0"/>
                      <a:ea typeface="Calibri" charset="0"/>
                      <a:cs typeface="Calibri" charset="0"/>
                      <a:sym typeface="Wingdings"/>
                    </a:rPr>
                    <a:t>MHD</a:t>
                  </a:r>
                  <a:r>
                    <a:rPr lang="en-US" altLang="ja-JP" sz="2400" dirty="0">
                      <a:latin typeface="Calibri" charset="0"/>
                      <a:ea typeface="Calibri" charset="0"/>
                      <a:cs typeface="Calibri" charset="0"/>
                      <a:sym typeface="Wingdings"/>
                    </a:rPr>
                    <a:t>(</a:t>
                  </a:r>
                  <a:r>
                    <a:rPr lang="en-US" altLang="ja-JP" sz="2400" dirty="0" err="1">
                      <a:latin typeface="Calibri" charset="0"/>
                      <a:ea typeface="Calibri" charset="0"/>
                      <a:cs typeface="Calibri" charset="0"/>
                      <a:sym typeface="Wingdings"/>
                    </a:rPr>
                    <a:t>a.u</a:t>
                  </a:r>
                  <a:r>
                    <a:rPr lang="en-US" altLang="ja-JP" sz="2400" dirty="0">
                      <a:latin typeface="Calibri" charset="0"/>
                      <a:ea typeface="Calibri" charset="0"/>
                      <a:cs typeface="Calibri" charset="0"/>
                      <a:sym typeface="Wingdings"/>
                    </a:rPr>
                    <a:t>.)</a:t>
                  </a:r>
                  <a:endParaRPr kumimoji="1" lang="ja-JP" altLang="en-US" sz="2400" dirty="0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74" name="テキスト ボックス 73"/>
                <p:cNvSpPr txBox="1"/>
                <p:nvPr/>
              </p:nvSpPr>
              <p:spPr>
                <a:xfrm>
                  <a:off x="1373535" y="1624344"/>
                  <a:ext cx="2058169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 err="1">
                      <a:latin typeface="Calibri" charset="0"/>
                      <a:ea typeface="Calibri" charset="0"/>
                      <a:cs typeface="Calibri" charset="0"/>
                    </a:rPr>
                    <a:t>n</a:t>
                  </a:r>
                  <a:r>
                    <a:rPr kumimoji="1" lang="en-US" altLang="ja-JP" sz="2400" baseline="-25000" dirty="0" err="1">
                      <a:latin typeface="Calibri" charset="0"/>
                      <a:ea typeface="Calibri" charset="0"/>
                      <a:cs typeface="Calibri" charset="0"/>
                    </a:rPr>
                    <a:t>Ar</a:t>
                  </a:r>
                  <a:r>
                    <a:rPr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/(</a:t>
                  </a:r>
                  <a:r>
                    <a:rPr lang="en-US" altLang="ja-JP" sz="2400" dirty="0" err="1">
                      <a:latin typeface="Calibri" charset="0"/>
                      <a:ea typeface="Calibri" charset="0"/>
                      <a:cs typeface="Calibri" charset="0"/>
                    </a:rPr>
                    <a:t>n</a:t>
                  </a:r>
                  <a:r>
                    <a:rPr lang="en-US" altLang="ja-JP" sz="2400" baseline="-25000" dirty="0" err="1">
                      <a:latin typeface="Calibri" charset="0"/>
                      <a:ea typeface="Calibri" charset="0"/>
                      <a:cs typeface="Calibri" charset="0"/>
                    </a:rPr>
                    <a:t>D</a:t>
                  </a:r>
                  <a:r>
                    <a:rPr lang="en-US" altLang="ja-JP" sz="2400" baseline="-25000" dirty="0">
                      <a:latin typeface="Calibri" charset="0"/>
                      <a:ea typeface="Calibri" charset="0"/>
                      <a:cs typeface="Calibri" charset="0"/>
                    </a:rPr>
                    <a:t>-T </a:t>
                  </a:r>
                  <a:r>
                    <a:rPr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+</a:t>
                  </a:r>
                  <a:r>
                    <a:rPr kumimoji="1" lang="en-US" altLang="ja-JP" sz="2400" dirty="0" err="1">
                      <a:latin typeface="Calibri" charset="0"/>
                      <a:ea typeface="Calibri" charset="0"/>
                      <a:cs typeface="Calibri" charset="0"/>
                    </a:rPr>
                    <a:t>n</a:t>
                  </a:r>
                  <a:r>
                    <a:rPr kumimoji="1" lang="en-US" altLang="ja-JP" sz="2400" baseline="-25000" dirty="0" err="1">
                      <a:latin typeface="Calibri" charset="0"/>
                      <a:ea typeface="Calibri" charset="0"/>
                      <a:cs typeface="Calibri" charset="0"/>
                    </a:rPr>
                    <a:t>Ar</a:t>
                  </a:r>
                  <a:r>
                    <a:rPr kumimoji="1"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)</a:t>
                  </a:r>
                  <a:endParaRPr kumimoji="1" lang="ja-JP" altLang="en-US" sz="2400" dirty="0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78" name="テキスト ボックス 77"/>
                <p:cNvSpPr txBox="1"/>
                <p:nvPr/>
              </p:nvSpPr>
              <p:spPr>
                <a:xfrm>
                  <a:off x="1533792" y="5642007"/>
                  <a:ext cx="173765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 err="1">
                      <a:latin typeface="Calibri" charset="0"/>
                      <a:ea typeface="Calibri" charset="0"/>
                      <a:cs typeface="Calibri" charset="0"/>
                    </a:rPr>
                    <a:t>I</a:t>
                  </a:r>
                  <a:r>
                    <a:rPr lang="en-US" altLang="ja-JP" sz="2400" baseline="-25000" dirty="0" err="1">
                      <a:latin typeface="Calibri" charset="0"/>
                      <a:ea typeface="Calibri" charset="0"/>
                      <a:cs typeface="Calibri" charset="0"/>
                    </a:rPr>
                    <a:t>tot</a:t>
                  </a:r>
                  <a:r>
                    <a:rPr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, I</a:t>
                  </a:r>
                  <a:r>
                    <a:rPr lang="en-US" altLang="ja-JP" sz="2400" baseline="-25000" dirty="0">
                      <a:latin typeface="Calibri" charset="0"/>
                      <a:ea typeface="Calibri" charset="0"/>
                      <a:cs typeface="Calibri" charset="0"/>
                    </a:rPr>
                    <a:t>RE</a:t>
                  </a:r>
                  <a:r>
                    <a:rPr lang="en-US" altLang="ja-JP" sz="2400" dirty="0">
                      <a:latin typeface="Calibri" charset="0"/>
                      <a:ea typeface="Calibri" charset="0"/>
                      <a:cs typeface="Calibri" charset="0"/>
                    </a:rPr>
                    <a:t> (MA)</a:t>
                  </a:r>
                  <a:endParaRPr kumimoji="1" lang="ja-JP" altLang="en-US" sz="2400" dirty="0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  <p:sp>
            <p:nvSpPr>
              <p:cNvPr id="39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5579245" y="805934"/>
                <a:ext cx="655640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514350" indent="-51435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kumimoji="1"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Arial" charset="0"/>
                  </a:defRPr>
                </a:lvl1pPr>
                <a:lvl2pPr marL="914400" indent="-5143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charset="2"/>
                  <a:buChar char="q"/>
                  <a:defRPr kumimoji="1" sz="2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charset="2"/>
                  <a:buChar char="n"/>
                  <a:defRPr kumimoji="1" sz="22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2"/>
                  <a:buChar char="q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charset="2"/>
                  <a:buChar char="§"/>
                  <a:defRPr kumimoji="1" sz="20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indent="0" algn="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ja-JP" sz="1800" dirty="0" err="1">
                    <a:latin typeface="Calibri" charset="0"/>
                    <a:ea typeface="Calibri" charset="0"/>
                    <a:cs typeface="Calibri" charset="0"/>
                  </a:rPr>
                  <a:t>T</a:t>
                </a:r>
                <a:r>
                  <a:rPr lang="en-US" altLang="ja-JP" sz="1800" baseline="-25000" dirty="0" err="1">
                    <a:latin typeface="Calibri" charset="0"/>
                    <a:ea typeface="Calibri" charset="0"/>
                    <a:cs typeface="Calibri" charset="0"/>
                  </a:rPr>
                  <a:t>e</a:t>
                </a: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(0) = 20 </a:t>
                </a:r>
                <a:r>
                  <a:rPr lang="en-US" altLang="ja-JP" sz="1800" dirty="0" err="1">
                    <a:latin typeface="Calibri" charset="0"/>
                    <a:ea typeface="Calibri" charset="0"/>
                    <a:cs typeface="Calibri" charset="0"/>
                  </a:rPr>
                  <a:t>keV</a:t>
                </a: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:r>
                  <a:rPr lang="en-US" altLang="ja-JP" sz="1800" dirty="0" err="1">
                    <a:latin typeface="Calibri" charset="0"/>
                    <a:ea typeface="Calibri" charset="0"/>
                    <a:cs typeface="Calibri" charset="0"/>
                  </a:rPr>
                  <a:t>n</a:t>
                </a:r>
                <a:r>
                  <a:rPr lang="en-US" altLang="ja-JP" sz="1800" baseline="-25000" dirty="0" err="1">
                    <a:latin typeface="Calibri" charset="0"/>
                    <a:ea typeface="Calibri" charset="0"/>
                    <a:cs typeface="Calibri" charset="0"/>
                  </a:rPr>
                  <a:t>D</a:t>
                </a:r>
                <a:r>
                  <a:rPr lang="en-US" altLang="ja-JP" sz="1800" baseline="-25000" dirty="0">
                    <a:latin typeface="Calibri" charset="0"/>
                    <a:ea typeface="Calibri" charset="0"/>
                    <a:cs typeface="Calibri" charset="0"/>
                  </a:rPr>
                  <a:t>-T</a:t>
                </a: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(0) = 1.2 x 10</a:t>
                </a:r>
                <a:r>
                  <a:rPr lang="en-US" altLang="ja-JP" sz="1800" baseline="30000" dirty="0">
                    <a:latin typeface="Calibri" charset="0"/>
                    <a:ea typeface="Calibri" charset="0"/>
                    <a:cs typeface="Calibri" charset="0"/>
                  </a:rPr>
                  <a:t>20</a:t>
                </a: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/m</a:t>
                </a:r>
                <a:r>
                  <a:rPr lang="en-US" altLang="ja-JP" sz="1800" baseline="30000" dirty="0">
                    <a:latin typeface="Calibri" charset="0"/>
                    <a:ea typeface="Calibri" charset="0"/>
                    <a:cs typeface="Calibri" charset="0"/>
                  </a:rPr>
                  <a:t>3</a:t>
                </a: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, </a:t>
                </a:r>
              </a:p>
              <a:p>
                <a:pPr marL="0" indent="0" algn="r" eaLnBrk="1" hangingPunct="1">
                  <a:spcBef>
                    <a:spcPct val="0"/>
                  </a:spcBef>
                  <a:buClrTx/>
                  <a:buSzTx/>
                  <a:buNone/>
                </a:pP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j(0)=1.52MA/m</a:t>
                </a:r>
                <a:r>
                  <a:rPr lang="en-US" altLang="ja-JP" sz="1800" baseline="30000" dirty="0">
                    <a:latin typeface="Calibri" charset="0"/>
                    <a:ea typeface="Calibri" charset="0"/>
                    <a:cs typeface="Calibri" charset="0"/>
                  </a:rPr>
                  <a:t>2</a:t>
                </a: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:r>
                  <a:rPr lang="en-US" altLang="ja-JP" sz="1800" dirty="0" err="1">
                    <a:latin typeface="Calibri" charset="0"/>
                    <a:ea typeface="Calibri" charset="0"/>
                    <a:cs typeface="Calibri" charset="0"/>
                  </a:rPr>
                  <a:t>Δn</a:t>
                </a:r>
                <a:r>
                  <a:rPr lang="en-US" altLang="ja-JP" sz="1800" baseline="-25000" dirty="0" err="1">
                    <a:latin typeface="Calibri" charset="0"/>
                    <a:ea typeface="Calibri" charset="0"/>
                    <a:cs typeface="Calibri" charset="0"/>
                  </a:rPr>
                  <a:t>Ar</a:t>
                </a: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 = 1.2 x 10</a:t>
                </a:r>
                <a:r>
                  <a:rPr lang="en-US" altLang="ja-JP" sz="1800" baseline="30000" dirty="0">
                    <a:latin typeface="Calibri" charset="0"/>
                    <a:ea typeface="Calibri" charset="0"/>
                    <a:cs typeface="Calibri" charset="0"/>
                  </a:rPr>
                  <a:t>20</a:t>
                </a: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/m</a:t>
                </a:r>
                <a:r>
                  <a:rPr lang="en-US" altLang="ja-JP" sz="1800" baseline="30000" dirty="0">
                    <a:latin typeface="Calibri" charset="0"/>
                    <a:ea typeface="Calibri" charset="0"/>
                    <a:cs typeface="Calibri" charset="0"/>
                  </a:rPr>
                  <a:t>3</a:t>
                </a: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:r>
                  <a:rPr lang="en-US" altLang="ja-JP" sz="1800" dirty="0" err="1">
                    <a:latin typeface="Calibri" charset="0"/>
                    <a:ea typeface="Calibri" charset="0"/>
                    <a:cs typeface="Calibri" charset="0"/>
                  </a:rPr>
                  <a:t>Δt</a:t>
                </a:r>
                <a:r>
                  <a:rPr lang="en-US" altLang="ja-JP" sz="1800" dirty="0">
                    <a:latin typeface="Calibri" charset="0"/>
                    <a:ea typeface="Calibri" charset="0"/>
                    <a:cs typeface="Calibri" charset="0"/>
                  </a:rPr>
                  <a:t> = 3ms, V=1000m</a:t>
                </a:r>
                <a:r>
                  <a:rPr lang="en-US" altLang="ja-JP" sz="1800" baseline="30000" dirty="0">
                    <a:latin typeface="Calibri" charset="0"/>
                    <a:ea typeface="Calibri" charset="0"/>
                    <a:cs typeface="Calibri" charset="0"/>
                  </a:rPr>
                  <a:t>3</a:t>
                </a:r>
              </a:p>
            </p:txBody>
          </p:sp>
        </p:grpSp>
        <p:sp>
          <p:nvSpPr>
            <p:cNvPr id="67" name="テキスト ボックス 66"/>
            <p:cNvSpPr txBox="1">
              <a:spLocks noChangeArrowheads="1"/>
            </p:cNvSpPr>
            <p:nvPr/>
          </p:nvSpPr>
          <p:spPr bwMode="auto">
            <a:xfrm>
              <a:off x="7413569" y="1676506"/>
              <a:ext cx="333747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marL="514350" indent="-51435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kumimoji="1" sz="30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Arial" charset="0"/>
                </a:defRPr>
              </a:lvl1pPr>
              <a:lvl2pPr marL="914400" indent="-5143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charset="2"/>
                <a:buChar char="q"/>
                <a:defRPr kumimoji="1" sz="2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charset="2"/>
                <a:buChar char="n"/>
                <a:defRPr kumimoji="1" sz="2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Char char="q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lvl="0" indent="0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ja-JP" sz="2200" b="1" dirty="0">
                  <a:solidFill>
                    <a:schemeClr val="accent2">
                      <a:lumMod val="7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Argon (radially uniform) </a:t>
              </a: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4908794" y="2427805"/>
            <a:ext cx="2470792" cy="1181901"/>
            <a:chOff x="4908794" y="2427805"/>
            <a:chExt cx="2470792" cy="1181901"/>
          </a:xfrm>
        </p:grpSpPr>
        <p:grpSp>
          <p:nvGrpSpPr>
            <p:cNvPr id="103" name="図形グループ 46"/>
            <p:cNvGrpSpPr/>
            <p:nvPr/>
          </p:nvGrpSpPr>
          <p:grpSpPr>
            <a:xfrm>
              <a:off x="5008303" y="3134314"/>
              <a:ext cx="1247758" cy="475392"/>
              <a:chOff x="6710708" y="4670698"/>
              <a:chExt cx="1247758" cy="452299"/>
            </a:xfrm>
          </p:grpSpPr>
          <p:cxnSp>
            <p:nvCxnSpPr>
              <p:cNvPr id="104" name="直線矢印コネクタ 103"/>
              <p:cNvCxnSpPr/>
              <p:nvPr/>
            </p:nvCxnSpPr>
            <p:spPr>
              <a:xfrm>
                <a:off x="6893159" y="4730658"/>
                <a:ext cx="218552" cy="392339"/>
              </a:xfrm>
              <a:prstGeom prst="straightConnector1">
                <a:avLst/>
              </a:prstGeom>
              <a:ln w="44450">
                <a:solidFill>
                  <a:srgbClr val="00206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テキスト ボックス 104"/>
              <p:cNvSpPr txBox="1"/>
              <p:nvPr/>
            </p:nvSpPr>
            <p:spPr>
              <a:xfrm>
                <a:off x="6710708" y="4670698"/>
                <a:ext cx="1247758" cy="409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200" b="1" dirty="0">
                    <a:solidFill>
                      <a:srgbClr val="002060"/>
                    </a:solidFill>
                    <a:latin typeface="Helvetica" charset="0"/>
                    <a:ea typeface="Helvetica" charset="0"/>
                    <a:cs typeface="Helvetica" charset="0"/>
                  </a:rPr>
                  <a:t>TQ</a:t>
                </a:r>
                <a:endParaRPr kumimoji="1" lang="ja-JP" altLang="en-US" sz="2200" b="1" dirty="0">
                  <a:solidFill>
                    <a:srgbClr val="00206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82" name="テキスト ボックス 81"/>
            <p:cNvSpPr txBox="1"/>
            <p:nvPr/>
          </p:nvSpPr>
          <p:spPr>
            <a:xfrm>
              <a:off x="4908794" y="2427805"/>
              <a:ext cx="24707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b="1" dirty="0">
                  <a:solidFill>
                    <a:srgbClr val="002060"/>
                  </a:solidFill>
                  <a:latin typeface="Helvetica" charset="0"/>
                  <a:ea typeface="Helvetica" charset="0"/>
                  <a:cs typeface="Helvetica" charset="0"/>
                </a:rPr>
                <a:t>MHD (n=1-3)</a:t>
              </a:r>
              <a:endParaRPr kumimoji="1" lang="ja-JP" altLang="en-U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63" name="図形グループ 7"/>
          <p:cNvGrpSpPr/>
          <p:nvPr/>
        </p:nvGrpSpPr>
        <p:grpSpPr>
          <a:xfrm>
            <a:off x="4368435" y="1630131"/>
            <a:ext cx="1887626" cy="548031"/>
            <a:chOff x="6476805" y="1406654"/>
            <a:chExt cx="1887626" cy="548031"/>
          </a:xfrm>
        </p:grpSpPr>
        <p:cxnSp>
          <p:nvCxnSpPr>
            <p:cNvPr id="64" name="直線矢印コネクタ 63"/>
            <p:cNvCxnSpPr/>
            <p:nvPr/>
          </p:nvCxnSpPr>
          <p:spPr>
            <a:xfrm flipV="1">
              <a:off x="6476805" y="1406654"/>
              <a:ext cx="932751" cy="274995"/>
            </a:xfrm>
            <a:prstGeom prst="straightConnector1">
              <a:avLst/>
            </a:prstGeom>
            <a:ln w="44450">
              <a:solidFill>
                <a:srgbClr val="0020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6943181" y="1523798"/>
              <a:ext cx="14212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b="1" dirty="0">
                  <a:solidFill>
                    <a:srgbClr val="002060"/>
                  </a:solidFill>
                  <a:latin typeface="Helvetica" charset="0"/>
                  <a:ea typeface="Helvetica" charset="0"/>
                  <a:cs typeface="Helvetica" charset="0"/>
                </a:rPr>
                <a:t>impurity</a:t>
              </a:r>
              <a:endParaRPr kumimoji="1" lang="ja-JP" altLang="en-U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236750" y="-106656"/>
            <a:ext cx="11763708" cy="939614"/>
          </a:xfrm>
        </p:spPr>
        <p:txBody>
          <a:bodyPr/>
          <a:lstStyle/>
          <a:p>
            <a:pPr algn="ctr" eaLnBrk="1" hangingPunct="1"/>
            <a:r>
              <a:rPr kumimoji="0" lang="en-US" altLang="ja-JP" sz="2800" b="1" dirty="0">
                <a:solidFill>
                  <a:srgbClr val="0000FF"/>
                </a:solidFill>
                <a:latin typeface="+mn-lt"/>
                <a:cs typeface="Calibri" charset="0"/>
              </a:rPr>
              <a:t>Proof-of-principle for 15MA ITER grade disruption simulation</a:t>
            </a:r>
            <a:endParaRPr kumimoji="0" lang="en-US" altLang="ja-JP" sz="2800" b="1" dirty="0">
              <a:solidFill>
                <a:srgbClr val="0000FF"/>
              </a:solidFill>
              <a:latin typeface="+mn-lt"/>
              <a:ea typeface="+mj-ea"/>
              <a:cs typeface="Calibri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86130" y="758947"/>
            <a:ext cx="7194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altLang="ja-JP" sz="2400" b="1" i="1" dirty="0">
                <a:latin typeface="Calibri" charset="0"/>
                <a:ea typeface="Calibri" charset="0"/>
                <a:cs typeface="Calibri" charset="0"/>
              </a:rPr>
              <a:t>Demonstrating the simulation of avalanche generation w/ MHD-based TQ model</a:t>
            </a: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4345962" y="4066606"/>
            <a:ext cx="3697368" cy="1640065"/>
            <a:chOff x="4345962" y="4066606"/>
            <a:chExt cx="3697368" cy="1640065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4345962" y="4073144"/>
              <a:ext cx="11406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b="1">
                  <a:solidFill>
                    <a:srgbClr val="002060"/>
                  </a:solidFill>
                  <a:latin typeface="Helvetica" charset="0"/>
                  <a:ea typeface="Helvetica" charset="0"/>
                  <a:cs typeface="Helvetica" charset="0"/>
                </a:rPr>
                <a:t>seed</a:t>
              </a:r>
              <a:endParaRPr kumimoji="1" lang="ja-JP" altLang="en-U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grpSp>
          <p:nvGrpSpPr>
            <p:cNvPr id="57" name="図形グループ 46"/>
            <p:cNvGrpSpPr/>
            <p:nvPr/>
          </p:nvGrpSpPr>
          <p:grpSpPr>
            <a:xfrm>
              <a:off x="5001485" y="4066606"/>
              <a:ext cx="3041845" cy="1640065"/>
              <a:chOff x="7229505" y="3876826"/>
              <a:chExt cx="3041845" cy="1560396"/>
            </a:xfrm>
          </p:grpSpPr>
          <p:cxnSp>
            <p:nvCxnSpPr>
              <p:cNvPr id="58" name="直線矢印コネクタ 57"/>
              <p:cNvCxnSpPr/>
              <p:nvPr/>
            </p:nvCxnSpPr>
            <p:spPr>
              <a:xfrm flipV="1">
                <a:off x="7229505" y="4602483"/>
                <a:ext cx="312308" cy="289943"/>
              </a:xfrm>
              <a:prstGeom prst="straightConnector1">
                <a:avLst/>
              </a:prstGeom>
              <a:ln w="44450">
                <a:solidFill>
                  <a:srgbClr val="00206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テキスト ボックス 58"/>
              <p:cNvSpPr txBox="1"/>
              <p:nvPr/>
            </p:nvSpPr>
            <p:spPr>
              <a:xfrm>
                <a:off x="7614702" y="4705158"/>
                <a:ext cx="1247758" cy="732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200" b="1" dirty="0">
                    <a:solidFill>
                      <a:srgbClr val="002060"/>
                    </a:solidFill>
                    <a:latin typeface="Helvetica" charset="0"/>
                    <a:ea typeface="Helvetica" charset="0"/>
                    <a:cs typeface="Helvetica" charset="0"/>
                  </a:rPr>
                  <a:t>voltage</a:t>
                </a:r>
              </a:p>
              <a:p>
                <a:pPr algn="ctr"/>
                <a:endParaRPr kumimoji="1" lang="ja-JP" altLang="en-US" sz="2200" b="1" dirty="0">
                  <a:solidFill>
                    <a:srgbClr val="00206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grpSp>
            <p:nvGrpSpPr>
              <p:cNvPr id="60" name="図形グループ 49"/>
              <p:cNvGrpSpPr/>
              <p:nvPr/>
            </p:nvGrpSpPr>
            <p:grpSpPr>
              <a:xfrm>
                <a:off x="7614702" y="3876826"/>
                <a:ext cx="2656648" cy="507942"/>
                <a:chOff x="7544443" y="4904141"/>
                <a:chExt cx="2656648" cy="507942"/>
              </a:xfrm>
            </p:grpSpPr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7655192" y="5002127"/>
                  <a:ext cx="2545899" cy="4099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200" b="1" dirty="0">
                      <a:solidFill>
                        <a:srgbClr val="002060"/>
                      </a:solidFill>
                      <a:latin typeface="Helvetica" charset="0"/>
                      <a:ea typeface="Helvetica" charset="0"/>
                      <a:cs typeface="Helvetica" charset="0"/>
                    </a:rPr>
                    <a:t>avalanche</a:t>
                  </a:r>
                  <a:endParaRPr kumimoji="1" lang="ja-JP" altLang="en-US" sz="2200" b="1" dirty="0">
                    <a:solidFill>
                      <a:srgbClr val="00206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  <p:cxnSp>
              <p:nvCxnSpPr>
                <p:cNvPr id="62" name="直線矢印コネクタ 61"/>
                <p:cNvCxnSpPr/>
                <p:nvPr/>
              </p:nvCxnSpPr>
              <p:spPr>
                <a:xfrm flipV="1">
                  <a:off x="7544443" y="4904141"/>
                  <a:ext cx="862568" cy="227031"/>
                </a:xfrm>
                <a:prstGeom prst="straightConnector1">
                  <a:avLst/>
                </a:prstGeom>
                <a:ln w="44450">
                  <a:solidFill>
                    <a:srgbClr val="00206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" name="図形グループ 1"/>
          <p:cNvGrpSpPr/>
          <p:nvPr/>
        </p:nvGrpSpPr>
        <p:grpSpPr>
          <a:xfrm>
            <a:off x="5807968" y="3280973"/>
            <a:ext cx="4708330" cy="2930024"/>
            <a:chOff x="5807968" y="3280973"/>
            <a:chExt cx="4708330" cy="2930024"/>
          </a:xfrm>
        </p:grpSpPr>
        <p:grpSp>
          <p:nvGrpSpPr>
            <p:cNvPr id="16" name="図形グループ 15"/>
            <p:cNvGrpSpPr/>
            <p:nvPr/>
          </p:nvGrpSpPr>
          <p:grpSpPr>
            <a:xfrm>
              <a:off x="5807968" y="5640960"/>
              <a:ext cx="4355805" cy="570037"/>
              <a:chOff x="5807968" y="5640960"/>
              <a:chExt cx="4355805" cy="570037"/>
            </a:xfrm>
          </p:grpSpPr>
          <p:grpSp>
            <p:nvGrpSpPr>
              <p:cNvPr id="66" name="図形グループ 46"/>
              <p:cNvGrpSpPr/>
              <p:nvPr/>
            </p:nvGrpSpPr>
            <p:grpSpPr>
              <a:xfrm>
                <a:off x="5807968" y="5640960"/>
                <a:ext cx="1247758" cy="466826"/>
                <a:chOff x="6269426" y="4606309"/>
                <a:chExt cx="1247758" cy="444150"/>
              </a:xfrm>
            </p:grpSpPr>
            <p:cxnSp>
              <p:nvCxnSpPr>
                <p:cNvPr id="80" name="直線矢印コネクタ 79"/>
                <p:cNvCxnSpPr/>
                <p:nvPr/>
              </p:nvCxnSpPr>
              <p:spPr>
                <a:xfrm>
                  <a:off x="6722280" y="4606309"/>
                  <a:ext cx="580559" cy="34194"/>
                </a:xfrm>
                <a:prstGeom prst="straightConnector1">
                  <a:avLst/>
                </a:prstGeom>
                <a:ln w="44450">
                  <a:solidFill>
                    <a:srgbClr val="00206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テキスト ボックス 80"/>
                <p:cNvSpPr txBox="1"/>
                <p:nvPr/>
              </p:nvSpPr>
              <p:spPr>
                <a:xfrm>
                  <a:off x="6269426" y="4640503"/>
                  <a:ext cx="1247758" cy="4099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200" b="1" dirty="0">
                      <a:solidFill>
                        <a:srgbClr val="002060"/>
                      </a:solidFill>
                      <a:latin typeface="Helvetica" charset="0"/>
                      <a:ea typeface="Helvetica" charset="0"/>
                      <a:cs typeface="Helvetica" charset="0"/>
                    </a:rPr>
                    <a:t>CQ</a:t>
                  </a:r>
                  <a:endParaRPr kumimoji="1" lang="ja-JP" altLang="en-US" sz="2200" b="1" dirty="0">
                    <a:solidFill>
                      <a:srgbClr val="00206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p:grpSp>
          <p:grpSp>
            <p:nvGrpSpPr>
              <p:cNvPr id="83" name="図形グループ 46"/>
              <p:cNvGrpSpPr/>
              <p:nvPr/>
            </p:nvGrpSpPr>
            <p:grpSpPr>
              <a:xfrm>
                <a:off x="8916015" y="5751095"/>
                <a:ext cx="1247758" cy="459902"/>
                <a:chOff x="6204505" y="4600461"/>
                <a:chExt cx="1247758" cy="437562"/>
              </a:xfrm>
            </p:grpSpPr>
            <p:cxnSp>
              <p:nvCxnSpPr>
                <p:cNvPr id="84" name="直線矢印コネクタ 83"/>
                <p:cNvCxnSpPr/>
                <p:nvPr/>
              </p:nvCxnSpPr>
              <p:spPr>
                <a:xfrm>
                  <a:off x="6353930" y="4600461"/>
                  <a:ext cx="948907" cy="0"/>
                </a:xfrm>
                <a:prstGeom prst="straightConnector1">
                  <a:avLst/>
                </a:prstGeom>
                <a:ln w="44450">
                  <a:solidFill>
                    <a:srgbClr val="00206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テキスト ボックス 84"/>
                <p:cNvSpPr txBox="1"/>
                <p:nvPr/>
              </p:nvSpPr>
              <p:spPr>
                <a:xfrm>
                  <a:off x="6204505" y="4628067"/>
                  <a:ext cx="1247758" cy="4099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200" b="1" dirty="0">
                      <a:solidFill>
                        <a:srgbClr val="002060"/>
                      </a:solidFill>
                      <a:latin typeface="Helvetica" charset="0"/>
                      <a:ea typeface="Helvetica" charset="0"/>
                      <a:cs typeface="Helvetica" charset="0"/>
                    </a:rPr>
                    <a:t>plateau</a:t>
                  </a:r>
                  <a:endParaRPr kumimoji="1" lang="ja-JP" altLang="en-US" sz="2200" b="1" dirty="0">
                    <a:solidFill>
                      <a:srgbClr val="002060"/>
                    </a:solidFill>
                    <a:latin typeface="Helvetica" charset="0"/>
                    <a:ea typeface="Helvetica" charset="0"/>
                    <a:cs typeface="Helvetica" charset="0"/>
                  </a:endParaRPr>
                </a:p>
              </p:txBody>
            </p:sp>
          </p:grpSp>
        </p:grpSp>
        <p:sp>
          <p:nvSpPr>
            <p:cNvPr id="92" name="テキスト ボックス 91"/>
            <p:cNvSpPr txBox="1"/>
            <p:nvPr/>
          </p:nvSpPr>
          <p:spPr>
            <a:xfrm>
              <a:off x="7970399" y="3280973"/>
              <a:ext cx="25458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b="1" dirty="0">
                  <a:solidFill>
                    <a:srgbClr val="002060"/>
                  </a:solidFill>
                  <a:latin typeface="Helvetica" charset="0"/>
                  <a:ea typeface="Helvetica" charset="0"/>
                  <a:cs typeface="Helvetica" charset="0"/>
                </a:rPr>
                <a:t>~ eV range</a:t>
              </a:r>
              <a:endParaRPr kumimoji="1" lang="ja-JP" altLang="en-U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48" name="フッター プレースホルダー 1"/>
          <p:cNvSpPr txBox="1">
            <a:spLocks/>
          </p:cNvSpPr>
          <p:nvPr/>
        </p:nvSpPr>
        <p:spPr bwMode="auto">
          <a:xfrm>
            <a:off x="11017224" y="-6804"/>
            <a:ext cx="11747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kumimoji="1" sz="3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2"/>
              <a:buChar char="q"/>
              <a:defRPr kumimoji="1" sz="2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kumimoji="1"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q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2000" dirty="0">
                <a:latin typeface="Calibri" charset="0"/>
                <a:ea typeface="Calibri" charset="0"/>
                <a:cs typeface="Calibri" charset="0"/>
              </a:rPr>
              <a:t>4/13</a:t>
            </a:r>
          </a:p>
        </p:txBody>
      </p:sp>
    </p:spTree>
    <p:extLst>
      <p:ext uri="{BB962C8B-B14F-4D97-AF65-F5344CB8AC3E}">
        <p14:creationId xmlns:p14="http://schemas.microsoft.com/office/powerpoint/2010/main" val="129910175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23568" y="89990"/>
            <a:ext cx="11498074" cy="630238"/>
          </a:xfrm>
        </p:spPr>
        <p:txBody>
          <a:bodyPr>
            <a:normAutofit/>
          </a:bodyPr>
          <a:lstStyle/>
          <a:p>
            <a:pPr algn="ctr" eaLnBrk="1" hangingPunct="1"/>
            <a:r>
              <a:rPr kumimoji="0" lang="en-US" altLang="ja-JP" sz="28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Seed electron mechanisms for D-T activation phase</a:t>
            </a:r>
          </a:p>
        </p:txBody>
      </p:sp>
      <p:sp>
        <p:nvSpPr>
          <p:cNvPr id="28" name="フッター プレースホルダー 1"/>
          <p:cNvSpPr txBox="1">
            <a:spLocks/>
          </p:cNvSpPr>
          <p:nvPr/>
        </p:nvSpPr>
        <p:spPr bwMode="auto">
          <a:xfrm>
            <a:off x="11017224" y="-6804"/>
            <a:ext cx="11747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kumimoji="1" sz="30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2"/>
              <a:buChar char="q"/>
              <a:defRPr kumimoji="1" sz="2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defRPr kumimoji="1"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q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kumimoji="1"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ja-JP" sz="2000" dirty="0">
                <a:latin typeface="Calibri" charset="0"/>
                <a:ea typeface="Calibri" charset="0"/>
                <a:cs typeface="Calibri" charset="0"/>
              </a:rPr>
              <a:t>19/13</a:t>
            </a: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>
          <a:xfrm>
            <a:off x="335360" y="900687"/>
            <a:ext cx="9064621" cy="972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ja-JP" sz="2200" dirty="0">
                <a:latin typeface="Calibri" charset="0"/>
                <a:ea typeface="Calibri" charset="0"/>
                <a:cs typeface="Calibri" charset="0"/>
              </a:rPr>
              <a:t>REs due to tritium decay and </a:t>
            </a:r>
            <a:r>
              <a:rPr lang="en-US" altLang="ja-JP" sz="2200" dirty="0" err="1">
                <a:latin typeface="Calibri" charset="0"/>
                <a:ea typeface="Calibri" charset="0"/>
                <a:cs typeface="Calibri" charset="0"/>
              </a:rPr>
              <a:t>compton</a:t>
            </a:r>
            <a:r>
              <a:rPr lang="en-US" altLang="ja-JP" sz="2200" dirty="0">
                <a:latin typeface="Calibri" charset="0"/>
                <a:ea typeface="Calibri" charset="0"/>
                <a:cs typeface="Calibri" charset="0"/>
              </a:rPr>
              <a:t> scattering of gamma rays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776954" y="2623258"/>
            <a:ext cx="4262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Calibri" charset="0"/>
                <a:ea typeface="Calibri" charset="0"/>
                <a:cs typeface="Calibri" charset="0"/>
              </a:rPr>
              <a:t>Gamma-ray flux </a:t>
            </a:r>
          </a:p>
          <a:p>
            <a:pPr algn="ctr"/>
            <a:r>
              <a:rPr kumimoji="1" lang="en-US" altLang="ja-JP" dirty="0">
                <a:latin typeface="Calibri" charset="0"/>
                <a:ea typeface="Calibri" charset="0"/>
                <a:cs typeface="Calibri" charset="0"/>
              </a:rPr>
              <a:t>for 1.5GW JA-DEMO</a:t>
            </a:r>
          </a:p>
          <a:p>
            <a:pPr algn="ctr"/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(average over 4 poloidal location)</a:t>
            </a:r>
            <a:endParaRPr kumimoji="1" lang="ja-JP" altLang="en-US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1" name="グラフ 30">
            <a:extLst>
              <a:ext uri="{FF2B5EF4-FFF2-40B4-BE49-F238E27FC236}">
                <a16:creationId xmlns:a16="http://schemas.microsoft.com/office/drawing/2014/main" id="{45123D79-B71F-4F10-969B-D03D521F084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92054" y="3483606"/>
          <a:ext cx="4247533" cy="3041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8561471" y="5157192"/>
            <a:ext cx="2708698" cy="972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altLang="ja-JP" sz="2200" dirty="0">
                <a:latin typeface="Calibri" charset="0"/>
                <a:ea typeface="Calibri" charset="0"/>
                <a:cs typeface="Calibri" charset="0"/>
              </a:rPr>
              <a:t>Courtesy by  </a:t>
            </a:r>
            <a:r>
              <a:rPr lang="en-US" altLang="ja-JP" sz="2200" dirty="0" err="1">
                <a:latin typeface="Calibri" charset="0"/>
                <a:ea typeface="Calibri" charset="0"/>
                <a:cs typeface="Calibri" charset="0"/>
              </a:rPr>
              <a:t>Someya</a:t>
            </a:r>
            <a:r>
              <a:rPr lang="en-US" altLang="ja-JP" sz="2200" dirty="0">
                <a:latin typeface="Calibri" charset="0"/>
                <a:ea typeface="Calibri" charset="0"/>
                <a:cs typeface="Calibri" charset="0"/>
              </a:rPr>
              <a:t> (QST)</a:t>
            </a:r>
          </a:p>
        </p:txBody>
      </p:sp>
      <p:graphicFrame>
        <p:nvGraphicFramePr>
          <p:cNvPr id="33" name="表 32"/>
          <p:cNvGraphicFramePr>
            <a:graphicFrameLocks noGrp="1"/>
          </p:cNvGraphicFramePr>
          <p:nvPr>
            <p:extLst/>
          </p:nvPr>
        </p:nvGraphicFramePr>
        <p:xfrm>
          <a:off x="1149901" y="3548843"/>
          <a:ext cx="6359127" cy="3108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1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61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Ref.</a:t>
                      </a:r>
                      <a:endParaRPr kumimoji="1" lang="ja-JP" alt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Γ</a:t>
                      </a:r>
                      <a:r>
                        <a:rPr kumimoji="1" lang="en-US" altLang="ja-JP" baseline="-250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γ</a:t>
                      </a:r>
                      <a:endParaRPr kumimoji="1" lang="ja-JP" altLang="en-US" baseline="-25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dn</a:t>
                      </a:r>
                      <a:r>
                        <a:rPr kumimoji="1" lang="en-US" altLang="ja-JP" baseline="-250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RE</a:t>
                      </a:r>
                      <a:r>
                        <a:rPr kumimoji="1" lang="en-US" altLang="ja-JP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  <a:r>
                        <a:rPr kumimoji="1" lang="en-US" altLang="ja-JP" baseline="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dt</a:t>
                      </a:r>
                      <a:r>
                        <a:rPr kumimoji="1" lang="en-US" altLang="ja-JP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(/m</a:t>
                      </a:r>
                      <a:r>
                        <a:rPr kumimoji="1" lang="en-US" altLang="ja-JP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1" lang="en-US" altLang="ja-JP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/s)</a:t>
                      </a:r>
                    </a:p>
                    <a:p>
                      <a:pPr algn="ctr"/>
                      <a:r>
                        <a:rPr kumimoji="1" lang="en-US" altLang="ja-JP" baseline="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I</a:t>
                      </a:r>
                      <a:r>
                        <a:rPr kumimoji="1" lang="en-US" altLang="ja-JP" baseline="-250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seed</a:t>
                      </a:r>
                      <a:r>
                        <a:rPr kumimoji="1" lang="en-US" altLang="ja-JP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[A]</a:t>
                      </a:r>
                      <a:endParaRPr kumimoji="1" lang="ja-JP" altLang="en-US" baseline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ITER</a:t>
                      </a:r>
                    </a:p>
                    <a:p>
                      <a:pPr algn="ctr"/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(</a:t>
                      </a:r>
                      <a:r>
                        <a:rPr kumimoji="1" lang="en-US" altLang="ja-JP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Feher</a:t>
                      </a:r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, et al. PPCF2011)</a:t>
                      </a:r>
                      <a:endParaRPr kumimoji="1" lang="ja-JP" alt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r>
                        <a:rPr kumimoji="1" lang="en-US" altLang="ja-JP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18</a:t>
                      </a:r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/m</a:t>
                      </a:r>
                      <a:r>
                        <a:rPr kumimoji="1" lang="en-US" altLang="ja-JP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/s</a:t>
                      </a:r>
                      <a:endParaRPr kumimoji="1" lang="ja-JP" alt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r>
                        <a:rPr kumimoji="1" lang="en-US" altLang="ja-JP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/m</a:t>
                      </a:r>
                      <a:r>
                        <a:rPr kumimoji="1" lang="en-US" altLang="ja-JP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/s</a:t>
                      </a:r>
                      <a:endParaRPr kumimoji="1" lang="ja-JP" alt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ITER</a:t>
                      </a:r>
                    </a:p>
                    <a:p>
                      <a:pPr algn="ctr"/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(Martin-Solis,</a:t>
                      </a:r>
                      <a:r>
                        <a:rPr kumimoji="1" lang="en-US" altLang="ja-JP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et al., NF2017)</a:t>
                      </a:r>
                      <a:endParaRPr kumimoji="1" lang="ja-JP" alt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r>
                        <a:rPr kumimoji="1" lang="en-US" altLang="ja-JP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18</a:t>
                      </a:r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/m</a:t>
                      </a:r>
                      <a:r>
                        <a:rPr kumimoji="1" lang="en-US" altLang="ja-JP" baseline="30000" dirty="0"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/s</a:t>
                      </a:r>
                      <a:endParaRPr kumimoji="1" lang="ja-JP" alt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/>
                      <a:endParaRPr kumimoji="1" lang="ja-JP" alt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0.01-0.1A</a:t>
                      </a:r>
                      <a:endParaRPr kumimoji="1" lang="ja-JP" alt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JA-DEMO</a:t>
                      </a:r>
                    </a:p>
                    <a:p>
                      <a:pPr algn="ctr"/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(</a:t>
                      </a:r>
                      <a:r>
                        <a:rPr kumimoji="1" lang="en-US" altLang="ja-JP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I</a:t>
                      </a:r>
                      <a:r>
                        <a:rPr kumimoji="1" lang="en-US" altLang="ja-JP" baseline="-250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p</a:t>
                      </a:r>
                      <a:r>
                        <a:rPr kumimoji="1" lang="en-US" altLang="ja-JP" dirty="0">
                          <a:latin typeface="Calibri" charset="0"/>
                          <a:ea typeface="Calibri" charset="0"/>
                          <a:cs typeface="Calibri" charset="0"/>
                        </a:rPr>
                        <a:t>=12.3MA)</a:t>
                      </a:r>
                      <a:endParaRPr kumimoji="1" lang="ja-JP" alt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6.3x10</a:t>
                      </a:r>
                      <a:r>
                        <a:rPr kumimoji="1" lang="en-US" altLang="ja-JP" b="1" baseline="3000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17</a:t>
                      </a: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/m</a:t>
                      </a:r>
                      <a:r>
                        <a:rPr kumimoji="1" lang="en-US" altLang="ja-JP" b="1" baseline="3000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/s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r>
                        <a:rPr kumimoji="1" lang="en-US" altLang="ja-JP" b="1" baseline="3000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10</a:t>
                      </a: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/m</a:t>
                      </a:r>
                      <a:r>
                        <a:rPr kumimoji="1" lang="en-US" altLang="ja-JP" b="1" baseline="3000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/s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0.01-0.1A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" name="テキスト ボックス 33"/>
          <p:cNvSpPr txBox="1"/>
          <p:nvPr/>
        </p:nvSpPr>
        <p:spPr>
          <a:xfrm>
            <a:off x="1928283" y="3197776"/>
            <a:ext cx="480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Calibri" charset="0"/>
                <a:ea typeface="Calibri" charset="0"/>
                <a:cs typeface="Calibri" charset="0"/>
              </a:rPr>
              <a:t>Table. evaluation of Compton seed electrons</a:t>
            </a:r>
            <a:endParaRPr kumimoji="1" lang="ja-JP" altLang="en-US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1149901" y="1238443"/>
            <a:ext cx="5689600" cy="1885598"/>
            <a:chOff x="1242909" y="1471394"/>
            <a:chExt cx="5689600" cy="1885598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2909" y="1873548"/>
              <a:ext cx="5689600" cy="673100"/>
            </a:xfrm>
            <a:prstGeom prst="rect">
              <a:avLst/>
            </a:prstGeom>
          </p:spPr>
        </p:pic>
        <p:sp>
          <p:nvSpPr>
            <p:cNvPr id="37" name="正方形/長方形 36"/>
            <p:cNvSpPr/>
            <p:nvPr/>
          </p:nvSpPr>
          <p:spPr bwMode="auto">
            <a:xfrm>
              <a:off x="3511707" y="1873548"/>
              <a:ext cx="1224136" cy="768629"/>
            </a:xfrm>
            <a:prstGeom prst="rect">
              <a:avLst/>
            </a:prstGeom>
            <a:noFill/>
            <a:ln w="25400" cap="flat" cmpd="sng" algn="ctr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541" y="2721992"/>
              <a:ext cx="3860800" cy="635000"/>
            </a:xfrm>
            <a:prstGeom prst="rect">
              <a:avLst/>
            </a:prstGeom>
          </p:spPr>
        </p:pic>
        <p:sp>
          <p:nvSpPr>
            <p:cNvPr id="39" name="コンテンツ プレースホルダー 2"/>
            <p:cNvSpPr txBox="1">
              <a:spLocks/>
            </p:cNvSpPr>
            <p:nvPr/>
          </p:nvSpPr>
          <p:spPr>
            <a:xfrm>
              <a:off x="2452212" y="1471394"/>
              <a:ext cx="4467450" cy="9723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dirty="0">
                  <a:solidFill>
                    <a:srgbClr val="FF9300"/>
                  </a:solidFill>
                  <a:latin typeface="Calibri" charset="0"/>
                  <a:ea typeface="Calibri" charset="0"/>
                  <a:cs typeface="Calibri" charset="0"/>
                </a:rPr>
                <a:t>Gamma-ray spectrum with MCNP</a:t>
              </a:r>
            </a:p>
          </p:txBody>
        </p:sp>
      </p:grpSp>
      <p:sp>
        <p:nvSpPr>
          <p:cNvPr id="40" name="テキスト ボックス 39"/>
          <p:cNvSpPr txBox="1"/>
          <p:nvPr/>
        </p:nvSpPr>
        <p:spPr>
          <a:xfrm>
            <a:off x="8376153" y="834717"/>
            <a:ext cx="3815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>
                <a:latin typeface="Calibri" charset="0"/>
                <a:ea typeface="Calibri" charset="0"/>
                <a:cs typeface="Calibri" charset="0"/>
                <a:sym typeface="Wingdings"/>
              </a:rPr>
              <a:t>[Matsuyama+, 28</a:t>
            </a:r>
            <a:r>
              <a:rPr lang="en-US" altLang="ja-JP" sz="2000" i="1" baseline="30000" dirty="0">
                <a:latin typeface="Calibri" charset="0"/>
                <a:ea typeface="Calibri" charset="0"/>
                <a:cs typeface="Calibri" charset="0"/>
                <a:sym typeface="Wingdings"/>
              </a:rPr>
              <a:t>th</a:t>
            </a:r>
            <a:r>
              <a:rPr lang="en-US" altLang="ja-JP" sz="2000" i="1" dirty="0">
                <a:latin typeface="Calibri" charset="0"/>
                <a:ea typeface="Calibri" charset="0"/>
                <a:cs typeface="Calibri" charset="0"/>
                <a:sym typeface="Wingdings"/>
              </a:rPr>
              <a:t> DDA Task Meeting, IPP </a:t>
            </a:r>
            <a:r>
              <a:rPr lang="en-US" altLang="ja-JP" sz="2000" i="1" dirty="0" err="1">
                <a:latin typeface="Calibri" charset="0"/>
                <a:ea typeface="Calibri" charset="0"/>
                <a:cs typeface="Calibri" charset="0"/>
                <a:sym typeface="Wingdings"/>
              </a:rPr>
              <a:t>Garching</a:t>
            </a:r>
            <a:r>
              <a:rPr lang="en-US" altLang="ja-JP" sz="2000" i="1" dirty="0">
                <a:latin typeface="Calibri" charset="0"/>
                <a:ea typeface="Calibri" charset="0"/>
                <a:cs typeface="Calibri" charset="0"/>
                <a:sym typeface="Wingdings"/>
              </a:rPr>
              <a:t> 2017]</a:t>
            </a:r>
            <a:endParaRPr lang="ja-JP" altLang="en-US" sz="2000" i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9816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E54DCA-9E10-4F72-BF96-CF2886B104F3}"/>
              </a:ext>
            </a:extLst>
          </p:cNvPr>
          <p:cNvSpPr txBox="1"/>
          <p:nvPr/>
        </p:nvSpPr>
        <p:spPr>
          <a:xfrm>
            <a:off x="1091383" y="108155"/>
            <a:ext cx="10038735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>
                <a:solidFill>
                  <a:srgbClr val="0000CC"/>
                </a:solidFill>
              </a:rPr>
              <a:t>Scaling of Ion Temperature Turbulence and Transport</a:t>
            </a:r>
          </a:p>
          <a:p>
            <a:r>
              <a:rPr lang="pt-BR" sz="2400" dirty="0">
                <a:solidFill>
                  <a:srgbClr val="0000CC"/>
                </a:solidFill>
              </a:rPr>
              <a:t>P</a:t>
            </a:r>
            <a:r>
              <a:rPr lang="en-US" sz="2400" dirty="0">
                <a:solidFill>
                  <a:srgbClr val="0000CC"/>
                </a:solidFill>
              </a:rPr>
              <a:t>.W. Terry    TH/P6-19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8D366F3-656E-4E8E-B485-073C83642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409" y="1058657"/>
            <a:ext cx="92297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9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C1CC924-33EC-44DB-A6AF-29947716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70" y="443684"/>
            <a:ext cx="92773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77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F94D877-97ED-4D24-9345-0E7A85510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238125"/>
            <a:ext cx="94869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7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4A6725F-B8D9-46DA-BA09-7AA5CE95FFE3}"/>
              </a:ext>
            </a:extLst>
          </p:cNvPr>
          <p:cNvSpPr txBox="1"/>
          <p:nvPr/>
        </p:nvSpPr>
        <p:spPr>
          <a:xfrm>
            <a:off x="1828800" y="530942"/>
            <a:ext cx="860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 Magnetic Confinement Theory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C215566-8B8E-4568-9919-EF7775E4F067}"/>
              </a:ext>
            </a:extLst>
          </p:cNvPr>
          <p:cNvSpPr txBox="1"/>
          <p:nvPr/>
        </p:nvSpPr>
        <p:spPr>
          <a:xfrm>
            <a:off x="1052052" y="2684206"/>
            <a:ext cx="101075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</a:rPr>
              <a:t>Highlight</a:t>
            </a:r>
          </a:p>
          <a:p>
            <a:pPr algn="ctr"/>
            <a:endParaRPr lang="en-US" sz="3600" b="1" dirty="0">
              <a:solidFill>
                <a:srgbClr val="0000CC"/>
              </a:solidFill>
            </a:endParaRPr>
          </a:p>
          <a:p>
            <a:pPr algn="ctr"/>
            <a:r>
              <a:rPr lang="en-US" sz="3600" b="1" dirty="0">
                <a:solidFill>
                  <a:srgbClr val="0000CC"/>
                </a:solidFill>
              </a:rPr>
              <a:t>Outstanding Progress in Integrated Simulations</a:t>
            </a:r>
          </a:p>
        </p:txBody>
      </p:sp>
    </p:spTree>
    <p:extLst>
      <p:ext uri="{BB962C8B-B14F-4D97-AF65-F5344CB8AC3E}">
        <p14:creationId xmlns:p14="http://schemas.microsoft.com/office/powerpoint/2010/main" val="2925034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650BE0F-933D-4EC4-9492-B08EC9BB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47625"/>
            <a:ext cx="950595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55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3EA1C21-071B-4ED5-9B2B-7EEE50DA1D79}"/>
              </a:ext>
            </a:extLst>
          </p:cNvPr>
          <p:cNvSpPr txBox="1"/>
          <p:nvPr/>
        </p:nvSpPr>
        <p:spPr>
          <a:xfrm>
            <a:off x="1818968" y="2369574"/>
            <a:ext cx="8642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0000CC"/>
                </a:solidFill>
              </a:rPr>
              <a:t>THANK YOU</a:t>
            </a:r>
            <a:endParaRPr lang="en-US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4A6725F-B8D9-46DA-BA09-7AA5CE95FFE3}"/>
              </a:ext>
            </a:extLst>
          </p:cNvPr>
          <p:cNvSpPr txBox="1"/>
          <p:nvPr/>
        </p:nvSpPr>
        <p:spPr>
          <a:xfrm>
            <a:off x="1828800" y="530942"/>
            <a:ext cx="860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 Magnetic Confinement Theory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90F819-2CF7-4347-B8B7-A1D8AB492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65" y="1212997"/>
            <a:ext cx="5123835" cy="561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1571212-C96B-F440-8772-B91E2D070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00"/>
          <a:stretch/>
        </p:blipFill>
        <p:spPr>
          <a:xfrm>
            <a:off x="7981930" y="3959955"/>
            <a:ext cx="4210071" cy="25213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BB3BE9-4553-154C-8CEA-ABB39F7093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3270" y="0"/>
            <a:ext cx="11729543" cy="914400"/>
          </a:xfrm>
        </p:spPr>
        <p:txBody>
          <a:bodyPr/>
          <a:lstStyle/>
          <a:p>
            <a:r>
              <a:rPr lang="en-US" sz="2400" b="1" dirty="0"/>
              <a:t>SEGWAY Integrated-Modeling Workflow Developed &amp; Applied to Predict-First MHD Modeling of Upcoming Experiments – </a:t>
            </a:r>
            <a:r>
              <a:rPr lang="en-US" sz="2400" b="1" i="1" dirty="0"/>
              <a:t>B.C. Lyons et al. (TH/P1-8)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94F0C-9FB3-1743-B547-C48AFFB478AB}"/>
              </a:ext>
            </a:extLst>
          </p:cNvPr>
          <p:cNvSpPr txBox="1"/>
          <p:nvPr/>
        </p:nvSpPr>
        <p:spPr>
          <a:xfrm>
            <a:off x="-5165" y="1124471"/>
            <a:ext cx="4165245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/>
              <a:t>SEGWAY generates equilibria with self-consistent pedestal structures </a:t>
            </a:r>
          </a:p>
          <a:p>
            <a:pPr marL="380990" indent="-380990" algn="ctr">
              <a:buFont typeface="Arial" panose="020B0604020202020204" pitchFamily="34" charset="0"/>
              <a:buChar char="•"/>
            </a:pPr>
            <a:r>
              <a:rPr lang="en-US" sz="1600" dirty="0"/>
              <a:t>Vary shape, q</a:t>
            </a:r>
            <a:r>
              <a:rPr lang="en-US" sz="1600" baseline="-25000" dirty="0"/>
              <a:t>95</a:t>
            </a:r>
            <a:r>
              <a:rPr lang="en-US" sz="1600" dirty="0"/>
              <a:t>, </a:t>
            </a:r>
            <a:r>
              <a:rPr lang="en-US" sz="1600" dirty="0">
                <a:latin typeface="Symbol" pitchFamily="2" charset="2"/>
              </a:rPr>
              <a:t>b, </a:t>
            </a:r>
            <a:r>
              <a:rPr lang="en-US" sz="1600" dirty="0"/>
              <a:t>etc.</a:t>
            </a:r>
          </a:p>
          <a:p>
            <a:pPr marL="380990" indent="-380990" algn="ctr">
              <a:buFont typeface="Arial" panose="020B0604020202020204" pitchFamily="34" charset="0"/>
              <a:buChar char="•"/>
            </a:pPr>
            <a:r>
              <a:rPr lang="en-US" sz="1600" dirty="0"/>
              <a:t>Equilibria analyzed with M3D-C1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4BFF0-DB63-6B41-8AF7-A48F2D6AC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" b="5338"/>
          <a:stretch/>
        </p:blipFill>
        <p:spPr>
          <a:xfrm>
            <a:off x="220213" y="2524612"/>
            <a:ext cx="3714492" cy="29490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8F9822-1883-4A47-9905-85545E63FF61}"/>
              </a:ext>
            </a:extLst>
          </p:cNvPr>
          <p:cNvSpPr txBox="1"/>
          <p:nvPr/>
        </p:nvSpPr>
        <p:spPr>
          <a:xfrm>
            <a:off x="4184824" y="1767717"/>
            <a:ext cx="3726400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Qualitatively predicted trends in magnetic signals on DIII-D as plasma varied between single- and double-null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BD76E3-93A9-464B-833C-C64D2DED98D6}"/>
              </a:ext>
            </a:extLst>
          </p:cNvPr>
          <p:cNvGrpSpPr/>
          <p:nvPr/>
        </p:nvGrpSpPr>
        <p:grpSpPr>
          <a:xfrm>
            <a:off x="7819150" y="1352515"/>
            <a:ext cx="4423020" cy="2294575"/>
            <a:chOff x="5480180" y="1375808"/>
            <a:chExt cx="2609016" cy="136443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6B4999-0FD0-BD49-AC7D-FC25BC518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146" t="89507"/>
            <a:stretch/>
          </p:blipFill>
          <p:spPr>
            <a:xfrm>
              <a:off x="5778760" y="2478980"/>
              <a:ext cx="2310436" cy="26126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DCC7FF-4F77-6846-8FF1-643C4F55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0" t="17535" r="95795" b="68876"/>
            <a:stretch/>
          </p:blipFill>
          <p:spPr>
            <a:xfrm>
              <a:off x="5480180" y="1797697"/>
              <a:ext cx="170625" cy="43118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F41000A-11E7-434D-BD13-10EB015A8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016" b="54294"/>
            <a:stretch/>
          </p:blipFill>
          <p:spPr>
            <a:xfrm>
              <a:off x="5632143" y="1375808"/>
              <a:ext cx="2444005" cy="112859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D17B3A5-9CC8-7744-B0DC-3D9742ECEFF0}"/>
              </a:ext>
            </a:extLst>
          </p:cNvPr>
          <p:cNvSpPr txBox="1"/>
          <p:nvPr/>
        </p:nvSpPr>
        <p:spPr>
          <a:xfrm>
            <a:off x="4059198" y="4235765"/>
            <a:ext cx="4001135" cy="2103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/>
              <a:t>Predict plasma response to decrease with q</a:t>
            </a:r>
            <a:r>
              <a:rPr lang="en-US" sz="1867" baseline="-25000" dirty="0"/>
              <a:t>95</a:t>
            </a:r>
            <a:r>
              <a:rPr lang="en-US" sz="1867" dirty="0"/>
              <a:t> in DIII-D </a:t>
            </a:r>
            <a:br>
              <a:rPr lang="en-US" sz="1867" dirty="0"/>
            </a:br>
            <a:r>
              <a:rPr lang="en-US" sz="1867" dirty="0"/>
              <a:t>high-</a:t>
            </a:r>
            <a:r>
              <a:rPr lang="en-US" sz="1867" dirty="0" err="1">
                <a:latin typeface="Symbol" pitchFamily="2" charset="2"/>
              </a:rPr>
              <a:t>b</a:t>
            </a:r>
            <a:r>
              <a:rPr lang="en-US" sz="1867" baseline="-25000" dirty="0" err="1"/>
              <a:t>p</a:t>
            </a:r>
            <a:r>
              <a:rPr lang="en-US" sz="1867" dirty="0"/>
              <a:t> experiments</a:t>
            </a:r>
            <a:br>
              <a:rPr lang="en-US" sz="1867" dirty="0"/>
            </a:br>
            <a:r>
              <a:rPr lang="en-US" sz="1067" dirty="0"/>
              <a:t> </a:t>
            </a:r>
            <a:endParaRPr lang="en-US" sz="1867" dirty="0"/>
          </a:p>
          <a:p>
            <a:pPr marL="615935" lvl="1" indent="-230712">
              <a:buFont typeface="Arial" panose="020B0604020202020204" pitchFamily="34" charset="0"/>
              <a:buChar char="•"/>
            </a:pPr>
            <a:r>
              <a:rPr lang="en-US" sz="1600" i="1" dirty="0"/>
              <a:t>May explain difficulty in achieving ELM suppression</a:t>
            </a:r>
          </a:p>
          <a:p>
            <a:pPr marL="615935" lvl="1" indent="-230712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To be explored on future DIII-D and EAST experiments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8B41DD-27B9-8343-8570-F48E76B58F9A}"/>
              </a:ext>
            </a:extLst>
          </p:cNvPr>
          <p:cNvCxnSpPr>
            <a:cxnSpLocks/>
          </p:cNvCxnSpPr>
          <p:nvPr/>
        </p:nvCxnSpPr>
        <p:spPr>
          <a:xfrm>
            <a:off x="4160080" y="914400"/>
            <a:ext cx="0" cy="59436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F3B148-60AC-8144-9D46-4790B797B8FE}"/>
              </a:ext>
            </a:extLst>
          </p:cNvPr>
          <p:cNvSpPr txBox="1"/>
          <p:nvPr/>
        </p:nvSpPr>
        <p:spPr>
          <a:xfrm>
            <a:off x="4889433" y="1036797"/>
            <a:ext cx="239065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u="sng" dirty="0"/>
              <a:t>Predict-first studies</a:t>
            </a:r>
          </a:p>
        </p:txBody>
      </p:sp>
    </p:spTree>
    <p:extLst>
      <p:ext uri="{BB962C8B-B14F-4D97-AF65-F5344CB8AC3E}">
        <p14:creationId xmlns:p14="http://schemas.microsoft.com/office/powerpoint/2010/main" val="837156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/>
          <p:nvPr/>
        </p:nvPicPr>
        <p:blipFill>
          <a:blip r:embed="rId4"/>
          <a:stretch/>
        </p:blipFill>
        <p:spPr>
          <a:xfrm>
            <a:off x="1524174" y="1"/>
            <a:ext cx="9143740" cy="6857968"/>
          </a:xfrm>
          <a:prstGeom prst="rect">
            <a:avLst/>
          </a:prstGeom>
          <a:ln>
            <a:noFill/>
          </a:ln>
        </p:spPr>
      </p:pic>
      <p:pic>
        <p:nvPicPr>
          <p:cNvPr id="2" name="MAST_fast_cam_both">
            <a:hlinkClick r:id="" action="ppaction://media"/>
            <a:extLst>
              <a:ext uri="{FF2B5EF4-FFF2-40B4-BE49-F238E27FC236}">
                <a16:creationId xmlns:a16="http://schemas.microsoft.com/office/drawing/2014/main" id="{F725160F-5509-41C9-9CC4-9AE8E4C53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7287" y="3067121"/>
            <a:ext cx="2231904" cy="3156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/>
          <p:nvPr/>
        </p:nvPicPr>
        <p:blipFill>
          <a:blip r:embed="rId6"/>
          <a:stretch/>
        </p:blipFill>
        <p:spPr>
          <a:xfrm>
            <a:off x="1524174" y="1"/>
            <a:ext cx="9143740" cy="6857968"/>
          </a:xfrm>
          <a:prstGeom prst="rect">
            <a:avLst/>
          </a:prstGeom>
          <a:ln>
            <a:noFill/>
          </a:ln>
        </p:spPr>
      </p:pic>
      <p:pic>
        <p:nvPicPr>
          <p:cNvPr id="2" name="ELMvideo1_cut">
            <a:hlinkClick r:id="" action="ppaction://media"/>
            <a:extLst>
              <a:ext uri="{FF2B5EF4-FFF2-40B4-BE49-F238E27FC236}">
                <a16:creationId xmlns:a16="http://schemas.microsoft.com/office/drawing/2014/main" id="{E3BE701E-E6F1-4115-AA76-8E21B136B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7137" y="2000354"/>
            <a:ext cx="4578755" cy="3286632"/>
          </a:xfrm>
          <a:prstGeom prst="rect">
            <a:avLst/>
          </a:prstGeom>
        </p:spPr>
      </p:pic>
      <p:pic>
        <p:nvPicPr>
          <p:cNvPr id="3" name="MAST_film_n11">
            <a:hlinkClick r:id="" action="ppaction://media"/>
            <a:extLst>
              <a:ext uri="{FF2B5EF4-FFF2-40B4-BE49-F238E27FC236}">
                <a16:creationId xmlns:a16="http://schemas.microsoft.com/office/drawing/2014/main" id="{BBD5E560-87D6-44F6-8986-55955A2B7B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7975" y="2000353"/>
            <a:ext cx="4206889" cy="3286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/>
          <p:nvPr/>
        </p:nvPicPr>
        <p:blipFill>
          <a:blip r:embed="rId4"/>
          <a:stretch/>
        </p:blipFill>
        <p:spPr>
          <a:xfrm>
            <a:off x="1524174" y="1"/>
            <a:ext cx="9143740" cy="6857968"/>
          </a:xfrm>
          <a:prstGeom prst="rect">
            <a:avLst/>
          </a:prstGeom>
          <a:ln>
            <a:noFill/>
          </a:ln>
        </p:spPr>
      </p:pic>
      <p:pic>
        <p:nvPicPr>
          <p:cNvPr id="2" name="film_heatflux">
            <a:hlinkClick r:id="" action="ppaction://media"/>
            <a:extLst>
              <a:ext uri="{FF2B5EF4-FFF2-40B4-BE49-F238E27FC236}">
                <a16:creationId xmlns:a16="http://schemas.microsoft.com/office/drawing/2014/main" id="{E4B279BD-4090-4340-BBB6-E7C06B86C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7428" y="2708456"/>
            <a:ext cx="3913636" cy="3913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/>
          <p:nvPr/>
        </p:nvPicPr>
        <p:blipFill>
          <a:blip r:embed="rId4"/>
          <a:stretch/>
        </p:blipFill>
        <p:spPr>
          <a:xfrm>
            <a:off x="1524174" y="1"/>
            <a:ext cx="9143740" cy="6857968"/>
          </a:xfrm>
          <a:prstGeom prst="rect">
            <a:avLst/>
          </a:prstGeom>
          <a:ln>
            <a:noFill/>
          </a:ln>
        </p:spPr>
      </p:pic>
      <p:pic>
        <p:nvPicPr>
          <p:cNvPr id="4" name="film_heatflux">
            <a:hlinkClick r:id="" action="ppaction://media"/>
            <a:extLst>
              <a:ext uri="{FF2B5EF4-FFF2-40B4-BE49-F238E27FC236}">
                <a16:creationId xmlns:a16="http://schemas.microsoft.com/office/drawing/2014/main" id="{FBB580BD-8122-4CA3-9B6E-2C77F559AD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7428" y="2708456"/>
            <a:ext cx="3913636" cy="3913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rity">
  <a:themeElements>
    <a:clrScheme name="Custom 7">
      <a:dk1>
        <a:srgbClr val="292934"/>
      </a:dk1>
      <a:lt1>
        <a:srgbClr val="FFFFFF"/>
      </a:lt1>
      <a:dk2>
        <a:srgbClr val="D2533C"/>
      </a:dk2>
      <a:lt2>
        <a:srgbClr val="FFFFFF"/>
      </a:lt2>
      <a:accent1>
        <a:srgbClr val="FF6600"/>
      </a:accent1>
      <a:accent2>
        <a:srgbClr val="AD8F67"/>
      </a:accent2>
      <a:accent3>
        <a:srgbClr val="726056"/>
      </a:accent3>
      <a:accent4>
        <a:srgbClr val="4C5A6A"/>
      </a:accent4>
      <a:accent5>
        <a:srgbClr val="454E5C"/>
      </a:accent5>
      <a:accent6>
        <a:srgbClr val="292934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1515</Words>
  <Application>Microsoft Office PowerPoint</Application>
  <PresentationFormat>Widescreen</PresentationFormat>
  <Paragraphs>247</Paragraphs>
  <Slides>31</Slides>
  <Notes>3</Notes>
  <HiddenSlides>0</HiddenSlides>
  <MMClips>5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46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Cambria Math</vt:lpstr>
      <vt:lpstr>Helvetica</vt:lpstr>
      <vt:lpstr>Lucida Grande</vt:lpstr>
      <vt:lpstr>Symbol</vt:lpstr>
      <vt:lpstr>Times New Roman</vt:lpstr>
      <vt:lpstr>Wingdings</vt:lpstr>
      <vt:lpstr>平成明朝</vt:lpstr>
      <vt:lpstr>Tema do Office</vt:lpstr>
      <vt:lpstr>Clarity</vt:lpstr>
      <vt:lpstr>Apresentação do PowerPoint</vt:lpstr>
      <vt:lpstr>Apresentação do PowerPoint</vt:lpstr>
      <vt:lpstr>Apresentação do PowerPoint</vt:lpstr>
      <vt:lpstr>Apresentação do PowerPoint</vt:lpstr>
      <vt:lpstr>SEGWAY Integrated-Modeling Workflow Developed &amp; Applied to Predict-First MHD Modeling of Upcoming Experiments – B.C. Lyons et al. (TH/P1-8)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DIII-D 153764 Nonlinear Global MTM Simulations</vt:lpstr>
      <vt:lpstr>Apresentação do PowerPoint</vt:lpstr>
      <vt:lpstr>Relevant questions for a burning plasma campaign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Self-consistent runaway beam formation in 3D magnetic fields during radiation-driven disruptions     A. Matsuyama TH/4-2</vt:lpstr>
      <vt:lpstr>Proof-of-principle for 15MA ITER grade disruption simulation</vt:lpstr>
      <vt:lpstr>Seed electron mechanisms for D-T activation phase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Galvão</dc:creator>
  <cp:lastModifiedBy>Ricardo Galvão</cp:lastModifiedBy>
  <cp:revision>30</cp:revision>
  <dcterms:created xsi:type="dcterms:W3CDTF">2018-10-26T22:39:05Z</dcterms:created>
  <dcterms:modified xsi:type="dcterms:W3CDTF">2018-10-27T05:35:01Z</dcterms:modified>
</cp:coreProperties>
</file>