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ED99-60EA-446B-8CFB-2515470A125B}" type="datetimeFigureOut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7327-8021-4B66-9158-01286F547A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918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ED99-60EA-446B-8CFB-2515470A125B}" type="datetimeFigureOut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7327-8021-4B66-9158-01286F547A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402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ED99-60EA-446B-8CFB-2515470A125B}" type="datetimeFigureOut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7327-8021-4B66-9158-01286F547A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010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ED99-60EA-446B-8CFB-2515470A125B}" type="datetimeFigureOut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7327-8021-4B66-9158-01286F547A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192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ED99-60EA-446B-8CFB-2515470A125B}" type="datetimeFigureOut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7327-8021-4B66-9158-01286F547A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366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ED99-60EA-446B-8CFB-2515470A125B}" type="datetimeFigureOut">
              <a:rPr lang="en-IN" smtClean="0"/>
              <a:t>28-09-2018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7327-8021-4B66-9158-01286F547A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310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ED99-60EA-446B-8CFB-2515470A125B}" type="datetimeFigureOut">
              <a:rPr lang="en-IN" smtClean="0"/>
              <a:t>28-09-2018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7327-8021-4B66-9158-01286F547A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109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ED99-60EA-446B-8CFB-2515470A125B}" type="datetimeFigureOut">
              <a:rPr lang="en-IN" smtClean="0"/>
              <a:t>28-09-2018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7327-8021-4B66-9158-01286F547A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821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ED99-60EA-446B-8CFB-2515470A125B}" type="datetimeFigureOut">
              <a:rPr lang="en-IN" smtClean="0"/>
              <a:t>28-09-2018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7327-8021-4B66-9158-01286F547A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72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ED99-60EA-446B-8CFB-2515470A125B}" type="datetimeFigureOut">
              <a:rPr lang="en-IN" smtClean="0"/>
              <a:t>28-09-2018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7327-8021-4B66-9158-01286F547A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21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ED99-60EA-446B-8CFB-2515470A125B}" type="datetimeFigureOut">
              <a:rPr lang="en-IN" smtClean="0"/>
              <a:t>28-09-2018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7327-8021-4B66-9158-01286F547A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889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7ED99-60EA-446B-8CFB-2515470A125B}" type="datetimeFigureOut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07327-8021-4B66-9158-01286F547A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665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>FIP/P1-45: Baking of </a:t>
            </a:r>
            <a:r>
              <a:rPr lang="en-IN" sz="3600" dirty="0" err="1"/>
              <a:t>Aditya</a:t>
            </a:r>
            <a:r>
              <a:rPr lang="en-IN" sz="3600" dirty="0"/>
              <a:t> </a:t>
            </a:r>
            <a:r>
              <a:rPr lang="en-IN" sz="3600" dirty="0" err="1" smtClean="0"/>
              <a:t>Ugrade</a:t>
            </a:r>
            <a:r>
              <a:rPr lang="en-IN" sz="3600" dirty="0" smtClean="0"/>
              <a:t> Tokamak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r>
              <a:rPr lang="en-IN" sz="2000" dirty="0" err="1" smtClean="0"/>
              <a:t>Aditya</a:t>
            </a:r>
            <a:r>
              <a:rPr lang="en-IN" sz="2000" dirty="0" smtClean="0"/>
              <a:t>-U tokamak successfully operated prior to phase-2 diagnostic system installation.</a:t>
            </a:r>
          </a:p>
          <a:p>
            <a:r>
              <a:rPr lang="en-IN" sz="2000" dirty="0" smtClean="0"/>
              <a:t>All necessary in-vessel &amp; Ex-vessel diagnostic systems were install, its integrity/leak tightness  confirmed. </a:t>
            </a:r>
          </a:p>
          <a:p>
            <a:r>
              <a:rPr lang="en-IN" sz="2000" dirty="0" smtClean="0"/>
              <a:t>Specially designed heaters and heat insulation jackets installed on vessel, complete system commissioned with in-house developed control system.</a:t>
            </a:r>
          </a:p>
          <a:p>
            <a:r>
              <a:rPr lang="en-IN" sz="2000" dirty="0" smtClean="0"/>
              <a:t>Bake-out temperature of vessel is increased gradually from 35 C to 135 C from few min to 48 </a:t>
            </a:r>
            <a:r>
              <a:rPr lang="en-IN" sz="2000" dirty="0" err="1" smtClean="0"/>
              <a:t>Hrs</a:t>
            </a:r>
            <a:r>
              <a:rPr lang="en-IN" sz="2000" dirty="0" smtClean="0"/>
              <a:t> &amp; achieved stable bake-out operation.  </a:t>
            </a:r>
          </a:p>
          <a:p>
            <a:r>
              <a:rPr lang="en-IN" sz="2000" dirty="0" smtClean="0"/>
              <a:t>Most of the Mass 18 removed in first 12 hours of Baking, while preforming GDC carried out at 135 C after 12 hours stable temperature, Mass No. 32 was reduced in 3 order. </a:t>
            </a:r>
          </a:p>
          <a:p>
            <a:r>
              <a:rPr lang="en-IN" sz="2000" dirty="0" smtClean="0"/>
              <a:t>In this paper, the  technical challenges faced during installation , commissioning  of baking system in </a:t>
            </a:r>
            <a:r>
              <a:rPr lang="en-IN" sz="2000" dirty="0" err="1" smtClean="0"/>
              <a:t>Aditya</a:t>
            </a:r>
            <a:r>
              <a:rPr lang="en-IN" sz="2000" dirty="0" smtClean="0"/>
              <a:t>-U tokamak presented in brief. </a:t>
            </a:r>
          </a:p>
        </p:txBody>
      </p:sp>
    </p:spTree>
    <p:extLst>
      <p:ext uri="{BB962C8B-B14F-4D97-AF65-F5344CB8AC3E}">
        <p14:creationId xmlns:p14="http://schemas.microsoft.com/office/powerpoint/2010/main" val="396549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585858"/>
      </a:dk1>
      <a:lt1>
        <a:sysClr val="window" lastClr="F5F5F5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FIP/P1-45: Baking of Aditya Ugrade Tokamak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Baking of Aditya Upgrade tokamak - Aditya U tokamak successfully operated prior to phase-2 plasma operation. All necess</dc:title>
  <dc:creator>IPR</dc:creator>
  <cp:lastModifiedBy>IPR</cp:lastModifiedBy>
  <cp:revision>8</cp:revision>
  <dcterms:created xsi:type="dcterms:W3CDTF">2018-09-28T08:26:02Z</dcterms:created>
  <dcterms:modified xsi:type="dcterms:W3CDTF">2018-09-28T10:10:20Z</dcterms:modified>
</cp:coreProperties>
</file>