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36A87-18D3-429E-B367-E6D99081913F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636E5-3468-49DF-BBB8-F3F36F483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lated imag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6800" cy="914400"/>
          </a:xfrm>
          <a:prstGeom prst="rect">
            <a:avLst/>
          </a:prstGeom>
          <a:noFill/>
        </p:spPr>
      </p:pic>
      <p:pic>
        <p:nvPicPr>
          <p:cNvPr id="5" name="Picture 2" descr="Image result for brn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1"/>
            <a:ext cx="990600" cy="956410"/>
          </a:xfrm>
          <a:prstGeom prst="rect">
            <a:avLst/>
          </a:prstGeom>
          <a:noFill/>
        </p:spPr>
      </p:pic>
      <p:pic>
        <p:nvPicPr>
          <p:cNvPr id="6" name="Picture 5" descr="C:\Users\Administrator\Desktop\Publication1.jpg"/>
          <p:cNvPicPr>
            <a:picLocks noChangeAspect="1" noChangeArrowheads="1"/>
          </p:cNvPicPr>
          <p:nvPr/>
        </p:nvPicPr>
        <p:blipFill>
          <a:blip r:embed="rId4" cstate="print"/>
          <a:srcRect l="45833" t="30749" b="30749"/>
          <a:stretch>
            <a:fillRect/>
          </a:stretch>
        </p:blipFill>
        <p:spPr bwMode="auto">
          <a:xfrm>
            <a:off x="2971800" y="66822"/>
            <a:ext cx="3352800" cy="618978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124200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Gyrotron with quasi optical internal mode converters and transmission line components compatible to 1MW/long pulse operation has been demonstrated.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Issue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cards related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chemical vapour deposition(CVD) vacuum barrier window compatible to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high power microwave transmission 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being currently addressed.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Limitation of using CVD windows mounted on ITER like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reactor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grade demos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radio active damages over long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operation.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Research and development of reliable high power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gyrotrons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transmission line components for reactor grade machines.</a:t>
            </a:r>
          </a:p>
          <a:p>
            <a:pPr algn="just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Studies related to UHV compatible mechanical seals (without use of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CVD vacuum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barriers windows) mounted on ITER like machines with differential pumping.</a:t>
            </a:r>
          </a:p>
          <a:p>
            <a:pPr algn="just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786825"/>
            <a:ext cx="72390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PERFORMANCE OF TRANSMISSION LINE SYSTEM</a:t>
            </a:r>
            <a:r>
              <a:rPr lang="en-US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 42±0.2GHz FOR AN INDIGEOUS GYROTRON SYSTEM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449872"/>
            <a:ext cx="8229600" cy="1255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manuscript development and fabrication of mechanical seals compatible to high vacuum has been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tested and can be deployed with differential pumping.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 effective optimization of fabrication tolerances on transmission line components has been addressed in current endeavor.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1447800"/>
            <a:ext cx="70104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Current status of Research and Development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fusion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community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5117068"/>
            <a:ext cx="7010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Our Contribution in fusion community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174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CHARUSAT</dc:creator>
  <cp:lastModifiedBy>CHARUSAT</cp:lastModifiedBy>
  <cp:revision>34</cp:revision>
  <dcterms:created xsi:type="dcterms:W3CDTF">2018-09-20T10:45:15Z</dcterms:created>
  <dcterms:modified xsi:type="dcterms:W3CDTF">2018-09-27T07:35:53Z</dcterms:modified>
</cp:coreProperties>
</file>