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950D497-DC63-834F-AE2D-DF4AD157B045}">
          <p14:sldIdLst>
            <p14:sldId id="31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FF2D"/>
    <a:srgbClr val="F847F9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>
        <p:scale>
          <a:sx n="130" d="100"/>
          <a:sy n="130" d="100"/>
        </p:scale>
        <p:origin x="-99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CD3CF63-7E75-E343-AD8A-06FF91415124}" type="datetime1">
              <a:rPr lang="en-US" smtClean="0">
                <a:latin typeface="Arial" panose="020B0604020202020204" pitchFamily="34" charset="0"/>
              </a:rPr>
              <a:t>26/09/18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E86FA9FE-AAC7-4047-9616-17E846AFB6D8}" type="datetime1">
              <a:rPr lang="en-US" smtClean="0"/>
              <a:t>26/09/18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s-ES_tradnl" smtClean="0"/>
              <a:t>J. P. S. Bizarro | FEC 2016 | Kyoto | 26 Nov. 2014 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s-ES_tradnl" smtClean="0"/>
              <a:t>J. P. S. Bizarro | FEC 2016 | Kyoto | 26 Nov. 2014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4" y="116632"/>
            <a:ext cx="7005458" cy="457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1600" dirty="0" smtClean="0"/>
              <a:t>Bizarro, </a:t>
            </a:r>
            <a:r>
              <a:rPr lang="en-GB" sz="1600" dirty="0" err="1" smtClean="0"/>
              <a:t>Ven</a:t>
            </a:r>
            <a:r>
              <a:rPr lang="en-GB" sz="1600" dirty="0" err="1" smtClean="0"/>
              <a:t>âncio</a:t>
            </a:r>
            <a:r>
              <a:rPr lang="en-GB" sz="1600" dirty="0" smtClean="0"/>
              <a:t> </a:t>
            </a:r>
            <a:r>
              <a:rPr lang="en-GB" sz="1600" dirty="0" smtClean="0"/>
              <a:t>and </a:t>
            </a:r>
            <a:r>
              <a:rPr lang="en-GB" sz="1600" dirty="0" err="1" smtClean="0"/>
              <a:t>Vilela</a:t>
            </a:r>
            <a:r>
              <a:rPr lang="en-GB" sz="1600" dirty="0" smtClean="0"/>
              <a:t> Mendes (TH/</a:t>
            </a:r>
            <a:r>
              <a:rPr lang="en-GB" sz="1600" dirty="0" smtClean="0"/>
              <a:t>P7-</a:t>
            </a:r>
            <a:r>
              <a:rPr lang="en-GB" sz="1600" dirty="0" smtClean="0"/>
              <a:t>15</a:t>
            </a:r>
            <a:r>
              <a:rPr lang="en-GB" sz="1600" dirty="0" smtClean="0"/>
              <a:t>)</a:t>
            </a:r>
            <a:r>
              <a:rPr lang="en-GB" sz="1600" dirty="0" smtClean="0"/>
              <a:t>: </a:t>
            </a:r>
            <a:r>
              <a:rPr lang="en-GB" sz="1600" dirty="0" smtClean="0"/>
              <a:t>Exact conservative solutions of fluid models for the scrape-off layer as the ancestors of blobs?  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8276" y="6545237"/>
            <a:ext cx="8240228" cy="268139"/>
          </a:xfrm>
        </p:spPr>
        <p:txBody>
          <a:bodyPr/>
          <a:lstStyle/>
          <a:p>
            <a:pPr algn="r"/>
            <a:r>
              <a:rPr lang="es-ES_tradnl" dirty="0" smtClean="0"/>
              <a:t>J. P. S. Bizarro | FEC </a:t>
            </a:r>
            <a:r>
              <a:rPr lang="es-ES_tradnl" dirty="0" smtClean="0"/>
              <a:t>2018 </a:t>
            </a:r>
            <a:r>
              <a:rPr lang="es-ES_tradnl" dirty="0" smtClean="0"/>
              <a:t>| </a:t>
            </a:r>
            <a:r>
              <a:rPr lang="es-ES_tradnl" dirty="0" err="1" smtClean="0"/>
              <a:t>Gandhinagar</a:t>
            </a:r>
            <a:r>
              <a:rPr lang="es-ES_tradnl" dirty="0" smtClean="0"/>
              <a:t> | 22-27 </a:t>
            </a:r>
            <a:r>
              <a:rPr lang="es-ES_tradnl" dirty="0" smtClean="0"/>
              <a:t>Oct. </a:t>
            </a:r>
            <a:r>
              <a:rPr lang="es-ES_tradnl" dirty="0" smtClean="0"/>
              <a:t>2018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165013"/>
            <a:ext cx="1368171" cy="383667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052736"/>
            <a:ext cx="4860032" cy="5904656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Analytical solutions of the travelling-wave type have been </a:t>
            </a:r>
            <a:r>
              <a:rPr lang="en-US" sz="2000" dirty="0" smtClean="0"/>
              <a:t>obtained for </a:t>
            </a:r>
            <a:r>
              <a:rPr lang="en-US" sz="2000" dirty="0" smtClean="0"/>
              <a:t>the conservative part of a standard two-field (density plus </a:t>
            </a:r>
            <a:r>
              <a:rPr lang="en-US" sz="2000" dirty="0" err="1" smtClean="0"/>
              <a:t>vorticity</a:t>
            </a:r>
            <a:r>
              <a:rPr lang="en-US" sz="2000" dirty="0" smtClean="0"/>
              <a:t>) 2D model of the SOL.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It is conjectured these </a:t>
            </a:r>
            <a:r>
              <a:rPr lang="en-US" sz="2000" dirty="0" smtClean="0"/>
              <a:t>might be the conservative ancestors of </a:t>
            </a:r>
            <a:r>
              <a:rPr lang="en-US" sz="2000" dirty="0" smtClean="0"/>
              <a:t>blobs seen in experiments and simulations. </a:t>
            </a:r>
          </a:p>
          <a:p>
            <a:pPr algn="just"/>
            <a:endParaRPr lang="en-US" sz="2000" dirty="0"/>
          </a:p>
          <a:p>
            <a:pPr algn="just">
              <a:buFont typeface="Arial"/>
              <a:buChar char="•"/>
            </a:pPr>
            <a:r>
              <a:rPr lang="en-US" sz="2000" dirty="0" smtClean="0"/>
              <a:t>Numerical simulations of the full model (accounting also for diffusion, parallel losses and sources) seem to support this conjecture, with the conservative, blob</a:t>
            </a:r>
            <a:r>
              <a:rPr lang="en-US" sz="2000" dirty="0"/>
              <a:t>-like </a:t>
            </a:r>
            <a:r>
              <a:rPr lang="en-US" sz="2000" dirty="0" smtClean="0"/>
              <a:t>initial </a:t>
            </a:r>
            <a:r>
              <a:rPr lang="en-US" sz="2000" dirty="0" smtClean="0"/>
              <a:t>solution being distorted, but surviving the full, non-conservative dynamics. </a:t>
            </a:r>
          </a:p>
          <a:p>
            <a:pPr algn="just"/>
            <a:endParaRPr lang="en-US" sz="2000" dirty="0"/>
          </a:p>
          <a:p>
            <a:pPr algn="just"/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652120" y="5807005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Snapshots with contour plots of the </a:t>
            </a:r>
            <a:r>
              <a:rPr lang="en-US" dirty="0" smtClean="0"/>
              <a:t>log density, </a:t>
            </a:r>
            <a:r>
              <a:rPr lang="en-US" dirty="0" err="1" smtClean="0"/>
              <a:t>vorticity</a:t>
            </a:r>
            <a:r>
              <a:rPr lang="en-US" dirty="0" smtClean="0"/>
              <a:t> and potential </a:t>
            </a:r>
            <a:endParaRPr lang="en-US" dirty="0"/>
          </a:p>
        </p:txBody>
      </p:sp>
      <p:pic>
        <p:nvPicPr>
          <p:cNvPr id="3" name="Picture 2" descr="Fig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693" y="692696"/>
            <a:ext cx="3109763" cy="508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5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157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Bizarro, Venâncio and Vilela Mendes (TH/P7-15): Exact conservative solutions of fluid models for the scrape-off layer as the ancestors of blobs?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João P. S. Bizarro</cp:lastModifiedBy>
  <cp:revision>167</cp:revision>
  <cp:lastPrinted>2014-10-16T14:51:28Z</cp:lastPrinted>
  <dcterms:created xsi:type="dcterms:W3CDTF">2014-10-27T16:40:37Z</dcterms:created>
  <dcterms:modified xsi:type="dcterms:W3CDTF">2018-09-26T08:41:44Z</dcterms:modified>
</cp:coreProperties>
</file>