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81000"/>
            <a:ext cx="89916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AUTOMATED TESTING OF ITER DIAGNOSTICS SCIENTIFIC </a:t>
            </a:r>
            <a:r>
              <a:rPr lang="en-GB" sz="2200" dirty="0" smtClean="0"/>
              <a:t>INSTRUMENTATION</a:t>
            </a:r>
          </a:p>
          <a:p>
            <a:endParaRPr lang="en-US" dirty="0"/>
          </a:p>
          <a:p>
            <a:r>
              <a:rPr lang="en-US" sz="2000" dirty="0" smtClean="0"/>
              <a:t>Summary of main achievements: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I&amp;C development methodology established and implemented.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Acceptance test scenarios and procedures defined and manual execution performed. All functional and performance aspects tested.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Test results are documented in compliance matrix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Manual testing of complex diagnostics is very time consuming  and error prone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Identified need for automated testing and test automation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Main difficulties for function and procedures testing  are the set-up of the test conditions implying a well defined test sequence.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Other difficulties include exception handling in case of system errors.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System identification will allow to evaluate the status of the system thereby allowing to take best course of action in a set of given circumstances</a:t>
            </a:r>
            <a:r>
              <a:rPr lang="en-US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Developed concept for automated testing of functions and procedures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Automated testing is based on CODAC framework which supports state machines (SNL) and scripting (based on </a:t>
            </a:r>
            <a:r>
              <a:rPr lang="en-US" sz="2000" smtClean="0"/>
              <a:t>python).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36732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152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Simrock Stefan</dc:creator>
  <cp:lastModifiedBy>Simrock Stefan</cp:lastModifiedBy>
  <cp:revision>8</cp:revision>
  <dcterms:created xsi:type="dcterms:W3CDTF">2006-08-16T00:00:00Z</dcterms:created>
  <dcterms:modified xsi:type="dcterms:W3CDTF">2018-09-28T14:28:05Z</dcterms:modified>
</cp:coreProperties>
</file>