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2" r:id="rId2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FF"/>
    <a:srgbClr val="7330A5"/>
    <a:srgbClr val="007434"/>
    <a:srgbClr val="EDB021"/>
    <a:srgbClr val="EE00FF"/>
    <a:srgbClr val="63497B"/>
    <a:srgbClr val="249036"/>
    <a:srgbClr val="4F6B49"/>
    <a:srgbClr val="739A6B"/>
    <a:srgbClr val="FDF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 autoAdjust="0"/>
    <p:restoredTop sz="86378" autoAdjust="0"/>
  </p:normalViewPr>
  <p:slideViewPr>
    <p:cSldViewPr showGuides="1">
      <p:cViewPr varScale="1">
        <p:scale>
          <a:sx n="114" d="100"/>
          <a:sy n="114" d="100"/>
        </p:scale>
        <p:origin x="9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27/09/2018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3" tIns="47711" rIns="95423" bIns="4771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5423" tIns="47711" rIns="95423" bIns="4771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5423" tIns="47711" rIns="95423" bIns="4771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60" y="44624"/>
            <a:ext cx="10464000" cy="869776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0000"/>
            <a:ext cx="11520000" cy="4968552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000" y="6545238"/>
            <a:ext cx="11520000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C. Theiler | 2nd IAEA Divertor Meeting, Suzhou | 13.11.2017 | Page 1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687" y="188640"/>
            <a:ext cx="610929" cy="54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/>
              <a:t>C. Theiler | 2nd IAEA Divertor Meeting, Suzhou | 13.11.2017 | Page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5D49F3-2AAB-6643-A4D0-F3AE9A3BB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659" y="2420888"/>
            <a:ext cx="3077165" cy="402059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403804-9F0E-264C-BB97-AF439A2A8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963" y="3212976"/>
            <a:ext cx="4280445" cy="345561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785026" y="5448126"/>
            <a:ext cx="24316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[1] C. Theiler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et al.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,     </a:t>
            </a:r>
          </a:p>
          <a:p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     IAEA - EX/P1-19</a:t>
            </a:r>
          </a:p>
          <a:p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[2] J. Harrison </a:t>
            </a:r>
            <a:r>
              <a:rPr lang="en-US" sz="1600" i="1" dirty="0">
                <a:solidFill>
                  <a:srgbClr val="0000FF"/>
                </a:solidFill>
                <a:latin typeface="Arial"/>
                <a:cs typeface="Arial"/>
              </a:rPr>
              <a:t>et al.</a:t>
            </a:r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</a:p>
          <a:p>
            <a:r>
              <a:rPr lang="en-US" sz="1600" dirty="0">
                <a:solidFill>
                  <a:srgbClr val="0000FF"/>
                </a:solidFill>
                <a:latin typeface="Arial"/>
                <a:cs typeface="Arial"/>
              </a:rPr>
              <a:t>     ready to submit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35359" y="44624"/>
            <a:ext cx="9649073" cy="869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000" dirty="0"/>
              <a:t>Alternative </a:t>
            </a:r>
            <a:r>
              <a:rPr lang="en-US" sz="3000" dirty="0" err="1"/>
              <a:t>divertor</a:t>
            </a:r>
            <a:r>
              <a:rPr lang="en-US" sz="3000" dirty="0"/>
              <a:t> detachment studies extended to </a:t>
            </a:r>
            <a:r>
              <a:rPr lang="en-US" sz="3000" dirty="0" err="1"/>
              <a:t>ELMy</a:t>
            </a:r>
            <a:r>
              <a:rPr lang="en-US" sz="3000" dirty="0"/>
              <a:t> H-mode on TCV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35360" y="1014533"/>
            <a:ext cx="4752528" cy="2427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H-mode power threshold on TCV weakly dependent on geometry for Standard, X-, Super-X, and Snowflake </a:t>
            </a:r>
          </a:p>
          <a:p>
            <a:r>
              <a:rPr lang="en-US" sz="1800" dirty="0"/>
              <a:t>Partial detachment achieved using N</a:t>
            </a:r>
            <a:r>
              <a:rPr lang="en-US" sz="1800" baseline="-25000" dirty="0"/>
              <a:t>2</a:t>
            </a:r>
            <a:r>
              <a:rPr lang="en-US" sz="1800" dirty="0"/>
              <a:t> seeding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345896"/>
            <a:ext cx="2255441" cy="479208"/>
          </a:xfrm>
          <a:prstGeom prst="rect">
            <a:avLst/>
          </a:prstGeom>
        </p:spPr>
      </p:pic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E381290-7987-8C49-8F88-844ADAA82A9C}"/>
              </a:ext>
            </a:extLst>
          </p:cNvPr>
          <p:cNvSpPr txBox="1">
            <a:spLocks/>
          </p:cNvSpPr>
          <p:nvPr/>
        </p:nvSpPr>
        <p:spPr>
          <a:xfrm>
            <a:off x="5303912" y="1014533"/>
            <a:ext cx="6212001" cy="284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ELMy</a:t>
            </a:r>
            <a:r>
              <a:rPr lang="en-US" sz="1800" dirty="0"/>
              <a:t> H-mode detachment extended to X-, and Super-X</a:t>
            </a:r>
          </a:p>
          <a:p>
            <a:r>
              <a:rPr lang="en-US" sz="1800" dirty="0"/>
              <a:t>Movement of impurity radiation front 20% slower in Super-X case</a:t>
            </a:r>
          </a:p>
          <a:p>
            <a:r>
              <a:rPr lang="en-US" sz="1800" dirty="0"/>
              <a:t>Stronger drop in target </a:t>
            </a:r>
            <a:r>
              <a:rPr lang="en-US" sz="1800" dirty="0" err="1"/>
              <a:t>j</a:t>
            </a:r>
            <a:r>
              <a:rPr lang="en-US" sz="1800" baseline="-25000" dirty="0" err="1"/>
              <a:t>sat</a:t>
            </a:r>
            <a:r>
              <a:rPr lang="en-US" sz="1800" dirty="0"/>
              <a:t> for X-</a:t>
            </a:r>
            <a:r>
              <a:rPr lang="en-US" sz="1800" dirty="0" err="1"/>
              <a:t>Divertor</a:t>
            </a:r>
            <a:endParaRPr lang="en-US" sz="1800" dirty="0"/>
          </a:p>
          <a:p>
            <a:r>
              <a:rPr lang="en-US" sz="1800" dirty="0"/>
              <a:t>As in L-mode, radiation in outer leg increases by ≈50% in X-</a:t>
            </a:r>
            <a:r>
              <a:rPr lang="en-US" sz="1800" dirty="0" err="1"/>
              <a:t>Divertor</a:t>
            </a:r>
            <a:r>
              <a:rPr lang="en-US" sz="1800" dirty="0"/>
              <a:t>, but absolute level is low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Extend studies next to higher </a:t>
            </a:r>
            <a:r>
              <a:rPr lang="en-US" sz="1400" dirty="0" err="1"/>
              <a:t>P</a:t>
            </a:r>
            <a:r>
              <a:rPr lang="en-US" sz="1400" baseline="-25000" dirty="0" err="1"/>
              <a:t>sol</a:t>
            </a:r>
            <a:r>
              <a:rPr lang="en-US" sz="1400" dirty="0"/>
              <a:t> and baffled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194696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17693</TotalTime>
  <Words>119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Microsoft Office User</cp:lastModifiedBy>
  <cp:revision>1407</cp:revision>
  <cp:lastPrinted>2017-11-02T09:49:27Z</cp:lastPrinted>
  <dcterms:created xsi:type="dcterms:W3CDTF">2014-10-27T16:36:40Z</dcterms:created>
  <dcterms:modified xsi:type="dcterms:W3CDTF">2018-09-27T20:58:08Z</dcterms:modified>
</cp:coreProperties>
</file>