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9" r:id="rId2"/>
  </p:sldIdLst>
  <p:sldSz cx="9144000" cy="6858000" type="screen4x3"/>
  <p:notesSz cx="6731000" cy="9855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2DAAFF"/>
    <a:srgbClr val="66FF33"/>
    <a:srgbClr val="0099FF"/>
    <a:srgbClr val="3399FF"/>
    <a:srgbClr val="6699FF"/>
    <a:srgbClr val="FF0000"/>
    <a:srgbClr val="AF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63" autoAdjust="0"/>
  </p:normalViewPr>
  <p:slideViewPr>
    <p:cSldViewPr snapToObjects="1">
      <p:cViewPr varScale="1">
        <p:scale>
          <a:sx n="117" d="100"/>
          <a:sy n="117" d="100"/>
        </p:scale>
        <p:origin x="-193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3228" y="-84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E943B-653E-4D3B-AAAF-92FDF1885D4D}" type="datetimeFigureOut">
              <a:rPr lang="de-DE" smtClean="0"/>
              <a:t>26.09.2018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61488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B0028-3F14-41A6-8112-6DF1F67B9A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9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6012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1488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E4DC547-FA6F-4258-8E3B-28E1F2DF2C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588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45237"/>
            <a:ext cx="8240228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M. Mayer | PFMC 2015 | Aix-en-Provence | 21.5.2015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66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45237"/>
            <a:ext cx="8240228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M. Mayer | PFMC 2015 | Aix-en-Provence | 21.5.2015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73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 userDrawn="1"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5200"/>
            <a:ext cx="458197" cy="465708"/>
          </a:xfrm>
          <a:prstGeom prst="rect">
            <a:avLst/>
          </a:prstGeom>
        </p:spPr>
      </p:pic>
      <p:pic>
        <p:nvPicPr>
          <p:cNvPr id="11" name="Picture 10" descr="JET(3,78,162)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10" y="6453336"/>
            <a:ext cx="748390" cy="296819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611560" y="6469378"/>
            <a:ext cx="8240228" cy="26813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GB" dirty="0" smtClean="0"/>
              <a:t>M. Mayer | </a:t>
            </a:r>
            <a:r>
              <a:rPr lang="en-GB" dirty="0" smtClean="0"/>
              <a:t>IAEA FEC</a:t>
            </a:r>
            <a:r>
              <a:rPr lang="en-GB" baseline="0" dirty="0" smtClean="0"/>
              <a:t> Conference</a:t>
            </a:r>
            <a:r>
              <a:rPr lang="en-GB" dirty="0" smtClean="0"/>
              <a:t> </a:t>
            </a:r>
            <a:r>
              <a:rPr lang="en-GB" dirty="0" smtClean="0"/>
              <a:t>| </a:t>
            </a:r>
            <a:r>
              <a:rPr lang="en-GB" dirty="0" smtClean="0"/>
              <a:t>22.-27.10.2018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457199" y="76200"/>
            <a:ext cx="8579197" cy="97653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Erosion/Deposition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in the JET Divertor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the ITER-like Wall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Campaigns</a:t>
            </a: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755576" y="4293096"/>
            <a:ext cx="7577780" cy="176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9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 smtClean="0"/>
              <a:t>Erosion/Deposition in the </a:t>
            </a:r>
            <a:r>
              <a:rPr lang="en-GB" dirty="0" smtClean="0"/>
              <a:t>JET divertor </a:t>
            </a:r>
            <a:r>
              <a:rPr lang="en-GB" dirty="0" smtClean="0"/>
              <a:t>studied using marker tiles</a:t>
            </a:r>
          </a:p>
          <a:p>
            <a:pPr marL="285750" indent="-285750">
              <a:lnSpc>
                <a:spcPct val="120000"/>
              </a:lnSpc>
              <a:spcBef>
                <a:spcPts val="9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 smtClean="0"/>
              <a:t>Decrease of material deposition rate by factor 4-9 compared to JET-C</a:t>
            </a:r>
          </a:p>
          <a:p>
            <a:pPr marL="285750" indent="-285750">
              <a:lnSpc>
                <a:spcPct val="120000"/>
              </a:lnSpc>
              <a:spcBef>
                <a:spcPts val="9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 smtClean="0"/>
              <a:t>Decrease of D retention by factor 10-20 compared to JET-C</a:t>
            </a:r>
          </a:p>
          <a:p>
            <a:pPr marL="285750" indent="-285750">
              <a:lnSpc>
                <a:spcPct val="120000"/>
              </a:lnSpc>
              <a:spcBef>
                <a:spcPts val="9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2"/>
                </a:solidFill>
              </a:rPr>
              <a:t>Confirmed in all three ILW campaigns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47044"/>
              </p:ext>
            </p:extLst>
          </p:nvPr>
        </p:nvGraphicFramePr>
        <p:xfrm>
          <a:off x="3995936" y="2049752"/>
          <a:ext cx="5042241" cy="166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963"/>
                <a:gridCol w="1311166"/>
                <a:gridCol w="1311166"/>
                <a:gridCol w="1140946"/>
              </a:tblGrid>
              <a:tr h="41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Campaign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(g)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(g)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(g)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ILW-1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US" sz="1800" kern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ILW-2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kern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ILW-3</a:t>
                      </a:r>
                      <a:endParaRPr lang="en-US" sz="1800" kern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800" kern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kern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uppieren 3"/>
          <p:cNvGrpSpPr/>
          <p:nvPr/>
        </p:nvGrpSpPr>
        <p:grpSpPr>
          <a:xfrm>
            <a:off x="52979" y="1685273"/>
            <a:ext cx="4157300" cy="2463807"/>
            <a:chOff x="52979" y="1314451"/>
            <a:chExt cx="4157300" cy="2463807"/>
          </a:xfrm>
        </p:grpSpPr>
        <p:sp>
          <p:nvSpPr>
            <p:cNvPr id="6" name="Textfeld 5"/>
            <p:cNvSpPr txBox="1"/>
            <p:nvPr/>
          </p:nvSpPr>
          <p:spPr>
            <a:xfrm>
              <a:off x="398504" y="1402258"/>
              <a:ext cx="225891" cy="32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400" dirty="0" smtClean="0"/>
                <a:t>0</a:t>
              </a:r>
              <a:endParaRPr lang="en-US" sz="3400" dirty="0"/>
            </a:p>
          </p:txBody>
        </p:sp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979" y="1314451"/>
              <a:ext cx="4157300" cy="245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816"/>
            <a:stretch/>
          </p:blipFill>
          <p:spPr bwMode="auto">
            <a:xfrm>
              <a:off x="52980" y="1314451"/>
              <a:ext cx="3709124" cy="245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790020" y="2633829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92548" y="2699377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11884" y="2773330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429539" y="2833836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082141" y="1671450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234615" y="2700651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88309" y="3470480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32049" y="2414493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947206" y="3470481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75016" y="2585474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707109" y="1785806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34125" y="1402622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feld 66"/>
          <p:cNvSpPr txBox="1"/>
          <p:nvPr/>
        </p:nvSpPr>
        <p:spPr>
          <a:xfrm>
            <a:off x="1115616" y="1340768"/>
            <a:ext cx="1881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JET ILW divertor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4716016" y="1340768"/>
            <a:ext cx="366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Deposition in the JET ILW divertor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_quer_Farbe">
  <a:themeElements>
    <a:clrScheme name="folie_quer_Farb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lie_quer_Farb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olie_quer_Far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quer_Far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_quer_Far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quer_Far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quer_Far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quer_Far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quer_Far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Office\Vorlagen\IPP Garching\folie_quer_Farbe.pot</Template>
  <TotalTime>0</TotalTime>
  <Words>88</Words>
  <Application>Microsoft Office PowerPoint</Application>
  <PresentationFormat>Bildschirmpräsentation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folie_quer_Farbe</vt:lpstr>
      <vt:lpstr>PowerPoint-Präsentation</vt:lpstr>
    </vt:vector>
  </TitlesOfParts>
  <Company>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mam</dc:creator>
  <cp:lastModifiedBy>Mayer, Matej</cp:lastModifiedBy>
  <cp:revision>1367</cp:revision>
  <cp:lastPrinted>2004-02-02T17:25:11Z</cp:lastPrinted>
  <dcterms:created xsi:type="dcterms:W3CDTF">2002-04-15T15:15:24Z</dcterms:created>
  <dcterms:modified xsi:type="dcterms:W3CDTF">2018-09-26T14:58:55Z</dcterms:modified>
</cp:coreProperties>
</file>