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82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869-A709-4846-B42A-31580F20EEB1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DE53-CAD7-499F-906B-CD69DB0F1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35302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869-A709-4846-B42A-31580F20EEB1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DE53-CAD7-499F-906B-CD69DB0F1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2209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869-A709-4846-B42A-31580F20EEB1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DE53-CAD7-499F-906B-CD69DB0F1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3100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869-A709-4846-B42A-31580F20EEB1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DE53-CAD7-499F-906B-CD69DB0F1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68020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869-A709-4846-B42A-31580F20EEB1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DE53-CAD7-499F-906B-CD69DB0F1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2087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869-A709-4846-B42A-31580F20EEB1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DE53-CAD7-499F-906B-CD69DB0F1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0853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869-A709-4846-B42A-31580F20EEB1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DE53-CAD7-499F-906B-CD69DB0F1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1671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869-A709-4846-B42A-31580F20EEB1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DE53-CAD7-499F-906B-CD69DB0F1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0682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869-A709-4846-B42A-31580F20EEB1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DE53-CAD7-499F-906B-CD69DB0F1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777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869-A709-4846-B42A-31580F20EEB1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DE53-CAD7-499F-906B-CD69DB0F1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283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C8869-A709-4846-B42A-31580F20EEB1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79DE53-CAD7-499F-906B-CD69DB0F1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682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C8869-A709-4846-B42A-31580F20EEB1}" type="datetimeFigureOut">
              <a:rPr lang="ru-RU" smtClean="0"/>
              <a:t>28.09.2018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79DE53-CAD7-499F-906B-CD69DB0F1BF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6254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kiae.ru/index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logo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3680" y="188640"/>
            <a:ext cx="558800" cy="723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217937" y="-12727"/>
            <a:ext cx="70264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hangingPunct="0"/>
            <a:r>
              <a:rPr lang="en-US" sz="2400" b="1" dirty="0"/>
              <a:t>Development of DEMO-FNS fueling systems </a:t>
            </a:r>
            <a:r>
              <a:rPr lang="en-US" sz="2400" b="1" dirty="0" smtClean="0"/>
              <a:t>and modeling </a:t>
            </a:r>
            <a:r>
              <a:rPr lang="en-US" sz="2400" b="1" dirty="0"/>
              <a:t>hydrogen isotopes distribution via </a:t>
            </a:r>
            <a:endParaRPr lang="en-US" sz="2400" b="1" dirty="0" smtClean="0"/>
          </a:p>
          <a:p>
            <a:pPr hangingPunct="0"/>
            <a:r>
              <a:rPr lang="en-US" sz="2400" b="1" dirty="0" smtClean="0"/>
              <a:t>«FC-FNS» simulation </a:t>
            </a:r>
            <a:r>
              <a:rPr lang="en-US" sz="2400" b="1" dirty="0"/>
              <a:t>code</a:t>
            </a:r>
            <a:endParaRPr lang="ru-RU" sz="24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210471" y="1124744"/>
            <a:ext cx="72738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S</a:t>
            </a:r>
            <a:r>
              <a:rPr lang="en-US" sz="2000" i="1" dirty="0"/>
              <a:t>. </a:t>
            </a:r>
            <a:r>
              <a:rPr lang="en-US" sz="2000" i="1" dirty="0" err="1" smtClean="0"/>
              <a:t>Anan’ev</a:t>
            </a:r>
            <a:r>
              <a:rPr lang="en-US" sz="2000" i="1" dirty="0" smtClean="0"/>
              <a:t>, </a:t>
            </a:r>
            <a:r>
              <a:rPr lang="en-US" sz="2000" i="1" dirty="0"/>
              <a:t>B. </a:t>
            </a:r>
            <a:r>
              <a:rPr lang="en-US" sz="2000" i="1" dirty="0" err="1" smtClean="0"/>
              <a:t>Kuteev</a:t>
            </a:r>
            <a:r>
              <a:rPr lang="en-US" sz="2000" i="1" dirty="0" smtClean="0"/>
              <a:t>, A</a:t>
            </a:r>
            <a:r>
              <a:rPr lang="en-US" sz="2000" i="1" dirty="0"/>
              <a:t>. </a:t>
            </a:r>
            <a:r>
              <a:rPr lang="en-US" sz="2000" i="1" dirty="0" err="1" smtClean="0"/>
              <a:t>Spitsyn</a:t>
            </a:r>
            <a:endParaRPr lang="ru-RU" sz="2000" i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402772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smtClean="0">
                <a:solidFill>
                  <a:srgbClr val="FF0000"/>
                </a:solidFill>
              </a:rPr>
              <a:t>FIP/P7-3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504" y="1483905"/>
            <a:ext cx="8928992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spcBef>
                <a:spcPts val="6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The report is a conceptual diagram of a stationary fuel cycle (FC)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fusion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neutron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scource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(DEMO-FNS) project with 3-50 MW of fusion power, given current estimates of the distribution of tritium in fusion reactor systems and components "tritium plant." The fuel cycle conception is designed to maintain steady state fuel circulation. </a:t>
            </a:r>
          </a:p>
          <a:p>
            <a:pPr algn="just">
              <a:spcBef>
                <a:spcPts val="600"/>
              </a:spcBef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Computer code “FC-FNS” for estimating the hydrogen isotopes (in fuel mixture) distribution in the systems FNS and “tritium plant" elements was developed. Fuel cycle </a:t>
            </a:r>
            <a:r>
              <a:rPr lang="en-U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systems 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design was modified and supplemented with an isotope separation </a:t>
            </a:r>
            <a:r>
              <a:rPr lang="en-US" sz="2000" dirty="0" err="1">
                <a:latin typeface="Arial" panose="020B0604020202020204" pitchFamily="34" charset="0"/>
                <a:cs typeface="Arial" panose="020B0604020202020204" pitchFamily="34" charset="0"/>
              </a:rPr>
              <a:t>system.Tritium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inventories in the blanket, processing systems, and storage containment for 1 year after startup for DEMO-FNS hybrid reactor were produced. Simulation results of cyclic fuel flow in fuel cycle systems and analysis of its isotope composition in key FC systems with a change the T-fraction in plasma are presented. Injection modes which a stable plasma concentration with a given isotopic composition were calculated. With an T fraction increase in the plasma its total inventory in the FC grows, While the T breeding amount (after a year) is correspondingly reduced.</a:t>
            </a:r>
          </a:p>
        </p:txBody>
      </p:sp>
    </p:spTree>
    <p:extLst>
      <p:ext uri="{BB962C8B-B14F-4D97-AF65-F5344CB8AC3E}">
        <p14:creationId xmlns:p14="http://schemas.microsoft.com/office/powerpoint/2010/main" val="5286298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320</TotalTime>
  <Words>218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Alexander Spitsyn</dc:creator>
  <cp:lastModifiedBy>Сергей</cp:lastModifiedBy>
  <cp:revision>9</cp:revision>
  <dcterms:created xsi:type="dcterms:W3CDTF">2014-10-06T20:57:14Z</dcterms:created>
  <dcterms:modified xsi:type="dcterms:W3CDTF">2018-09-28T11:18:58Z</dcterms:modified>
</cp:coreProperties>
</file>