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3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2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0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0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20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5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68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8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68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8869-A709-4846-B42A-31580F20EEB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9DE53-CAD7-499F-906B-CD69DB0F1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5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iae.ru/index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680" y="188640"/>
            <a:ext cx="558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7937" y="-12727"/>
            <a:ext cx="7026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2400" b="1" dirty="0"/>
              <a:t>Development of DEMO-FNS fueling systems </a:t>
            </a:r>
            <a:r>
              <a:rPr lang="en-US" sz="2400" b="1" dirty="0" smtClean="0"/>
              <a:t>and modeling </a:t>
            </a:r>
            <a:r>
              <a:rPr lang="en-US" sz="2400" b="1" dirty="0"/>
              <a:t>hydrogen isotopes distribution via </a:t>
            </a:r>
            <a:endParaRPr lang="en-US" sz="2400" b="1" dirty="0" smtClean="0"/>
          </a:p>
          <a:p>
            <a:pPr hangingPunct="0"/>
            <a:r>
              <a:rPr lang="en-US" sz="2400" b="1" dirty="0" smtClean="0"/>
              <a:t>«FC-FNS» simulation </a:t>
            </a:r>
            <a:r>
              <a:rPr lang="en-US" sz="2400" b="1" dirty="0"/>
              <a:t>code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0471" y="1124744"/>
            <a:ext cx="7273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en-US" sz="2000" i="1" dirty="0"/>
              <a:t>. </a:t>
            </a:r>
            <a:r>
              <a:rPr lang="en-US" sz="2000" i="1" dirty="0" err="1" smtClean="0"/>
              <a:t>Anan’ev</a:t>
            </a:r>
            <a:r>
              <a:rPr lang="en-US" sz="2000" i="1" dirty="0" smtClean="0"/>
              <a:t>, </a:t>
            </a:r>
            <a:r>
              <a:rPr lang="en-US" sz="2000" i="1" dirty="0"/>
              <a:t>B. </a:t>
            </a:r>
            <a:r>
              <a:rPr lang="en-US" sz="2000" i="1" dirty="0" err="1" smtClean="0"/>
              <a:t>Kuteev</a:t>
            </a:r>
            <a:r>
              <a:rPr lang="en-US" sz="2000" i="1" dirty="0" smtClean="0"/>
              <a:t>, A</a:t>
            </a:r>
            <a:r>
              <a:rPr lang="en-US" sz="2000" i="1" dirty="0"/>
              <a:t>. </a:t>
            </a:r>
            <a:r>
              <a:rPr lang="en-US" sz="2000" i="1" dirty="0" err="1" smtClean="0"/>
              <a:t>Spitsyn</a:t>
            </a:r>
            <a:endParaRPr lang="ru-RU" sz="2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027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FF0000"/>
                </a:solidFill>
              </a:rPr>
              <a:t>FIP/P7-3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1483905"/>
            <a:ext cx="892899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report is a conceptual diagram of a stationary fuel cycle (FC)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fusion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neutron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scource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(DEMO-FNS) project with 3-50 MW of fusion power, given current estimates of the distribution of tritium in fusion reactor systems and components "tritium plant." The fuel cycle conception is designed to maintain steady state fuel circulation. 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Computer code “FC-FNS” for estimating the hydrogen isotopes (in fuel mixture) distribution in the systems FNS and “tritium plant" elements was developed. Fuel cycle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design was modified and supplemented with an isotope separation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system.Tritium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inventories in the blanket, processing systems, and storage containment for 1 year after startup for DEMO-FNS hybrid reactor were produced. Simulation results of cyclic fuel flow in fuel cycle systems and analysis of its isotope composition in key FC systems with a change the T-fraction in plasma are presented. Injection modes which a stable plasma concentration with a given isotopic composition were calculated. With an T fraction increase in the plasma its total inventory in the FC grows, While the T breeding amount (after a year) is correspondingly reduced.</a:t>
            </a:r>
          </a:p>
        </p:txBody>
      </p:sp>
    </p:spTree>
    <p:extLst>
      <p:ext uri="{BB962C8B-B14F-4D97-AF65-F5344CB8AC3E}">
        <p14:creationId xmlns:p14="http://schemas.microsoft.com/office/powerpoint/2010/main" val="52862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218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Spitsyn</dc:creator>
  <cp:lastModifiedBy>Сергей</cp:lastModifiedBy>
  <cp:revision>9</cp:revision>
  <dcterms:created xsi:type="dcterms:W3CDTF">2014-10-06T20:57:14Z</dcterms:created>
  <dcterms:modified xsi:type="dcterms:W3CDTF">2018-09-28T11:18:58Z</dcterms:modified>
</cp:coreProperties>
</file>