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16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2662-7BC8-48FD-B499-D0F4A7E101E1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08AF-747E-4A17-ABAE-E0CD4665D9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348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2662-7BC8-48FD-B499-D0F4A7E101E1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08AF-747E-4A17-ABAE-E0CD4665D9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61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2662-7BC8-48FD-B499-D0F4A7E101E1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08AF-747E-4A17-ABAE-E0CD4665D9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979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2662-7BC8-48FD-B499-D0F4A7E101E1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08AF-747E-4A17-ABAE-E0CD4665D9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683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2662-7BC8-48FD-B499-D0F4A7E101E1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08AF-747E-4A17-ABAE-E0CD4665D9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428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2662-7BC8-48FD-B499-D0F4A7E101E1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08AF-747E-4A17-ABAE-E0CD4665D9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559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2662-7BC8-48FD-B499-D0F4A7E101E1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08AF-747E-4A17-ABAE-E0CD4665D9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821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2662-7BC8-48FD-B499-D0F4A7E101E1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08AF-747E-4A17-ABAE-E0CD4665D9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610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2662-7BC8-48FD-B499-D0F4A7E101E1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08AF-747E-4A17-ABAE-E0CD4665D9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621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2662-7BC8-48FD-B499-D0F4A7E101E1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08AF-747E-4A17-ABAE-E0CD4665D9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89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2662-7BC8-48FD-B499-D0F4A7E101E1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808AF-747E-4A17-ABAE-E0CD4665D9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583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02662-7BC8-48FD-B499-D0F4A7E101E1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808AF-747E-4A17-ABAE-E0CD4665D9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84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539552" y="476672"/>
            <a:ext cx="81369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cap="all" dirty="0"/>
              <a:t>OBSERVATIONS OF INTRINSIC TOROIDAL ROTATION USING x-ray crystal spectrometer IN ADITYA-u TOKAMAK </a:t>
            </a:r>
            <a:endParaRPr lang="en-IN" sz="1600" b="1" cap="all" dirty="0"/>
          </a:p>
          <a:p>
            <a:r>
              <a:rPr lang="en-US" sz="1600" b="1" i="1" dirty="0"/>
              <a:t> </a:t>
            </a:r>
            <a:endParaRPr lang="en-IN" sz="1600" b="1" i="1" dirty="0"/>
          </a:p>
          <a:p>
            <a:r>
              <a:rPr lang="en-US" sz="1100" dirty="0"/>
              <a:t>K.SHAH</a:t>
            </a:r>
            <a:r>
              <a:rPr lang="en-US" sz="1100" baseline="30000" dirty="0"/>
              <a:t>1</a:t>
            </a:r>
            <a:r>
              <a:rPr lang="en-US" sz="1100" dirty="0"/>
              <a:t>, G. SHUKLA</a:t>
            </a:r>
            <a:r>
              <a:rPr lang="en-US" sz="1100" baseline="30000" dirty="0"/>
              <a:t>1</a:t>
            </a:r>
            <a:r>
              <a:rPr lang="en-US" sz="1100" dirty="0"/>
              <a:t>, M. B. CHOWDHURI</a:t>
            </a:r>
            <a:r>
              <a:rPr lang="en-US" sz="1100" baseline="30000" dirty="0"/>
              <a:t>2</a:t>
            </a:r>
            <a:r>
              <a:rPr lang="en-US" sz="1100" dirty="0"/>
              <a:t>, H. RAJ</a:t>
            </a:r>
            <a:r>
              <a:rPr lang="en-US" sz="1100" baseline="30000" dirty="0"/>
              <a:t>3</a:t>
            </a:r>
            <a:r>
              <a:rPr lang="en-US" sz="1100" dirty="0"/>
              <a:t>, R. MANCHANDA</a:t>
            </a:r>
            <a:r>
              <a:rPr lang="en-US" sz="1100" baseline="30000" dirty="0"/>
              <a:t>2</a:t>
            </a:r>
            <a:r>
              <a:rPr lang="en-US" sz="1100" dirty="0"/>
              <a:t>, R. L. TANNA</a:t>
            </a:r>
            <a:r>
              <a:rPr lang="en-US" sz="1100" baseline="30000" dirty="0"/>
              <a:t>2</a:t>
            </a:r>
            <a:r>
              <a:rPr lang="en-US" sz="1100" dirty="0"/>
              <a:t>, </a:t>
            </a:r>
            <a:endParaRPr lang="en-IN" sz="1100" dirty="0"/>
          </a:p>
          <a:p>
            <a:r>
              <a:rPr lang="en-US" sz="1100" dirty="0"/>
              <a:t>K. A. JADEJA</a:t>
            </a:r>
            <a:r>
              <a:rPr lang="en-US" sz="1100" baseline="30000" dirty="0"/>
              <a:t>2</a:t>
            </a:r>
            <a:r>
              <a:rPr lang="en-US" sz="1100" dirty="0"/>
              <a:t>, K. PATEL</a:t>
            </a:r>
            <a:r>
              <a:rPr lang="en-US" sz="1100" baseline="30000" dirty="0"/>
              <a:t>2</a:t>
            </a:r>
            <a:r>
              <a:rPr lang="en-US" sz="1100" dirty="0"/>
              <a:t>, K. B. K. MAYYA</a:t>
            </a:r>
            <a:r>
              <a:rPr lang="en-US" sz="1100" baseline="30000" dirty="0"/>
              <a:t>1</a:t>
            </a:r>
            <a:r>
              <a:rPr lang="en-US" sz="1100" dirty="0"/>
              <a:t>, J. GHOSH</a:t>
            </a:r>
            <a:r>
              <a:rPr lang="en-US" sz="1100" baseline="30000" dirty="0"/>
              <a:t>2, 3</a:t>
            </a:r>
            <a:r>
              <a:rPr lang="en-US" sz="1100" dirty="0"/>
              <a:t> AND ADITYA-U TEAM</a:t>
            </a:r>
            <a:endParaRPr lang="en-IN" sz="1100" dirty="0"/>
          </a:p>
          <a:p>
            <a:r>
              <a:rPr lang="en-US" sz="1100" dirty="0"/>
              <a:t> </a:t>
            </a:r>
            <a:endParaRPr lang="en-IN" sz="1100" dirty="0"/>
          </a:p>
          <a:p>
            <a:pPr hangingPunct="0"/>
            <a:r>
              <a:rPr lang="en-GB" sz="1100" baseline="30000" dirty="0"/>
              <a:t>1</a:t>
            </a:r>
            <a:r>
              <a:rPr lang="en-GB" sz="1100" dirty="0"/>
              <a:t>Pandit Deendayal Petroleum University, Raisan, Gandhinagar, 382 421 Gujarat, India</a:t>
            </a:r>
            <a:r>
              <a:rPr lang="en-GB" sz="1100" baseline="30000" dirty="0"/>
              <a:t/>
            </a:r>
            <a:br>
              <a:rPr lang="en-GB" sz="1100" baseline="30000" dirty="0"/>
            </a:br>
            <a:r>
              <a:rPr lang="en-GB" sz="1100" baseline="30000" dirty="0"/>
              <a:t>2</a:t>
            </a:r>
            <a:r>
              <a:rPr lang="en-GB" sz="1100" dirty="0"/>
              <a:t>Institute for Plasma Research, Bhat, Gandhinagar 382 428, India</a:t>
            </a:r>
            <a:endParaRPr lang="en-IN" sz="1100" dirty="0"/>
          </a:p>
          <a:p>
            <a:pPr hangingPunct="0"/>
            <a:r>
              <a:rPr lang="en-GB" sz="1100" baseline="30000" dirty="0"/>
              <a:t>3</a:t>
            </a:r>
            <a:r>
              <a:rPr lang="en-GB" sz="1100" dirty="0"/>
              <a:t>Homi </a:t>
            </a:r>
            <a:r>
              <a:rPr lang="en-GB" sz="1100" dirty="0" err="1"/>
              <a:t>Bhabha</a:t>
            </a:r>
            <a:r>
              <a:rPr lang="en-GB" sz="1100" dirty="0"/>
              <a:t> National Institute, Mumbai, 400094, India</a:t>
            </a:r>
            <a:endParaRPr lang="en-IN" sz="1100" dirty="0"/>
          </a:p>
          <a:p>
            <a:pPr hangingPunct="0"/>
            <a:r>
              <a:rPr lang="en-GB" sz="1100" dirty="0"/>
              <a:t> </a:t>
            </a:r>
            <a:endParaRPr lang="en-IN" sz="1100" dirty="0"/>
          </a:p>
          <a:p>
            <a:pPr hangingPunct="0"/>
            <a:r>
              <a:rPr lang="en-GB" sz="1100" dirty="0"/>
              <a:t>E-mail: kajal.sphd16@sot.pdpu.ac.in</a:t>
            </a:r>
            <a:endParaRPr lang="en-IN" sz="1200" dirty="0"/>
          </a:p>
          <a:p>
            <a:r>
              <a:rPr lang="en-US" sz="1200" dirty="0"/>
              <a:t> </a:t>
            </a:r>
            <a:endParaRPr lang="en-IN" sz="1200" dirty="0"/>
          </a:p>
          <a:p>
            <a:endParaRPr lang="en-IN" dirty="0" smtClean="0"/>
          </a:p>
          <a:p>
            <a:endParaRPr lang="en-IN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Argon line emissions in the visible wavelength range were monitored </a:t>
            </a:r>
            <a:r>
              <a:rPr lang="en-GB" dirty="0" smtClean="0"/>
              <a:t>for </a:t>
            </a:r>
            <a:r>
              <a:rPr lang="en-GB" dirty="0"/>
              <a:t>a typical discharge on Aditya-U plasma.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Argon </a:t>
            </a:r>
            <a:r>
              <a:rPr lang="en-GB" dirty="0"/>
              <a:t>line emission up to the plasma core was experimentally observed using the spectrometer-CCD system.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Simulation </a:t>
            </a:r>
            <a:r>
              <a:rPr lang="en-GB" dirty="0"/>
              <a:t>results using STRAHL code suggest Ar</a:t>
            </a:r>
            <a:r>
              <a:rPr lang="en-GB" baseline="30000" dirty="0"/>
              <a:t>16+ </a:t>
            </a:r>
            <a:r>
              <a:rPr lang="en-GB" dirty="0"/>
              <a:t>line emission up to 6 cm of plasma minor radius.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Based </a:t>
            </a:r>
            <a:r>
              <a:rPr lang="en-GB" dirty="0"/>
              <a:t>on the present measurements, it is possible to measure intrinsic toroidal rotation using x-ray crystal spectrometer on </a:t>
            </a:r>
            <a:r>
              <a:rPr lang="en-GB"/>
              <a:t>Aditya-U </a:t>
            </a:r>
            <a:r>
              <a:rPr lang="en-GB" smtClean="0"/>
              <a:t>tokamak.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68659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2018-09-27T08:30:08Z</dcterms:created>
  <dcterms:modified xsi:type="dcterms:W3CDTF">2018-09-27T17:36:54Z</dcterms:modified>
</cp:coreProperties>
</file>