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40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  <a:srgbClr val="DB0000"/>
    <a:srgbClr val="FF00FF"/>
    <a:srgbClr val="00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3"/>
    <p:restoredTop sz="94917"/>
  </p:normalViewPr>
  <p:slideViewPr>
    <p:cSldViewPr snapToGrid="0">
      <p:cViewPr varScale="1">
        <p:scale>
          <a:sx n="124" d="100"/>
          <a:sy n="124" d="100"/>
        </p:scale>
        <p:origin x="-10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ams\Dropbox\Conferences\2018\PSI%202018\Analysis\FS_ELM_datab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ams\Dropbox\Conferences\2016\Metal%20Tile%20Experiment\Spectroscopy\Filterscope%20Measurements\log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ams\Dropbox\Conferences\2016\Metal%20Tile%20Experiment\Spectroscopy\Filterscope%20Measurements\log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ams\Dropbox\Conferences\2016\Metal%20Tile%20Experiment\Spectroscopy\Filterscope%20Measurements\log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'Integrated Compar., Fudge=1.2'!$T$3:$T$12</c:f>
                <c:numCache>
                  <c:formatCode>General</c:formatCode>
                  <c:ptCount val="10"/>
                  <c:pt idx="0">
                    <c:v>0.45408281475525164</c:v>
                  </c:pt>
                  <c:pt idx="1">
                    <c:v>0.39886107898996087</c:v>
                  </c:pt>
                  <c:pt idx="2">
                    <c:v>0.54729145227162501</c:v>
                  </c:pt>
                  <c:pt idx="3">
                    <c:v>0.59306953720407996</c:v>
                  </c:pt>
                  <c:pt idx="4">
                    <c:v>0.36669620320699908</c:v>
                  </c:pt>
                  <c:pt idx="5">
                    <c:v>1.0628718964762311</c:v>
                  </c:pt>
                  <c:pt idx="6">
                    <c:v>0.6330733099320911</c:v>
                  </c:pt>
                  <c:pt idx="7">
                    <c:v>0.39473458858098726</c:v>
                  </c:pt>
                  <c:pt idx="8">
                    <c:v>1.1525231934238351</c:v>
                  </c:pt>
                  <c:pt idx="9">
                    <c:v>0.26364150622347449</c:v>
                  </c:pt>
                </c:numCache>
              </c:numRef>
            </c:plus>
            <c:minus>
              <c:numRef>
                <c:f>'Integrated Compar., Fudge=1.2'!$T$3:$T$12</c:f>
                <c:numCache>
                  <c:formatCode>General</c:formatCode>
                  <c:ptCount val="10"/>
                  <c:pt idx="0">
                    <c:v>0.45408281475525164</c:v>
                  </c:pt>
                  <c:pt idx="1">
                    <c:v>0.39886107898996087</c:v>
                  </c:pt>
                  <c:pt idx="2">
                    <c:v>0.54729145227162501</c:v>
                  </c:pt>
                  <c:pt idx="3">
                    <c:v>0.59306953720407996</c:v>
                  </c:pt>
                  <c:pt idx="4">
                    <c:v>0.36669620320699908</c:v>
                  </c:pt>
                  <c:pt idx="5">
                    <c:v>1.0628718964762311</c:v>
                  </c:pt>
                  <c:pt idx="6">
                    <c:v>0.6330733099320911</c:v>
                  </c:pt>
                  <c:pt idx="7">
                    <c:v>0.39473458858098726</c:v>
                  </c:pt>
                  <c:pt idx="8">
                    <c:v>1.1525231934238351</c:v>
                  </c:pt>
                  <c:pt idx="9">
                    <c:v>0.26364150622347449</c:v>
                  </c:pt>
                </c:numCache>
              </c:numRef>
            </c:minus>
            <c:spPr>
              <a:ln>
                <a:solidFill>
                  <a:srgbClr val="C00000"/>
                </a:solidFill>
              </a:ln>
            </c:spPr>
          </c:errBars>
          <c:xVal>
            <c:numRef>
              <c:f>'Integrated Compar., Fudge=1.2'!$G$3:$G$12</c:f>
              <c:numCache>
                <c:formatCode>General</c:formatCode>
                <c:ptCount val="10"/>
                <c:pt idx="0">
                  <c:v>0.93252839872000004</c:v>
                </c:pt>
                <c:pt idx="1">
                  <c:v>0.76066239623999998</c:v>
                </c:pt>
                <c:pt idx="2">
                  <c:v>1.1851741326399998</c:v>
                </c:pt>
                <c:pt idx="3">
                  <c:v>0.95162765871999999</c:v>
                </c:pt>
                <c:pt idx="4">
                  <c:v>0.69896083587000002</c:v>
                </c:pt>
                <c:pt idx="5">
                  <c:v>1.1209412642999999</c:v>
                </c:pt>
                <c:pt idx="6">
                  <c:v>1.7244867619299999</c:v>
                </c:pt>
                <c:pt idx="7">
                  <c:v>1.2829922279999999</c:v>
                </c:pt>
                <c:pt idx="8">
                  <c:v>1.11676552095</c:v>
                </c:pt>
                <c:pt idx="9">
                  <c:v>1.221115049</c:v>
                </c:pt>
              </c:numCache>
            </c:numRef>
          </c:xVal>
          <c:yVal>
            <c:numRef>
              <c:f>'Integrated Compar., Fudge=1.2'!$H$3:$H$12</c:f>
              <c:numCache>
                <c:formatCode>General</c:formatCode>
                <c:ptCount val="10"/>
                <c:pt idx="0">
                  <c:v>1.3621476453399999</c:v>
                </c:pt>
                <c:pt idx="1">
                  <c:v>0.23718718088399998</c:v>
                </c:pt>
                <c:pt idx="2">
                  <c:v>1.05730446376</c:v>
                </c:pt>
                <c:pt idx="3">
                  <c:v>0.79689869044999995</c:v>
                </c:pt>
                <c:pt idx="4">
                  <c:v>0.35005126553100002</c:v>
                </c:pt>
                <c:pt idx="5">
                  <c:v>2.7172791630800002</c:v>
                </c:pt>
                <c:pt idx="6">
                  <c:v>1.59820584914</c:v>
                </c:pt>
                <c:pt idx="7">
                  <c:v>0.97961669640000015</c:v>
                </c:pt>
                <c:pt idx="8">
                  <c:v>2.5722921025500001</c:v>
                </c:pt>
                <c:pt idx="9">
                  <c:v>0.69782429089999998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'Integrated Compar., Fudge=1.2'!$T$13:$T$30</c:f>
                <c:numCache>
                  <c:formatCode>General</c:formatCode>
                  <c:ptCount val="18"/>
                  <c:pt idx="0">
                    <c:v>0.48848512445915387</c:v>
                  </c:pt>
                  <c:pt idx="1">
                    <c:v>0.64560136824733283</c:v>
                  </c:pt>
                  <c:pt idx="2">
                    <c:v>0.45101875612942671</c:v>
                  </c:pt>
                  <c:pt idx="3">
                    <c:v>0.21841074468287755</c:v>
                  </c:pt>
                  <c:pt idx="4">
                    <c:v>0.24557780958992267</c:v>
                  </c:pt>
                  <c:pt idx="5">
                    <c:v>0.70728150917944133</c:v>
                  </c:pt>
                  <c:pt idx="6">
                    <c:v>0.64339982567245768</c:v>
                  </c:pt>
                  <c:pt idx="7">
                    <c:v>0</c:v>
                  </c:pt>
                  <c:pt idx="8">
                    <c:v>0.57833383139898087</c:v>
                  </c:pt>
                  <c:pt idx="9">
                    <c:v>0</c:v>
                  </c:pt>
                  <c:pt idx="10">
                    <c:v>0.52835681327076955</c:v>
                  </c:pt>
                  <c:pt idx="11">
                    <c:v>0.63823527082718767</c:v>
                  </c:pt>
                  <c:pt idx="12">
                    <c:v>0.545251144955055</c:v>
                  </c:pt>
                  <c:pt idx="13">
                    <c:v>0</c:v>
                  </c:pt>
                  <c:pt idx="14">
                    <c:v>0.31678092887006548</c:v>
                  </c:pt>
                  <c:pt idx="15">
                    <c:v>0.41190158260145604</c:v>
                  </c:pt>
                  <c:pt idx="16">
                    <c:v>0.25184201773545534</c:v>
                  </c:pt>
                  <c:pt idx="17">
                    <c:v>0.51536708525153296</c:v>
                  </c:pt>
                </c:numCache>
              </c:numRef>
            </c:plus>
            <c:minus>
              <c:numRef>
                <c:f>'Integrated Compar., Fudge=1.2'!$T$13:$T$30</c:f>
                <c:numCache>
                  <c:formatCode>General</c:formatCode>
                  <c:ptCount val="18"/>
                  <c:pt idx="0">
                    <c:v>0.48848512445915387</c:v>
                  </c:pt>
                  <c:pt idx="1">
                    <c:v>0.64560136824733283</c:v>
                  </c:pt>
                  <c:pt idx="2">
                    <c:v>0.45101875612942671</c:v>
                  </c:pt>
                  <c:pt idx="3">
                    <c:v>0.21841074468287755</c:v>
                  </c:pt>
                  <c:pt idx="4">
                    <c:v>0.24557780958992267</c:v>
                  </c:pt>
                  <c:pt idx="5">
                    <c:v>0.70728150917944133</c:v>
                  </c:pt>
                  <c:pt idx="6">
                    <c:v>0.64339982567245768</c:v>
                  </c:pt>
                  <c:pt idx="7">
                    <c:v>0</c:v>
                  </c:pt>
                  <c:pt idx="8">
                    <c:v>0.57833383139898087</c:v>
                  </c:pt>
                  <c:pt idx="9">
                    <c:v>0</c:v>
                  </c:pt>
                  <c:pt idx="10">
                    <c:v>0.52835681327076955</c:v>
                  </c:pt>
                  <c:pt idx="11">
                    <c:v>0.63823527082718767</c:v>
                  </c:pt>
                  <c:pt idx="12">
                    <c:v>0.545251144955055</c:v>
                  </c:pt>
                  <c:pt idx="13">
                    <c:v>0</c:v>
                  </c:pt>
                  <c:pt idx="14">
                    <c:v>0.31678092887006548</c:v>
                  </c:pt>
                  <c:pt idx="15">
                    <c:v>0.41190158260145604</c:v>
                  </c:pt>
                  <c:pt idx="16">
                    <c:v>0.25184201773545534</c:v>
                  </c:pt>
                  <c:pt idx="17">
                    <c:v>0.51536708525153296</c:v>
                  </c:pt>
                </c:numCache>
              </c:numRef>
            </c:minus>
            <c:spPr>
              <a:ln>
                <a:solidFill>
                  <a:srgbClr val="00B050"/>
                </a:solidFill>
              </a:ln>
            </c:spPr>
          </c:errBars>
          <c:xVal>
            <c:numRef>
              <c:f>'Integrated Compar., Fudge=1.2'!$G$13:$G$30</c:f>
              <c:numCache>
                <c:formatCode>General</c:formatCode>
                <c:ptCount val="18"/>
                <c:pt idx="0">
                  <c:v>1.2466283620499998</c:v>
                </c:pt>
                <c:pt idx="1">
                  <c:v>0.87846995388000004</c:v>
                </c:pt>
                <c:pt idx="2">
                  <c:v>0.79118865616999989</c:v>
                </c:pt>
                <c:pt idx="3">
                  <c:v>0.83181363299</c:v>
                </c:pt>
                <c:pt idx="4">
                  <c:v>0.83829036536000001</c:v>
                </c:pt>
                <c:pt idx="5">
                  <c:v>1.2677957142899998</c:v>
                </c:pt>
                <c:pt idx="6">
                  <c:v>0.87823431977999999</c:v>
                </c:pt>
                <c:pt idx="7">
                  <c:v>1.2478865534800001</c:v>
                </c:pt>
                <c:pt idx="8">
                  <c:v>0.97637920760999986</c:v>
                </c:pt>
                <c:pt idx="9">
                  <c:v>1.3145230000800001</c:v>
                </c:pt>
                <c:pt idx="10">
                  <c:v>0.45388460819999987</c:v>
                </c:pt>
                <c:pt idx="11">
                  <c:v>1.3525328267100001</c:v>
                </c:pt>
                <c:pt idx="12">
                  <c:v>1.3087446114600001</c:v>
                </c:pt>
                <c:pt idx="13">
                  <c:v>1.2826212480000001</c:v>
                </c:pt>
                <c:pt idx="14">
                  <c:v>0.84871529222999997</c:v>
                </c:pt>
                <c:pt idx="15">
                  <c:v>0.55506618223000004</c:v>
                </c:pt>
                <c:pt idx="16">
                  <c:v>1.4622064769399998</c:v>
                </c:pt>
                <c:pt idx="17">
                  <c:v>0.82294411352000008</c:v>
                </c:pt>
              </c:numCache>
            </c:numRef>
          </c:xVal>
          <c:yVal>
            <c:numRef>
              <c:f>'Integrated Compar., Fudge=1.2'!$H$13:$H$30</c:f>
              <c:numCache>
                <c:formatCode>General</c:formatCode>
                <c:ptCount val="18"/>
                <c:pt idx="0">
                  <c:v>0.97895360892999994</c:v>
                </c:pt>
                <c:pt idx="1">
                  <c:v>0.73650022615999999</c:v>
                </c:pt>
                <c:pt idx="2">
                  <c:v>0.60651778613999996</c:v>
                </c:pt>
                <c:pt idx="3">
                  <c:v>0.60514666516000004</c:v>
                </c:pt>
                <c:pt idx="4">
                  <c:v>0.389299957024</c:v>
                </c:pt>
                <c:pt idx="5">
                  <c:v>1.58318487279</c:v>
                </c:pt>
                <c:pt idx="6">
                  <c:v>1.1990015628999999</c:v>
                </c:pt>
                <c:pt idx="7">
                  <c:v>-0.42538300000000001</c:v>
                </c:pt>
                <c:pt idx="8">
                  <c:v>0.93057213467</c:v>
                </c:pt>
                <c:pt idx="9">
                  <c:v>-0.43340400000000001</c:v>
                </c:pt>
                <c:pt idx="10">
                  <c:v>1.0153854095999999</c:v>
                </c:pt>
                <c:pt idx="11">
                  <c:v>1.5278618796000001</c:v>
                </c:pt>
                <c:pt idx="12">
                  <c:v>0.96899944900000001</c:v>
                </c:pt>
                <c:pt idx="13">
                  <c:v>-0.42067500000000002</c:v>
                </c:pt>
                <c:pt idx="14">
                  <c:v>0.99662714799000007</c:v>
                </c:pt>
                <c:pt idx="15">
                  <c:v>0.80632052361000006</c:v>
                </c:pt>
                <c:pt idx="16">
                  <c:v>0.76643238605999986</c:v>
                </c:pt>
                <c:pt idx="17">
                  <c:v>0.66118477568000023</c:v>
                </c:pt>
              </c:numCache>
            </c:numRef>
          </c:yVal>
          <c:smooth val="0"/>
        </c:ser>
        <c:ser>
          <c:idx val="3"/>
          <c:order val="3"/>
          <c:tx>
            <c:v>Unity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10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10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428672"/>
        <c:axId val="232461440"/>
      </c:scatterChart>
      <c:scatterChart>
        <c:scatterStyle val="lineMarker"/>
        <c:varyColors val="0"/>
        <c:ser>
          <c:idx val="2"/>
          <c:order val="2"/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'Integrated Compar., Fudge=1.2'!$T$31:$T$45</c:f>
                <c:numCache>
                  <c:formatCode>General</c:formatCode>
                  <c:ptCount val="15"/>
                  <c:pt idx="0">
                    <c:v>0.43517387368534383</c:v>
                  </c:pt>
                  <c:pt idx="1">
                    <c:v>0</c:v>
                  </c:pt>
                  <c:pt idx="2">
                    <c:v>0.46699409299253042</c:v>
                  </c:pt>
                  <c:pt idx="3">
                    <c:v>0.53629054593686454</c:v>
                  </c:pt>
                  <c:pt idx="4">
                    <c:v>0.38238394629231992</c:v>
                  </c:pt>
                  <c:pt idx="5">
                    <c:v>0.1579260794335931</c:v>
                  </c:pt>
                  <c:pt idx="6">
                    <c:v>0.39832084975197496</c:v>
                  </c:pt>
                  <c:pt idx="7">
                    <c:v>0.24574843768720706</c:v>
                  </c:pt>
                  <c:pt idx="8">
                    <c:v>0.29238540203319302</c:v>
                  </c:pt>
                  <c:pt idx="9">
                    <c:v>0.14475231578737316</c:v>
                  </c:pt>
                  <c:pt idx="10">
                    <c:v>0</c:v>
                  </c:pt>
                  <c:pt idx="11">
                    <c:v>0.2223229240051022</c:v>
                  </c:pt>
                  <c:pt idx="12">
                    <c:v>0.36670097735139134</c:v>
                  </c:pt>
                  <c:pt idx="13">
                    <c:v>0.10584013400343241</c:v>
                  </c:pt>
                  <c:pt idx="14">
                    <c:v>0.63908411533414011</c:v>
                  </c:pt>
                </c:numCache>
              </c:numRef>
            </c:plus>
            <c:minus>
              <c:numRef>
                <c:f>'Integrated Compar., Fudge=1.2'!$T$31:$T$45</c:f>
                <c:numCache>
                  <c:formatCode>General</c:formatCode>
                  <c:ptCount val="15"/>
                  <c:pt idx="0">
                    <c:v>0.43517387368534383</c:v>
                  </c:pt>
                  <c:pt idx="1">
                    <c:v>0</c:v>
                  </c:pt>
                  <c:pt idx="2">
                    <c:v>0.46699409299253042</c:v>
                  </c:pt>
                  <c:pt idx="3">
                    <c:v>0.53629054593686454</c:v>
                  </c:pt>
                  <c:pt idx="4">
                    <c:v>0.38238394629231992</c:v>
                  </c:pt>
                  <c:pt idx="5">
                    <c:v>0.1579260794335931</c:v>
                  </c:pt>
                  <c:pt idx="6">
                    <c:v>0.39832084975197496</c:v>
                  </c:pt>
                  <c:pt idx="7">
                    <c:v>0.24574843768720706</c:v>
                  </c:pt>
                  <c:pt idx="8">
                    <c:v>0.29238540203319302</c:v>
                  </c:pt>
                  <c:pt idx="9">
                    <c:v>0.14475231578737316</c:v>
                  </c:pt>
                  <c:pt idx="10">
                    <c:v>0</c:v>
                  </c:pt>
                  <c:pt idx="11">
                    <c:v>0.2223229240051022</c:v>
                  </c:pt>
                  <c:pt idx="12">
                    <c:v>0.36670097735139134</c:v>
                  </c:pt>
                  <c:pt idx="13">
                    <c:v>0.10584013400343241</c:v>
                  </c:pt>
                  <c:pt idx="14">
                    <c:v>0.63908411533414011</c:v>
                  </c:pt>
                </c:numCache>
              </c:numRef>
            </c:minus>
            <c:spPr>
              <a:ln>
                <a:solidFill>
                  <a:srgbClr val="0000FF"/>
                </a:solidFill>
              </a:ln>
            </c:spPr>
          </c:errBars>
          <c:xVal>
            <c:numRef>
              <c:f>'Integrated Compar., Fudge=1.2'!$G$31:$G$45</c:f>
              <c:numCache>
                <c:formatCode>General</c:formatCode>
                <c:ptCount val="15"/>
                <c:pt idx="0">
                  <c:v>1.08370015716</c:v>
                </c:pt>
                <c:pt idx="1">
                  <c:v>1.19007617564</c:v>
                </c:pt>
                <c:pt idx="2">
                  <c:v>1.5481538436</c:v>
                </c:pt>
                <c:pt idx="3">
                  <c:v>1.0613818018599999</c:v>
                </c:pt>
                <c:pt idx="4">
                  <c:v>0.88250987579999995</c:v>
                </c:pt>
                <c:pt idx="5">
                  <c:v>0.36046405735999992</c:v>
                </c:pt>
                <c:pt idx="6">
                  <c:v>0.53660383125</c:v>
                </c:pt>
                <c:pt idx="7">
                  <c:v>0.47912751530000008</c:v>
                </c:pt>
                <c:pt idx="8">
                  <c:v>0.52294344501000001</c:v>
                </c:pt>
                <c:pt idx="9">
                  <c:v>0.33176336490000002</c:v>
                </c:pt>
                <c:pt idx="10">
                  <c:v>0.50432264421000006</c:v>
                </c:pt>
                <c:pt idx="11">
                  <c:v>0.55306988672000001</c:v>
                </c:pt>
                <c:pt idx="12">
                  <c:v>0.92718626318999986</c:v>
                </c:pt>
                <c:pt idx="13">
                  <c:v>0.29101352199999997</c:v>
                </c:pt>
                <c:pt idx="14">
                  <c:v>1.3788173982599998</c:v>
                </c:pt>
              </c:numCache>
            </c:numRef>
          </c:xVal>
          <c:yVal>
            <c:numRef>
              <c:f>'Integrated Compar., Fudge=1.2'!$H$31:$H$45</c:f>
              <c:numCache>
                <c:formatCode>General</c:formatCode>
                <c:ptCount val="15"/>
                <c:pt idx="0">
                  <c:v>1.0381179968400001</c:v>
                </c:pt>
                <c:pt idx="1">
                  <c:v>1.0344814169200001</c:v>
                </c:pt>
                <c:pt idx="2">
                  <c:v>1.2798531384</c:v>
                </c:pt>
                <c:pt idx="3">
                  <c:v>0.89239420780000001</c:v>
                </c:pt>
                <c:pt idx="4">
                  <c:v>1.06647909427</c:v>
                </c:pt>
                <c:pt idx="5">
                  <c:v>0.48458298511999998</c:v>
                </c:pt>
                <c:pt idx="6">
                  <c:v>0.73049400624999994</c:v>
                </c:pt>
                <c:pt idx="7">
                  <c:v>0.69184181056000005</c:v>
                </c:pt>
                <c:pt idx="8">
                  <c:v>0.61028053023000006</c:v>
                </c:pt>
                <c:pt idx="9">
                  <c:v>0.32238751314000003</c:v>
                </c:pt>
                <c:pt idx="10">
                  <c:v>-0.247811</c:v>
                </c:pt>
                <c:pt idx="11">
                  <c:v>0.71981313338999997</c:v>
                </c:pt>
                <c:pt idx="12">
                  <c:v>0.92162785472999997</c:v>
                </c:pt>
                <c:pt idx="13">
                  <c:v>0.18761490423999999</c:v>
                </c:pt>
                <c:pt idx="14">
                  <c:v>1.0424852502599999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855680"/>
        <c:axId val="218854144"/>
      </c:scatterChart>
      <c:valAx>
        <c:axId val="232428672"/>
        <c:scaling>
          <c:orientation val="minMax"/>
          <c:max val="3"/>
          <c:min val="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#,##0.0" sourceLinked="0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32461440"/>
        <c:crosses val="autoZero"/>
        <c:crossBetween val="midCat"/>
        <c:majorUnit val="0.5"/>
        <c:minorUnit val="0.5"/>
      </c:valAx>
      <c:valAx>
        <c:axId val="232461440"/>
        <c:scaling>
          <c:orientation val="minMax"/>
          <c:max val="3"/>
          <c:min val="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#,##0.0" sourceLinked="0"/>
        <c:majorTickMark val="in"/>
        <c:minorTickMark val="in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32428672"/>
        <c:crosses val="autoZero"/>
        <c:crossBetween val="midCat"/>
        <c:majorUnit val="0.5"/>
        <c:minorUnit val="0.5"/>
      </c:valAx>
      <c:valAx>
        <c:axId val="218854144"/>
        <c:scaling>
          <c:orientation val="minMax"/>
          <c:max val="3"/>
          <c:min val="0"/>
        </c:scaling>
        <c:delete val="0"/>
        <c:axPos val="r"/>
        <c:numFmt formatCode="General" sourceLinked="1"/>
        <c:majorTickMark val="in"/>
        <c:minorTickMark val="in"/>
        <c:tickLblPos val="none"/>
        <c:spPr>
          <a:ln>
            <a:solidFill>
              <a:schemeClr val="tx1"/>
            </a:solidFill>
          </a:ln>
        </c:spPr>
        <c:crossAx val="218855680"/>
        <c:crosses val="max"/>
        <c:crossBetween val="midCat"/>
        <c:majorUnit val="1"/>
        <c:minorUnit val="0.5"/>
      </c:valAx>
      <c:valAx>
        <c:axId val="218855680"/>
        <c:scaling>
          <c:orientation val="minMax"/>
          <c:max val="3"/>
          <c:min val="0"/>
        </c:scaling>
        <c:delete val="0"/>
        <c:axPos val="t"/>
        <c:numFmt formatCode="General" sourceLinked="1"/>
        <c:majorTickMark val="in"/>
        <c:minorTickMark val="in"/>
        <c:tickLblPos val="none"/>
        <c:spPr>
          <a:ln>
            <a:solidFill>
              <a:schemeClr val="tx1"/>
            </a:solidFill>
          </a:ln>
        </c:spPr>
        <c:crossAx val="218854144"/>
        <c:crosses val="max"/>
        <c:crossBetween val="midCat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50830451749087"/>
          <c:y val="5.8987558987558988E-2"/>
          <c:w val="0.71728490535905232"/>
          <c:h val="0.81385814948807078"/>
        </c:manualLayout>
      </c:layout>
      <c:scatterChart>
        <c:scatterStyle val="lineMarker"/>
        <c:varyColors val="0"/>
        <c:ser>
          <c:idx val="0"/>
          <c:order val="1"/>
          <c:tx>
            <c:strRef>
              <c:f>'FS W sputtering 166022'!$N$2</c:f>
              <c:strCache>
                <c:ptCount val="1"/>
                <c:pt idx="0">
                  <c:v>166022</c:v>
                </c:pt>
              </c:strCache>
            </c:strRef>
          </c:tx>
          <c:spPr>
            <a:ln cap="sq">
              <a:noFill/>
              <a:miter lim="800000"/>
            </a:ln>
          </c:spPr>
          <c:marker>
            <c:symbol val="circle"/>
            <c:size val="6"/>
            <c:spPr>
              <a:noFill/>
              <a:ln w="6350" cap="sq">
                <a:solidFill>
                  <a:schemeClr val="accent4"/>
                </a:solidFill>
                <a:miter lim="800000"/>
              </a:ln>
            </c:spPr>
          </c:marker>
          <c:xVal>
            <c:numRef>
              <c:f>'FS W sputtering 166022'!$H$3:$H$202</c:f>
              <c:numCache>
                <c:formatCode>0.00</c:formatCode>
                <c:ptCount val="200"/>
                <c:pt idx="0">
                  <c:v>-0.45</c:v>
                </c:pt>
                <c:pt idx="1">
                  <c:v>-0.35</c:v>
                </c:pt>
                <c:pt idx="2">
                  <c:v>-0.24999999999999997</c:v>
                </c:pt>
                <c:pt idx="3">
                  <c:v>-0.14999999999999997</c:v>
                </c:pt>
                <c:pt idx="4">
                  <c:v>-4.9999999999999961E-2</c:v>
                </c:pt>
                <c:pt idx="5">
                  <c:v>5.0000000000000044E-2</c:v>
                </c:pt>
                <c:pt idx="6">
                  <c:v>0.15000000000000005</c:v>
                </c:pt>
                <c:pt idx="7">
                  <c:v>0.25000000000000006</c:v>
                </c:pt>
                <c:pt idx="8">
                  <c:v>0.35000000000000009</c:v>
                </c:pt>
                <c:pt idx="9">
                  <c:v>0.45000000000000007</c:v>
                </c:pt>
                <c:pt idx="10">
                  <c:v>0.55000000000000004</c:v>
                </c:pt>
                <c:pt idx="11">
                  <c:v>0.65</c:v>
                </c:pt>
                <c:pt idx="12">
                  <c:v>0.75</c:v>
                </c:pt>
                <c:pt idx="13">
                  <c:v>0.85</c:v>
                </c:pt>
                <c:pt idx="14">
                  <c:v>0.95</c:v>
                </c:pt>
                <c:pt idx="15">
                  <c:v>1.05</c:v>
                </c:pt>
                <c:pt idx="16">
                  <c:v>1.1500000000000001</c:v>
                </c:pt>
                <c:pt idx="17">
                  <c:v>1.2500000000000002</c:v>
                </c:pt>
                <c:pt idx="18">
                  <c:v>1.3500000000000003</c:v>
                </c:pt>
                <c:pt idx="19">
                  <c:v>1.4500000000000004</c:v>
                </c:pt>
                <c:pt idx="20">
                  <c:v>1.5500000000000005</c:v>
                </c:pt>
                <c:pt idx="21">
                  <c:v>1.6500000000000006</c:v>
                </c:pt>
                <c:pt idx="22">
                  <c:v>1.7500000000000007</c:v>
                </c:pt>
                <c:pt idx="23">
                  <c:v>1.8500000000000008</c:v>
                </c:pt>
                <c:pt idx="24">
                  <c:v>1.9500000000000008</c:v>
                </c:pt>
                <c:pt idx="25">
                  <c:v>2.0500000000000007</c:v>
                </c:pt>
                <c:pt idx="26">
                  <c:v>2.1500000000000008</c:v>
                </c:pt>
                <c:pt idx="27">
                  <c:v>2.2500000000000009</c:v>
                </c:pt>
                <c:pt idx="28">
                  <c:v>2.350000000000001</c:v>
                </c:pt>
                <c:pt idx="29">
                  <c:v>2.4500000000000011</c:v>
                </c:pt>
                <c:pt idx="30">
                  <c:v>2.5500000000000012</c:v>
                </c:pt>
                <c:pt idx="31">
                  <c:v>2.6500000000000012</c:v>
                </c:pt>
                <c:pt idx="32">
                  <c:v>2.7500000000000013</c:v>
                </c:pt>
                <c:pt idx="33">
                  <c:v>2.8500000000000014</c:v>
                </c:pt>
                <c:pt idx="34">
                  <c:v>2.9500000000000015</c:v>
                </c:pt>
                <c:pt idx="35">
                  <c:v>3.0500000000000016</c:v>
                </c:pt>
                <c:pt idx="36">
                  <c:v>3.1500000000000017</c:v>
                </c:pt>
                <c:pt idx="37">
                  <c:v>3.2500000000000018</c:v>
                </c:pt>
                <c:pt idx="38">
                  <c:v>3.3500000000000019</c:v>
                </c:pt>
                <c:pt idx="39">
                  <c:v>3.450000000000002</c:v>
                </c:pt>
                <c:pt idx="40">
                  <c:v>3.550000000000002</c:v>
                </c:pt>
                <c:pt idx="41">
                  <c:v>3.6500000000000021</c:v>
                </c:pt>
                <c:pt idx="42">
                  <c:v>3.7500000000000022</c:v>
                </c:pt>
                <c:pt idx="43">
                  <c:v>3.8500000000000023</c:v>
                </c:pt>
                <c:pt idx="44">
                  <c:v>3.9500000000000024</c:v>
                </c:pt>
                <c:pt idx="45">
                  <c:v>4.0500000000000025</c:v>
                </c:pt>
                <c:pt idx="46">
                  <c:v>4.1500000000000021</c:v>
                </c:pt>
                <c:pt idx="47">
                  <c:v>4.2500000000000018</c:v>
                </c:pt>
                <c:pt idx="48">
                  <c:v>4.3500000000000014</c:v>
                </c:pt>
                <c:pt idx="49">
                  <c:v>4.4500000000000011</c:v>
                </c:pt>
                <c:pt idx="50">
                  <c:v>4.5500000000000007</c:v>
                </c:pt>
                <c:pt idx="51">
                  <c:v>4.6500000000000004</c:v>
                </c:pt>
                <c:pt idx="52">
                  <c:v>4.75</c:v>
                </c:pt>
                <c:pt idx="53">
                  <c:v>4.8499999999999996</c:v>
                </c:pt>
                <c:pt idx="54">
                  <c:v>4.9499999999999993</c:v>
                </c:pt>
                <c:pt idx="55">
                  <c:v>5.0499999999999989</c:v>
                </c:pt>
                <c:pt idx="56">
                  <c:v>5.1499999999999986</c:v>
                </c:pt>
                <c:pt idx="57">
                  <c:v>5.2499999999999982</c:v>
                </c:pt>
                <c:pt idx="58">
                  <c:v>5.3499999999999979</c:v>
                </c:pt>
                <c:pt idx="59">
                  <c:v>5.4499999999999975</c:v>
                </c:pt>
                <c:pt idx="60">
                  <c:v>5.5499999999999972</c:v>
                </c:pt>
              </c:numCache>
            </c:numRef>
          </c:xVal>
          <c:yVal>
            <c:numRef>
              <c:f>'FS W sputtering 166022'!$N$3:$N$202</c:f>
              <c:numCache>
                <c:formatCode>0.00</c:formatCode>
                <c:ptCount val="200"/>
                <c:pt idx="0">
                  <c:v>0.45695774526857152</c:v>
                </c:pt>
                <c:pt idx="1">
                  <c:v>0.49238917587428571</c:v>
                </c:pt>
                <c:pt idx="2">
                  <c:v>0.40732055285142854</c:v>
                </c:pt>
                <c:pt idx="3">
                  <c:v>0.58523543000571432</c:v>
                </c:pt>
                <c:pt idx="4">
                  <c:v>0.61222856921142854</c:v>
                </c:pt>
                <c:pt idx="5">
                  <c:v>1.2972518830457145</c:v>
                </c:pt>
                <c:pt idx="6">
                  <c:v>1.7302818276171428</c:v>
                </c:pt>
                <c:pt idx="7">
                  <c:v>2.2908286733999996</c:v>
                </c:pt>
                <c:pt idx="8">
                  <c:v>5.3299831380000002</c:v>
                </c:pt>
                <c:pt idx="9">
                  <c:v>10.081246749714287</c:v>
                </c:pt>
                <c:pt idx="10">
                  <c:v>15.058101318857142</c:v>
                </c:pt>
                <c:pt idx="11">
                  <c:v>9.0212758289142858</c:v>
                </c:pt>
                <c:pt idx="12">
                  <c:v>8.5385659613142852</c:v>
                </c:pt>
                <c:pt idx="13">
                  <c:v>8.0990928767999986</c:v>
                </c:pt>
                <c:pt idx="14">
                  <c:v>7.0790538717714284</c:v>
                </c:pt>
                <c:pt idx="15">
                  <c:v>5.3524523442285723</c:v>
                </c:pt>
                <c:pt idx="16">
                  <c:v>4.1755186952571428</c:v>
                </c:pt>
                <c:pt idx="17">
                  <c:v>3.6396091182857142</c:v>
                </c:pt>
                <c:pt idx="18">
                  <c:v>2.7627718907199998</c:v>
                </c:pt>
                <c:pt idx="19">
                  <c:v>1.971957139405714</c:v>
                </c:pt>
                <c:pt idx="20">
                  <c:v>1.684095680142857</c:v>
                </c:pt>
                <c:pt idx="21">
                  <c:v>1.02734126732</c:v>
                </c:pt>
                <c:pt idx="22">
                  <c:v>0.98670903058285719</c:v>
                </c:pt>
                <c:pt idx="23">
                  <c:v>1.2070861877200001</c:v>
                </c:pt>
                <c:pt idx="24">
                  <c:v>0.69321640525714279</c:v>
                </c:pt>
                <c:pt idx="25">
                  <c:v>0.81783790124571432</c:v>
                </c:pt>
                <c:pt idx="26">
                  <c:v>0.84779428314857141</c:v>
                </c:pt>
                <c:pt idx="27">
                  <c:v>0.74630625428571418</c:v>
                </c:pt>
                <c:pt idx="28">
                  <c:v>0.6696645638171429</c:v>
                </c:pt>
                <c:pt idx="29">
                  <c:v>0.65906252873142845</c:v>
                </c:pt>
                <c:pt idx="30">
                  <c:v>0.57876515268000006</c:v>
                </c:pt>
                <c:pt idx="31">
                  <c:v>0.42520954284571427</c:v>
                </c:pt>
                <c:pt idx="32">
                  <c:v>0.46105751439999998</c:v>
                </c:pt>
                <c:pt idx="33">
                  <c:v>0.47790798812571428</c:v>
                </c:pt>
                <c:pt idx="34">
                  <c:v>0.21226432704000001</c:v>
                </c:pt>
                <c:pt idx="35">
                  <c:v>0.23236904465028571</c:v>
                </c:pt>
                <c:pt idx="36">
                  <c:v>0.29334543592742862</c:v>
                </c:pt>
                <c:pt idx="37">
                  <c:v>0.48157236205714288</c:v>
                </c:pt>
                <c:pt idx="38">
                  <c:v>0.24170241309942855</c:v>
                </c:pt>
                <c:pt idx="39">
                  <c:v>0.55488720759999999</c:v>
                </c:pt>
                <c:pt idx="40">
                  <c:v>0.22198373990114284</c:v>
                </c:pt>
                <c:pt idx="41">
                  <c:v>0.44324708446857147</c:v>
                </c:pt>
                <c:pt idx="42">
                  <c:v>0.2471786713691429</c:v>
                </c:pt>
                <c:pt idx="43">
                  <c:v>0.37918043019999997</c:v>
                </c:pt>
                <c:pt idx="44">
                  <c:v>0.43523904852000006</c:v>
                </c:pt>
                <c:pt idx="45">
                  <c:v>0.26706366351428568</c:v>
                </c:pt>
                <c:pt idx="46">
                  <c:v>0.26491896585771429</c:v>
                </c:pt>
                <c:pt idx="47">
                  <c:v>0.51650241462857138</c:v>
                </c:pt>
                <c:pt idx="48">
                  <c:v>0.44567774697142853</c:v>
                </c:pt>
                <c:pt idx="49">
                  <c:v>0.45675507684</c:v>
                </c:pt>
                <c:pt idx="50">
                  <c:v>0.23500944206628571</c:v>
                </c:pt>
                <c:pt idx="51">
                  <c:v>0.28475827437028572</c:v>
                </c:pt>
                <c:pt idx="52">
                  <c:v>0.42467654642285713</c:v>
                </c:pt>
                <c:pt idx="53">
                  <c:v>0.31642903559314284</c:v>
                </c:pt>
                <c:pt idx="54">
                  <c:v>0.41399854156571431</c:v>
                </c:pt>
                <c:pt idx="55">
                  <c:v>0.34344288199428569</c:v>
                </c:pt>
                <c:pt idx="56">
                  <c:v>0.37916078180571428</c:v>
                </c:pt>
                <c:pt idx="57">
                  <c:v>0.43188974368571431</c:v>
                </c:pt>
                <c:pt idx="58">
                  <c:v>0.64635372694857141</c:v>
                </c:pt>
                <c:pt idx="59">
                  <c:v>0.54788213243999995</c:v>
                </c:pt>
                <c:pt idx="60">
                  <c:v>0.5131870285657143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'FS W sputtering 166022'!$P$2</c:f>
              <c:strCache>
                <c:ptCount val="1"/>
                <c:pt idx="0">
                  <c:v>166025</c:v>
                </c:pt>
              </c:strCache>
            </c:strRef>
          </c:tx>
          <c:spPr>
            <a:ln cap="sq">
              <a:noFill/>
              <a:miter lim="800000"/>
            </a:ln>
          </c:spPr>
          <c:marker>
            <c:symbol val="circle"/>
            <c:size val="6"/>
            <c:spPr>
              <a:noFill/>
              <a:ln w="6350" cap="sq">
                <a:solidFill>
                  <a:schemeClr val="accent4"/>
                </a:solidFill>
                <a:miter lim="800000"/>
              </a:ln>
            </c:spPr>
          </c:marker>
          <c:xVal>
            <c:numRef>
              <c:f>'FS W sputtering 166022'!$H$3:$H$202</c:f>
              <c:numCache>
                <c:formatCode>0.00</c:formatCode>
                <c:ptCount val="200"/>
                <c:pt idx="0">
                  <c:v>-0.45</c:v>
                </c:pt>
                <c:pt idx="1">
                  <c:v>-0.35</c:v>
                </c:pt>
                <c:pt idx="2">
                  <c:v>-0.24999999999999997</c:v>
                </c:pt>
                <c:pt idx="3">
                  <c:v>-0.14999999999999997</c:v>
                </c:pt>
                <c:pt idx="4">
                  <c:v>-4.9999999999999961E-2</c:v>
                </c:pt>
                <c:pt idx="5">
                  <c:v>5.0000000000000044E-2</c:v>
                </c:pt>
                <c:pt idx="6">
                  <c:v>0.15000000000000005</c:v>
                </c:pt>
                <c:pt idx="7">
                  <c:v>0.25000000000000006</c:v>
                </c:pt>
                <c:pt idx="8">
                  <c:v>0.35000000000000009</c:v>
                </c:pt>
                <c:pt idx="9">
                  <c:v>0.45000000000000007</c:v>
                </c:pt>
                <c:pt idx="10">
                  <c:v>0.55000000000000004</c:v>
                </c:pt>
                <c:pt idx="11">
                  <c:v>0.65</c:v>
                </c:pt>
                <c:pt idx="12">
                  <c:v>0.75</c:v>
                </c:pt>
                <c:pt idx="13">
                  <c:v>0.85</c:v>
                </c:pt>
                <c:pt idx="14">
                  <c:v>0.95</c:v>
                </c:pt>
                <c:pt idx="15">
                  <c:v>1.05</c:v>
                </c:pt>
                <c:pt idx="16">
                  <c:v>1.1500000000000001</c:v>
                </c:pt>
                <c:pt idx="17">
                  <c:v>1.2500000000000002</c:v>
                </c:pt>
                <c:pt idx="18">
                  <c:v>1.3500000000000003</c:v>
                </c:pt>
                <c:pt idx="19">
                  <c:v>1.4500000000000004</c:v>
                </c:pt>
                <c:pt idx="20">
                  <c:v>1.5500000000000005</c:v>
                </c:pt>
                <c:pt idx="21">
                  <c:v>1.6500000000000006</c:v>
                </c:pt>
                <c:pt idx="22">
                  <c:v>1.7500000000000007</c:v>
                </c:pt>
                <c:pt idx="23">
                  <c:v>1.8500000000000008</c:v>
                </c:pt>
                <c:pt idx="24">
                  <c:v>1.9500000000000008</c:v>
                </c:pt>
                <c:pt idx="25">
                  <c:v>2.0500000000000007</c:v>
                </c:pt>
                <c:pt idx="26">
                  <c:v>2.1500000000000008</c:v>
                </c:pt>
                <c:pt idx="27">
                  <c:v>2.2500000000000009</c:v>
                </c:pt>
                <c:pt idx="28">
                  <c:v>2.350000000000001</c:v>
                </c:pt>
                <c:pt idx="29">
                  <c:v>2.4500000000000011</c:v>
                </c:pt>
                <c:pt idx="30">
                  <c:v>2.5500000000000012</c:v>
                </c:pt>
                <c:pt idx="31">
                  <c:v>2.6500000000000012</c:v>
                </c:pt>
                <c:pt idx="32">
                  <c:v>2.7500000000000013</c:v>
                </c:pt>
                <c:pt idx="33">
                  <c:v>2.8500000000000014</c:v>
                </c:pt>
                <c:pt idx="34">
                  <c:v>2.9500000000000015</c:v>
                </c:pt>
                <c:pt idx="35">
                  <c:v>3.0500000000000016</c:v>
                </c:pt>
                <c:pt idx="36">
                  <c:v>3.1500000000000017</c:v>
                </c:pt>
                <c:pt idx="37">
                  <c:v>3.2500000000000018</c:v>
                </c:pt>
                <c:pt idx="38">
                  <c:v>3.3500000000000019</c:v>
                </c:pt>
                <c:pt idx="39">
                  <c:v>3.450000000000002</c:v>
                </c:pt>
                <c:pt idx="40">
                  <c:v>3.550000000000002</c:v>
                </c:pt>
                <c:pt idx="41">
                  <c:v>3.6500000000000021</c:v>
                </c:pt>
                <c:pt idx="42">
                  <c:v>3.7500000000000022</c:v>
                </c:pt>
                <c:pt idx="43">
                  <c:v>3.8500000000000023</c:v>
                </c:pt>
                <c:pt idx="44">
                  <c:v>3.9500000000000024</c:v>
                </c:pt>
                <c:pt idx="45">
                  <c:v>4.0500000000000025</c:v>
                </c:pt>
                <c:pt idx="46">
                  <c:v>4.1500000000000021</c:v>
                </c:pt>
                <c:pt idx="47">
                  <c:v>4.2500000000000018</c:v>
                </c:pt>
                <c:pt idx="48">
                  <c:v>4.3500000000000014</c:v>
                </c:pt>
                <c:pt idx="49">
                  <c:v>4.4500000000000011</c:v>
                </c:pt>
                <c:pt idx="50">
                  <c:v>4.5500000000000007</c:v>
                </c:pt>
                <c:pt idx="51">
                  <c:v>4.6500000000000004</c:v>
                </c:pt>
                <c:pt idx="52">
                  <c:v>4.75</c:v>
                </c:pt>
                <c:pt idx="53">
                  <c:v>4.8499999999999996</c:v>
                </c:pt>
                <c:pt idx="54">
                  <c:v>4.9499999999999993</c:v>
                </c:pt>
                <c:pt idx="55">
                  <c:v>5.0499999999999989</c:v>
                </c:pt>
                <c:pt idx="56">
                  <c:v>5.1499999999999986</c:v>
                </c:pt>
                <c:pt idx="57">
                  <c:v>5.2499999999999982</c:v>
                </c:pt>
                <c:pt idx="58">
                  <c:v>5.3499999999999979</c:v>
                </c:pt>
                <c:pt idx="59">
                  <c:v>5.4499999999999975</c:v>
                </c:pt>
                <c:pt idx="60">
                  <c:v>5.5499999999999972</c:v>
                </c:pt>
              </c:numCache>
            </c:numRef>
          </c:xVal>
          <c:yVal>
            <c:numRef>
              <c:f>'FS W sputtering 166022'!$P$3:$P$202</c:f>
              <c:numCache>
                <c:formatCode>0.00</c:formatCode>
                <c:ptCount val="200"/>
                <c:pt idx="0">
                  <c:v>0.72438739527428575</c:v>
                </c:pt>
                <c:pt idx="1">
                  <c:v>0.46390563714857153</c:v>
                </c:pt>
                <c:pt idx="2">
                  <c:v>0.73428790637142849</c:v>
                </c:pt>
                <c:pt idx="3">
                  <c:v>0.6670351935771428</c:v>
                </c:pt>
                <c:pt idx="4">
                  <c:v>0.7141862994</c:v>
                </c:pt>
                <c:pt idx="5">
                  <c:v>1.5749170709314286</c:v>
                </c:pt>
                <c:pt idx="6">
                  <c:v>1.7963603811257143</c:v>
                </c:pt>
                <c:pt idx="7">
                  <c:v>2.1929469688857139</c:v>
                </c:pt>
                <c:pt idx="8">
                  <c:v>5.7766837623428575</c:v>
                </c:pt>
                <c:pt idx="9">
                  <c:v>11.27508350057143</c:v>
                </c:pt>
                <c:pt idx="10">
                  <c:v>18.010442486857141</c:v>
                </c:pt>
                <c:pt idx="11">
                  <c:v>12.197775449142858</c:v>
                </c:pt>
                <c:pt idx="12">
                  <c:v>9.5578260068571446</c:v>
                </c:pt>
                <c:pt idx="13">
                  <c:v>10.057585344</c:v>
                </c:pt>
                <c:pt idx="14">
                  <c:v>9.3659411748571433</c:v>
                </c:pt>
                <c:pt idx="15">
                  <c:v>7.1298012925714289</c:v>
                </c:pt>
                <c:pt idx="16">
                  <c:v>5.7185552895428566</c:v>
                </c:pt>
                <c:pt idx="17">
                  <c:v>4.7726595051428564</c:v>
                </c:pt>
                <c:pt idx="18">
                  <c:v>4.3003809816342855</c:v>
                </c:pt>
                <c:pt idx="19">
                  <c:v>2.6658136960228571</c:v>
                </c:pt>
                <c:pt idx="20">
                  <c:v>2.6672602473714284</c:v>
                </c:pt>
                <c:pt idx="21">
                  <c:v>2.1290949375600001</c:v>
                </c:pt>
                <c:pt idx="22">
                  <c:v>2.033272897097143</c:v>
                </c:pt>
                <c:pt idx="23">
                  <c:v>1.5875238431600001</c:v>
                </c:pt>
                <c:pt idx="24">
                  <c:v>1.5260950381657141</c:v>
                </c:pt>
                <c:pt idx="25">
                  <c:v>1.3628484350057142</c:v>
                </c:pt>
                <c:pt idx="26">
                  <c:v>1.1152498782857143</c:v>
                </c:pt>
                <c:pt idx="27">
                  <c:v>1.1938573529999998</c:v>
                </c:pt>
                <c:pt idx="28">
                  <c:v>1.0670008401485713</c:v>
                </c:pt>
                <c:pt idx="29">
                  <c:v>1.29979157248</c:v>
                </c:pt>
                <c:pt idx="30">
                  <c:v>0.94257110375999997</c:v>
                </c:pt>
                <c:pt idx="31">
                  <c:v>1.15546576536</c:v>
                </c:pt>
                <c:pt idx="32">
                  <c:v>0.74086664140000003</c:v>
                </c:pt>
                <c:pt idx="33">
                  <c:v>0.83827725837714295</c:v>
                </c:pt>
                <c:pt idx="34">
                  <c:v>0.60252790655999999</c:v>
                </c:pt>
                <c:pt idx="35">
                  <c:v>0.81680324379428582</c:v>
                </c:pt>
                <c:pt idx="36">
                  <c:v>0.76191351053142853</c:v>
                </c:pt>
                <c:pt idx="37">
                  <c:v>0.71577089567999996</c:v>
                </c:pt>
                <c:pt idx="38">
                  <c:v>0.62905608404571434</c:v>
                </c:pt>
                <c:pt idx="39">
                  <c:v>0.55990524456000001</c:v>
                </c:pt>
                <c:pt idx="40">
                  <c:v>0.69460989829714292</c:v>
                </c:pt>
                <c:pt idx="41">
                  <c:v>0.48694490001142859</c:v>
                </c:pt>
                <c:pt idx="42">
                  <c:v>0.87808780494285732</c:v>
                </c:pt>
                <c:pt idx="43">
                  <c:v>0.54223688219999999</c:v>
                </c:pt>
                <c:pt idx="44">
                  <c:v>0.49197678847999998</c:v>
                </c:pt>
                <c:pt idx="45">
                  <c:v>0.57320155028571429</c:v>
                </c:pt>
                <c:pt idx="46">
                  <c:v>0.51211539258857153</c:v>
                </c:pt>
                <c:pt idx="47">
                  <c:v>0.6082509863314286</c:v>
                </c:pt>
                <c:pt idx="48">
                  <c:v>0.55964996588571425</c:v>
                </c:pt>
                <c:pt idx="49">
                  <c:v>0.51566024429142865</c:v>
                </c:pt>
                <c:pt idx="50">
                  <c:v>0.57101607708571434</c:v>
                </c:pt>
                <c:pt idx="51">
                  <c:v>0.71371286070857154</c:v>
                </c:pt>
                <c:pt idx="52">
                  <c:v>0.64937277705142848</c:v>
                </c:pt>
                <c:pt idx="53">
                  <c:v>0.59510105655428569</c:v>
                </c:pt>
                <c:pt idx="54">
                  <c:v>0.6485764592571428</c:v>
                </c:pt>
                <c:pt idx="55">
                  <c:v>0.85138599914285717</c:v>
                </c:pt>
                <c:pt idx="56">
                  <c:v>0.83051696412571419</c:v>
                </c:pt>
                <c:pt idx="57">
                  <c:v>0.58455286494857139</c:v>
                </c:pt>
                <c:pt idx="58">
                  <c:v>0.7634921802057143</c:v>
                </c:pt>
                <c:pt idx="59">
                  <c:v>0.70521280128571429</c:v>
                </c:pt>
                <c:pt idx="60">
                  <c:v>0.62335581048571431</c:v>
                </c:pt>
              </c:numCache>
            </c:numRef>
          </c:yVal>
          <c:smooth val="0"/>
        </c:ser>
        <c:ser>
          <c:idx val="2"/>
          <c:order val="3"/>
          <c:tx>
            <c:strRef>
              <c:f>'FS W sputtering 166022'!$D$2</c:f>
              <c:strCache>
                <c:ptCount val="1"/>
                <c:pt idx="0">
                  <c:v>GAMMA_W_ADDL_D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166022'!$D$3:$D$202</c:f>
              <c:numCache>
                <c:formatCode>0.00E+00</c:formatCode>
                <c:ptCount val="2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0</c:v>
                </c:pt>
                <c:pt idx="46" formatCode="General">
                  <c:v>0</c:v>
                </c:pt>
                <c:pt idx="47" formatCode="General">
                  <c:v>0</c:v>
                </c:pt>
                <c:pt idx="48" formatCode="General">
                  <c:v>0</c:v>
                </c:pt>
                <c:pt idx="49" formatCode="General">
                  <c:v>0</c:v>
                </c:pt>
                <c:pt idx="50" formatCode="General">
                  <c:v>0</c:v>
                </c:pt>
                <c:pt idx="51" formatCode="General">
                  <c:v>0</c:v>
                </c:pt>
                <c:pt idx="52" formatCode="General">
                  <c:v>0</c:v>
                </c:pt>
                <c:pt idx="53" formatCode="General">
                  <c:v>0</c:v>
                </c:pt>
                <c:pt idx="54" formatCode="General">
                  <c:v>0</c:v>
                </c:pt>
                <c:pt idx="55" formatCode="General">
                  <c:v>0</c:v>
                </c:pt>
                <c:pt idx="56" formatCode="General">
                  <c:v>0</c:v>
                </c:pt>
                <c:pt idx="57" formatCode="General">
                  <c:v>0</c:v>
                </c:pt>
                <c:pt idx="58" formatCode="General">
                  <c:v>0</c:v>
                </c:pt>
                <c:pt idx="59" formatCode="General">
                  <c:v>0</c:v>
                </c:pt>
                <c:pt idx="60" formatCode="General">
                  <c:v>0</c:v>
                </c:pt>
                <c:pt idx="61" formatCode="General">
                  <c:v>0</c:v>
                </c:pt>
                <c:pt idx="62" formatCode="General">
                  <c:v>0</c:v>
                </c:pt>
                <c:pt idx="63" formatCode="General">
                  <c:v>0</c:v>
                </c:pt>
                <c:pt idx="64" formatCode="General">
                  <c:v>0</c:v>
                </c:pt>
                <c:pt idx="65" formatCode="General">
                  <c:v>0</c:v>
                </c:pt>
                <c:pt idx="66" formatCode="General">
                  <c:v>0</c:v>
                </c:pt>
                <c:pt idx="67" formatCode="General">
                  <c:v>0</c:v>
                </c:pt>
                <c:pt idx="68" formatCode="General">
                  <c:v>0</c:v>
                </c:pt>
                <c:pt idx="69" formatCode="General">
                  <c:v>0</c:v>
                </c:pt>
                <c:pt idx="70" formatCode="General">
                  <c:v>0</c:v>
                </c:pt>
                <c:pt idx="71" formatCode="General">
                  <c:v>0</c:v>
                </c:pt>
                <c:pt idx="72" formatCode="General">
                  <c:v>0</c:v>
                </c:pt>
                <c:pt idx="73" formatCode="General">
                  <c:v>0</c:v>
                </c:pt>
                <c:pt idx="74" formatCode="General">
                  <c:v>0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0</c:v>
                </c:pt>
                <c:pt idx="78" formatCode="General">
                  <c:v>0</c:v>
                </c:pt>
                <c:pt idx="79" formatCode="General">
                  <c:v>0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  <c:pt idx="91" formatCode="General">
                  <c:v>0</c:v>
                </c:pt>
                <c:pt idx="92" formatCode="General">
                  <c:v>0</c:v>
                </c:pt>
                <c:pt idx="93" formatCode="General">
                  <c:v>0</c:v>
                </c:pt>
                <c:pt idx="94" formatCode="General">
                  <c:v>0</c:v>
                </c:pt>
                <c:pt idx="95" formatCode="General">
                  <c:v>0</c:v>
                </c:pt>
                <c:pt idx="96" formatCode="General">
                  <c:v>0</c:v>
                </c:pt>
                <c:pt idx="97" formatCode="General">
                  <c:v>0</c:v>
                </c:pt>
                <c:pt idx="98" formatCode="General">
                  <c:v>0</c:v>
                </c:pt>
                <c:pt idx="99" formatCode="General">
                  <c:v>0</c:v>
                </c:pt>
                <c:pt idx="100" formatCode="General">
                  <c:v>0</c:v>
                </c:pt>
                <c:pt idx="101" formatCode="General">
                  <c:v>0</c:v>
                </c:pt>
                <c:pt idx="102" formatCode="General">
                  <c:v>0</c:v>
                </c:pt>
                <c:pt idx="103" formatCode="General">
                  <c:v>0</c:v>
                </c:pt>
                <c:pt idx="104" formatCode="General">
                  <c:v>0</c:v>
                </c:pt>
                <c:pt idx="105" formatCode="General">
                  <c:v>0</c:v>
                </c:pt>
                <c:pt idx="106" formatCode="General">
                  <c:v>0</c:v>
                </c:pt>
                <c:pt idx="107" formatCode="General">
                  <c:v>0</c:v>
                </c:pt>
                <c:pt idx="108" formatCode="General">
                  <c:v>0</c:v>
                </c:pt>
                <c:pt idx="109" formatCode="General">
                  <c:v>0</c:v>
                </c:pt>
                <c:pt idx="110" formatCode="General">
                  <c:v>0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  <c:pt idx="115" formatCode="General">
                  <c:v>0</c:v>
                </c:pt>
                <c:pt idx="116" formatCode="General">
                  <c:v>0</c:v>
                </c:pt>
                <c:pt idx="117" formatCode="General">
                  <c:v>0</c:v>
                </c:pt>
                <c:pt idx="118" formatCode="General">
                  <c:v>0</c:v>
                </c:pt>
                <c:pt idx="119" formatCode="General">
                  <c:v>0</c:v>
                </c:pt>
                <c:pt idx="120" formatCode="General">
                  <c:v>0</c:v>
                </c:pt>
                <c:pt idx="121" formatCode="General">
                  <c:v>0</c:v>
                </c:pt>
                <c:pt idx="122" formatCode="General">
                  <c:v>0</c:v>
                </c:pt>
                <c:pt idx="123" formatCode="General">
                  <c:v>0</c:v>
                </c:pt>
                <c:pt idx="124" formatCode="General">
                  <c:v>0</c:v>
                </c:pt>
                <c:pt idx="125" formatCode="General">
                  <c:v>0</c:v>
                </c:pt>
                <c:pt idx="126" formatCode="General">
                  <c:v>0</c:v>
                </c:pt>
                <c:pt idx="127" formatCode="General">
                  <c:v>0</c:v>
                </c:pt>
                <c:pt idx="128" formatCode="General">
                  <c:v>0</c:v>
                </c:pt>
                <c:pt idx="129" formatCode="General">
                  <c:v>0</c:v>
                </c:pt>
                <c:pt idx="130" formatCode="General">
                  <c:v>0</c:v>
                </c:pt>
                <c:pt idx="131" formatCode="General">
                  <c:v>0</c:v>
                </c:pt>
                <c:pt idx="132" formatCode="General">
                  <c:v>0</c:v>
                </c:pt>
                <c:pt idx="133" formatCode="General">
                  <c:v>0</c:v>
                </c:pt>
                <c:pt idx="134" formatCode="General">
                  <c:v>0</c:v>
                </c:pt>
                <c:pt idx="135" formatCode="General">
                  <c:v>0</c:v>
                </c:pt>
                <c:pt idx="136" formatCode="General">
                  <c:v>0</c:v>
                </c:pt>
                <c:pt idx="137" formatCode="General">
                  <c:v>0</c:v>
                </c:pt>
                <c:pt idx="138" formatCode="General">
                  <c:v>0</c:v>
                </c:pt>
                <c:pt idx="139" formatCode="General">
                  <c:v>0</c:v>
                </c:pt>
                <c:pt idx="140" formatCode="General">
                  <c:v>0</c:v>
                </c:pt>
                <c:pt idx="141" formatCode="General">
                  <c:v>0</c:v>
                </c:pt>
                <c:pt idx="142" formatCode="General">
                  <c:v>0</c:v>
                </c:pt>
                <c:pt idx="143" formatCode="General">
                  <c:v>0</c:v>
                </c:pt>
                <c:pt idx="144" formatCode="General">
                  <c:v>0</c:v>
                </c:pt>
                <c:pt idx="145" formatCode="General">
                  <c:v>0</c:v>
                </c:pt>
                <c:pt idx="146" formatCode="General">
                  <c:v>0</c:v>
                </c:pt>
                <c:pt idx="147" formatCode="General">
                  <c:v>0</c:v>
                </c:pt>
                <c:pt idx="148" formatCode="General">
                  <c:v>0</c:v>
                </c:pt>
                <c:pt idx="149" formatCode="General">
                  <c:v>0</c:v>
                </c:pt>
                <c:pt idx="150" formatCode="General">
                  <c:v>0</c:v>
                </c:pt>
                <c:pt idx="151" formatCode="General">
                  <c:v>0</c:v>
                </c:pt>
                <c:pt idx="152" formatCode="General">
                  <c:v>0</c:v>
                </c:pt>
                <c:pt idx="153" formatCode="General">
                  <c:v>0</c:v>
                </c:pt>
                <c:pt idx="154" formatCode="General">
                  <c:v>0</c:v>
                </c:pt>
                <c:pt idx="155" formatCode="General">
                  <c:v>0</c:v>
                </c:pt>
                <c:pt idx="156" formatCode="General">
                  <c:v>0</c:v>
                </c:pt>
                <c:pt idx="157" formatCode="General">
                  <c:v>0</c:v>
                </c:pt>
                <c:pt idx="158" formatCode="General">
                  <c:v>0</c:v>
                </c:pt>
                <c:pt idx="159" formatCode="General">
                  <c:v>0</c:v>
                </c:pt>
                <c:pt idx="160" formatCode="General">
                  <c:v>0</c:v>
                </c:pt>
                <c:pt idx="161" formatCode="General">
                  <c:v>0</c:v>
                </c:pt>
                <c:pt idx="162" formatCode="General">
                  <c:v>0</c:v>
                </c:pt>
                <c:pt idx="163" formatCode="General">
                  <c:v>0</c:v>
                </c:pt>
                <c:pt idx="164" formatCode="General">
                  <c:v>0</c:v>
                </c:pt>
                <c:pt idx="165" formatCode="General">
                  <c:v>0</c:v>
                </c:pt>
                <c:pt idx="166" formatCode="General">
                  <c:v>0</c:v>
                </c:pt>
                <c:pt idx="167" formatCode="General">
                  <c:v>0</c:v>
                </c:pt>
                <c:pt idx="168" formatCode="General">
                  <c:v>0</c:v>
                </c:pt>
                <c:pt idx="169" formatCode="General">
                  <c:v>0</c:v>
                </c:pt>
                <c:pt idx="170" formatCode="General">
                  <c:v>0</c:v>
                </c:pt>
                <c:pt idx="171" formatCode="General">
                  <c:v>0</c:v>
                </c:pt>
                <c:pt idx="172" formatCode="General">
                  <c:v>0</c:v>
                </c:pt>
                <c:pt idx="173" formatCode="General">
                  <c:v>0</c:v>
                </c:pt>
                <c:pt idx="174" formatCode="General">
                  <c:v>0</c:v>
                </c:pt>
                <c:pt idx="175" formatCode="General">
                  <c:v>0</c:v>
                </c:pt>
                <c:pt idx="176" formatCode="General">
                  <c:v>0</c:v>
                </c:pt>
                <c:pt idx="177" formatCode="General">
                  <c:v>0</c:v>
                </c:pt>
                <c:pt idx="178" formatCode="General">
                  <c:v>0</c:v>
                </c:pt>
                <c:pt idx="179" formatCode="General">
                  <c:v>0</c:v>
                </c:pt>
                <c:pt idx="180" formatCode="General">
                  <c:v>0</c:v>
                </c:pt>
                <c:pt idx="181" formatCode="General">
                  <c:v>0</c:v>
                </c:pt>
                <c:pt idx="182" formatCode="General">
                  <c:v>0</c:v>
                </c:pt>
                <c:pt idx="183" formatCode="General">
                  <c:v>0</c:v>
                </c:pt>
                <c:pt idx="184" formatCode="General">
                  <c:v>0</c:v>
                </c:pt>
                <c:pt idx="185" formatCode="General">
                  <c:v>0</c:v>
                </c:pt>
                <c:pt idx="186" formatCode="General">
                  <c:v>0</c:v>
                </c:pt>
                <c:pt idx="187" formatCode="General">
                  <c:v>0</c:v>
                </c:pt>
                <c:pt idx="188" formatCode="General">
                  <c:v>0</c:v>
                </c:pt>
                <c:pt idx="189" formatCode="General">
                  <c:v>0</c:v>
                </c:pt>
                <c:pt idx="190" formatCode="General">
                  <c:v>0</c:v>
                </c:pt>
                <c:pt idx="191" formatCode="General">
                  <c:v>0</c:v>
                </c:pt>
                <c:pt idx="192" formatCode="General">
                  <c:v>0</c:v>
                </c:pt>
                <c:pt idx="193" formatCode="General">
                  <c:v>0</c:v>
                </c:pt>
                <c:pt idx="194" formatCode="General">
                  <c:v>0</c:v>
                </c:pt>
                <c:pt idx="195" formatCode="General">
                  <c:v>0</c:v>
                </c:pt>
                <c:pt idx="196" formatCode="General">
                  <c:v>0</c:v>
                </c:pt>
                <c:pt idx="197" formatCode="General">
                  <c:v>0</c:v>
                </c:pt>
                <c:pt idx="198" formatCode="General">
                  <c:v>0</c:v>
                </c:pt>
                <c:pt idx="199" formatCode="General">
                  <c:v>0</c:v>
                </c:pt>
              </c:numCache>
            </c:numRef>
          </c:yVal>
          <c:smooth val="0"/>
        </c:ser>
        <c:ser>
          <c:idx val="3"/>
          <c:order val="4"/>
          <c:tx>
            <c:strRef>
              <c:f>'FS W sputtering 166022'!$O$2</c:f>
              <c:strCache>
                <c:ptCount val="1"/>
                <c:pt idx="0">
                  <c:v>166023</c:v>
                </c:pt>
              </c:strCache>
            </c:strRef>
          </c:tx>
          <c:spPr>
            <a:ln cap="sq">
              <a:noFill/>
              <a:miter lim="800000"/>
            </a:ln>
          </c:spPr>
          <c:marker>
            <c:symbol val="circle"/>
            <c:size val="6"/>
            <c:spPr>
              <a:noFill/>
              <a:ln w="6350" cap="sq">
                <a:solidFill>
                  <a:schemeClr val="accent4"/>
                </a:solidFill>
                <a:miter lim="800000"/>
              </a:ln>
            </c:spPr>
          </c:marker>
          <c:xVal>
            <c:numRef>
              <c:f>'FS W sputtering 166022'!$H$3:$H$202</c:f>
              <c:numCache>
                <c:formatCode>0.00</c:formatCode>
                <c:ptCount val="200"/>
                <c:pt idx="0">
                  <c:v>-0.45</c:v>
                </c:pt>
                <c:pt idx="1">
                  <c:v>-0.35</c:v>
                </c:pt>
                <c:pt idx="2">
                  <c:v>-0.24999999999999997</c:v>
                </c:pt>
                <c:pt idx="3">
                  <c:v>-0.14999999999999997</c:v>
                </c:pt>
                <c:pt idx="4">
                  <c:v>-4.9999999999999961E-2</c:v>
                </c:pt>
                <c:pt idx="5">
                  <c:v>5.0000000000000044E-2</c:v>
                </c:pt>
                <c:pt idx="6">
                  <c:v>0.15000000000000005</c:v>
                </c:pt>
                <c:pt idx="7">
                  <c:v>0.25000000000000006</c:v>
                </c:pt>
                <c:pt idx="8">
                  <c:v>0.35000000000000009</c:v>
                </c:pt>
                <c:pt idx="9">
                  <c:v>0.45000000000000007</c:v>
                </c:pt>
                <c:pt idx="10">
                  <c:v>0.55000000000000004</c:v>
                </c:pt>
                <c:pt idx="11">
                  <c:v>0.65</c:v>
                </c:pt>
                <c:pt idx="12">
                  <c:v>0.75</c:v>
                </c:pt>
                <c:pt idx="13">
                  <c:v>0.85</c:v>
                </c:pt>
                <c:pt idx="14">
                  <c:v>0.95</c:v>
                </c:pt>
                <c:pt idx="15">
                  <c:v>1.05</c:v>
                </c:pt>
                <c:pt idx="16">
                  <c:v>1.1500000000000001</c:v>
                </c:pt>
                <c:pt idx="17">
                  <c:v>1.2500000000000002</c:v>
                </c:pt>
                <c:pt idx="18">
                  <c:v>1.3500000000000003</c:v>
                </c:pt>
                <c:pt idx="19">
                  <c:v>1.4500000000000004</c:v>
                </c:pt>
                <c:pt idx="20">
                  <c:v>1.5500000000000005</c:v>
                </c:pt>
                <c:pt idx="21">
                  <c:v>1.6500000000000006</c:v>
                </c:pt>
                <c:pt idx="22">
                  <c:v>1.7500000000000007</c:v>
                </c:pt>
                <c:pt idx="23">
                  <c:v>1.8500000000000008</c:v>
                </c:pt>
                <c:pt idx="24">
                  <c:v>1.9500000000000008</c:v>
                </c:pt>
                <c:pt idx="25">
                  <c:v>2.0500000000000007</c:v>
                </c:pt>
                <c:pt idx="26">
                  <c:v>2.1500000000000008</c:v>
                </c:pt>
                <c:pt idx="27">
                  <c:v>2.2500000000000009</c:v>
                </c:pt>
                <c:pt idx="28">
                  <c:v>2.350000000000001</c:v>
                </c:pt>
                <c:pt idx="29">
                  <c:v>2.4500000000000011</c:v>
                </c:pt>
                <c:pt idx="30">
                  <c:v>2.5500000000000012</c:v>
                </c:pt>
                <c:pt idx="31">
                  <c:v>2.6500000000000012</c:v>
                </c:pt>
                <c:pt idx="32">
                  <c:v>2.7500000000000013</c:v>
                </c:pt>
                <c:pt idx="33">
                  <c:v>2.8500000000000014</c:v>
                </c:pt>
                <c:pt idx="34">
                  <c:v>2.9500000000000015</c:v>
                </c:pt>
                <c:pt idx="35">
                  <c:v>3.0500000000000016</c:v>
                </c:pt>
                <c:pt idx="36">
                  <c:v>3.1500000000000017</c:v>
                </c:pt>
                <c:pt idx="37">
                  <c:v>3.2500000000000018</c:v>
                </c:pt>
                <c:pt idx="38">
                  <c:v>3.3500000000000019</c:v>
                </c:pt>
                <c:pt idx="39">
                  <c:v>3.450000000000002</c:v>
                </c:pt>
                <c:pt idx="40">
                  <c:v>3.550000000000002</c:v>
                </c:pt>
                <c:pt idx="41">
                  <c:v>3.6500000000000021</c:v>
                </c:pt>
                <c:pt idx="42">
                  <c:v>3.7500000000000022</c:v>
                </c:pt>
                <c:pt idx="43">
                  <c:v>3.8500000000000023</c:v>
                </c:pt>
                <c:pt idx="44">
                  <c:v>3.9500000000000024</c:v>
                </c:pt>
                <c:pt idx="45">
                  <c:v>4.0500000000000025</c:v>
                </c:pt>
                <c:pt idx="46">
                  <c:v>4.1500000000000021</c:v>
                </c:pt>
                <c:pt idx="47">
                  <c:v>4.2500000000000018</c:v>
                </c:pt>
                <c:pt idx="48">
                  <c:v>4.3500000000000014</c:v>
                </c:pt>
                <c:pt idx="49">
                  <c:v>4.4500000000000011</c:v>
                </c:pt>
                <c:pt idx="50">
                  <c:v>4.5500000000000007</c:v>
                </c:pt>
                <c:pt idx="51">
                  <c:v>4.6500000000000004</c:v>
                </c:pt>
                <c:pt idx="52">
                  <c:v>4.75</c:v>
                </c:pt>
                <c:pt idx="53">
                  <c:v>4.8499999999999996</c:v>
                </c:pt>
                <c:pt idx="54">
                  <c:v>4.9499999999999993</c:v>
                </c:pt>
                <c:pt idx="55">
                  <c:v>5.0499999999999989</c:v>
                </c:pt>
                <c:pt idx="56">
                  <c:v>5.1499999999999986</c:v>
                </c:pt>
                <c:pt idx="57">
                  <c:v>5.2499999999999982</c:v>
                </c:pt>
                <c:pt idx="58">
                  <c:v>5.3499999999999979</c:v>
                </c:pt>
                <c:pt idx="59">
                  <c:v>5.4499999999999975</c:v>
                </c:pt>
                <c:pt idx="60">
                  <c:v>5.5499999999999972</c:v>
                </c:pt>
              </c:numCache>
            </c:numRef>
          </c:xVal>
          <c:yVal>
            <c:numRef>
              <c:f>'FS W sputtering 166022'!$O$3:$O$202</c:f>
              <c:numCache>
                <c:formatCode>0.00</c:formatCode>
                <c:ptCount val="200"/>
                <c:pt idx="0">
                  <c:v>0.56274166918285717</c:v>
                </c:pt>
                <c:pt idx="1">
                  <c:v>0.55639494685714275</c:v>
                </c:pt>
                <c:pt idx="2">
                  <c:v>0.6258049816457143</c:v>
                </c:pt>
                <c:pt idx="3">
                  <c:v>0.41888054240571432</c:v>
                </c:pt>
                <c:pt idx="4">
                  <c:v>0.59252461085142849</c:v>
                </c:pt>
                <c:pt idx="5">
                  <c:v>1.0410659823599999</c:v>
                </c:pt>
                <c:pt idx="6">
                  <c:v>0.64231835784000002</c:v>
                </c:pt>
                <c:pt idx="7">
                  <c:v>0.8508474489714285</c:v>
                </c:pt>
                <c:pt idx="8">
                  <c:v>2.065702626457143</c:v>
                </c:pt>
                <c:pt idx="9">
                  <c:v>3.277773461257143</c:v>
                </c:pt>
                <c:pt idx="10">
                  <c:v>11.989723206857143</c:v>
                </c:pt>
                <c:pt idx="11">
                  <c:v>11.633584865142858</c:v>
                </c:pt>
                <c:pt idx="12">
                  <c:v>10.480139490857145</c:v>
                </c:pt>
                <c:pt idx="13">
                  <c:v>5.5098631711999992</c:v>
                </c:pt>
                <c:pt idx="14">
                  <c:v>5.9863433925714276</c:v>
                </c:pt>
                <c:pt idx="15">
                  <c:v>5.9906690673714289</c:v>
                </c:pt>
                <c:pt idx="16">
                  <c:v>5.5060605233142859</c:v>
                </c:pt>
                <c:pt idx="17">
                  <c:v>4.5716366057142857</c:v>
                </c:pt>
                <c:pt idx="18">
                  <c:v>3.5956439386171426</c:v>
                </c:pt>
                <c:pt idx="19">
                  <c:v>2.6025556476571423</c:v>
                </c:pt>
                <c:pt idx="20">
                  <c:v>1.8007443999714285</c:v>
                </c:pt>
                <c:pt idx="21">
                  <c:v>1.7811071119200002</c:v>
                </c:pt>
                <c:pt idx="22">
                  <c:v>1.494556979657143</c:v>
                </c:pt>
                <c:pt idx="23">
                  <c:v>1.08818595552</c:v>
                </c:pt>
                <c:pt idx="24">
                  <c:v>1.0974886675142856</c:v>
                </c:pt>
                <c:pt idx="25">
                  <c:v>1.0165535888571429</c:v>
                </c:pt>
                <c:pt idx="26">
                  <c:v>0.8894949307714286</c:v>
                </c:pt>
                <c:pt idx="27">
                  <c:v>1.157381960142857</c:v>
                </c:pt>
                <c:pt idx="28">
                  <c:v>0.83110731520000003</c:v>
                </c:pt>
                <c:pt idx="29">
                  <c:v>0.93551752996571436</c:v>
                </c:pt>
                <c:pt idx="30">
                  <c:v>0.61643982036</c:v>
                </c:pt>
                <c:pt idx="31">
                  <c:v>0.79638627127999995</c:v>
                </c:pt>
                <c:pt idx="32">
                  <c:v>0.58440489699999998</c:v>
                </c:pt>
                <c:pt idx="33">
                  <c:v>0.54038855454857138</c:v>
                </c:pt>
                <c:pt idx="34">
                  <c:v>0.32935650835199998</c:v>
                </c:pt>
                <c:pt idx="35">
                  <c:v>0.45598053372571429</c:v>
                </c:pt>
                <c:pt idx="36">
                  <c:v>0.63030606121714283</c:v>
                </c:pt>
                <c:pt idx="37">
                  <c:v>0.44860559163428571</c:v>
                </c:pt>
                <c:pt idx="38">
                  <c:v>0.85582873707428564</c:v>
                </c:pt>
                <c:pt idx="39">
                  <c:v>0.45120808911999999</c:v>
                </c:pt>
                <c:pt idx="40">
                  <c:v>0.20275912576114286</c:v>
                </c:pt>
                <c:pt idx="41">
                  <c:v>0.73180250804571434</c:v>
                </c:pt>
                <c:pt idx="42">
                  <c:v>0.46483448861142862</c:v>
                </c:pt>
                <c:pt idx="43">
                  <c:v>0.71086885740000005</c:v>
                </c:pt>
                <c:pt idx="44">
                  <c:v>0.59888882079999994</c:v>
                </c:pt>
                <c:pt idx="45">
                  <c:v>0.50633455199999999</c:v>
                </c:pt>
                <c:pt idx="46">
                  <c:v>0.28941451513885713</c:v>
                </c:pt>
                <c:pt idx="47">
                  <c:v>0.45933814251428567</c:v>
                </c:pt>
                <c:pt idx="48">
                  <c:v>0.29959207148571432</c:v>
                </c:pt>
                <c:pt idx="49">
                  <c:v>0.58459592321142861</c:v>
                </c:pt>
                <c:pt idx="50">
                  <c:v>0.55548017542857142</c:v>
                </c:pt>
                <c:pt idx="51">
                  <c:v>0.44368691636571428</c:v>
                </c:pt>
                <c:pt idx="52">
                  <c:v>0.6811192498628571</c:v>
                </c:pt>
                <c:pt idx="53">
                  <c:v>0.51447085712571428</c:v>
                </c:pt>
                <c:pt idx="54">
                  <c:v>0.44427979905142856</c:v>
                </c:pt>
                <c:pt idx="55">
                  <c:v>0.31401634325028571</c:v>
                </c:pt>
                <c:pt idx="56">
                  <c:v>0.33460086109142856</c:v>
                </c:pt>
                <c:pt idx="57">
                  <c:v>0.30039783200514286</c:v>
                </c:pt>
                <c:pt idx="58">
                  <c:v>0.63226113146285712</c:v>
                </c:pt>
                <c:pt idx="59">
                  <c:v>0.4208821939257143</c:v>
                </c:pt>
                <c:pt idx="60">
                  <c:v>0.50173637828571427</c:v>
                </c:pt>
              </c:numCache>
            </c:numRef>
          </c:yVal>
          <c:smooth val="0"/>
        </c:ser>
        <c:ser>
          <c:idx val="5"/>
          <c:order val="5"/>
          <c:spPr>
            <a:ln w="31750" cap="sq">
              <a:noFill/>
              <a:miter lim="800000"/>
            </a:ln>
          </c:spPr>
          <c:marker>
            <c:symbol val="circle"/>
            <c:size val="6"/>
            <c:spPr>
              <a:noFill/>
              <a:ln w="6350" cap="sq">
                <a:solidFill>
                  <a:schemeClr val="accent4"/>
                </a:solidFill>
                <a:miter lim="800000"/>
              </a:ln>
            </c:spPr>
          </c:marker>
          <c:xVal>
            <c:numRef>
              <c:f>'FS W sputtering 166022'!$H$3:$H$63</c:f>
              <c:numCache>
                <c:formatCode>0.00</c:formatCode>
                <c:ptCount val="61"/>
                <c:pt idx="0">
                  <c:v>-0.45</c:v>
                </c:pt>
                <c:pt idx="1">
                  <c:v>-0.35</c:v>
                </c:pt>
                <c:pt idx="2">
                  <c:v>-0.24999999999999997</c:v>
                </c:pt>
                <c:pt idx="3">
                  <c:v>-0.14999999999999997</c:v>
                </c:pt>
                <c:pt idx="4">
                  <c:v>-4.9999999999999961E-2</c:v>
                </c:pt>
                <c:pt idx="5">
                  <c:v>5.0000000000000044E-2</c:v>
                </c:pt>
                <c:pt idx="6">
                  <c:v>0.15000000000000005</c:v>
                </c:pt>
                <c:pt idx="7">
                  <c:v>0.25000000000000006</c:v>
                </c:pt>
                <c:pt idx="8">
                  <c:v>0.35000000000000009</c:v>
                </c:pt>
                <c:pt idx="9">
                  <c:v>0.45000000000000007</c:v>
                </c:pt>
                <c:pt idx="10">
                  <c:v>0.55000000000000004</c:v>
                </c:pt>
                <c:pt idx="11">
                  <c:v>0.65</c:v>
                </c:pt>
                <c:pt idx="12">
                  <c:v>0.75</c:v>
                </c:pt>
                <c:pt idx="13">
                  <c:v>0.85</c:v>
                </c:pt>
                <c:pt idx="14">
                  <c:v>0.95</c:v>
                </c:pt>
                <c:pt idx="15">
                  <c:v>1.05</c:v>
                </c:pt>
                <c:pt idx="16">
                  <c:v>1.1500000000000001</c:v>
                </c:pt>
                <c:pt idx="17">
                  <c:v>1.2500000000000002</c:v>
                </c:pt>
                <c:pt idx="18">
                  <c:v>1.3500000000000003</c:v>
                </c:pt>
                <c:pt idx="19">
                  <c:v>1.4500000000000004</c:v>
                </c:pt>
                <c:pt idx="20">
                  <c:v>1.5500000000000005</c:v>
                </c:pt>
                <c:pt idx="21">
                  <c:v>1.6500000000000006</c:v>
                </c:pt>
                <c:pt idx="22">
                  <c:v>1.7500000000000007</c:v>
                </c:pt>
                <c:pt idx="23">
                  <c:v>1.8500000000000008</c:v>
                </c:pt>
                <c:pt idx="24">
                  <c:v>1.9500000000000008</c:v>
                </c:pt>
                <c:pt idx="25">
                  <c:v>2.0500000000000007</c:v>
                </c:pt>
                <c:pt idx="26">
                  <c:v>2.1500000000000008</c:v>
                </c:pt>
                <c:pt idx="27">
                  <c:v>2.2500000000000009</c:v>
                </c:pt>
                <c:pt idx="28">
                  <c:v>2.350000000000001</c:v>
                </c:pt>
                <c:pt idx="29">
                  <c:v>2.4500000000000011</c:v>
                </c:pt>
                <c:pt idx="30">
                  <c:v>2.5500000000000012</c:v>
                </c:pt>
                <c:pt idx="31">
                  <c:v>2.6500000000000012</c:v>
                </c:pt>
                <c:pt idx="32">
                  <c:v>2.7500000000000013</c:v>
                </c:pt>
                <c:pt idx="33">
                  <c:v>2.8500000000000014</c:v>
                </c:pt>
                <c:pt idx="34">
                  <c:v>2.9500000000000015</c:v>
                </c:pt>
                <c:pt idx="35">
                  <c:v>3.0500000000000016</c:v>
                </c:pt>
                <c:pt idx="36">
                  <c:v>3.1500000000000017</c:v>
                </c:pt>
                <c:pt idx="37">
                  <c:v>3.2500000000000018</c:v>
                </c:pt>
                <c:pt idx="38">
                  <c:v>3.3500000000000019</c:v>
                </c:pt>
                <c:pt idx="39">
                  <c:v>3.450000000000002</c:v>
                </c:pt>
                <c:pt idx="40">
                  <c:v>3.550000000000002</c:v>
                </c:pt>
                <c:pt idx="41">
                  <c:v>3.6500000000000021</c:v>
                </c:pt>
                <c:pt idx="42">
                  <c:v>3.7500000000000022</c:v>
                </c:pt>
                <c:pt idx="43">
                  <c:v>3.8500000000000023</c:v>
                </c:pt>
                <c:pt idx="44">
                  <c:v>3.9500000000000024</c:v>
                </c:pt>
                <c:pt idx="45">
                  <c:v>4.0500000000000025</c:v>
                </c:pt>
                <c:pt idx="46">
                  <c:v>4.1500000000000021</c:v>
                </c:pt>
                <c:pt idx="47">
                  <c:v>4.2500000000000018</c:v>
                </c:pt>
                <c:pt idx="48">
                  <c:v>4.3500000000000014</c:v>
                </c:pt>
                <c:pt idx="49">
                  <c:v>4.4500000000000011</c:v>
                </c:pt>
                <c:pt idx="50">
                  <c:v>4.5500000000000007</c:v>
                </c:pt>
                <c:pt idx="51">
                  <c:v>4.6500000000000004</c:v>
                </c:pt>
                <c:pt idx="52">
                  <c:v>4.75</c:v>
                </c:pt>
                <c:pt idx="53">
                  <c:v>4.8499999999999996</c:v>
                </c:pt>
                <c:pt idx="54">
                  <c:v>4.9499999999999993</c:v>
                </c:pt>
                <c:pt idx="55">
                  <c:v>5.0499999999999989</c:v>
                </c:pt>
                <c:pt idx="56">
                  <c:v>5.1499999999999986</c:v>
                </c:pt>
                <c:pt idx="57">
                  <c:v>5.2499999999999982</c:v>
                </c:pt>
                <c:pt idx="58">
                  <c:v>5.3499999999999979</c:v>
                </c:pt>
                <c:pt idx="59">
                  <c:v>5.4499999999999975</c:v>
                </c:pt>
                <c:pt idx="60">
                  <c:v>5.5499999999999972</c:v>
                </c:pt>
              </c:numCache>
            </c:numRef>
          </c:xVal>
          <c:yVal>
            <c:numRef>
              <c:f>'FS W sputtering 166022'!$M$3:$M$63</c:f>
              <c:numCache>
                <c:formatCode>0.00</c:formatCode>
                <c:ptCount val="61"/>
                <c:pt idx="0">
                  <c:v>0.30960138112971425</c:v>
                </c:pt>
                <c:pt idx="1">
                  <c:v>0.21684937285028572</c:v>
                </c:pt>
                <c:pt idx="2">
                  <c:v>0.23697571544400001</c:v>
                </c:pt>
                <c:pt idx="3">
                  <c:v>0.32243353313142858</c:v>
                </c:pt>
                <c:pt idx="4">
                  <c:v>0.38692462328571431</c:v>
                </c:pt>
                <c:pt idx="5">
                  <c:v>0.53502837894857147</c:v>
                </c:pt>
                <c:pt idx="6">
                  <c:v>0.84272073363428568</c:v>
                </c:pt>
                <c:pt idx="7">
                  <c:v>0.82788622025714276</c:v>
                </c:pt>
                <c:pt idx="8">
                  <c:v>1.7000246384571429</c:v>
                </c:pt>
                <c:pt idx="9">
                  <c:v>3.4814312509714287</c:v>
                </c:pt>
                <c:pt idx="10">
                  <c:v>13.810580093714284</c:v>
                </c:pt>
                <c:pt idx="11">
                  <c:v>11.196776660571429</c:v>
                </c:pt>
                <c:pt idx="12">
                  <c:v>9.1415527559999994</c:v>
                </c:pt>
                <c:pt idx="13">
                  <c:v>6.2694267551999996</c:v>
                </c:pt>
                <c:pt idx="14">
                  <c:v>5.5002384403428577</c:v>
                </c:pt>
                <c:pt idx="15">
                  <c:v>4.7859477375999999</c:v>
                </c:pt>
                <c:pt idx="16">
                  <c:v>3.0088961869714286</c:v>
                </c:pt>
                <c:pt idx="17">
                  <c:v>2.8504693954285716</c:v>
                </c:pt>
                <c:pt idx="18">
                  <c:v>1.917314469365714</c:v>
                </c:pt>
                <c:pt idx="19">
                  <c:v>1.4218299294628569</c:v>
                </c:pt>
                <c:pt idx="20">
                  <c:v>0.7700354099714285</c:v>
                </c:pt>
                <c:pt idx="21">
                  <c:v>0.62558339512000005</c:v>
                </c:pt>
                <c:pt idx="22">
                  <c:v>0.76685313517714282</c:v>
                </c:pt>
                <c:pt idx="23">
                  <c:v>0.66430307300000002</c:v>
                </c:pt>
                <c:pt idx="24">
                  <c:v>0.10264535331142856</c:v>
                </c:pt>
                <c:pt idx="25">
                  <c:v>0.29251383032914285</c:v>
                </c:pt>
                <c:pt idx="26">
                  <c:v>0.56145998813142861</c:v>
                </c:pt>
                <c:pt idx="27">
                  <c:v>0.4802922</c:v>
                </c:pt>
                <c:pt idx="28">
                  <c:v>0.37463506488114284</c:v>
                </c:pt>
                <c:pt idx="29">
                  <c:v>-7.0347609563428559E-2</c:v>
                </c:pt>
                <c:pt idx="30">
                  <c:v>0.207629910852</c:v>
                </c:pt>
                <c:pt idx="31">
                  <c:v>0.28946643118514281</c:v>
                </c:pt>
                <c:pt idx="32">
                  <c:v>0.23099853545999999</c:v>
                </c:pt>
                <c:pt idx="33">
                  <c:v>0.25202295610685715</c:v>
                </c:pt>
                <c:pt idx="34">
                  <c:v>0.17334464921600001</c:v>
                </c:pt>
                <c:pt idx="35">
                  <c:v>6.7607230367999996E-2</c:v>
                </c:pt>
                <c:pt idx="36">
                  <c:v>0.23877085054742861</c:v>
                </c:pt>
                <c:pt idx="37">
                  <c:v>0.23117256715885715</c:v>
                </c:pt>
                <c:pt idx="38">
                  <c:v>-8.1912108630857142E-4</c:v>
                </c:pt>
                <c:pt idx="39">
                  <c:v>4.3225145159999999E-2</c:v>
                </c:pt>
                <c:pt idx="40">
                  <c:v>0.28573921337828567</c:v>
                </c:pt>
                <c:pt idx="41">
                  <c:v>3.7458157766857146E-2</c:v>
                </c:pt>
                <c:pt idx="42">
                  <c:v>-2.117420832182857E-3</c:v>
                </c:pt>
                <c:pt idx="43">
                  <c:v>0.19186079172000001</c:v>
                </c:pt>
                <c:pt idx="44">
                  <c:v>6.235515765199999E-2</c:v>
                </c:pt>
                <c:pt idx="45">
                  <c:v>0.19713692905714286</c:v>
                </c:pt>
                <c:pt idx="46">
                  <c:v>0.16085233086685716</c:v>
                </c:pt>
                <c:pt idx="47">
                  <c:v>0.11171711836114286</c:v>
                </c:pt>
                <c:pt idx="48">
                  <c:v>0.10225386245714285</c:v>
                </c:pt>
                <c:pt idx="49">
                  <c:v>0.23545670627142859</c:v>
                </c:pt>
                <c:pt idx="50">
                  <c:v>0.29508260725142854</c:v>
                </c:pt>
                <c:pt idx="51">
                  <c:v>0.11448352633371429</c:v>
                </c:pt>
                <c:pt idx="52">
                  <c:v>0.23410752261600001</c:v>
                </c:pt>
                <c:pt idx="53">
                  <c:v>0.22478394796628576</c:v>
                </c:pt>
                <c:pt idx="54">
                  <c:v>0.27094881284571432</c:v>
                </c:pt>
                <c:pt idx="55">
                  <c:v>0.37193791017142858</c:v>
                </c:pt>
                <c:pt idx="56">
                  <c:v>0.281207914748</c:v>
                </c:pt>
                <c:pt idx="57">
                  <c:v>6.204540018171429E-2</c:v>
                </c:pt>
                <c:pt idx="58">
                  <c:v>0.2268558057</c:v>
                </c:pt>
                <c:pt idx="59">
                  <c:v>0.20828589601257144</c:v>
                </c:pt>
                <c:pt idx="60">
                  <c:v>0.25200425889714284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891840"/>
        <c:axId val="223893760"/>
      </c:scatterChart>
      <c:scatterChart>
        <c:scatterStyle val="lineMarker"/>
        <c:varyColors val="0"/>
        <c:ser>
          <c:idx val="4"/>
          <c:order val="0"/>
          <c:tx>
            <c:strRef>
              <c:f>'FS W sputtering 166022'!$G$2</c:f>
              <c:strCache>
                <c:ptCount val="1"/>
                <c:pt idx="0">
                  <c:v>TOTAL_MOD</c:v>
                </c:pt>
              </c:strCache>
            </c:strRef>
          </c:tx>
          <c:spPr>
            <a:ln cap="sq">
              <a:solidFill>
                <a:schemeClr val="tx1"/>
              </a:solidFill>
              <a:miter lim="800000"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166022'!$G$3:$G$202</c:f>
              <c:numCache>
                <c:formatCode>0.00E+00</c:formatCode>
                <c:ptCount val="200"/>
                <c:pt idx="0">
                  <c:v>0.35000000000000003</c:v>
                </c:pt>
                <c:pt idx="1">
                  <c:v>0.35000000800433023</c:v>
                </c:pt>
                <c:pt idx="2">
                  <c:v>0.350041511059208</c:v>
                </c:pt>
                <c:pt idx="3">
                  <c:v>0.353958440195</c:v>
                </c:pt>
                <c:pt idx="4">
                  <c:v>0.40626042409999996</c:v>
                </c:pt>
                <c:pt idx="5">
                  <c:v>0.64524825299999999</c:v>
                </c:pt>
                <c:pt idx="6">
                  <c:v>1.2291314600000001</c:v>
                </c:pt>
                <c:pt idx="7">
                  <c:v>2.1733487</c:v>
                </c:pt>
                <c:pt idx="8">
                  <c:v>3.4029095000000003</c:v>
                </c:pt>
                <c:pt idx="9">
                  <c:v>4.759506</c:v>
                </c:pt>
                <c:pt idx="10">
                  <c:v>6.0766299999999998</c:v>
                </c:pt>
                <c:pt idx="11">
                  <c:v>7.2678529999999997</c:v>
                </c:pt>
                <c:pt idx="12">
                  <c:v>8.3000860000000003</c:v>
                </c:pt>
                <c:pt idx="13">
                  <c:v>9.0907099999999996</c:v>
                </c:pt>
                <c:pt idx="14">
                  <c:v>9.6524489999999989</c:v>
                </c:pt>
                <c:pt idx="15">
                  <c:v>10.035843999999999</c:v>
                </c:pt>
                <c:pt idx="16">
                  <c:v>10.265257</c:v>
                </c:pt>
                <c:pt idx="17">
                  <c:v>10.336385</c:v>
                </c:pt>
                <c:pt idx="18">
                  <c:v>10.283462</c:v>
                </c:pt>
                <c:pt idx="19">
                  <c:v>10.137093999999999</c:v>
                </c:pt>
                <c:pt idx="20">
                  <c:v>9.9249749999999981</c:v>
                </c:pt>
                <c:pt idx="21">
                  <c:v>9.6711399999999994</c:v>
                </c:pt>
                <c:pt idx="22">
                  <c:v>9.3824300000000012</c:v>
                </c:pt>
                <c:pt idx="23">
                  <c:v>9.0719599999999989</c:v>
                </c:pt>
                <c:pt idx="24">
                  <c:v>8.7497299999999996</c:v>
                </c:pt>
                <c:pt idx="25">
                  <c:v>8.4285499999999995</c:v>
                </c:pt>
                <c:pt idx="26">
                  <c:v>8.1079999999999988</c:v>
                </c:pt>
                <c:pt idx="27">
                  <c:v>7.791245</c:v>
                </c:pt>
                <c:pt idx="28">
                  <c:v>7.4815179999999994</c:v>
                </c:pt>
                <c:pt idx="29">
                  <c:v>7.1810519999999993</c:v>
                </c:pt>
                <c:pt idx="30">
                  <c:v>6.8913070000000003</c:v>
                </c:pt>
                <c:pt idx="31">
                  <c:v>6.6131689999999992</c:v>
                </c:pt>
                <c:pt idx="32">
                  <c:v>6.3470999999999993</c:v>
                </c:pt>
                <c:pt idx="33">
                  <c:v>6.0950209999999991</c:v>
                </c:pt>
                <c:pt idx="34">
                  <c:v>5.8559709999999994</c:v>
                </c:pt>
                <c:pt idx="35">
                  <c:v>5.6281730000000003</c:v>
                </c:pt>
                <c:pt idx="36">
                  <c:v>5.4113959999999999</c:v>
                </c:pt>
                <c:pt idx="37">
                  <c:v>5.2053369999999992</c:v>
                </c:pt>
                <c:pt idx="38">
                  <c:v>5.0096159999999994</c:v>
                </c:pt>
                <c:pt idx="39">
                  <c:v>4.823804</c:v>
                </c:pt>
                <c:pt idx="40">
                  <c:v>4.6474639999999994</c:v>
                </c:pt>
                <c:pt idx="41">
                  <c:v>4.4801149999999996</c:v>
                </c:pt>
                <c:pt idx="42">
                  <c:v>4.3213039999999996</c:v>
                </c:pt>
                <c:pt idx="43">
                  <c:v>4.1705869999999994</c:v>
                </c:pt>
                <c:pt idx="44">
                  <c:v>4.0275159999999994</c:v>
                </c:pt>
                <c:pt idx="45">
                  <c:v>3.8916729999999999</c:v>
                </c:pt>
                <c:pt idx="46">
                  <c:v>3.7626469999999999</c:v>
                </c:pt>
                <c:pt idx="47">
                  <c:v>3.6400430000000004</c:v>
                </c:pt>
                <c:pt idx="48">
                  <c:v>3.5234909999999999</c:v>
                </c:pt>
                <c:pt idx="49">
                  <c:v>3.412652</c:v>
                </c:pt>
                <c:pt idx="50">
                  <c:v>3.307172</c:v>
                </c:pt>
                <c:pt idx="51">
                  <c:v>3.2067780000000004</c:v>
                </c:pt>
                <c:pt idx="52">
                  <c:v>3.1111470000000003</c:v>
                </c:pt>
                <c:pt idx="53">
                  <c:v>3.0200140000000002</c:v>
                </c:pt>
                <c:pt idx="54">
                  <c:v>2.9331220000000005</c:v>
                </c:pt>
                <c:pt idx="55">
                  <c:v>2.8502240000000003</c:v>
                </c:pt>
                <c:pt idx="56">
                  <c:v>2.7711039999999998</c:v>
                </c:pt>
                <c:pt idx="57">
                  <c:v>2.695535</c:v>
                </c:pt>
                <c:pt idx="58">
                  <c:v>2.6233369999999998</c:v>
                </c:pt>
                <c:pt idx="59">
                  <c:v>2.5543020000000003</c:v>
                </c:pt>
                <c:pt idx="60">
                  <c:v>2.4882740000000001</c:v>
                </c:pt>
                <c:pt idx="61">
                  <c:v>2.4250780000000001</c:v>
                </c:pt>
                <c:pt idx="62">
                  <c:v>2.3645649999999998</c:v>
                </c:pt>
                <c:pt idx="63">
                  <c:v>2.3065899999999999</c:v>
                </c:pt>
                <c:pt idx="64">
                  <c:v>2.2510189999999999</c:v>
                </c:pt>
                <c:pt idx="65">
                  <c:v>2.1977249999999997</c:v>
                </c:pt>
                <c:pt idx="66">
                  <c:v>2.1465890000000001</c:v>
                </c:pt>
                <c:pt idx="67">
                  <c:v>2.0975010000000003</c:v>
                </c:pt>
                <c:pt idx="68">
                  <c:v>2.0503559999999998</c:v>
                </c:pt>
                <c:pt idx="69">
                  <c:v>2.0050509999999999</c:v>
                </c:pt>
                <c:pt idx="70">
                  <c:v>1.9614979999999997</c:v>
                </c:pt>
                <c:pt idx="71">
                  <c:v>1.9196119999999999</c:v>
                </c:pt>
                <c:pt idx="72">
                  <c:v>1.8793090000000001</c:v>
                </c:pt>
                <c:pt idx="73">
                  <c:v>1.8405109999999998</c:v>
                </c:pt>
                <c:pt idx="74">
                  <c:v>1.8031479999999998</c:v>
                </c:pt>
                <c:pt idx="75">
                  <c:v>1.76715</c:v>
                </c:pt>
                <c:pt idx="76">
                  <c:v>1.7324549999999999</c:v>
                </c:pt>
                <c:pt idx="77">
                  <c:v>1.6989999999999998</c:v>
                </c:pt>
                <c:pt idx="78">
                  <c:v>1.666728</c:v>
                </c:pt>
                <c:pt idx="79">
                  <c:v>1.6355850000000003</c:v>
                </c:pt>
                <c:pt idx="80">
                  <c:v>1.6055199999999998</c:v>
                </c:pt>
                <c:pt idx="81">
                  <c:v>1.5764839999999998</c:v>
                </c:pt>
                <c:pt idx="82">
                  <c:v>1.548432</c:v>
                </c:pt>
                <c:pt idx="83">
                  <c:v>1.5213209999999999</c:v>
                </c:pt>
                <c:pt idx="84">
                  <c:v>1.4951099999999999</c:v>
                </c:pt>
                <c:pt idx="85">
                  <c:v>1.4697580000000001</c:v>
                </c:pt>
                <c:pt idx="86">
                  <c:v>1.4452319999999999</c:v>
                </c:pt>
                <c:pt idx="87">
                  <c:v>1.421494</c:v>
                </c:pt>
                <c:pt idx="88">
                  <c:v>1.3985119999999998</c:v>
                </c:pt>
                <c:pt idx="89">
                  <c:v>1.376255</c:v>
                </c:pt>
                <c:pt idx="90">
                  <c:v>1.3546960000000001</c:v>
                </c:pt>
                <c:pt idx="91">
                  <c:v>1.3338179999999999</c:v>
                </c:pt>
                <c:pt idx="92">
                  <c:v>1.3135779999999999</c:v>
                </c:pt>
                <c:pt idx="93">
                  <c:v>1.2939510000000001</c:v>
                </c:pt>
                <c:pt idx="94">
                  <c:v>1.274912</c:v>
                </c:pt>
                <c:pt idx="95">
                  <c:v>1.25644</c:v>
                </c:pt>
                <c:pt idx="96">
                  <c:v>1.23851</c:v>
                </c:pt>
                <c:pt idx="97">
                  <c:v>1.221103</c:v>
                </c:pt>
                <c:pt idx="98">
                  <c:v>1.204199</c:v>
                </c:pt>
                <c:pt idx="99">
                  <c:v>1.1877789999999999</c:v>
                </c:pt>
                <c:pt idx="100">
                  <c:v>1.1718250000000001</c:v>
                </c:pt>
                <c:pt idx="101">
                  <c:v>1.156317</c:v>
                </c:pt>
                <c:pt idx="102">
                  <c:v>1.1412429999999998</c:v>
                </c:pt>
                <c:pt idx="103">
                  <c:v>1.1265839999999998</c:v>
                </c:pt>
                <c:pt idx="104">
                  <c:v>1.1123270000000001</c:v>
                </c:pt>
                <c:pt idx="105">
                  <c:v>1.0984560000000001</c:v>
                </c:pt>
                <c:pt idx="106">
                  <c:v>1.0849579999999999</c:v>
                </c:pt>
                <c:pt idx="107">
                  <c:v>1.0718199999999998</c:v>
                </c:pt>
                <c:pt idx="108">
                  <c:v>1.0590289999999998</c:v>
                </c:pt>
                <c:pt idx="109">
                  <c:v>1.046573</c:v>
                </c:pt>
                <c:pt idx="110">
                  <c:v>1.0344410000000002</c:v>
                </c:pt>
                <c:pt idx="111">
                  <c:v>1.0226199999999999</c:v>
                </c:pt>
                <c:pt idx="112">
                  <c:v>1.0111029999999999</c:v>
                </c:pt>
                <c:pt idx="113">
                  <c:v>0.99987700000000002</c:v>
                </c:pt>
                <c:pt idx="114">
                  <c:v>0.98893299999999995</c:v>
                </c:pt>
                <c:pt idx="115">
                  <c:v>0.97826099999999994</c:v>
                </c:pt>
                <c:pt idx="116">
                  <c:v>0.96785399999999999</c:v>
                </c:pt>
                <c:pt idx="117">
                  <c:v>0.95770299999999997</c:v>
                </c:pt>
                <c:pt idx="118">
                  <c:v>0.94779899999999995</c:v>
                </c:pt>
                <c:pt idx="119">
                  <c:v>0.93813299999999999</c:v>
                </c:pt>
                <c:pt idx="120">
                  <c:v>0.92869800000000002</c:v>
                </c:pt>
                <c:pt idx="121">
                  <c:v>0.91948799999999997</c:v>
                </c:pt>
                <c:pt idx="122">
                  <c:v>0.91049599999999997</c:v>
                </c:pt>
                <c:pt idx="123">
                  <c:v>0.90171299999999999</c:v>
                </c:pt>
                <c:pt idx="124">
                  <c:v>0.8931349999999999</c:v>
                </c:pt>
                <c:pt idx="125">
                  <c:v>0.88475499999999996</c:v>
                </c:pt>
                <c:pt idx="126">
                  <c:v>0.87656599999999996</c:v>
                </c:pt>
                <c:pt idx="127">
                  <c:v>0.86856199999999995</c:v>
                </c:pt>
                <c:pt idx="128">
                  <c:v>0.86074099999999998</c:v>
                </c:pt>
                <c:pt idx="129">
                  <c:v>0.85309299999999999</c:v>
                </c:pt>
                <c:pt idx="130">
                  <c:v>0.84561600000000003</c:v>
                </c:pt>
                <c:pt idx="131">
                  <c:v>0.83830399999999994</c:v>
                </c:pt>
                <c:pt idx="132">
                  <c:v>0.83115099999999997</c:v>
                </c:pt>
                <c:pt idx="133">
                  <c:v>0.82415440000000006</c:v>
                </c:pt>
                <c:pt idx="134">
                  <c:v>0.81730860000000005</c:v>
                </c:pt>
                <c:pt idx="135">
                  <c:v>0.81060930000000009</c:v>
                </c:pt>
                <c:pt idx="136">
                  <c:v>0.80405280000000001</c:v>
                </c:pt>
                <c:pt idx="137">
                  <c:v>0.79763519999999999</c:v>
                </c:pt>
                <c:pt idx="138">
                  <c:v>0.7913519</c:v>
                </c:pt>
                <c:pt idx="139">
                  <c:v>0.78520020000000001</c:v>
                </c:pt>
                <c:pt idx="140">
                  <c:v>0.77917449999999999</c:v>
                </c:pt>
                <c:pt idx="141">
                  <c:v>0.77327299999999999</c:v>
                </c:pt>
                <c:pt idx="142">
                  <c:v>0.76749310000000004</c:v>
                </c:pt>
                <c:pt idx="143">
                  <c:v>0.76182929999999993</c:v>
                </c:pt>
                <c:pt idx="144">
                  <c:v>0.75628089999999992</c:v>
                </c:pt>
                <c:pt idx="145">
                  <c:v>0.75084240000000002</c:v>
                </c:pt>
                <c:pt idx="146">
                  <c:v>0.74551330000000005</c:v>
                </c:pt>
                <c:pt idx="147">
                  <c:v>0.7402898</c:v>
                </c:pt>
                <c:pt idx="148">
                  <c:v>0.73516769999999998</c:v>
                </c:pt>
                <c:pt idx="149">
                  <c:v>0.7301453</c:v>
                </c:pt>
                <c:pt idx="150">
                  <c:v>0.72522120000000001</c:v>
                </c:pt>
                <c:pt idx="151">
                  <c:v>0.7203908</c:v>
                </c:pt>
                <c:pt idx="152">
                  <c:v>0.71565380000000001</c:v>
                </c:pt>
                <c:pt idx="153">
                  <c:v>0.71100669999999999</c:v>
                </c:pt>
                <c:pt idx="154">
                  <c:v>0.70644810000000002</c:v>
                </c:pt>
                <c:pt idx="155">
                  <c:v>0.7019744</c:v>
                </c:pt>
                <c:pt idx="156">
                  <c:v>0.69758339999999996</c:v>
                </c:pt>
                <c:pt idx="157">
                  <c:v>0.69327470000000002</c:v>
                </c:pt>
                <c:pt idx="158">
                  <c:v>0.68904579999999993</c:v>
                </c:pt>
                <c:pt idx="159">
                  <c:v>0.68489329999999993</c:v>
                </c:pt>
                <c:pt idx="160">
                  <c:v>0.68081700000000001</c:v>
                </c:pt>
                <c:pt idx="161">
                  <c:v>0.67681539999999996</c:v>
                </c:pt>
                <c:pt idx="162">
                  <c:v>0.67288630000000005</c:v>
                </c:pt>
                <c:pt idx="163">
                  <c:v>0.66902529999999993</c:v>
                </c:pt>
                <c:pt idx="164">
                  <c:v>0.66523399999999999</c:v>
                </c:pt>
                <c:pt idx="165">
                  <c:v>0.66150989999999998</c:v>
                </c:pt>
                <c:pt idx="166">
                  <c:v>0.65785119999999997</c:v>
                </c:pt>
                <c:pt idx="167">
                  <c:v>0.6542562999999999</c:v>
                </c:pt>
                <c:pt idx="168">
                  <c:v>0.65072449999999993</c:v>
                </c:pt>
                <c:pt idx="169">
                  <c:v>0.64725330000000003</c:v>
                </c:pt>
                <c:pt idx="170">
                  <c:v>0.64384140000000001</c:v>
                </c:pt>
                <c:pt idx="171">
                  <c:v>0.64048859999999996</c:v>
                </c:pt>
                <c:pt idx="172">
                  <c:v>0.63719189999999992</c:v>
                </c:pt>
                <c:pt idx="173">
                  <c:v>0.63395179999999995</c:v>
                </c:pt>
                <c:pt idx="174">
                  <c:v>0.63076549999999998</c:v>
                </c:pt>
                <c:pt idx="175">
                  <c:v>0.62763239999999998</c:v>
                </c:pt>
                <c:pt idx="176">
                  <c:v>0.624552</c:v>
                </c:pt>
                <c:pt idx="177">
                  <c:v>0.62152149999999995</c:v>
                </c:pt>
                <c:pt idx="178">
                  <c:v>0.61854129999999996</c:v>
                </c:pt>
                <c:pt idx="179">
                  <c:v>0.61560999999999999</c:v>
                </c:pt>
                <c:pt idx="180">
                  <c:v>0.61272689999999996</c:v>
                </c:pt>
                <c:pt idx="181">
                  <c:v>0.60988960000000003</c:v>
                </c:pt>
                <c:pt idx="182">
                  <c:v>0.60709849999999999</c:v>
                </c:pt>
                <c:pt idx="183">
                  <c:v>0.60435189999999994</c:v>
                </c:pt>
                <c:pt idx="184">
                  <c:v>0.60164859999999998</c:v>
                </c:pt>
                <c:pt idx="185">
                  <c:v>0.59898779999999996</c:v>
                </c:pt>
                <c:pt idx="186">
                  <c:v>0.59636939999999994</c:v>
                </c:pt>
                <c:pt idx="187">
                  <c:v>0.59379269999999995</c:v>
                </c:pt>
                <c:pt idx="188">
                  <c:v>0.59125519999999998</c:v>
                </c:pt>
                <c:pt idx="189">
                  <c:v>0.58875749999999993</c:v>
                </c:pt>
                <c:pt idx="190">
                  <c:v>0.58629829999999994</c:v>
                </c:pt>
                <c:pt idx="191">
                  <c:v>0.58387710000000004</c:v>
                </c:pt>
                <c:pt idx="192">
                  <c:v>0.58149249999999997</c:v>
                </c:pt>
                <c:pt idx="193">
                  <c:v>0.57914399999999999</c:v>
                </c:pt>
                <c:pt idx="194">
                  <c:v>0.57683139999999999</c:v>
                </c:pt>
                <c:pt idx="195">
                  <c:v>0.57455309999999993</c:v>
                </c:pt>
                <c:pt idx="196">
                  <c:v>0.57230899999999996</c:v>
                </c:pt>
                <c:pt idx="197">
                  <c:v>0.57009860000000001</c:v>
                </c:pt>
                <c:pt idx="198">
                  <c:v>0.56792139999999991</c:v>
                </c:pt>
                <c:pt idx="199">
                  <c:v>0.56577539999999993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211136"/>
        <c:axId val="225182464"/>
      </c:scatterChart>
      <c:valAx>
        <c:axId val="223891840"/>
        <c:scaling>
          <c:orientation val="minMax"/>
          <c:max val="4.99"/>
          <c:min val="-1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3893760"/>
        <c:crosses val="autoZero"/>
        <c:crossBetween val="midCat"/>
        <c:majorUnit val="1"/>
      </c:valAx>
      <c:valAx>
        <c:axId val="223893760"/>
        <c:scaling>
          <c:orientation val="minMax"/>
          <c:max val="16"/>
          <c:min val="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#,##0.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3891840"/>
        <c:crossesAt val="-1"/>
        <c:crossBetween val="midCat"/>
        <c:majorUnit val="5"/>
        <c:minorUnit val="1.25"/>
      </c:valAx>
      <c:valAx>
        <c:axId val="225182464"/>
        <c:scaling>
          <c:orientation val="minMax"/>
          <c:max val="16"/>
          <c:min val="0"/>
        </c:scaling>
        <c:delete val="0"/>
        <c:axPos val="r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225211136"/>
        <c:crosses val="max"/>
        <c:crossBetween val="midCat"/>
        <c:majorUnit val="5"/>
      </c:valAx>
      <c:valAx>
        <c:axId val="225211136"/>
        <c:scaling>
          <c:orientation val="minMax"/>
          <c:max val="4.99"/>
          <c:min val="-1"/>
        </c:scaling>
        <c:delete val="0"/>
        <c:axPos val="t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225182464"/>
        <c:crosses val="max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50830451749087"/>
          <c:y val="5.8987558987558988E-2"/>
          <c:w val="0.73811823869238569"/>
          <c:h val="0.81385814948807078"/>
        </c:manualLayout>
      </c:layout>
      <c:scatterChart>
        <c:scatterStyle val="lineMarker"/>
        <c:varyColors val="0"/>
        <c:ser>
          <c:idx val="0"/>
          <c:order val="0"/>
          <c:tx>
            <c:strRef>
              <c:f>'FS W sputtering 166022'!$B$2</c:f>
              <c:strCache>
                <c:ptCount val="1"/>
                <c:pt idx="0">
                  <c:v>GAMMA_W_FS_D</c:v>
                </c:pt>
              </c:strCache>
            </c:strRef>
          </c:tx>
          <c:spPr>
            <a:ln cap="sq">
              <a:solidFill>
                <a:srgbClr val="0000FF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166022'!$B$3:$B$202</c:f>
              <c:numCache>
                <c:formatCode>0.00E+00</c:formatCode>
                <c:ptCount val="200"/>
                <c:pt idx="0">
                  <c:v>5.1119699999999998E-17</c:v>
                </c:pt>
                <c:pt idx="1">
                  <c:v>8.0043299999999994E-9</c:v>
                </c:pt>
                <c:pt idx="2">
                  <c:v>4.1510300000000001E-5</c:v>
                </c:pt>
                <c:pt idx="3" formatCode="General">
                  <c:v>3.9562699999999996E-3</c:v>
                </c:pt>
                <c:pt idx="4" formatCode="General">
                  <c:v>5.6019399999999997E-2</c:v>
                </c:pt>
                <c:pt idx="5" formatCode="General">
                  <c:v>0.29050999999999999</c:v>
                </c:pt>
                <c:pt idx="6" formatCode="General">
                  <c:v>0.84474099999999996</c:v>
                </c:pt>
                <c:pt idx="7" formatCode="General">
                  <c:v>1.68912</c:v>
                </c:pt>
                <c:pt idx="8" formatCode="General">
                  <c:v>2.6986400000000001</c:v>
                </c:pt>
                <c:pt idx="9" formatCode="General">
                  <c:v>3.69855</c:v>
                </c:pt>
                <c:pt idx="10" formatCode="General">
                  <c:v>4.5442400000000003</c:v>
                </c:pt>
                <c:pt idx="11" formatCode="General">
                  <c:v>5.1915500000000003</c:v>
                </c:pt>
                <c:pt idx="12" formatCode="General">
                  <c:v>5.6554200000000003</c:v>
                </c:pt>
                <c:pt idx="13" formatCode="General">
                  <c:v>5.907</c:v>
                </c:pt>
                <c:pt idx="14" formatCode="General">
                  <c:v>5.9892000000000003</c:v>
                </c:pt>
                <c:pt idx="15" formatCode="General">
                  <c:v>5.9683900000000003</c:v>
                </c:pt>
                <c:pt idx="16" formatCode="General">
                  <c:v>5.8629100000000003</c:v>
                </c:pt>
                <c:pt idx="17" formatCode="General">
                  <c:v>5.6829200000000002</c:v>
                </c:pt>
                <c:pt idx="18" formatCode="General">
                  <c:v>5.45587</c:v>
                </c:pt>
                <c:pt idx="19" formatCode="General">
                  <c:v>5.20207</c:v>
                </c:pt>
                <c:pt idx="20" formatCode="General">
                  <c:v>4.9360799999999996</c:v>
                </c:pt>
                <c:pt idx="21" formatCode="General">
                  <c:v>4.6680000000000001</c:v>
                </c:pt>
                <c:pt idx="22" formatCode="General">
                  <c:v>4.40463</c:v>
                </c:pt>
                <c:pt idx="23" formatCode="General">
                  <c:v>4.1503500000000004</c:v>
                </c:pt>
                <c:pt idx="24" formatCode="General">
                  <c:v>3.9078200000000001</c:v>
                </c:pt>
                <c:pt idx="25" formatCode="General">
                  <c:v>3.6837599999999999</c:v>
                </c:pt>
                <c:pt idx="26" formatCode="General">
                  <c:v>3.4727999999999999</c:v>
                </c:pt>
                <c:pt idx="27" formatCode="General">
                  <c:v>3.2741400000000001</c:v>
                </c:pt>
                <c:pt idx="28" formatCode="General">
                  <c:v>3.08786</c:v>
                </c:pt>
                <c:pt idx="29" formatCode="General">
                  <c:v>2.91371</c:v>
                </c:pt>
                <c:pt idx="30" formatCode="General">
                  <c:v>2.7512400000000001</c:v>
                </c:pt>
                <c:pt idx="31" formatCode="General">
                  <c:v>2.5998600000000001</c:v>
                </c:pt>
                <c:pt idx="32" formatCode="General">
                  <c:v>2.45892</c:v>
                </c:pt>
                <c:pt idx="33" formatCode="General">
                  <c:v>2.3277600000000001</c:v>
                </c:pt>
                <c:pt idx="34" formatCode="General">
                  <c:v>2.2056900000000002</c:v>
                </c:pt>
                <c:pt idx="35" formatCode="General">
                  <c:v>2.09206</c:v>
                </c:pt>
                <c:pt idx="36" formatCode="General">
                  <c:v>1.98624</c:v>
                </c:pt>
                <c:pt idx="37" formatCode="General">
                  <c:v>1.8876299999999999</c:v>
                </c:pt>
                <c:pt idx="38" formatCode="General">
                  <c:v>1.79569</c:v>
                </c:pt>
                <c:pt idx="39" formatCode="General">
                  <c:v>1.7098800000000001</c:v>
                </c:pt>
                <c:pt idx="40" formatCode="General">
                  <c:v>1.62974</c:v>
                </c:pt>
                <c:pt idx="41" formatCode="General">
                  <c:v>1.55481</c:v>
                </c:pt>
                <c:pt idx="42" formatCode="General">
                  <c:v>1.4846900000000001</c:v>
                </c:pt>
                <c:pt idx="43" formatCode="General">
                  <c:v>1.4190199999999999</c:v>
                </c:pt>
                <c:pt idx="44" formatCode="General">
                  <c:v>1.35744</c:v>
                </c:pt>
                <c:pt idx="45" formatCode="General">
                  <c:v>1.29965</c:v>
                </c:pt>
                <c:pt idx="46" formatCode="General">
                  <c:v>1.24536</c:v>
                </c:pt>
                <c:pt idx="47" formatCode="General">
                  <c:v>1.1942999999999999</c:v>
                </c:pt>
                <c:pt idx="48" formatCode="General">
                  <c:v>1.1462399999999999</c:v>
                </c:pt>
                <c:pt idx="49" formatCode="General">
                  <c:v>1.1009599999999999</c:v>
                </c:pt>
                <c:pt idx="50" formatCode="General">
                  <c:v>1.0582400000000001</c:v>
                </c:pt>
                <c:pt idx="51" formatCode="General">
                  <c:v>1.0179199999999999</c:v>
                </c:pt>
                <c:pt idx="52" formatCode="General">
                  <c:v>0.97982400000000003</c:v>
                </c:pt>
                <c:pt idx="53" formatCode="General">
                  <c:v>0.94379100000000005</c:v>
                </c:pt>
                <c:pt idx="54" formatCode="General">
                  <c:v>0.90968099999999996</c:v>
                </c:pt>
                <c:pt idx="55" formatCode="General">
                  <c:v>0.877363</c:v>
                </c:pt>
                <c:pt idx="56" formatCode="General">
                  <c:v>0.84671799999999997</c:v>
                </c:pt>
                <c:pt idx="57" formatCode="General">
                  <c:v>0.817635</c:v>
                </c:pt>
                <c:pt idx="58" formatCode="General">
                  <c:v>0.79000999999999999</c:v>
                </c:pt>
                <c:pt idx="59" formatCode="General">
                  <c:v>0.76375099999999996</c:v>
                </c:pt>
                <c:pt idx="60" formatCode="General">
                  <c:v>0.73877000000000004</c:v>
                </c:pt>
                <c:pt idx="61" formatCode="General">
                  <c:v>0.71498700000000004</c:v>
                </c:pt>
                <c:pt idx="62" formatCode="General">
                  <c:v>0.69232800000000005</c:v>
                </c:pt>
                <c:pt idx="63" formatCode="General">
                  <c:v>0.67072399999999999</c:v>
                </c:pt>
                <c:pt idx="64" formatCode="General">
                  <c:v>0.65011200000000002</c:v>
                </c:pt>
                <c:pt idx="65" formatCode="General">
                  <c:v>0.63043099999999996</c:v>
                </c:pt>
                <c:pt idx="66" formatCode="General">
                  <c:v>0.61162899999999998</c:v>
                </c:pt>
                <c:pt idx="67" formatCode="General">
                  <c:v>0.59365299999999999</c:v>
                </c:pt>
                <c:pt idx="68" formatCode="General">
                  <c:v>0.576457</c:v>
                </c:pt>
                <c:pt idx="69" formatCode="General">
                  <c:v>0.55999299999999996</c:v>
                </c:pt>
                <c:pt idx="70" formatCode="General">
                  <c:v>0.54422300000000001</c:v>
                </c:pt>
                <c:pt idx="71" formatCode="General">
                  <c:v>0.52910999999999997</c:v>
                </c:pt>
                <c:pt idx="72" formatCode="General">
                  <c:v>0.51461800000000002</c:v>
                </c:pt>
                <c:pt idx="73" formatCode="General">
                  <c:v>0.50071299999999996</c:v>
                </c:pt>
                <c:pt idx="74" formatCode="General">
                  <c:v>0.48736400000000002</c:v>
                </c:pt>
                <c:pt idx="75" formatCode="General">
                  <c:v>0.47454200000000002</c:v>
                </c:pt>
                <c:pt idx="76" formatCode="General">
                  <c:v>0.46222099999999999</c:v>
                </c:pt>
                <c:pt idx="77" formatCode="General">
                  <c:v>0.45037300000000002</c:v>
                </c:pt>
                <c:pt idx="78" formatCode="General">
                  <c:v>0.43897599999999998</c:v>
                </c:pt>
                <c:pt idx="79" formatCode="General">
                  <c:v>0.428008</c:v>
                </c:pt>
                <c:pt idx="80" formatCode="General">
                  <c:v>0.41744500000000001</c:v>
                </c:pt>
                <c:pt idx="81" formatCode="General">
                  <c:v>0.40727000000000002</c:v>
                </c:pt>
                <c:pt idx="82" formatCode="General">
                  <c:v>0.39746300000000001</c:v>
                </c:pt>
                <c:pt idx="83" formatCode="General">
                  <c:v>0.38800699999999999</c:v>
                </c:pt>
                <c:pt idx="84" formatCode="General">
                  <c:v>0.37888500000000003</c:v>
                </c:pt>
                <c:pt idx="85" formatCode="General">
                  <c:v>0.37008200000000002</c:v>
                </c:pt>
                <c:pt idx="86" formatCode="General">
                  <c:v>0.36158400000000002</c:v>
                </c:pt>
                <c:pt idx="87" formatCode="General">
                  <c:v>0.35337499999999999</c:v>
                </c:pt>
                <c:pt idx="88" formatCode="General">
                  <c:v>0.34544399999999997</c:v>
                </c:pt>
                <c:pt idx="89" formatCode="General">
                  <c:v>0.33777699999999999</c:v>
                </c:pt>
                <c:pt idx="90" formatCode="General">
                  <c:v>0.33036300000000002</c:v>
                </c:pt>
                <c:pt idx="91" formatCode="General">
                  <c:v>0.32319199999999998</c:v>
                </c:pt>
                <c:pt idx="92" formatCode="General">
                  <c:v>0.31625300000000001</c:v>
                </c:pt>
                <c:pt idx="93" formatCode="General">
                  <c:v>0.309535</c:v>
                </c:pt>
                <c:pt idx="94" formatCode="General">
                  <c:v>0.30303000000000002</c:v>
                </c:pt>
                <c:pt idx="95" formatCode="General">
                  <c:v>0.29672900000000002</c:v>
                </c:pt>
                <c:pt idx="96" formatCode="General">
                  <c:v>0.29062199999999999</c:v>
                </c:pt>
                <c:pt idx="97" formatCode="General">
                  <c:v>0.28470299999999998</c:v>
                </c:pt>
                <c:pt idx="98" formatCode="General">
                  <c:v>0.27896399999999999</c:v>
                </c:pt>
                <c:pt idx="99" formatCode="General">
                  <c:v>0.273397</c:v>
                </c:pt>
                <c:pt idx="100" formatCode="General">
                  <c:v>0.26799600000000001</c:v>
                </c:pt>
                <c:pt idx="101" formatCode="General">
                  <c:v>0.26275300000000001</c:v>
                </c:pt>
                <c:pt idx="102" formatCode="General">
                  <c:v>0.257664</c:v>
                </c:pt>
                <c:pt idx="103" formatCode="General">
                  <c:v>0.25272099999999997</c:v>
                </c:pt>
                <c:pt idx="104" formatCode="General">
                  <c:v>0.24792</c:v>
                </c:pt>
                <c:pt idx="105" formatCode="General">
                  <c:v>0.243255</c:v>
                </c:pt>
                <c:pt idx="106" formatCode="General">
                  <c:v>0.23872099999999999</c:v>
                </c:pt>
                <c:pt idx="107" formatCode="General">
                  <c:v>0.23431299999999999</c:v>
                </c:pt>
                <c:pt idx="108" formatCode="General">
                  <c:v>0.23002600000000001</c:v>
                </c:pt>
                <c:pt idx="109" formatCode="General">
                  <c:v>0.225857</c:v>
                </c:pt>
                <c:pt idx="110" formatCode="General">
                  <c:v>0.2218</c:v>
                </c:pt>
                <c:pt idx="111" formatCode="General">
                  <c:v>0.21785099999999999</c:v>
                </c:pt>
                <c:pt idx="112" formatCode="General">
                  <c:v>0.214008</c:v>
                </c:pt>
                <c:pt idx="113" formatCode="General">
                  <c:v>0.21026600000000001</c:v>
                </c:pt>
                <c:pt idx="114" formatCode="General">
                  <c:v>0.206621</c:v>
                </c:pt>
                <c:pt idx="115" formatCode="General">
                  <c:v>0.203071</c:v>
                </c:pt>
                <c:pt idx="116" formatCode="General">
                  <c:v>0.19961200000000001</c:v>
                </c:pt>
                <c:pt idx="117" formatCode="General">
                  <c:v>0.196241</c:v>
                </c:pt>
                <c:pt idx="118" formatCode="General">
                  <c:v>0.19295499999999999</c:v>
                </c:pt>
                <c:pt idx="119" formatCode="General">
                  <c:v>0.189751</c:v>
                </c:pt>
                <c:pt idx="120" formatCode="General">
                  <c:v>0.18662599999999999</c:v>
                </c:pt>
                <c:pt idx="121" formatCode="General">
                  <c:v>0.18357799999999999</c:v>
                </c:pt>
                <c:pt idx="122" formatCode="General">
                  <c:v>0.18060499999999999</c:v>
                </c:pt>
                <c:pt idx="123" formatCode="General">
                  <c:v>0.177703</c:v>
                </c:pt>
                <c:pt idx="124" formatCode="General">
                  <c:v>0.174871</c:v>
                </c:pt>
                <c:pt idx="125" formatCode="General">
                  <c:v>0.17210700000000001</c:v>
                </c:pt>
                <c:pt idx="126" formatCode="General">
                  <c:v>0.169407</c:v>
                </c:pt>
                <c:pt idx="127" formatCode="General">
                  <c:v>0.166771</c:v>
                </c:pt>
                <c:pt idx="128" formatCode="General">
                  <c:v>0.16419700000000001</c:v>
                </c:pt>
                <c:pt idx="129" formatCode="General">
                  <c:v>0.16168099999999999</c:v>
                </c:pt>
                <c:pt idx="130" formatCode="General">
                  <c:v>0.159223</c:v>
                </c:pt>
                <c:pt idx="131" formatCode="General">
                  <c:v>0.15682099999999999</c:v>
                </c:pt>
                <c:pt idx="132" formatCode="General">
                  <c:v>0.154473</c:v>
                </c:pt>
                <c:pt idx="133" formatCode="General">
                  <c:v>0.15217800000000001</c:v>
                </c:pt>
                <c:pt idx="134" formatCode="General">
                  <c:v>0.14993300000000001</c:v>
                </c:pt>
                <c:pt idx="135" formatCode="General">
                  <c:v>0.14773800000000001</c:v>
                </c:pt>
                <c:pt idx="136" formatCode="General">
                  <c:v>0.145591</c:v>
                </c:pt>
                <c:pt idx="137" formatCode="General">
                  <c:v>0.14349100000000001</c:v>
                </c:pt>
                <c:pt idx="138" formatCode="General">
                  <c:v>0.14143600000000001</c:v>
                </c:pt>
                <c:pt idx="139" formatCode="General">
                  <c:v>0.13942499999999999</c:v>
                </c:pt>
                <c:pt idx="140" formatCode="General">
                  <c:v>0.13745599999999999</c:v>
                </c:pt>
                <c:pt idx="141" formatCode="General">
                  <c:v>0.13552900000000001</c:v>
                </c:pt>
                <c:pt idx="142" formatCode="General">
                  <c:v>0.13364300000000001</c:v>
                </c:pt>
                <c:pt idx="143" formatCode="General">
                  <c:v>0.131795</c:v>
                </c:pt>
                <c:pt idx="144" formatCode="General">
                  <c:v>0.12998599999999999</c:v>
                </c:pt>
                <c:pt idx="145" formatCode="General">
                  <c:v>0.12821399999999999</c:v>
                </c:pt>
                <c:pt idx="146" formatCode="General">
                  <c:v>0.12647800000000001</c:v>
                </c:pt>
                <c:pt idx="147" formatCode="General">
                  <c:v>0.124778</c:v>
                </c:pt>
                <c:pt idx="148" formatCode="General">
                  <c:v>0.123111</c:v>
                </c:pt>
                <c:pt idx="149" formatCode="General">
                  <c:v>0.121478</c:v>
                </c:pt>
                <c:pt idx="150" formatCode="General">
                  <c:v>0.119877</c:v>
                </c:pt>
                <c:pt idx="151" formatCode="General">
                  <c:v>0.118307</c:v>
                </c:pt>
                <c:pt idx="152" formatCode="General">
                  <c:v>0.116768</c:v>
                </c:pt>
                <c:pt idx="153" formatCode="General">
                  <c:v>0.11526</c:v>
                </c:pt>
                <c:pt idx="154" formatCode="General">
                  <c:v>0.11378000000000001</c:v>
                </c:pt>
                <c:pt idx="155" formatCode="General">
                  <c:v>0.112329</c:v>
                </c:pt>
                <c:pt idx="156" formatCode="General">
                  <c:v>0.110905</c:v>
                </c:pt>
                <c:pt idx="157" formatCode="General">
                  <c:v>0.10950799999999999</c:v>
                </c:pt>
                <c:pt idx="158" formatCode="General">
                  <c:v>0.108138</c:v>
                </c:pt>
                <c:pt idx="159" formatCode="General">
                  <c:v>0.106793</c:v>
                </c:pt>
                <c:pt idx="160" formatCode="General">
                  <c:v>0.105473</c:v>
                </c:pt>
                <c:pt idx="161" formatCode="General">
                  <c:v>0.10417800000000001</c:v>
                </c:pt>
                <c:pt idx="162" formatCode="General">
                  <c:v>0.102907</c:v>
                </c:pt>
                <c:pt idx="163" formatCode="General">
                  <c:v>0.101658</c:v>
                </c:pt>
                <c:pt idx="164" formatCode="General">
                  <c:v>0.10043199999999999</c:v>
                </c:pt>
                <c:pt idx="165" formatCode="General">
                  <c:v>9.9228700000000003E-2</c:v>
                </c:pt>
                <c:pt idx="166" formatCode="General">
                  <c:v>9.8046700000000001E-2</c:v>
                </c:pt>
                <c:pt idx="167" formatCode="General">
                  <c:v>9.6885600000000002E-2</c:v>
                </c:pt>
                <c:pt idx="168" formatCode="General">
                  <c:v>9.57451E-2</c:v>
                </c:pt>
                <c:pt idx="169" formatCode="General">
                  <c:v>9.4624799999999995E-2</c:v>
                </c:pt>
                <c:pt idx="170" formatCode="General">
                  <c:v>9.3523899999999993E-2</c:v>
                </c:pt>
                <c:pt idx="171" formatCode="General">
                  <c:v>9.2442300000000005E-2</c:v>
                </c:pt>
                <c:pt idx="172" formatCode="General">
                  <c:v>9.1379299999999997E-2</c:v>
                </c:pt>
                <c:pt idx="173" formatCode="General">
                  <c:v>9.0334600000000001E-2</c:v>
                </c:pt>
                <c:pt idx="174" formatCode="General">
                  <c:v>8.9307800000000007E-2</c:v>
                </c:pt>
                <c:pt idx="175" formatCode="General">
                  <c:v>8.8298399999999999E-2</c:v>
                </c:pt>
                <c:pt idx="176" formatCode="General">
                  <c:v>8.7306099999999998E-2</c:v>
                </c:pt>
                <c:pt idx="177" formatCode="General">
                  <c:v>8.6330500000000004E-2</c:v>
                </c:pt>
                <c:pt idx="178" formatCode="General">
                  <c:v>8.5371100000000005E-2</c:v>
                </c:pt>
                <c:pt idx="179" formatCode="General">
                  <c:v>8.4427699999999994E-2</c:v>
                </c:pt>
                <c:pt idx="180" formatCode="General">
                  <c:v>8.3499799999999999E-2</c:v>
                </c:pt>
                <c:pt idx="181" formatCode="General">
                  <c:v>8.2587300000000002E-2</c:v>
                </c:pt>
                <c:pt idx="182" formatCode="General">
                  <c:v>8.1689700000000004E-2</c:v>
                </c:pt>
                <c:pt idx="183" formatCode="General">
                  <c:v>8.0806600000000006E-2</c:v>
                </c:pt>
                <c:pt idx="184" formatCode="General">
                  <c:v>7.9937800000000003E-2</c:v>
                </c:pt>
                <c:pt idx="185" formatCode="General">
                  <c:v>7.9082899999999998E-2</c:v>
                </c:pt>
                <c:pt idx="186" formatCode="General">
                  <c:v>7.82418E-2</c:v>
                </c:pt>
                <c:pt idx="187" formatCode="General">
                  <c:v>7.7413999999999997E-2</c:v>
                </c:pt>
                <c:pt idx="188" formatCode="General">
                  <c:v>7.6599299999999995E-2</c:v>
                </c:pt>
                <c:pt idx="189" formatCode="General">
                  <c:v>7.5797400000000001E-2</c:v>
                </c:pt>
                <c:pt idx="190" formatCode="General">
                  <c:v>7.5008099999999994E-2</c:v>
                </c:pt>
                <c:pt idx="191" formatCode="General">
                  <c:v>7.4231099999999994E-2</c:v>
                </c:pt>
                <c:pt idx="192" formatCode="General">
                  <c:v>7.3466100000000006E-2</c:v>
                </c:pt>
                <c:pt idx="193" formatCode="General">
                  <c:v>7.2712899999999997E-2</c:v>
                </c:pt>
                <c:pt idx="194" formatCode="General">
                  <c:v>7.1971300000000002E-2</c:v>
                </c:pt>
                <c:pt idx="195" formatCode="General">
                  <c:v>7.1240899999999996E-2</c:v>
                </c:pt>
                <c:pt idx="196" formatCode="General">
                  <c:v>7.0521700000000007E-2</c:v>
                </c:pt>
                <c:pt idx="197" formatCode="General">
                  <c:v>6.9813299999999995E-2</c:v>
                </c:pt>
                <c:pt idx="198" formatCode="General">
                  <c:v>6.9115499999999996E-2</c:v>
                </c:pt>
                <c:pt idx="199" formatCode="General">
                  <c:v>6.8428199999999995E-2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'FS W sputtering 166022'!$C$2</c:f>
              <c:strCache>
                <c:ptCount val="1"/>
                <c:pt idx="0">
                  <c:v>GAMMA_W_FS_C</c:v>
                </c:pt>
              </c:strCache>
            </c:strRef>
          </c:tx>
          <c:spPr>
            <a:ln cap="sq">
              <a:solidFill>
                <a:srgbClr val="00B050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166022'!$C$3:$C$202</c:f>
              <c:numCache>
                <c:formatCode>0.00E+00</c:formatCode>
                <c:ptCount val="200"/>
                <c:pt idx="0">
                  <c:v>1.6778199999999999E-30</c:v>
                </c:pt>
                <c:pt idx="1">
                  <c:v>2.2424099999999999E-16</c:v>
                </c:pt>
                <c:pt idx="2">
                  <c:v>6.4693700000000002E-10</c:v>
                </c:pt>
                <c:pt idx="3">
                  <c:v>1.84927E-6</c:v>
                </c:pt>
                <c:pt idx="4" formatCode="General">
                  <c:v>2.05384E-4</c:v>
                </c:pt>
                <c:pt idx="5" formatCode="General">
                  <c:v>4.02951E-3</c:v>
                </c:pt>
                <c:pt idx="6" formatCode="General">
                  <c:v>2.91667E-2</c:v>
                </c:pt>
                <c:pt idx="7" formatCode="General">
                  <c:v>0.113328</c:v>
                </c:pt>
                <c:pt idx="8" formatCode="General">
                  <c:v>0.297954</c:v>
                </c:pt>
                <c:pt idx="9" formatCode="General">
                  <c:v>0.59469799999999995</c:v>
                </c:pt>
                <c:pt idx="10" formatCode="General">
                  <c:v>0.98300200000000004</c:v>
                </c:pt>
                <c:pt idx="11" formatCode="General">
                  <c:v>1.4268099999999999</c:v>
                </c:pt>
                <c:pt idx="12" formatCode="General">
                  <c:v>1.8864099999999999</c:v>
                </c:pt>
                <c:pt idx="13" formatCode="General">
                  <c:v>2.3160599999999998</c:v>
                </c:pt>
                <c:pt idx="14" formatCode="General">
                  <c:v>2.69197</c:v>
                </c:pt>
                <c:pt idx="15" formatCode="General">
                  <c:v>3.0026600000000001</c:v>
                </c:pt>
                <c:pt idx="16" formatCode="General">
                  <c:v>3.2566099999999998</c:v>
                </c:pt>
                <c:pt idx="17" formatCode="General">
                  <c:v>3.4403100000000002</c:v>
                </c:pt>
                <c:pt idx="18" formatCode="General">
                  <c:v>3.5604300000000002</c:v>
                </c:pt>
                <c:pt idx="19" formatCode="General">
                  <c:v>3.6264699999999999</c:v>
                </c:pt>
                <c:pt idx="20" formatCode="General">
                  <c:v>3.6503800000000002</c:v>
                </c:pt>
                <c:pt idx="21" formatCode="General">
                  <c:v>3.6447400000000001</c:v>
                </c:pt>
                <c:pt idx="22" formatCode="General">
                  <c:v>3.6082100000000001</c:v>
                </c:pt>
                <c:pt idx="23" formatCode="General">
                  <c:v>3.5481799999999999</c:v>
                </c:pt>
                <c:pt idx="24" formatCode="General">
                  <c:v>3.47078</c:v>
                </c:pt>
                <c:pt idx="25" formatCode="General">
                  <c:v>3.3809900000000002</c:v>
                </c:pt>
                <c:pt idx="26" formatCode="General">
                  <c:v>3.2827999999999999</c:v>
                </c:pt>
                <c:pt idx="27" formatCode="General">
                  <c:v>3.17936</c:v>
                </c:pt>
                <c:pt idx="28" formatCode="General">
                  <c:v>3.0731000000000002</c:v>
                </c:pt>
                <c:pt idx="29" formatCode="General">
                  <c:v>2.96591</c:v>
                </c:pt>
                <c:pt idx="30" formatCode="General">
                  <c:v>2.8592</c:v>
                </c:pt>
                <c:pt idx="31" formatCode="General">
                  <c:v>2.7540300000000002</c:v>
                </c:pt>
                <c:pt idx="32" formatCode="General">
                  <c:v>2.65117</c:v>
                </c:pt>
                <c:pt idx="33" formatCode="General">
                  <c:v>2.5529199999999999</c:v>
                </c:pt>
                <c:pt idx="34" formatCode="General">
                  <c:v>2.45878</c:v>
                </c:pt>
                <c:pt idx="35" formatCode="General">
                  <c:v>2.3674400000000002</c:v>
                </c:pt>
                <c:pt idx="36" formatCode="General">
                  <c:v>2.27915</c:v>
                </c:pt>
                <c:pt idx="37" formatCode="General">
                  <c:v>2.1940900000000001</c:v>
                </c:pt>
                <c:pt idx="38" formatCode="General">
                  <c:v>2.11233</c:v>
                </c:pt>
                <c:pt idx="39" formatCode="General">
                  <c:v>2.0339100000000001</c:v>
                </c:pt>
                <c:pt idx="40" formatCode="General">
                  <c:v>1.9588000000000001</c:v>
                </c:pt>
                <c:pt idx="41" formatCode="General">
                  <c:v>1.8869400000000001</c:v>
                </c:pt>
                <c:pt idx="42" formatCode="General">
                  <c:v>1.8182499999999999</c:v>
                </c:pt>
                <c:pt idx="43" formatCode="General">
                  <c:v>1.7526299999999999</c:v>
                </c:pt>
                <c:pt idx="44" formatCode="General">
                  <c:v>1.68998</c:v>
                </c:pt>
                <c:pt idx="45" formatCode="General">
                  <c:v>1.63018</c:v>
                </c:pt>
                <c:pt idx="46" formatCode="General">
                  <c:v>1.57311</c:v>
                </c:pt>
                <c:pt idx="47" formatCode="General">
                  <c:v>1.5186500000000001</c:v>
                </c:pt>
                <c:pt idx="48" formatCode="General">
                  <c:v>1.4666699999999999</c:v>
                </c:pt>
                <c:pt idx="49" formatCode="General">
                  <c:v>1.41706</c:v>
                </c:pt>
                <c:pt idx="50" formatCode="General">
                  <c:v>1.3696999999999999</c:v>
                </c:pt>
                <c:pt idx="51" formatCode="General">
                  <c:v>1.3244899999999999</c:v>
                </c:pt>
                <c:pt idx="52" formatCode="General">
                  <c:v>1.2813000000000001</c:v>
                </c:pt>
                <c:pt idx="53" formatCode="General">
                  <c:v>1.24004</c:v>
                </c:pt>
                <c:pt idx="54" formatCode="General">
                  <c:v>1.20061</c:v>
                </c:pt>
                <c:pt idx="55" formatCode="General">
                  <c:v>1.1629100000000001</c:v>
                </c:pt>
                <c:pt idx="56" formatCode="General">
                  <c:v>1.12686</c:v>
                </c:pt>
                <c:pt idx="57" formatCode="General">
                  <c:v>1.09236</c:v>
                </c:pt>
                <c:pt idx="58" formatCode="General">
                  <c:v>1.05935</c:v>
                </c:pt>
                <c:pt idx="59" formatCode="General">
                  <c:v>1.02773</c:v>
                </c:pt>
                <c:pt idx="60" formatCode="General">
                  <c:v>0.997448</c:v>
                </c:pt>
                <c:pt idx="61" formatCode="General">
                  <c:v>0.96842300000000003</c:v>
                </c:pt>
                <c:pt idx="62" formatCode="General">
                  <c:v>0.94059499999999996</c:v>
                </c:pt>
                <c:pt idx="63" formatCode="General">
                  <c:v>0.91390300000000002</c:v>
                </c:pt>
                <c:pt idx="64" formatCode="General">
                  <c:v>0.888289</c:v>
                </c:pt>
                <c:pt idx="65" formatCode="General">
                  <c:v>0.86370000000000002</c:v>
                </c:pt>
                <c:pt idx="66" formatCode="General">
                  <c:v>0.84008300000000002</c:v>
                </c:pt>
                <c:pt idx="67" formatCode="General">
                  <c:v>0.81739200000000001</c:v>
                </c:pt>
                <c:pt idx="68" formatCode="General">
                  <c:v>0.79557999999999995</c:v>
                </c:pt>
                <c:pt idx="69" formatCode="General">
                  <c:v>0.77460399999999996</c:v>
                </c:pt>
                <c:pt idx="70" formatCode="General">
                  <c:v>0.75442399999999998</c:v>
                </c:pt>
                <c:pt idx="71" formatCode="General">
                  <c:v>0.73500299999999996</c:v>
                </c:pt>
                <c:pt idx="72" formatCode="General">
                  <c:v>0.71630300000000002</c:v>
                </c:pt>
                <c:pt idx="73" formatCode="General">
                  <c:v>0.69828999999999997</c:v>
                </c:pt>
                <c:pt idx="74" formatCode="General">
                  <c:v>0.68093300000000001</c:v>
                </c:pt>
                <c:pt idx="75" formatCode="General">
                  <c:v>0.66420100000000004</c:v>
                </c:pt>
                <c:pt idx="76" formatCode="General">
                  <c:v>0.648065</c:v>
                </c:pt>
                <c:pt idx="77" formatCode="General">
                  <c:v>0.63249900000000003</c:v>
                </c:pt>
                <c:pt idx="78" formatCode="General">
                  <c:v>0.61747600000000002</c:v>
                </c:pt>
                <c:pt idx="79" formatCode="General">
                  <c:v>0.60297100000000003</c:v>
                </c:pt>
                <c:pt idx="80" formatCode="General">
                  <c:v>0.58896300000000001</c:v>
                </c:pt>
                <c:pt idx="81" formatCode="General">
                  <c:v>0.57542899999999997</c:v>
                </c:pt>
                <c:pt idx="82" formatCode="General">
                  <c:v>0.56234799999999996</c:v>
                </c:pt>
                <c:pt idx="83" formatCode="General">
                  <c:v>0.54970200000000002</c:v>
                </c:pt>
                <c:pt idx="84" formatCode="General">
                  <c:v>0.53747100000000003</c:v>
                </c:pt>
                <c:pt idx="85" formatCode="General">
                  <c:v>0.52563700000000002</c:v>
                </c:pt>
                <c:pt idx="86" formatCode="General">
                  <c:v>0.51418399999999997</c:v>
                </c:pt>
                <c:pt idx="87" formatCode="General">
                  <c:v>0.50309700000000002</c:v>
                </c:pt>
                <c:pt idx="88" formatCode="General">
                  <c:v>0.49235899999999999</c:v>
                </c:pt>
                <c:pt idx="89" formatCode="General">
                  <c:v>0.481958</c:v>
                </c:pt>
                <c:pt idx="90" formatCode="General">
                  <c:v>0.47188200000000002</c:v>
                </c:pt>
                <c:pt idx="91" formatCode="General">
                  <c:v>0.46212900000000001</c:v>
                </c:pt>
                <c:pt idx="92" formatCode="General">
                  <c:v>0.45267099999999999</c:v>
                </c:pt>
                <c:pt idx="93" formatCode="General">
                  <c:v>0.443498</c:v>
                </c:pt>
                <c:pt idx="94" formatCode="General">
                  <c:v>0.43459700000000001</c:v>
                </c:pt>
                <c:pt idx="95" formatCode="General">
                  <c:v>0.425958</c:v>
                </c:pt>
                <c:pt idx="96" formatCode="General">
                  <c:v>0.417572</c:v>
                </c:pt>
                <c:pt idx="97" formatCode="General">
                  <c:v>0.40942800000000001</c:v>
                </c:pt>
                <c:pt idx="98" formatCode="General">
                  <c:v>0.40151700000000001</c:v>
                </c:pt>
                <c:pt idx="99" formatCode="General">
                  <c:v>0.39383099999999999</c:v>
                </c:pt>
                <c:pt idx="100" formatCode="General">
                  <c:v>0.38636199999999998</c:v>
                </c:pt>
                <c:pt idx="101" formatCode="General">
                  <c:v>0.37910100000000002</c:v>
                </c:pt>
                <c:pt idx="102" formatCode="General">
                  <c:v>0.37204100000000001</c:v>
                </c:pt>
                <c:pt idx="103" formatCode="General">
                  <c:v>0.365174</c:v>
                </c:pt>
                <c:pt idx="104" formatCode="General">
                  <c:v>0.35849500000000001</c:v>
                </c:pt>
                <c:pt idx="105" formatCode="General">
                  <c:v>0.351995</c:v>
                </c:pt>
                <c:pt idx="106" formatCode="General">
                  <c:v>0.345669</c:v>
                </c:pt>
                <c:pt idx="107" formatCode="General">
                  <c:v>0.33950999999999998</c:v>
                </c:pt>
                <c:pt idx="108" formatCode="General">
                  <c:v>0.33351399999999998</c:v>
                </c:pt>
                <c:pt idx="109" formatCode="General">
                  <c:v>0.32767299999999999</c:v>
                </c:pt>
                <c:pt idx="110" formatCode="General">
                  <c:v>0.32198399999999999</c:v>
                </c:pt>
                <c:pt idx="111" formatCode="General">
                  <c:v>0.31644</c:v>
                </c:pt>
                <c:pt idx="112" formatCode="General">
                  <c:v>0.31103799999999998</c:v>
                </c:pt>
                <c:pt idx="113" formatCode="General">
                  <c:v>0.30577100000000002</c:v>
                </c:pt>
                <c:pt idx="114" formatCode="General">
                  <c:v>0.30063699999999999</c:v>
                </c:pt>
                <c:pt idx="115" formatCode="General">
                  <c:v>0.29562899999999998</c:v>
                </c:pt>
                <c:pt idx="116" formatCode="General">
                  <c:v>0.29074499999999998</c:v>
                </c:pt>
                <c:pt idx="117" formatCode="General">
                  <c:v>0.28598099999999999</c:v>
                </c:pt>
                <c:pt idx="118" formatCode="General">
                  <c:v>0.28133200000000003</c:v>
                </c:pt>
                <c:pt idx="119" formatCode="General">
                  <c:v>0.27679399999999998</c:v>
                </c:pt>
                <c:pt idx="120" formatCode="General">
                  <c:v>0.27236500000000002</c:v>
                </c:pt>
                <c:pt idx="121" formatCode="General">
                  <c:v>0.26804</c:v>
                </c:pt>
                <c:pt idx="122" formatCode="General">
                  <c:v>0.263818</c:v>
                </c:pt>
                <c:pt idx="123" formatCode="General">
                  <c:v>0.25969300000000001</c:v>
                </c:pt>
                <c:pt idx="124" formatCode="General">
                  <c:v>0.25566499999999998</c:v>
                </c:pt>
                <c:pt idx="125" formatCode="General">
                  <c:v>0.25172800000000001</c:v>
                </c:pt>
                <c:pt idx="126" formatCode="General">
                  <c:v>0.24788199999999999</c:v>
                </c:pt>
                <c:pt idx="127" formatCode="General">
                  <c:v>0.24412200000000001</c:v>
                </c:pt>
                <c:pt idx="128" formatCode="General">
                  <c:v>0.24044699999999999</c:v>
                </c:pt>
                <c:pt idx="129" formatCode="General">
                  <c:v>0.23685400000000001</c:v>
                </c:pt>
                <c:pt idx="130" formatCode="General">
                  <c:v>0.23334099999999999</c:v>
                </c:pt>
                <c:pt idx="131" formatCode="General">
                  <c:v>0.229905</c:v>
                </c:pt>
                <c:pt idx="132" formatCode="General">
                  <c:v>0.22654299999999999</c:v>
                </c:pt>
                <c:pt idx="133" formatCode="General">
                  <c:v>0.22325500000000001</c:v>
                </c:pt>
                <c:pt idx="134" formatCode="General">
                  <c:v>0.22003800000000001</c:v>
                </c:pt>
                <c:pt idx="135" formatCode="General">
                  <c:v>0.216889</c:v>
                </c:pt>
                <c:pt idx="136" formatCode="General">
                  <c:v>0.213807</c:v>
                </c:pt>
                <c:pt idx="137" formatCode="General">
                  <c:v>0.21079000000000001</c:v>
                </c:pt>
                <c:pt idx="138" formatCode="General">
                  <c:v>0.20783599999999999</c:v>
                </c:pt>
                <c:pt idx="139" formatCode="General">
                  <c:v>0.20494399999999999</c:v>
                </c:pt>
                <c:pt idx="140" formatCode="General">
                  <c:v>0.20211100000000001</c:v>
                </c:pt>
                <c:pt idx="141" formatCode="General">
                  <c:v>0.19933600000000001</c:v>
                </c:pt>
                <c:pt idx="142" formatCode="General">
                  <c:v>0.19661799999999999</c:v>
                </c:pt>
                <c:pt idx="143" formatCode="General">
                  <c:v>0.19395499999999999</c:v>
                </c:pt>
                <c:pt idx="144" formatCode="General">
                  <c:v>0.19134599999999999</c:v>
                </c:pt>
                <c:pt idx="145" formatCode="General">
                  <c:v>0.18878800000000001</c:v>
                </c:pt>
                <c:pt idx="146" formatCode="General">
                  <c:v>0.186282</c:v>
                </c:pt>
                <c:pt idx="147" formatCode="General">
                  <c:v>0.18382499999999999</c:v>
                </c:pt>
                <c:pt idx="148" formatCode="General">
                  <c:v>0.18141599999999999</c:v>
                </c:pt>
                <c:pt idx="149" formatCode="General">
                  <c:v>0.17905299999999999</c:v>
                </c:pt>
                <c:pt idx="150" formatCode="General">
                  <c:v>0.17673700000000001</c:v>
                </c:pt>
                <c:pt idx="151" formatCode="General">
                  <c:v>0.17446500000000001</c:v>
                </c:pt>
                <c:pt idx="152" formatCode="General">
                  <c:v>0.172237</c:v>
                </c:pt>
                <c:pt idx="153" formatCode="General">
                  <c:v>0.17005000000000001</c:v>
                </c:pt>
                <c:pt idx="154" formatCode="General">
                  <c:v>0.167906</c:v>
                </c:pt>
                <c:pt idx="155" formatCode="General">
                  <c:v>0.165801</c:v>
                </c:pt>
                <c:pt idx="156" formatCode="General">
                  <c:v>0.16373499999999999</c:v>
                </c:pt>
                <c:pt idx="157" formatCode="General">
                  <c:v>0.16170799999999999</c:v>
                </c:pt>
                <c:pt idx="158" formatCode="General">
                  <c:v>0.159718</c:v>
                </c:pt>
                <c:pt idx="159" formatCode="General">
                  <c:v>0.15776399999999999</c:v>
                </c:pt>
                <c:pt idx="160" formatCode="General">
                  <c:v>0.15584600000000001</c:v>
                </c:pt>
                <c:pt idx="161" formatCode="General">
                  <c:v>0.15396299999999999</c:v>
                </c:pt>
                <c:pt idx="162" formatCode="General">
                  <c:v>0.152114</c:v>
                </c:pt>
                <c:pt idx="163" formatCode="General">
                  <c:v>0.15029699999999999</c:v>
                </c:pt>
                <c:pt idx="164" formatCode="General">
                  <c:v>0.14851300000000001</c:v>
                </c:pt>
                <c:pt idx="165" formatCode="General">
                  <c:v>0.14676</c:v>
                </c:pt>
                <c:pt idx="166" formatCode="General">
                  <c:v>0.145038</c:v>
                </c:pt>
                <c:pt idx="167" formatCode="General">
                  <c:v>0.143346</c:v>
                </c:pt>
                <c:pt idx="168" formatCode="General">
                  <c:v>0.141684</c:v>
                </c:pt>
                <c:pt idx="169" formatCode="General">
                  <c:v>0.14005000000000001</c:v>
                </c:pt>
                <c:pt idx="170" formatCode="General">
                  <c:v>0.13844400000000001</c:v>
                </c:pt>
                <c:pt idx="171" formatCode="General">
                  <c:v>0.13686599999999999</c:v>
                </c:pt>
                <c:pt idx="172" formatCode="General">
                  <c:v>0.13531399999999999</c:v>
                </c:pt>
                <c:pt idx="173" formatCode="General">
                  <c:v>0.13378899999999999</c:v>
                </c:pt>
                <c:pt idx="174" formatCode="General">
                  <c:v>0.13228899999999999</c:v>
                </c:pt>
                <c:pt idx="175" formatCode="General">
                  <c:v>0.13081400000000001</c:v>
                </c:pt>
                <c:pt idx="176" formatCode="General">
                  <c:v>0.12936400000000001</c:v>
                </c:pt>
                <c:pt idx="177" formatCode="General">
                  <c:v>0.127937</c:v>
                </c:pt>
                <c:pt idx="178" formatCode="General">
                  <c:v>0.12653400000000001</c:v>
                </c:pt>
                <c:pt idx="179" formatCode="General">
                  <c:v>0.12515399999999999</c:v>
                </c:pt>
                <c:pt idx="180" formatCode="General">
                  <c:v>0.123797</c:v>
                </c:pt>
                <c:pt idx="181" formatCode="General">
                  <c:v>0.122461</c:v>
                </c:pt>
                <c:pt idx="182" formatCode="General">
                  <c:v>0.121147</c:v>
                </c:pt>
                <c:pt idx="183" formatCode="General">
                  <c:v>0.119854</c:v>
                </c:pt>
                <c:pt idx="184" formatCode="General">
                  <c:v>0.11858100000000001</c:v>
                </c:pt>
                <c:pt idx="185" formatCode="General">
                  <c:v>0.117328</c:v>
                </c:pt>
                <c:pt idx="186" formatCode="General">
                  <c:v>0.116095</c:v>
                </c:pt>
                <c:pt idx="187" formatCode="General">
                  <c:v>0.114882</c:v>
                </c:pt>
                <c:pt idx="188" formatCode="General">
                  <c:v>0.113687</c:v>
                </c:pt>
                <c:pt idx="189" formatCode="General">
                  <c:v>0.112511</c:v>
                </c:pt>
                <c:pt idx="190" formatCode="General">
                  <c:v>0.11135299999999999</c:v>
                </c:pt>
                <c:pt idx="191" formatCode="General">
                  <c:v>0.11021300000000001</c:v>
                </c:pt>
                <c:pt idx="192" formatCode="General">
                  <c:v>0.10909000000000001</c:v>
                </c:pt>
                <c:pt idx="193" formatCode="General">
                  <c:v>0.107984</c:v>
                </c:pt>
                <c:pt idx="194" formatCode="General">
                  <c:v>0.106895</c:v>
                </c:pt>
                <c:pt idx="195" formatCode="General">
                  <c:v>0.105822</c:v>
                </c:pt>
                <c:pt idx="196" formatCode="General">
                  <c:v>0.104765</c:v>
                </c:pt>
                <c:pt idx="197" formatCode="General">
                  <c:v>0.103724</c:v>
                </c:pt>
                <c:pt idx="198" formatCode="General">
                  <c:v>0.102699</c:v>
                </c:pt>
                <c:pt idx="199" formatCode="General">
                  <c:v>0.101688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'FS W sputtering 166022'!$D$2</c:f>
              <c:strCache>
                <c:ptCount val="1"/>
                <c:pt idx="0">
                  <c:v>GAMMA_W_ADDL_D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166022'!$D$3:$D$202</c:f>
              <c:numCache>
                <c:formatCode>0.00E+00</c:formatCode>
                <c:ptCount val="2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0</c:v>
                </c:pt>
                <c:pt idx="46" formatCode="General">
                  <c:v>0</c:v>
                </c:pt>
                <c:pt idx="47" formatCode="General">
                  <c:v>0</c:v>
                </c:pt>
                <c:pt idx="48" formatCode="General">
                  <c:v>0</c:v>
                </c:pt>
                <c:pt idx="49" formatCode="General">
                  <c:v>0</c:v>
                </c:pt>
                <c:pt idx="50" formatCode="General">
                  <c:v>0</c:v>
                </c:pt>
                <c:pt idx="51" formatCode="General">
                  <c:v>0</c:v>
                </c:pt>
                <c:pt idx="52" formatCode="General">
                  <c:v>0</c:v>
                </c:pt>
                <c:pt idx="53" formatCode="General">
                  <c:v>0</c:v>
                </c:pt>
                <c:pt idx="54" formatCode="General">
                  <c:v>0</c:v>
                </c:pt>
                <c:pt idx="55" formatCode="General">
                  <c:v>0</c:v>
                </c:pt>
                <c:pt idx="56" formatCode="General">
                  <c:v>0</c:v>
                </c:pt>
                <c:pt idx="57" formatCode="General">
                  <c:v>0</c:v>
                </c:pt>
                <c:pt idx="58" formatCode="General">
                  <c:v>0</c:v>
                </c:pt>
                <c:pt idx="59" formatCode="General">
                  <c:v>0</c:v>
                </c:pt>
                <c:pt idx="60" formatCode="General">
                  <c:v>0</c:v>
                </c:pt>
                <c:pt idx="61" formatCode="General">
                  <c:v>0</c:v>
                </c:pt>
                <c:pt idx="62" formatCode="General">
                  <c:v>0</c:v>
                </c:pt>
                <c:pt idx="63" formatCode="General">
                  <c:v>0</c:v>
                </c:pt>
                <c:pt idx="64" formatCode="General">
                  <c:v>0</c:v>
                </c:pt>
                <c:pt idx="65" formatCode="General">
                  <c:v>0</c:v>
                </c:pt>
                <c:pt idx="66" formatCode="General">
                  <c:v>0</c:v>
                </c:pt>
                <c:pt idx="67" formatCode="General">
                  <c:v>0</c:v>
                </c:pt>
                <c:pt idx="68" formatCode="General">
                  <c:v>0</c:v>
                </c:pt>
                <c:pt idx="69" formatCode="General">
                  <c:v>0</c:v>
                </c:pt>
                <c:pt idx="70" formatCode="General">
                  <c:v>0</c:v>
                </c:pt>
                <c:pt idx="71" formatCode="General">
                  <c:v>0</c:v>
                </c:pt>
                <c:pt idx="72" formatCode="General">
                  <c:v>0</c:v>
                </c:pt>
                <c:pt idx="73" formatCode="General">
                  <c:v>0</c:v>
                </c:pt>
                <c:pt idx="74" formatCode="General">
                  <c:v>0</c:v>
                </c:pt>
                <c:pt idx="75" formatCode="General">
                  <c:v>0</c:v>
                </c:pt>
                <c:pt idx="76" formatCode="General">
                  <c:v>0</c:v>
                </c:pt>
                <c:pt idx="77" formatCode="General">
                  <c:v>0</c:v>
                </c:pt>
                <c:pt idx="78" formatCode="General">
                  <c:v>0</c:v>
                </c:pt>
                <c:pt idx="79" formatCode="General">
                  <c:v>0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  <c:pt idx="91" formatCode="General">
                  <c:v>0</c:v>
                </c:pt>
                <c:pt idx="92" formatCode="General">
                  <c:v>0</c:v>
                </c:pt>
                <c:pt idx="93" formatCode="General">
                  <c:v>0</c:v>
                </c:pt>
                <c:pt idx="94" formatCode="General">
                  <c:v>0</c:v>
                </c:pt>
                <c:pt idx="95" formatCode="General">
                  <c:v>0</c:v>
                </c:pt>
                <c:pt idx="96" formatCode="General">
                  <c:v>0</c:v>
                </c:pt>
                <c:pt idx="97" formatCode="General">
                  <c:v>0</c:v>
                </c:pt>
                <c:pt idx="98" formatCode="General">
                  <c:v>0</c:v>
                </c:pt>
                <c:pt idx="99" formatCode="General">
                  <c:v>0</c:v>
                </c:pt>
                <c:pt idx="100" formatCode="General">
                  <c:v>0</c:v>
                </c:pt>
                <c:pt idx="101" formatCode="General">
                  <c:v>0</c:v>
                </c:pt>
                <c:pt idx="102" formatCode="General">
                  <c:v>0</c:v>
                </c:pt>
                <c:pt idx="103" formatCode="General">
                  <c:v>0</c:v>
                </c:pt>
                <c:pt idx="104" formatCode="General">
                  <c:v>0</c:v>
                </c:pt>
                <c:pt idx="105" formatCode="General">
                  <c:v>0</c:v>
                </c:pt>
                <c:pt idx="106" formatCode="General">
                  <c:v>0</c:v>
                </c:pt>
                <c:pt idx="107" formatCode="General">
                  <c:v>0</c:v>
                </c:pt>
                <c:pt idx="108" formatCode="General">
                  <c:v>0</c:v>
                </c:pt>
                <c:pt idx="109" formatCode="General">
                  <c:v>0</c:v>
                </c:pt>
                <c:pt idx="110" formatCode="General">
                  <c:v>0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  <c:pt idx="115" formatCode="General">
                  <c:v>0</c:v>
                </c:pt>
                <c:pt idx="116" formatCode="General">
                  <c:v>0</c:v>
                </c:pt>
                <c:pt idx="117" formatCode="General">
                  <c:v>0</c:v>
                </c:pt>
                <c:pt idx="118" formatCode="General">
                  <c:v>0</c:v>
                </c:pt>
                <c:pt idx="119" formatCode="General">
                  <c:v>0</c:v>
                </c:pt>
                <c:pt idx="120" formatCode="General">
                  <c:v>0</c:v>
                </c:pt>
                <c:pt idx="121" formatCode="General">
                  <c:v>0</c:v>
                </c:pt>
                <c:pt idx="122" formatCode="General">
                  <c:v>0</c:v>
                </c:pt>
                <c:pt idx="123" formatCode="General">
                  <c:v>0</c:v>
                </c:pt>
                <c:pt idx="124" formatCode="General">
                  <c:v>0</c:v>
                </c:pt>
                <c:pt idx="125" formatCode="General">
                  <c:v>0</c:v>
                </c:pt>
                <c:pt idx="126" formatCode="General">
                  <c:v>0</c:v>
                </c:pt>
                <c:pt idx="127" formatCode="General">
                  <c:v>0</c:v>
                </c:pt>
                <c:pt idx="128" formatCode="General">
                  <c:v>0</c:v>
                </c:pt>
                <c:pt idx="129" formatCode="General">
                  <c:v>0</c:v>
                </c:pt>
                <c:pt idx="130" formatCode="General">
                  <c:v>0</c:v>
                </c:pt>
                <c:pt idx="131" formatCode="General">
                  <c:v>0</c:v>
                </c:pt>
                <c:pt idx="132" formatCode="General">
                  <c:v>0</c:v>
                </c:pt>
                <c:pt idx="133" formatCode="General">
                  <c:v>0</c:v>
                </c:pt>
                <c:pt idx="134" formatCode="General">
                  <c:v>0</c:v>
                </c:pt>
                <c:pt idx="135" formatCode="General">
                  <c:v>0</c:v>
                </c:pt>
                <c:pt idx="136" formatCode="General">
                  <c:v>0</c:v>
                </c:pt>
                <c:pt idx="137" formatCode="General">
                  <c:v>0</c:v>
                </c:pt>
                <c:pt idx="138" formatCode="General">
                  <c:v>0</c:v>
                </c:pt>
                <c:pt idx="139" formatCode="General">
                  <c:v>0</c:v>
                </c:pt>
                <c:pt idx="140" formatCode="General">
                  <c:v>0</c:v>
                </c:pt>
                <c:pt idx="141" formatCode="General">
                  <c:v>0</c:v>
                </c:pt>
                <c:pt idx="142" formatCode="General">
                  <c:v>0</c:v>
                </c:pt>
                <c:pt idx="143" formatCode="General">
                  <c:v>0</c:v>
                </c:pt>
                <c:pt idx="144" formatCode="General">
                  <c:v>0</c:v>
                </c:pt>
                <c:pt idx="145" formatCode="General">
                  <c:v>0</c:v>
                </c:pt>
                <c:pt idx="146" formatCode="General">
                  <c:v>0</c:v>
                </c:pt>
                <c:pt idx="147" formatCode="General">
                  <c:v>0</c:v>
                </c:pt>
                <c:pt idx="148" formatCode="General">
                  <c:v>0</c:v>
                </c:pt>
                <c:pt idx="149" formatCode="General">
                  <c:v>0</c:v>
                </c:pt>
                <c:pt idx="150" formatCode="General">
                  <c:v>0</c:v>
                </c:pt>
                <c:pt idx="151" formatCode="General">
                  <c:v>0</c:v>
                </c:pt>
                <c:pt idx="152" formatCode="General">
                  <c:v>0</c:v>
                </c:pt>
                <c:pt idx="153" formatCode="General">
                  <c:v>0</c:v>
                </c:pt>
                <c:pt idx="154" formatCode="General">
                  <c:v>0</c:v>
                </c:pt>
                <c:pt idx="155" formatCode="General">
                  <c:v>0</c:v>
                </c:pt>
                <c:pt idx="156" formatCode="General">
                  <c:v>0</c:v>
                </c:pt>
                <c:pt idx="157" formatCode="General">
                  <c:v>0</c:v>
                </c:pt>
                <c:pt idx="158" formatCode="General">
                  <c:v>0</c:v>
                </c:pt>
                <c:pt idx="159" formatCode="General">
                  <c:v>0</c:v>
                </c:pt>
                <c:pt idx="160" formatCode="General">
                  <c:v>0</c:v>
                </c:pt>
                <c:pt idx="161" formatCode="General">
                  <c:v>0</c:v>
                </c:pt>
                <c:pt idx="162" formatCode="General">
                  <c:v>0</c:v>
                </c:pt>
                <c:pt idx="163" formatCode="General">
                  <c:v>0</c:v>
                </c:pt>
                <c:pt idx="164" formatCode="General">
                  <c:v>0</c:v>
                </c:pt>
                <c:pt idx="165" formatCode="General">
                  <c:v>0</c:v>
                </c:pt>
                <c:pt idx="166" formatCode="General">
                  <c:v>0</c:v>
                </c:pt>
                <c:pt idx="167" formatCode="General">
                  <c:v>0</c:v>
                </c:pt>
                <c:pt idx="168" formatCode="General">
                  <c:v>0</c:v>
                </c:pt>
                <c:pt idx="169" formatCode="General">
                  <c:v>0</c:v>
                </c:pt>
                <c:pt idx="170" formatCode="General">
                  <c:v>0</c:v>
                </c:pt>
                <c:pt idx="171" formatCode="General">
                  <c:v>0</c:v>
                </c:pt>
                <c:pt idx="172" formatCode="General">
                  <c:v>0</c:v>
                </c:pt>
                <c:pt idx="173" formatCode="General">
                  <c:v>0</c:v>
                </c:pt>
                <c:pt idx="174" formatCode="General">
                  <c:v>0</c:v>
                </c:pt>
                <c:pt idx="175" formatCode="General">
                  <c:v>0</c:v>
                </c:pt>
                <c:pt idx="176" formatCode="General">
                  <c:v>0</c:v>
                </c:pt>
                <c:pt idx="177" formatCode="General">
                  <c:v>0</c:v>
                </c:pt>
                <c:pt idx="178" formatCode="General">
                  <c:v>0</c:v>
                </c:pt>
                <c:pt idx="179" formatCode="General">
                  <c:v>0</c:v>
                </c:pt>
                <c:pt idx="180" formatCode="General">
                  <c:v>0</c:v>
                </c:pt>
                <c:pt idx="181" formatCode="General">
                  <c:v>0</c:v>
                </c:pt>
                <c:pt idx="182" formatCode="General">
                  <c:v>0</c:v>
                </c:pt>
                <c:pt idx="183" formatCode="General">
                  <c:v>0</c:v>
                </c:pt>
                <c:pt idx="184" formatCode="General">
                  <c:v>0</c:v>
                </c:pt>
                <c:pt idx="185" formatCode="General">
                  <c:v>0</c:v>
                </c:pt>
                <c:pt idx="186" formatCode="General">
                  <c:v>0</c:v>
                </c:pt>
                <c:pt idx="187" formatCode="General">
                  <c:v>0</c:v>
                </c:pt>
                <c:pt idx="188" formatCode="General">
                  <c:v>0</c:v>
                </c:pt>
                <c:pt idx="189" formatCode="General">
                  <c:v>0</c:v>
                </c:pt>
                <c:pt idx="190" formatCode="General">
                  <c:v>0</c:v>
                </c:pt>
                <c:pt idx="191" formatCode="General">
                  <c:v>0</c:v>
                </c:pt>
                <c:pt idx="192" formatCode="General">
                  <c:v>0</c:v>
                </c:pt>
                <c:pt idx="193" formatCode="General">
                  <c:v>0</c:v>
                </c:pt>
                <c:pt idx="194" formatCode="General">
                  <c:v>0</c:v>
                </c:pt>
                <c:pt idx="195" formatCode="General">
                  <c:v>0</c:v>
                </c:pt>
                <c:pt idx="196" formatCode="General">
                  <c:v>0</c:v>
                </c:pt>
                <c:pt idx="197" formatCode="General">
                  <c:v>0</c:v>
                </c:pt>
                <c:pt idx="198" formatCode="General">
                  <c:v>0</c:v>
                </c:pt>
                <c:pt idx="199" formatCode="General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'FS W sputtering 166022'!$E$2</c:f>
              <c:strCache>
                <c:ptCount val="1"/>
                <c:pt idx="0">
                  <c:v>GAMMA_W_ADDL_C</c:v>
                </c:pt>
              </c:strCache>
            </c:strRef>
          </c:tx>
          <c:spPr>
            <a:ln cap="sq">
              <a:solidFill>
                <a:srgbClr val="FF0000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166022'!$E$3:$E$202</c:f>
              <c:numCache>
                <c:formatCode>0.00E+00</c:formatCode>
                <c:ptCount val="200"/>
                <c:pt idx="0">
                  <c:v>2.91172E-31</c:v>
                </c:pt>
                <c:pt idx="1">
                  <c:v>3.8915200000000001E-17</c:v>
                </c:pt>
                <c:pt idx="2">
                  <c:v>1.12271E-10</c:v>
                </c:pt>
                <c:pt idx="3">
                  <c:v>3.2092500000000002E-7</c:v>
                </c:pt>
                <c:pt idx="4">
                  <c:v>3.5640099999999998E-5</c:v>
                </c:pt>
                <c:pt idx="5" formatCode="General">
                  <c:v>7.0874299999999996E-4</c:v>
                </c:pt>
                <c:pt idx="6" formatCode="General">
                  <c:v>5.22376E-3</c:v>
                </c:pt>
                <c:pt idx="7" formatCode="General">
                  <c:v>2.0900700000000001E-2</c:v>
                </c:pt>
                <c:pt idx="8" formatCode="General">
                  <c:v>5.6315499999999998E-2</c:v>
                </c:pt>
                <c:pt idx="9" formatCode="General">
                  <c:v>0.116258</c:v>
                </c:pt>
                <c:pt idx="10" formatCode="General">
                  <c:v>0.19938800000000001</c:v>
                </c:pt>
                <c:pt idx="11" formatCode="General">
                  <c:v>0.29949300000000001</c:v>
                </c:pt>
                <c:pt idx="12" formatCode="General">
                  <c:v>0.40825600000000001</c:v>
                </c:pt>
                <c:pt idx="13" formatCode="General">
                  <c:v>0.51765000000000005</c:v>
                </c:pt>
                <c:pt idx="14" formatCode="General">
                  <c:v>0.62127900000000003</c:v>
                </c:pt>
                <c:pt idx="15" formatCode="General">
                  <c:v>0.71479400000000004</c:v>
                </c:pt>
                <c:pt idx="16" formatCode="General">
                  <c:v>0.79573700000000003</c:v>
                </c:pt>
                <c:pt idx="17" formatCode="General">
                  <c:v>0.86315500000000001</c:v>
                </c:pt>
                <c:pt idx="18" formatCode="General">
                  <c:v>0.91716200000000003</c:v>
                </c:pt>
                <c:pt idx="19" formatCode="General">
                  <c:v>0.95855400000000002</c:v>
                </c:pt>
                <c:pt idx="20" formatCode="General">
                  <c:v>0.98851500000000003</c:v>
                </c:pt>
                <c:pt idx="21" formatCode="General">
                  <c:v>1.0084</c:v>
                </c:pt>
                <c:pt idx="22" formatCode="General">
                  <c:v>1.01959</c:v>
                </c:pt>
                <c:pt idx="23" formatCode="General">
                  <c:v>1.0234300000000001</c:v>
                </c:pt>
                <c:pt idx="24" formatCode="General">
                  <c:v>1.0211300000000001</c:v>
                </c:pt>
                <c:pt idx="25" formatCode="General">
                  <c:v>1.0138</c:v>
                </c:pt>
                <c:pt idx="26" formatCode="General">
                  <c:v>1.0024</c:v>
                </c:pt>
                <c:pt idx="27" formatCode="General">
                  <c:v>0.98774499999999998</c:v>
                </c:pt>
                <c:pt idx="28" formatCode="General">
                  <c:v>0.97055800000000003</c:v>
                </c:pt>
                <c:pt idx="29" formatCode="General">
                  <c:v>0.95143200000000006</c:v>
                </c:pt>
                <c:pt idx="30" formatCode="General">
                  <c:v>0.930867</c:v>
                </c:pt>
                <c:pt idx="31" formatCode="General">
                  <c:v>0.90927899999999995</c:v>
                </c:pt>
                <c:pt idx="32" formatCode="General">
                  <c:v>0.88700999999999997</c:v>
                </c:pt>
                <c:pt idx="33" formatCode="General">
                  <c:v>0.86434100000000003</c:v>
                </c:pt>
                <c:pt idx="34" formatCode="General">
                  <c:v>0.84150100000000005</c:v>
                </c:pt>
                <c:pt idx="35" formatCode="General">
                  <c:v>0.81867299999999998</c:v>
                </c:pt>
                <c:pt idx="36" formatCode="General">
                  <c:v>0.79600599999999999</c:v>
                </c:pt>
                <c:pt idx="37" formatCode="General">
                  <c:v>0.773617</c:v>
                </c:pt>
                <c:pt idx="38" formatCode="General">
                  <c:v>0.75159600000000004</c:v>
                </c:pt>
                <c:pt idx="39" formatCode="General">
                  <c:v>0.73001400000000005</c:v>
                </c:pt>
                <c:pt idx="40" formatCode="General">
                  <c:v>0.708924</c:v>
                </c:pt>
                <c:pt idx="41" formatCode="General">
                  <c:v>0.688365</c:v>
                </c:pt>
                <c:pt idx="42" formatCode="General">
                  <c:v>0.66836399999999996</c:v>
                </c:pt>
                <c:pt idx="43" formatCode="General">
                  <c:v>0.64893699999999999</c:v>
                </c:pt>
                <c:pt idx="44" formatCode="General">
                  <c:v>0.63009599999999999</c:v>
                </c:pt>
                <c:pt idx="45" formatCode="General">
                  <c:v>0.61184300000000003</c:v>
                </c:pt>
                <c:pt idx="46" formatCode="General">
                  <c:v>0.59417699999999996</c:v>
                </c:pt>
                <c:pt idx="47" formatCode="General">
                  <c:v>0.57709299999999997</c:v>
                </c:pt>
                <c:pt idx="48" formatCode="General">
                  <c:v>0.560581</c:v>
                </c:pt>
                <c:pt idx="49" formatCode="General">
                  <c:v>0.54463200000000001</c:v>
                </c:pt>
                <c:pt idx="50" formatCode="General">
                  <c:v>0.52923200000000004</c:v>
                </c:pt>
                <c:pt idx="51" formatCode="General">
                  <c:v>0.51436800000000005</c:v>
                </c:pt>
                <c:pt idx="52" formatCode="General">
                  <c:v>0.500023</c:v>
                </c:pt>
                <c:pt idx="53" formatCode="General">
                  <c:v>0.48618299999999998</c:v>
                </c:pt>
                <c:pt idx="54" formatCode="General">
                  <c:v>0.472831</c:v>
                </c:pt>
                <c:pt idx="55" formatCode="General">
                  <c:v>0.459951</c:v>
                </c:pt>
                <c:pt idx="56" formatCode="General">
                  <c:v>0.44752599999999998</c:v>
                </c:pt>
                <c:pt idx="57" formatCode="General">
                  <c:v>0.43553999999999998</c:v>
                </c:pt>
                <c:pt idx="58" formatCode="General">
                  <c:v>0.42397699999999999</c:v>
                </c:pt>
                <c:pt idx="59" formatCode="General">
                  <c:v>0.41282099999999999</c:v>
                </c:pt>
                <c:pt idx="60" formatCode="General">
                  <c:v>0.40205600000000002</c:v>
                </c:pt>
                <c:pt idx="61" formatCode="General">
                  <c:v>0.39166800000000002</c:v>
                </c:pt>
                <c:pt idx="62" formatCode="General">
                  <c:v>0.38164199999999998</c:v>
                </c:pt>
                <c:pt idx="63" formatCode="General">
                  <c:v>0.37196299999999999</c:v>
                </c:pt>
                <c:pt idx="64" formatCode="General">
                  <c:v>0.362618</c:v>
                </c:pt>
                <c:pt idx="65" formatCode="General">
                  <c:v>0.35359400000000002</c:v>
                </c:pt>
                <c:pt idx="66" formatCode="General">
                  <c:v>0.34487699999999999</c:v>
                </c:pt>
                <c:pt idx="67" formatCode="General">
                  <c:v>0.33645599999999998</c:v>
                </c:pt>
                <c:pt idx="68" formatCode="General">
                  <c:v>0.32831900000000003</c:v>
                </c:pt>
                <c:pt idx="69" formatCode="General">
                  <c:v>0.32045400000000002</c:v>
                </c:pt>
                <c:pt idx="70" formatCode="General">
                  <c:v>0.31285099999999999</c:v>
                </c:pt>
                <c:pt idx="71" formatCode="General">
                  <c:v>0.30549900000000002</c:v>
                </c:pt>
                <c:pt idx="72" formatCode="General">
                  <c:v>0.29838799999999999</c:v>
                </c:pt>
                <c:pt idx="73" formatCode="General">
                  <c:v>0.29150799999999999</c:v>
                </c:pt>
                <c:pt idx="74" formatCode="General">
                  <c:v>0.28485100000000002</c:v>
                </c:pt>
                <c:pt idx="75" formatCode="General">
                  <c:v>0.27840700000000002</c:v>
                </c:pt>
                <c:pt idx="76" formatCode="General">
                  <c:v>0.27216899999999999</c:v>
                </c:pt>
                <c:pt idx="77" formatCode="General">
                  <c:v>0.26612799999999998</c:v>
                </c:pt>
                <c:pt idx="78" formatCode="General">
                  <c:v>0.26027600000000001</c:v>
                </c:pt>
                <c:pt idx="79" formatCode="General">
                  <c:v>0.254606</c:v>
                </c:pt>
                <c:pt idx="80" formatCode="General">
                  <c:v>0.249112</c:v>
                </c:pt>
                <c:pt idx="81" formatCode="General">
                  <c:v>0.243785</c:v>
                </c:pt>
                <c:pt idx="82" formatCode="General">
                  <c:v>0.238621</c:v>
                </c:pt>
                <c:pt idx="83" formatCode="General">
                  <c:v>0.23361199999999999</c:v>
                </c:pt>
                <c:pt idx="84" formatCode="General">
                  <c:v>0.22875400000000001</c:v>
                </c:pt>
                <c:pt idx="85" formatCode="General">
                  <c:v>0.22403899999999999</c:v>
                </c:pt>
                <c:pt idx="86" formatCode="General">
                  <c:v>0.21946399999999999</c:v>
                </c:pt>
                <c:pt idx="87" formatCode="General">
                  <c:v>0.21502199999999999</c:v>
                </c:pt>
                <c:pt idx="88" formatCode="General">
                  <c:v>0.21070900000000001</c:v>
                </c:pt>
                <c:pt idx="89" formatCode="General">
                  <c:v>0.20652000000000001</c:v>
                </c:pt>
                <c:pt idx="90" formatCode="General">
                  <c:v>0.20245099999999999</c:v>
                </c:pt>
                <c:pt idx="91" formatCode="General">
                  <c:v>0.19849700000000001</c:v>
                </c:pt>
                <c:pt idx="92" formatCode="General">
                  <c:v>0.19465399999999999</c:v>
                </c:pt>
                <c:pt idx="93" formatCode="General">
                  <c:v>0.190918</c:v>
                </c:pt>
                <c:pt idx="94" formatCode="General">
                  <c:v>0.18728500000000001</c:v>
                </c:pt>
                <c:pt idx="95" formatCode="General">
                  <c:v>0.183753</c:v>
                </c:pt>
                <c:pt idx="96" formatCode="General">
                  <c:v>0.180316</c:v>
                </c:pt>
                <c:pt idx="97" formatCode="General">
                  <c:v>0.17697199999999999</c:v>
                </c:pt>
                <c:pt idx="98" formatCode="General">
                  <c:v>0.17371800000000001</c:v>
                </c:pt>
                <c:pt idx="99" formatCode="General">
                  <c:v>0.17055100000000001</c:v>
                </c:pt>
                <c:pt idx="100" formatCode="General">
                  <c:v>0.167467</c:v>
                </c:pt>
                <c:pt idx="101" formatCode="General">
                  <c:v>0.164463</c:v>
                </c:pt>
                <c:pt idx="102" formatCode="General">
                  <c:v>0.16153799999999999</c:v>
                </c:pt>
                <c:pt idx="103" formatCode="General">
                  <c:v>0.158689</c:v>
                </c:pt>
                <c:pt idx="104" formatCode="General">
                  <c:v>0.155912</c:v>
                </c:pt>
                <c:pt idx="105" formatCode="General">
                  <c:v>0.15320600000000001</c:v>
                </c:pt>
                <c:pt idx="106" formatCode="General">
                  <c:v>0.15056800000000001</c:v>
                </c:pt>
                <c:pt idx="107" formatCode="General">
                  <c:v>0.14799699999999999</c:v>
                </c:pt>
                <c:pt idx="108" formatCode="General">
                  <c:v>0.14548900000000001</c:v>
                </c:pt>
                <c:pt idx="109" formatCode="General">
                  <c:v>0.143043</c:v>
                </c:pt>
                <c:pt idx="110" formatCode="General">
                  <c:v>0.140657</c:v>
                </c:pt>
                <c:pt idx="111" formatCode="General">
                  <c:v>0.13832900000000001</c:v>
                </c:pt>
                <c:pt idx="112" formatCode="General">
                  <c:v>0.13605700000000001</c:v>
                </c:pt>
                <c:pt idx="113" formatCode="General">
                  <c:v>0.13383999999999999</c:v>
                </c:pt>
                <c:pt idx="114" formatCode="General">
                  <c:v>0.13167499999999999</c:v>
                </c:pt>
                <c:pt idx="115" formatCode="General">
                  <c:v>0.12956100000000001</c:v>
                </c:pt>
                <c:pt idx="116" formatCode="General">
                  <c:v>0.127497</c:v>
                </c:pt>
                <c:pt idx="117" formatCode="General">
                  <c:v>0.12548100000000001</c:v>
                </c:pt>
                <c:pt idx="118" formatCode="General">
                  <c:v>0.123512</c:v>
                </c:pt>
                <c:pt idx="119" formatCode="General">
                  <c:v>0.121588</c:v>
                </c:pt>
                <c:pt idx="120" formatCode="General">
                  <c:v>0.11970699999999999</c:v>
                </c:pt>
                <c:pt idx="121" formatCode="General">
                  <c:v>0.11787</c:v>
                </c:pt>
                <c:pt idx="122" formatCode="General">
                  <c:v>0.116073</c:v>
                </c:pt>
                <c:pt idx="123" formatCode="General">
                  <c:v>0.114317</c:v>
                </c:pt>
                <c:pt idx="124" formatCode="General">
                  <c:v>0.112599</c:v>
                </c:pt>
                <c:pt idx="125" formatCode="General">
                  <c:v>0.11092</c:v>
                </c:pt>
                <c:pt idx="126" formatCode="General">
                  <c:v>0.109277</c:v>
                </c:pt>
                <c:pt idx="127" formatCode="General">
                  <c:v>0.107669</c:v>
                </c:pt>
                <c:pt idx="128" formatCode="General">
                  <c:v>0.106097</c:v>
                </c:pt>
                <c:pt idx="129" formatCode="General">
                  <c:v>0.104558</c:v>
                </c:pt>
                <c:pt idx="130" formatCode="General">
                  <c:v>0.103052</c:v>
                </c:pt>
                <c:pt idx="131" formatCode="General">
                  <c:v>0.101578</c:v>
                </c:pt>
                <c:pt idx="132" formatCode="General">
                  <c:v>0.100135</c:v>
                </c:pt>
                <c:pt idx="133" formatCode="General">
                  <c:v>9.8721400000000001E-2</c:v>
                </c:pt>
                <c:pt idx="134" formatCode="General">
                  <c:v>9.7337599999999996E-2</c:v>
                </c:pt>
                <c:pt idx="135" formatCode="General">
                  <c:v>9.5982300000000007E-2</c:v>
                </c:pt>
                <c:pt idx="136" formatCode="General">
                  <c:v>9.4654799999999997E-2</c:v>
                </c:pt>
                <c:pt idx="137" formatCode="General">
                  <c:v>9.3354199999999998E-2</c:v>
                </c:pt>
                <c:pt idx="138" formatCode="General">
                  <c:v>9.2079900000000006E-2</c:v>
                </c:pt>
                <c:pt idx="139" formatCode="General">
                  <c:v>9.0831200000000001E-2</c:v>
                </c:pt>
                <c:pt idx="140" formatCode="General">
                  <c:v>8.9607500000000007E-2</c:v>
                </c:pt>
                <c:pt idx="141" formatCode="General">
                  <c:v>8.8408E-2</c:v>
                </c:pt>
                <c:pt idx="142" formatCode="General">
                  <c:v>8.7232100000000007E-2</c:v>
                </c:pt>
                <c:pt idx="143" formatCode="General">
                  <c:v>8.6079299999999997E-2</c:v>
                </c:pt>
                <c:pt idx="144" formatCode="General">
                  <c:v>8.4948899999999994E-2</c:v>
                </c:pt>
                <c:pt idx="145" formatCode="General">
                  <c:v>8.3840399999999995E-2</c:v>
                </c:pt>
                <c:pt idx="146" formatCode="General">
                  <c:v>8.2753300000000002E-2</c:v>
                </c:pt>
                <c:pt idx="147" formatCode="General">
                  <c:v>8.1686800000000004E-2</c:v>
                </c:pt>
                <c:pt idx="148" formatCode="General">
                  <c:v>8.0640699999999996E-2</c:v>
                </c:pt>
                <c:pt idx="149" formatCode="General">
                  <c:v>7.9614299999999999E-2</c:v>
                </c:pt>
                <c:pt idx="150" formatCode="General">
                  <c:v>7.8607200000000002E-2</c:v>
                </c:pt>
                <c:pt idx="151" formatCode="General">
                  <c:v>7.7618800000000002E-2</c:v>
                </c:pt>
                <c:pt idx="152" formatCode="General">
                  <c:v>7.6648800000000003E-2</c:v>
                </c:pt>
                <c:pt idx="153" formatCode="General">
                  <c:v>7.5696700000000006E-2</c:v>
                </c:pt>
                <c:pt idx="154" formatCode="General">
                  <c:v>7.4762099999999998E-2</c:v>
                </c:pt>
                <c:pt idx="155" formatCode="General">
                  <c:v>7.3844400000000004E-2</c:v>
                </c:pt>
                <c:pt idx="156" formatCode="General">
                  <c:v>7.2943400000000005E-2</c:v>
                </c:pt>
                <c:pt idx="157" formatCode="General">
                  <c:v>7.2058700000000003E-2</c:v>
                </c:pt>
                <c:pt idx="158" formatCode="General">
                  <c:v>7.1189799999999998E-2</c:v>
                </c:pt>
                <c:pt idx="159" formatCode="General">
                  <c:v>7.0336300000000004E-2</c:v>
                </c:pt>
                <c:pt idx="160" formatCode="General">
                  <c:v>6.9498000000000004E-2</c:v>
                </c:pt>
                <c:pt idx="161" formatCode="General">
                  <c:v>6.8674399999999997E-2</c:v>
                </c:pt>
                <c:pt idx="162" formatCode="General">
                  <c:v>6.7865300000000003E-2</c:v>
                </c:pt>
                <c:pt idx="163" formatCode="General">
                  <c:v>6.7070299999999999E-2</c:v>
                </c:pt>
                <c:pt idx="164" formatCode="General">
                  <c:v>6.6289000000000001E-2</c:v>
                </c:pt>
                <c:pt idx="165" formatCode="General">
                  <c:v>6.5521200000000002E-2</c:v>
                </c:pt>
                <c:pt idx="166" formatCode="General">
                  <c:v>6.4766500000000005E-2</c:v>
                </c:pt>
                <c:pt idx="167" formatCode="General">
                  <c:v>6.4024700000000004E-2</c:v>
                </c:pt>
                <c:pt idx="168" formatCode="General">
                  <c:v>6.3295400000000002E-2</c:v>
                </c:pt>
                <c:pt idx="169" formatCode="General">
                  <c:v>6.2578499999999995E-2</c:v>
                </c:pt>
                <c:pt idx="170" formatCode="General">
                  <c:v>6.1873499999999998E-2</c:v>
                </c:pt>
                <c:pt idx="171" formatCode="General">
                  <c:v>6.11803E-2</c:v>
                </c:pt>
                <c:pt idx="172" formatCode="General">
                  <c:v>6.04986E-2</c:v>
                </c:pt>
                <c:pt idx="173" formatCode="General">
                  <c:v>5.9828199999999998E-2</c:v>
                </c:pt>
                <c:pt idx="174" formatCode="General">
                  <c:v>5.9168699999999998E-2</c:v>
                </c:pt>
                <c:pt idx="175" formatCode="General">
                  <c:v>5.8520000000000003E-2</c:v>
                </c:pt>
                <c:pt idx="176" formatCode="General">
                  <c:v>5.78819E-2</c:v>
                </c:pt>
                <c:pt idx="177" formatCode="General">
                  <c:v>5.7253999999999999E-2</c:v>
                </c:pt>
                <c:pt idx="178" formatCode="General">
                  <c:v>5.6636199999999998E-2</c:v>
                </c:pt>
                <c:pt idx="179" formatCode="General">
                  <c:v>5.6028300000000003E-2</c:v>
                </c:pt>
                <c:pt idx="180" formatCode="General">
                  <c:v>5.5430100000000003E-2</c:v>
                </c:pt>
                <c:pt idx="181" formatCode="General">
                  <c:v>5.4841300000000003E-2</c:v>
                </c:pt>
                <c:pt idx="182" formatCode="General">
                  <c:v>5.4261799999999999E-2</c:v>
                </c:pt>
                <c:pt idx="183" formatCode="General">
                  <c:v>5.3691299999999997E-2</c:v>
                </c:pt>
                <c:pt idx="184" formatCode="General">
                  <c:v>5.3129799999999998E-2</c:v>
                </c:pt>
                <c:pt idx="185" formatCode="General">
                  <c:v>5.2576900000000003E-2</c:v>
                </c:pt>
                <c:pt idx="186" formatCode="General">
                  <c:v>5.2032599999999998E-2</c:v>
                </c:pt>
                <c:pt idx="187" formatCode="General">
                  <c:v>5.1496699999999999E-2</c:v>
                </c:pt>
                <c:pt idx="188" formatCode="General">
                  <c:v>5.0968899999999998E-2</c:v>
                </c:pt>
                <c:pt idx="189" formatCode="General">
                  <c:v>5.0449099999999997E-2</c:v>
                </c:pt>
                <c:pt idx="190" formatCode="General">
                  <c:v>4.9937200000000001E-2</c:v>
                </c:pt>
                <c:pt idx="191" formatCode="General">
                  <c:v>4.9432999999999998E-2</c:v>
                </c:pt>
                <c:pt idx="192" formatCode="General">
                  <c:v>4.8936399999999998E-2</c:v>
                </c:pt>
                <c:pt idx="193" formatCode="General">
                  <c:v>4.84471E-2</c:v>
                </c:pt>
                <c:pt idx="194" formatCode="General">
                  <c:v>4.7965099999999997E-2</c:v>
                </c:pt>
                <c:pt idx="195" formatCode="General">
                  <c:v>4.7490200000000003E-2</c:v>
                </c:pt>
                <c:pt idx="196" formatCode="General">
                  <c:v>4.7022300000000003E-2</c:v>
                </c:pt>
                <c:pt idx="197" formatCode="General">
                  <c:v>4.65613E-2</c:v>
                </c:pt>
                <c:pt idx="198" formatCode="General">
                  <c:v>4.6106899999999999E-2</c:v>
                </c:pt>
                <c:pt idx="199" formatCode="General">
                  <c:v>4.5659199999999997E-2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6172288"/>
        <c:axId val="226444800"/>
      </c:scatterChart>
      <c:scatterChart>
        <c:scatterStyle val="lineMarker"/>
        <c:varyColors val="0"/>
        <c:ser>
          <c:idx val="4"/>
          <c:order val="4"/>
          <c:tx>
            <c:strRef>
              <c:f>'FS W sputtering 166022'!$F$2</c:f>
              <c:strCache>
                <c:ptCount val="1"/>
                <c:pt idx="0">
                  <c:v>TOTAL</c:v>
                </c:pt>
              </c:strCache>
            </c:strRef>
          </c:tx>
          <c:spPr>
            <a:ln cap="sq">
              <a:solidFill>
                <a:schemeClr val="tx1"/>
              </a:solidFill>
              <a:miter lim="800000"/>
            </a:ln>
          </c:spPr>
          <c:marker>
            <c:symbol val="none"/>
          </c:marker>
          <c:xVal>
            <c:numRef>
              <c:f>'FS W sputtering 166022'!$A$3:$A$202</c:f>
              <c:numCache>
                <c:formatCode>General</c:formatCode>
                <c:ptCount val="200"/>
                <c:pt idx="0" formatCode="0.00E+00">
                  <c:v>8.1814200000000004E-2</c:v>
                </c:pt>
                <c:pt idx="1">
                  <c:v>0.109086</c:v>
                </c:pt>
                <c:pt idx="2">
                  <c:v>0.13635700000000001</c:v>
                </c:pt>
                <c:pt idx="3">
                  <c:v>0.163628</c:v>
                </c:pt>
                <c:pt idx="4">
                  <c:v>0.19089999999999999</c:v>
                </c:pt>
                <c:pt idx="5">
                  <c:v>0.218171</c:v>
                </c:pt>
                <c:pt idx="6">
                  <c:v>0.24544299999999999</c:v>
                </c:pt>
                <c:pt idx="7">
                  <c:v>0.27271400000000001</c:v>
                </c:pt>
                <c:pt idx="8">
                  <c:v>0.29998599999999997</c:v>
                </c:pt>
                <c:pt idx="9">
                  <c:v>0.32725700000000002</c:v>
                </c:pt>
                <c:pt idx="10">
                  <c:v>0.35452800000000001</c:v>
                </c:pt>
                <c:pt idx="11">
                  <c:v>0.38179999999999997</c:v>
                </c:pt>
                <c:pt idx="12">
                  <c:v>0.40907100000000002</c:v>
                </c:pt>
                <c:pt idx="13">
                  <c:v>0.43634299999999998</c:v>
                </c:pt>
                <c:pt idx="14">
                  <c:v>0.46361400000000003</c:v>
                </c:pt>
                <c:pt idx="15">
                  <c:v>0.49088500000000002</c:v>
                </c:pt>
                <c:pt idx="16">
                  <c:v>0.51815699999999998</c:v>
                </c:pt>
                <c:pt idx="17">
                  <c:v>0.54542800000000002</c:v>
                </c:pt>
                <c:pt idx="18">
                  <c:v>0.57269999999999999</c:v>
                </c:pt>
                <c:pt idx="19">
                  <c:v>0.59997100000000003</c:v>
                </c:pt>
                <c:pt idx="20">
                  <c:v>0.62724199999999997</c:v>
                </c:pt>
                <c:pt idx="21">
                  <c:v>0.65451400000000004</c:v>
                </c:pt>
                <c:pt idx="22">
                  <c:v>0.68178499999999997</c:v>
                </c:pt>
                <c:pt idx="23">
                  <c:v>0.70905700000000005</c:v>
                </c:pt>
                <c:pt idx="24">
                  <c:v>0.73632799999999998</c:v>
                </c:pt>
                <c:pt idx="25">
                  <c:v>0.76359900000000003</c:v>
                </c:pt>
                <c:pt idx="26">
                  <c:v>0.79087099999999999</c:v>
                </c:pt>
                <c:pt idx="27">
                  <c:v>0.81814200000000004</c:v>
                </c:pt>
                <c:pt idx="28">
                  <c:v>0.845414</c:v>
                </c:pt>
                <c:pt idx="29">
                  <c:v>0.87268500000000004</c:v>
                </c:pt>
                <c:pt idx="30">
                  <c:v>0.89995700000000001</c:v>
                </c:pt>
                <c:pt idx="31">
                  <c:v>0.92722800000000005</c:v>
                </c:pt>
                <c:pt idx="32">
                  <c:v>0.95449899999999999</c:v>
                </c:pt>
                <c:pt idx="33">
                  <c:v>0.98177099999999995</c:v>
                </c:pt>
                <c:pt idx="34">
                  <c:v>1.0090399999999999</c:v>
                </c:pt>
                <c:pt idx="35">
                  <c:v>1.0363100000000001</c:v>
                </c:pt>
                <c:pt idx="36">
                  <c:v>1.06359</c:v>
                </c:pt>
                <c:pt idx="37">
                  <c:v>1.0908599999999999</c:v>
                </c:pt>
                <c:pt idx="38">
                  <c:v>1.1181300000000001</c:v>
                </c:pt>
                <c:pt idx="39">
                  <c:v>1.1454</c:v>
                </c:pt>
                <c:pt idx="40">
                  <c:v>1.1726700000000001</c:v>
                </c:pt>
                <c:pt idx="41">
                  <c:v>1.19994</c:v>
                </c:pt>
                <c:pt idx="42">
                  <c:v>1.2272099999999999</c:v>
                </c:pt>
                <c:pt idx="43">
                  <c:v>1.25448</c:v>
                </c:pt>
                <c:pt idx="44">
                  <c:v>1.28176</c:v>
                </c:pt>
                <c:pt idx="45">
                  <c:v>1.3090299999999999</c:v>
                </c:pt>
                <c:pt idx="46">
                  <c:v>1.3363</c:v>
                </c:pt>
                <c:pt idx="47">
                  <c:v>1.3635699999999999</c:v>
                </c:pt>
                <c:pt idx="48">
                  <c:v>1.3908400000000001</c:v>
                </c:pt>
                <c:pt idx="49">
                  <c:v>1.41811</c:v>
                </c:pt>
                <c:pt idx="50">
                  <c:v>1.4453800000000001</c:v>
                </c:pt>
                <c:pt idx="51">
                  <c:v>1.4726600000000001</c:v>
                </c:pt>
                <c:pt idx="52">
                  <c:v>1.49993</c:v>
                </c:pt>
                <c:pt idx="53">
                  <c:v>1.5271999999999999</c:v>
                </c:pt>
                <c:pt idx="54">
                  <c:v>1.55447</c:v>
                </c:pt>
                <c:pt idx="55">
                  <c:v>1.5817399999999999</c:v>
                </c:pt>
                <c:pt idx="56">
                  <c:v>1.6090100000000001</c:v>
                </c:pt>
                <c:pt idx="57">
                  <c:v>1.63628</c:v>
                </c:pt>
                <c:pt idx="58">
                  <c:v>1.6635599999999999</c:v>
                </c:pt>
                <c:pt idx="59">
                  <c:v>1.6908300000000001</c:v>
                </c:pt>
                <c:pt idx="60">
                  <c:v>1.7181</c:v>
                </c:pt>
                <c:pt idx="61">
                  <c:v>1.7453700000000001</c:v>
                </c:pt>
                <c:pt idx="62">
                  <c:v>1.77264</c:v>
                </c:pt>
                <c:pt idx="63">
                  <c:v>1.7999099999999999</c:v>
                </c:pt>
                <c:pt idx="64">
                  <c:v>1.82718</c:v>
                </c:pt>
                <c:pt idx="65">
                  <c:v>1.85446</c:v>
                </c:pt>
                <c:pt idx="66">
                  <c:v>1.8817299999999999</c:v>
                </c:pt>
                <c:pt idx="67">
                  <c:v>1.909</c:v>
                </c:pt>
                <c:pt idx="68">
                  <c:v>1.9362699999999999</c:v>
                </c:pt>
                <c:pt idx="69">
                  <c:v>1.9635400000000001</c:v>
                </c:pt>
                <c:pt idx="70">
                  <c:v>1.99081</c:v>
                </c:pt>
                <c:pt idx="71">
                  <c:v>2.0180799999999999</c:v>
                </c:pt>
                <c:pt idx="72">
                  <c:v>2.0453600000000001</c:v>
                </c:pt>
                <c:pt idx="73">
                  <c:v>2.0726300000000002</c:v>
                </c:pt>
                <c:pt idx="74">
                  <c:v>2.0998999999999999</c:v>
                </c:pt>
                <c:pt idx="75">
                  <c:v>2.12717</c:v>
                </c:pt>
                <c:pt idx="76">
                  <c:v>2.1544400000000001</c:v>
                </c:pt>
                <c:pt idx="77">
                  <c:v>2.1817099999999998</c:v>
                </c:pt>
                <c:pt idx="78">
                  <c:v>2.2089799999999999</c:v>
                </c:pt>
                <c:pt idx="79">
                  <c:v>2.2362600000000001</c:v>
                </c:pt>
                <c:pt idx="80">
                  <c:v>2.2635299999999998</c:v>
                </c:pt>
                <c:pt idx="81">
                  <c:v>2.2907999999999999</c:v>
                </c:pt>
                <c:pt idx="82">
                  <c:v>2.3180700000000001</c:v>
                </c:pt>
                <c:pt idx="83">
                  <c:v>2.3453400000000002</c:v>
                </c:pt>
                <c:pt idx="84">
                  <c:v>2.3726099999999999</c:v>
                </c:pt>
                <c:pt idx="85">
                  <c:v>2.39988</c:v>
                </c:pt>
                <c:pt idx="86">
                  <c:v>2.4271600000000002</c:v>
                </c:pt>
                <c:pt idx="87">
                  <c:v>2.4544299999999999</c:v>
                </c:pt>
                <c:pt idx="88">
                  <c:v>2.4817</c:v>
                </c:pt>
                <c:pt idx="89">
                  <c:v>2.5089700000000001</c:v>
                </c:pt>
                <c:pt idx="90">
                  <c:v>2.5362399999999998</c:v>
                </c:pt>
                <c:pt idx="91">
                  <c:v>2.56351</c:v>
                </c:pt>
                <c:pt idx="92">
                  <c:v>2.5907800000000001</c:v>
                </c:pt>
                <c:pt idx="93">
                  <c:v>2.6180599999999998</c:v>
                </c:pt>
                <c:pt idx="94">
                  <c:v>2.64533</c:v>
                </c:pt>
                <c:pt idx="95">
                  <c:v>2.6726000000000001</c:v>
                </c:pt>
                <c:pt idx="96">
                  <c:v>2.6998700000000002</c:v>
                </c:pt>
                <c:pt idx="97">
                  <c:v>2.7271399999999999</c:v>
                </c:pt>
                <c:pt idx="98">
                  <c:v>2.75441</c:v>
                </c:pt>
                <c:pt idx="99">
                  <c:v>2.7816800000000002</c:v>
                </c:pt>
                <c:pt idx="100">
                  <c:v>2.8089599999999999</c:v>
                </c:pt>
                <c:pt idx="101">
                  <c:v>2.83623</c:v>
                </c:pt>
                <c:pt idx="102">
                  <c:v>2.8635000000000002</c:v>
                </c:pt>
                <c:pt idx="103">
                  <c:v>2.8907699999999998</c:v>
                </c:pt>
                <c:pt idx="104">
                  <c:v>2.91804</c:v>
                </c:pt>
                <c:pt idx="105">
                  <c:v>2.9453100000000001</c:v>
                </c:pt>
                <c:pt idx="106">
                  <c:v>2.9725799999999998</c:v>
                </c:pt>
                <c:pt idx="107">
                  <c:v>2.99986</c:v>
                </c:pt>
                <c:pt idx="108">
                  <c:v>3.0271300000000001</c:v>
                </c:pt>
                <c:pt idx="109">
                  <c:v>3.0543999999999998</c:v>
                </c:pt>
                <c:pt idx="110">
                  <c:v>3.0816699999999999</c:v>
                </c:pt>
                <c:pt idx="111">
                  <c:v>3.10894</c:v>
                </c:pt>
                <c:pt idx="112">
                  <c:v>3.1362100000000002</c:v>
                </c:pt>
                <c:pt idx="113">
                  <c:v>3.1634799999999998</c:v>
                </c:pt>
                <c:pt idx="114">
                  <c:v>3.19075</c:v>
                </c:pt>
                <c:pt idx="115">
                  <c:v>3.2180300000000002</c:v>
                </c:pt>
                <c:pt idx="116">
                  <c:v>3.2452999999999999</c:v>
                </c:pt>
                <c:pt idx="117">
                  <c:v>3.27257</c:v>
                </c:pt>
                <c:pt idx="118">
                  <c:v>3.2998400000000001</c:v>
                </c:pt>
                <c:pt idx="119">
                  <c:v>3.3271099999999998</c:v>
                </c:pt>
                <c:pt idx="120">
                  <c:v>3.3543799999999999</c:v>
                </c:pt>
                <c:pt idx="121">
                  <c:v>3.38165</c:v>
                </c:pt>
                <c:pt idx="122">
                  <c:v>3.4089299999999998</c:v>
                </c:pt>
                <c:pt idx="123">
                  <c:v>3.4361999999999999</c:v>
                </c:pt>
                <c:pt idx="124">
                  <c:v>3.46347</c:v>
                </c:pt>
                <c:pt idx="125">
                  <c:v>3.4907400000000002</c:v>
                </c:pt>
                <c:pt idx="126">
                  <c:v>3.5180099999999999</c:v>
                </c:pt>
                <c:pt idx="127">
                  <c:v>3.54528</c:v>
                </c:pt>
                <c:pt idx="128">
                  <c:v>3.5725500000000001</c:v>
                </c:pt>
                <c:pt idx="129">
                  <c:v>3.5998299999999999</c:v>
                </c:pt>
                <c:pt idx="130">
                  <c:v>3.6271</c:v>
                </c:pt>
                <c:pt idx="131">
                  <c:v>3.6543700000000001</c:v>
                </c:pt>
                <c:pt idx="132">
                  <c:v>3.6816399999999998</c:v>
                </c:pt>
                <c:pt idx="133">
                  <c:v>3.7089099999999999</c:v>
                </c:pt>
                <c:pt idx="134">
                  <c:v>3.7361800000000001</c:v>
                </c:pt>
                <c:pt idx="135">
                  <c:v>3.7634500000000002</c:v>
                </c:pt>
                <c:pt idx="136">
                  <c:v>3.7907299999999999</c:v>
                </c:pt>
                <c:pt idx="137">
                  <c:v>3.8180000000000001</c:v>
                </c:pt>
                <c:pt idx="138">
                  <c:v>3.8452700000000002</c:v>
                </c:pt>
                <c:pt idx="139">
                  <c:v>3.8725399999999999</c:v>
                </c:pt>
                <c:pt idx="140">
                  <c:v>3.89981</c:v>
                </c:pt>
                <c:pt idx="141">
                  <c:v>3.9270800000000001</c:v>
                </c:pt>
                <c:pt idx="142">
                  <c:v>3.9543499999999998</c:v>
                </c:pt>
                <c:pt idx="143">
                  <c:v>3.98163</c:v>
                </c:pt>
                <c:pt idx="144">
                  <c:v>4.0088999999999997</c:v>
                </c:pt>
                <c:pt idx="145">
                  <c:v>4.0361700000000003</c:v>
                </c:pt>
                <c:pt idx="146">
                  <c:v>4.0634399999999999</c:v>
                </c:pt>
                <c:pt idx="147">
                  <c:v>4.0907099999999996</c:v>
                </c:pt>
                <c:pt idx="148">
                  <c:v>4.1179800000000002</c:v>
                </c:pt>
                <c:pt idx="149">
                  <c:v>4.1452499999999999</c:v>
                </c:pt>
                <c:pt idx="150">
                  <c:v>4.1725300000000001</c:v>
                </c:pt>
                <c:pt idx="151">
                  <c:v>4.1997999999999998</c:v>
                </c:pt>
                <c:pt idx="152">
                  <c:v>4.2270700000000003</c:v>
                </c:pt>
                <c:pt idx="153">
                  <c:v>4.25434</c:v>
                </c:pt>
                <c:pt idx="154">
                  <c:v>4.2816099999999997</c:v>
                </c:pt>
                <c:pt idx="155">
                  <c:v>4.3088800000000003</c:v>
                </c:pt>
                <c:pt idx="156">
                  <c:v>4.3361499999999999</c:v>
                </c:pt>
                <c:pt idx="157">
                  <c:v>4.3634300000000001</c:v>
                </c:pt>
                <c:pt idx="158">
                  <c:v>4.3906999999999998</c:v>
                </c:pt>
                <c:pt idx="159">
                  <c:v>4.4179700000000004</c:v>
                </c:pt>
                <c:pt idx="160">
                  <c:v>4.4452400000000001</c:v>
                </c:pt>
                <c:pt idx="161">
                  <c:v>4.4725099999999998</c:v>
                </c:pt>
                <c:pt idx="162">
                  <c:v>4.4997800000000003</c:v>
                </c:pt>
                <c:pt idx="163">
                  <c:v>4.52705</c:v>
                </c:pt>
                <c:pt idx="164">
                  <c:v>4.5543300000000002</c:v>
                </c:pt>
                <c:pt idx="165">
                  <c:v>4.5815999999999999</c:v>
                </c:pt>
                <c:pt idx="166">
                  <c:v>4.6088699999999996</c:v>
                </c:pt>
                <c:pt idx="167">
                  <c:v>4.6361400000000001</c:v>
                </c:pt>
                <c:pt idx="168">
                  <c:v>4.6634099999999998</c:v>
                </c:pt>
                <c:pt idx="169">
                  <c:v>4.6906800000000004</c:v>
                </c:pt>
                <c:pt idx="170">
                  <c:v>4.7179500000000001</c:v>
                </c:pt>
                <c:pt idx="171">
                  <c:v>4.7452199999999998</c:v>
                </c:pt>
                <c:pt idx="172">
                  <c:v>4.7725</c:v>
                </c:pt>
                <c:pt idx="173">
                  <c:v>4.7997699999999996</c:v>
                </c:pt>
                <c:pt idx="174">
                  <c:v>4.8270400000000002</c:v>
                </c:pt>
                <c:pt idx="175">
                  <c:v>4.8543099999999999</c:v>
                </c:pt>
                <c:pt idx="176">
                  <c:v>4.8815799999999996</c:v>
                </c:pt>
                <c:pt idx="177">
                  <c:v>4.9088500000000002</c:v>
                </c:pt>
                <c:pt idx="178">
                  <c:v>4.9361300000000004</c:v>
                </c:pt>
                <c:pt idx="179">
                  <c:v>4.9634</c:v>
                </c:pt>
                <c:pt idx="180">
                  <c:v>4.9906699999999997</c:v>
                </c:pt>
                <c:pt idx="181">
                  <c:v>5.0179400000000003</c:v>
                </c:pt>
                <c:pt idx="182">
                  <c:v>5.04521</c:v>
                </c:pt>
                <c:pt idx="183">
                  <c:v>5.0724799999999997</c:v>
                </c:pt>
                <c:pt idx="184">
                  <c:v>5.0997500000000002</c:v>
                </c:pt>
                <c:pt idx="185">
                  <c:v>5.1270300000000004</c:v>
                </c:pt>
                <c:pt idx="186">
                  <c:v>5.1543000000000001</c:v>
                </c:pt>
                <c:pt idx="187">
                  <c:v>5.1815699999999998</c:v>
                </c:pt>
                <c:pt idx="188">
                  <c:v>5.2088400000000004</c:v>
                </c:pt>
                <c:pt idx="189">
                  <c:v>5.23611</c:v>
                </c:pt>
                <c:pt idx="190">
                  <c:v>5.2633799999999997</c:v>
                </c:pt>
                <c:pt idx="191">
                  <c:v>5.2906500000000003</c:v>
                </c:pt>
                <c:pt idx="192">
                  <c:v>5.31792</c:v>
                </c:pt>
                <c:pt idx="193">
                  <c:v>5.3452000000000002</c:v>
                </c:pt>
                <c:pt idx="194">
                  <c:v>5.3724699999999999</c:v>
                </c:pt>
                <c:pt idx="195">
                  <c:v>5.3997400000000004</c:v>
                </c:pt>
                <c:pt idx="196">
                  <c:v>5.4270100000000001</c:v>
                </c:pt>
                <c:pt idx="197">
                  <c:v>5.4542799999999998</c:v>
                </c:pt>
                <c:pt idx="198">
                  <c:v>5.4815500000000004</c:v>
                </c:pt>
                <c:pt idx="199">
                  <c:v>5.5088299999999997</c:v>
                </c:pt>
              </c:numCache>
            </c:numRef>
          </c:xVal>
          <c:yVal>
            <c:numRef>
              <c:f>'FS W sputtering 166022'!$F$3:$F$202</c:f>
              <c:numCache>
                <c:formatCode>0.00E+00</c:formatCode>
                <c:ptCount val="200"/>
                <c:pt idx="0">
                  <c:v>5.1119700000001964E-17</c:v>
                </c:pt>
                <c:pt idx="1">
                  <c:v>8.0043302631561987E-9</c:v>
                </c:pt>
                <c:pt idx="2">
                  <c:v>4.1511059208000003E-5</c:v>
                </c:pt>
                <c:pt idx="3">
                  <c:v>3.9584401949999994E-3</c:v>
                </c:pt>
                <c:pt idx="4">
                  <c:v>5.6260424099999998E-2</c:v>
                </c:pt>
                <c:pt idx="5">
                  <c:v>0.29524825300000002</c:v>
                </c:pt>
                <c:pt idx="6">
                  <c:v>0.87913145999999998</c:v>
                </c:pt>
                <c:pt idx="7">
                  <c:v>1.8233487000000002</c:v>
                </c:pt>
                <c:pt idx="8">
                  <c:v>3.0529095000000002</c:v>
                </c:pt>
                <c:pt idx="9">
                  <c:v>4.4095060000000004</c:v>
                </c:pt>
                <c:pt idx="10">
                  <c:v>5.7266300000000001</c:v>
                </c:pt>
                <c:pt idx="11">
                  <c:v>6.917853</c:v>
                </c:pt>
                <c:pt idx="12">
                  <c:v>7.9500859999999998</c:v>
                </c:pt>
                <c:pt idx="13">
                  <c:v>8.74071</c:v>
                </c:pt>
                <c:pt idx="14">
                  <c:v>9.3024489999999993</c:v>
                </c:pt>
                <c:pt idx="15">
                  <c:v>9.6858439999999995</c:v>
                </c:pt>
                <c:pt idx="16">
                  <c:v>9.9152570000000004</c:v>
                </c:pt>
                <c:pt idx="17">
                  <c:v>9.9863850000000003</c:v>
                </c:pt>
                <c:pt idx="18">
                  <c:v>9.9334620000000005</c:v>
                </c:pt>
                <c:pt idx="19">
                  <c:v>9.7870939999999997</c:v>
                </c:pt>
                <c:pt idx="20">
                  <c:v>9.5749749999999985</c:v>
                </c:pt>
                <c:pt idx="21">
                  <c:v>9.3211399999999998</c:v>
                </c:pt>
                <c:pt idx="22">
                  <c:v>9.0324300000000015</c:v>
                </c:pt>
                <c:pt idx="23">
                  <c:v>8.7219599999999993</c:v>
                </c:pt>
                <c:pt idx="24">
                  <c:v>8.3997299999999999</c:v>
                </c:pt>
                <c:pt idx="25">
                  <c:v>8.0785499999999999</c:v>
                </c:pt>
                <c:pt idx="26">
                  <c:v>7.7579999999999991</c:v>
                </c:pt>
                <c:pt idx="27">
                  <c:v>7.4412450000000003</c:v>
                </c:pt>
                <c:pt idx="28">
                  <c:v>7.1315179999999998</c:v>
                </c:pt>
                <c:pt idx="29">
                  <c:v>6.8310519999999997</c:v>
                </c:pt>
                <c:pt idx="30">
                  <c:v>6.5413070000000006</c:v>
                </c:pt>
                <c:pt idx="31">
                  <c:v>6.2631689999999995</c:v>
                </c:pt>
                <c:pt idx="32">
                  <c:v>5.9970999999999997</c:v>
                </c:pt>
                <c:pt idx="33">
                  <c:v>5.7450209999999995</c:v>
                </c:pt>
                <c:pt idx="34">
                  <c:v>5.5059709999999997</c:v>
                </c:pt>
                <c:pt idx="35">
                  <c:v>5.2781730000000007</c:v>
                </c:pt>
                <c:pt idx="36">
                  <c:v>5.0613960000000002</c:v>
                </c:pt>
                <c:pt idx="37">
                  <c:v>4.8553369999999996</c:v>
                </c:pt>
                <c:pt idx="38">
                  <c:v>4.6596159999999998</c:v>
                </c:pt>
                <c:pt idx="39">
                  <c:v>4.4738040000000003</c:v>
                </c:pt>
                <c:pt idx="40">
                  <c:v>4.2974639999999997</c:v>
                </c:pt>
                <c:pt idx="41">
                  <c:v>4.130115</c:v>
                </c:pt>
                <c:pt idx="42">
                  <c:v>3.9713039999999999</c:v>
                </c:pt>
                <c:pt idx="43">
                  <c:v>3.8205869999999997</c:v>
                </c:pt>
                <c:pt idx="44">
                  <c:v>3.6775159999999998</c:v>
                </c:pt>
                <c:pt idx="45">
                  <c:v>3.5416729999999998</c:v>
                </c:pt>
                <c:pt idx="46">
                  <c:v>3.4126469999999998</c:v>
                </c:pt>
                <c:pt idx="47">
                  <c:v>3.2900430000000003</c:v>
                </c:pt>
                <c:pt idx="48">
                  <c:v>3.1734909999999998</c:v>
                </c:pt>
                <c:pt idx="49">
                  <c:v>3.0626519999999999</c:v>
                </c:pt>
                <c:pt idx="50">
                  <c:v>2.9571719999999999</c:v>
                </c:pt>
                <c:pt idx="51">
                  <c:v>2.8567780000000003</c:v>
                </c:pt>
                <c:pt idx="52">
                  <c:v>2.7611470000000002</c:v>
                </c:pt>
                <c:pt idx="53">
                  <c:v>2.6700140000000001</c:v>
                </c:pt>
                <c:pt idx="54">
                  <c:v>2.5831220000000004</c:v>
                </c:pt>
                <c:pt idx="55">
                  <c:v>2.5002240000000002</c:v>
                </c:pt>
                <c:pt idx="56">
                  <c:v>2.4211039999999997</c:v>
                </c:pt>
                <c:pt idx="57">
                  <c:v>2.3455349999999999</c:v>
                </c:pt>
                <c:pt idx="58">
                  <c:v>2.2733369999999997</c:v>
                </c:pt>
                <c:pt idx="59">
                  <c:v>2.2043020000000002</c:v>
                </c:pt>
                <c:pt idx="60">
                  <c:v>2.138274</c:v>
                </c:pt>
                <c:pt idx="61">
                  <c:v>2.075078</c:v>
                </c:pt>
                <c:pt idx="62">
                  <c:v>2.0145649999999997</c:v>
                </c:pt>
                <c:pt idx="63">
                  <c:v>1.9565900000000001</c:v>
                </c:pt>
                <c:pt idx="64">
                  <c:v>1.9010189999999998</c:v>
                </c:pt>
                <c:pt idx="65">
                  <c:v>1.8477249999999998</c:v>
                </c:pt>
                <c:pt idx="66">
                  <c:v>1.796589</c:v>
                </c:pt>
                <c:pt idx="67">
                  <c:v>1.7475010000000002</c:v>
                </c:pt>
                <c:pt idx="68">
                  <c:v>1.700356</c:v>
                </c:pt>
                <c:pt idx="69">
                  <c:v>1.655051</c:v>
                </c:pt>
                <c:pt idx="70">
                  <c:v>1.6114979999999999</c:v>
                </c:pt>
                <c:pt idx="71">
                  <c:v>1.569612</c:v>
                </c:pt>
                <c:pt idx="72">
                  <c:v>1.529309</c:v>
                </c:pt>
                <c:pt idx="73">
                  <c:v>1.4905109999999997</c:v>
                </c:pt>
                <c:pt idx="74">
                  <c:v>1.4531479999999999</c:v>
                </c:pt>
                <c:pt idx="75">
                  <c:v>1.4171500000000001</c:v>
                </c:pt>
                <c:pt idx="76">
                  <c:v>1.3824549999999998</c:v>
                </c:pt>
                <c:pt idx="77">
                  <c:v>1.349</c:v>
                </c:pt>
                <c:pt idx="78">
                  <c:v>1.3167279999999999</c:v>
                </c:pt>
                <c:pt idx="79">
                  <c:v>1.2855850000000002</c:v>
                </c:pt>
                <c:pt idx="80">
                  <c:v>1.25552</c:v>
                </c:pt>
                <c:pt idx="81">
                  <c:v>1.2264839999999999</c:v>
                </c:pt>
                <c:pt idx="82">
                  <c:v>1.1984319999999999</c:v>
                </c:pt>
                <c:pt idx="83">
                  <c:v>1.1713210000000001</c:v>
                </c:pt>
                <c:pt idx="84">
                  <c:v>1.1451100000000001</c:v>
                </c:pt>
                <c:pt idx="85">
                  <c:v>1.119758</c:v>
                </c:pt>
                <c:pt idx="86">
                  <c:v>1.095232</c:v>
                </c:pt>
                <c:pt idx="87">
                  <c:v>1.0714939999999999</c:v>
                </c:pt>
                <c:pt idx="88">
                  <c:v>1.0485119999999999</c:v>
                </c:pt>
                <c:pt idx="89">
                  <c:v>1.0262549999999999</c:v>
                </c:pt>
                <c:pt idx="90">
                  <c:v>1.004696</c:v>
                </c:pt>
                <c:pt idx="91">
                  <c:v>0.98381799999999997</c:v>
                </c:pt>
                <c:pt idx="92">
                  <c:v>0.96357799999999993</c:v>
                </c:pt>
                <c:pt idx="93">
                  <c:v>0.9439510000000001</c:v>
                </c:pt>
                <c:pt idx="94">
                  <c:v>0.92491200000000007</c:v>
                </c:pt>
                <c:pt idx="95">
                  <c:v>0.90644000000000013</c:v>
                </c:pt>
                <c:pt idx="96">
                  <c:v>0.88851000000000002</c:v>
                </c:pt>
                <c:pt idx="97">
                  <c:v>0.87110300000000007</c:v>
                </c:pt>
                <c:pt idx="98">
                  <c:v>0.85419900000000004</c:v>
                </c:pt>
                <c:pt idx="99">
                  <c:v>0.83777899999999994</c:v>
                </c:pt>
                <c:pt idx="100">
                  <c:v>0.82182500000000003</c:v>
                </c:pt>
                <c:pt idx="101">
                  <c:v>0.80631700000000006</c:v>
                </c:pt>
                <c:pt idx="102">
                  <c:v>0.79124299999999992</c:v>
                </c:pt>
                <c:pt idx="103">
                  <c:v>0.77658399999999994</c:v>
                </c:pt>
                <c:pt idx="104">
                  <c:v>0.76232699999999998</c:v>
                </c:pt>
                <c:pt idx="105">
                  <c:v>0.74845600000000001</c:v>
                </c:pt>
                <c:pt idx="106">
                  <c:v>0.734958</c:v>
                </c:pt>
                <c:pt idx="107">
                  <c:v>0.72181999999999991</c:v>
                </c:pt>
                <c:pt idx="108">
                  <c:v>0.70902899999999991</c:v>
                </c:pt>
                <c:pt idx="109">
                  <c:v>0.696573</c:v>
                </c:pt>
                <c:pt idx="110">
                  <c:v>0.68444100000000008</c:v>
                </c:pt>
                <c:pt idx="111">
                  <c:v>0.67262</c:v>
                </c:pt>
                <c:pt idx="112">
                  <c:v>0.661103</c:v>
                </c:pt>
                <c:pt idx="113">
                  <c:v>0.64987700000000004</c:v>
                </c:pt>
                <c:pt idx="114">
                  <c:v>0.63893299999999997</c:v>
                </c:pt>
                <c:pt idx="115">
                  <c:v>0.62826099999999996</c:v>
                </c:pt>
                <c:pt idx="116">
                  <c:v>0.61785400000000001</c:v>
                </c:pt>
                <c:pt idx="117">
                  <c:v>0.60770299999999999</c:v>
                </c:pt>
                <c:pt idx="118">
                  <c:v>0.59779899999999997</c:v>
                </c:pt>
                <c:pt idx="119">
                  <c:v>0.58813300000000002</c:v>
                </c:pt>
                <c:pt idx="120">
                  <c:v>0.57869800000000005</c:v>
                </c:pt>
                <c:pt idx="121">
                  <c:v>0.56948799999999999</c:v>
                </c:pt>
                <c:pt idx="122">
                  <c:v>0.56049599999999999</c:v>
                </c:pt>
                <c:pt idx="123">
                  <c:v>0.55171300000000001</c:v>
                </c:pt>
                <c:pt idx="124">
                  <c:v>0.54313499999999992</c:v>
                </c:pt>
                <c:pt idx="125">
                  <c:v>0.53475499999999998</c:v>
                </c:pt>
                <c:pt idx="126">
                  <c:v>0.52656599999999998</c:v>
                </c:pt>
                <c:pt idx="127">
                  <c:v>0.51856199999999997</c:v>
                </c:pt>
                <c:pt idx="128">
                  <c:v>0.510741</c:v>
                </c:pt>
                <c:pt idx="129">
                  <c:v>0.50309300000000001</c:v>
                </c:pt>
                <c:pt idx="130">
                  <c:v>0.49561600000000006</c:v>
                </c:pt>
                <c:pt idx="131">
                  <c:v>0.48830400000000002</c:v>
                </c:pt>
                <c:pt idx="132">
                  <c:v>0.481151</c:v>
                </c:pt>
                <c:pt idx="133">
                  <c:v>0.47415440000000003</c:v>
                </c:pt>
                <c:pt idx="134">
                  <c:v>0.46730860000000007</c:v>
                </c:pt>
                <c:pt idx="135">
                  <c:v>0.46060930000000005</c:v>
                </c:pt>
                <c:pt idx="136">
                  <c:v>0.45405279999999998</c:v>
                </c:pt>
                <c:pt idx="137">
                  <c:v>0.44763520000000001</c:v>
                </c:pt>
                <c:pt idx="138">
                  <c:v>0.44135190000000002</c:v>
                </c:pt>
                <c:pt idx="139">
                  <c:v>0.43520019999999998</c:v>
                </c:pt>
                <c:pt idx="140">
                  <c:v>0.42917450000000001</c:v>
                </c:pt>
                <c:pt idx="141">
                  <c:v>0.42327300000000001</c:v>
                </c:pt>
                <c:pt idx="142">
                  <c:v>0.41749310000000006</c:v>
                </c:pt>
                <c:pt idx="143">
                  <c:v>0.41182929999999995</c:v>
                </c:pt>
                <c:pt idx="144">
                  <c:v>0.40628089999999994</c:v>
                </c:pt>
                <c:pt idx="145">
                  <c:v>0.40084239999999999</c:v>
                </c:pt>
                <c:pt idx="146">
                  <c:v>0.39551330000000007</c:v>
                </c:pt>
                <c:pt idx="147">
                  <c:v>0.39028979999999996</c:v>
                </c:pt>
                <c:pt idx="148">
                  <c:v>0.3851677</c:v>
                </c:pt>
                <c:pt idx="149">
                  <c:v>0.38014530000000002</c:v>
                </c:pt>
                <c:pt idx="150">
                  <c:v>0.37522119999999998</c:v>
                </c:pt>
                <c:pt idx="151">
                  <c:v>0.37039080000000002</c:v>
                </c:pt>
                <c:pt idx="152">
                  <c:v>0.36565380000000003</c:v>
                </c:pt>
                <c:pt idx="153">
                  <c:v>0.36100670000000001</c:v>
                </c:pt>
                <c:pt idx="154">
                  <c:v>0.35644809999999999</c:v>
                </c:pt>
                <c:pt idx="155">
                  <c:v>0.35197440000000002</c:v>
                </c:pt>
                <c:pt idx="156">
                  <c:v>0.34758339999999999</c:v>
                </c:pt>
                <c:pt idx="157">
                  <c:v>0.34327470000000004</c:v>
                </c:pt>
                <c:pt idx="158">
                  <c:v>0.33904579999999995</c:v>
                </c:pt>
                <c:pt idx="159">
                  <c:v>0.3348933</c:v>
                </c:pt>
                <c:pt idx="160">
                  <c:v>0.33081700000000003</c:v>
                </c:pt>
                <c:pt idx="161">
                  <c:v>0.32681539999999998</c:v>
                </c:pt>
                <c:pt idx="162">
                  <c:v>0.32288630000000001</c:v>
                </c:pt>
                <c:pt idx="163">
                  <c:v>0.31902529999999996</c:v>
                </c:pt>
                <c:pt idx="164">
                  <c:v>0.31523400000000001</c:v>
                </c:pt>
                <c:pt idx="165">
                  <c:v>0.31150990000000001</c:v>
                </c:pt>
                <c:pt idx="166">
                  <c:v>0.30785119999999999</c:v>
                </c:pt>
                <c:pt idx="167">
                  <c:v>0.30425629999999998</c:v>
                </c:pt>
                <c:pt idx="168">
                  <c:v>0.30072450000000001</c:v>
                </c:pt>
                <c:pt idx="169">
                  <c:v>0.2972533</c:v>
                </c:pt>
                <c:pt idx="170">
                  <c:v>0.29384140000000003</c:v>
                </c:pt>
                <c:pt idx="171">
                  <c:v>0.29048859999999999</c:v>
                </c:pt>
                <c:pt idx="172">
                  <c:v>0.2871919</c:v>
                </c:pt>
                <c:pt idx="173">
                  <c:v>0.28395179999999998</c:v>
                </c:pt>
                <c:pt idx="174">
                  <c:v>0.2807655</c:v>
                </c:pt>
                <c:pt idx="175">
                  <c:v>0.2776324</c:v>
                </c:pt>
                <c:pt idx="176">
                  <c:v>0.27455200000000002</c:v>
                </c:pt>
                <c:pt idx="177">
                  <c:v>0.27152149999999997</c:v>
                </c:pt>
                <c:pt idx="178">
                  <c:v>0.26854129999999998</c:v>
                </c:pt>
                <c:pt idx="179">
                  <c:v>0.26561000000000001</c:v>
                </c:pt>
                <c:pt idx="180">
                  <c:v>0.26272689999999999</c:v>
                </c:pt>
                <c:pt idx="181">
                  <c:v>0.2598896</c:v>
                </c:pt>
                <c:pt idx="182">
                  <c:v>0.25709850000000001</c:v>
                </c:pt>
                <c:pt idx="183">
                  <c:v>0.25435190000000002</c:v>
                </c:pt>
                <c:pt idx="184">
                  <c:v>0.2516486</c:v>
                </c:pt>
                <c:pt idx="185">
                  <c:v>0.24898780000000001</c:v>
                </c:pt>
                <c:pt idx="186">
                  <c:v>0.24636940000000002</c:v>
                </c:pt>
                <c:pt idx="187">
                  <c:v>0.2437927</c:v>
                </c:pt>
                <c:pt idx="188">
                  <c:v>0.2412552</c:v>
                </c:pt>
                <c:pt idx="189">
                  <c:v>0.23875749999999998</c:v>
                </c:pt>
                <c:pt idx="190">
                  <c:v>0.23629830000000002</c:v>
                </c:pt>
                <c:pt idx="191">
                  <c:v>0.2338771</c:v>
                </c:pt>
                <c:pt idx="192">
                  <c:v>0.23149249999999999</c:v>
                </c:pt>
                <c:pt idx="193">
                  <c:v>0.22914399999999999</c:v>
                </c:pt>
                <c:pt idx="194">
                  <c:v>0.22683140000000002</c:v>
                </c:pt>
                <c:pt idx="195">
                  <c:v>0.22455310000000001</c:v>
                </c:pt>
                <c:pt idx="196">
                  <c:v>0.22230900000000003</c:v>
                </c:pt>
                <c:pt idx="197">
                  <c:v>0.22009860000000001</c:v>
                </c:pt>
                <c:pt idx="198">
                  <c:v>0.21792139999999999</c:v>
                </c:pt>
                <c:pt idx="199">
                  <c:v>0.21577540000000001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6509952"/>
        <c:axId val="226446336"/>
      </c:scatterChart>
      <c:valAx>
        <c:axId val="226172288"/>
        <c:scaling>
          <c:orientation val="minMax"/>
          <c:max val="4.9000000000000004"/>
          <c:min val="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6444800"/>
        <c:crosses val="autoZero"/>
        <c:crossBetween val="midCat"/>
        <c:majorUnit val="1"/>
      </c:valAx>
      <c:valAx>
        <c:axId val="226444800"/>
        <c:scaling>
          <c:orientation val="minMax"/>
          <c:max val="16"/>
          <c:min val="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6172288"/>
        <c:crossesAt val="-1"/>
        <c:crossBetween val="midCat"/>
        <c:majorUnit val="5"/>
      </c:valAx>
      <c:valAx>
        <c:axId val="226446336"/>
        <c:scaling>
          <c:orientation val="minMax"/>
          <c:max val="16"/>
          <c:min val="0"/>
        </c:scaling>
        <c:delete val="0"/>
        <c:axPos val="r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226509952"/>
        <c:crosses val="max"/>
        <c:crossBetween val="midCat"/>
        <c:majorUnit val="5"/>
      </c:valAx>
      <c:valAx>
        <c:axId val="226509952"/>
        <c:scaling>
          <c:orientation val="minMax"/>
          <c:max val="5"/>
          <c:min val="0"/>
        </c:scaling>
        <c:delete val="0"/>
        <c:axPos val="t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226446336"/>
        <c:crosses val="max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'ITER time-resolved'!$H$2</c:f>
              <c:strCache>
                <c:ptCount val="1"/>
                <c:pt idx="0">
                  <c:v>FS_T</c:v>
                </c:pt>
              </c:strCache>
            </c:strRef>
          </c:tx>
          <c:spPr>
            <a:ln cap="sq">
              <a:solidFill>
                <a:srgbClr val="000099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'ITER time-resolved'!$G$3:$G$202</c:f>
              <c:numCache>
                <c:formatCode>0.00E+00</c:formatCode>
                <c:ptCount val="200"/>
                <c:pt idx="0">
                  <c:v>9.6224699999999996E-2</c:v>
                </c:pt>
                <c:pt idx="1">
                  <c:v>0.1283</c:v>
                </c:pt>
                <c:pt idx="2">
                  <c:v>0.16037399999999999</c:v>
                </c:pt>
                <c:pt idx="3">
                  <c:v>0.19244900000000001</c:v>
                </c:pt>
                <c:pt idx="4">
                  <c:v>0.224524</c:v>
                </c:pt>
                <c:pt idx="5">
                  <c:v>0.25659900000000002</c:v>
                </c:pt>
                <c:pt idx="6">
                  <c:v>0.28867399999999999</c:v>
                </c:pt>
                <c:pt idx="7">
                  <c:v>0.32074900000000001</c:v>
                </c:pt>
                <c:pt idx="8">
                  <c:v>0.35282400000000003</c:v>
                </c:pt>
                <c:pt idx="9">
                  <c:v>0.38489899999999999</c:v>
                </c:pt>
                <c:pt idx="10">
                  <c:v>0.41697400000000001</c:v>
                </c:pt>
                <c:pt idx="11">
                  <c:v>0.449048</c:v>
                </c:pt>
                <c:pt idx="12">
                  <c:v>0.48112300000000002</c:v>
                </c:pt>
                <c:pt idx="13">
                  <c:v>0.51319800000000004</c:v>
                </c:pt>
                <c:pt idx="14">
                  <c:v>0.54527300000000001</c:v>
                </c:pt>
                <c:pt idx="15">
                  <c:v>0.57734799999999997</c:v>
                </c:pt>
                <c:pt idx="16">
                  <c:v>0.60942300000000005</c:v>
                </c:pt>
                <c:pt idx="17">
                  <c:v>0.64149800000000001</c:v>
                </c:pt>
                <c:pt idx="18">
                  <c:v>0.67357299999999998</c:v>
                </c:pt>
                <c:pt idx="19">
                  <c:v>0.70564800000000005</c:v>
                </c:pt>
                <c:pt idx="20">
                  <c:v>0.73772300000000002</c:v>
                </c:pt>
                <c:pt idx="21">
                  <c:v>0.76979699999999995</c:v>
                </c:pt>
                <c:pt idx="22">
                  <c:v>0.80187200000000003</c:v>
                </c:pt>
                <c:pt idx="23">
                  <c:v>0.83394699999999999</c:v>
                </c:pt>
                <c:pt idx="24">
                  <c:v>0.86602199999999996</c:v>
                </c:pt>
                <c:pt idx="25">
                  <c:v>0.89809700000000003</c:v>
                </c:pt>
                <c:pt idx="26">
                  <c:v>0.930172</c:v>
                </c:pt>
                <c:pt idx="27">
                  <c:v>0.96224699999999996</c:v>
                </c:pt>
                <c:pt idx="28">
                  <c:v>0.99432200000000004</c:v>
                </c:pt>
                <c:pt idx="29">
                  <c:v>1.0264</c:v>
                </c:pt>
                <c:pt idx="30">
                  <c:v>1.05847</c:v>
                </c:pt>
                <c:pt idx="31">
                  <c:v>1.0905499999999999</c:v>
                </c:pt>
                <c:pt idx="32">
                  <c:v>1.12262</c:v>
                </c:pt>
                <c:pt idx="33">
                  <c:v>1.1547000000000001</c:v>
                </c:pt>
                <c:pt idx="34">
                  <c:v>1.1867700000000001</c:v>
                </c:pt>
                <c:pt idx="35">
                  <c:v>1.21885</c:v>
                </c:pt>
                <c:pt idx="36">
                  <c:v>1.25092</c:v>
                </c:pt>
                <c:pt idx="37">
                  <c:v>1.2829999999999999</c:v>
                </c:pt>
                <c:pt idx="38">
                  <c:v>1.31507</c:v>
                </c:pt>
                <c:pt idx="39">
                  <c:v>1.3471500000000001</c:v>
                </c:pt>
                <c:pt idx="40">
                  <c:v>1.3792199999999999</c:v>
                </c:pt>
                <c:pt idx="41">
                  <c:v>1.4113</c:v>
                </c:pt>
                <c:pt idx="42">
                  <c:v>1.44337</c:v>
                </c:pt>
                <c:pt idx="43">
                  <c:v>1.4754499999999999</c:v>
                </c:pt>
                <c:pt idx="44">
                  <c:v>1.50752</c:v>
                </c:pt>
                <c:pt idx="45">
                  <c:v>1.53959</c:v>
                </c:pt>
                <c:pt idx="46">
                  <c:v>1.5716699999999999</c:v>
                </c:pt>
                <c:pt idx="47">
                  <c:v>1.6037399999999999</c:v>
                </c:pt>
                <c:pt idx="48">
                  <c:v>1.6358200000000001</c:v>
                </c:pt>
                <c:pt idx="49">
                  <c:v>1.6678900000000001</c:v>
                </c:pt>
                <c:pt idx="50">
                  <c:v>1.69997</c:v>
                </c:pt>
                <c:pt idx="51">
                  <c:v>1.73204</c:v>
                </c:pt>
                <c:pt idx="52">
                  <c:v>1.7641199999999999</c:v>
                </c:pt>
                <c:pt idx="53">
                  <c:v>1.79619</c:v>
                </c:pt>
                <c:pt idx="54">
                  <c:v>1.8282700000000001</c:v>
                </c:pt>
                <c:pt idx="55">
                  <c:v>1.8603400000000001</c:v>
                </c:pt>
                <c:pt idx="56">
                  <c:v>1.89242</c:v>
                </c:pt>
                <c:pt idx="57">
                  <c:v>1.92449</c:v>
                </c:pt>
                <c:pt idx="58">
                  <c:v>1.9565699999999999</c:v>
                </c:pt>
                <c:pt idx="59">
                  <c:v>1.98864</c:v>
                </c:pt>
                <c:pt idx="60">
                  <c:v>2.0207199999999998</c:v>
                </c:pt>
                <c:pt idx="61">
                  <c:v>2.0527899999999999</c:v>
                </c:pt>
                <c:pt idx="62">
                  <c:v>2.08487</c:v>
                </c:pt>
                <c:pt idx="63">
                  <c:v>2.11694</c:v>
                </c:pt>
                <c:pt idx="64">
                  <c:v>2.1490200000000002</c:v>
                </c:pt>
                <c:pt idx="65">
                  <c:v>2.1810900000000002</c:v>
                </c:pt>
                <c:pt idx="66">
                  <c:v>2.2131699999999999</c:v>
                </c:pt>
                <c:pt idx="67">
                  <c:v>2.2452399999999999</c:v>
                </c:pt>
                <c:pt idx="68">
                  <c:v>2.27732</c:v>
                </c:pt>
                <c:pt idx="69">
                  <c:v>2.3093900000000001</c:v>
                </c:pt>
                <c:pt idx="70">
                  <c:v>2.3414700000000002</c:v>
                </c:pt>
                <c:pt idx="71">
                  <c:v>2.3735400000000002</c:v>
                </c:pt>
                <c:pt idx="72">
                  <c:v>2.4056199999999999</c:v>
                </c:pt>
                <c:pt idx="73">
                  <c:v>2.4376899999999999</c:v>
                </c:pt>
                <c:pt idx="74">
                  <c:v>2.46977</c:v>
                </c:pt>
                <c:pt idx="75">
                  <c:v>2.5018400000000001</c:v>
                </c:pt>
                <c:pt idx="76">
                  <c:v>2.5339200000000002</c:v>
                </c:pt>
                <c:pt idx="77">
                  <c:v>2.5659900000000002</c:v>
                </c:pt>
                <c:pt idx="78">
                  <c:v>2.5980699999999999</c:v>
                </c:pt>
                <c:pt idx="79">
                  <c:v>2.6301399999999999</c:v>
                </c:pt>
                <c:pt idx="80">
                  <c:v>2.66222</c:v>
                </c:pt>
                <c:pt idx="81">
                  <c:v>2.6942900000000001</c:v>
                </c:pt>
                <c:pt idx="82">
                  <c:v>2.7263700000000002</c:v>
                </c:pt>
                <c:pt idx="83">
                  <c:v>2.7584399999999998</c:v>
                </c:pt>
                <c:pt idx="84">
                  <c:v>2.7905199999999999</c:v>
                </c:pt>
                <c:pt idx="85">
                  <c:v>2.8225899999999999</c:v>
                </c:pt>
                <c:pt idx="86">
                  <c:v>2.85467</c:v>
                </c:pt>
                <c:pt idx="87">
                  <c:v>2.8867400000000001</c:v>
                </c:pt>
                <c:pt idx="88">
                  <c:v>2.9188200000000002</c:v>
                </c:pt>
                <c:pt idx="89">
                  <c:v>2.9508899999999998</c:v>
                </c:pt>
                <c:pt idx="90">
                  <c:v>2.9829599999999998</c:v>
                </c:pt>
                <c:pt idx="91">
                  <c:v>3.0150399999999999</c:v>
                </c:pt>
                <c:pt idx="92">
                  <c:v>3.04711</c:v>
                </c:pt>
                <c:pt idx="93">
                  <c:v>3.0791900000000001</c:v>
                </c:pt>
                <c:pt idx="94">
                  <c:v>3.1112600000000001</c:v>
                </c:pt>
                <c:pt idx="95">
                  <c:v>3.1433399999999998</c:v>
                </c:pt>
                <c:pt idx="96">
                  <c:v>3.1754099999999998</c:v>
                </c:pt>
                <c:pt idx="97">
                  <c:v>3.20749</c:v>
                </c:pt>
                <c:pt idx="98">
                  <c:v>3.23956</c:v>
                </c:pt>
                <c:pt idx="99">
                  <c:v>3.2716400000000001</c:v>
                </c:pt>
                <c:pt idx="100">
                  <c:v>3.3037100000000001</c:v>
                </c:pt>
                <c:pt idx="101">
                  <c:v>3.3357899999999998</c:v>
                </c:pt>
                <c:pt idx="102">
                  <c:v>3.3678599999999999</c:v>
                </c:pt>
                <c:pt idx="103">
                  <c:v>3.39994</c:v>
                </c:pt>
                <c:pt idx="104">
                  <c:v>3.43201</c:v>
                </c:pt>
                <c:pt idx="105">
                  <c:v>3.4640900000000001</c:v>
                </c:pt>
                <c:pt idx="106">
                  <c:v>3.4961600000000002</c:v>
                </c:pt>
                <c:pt idx="107">
                  <c:v>3.5282399999999998</c:v>
                </c:pt>
                <c:pt idx="108">
                  <c:v>3.5603099999999999</c:v>
                </c:pt>
                <c:pt idx="109">
                  <c:v>3.59239</c:v>
                </c:pt>
                <c:pt idx="110">
                  <c:v>3.62446</c:v>
                </c:pt>
                <c:pt idx="111">
                  <c:v>3.6565400000000001</c:v>
                </c:pt>
                <c:pt idx="112">
                  <c:v>3.6886100000000002</c:v>
                </c:pt>
                <c:pt idx="113">
                  <c:v>3.7206899999999998</c:v>
                </c:pt>
                <c:pt idx="114">
                  <c:v>3.7527599999999999</c:v>
                </c:pt>
                <c:pt idx="115">
                  <c:v>3.78484</c:v>
                </c:pt>
                <c:pt idx="116">
                  <c:v>3.81691</c:v>
                </c:pt>
                <c:pt idx="117">
                  <c:v>3.8489900000000001</c:v>
                </c:pt>
                <c:pt idx="118">
                  <c:v>3.8810600000000002</c:v>
                </c:pt>
                <c:pt idx="119">
                  <c:v>3.9131399999999998</c:v>
                </c:pt>
                <c:pt idx="120">
                  <c:v>3.9452099999999999</c:v>
                </c:pt>
                <c:pt idx="121">
                  <c:v>3.97729</c:v>
                </c:pt>
                <c:pt idx="122">
                  <c:v>4.00936</c:v>
                </c:pt>
                <c:pt idx="123">
                  <c:v>4.0414399999999997</c:v>
                </c:pt>
                <c:pt idx="124">
                  <c:v>4.0735099999999997</c:v>
                </c:pt>
                <c:pt idx="125">
                  <c:v>4.1055900000000003</c:v>
                </c:pt>
                <c:pt idx="126">
                  <c:v>4.1376600000000003</c:v>
                </c:pt>
                <c:pt idx="127">
                  <c:v>4.16974</c:v>
                </c:pt>
                <c:pt idx="128">
                  <c:v>4.20181</c:v>
                </c:pt>
                <c:pt idx="129">
                  <c:v>4.2338899999999997</c:v>
                </c:pt>
                <c:pt idx="130">
                  <c:v>4.2659599999999998</c:v>
                </c:pt>
                <c:pt idx="131">
                  <c:v>4.2980400000000003</c:v>
                </c:pt>
                <c:pt idx="132">
                  <c:v>4.3301100000000003</c:v>
                </c:pt>
                <c:pt idx="133">
                  <c:v>4.36219</c:v>
                </c:pt>
                <c:pt idx="134">
                  <c:v>4.3942600000000001</c:v>
                </c:pt>
                <c:pt idx="135">
                  <c:v>4.4263300000000001</c:v>
                </c:pt>
                <c:pt idx="136">
                  <c:v>4.4584099999999998</c:v>
                </c:pt>
                <c:pt idx="137">
                  <c:v>4.4904799999999998</c:v>
                </c:pt>
                <c:pt idx="138">
                  <c:v>4.5225600000000004</c:v>
                </c:pt>
                <c:pt idx="139">
                  <c:v>4.5546300000000004</c:v>
                </c:pt>
                <c:pt idx="140">
                  <c:v>4.5867100000000001</c:v>
                </c:pt>
                <c:pt idx="141">
                  <c:v>4.6187800000000001</c:v>
                </c:pt>
                <c:pt idx="142">
                  <c:v>4.6508599999999998</c:v>
                </c:pt>
                <c:pt idx="143">
                  <c:v>4.6829299999999998</c:v>
                </c:pt>
                <c:pt idx="144">
                  <c:v>4.7150100000000004</c:v>
                </c:pt>
                <c:pt idx="145">
                  <c:v>4.7470800000000004</c:v>
                </c:pt>
                <c:pt idx="146">
                  <c:v>4.7791600000000001</c:v>
                </c:pt>
                <c:pt idx="147">
                  <c:v>4.8112300000000001</c:v>
                </c:pt>
                <c:pt idx="148">
                  <c:v>4.8433099999999998</c:v>
                </c:pt>
                <c:pt idx="149">
                  <c:v>4.8753799999999998</c:v>
                </c:pt>
                <c:pt idx="150">
                  <c:v>4.9074600000000004</c:v>
                </c:pt>
                <c:pt idx="151">
                  <c:v>4.9395300000000004</c:v>
                </c:pt>
                <c:pt idx="152">
                  <c:v>4.9716100000000001</c:v>
                </c:pt>
                <c:pt idx="153">
                  <c:v>5.0036800000000001</c:v>
                </c:pt>
                <c:pt idx="154">
                  <c:v>5.0357599999999998</c:v>
                </c:pt>
                <c:pt idx="155">
                  <c:v>5.0678299999999998</c:v>
                </c:pt>
                <c:pt idx="156">
                  <c:v>5.0999100000000004</c:v>
                </c:pt>
                <c:pt idx="157">
                  <c:v>5.1319800000000004</c:v>
                </c:pt>
                <c:pt idx="158">
                  <c:v>5.1640600000000001</c:v>
                </c:pt>
                <c:pt idx="159">
                  <c:v>5.1961300000000001</c:v>
                </c:pt>
                <c:pt idx="160">
                  <c:v>5.2282099999999998</c:v>
                </c:pt>
                <c:pt idx="161">
                  <c:v>5.2602799999999998</c:v>
                </c:pt>
                <c:pt idx="162">
                  <c:v>5.2923600000000004</c:v>
                </c:pt>
                <c:pt idx="163">
                  <c:v>5.3244300000000004</c:v>
                </c:pt>
                <c:pt idx="164">
                  <c:v>5.3565100000000001</c:v>
                </c:pt>
                <c:pt idx="165">
                  <c:v>5.3885800000000001</c:v>
                </c:pt>
                <c:pt idx="166">
                  <c:v>5.4206599999999998</c:v>
                </c:pt>
                <c:pt idx="167">
                  <c:v>5.4527299999999999</c:v>
                </c:pt>
                <c:pt idx="168">
                  <c:v>5.4848100000000004</c:v>
                </c:pt>
                <c:pt idx="169">
                  <c:v>5.5168799999999996</c:v>
                </c:pt>
                <c:pt idx="170">
                  <c:v>5.5489600000000001</c:v>
                </c:pt>
                <c:pt idx="171">
                  <c:v>5.5810300000000002</c:v>
                </c:pt>
                <c:pt idx="172">
                  <c:v>5.6131099999999998</c:v>
                </c:pt>
                <c:pt idx="173">
                  <c:v>5.6451799999999999</c:v>
                </c:pt>
                <c:pt idx="174">
                  <c:v>5.6772600000000004</c:v>
                </c:pt>
                <c:pt idx="175">
                  <c:v>5.7093299999999996</c:v>
                </c:pt>
                <c:pt idx="176">
                  <c:v>5.7414100000000001</c:v>
                </c:pt>
                <c:pt idx="177">
                  <c:v>5.7734800000000002</c:v>
                </c:pt>
                <c:pt idx="178">
                  <c:v>5.8055599999999998</c:v>
                </c:pt>
                <c:pt idx="179">
                  <c:v>5.8376299999999999</c:v>
                </c:pt>
                <c:pt idx="180">
                  <c:v>5.8697100000000004</c:v>
                </c:pt>
                <c:pt idx="181">
                  <c:v>5.9017799999999996</c:v>
                </c:pt>
                <c:pt idx="182">
                  <c:v>5.9338600000000001</c:v>
                </c:pt>
                <c:pt idx="183">
                  <c:v>5.9659300000000002</c:v>
                </c:pt>
                <c:pt idx="184">
                  <c:v>5.9980099999999998</c:v>
                </c:pt>
                <c:pt idx="185">
                  <c:v>6.0300799999999999</c:v>
                </c:pt>
                <c:pt idx="186">
                  <c:v>6.0621499999999999</c:v>
                </c:pt>
                <c:pt idx="187">
                  <c:v>6.0942299999999996</c:v>
                </c:pt>
                <c:pt idx="188">
                  <c:v>6.1262999999999996</c:v>
                </c:pt>
                <c:pt idx="189">
                  <c:v>6.1583800000000002</c:v>
                </c:pt>
                <c:pt idx="190">
                  <c:v>6.1904500000000002</c:v>
                </c:pt>
                <c:pt idx="191">
                  <c:v>6.2225299999999999</c:v>
                </c:pt>
                <c:pt idx="192">
                  <c:v>6.2545999999999999</c:v>
                </c:pt>
                <c:pt idx="193">
                  <c:v>6.2866799999999996</c:v>
                </c:pt>
                <c:pt idx="194">
                  <c:v>6.3187499999999996</c:v>
                </c:pt>
                <c:pt idx="195">
                  <c:v>6.3508300000000002</c:v>
                </c:pt>
                <c:pt idx="196">
                  <c:v>6.3829000000000002</c:v>
                </c:pt>
                <c:pt idx="197">
                  <c:v>6.4149799999999999</c:v>
                </c:pt>
                <c:pt idx="198">
                  <c:v>6.4470499999999999</c:v>
                </c:pt>
                <c:pt idx="199">
                  <c:v>6.4791299999999996</c:v>
                </c:pt>
              </c:numCache>
            </c:numRef>
          </c:xVal>
          <c:yVal>
            <c:numRef>
              <c:f>'ITER time-resolved'!$H$3:$H$202</c:f>
              <c:numCache>
                <c:formatCode>0.00E+00</c:formatCode>
                <c:ptCount val="200"/>
                <c:pt idx="0">
                  <c:v>7.4355699999999996E-26</c:v>
                </c:pt>
                <c:pt idx="1">
                  <c:v>1.85096E-13</c:v>
                </c:pt>
                <c:pt idx="2">
                  <c:v>8.4498799999999997E-8</c:v>
                </c:pt>
                <c:pt idx="3">
                  <c:v>8.8724499999999994E-5</c:v>
                </c:pt>
                <c:pt idx="4" formatCode="General">
                  <c:v>5.3866900000000004E-3</c:v>
                </c:pt>
                <c:pt idx="5" formatCode="General">
                  <c:v>7.2386300000000001E-2</c:v>
                </c:pt>
                <c:pt idx="6" formatCode="General">
                  <c:v>0.407804</c:v>
                </c:pt>
                <c:pt idx="7" formatCode="General">
                  <c:v>1.3463400000000001</c:v>
                </c:pt>
                <c:pt idx="8" formatCode="General">
                  <c:v>3.1467399999999999</c:v>
                </c:pt>
                <c:pt idx="9" formatCode="General">
                  <c:v>5.8301699999999999</c:v>
                </c:pt>
                <c:pt idx="10" formatCode="General">
                  <c:v>9.1917899999999992</c:v>
                </c:pt>
                <c:pt idx="11" formatCode="General">
                  <c:v>12.9146</c:v>
                </c:pt>
                <c:pt idx="12" formatCode="General">
                  <c:v>16.681100000000001</c:v>
                </c:pt>
                <c:pt idx="13" formatCode="General">
                  <c:v>20.238399999999999</c:v>
                </c:pt>
                <c:pt idx="14" formatCode="General">
                  <c:v>23.418199999999999</c:v>
                </c:pt>
                <c:pt idx="15" formatCode="General">
                  <c:v>26.130400000000002</c:v>
                </c:pt>
                <c:pt idx="16" formatCode="General">
                  <c:v>28.345099999999999</c:v>
                </c:pt>
                <c:pt idx="17" formatCode="General">
                  <c:v>30.073599999999999</c:v>
                </c:pt>
                <c:pt idx="18" formatCode="General">
                  <c:v>31.352499999999999</c:v>
                </c:pt>
                <c:pt idx="19" formatCode="General">
                  <c:v>32.231000000000002</c:v>
                </c:pt>
                <c:pt idx="20" formatCode="General">
                  <c:v>32.763100000000001</c:v>
                </c:pt>
                <c:pt idx="21" formatCode="General">
                  <c:v>33.282699999999998</c:v>
                </c:pt>
                <c:pt idx="22" formatCode="General">
                  <c:v>33.510399999999997</c:v>
                </c:pt>
                <c:pt idx="23" formatCode="General">
                  <c:v>33.4861</c:v>
                </c:pt>
                <c:pt idx="24" formatCode="General">
                  <c:v>33.258699999999997</c:v>
                </c:pt>
                <c:pt idx="25" formatCode="General">
                  <c:v>32.8703</c:v>
                </c:pt>
                <c:pt idx="26" formatCode="General">
                  <c:v>32.356499999999997</c:v>
                </c:pt>
                <c:pt idx="27" formatCode="General">
                  <c:v>31.747</c:v>
                </c:pt>
                <c:pt idx="28" formatCode="General">
                  <c:v>31.066400000000002</c:v>
                </c:pt>
                <c:pt idx="29" formatCode="General">
                  <c:v>30.334599999999998</c:v>
                </c:pt>
                <c:pt idx="30" formatCode="General">
                  <c:v>29.568200000000001</c:v>
                </c:pt>
                <c:pt idx="31" formatCode="General">
                  <c:v>28.780200000000001</c:v>
                </c:pt>
                <c:pt idx="32" formatCode="General">
                  <c:v>27.9816</c:v>
                </c:pt>
                <c:pt idx="33" formatCode="General">
                  <c:v>27.2043</c:v>
                </c:pt>
                <c:pt idx="34" formatCode="General">
                  <c:v>26.424900000000001</c:v>
                </c:pt>
                <c:pt idx="35" formatCode="General">
                  <c:v>25.649899999999999</c:v>
                </c:pt>
                <c:pt idx="36" formatCode="General">
                  <c:v>24.8842</c:v>
                </c:pt>
                <c:pt idx="37" formatCode="General">
                  <c:v>24.131799999999998</c:v>
                </c:pt>
                <c:pt idx="38" formatCode="General">
                  <c:v>23.395299999999999</c:v>
                </c:pt>
                <c:pt idx="39" formatCode="General">
                  <c:v>22.6769</c:v>
                </c:pt>
                <c:pt idx="40" formatCode="General">
                  <c:v>21.978200000000001</c:v>
                </c:pt>
                <c:pt idx="41" formatCode="General">
                  <c:v>21.3</c:v>
                </c:pt>
                <c:pt idx="42" formatCode="General">
                  <c:v>20.6431</c:v>
                </c:pt>
                <c:pt idx="43" formatCode="General">
                  <c:v>20.0076</c:v>
                </c:pt>
                <c:pt idx="44" formatCode="General">
                  <c:v>19.393699999999999</c:v>
                </c:pt>
                <c:pt idx="45" formatCode="General">
                  <c:v>18.801100000000002</c:v>
                </c:pt>
                <c:pt idx="46" formatCode="General">
                  <c:v>18.229700000000001</c:v>
                </c:pt>
                <c:pt idx="47" formatCode="General">
                  <c:v>17.678899999999999</c:v>
                </c:pt>
                <c:pt idx="48" formatCode="General">
                  <c:v>17.148299999999999</c:v>
                </c:pt>
                <c:pt idx="49" formatCode="General">
                  <c:v>16.6374</c:v>
                </c:pt>
                <c:pt idx="50" formatCode="General">
                  <c:v>16.145600000000002</c:v>
                </c:pt>
                <c:pt idx="51" formatCode="General">
                  <c:v>15.6722</c:v>
                </c:pt>
                <c:pt idx="52" formatCode="General">
                  <c:v>15.2166</c:v>
                </c:pt>
                <c:pt idx="53" formatCode="General">
                  <c:v>14.7781</c:v>
                </c:pt>
                <c:pt idx="54" formatCode="General">
                  <c:v>14.356199999999999</c:v>
                </c:pt>
                <c:pt idx="55" formatCode="General">
                  <c:v>13.950100000000001</c:v>
                </c:pt>
                <c:pt idx="56" formatCode="General">
                  <c:v>13.5593</c:v>
                </c:pt>
                <c:pt idx="57" formatCode="General">
                  <c:v>13.1831</c:v>
                </c:pt>
                <c:pt idx="58" formatCode="General">
                  <c:v>12.8209</c:v>
                </c:pt>
                <c:pt idx="59" formatCode="General">
                  <c:v>12.472099999999999</c:v>
                </c:pt>
                <c:pt idx="60" formatCode="General">
                  <c:v>12.1363</c:v>
                </c:pt>
                <c:pt idx="61" formatCode="General">
                  <c:v>11.8127</c:v>
                </c:pt>
                <c:pt idx="62" formatCode="General">
                  <c:v>11.500999999999999</c:v>
                </c:pt>
                <c:pt idx="63" formatCode="General">
                  <c:v>11.2006</c:v>
                </c:pt>
                <c:pt idx="64" formatCode="General">
                  <c:v>10.911099999999999</c:v>
                </c:pt>
                <c:pt idx="65" formatCode="General">
                  <c:v>10.6318</c:v>
                </c:pt>
                <c:pt idx="66" formatCode="General">
                  <c:v>10.3626</c:v>
                </c:pt>
                <c:pt idx="67" formatCode="General">
                  <c:v>10.1028</c:v>
                </c:pt>
                <c:pt idx="68" formatCode="General">
                  <c:v>9.8521099999999997</c:v>
                </c:pt>
                <c:pt idx="69" formatCode="General">
                  <c:v>9.6101500000000009</c:v>
                </c:pt>
                <c:pt idx="70" formatCode="General">
                  <c:v>9.3765300000000007</c:v>
                </c:pt>
                <c:pt idx="71" formatCode="General">
                  <c:v>9.1509</c:v>
                </c:pt>
                <c:pt idx="72" formatCode="General">
                  <c:v>8.9329199999999993</c:v>
                </c:pt>
                <c:pt idx="73" formatCode="General">
                  <c:v>8.7222899999999992</c:v>
                </c:pt>
                <c:pt idx="74" formatCode="General">
                  <c:v>8.5186799999999998</c:v>
                </c:pt>
                <c:pt idx="75" formatCode="General">
                  <c:v>8.3218200000000007</c:v>
                </c:pt>
                <c:pt idx="76" formatCode="General">
                  <c:v>8.1314200000000003</c:v>
                </c:pt>
                <c:pt idx="77" formatCode="General">
                  <c:v>7.9472100000000001</c:v>
                </c:pt>
                <c:pt idx="78" formatCode="General">
                  <c:v>7.7689599999999999</c:v>
                </c:pt>
                <c:pt idx="79" formatCode="General">
                  <c:v>7.5964099999999997</c:v>
                </c:pt>
                <c:pt idx="80" formatCode="General">
                  <c:v>7.4293300000000002</c:v>
                </c:pt>
                <c:pt idx="81" formatCode="General">
                  <c:v>7.2675200000000002</c:v>
                </c:pt>
                <c:pt idx="82" formatCode="General">
                  <c:v>7.11076</c:v>
                </c:pt>
                <c:pt idx="83" formatCode="General">
                  <c:v>6.9588400000000004</c:v>
                </c:pt>
                <c:pt idx="84" formatCode="General">
                  <c:v>6.8115899999999998</c:v>
                </c:pt>
                <c:pt idx="85" formatCode="General">
                  <c:v>6.6688200000000002</c:v>
                </c:pt>
                <c:pt idx="86" formatCode="General">
                  <c:v>6.5303500000000003</c:v>
                </c:pt>
                <c:pt idx="87" formatCode="General">
                  <c:v>6.39602</c:v>
                </c:pt>
                <c:pt idx="88" formatCode="General">
                  <c:v>6.2656799999999997</c:v>
                </c:pt>
                <c:pt idx="89" formatCode="General">
                  <c:v>6.1391799999999996</c:v>
                </c:pt>
                <c:pt idx="90" formatCode="General">
                  <c:v>6.0163599999999997</c:v>
                </c:pt>
                <c:pt idx="91" formatCode="General">
                  <c:v>5.8970900000000004</c:v>
                </c:pt>
                <c:pt idx="92" formatCode="General">
                  <c:v>5.78125</c:v>
                </c:pt>
                <c:pt idx="93" formatCode="General">
                  <c:v>5.6687000000000003</c:v>
                </c:pt>
                <c:pt idx="94" formatCode="General">
                  <c:v>5.5595400000000001</c:v>
                </c:pt>
                <c:pt idx="95" formatCode="General">
                  <c:v>5.4548500000000004</c:v>
                </c:pt>
                <c:pt idx="96" formatCode="General">
                  <c:v>5.3529799999999996</c:v>
                </c:pt>
                <c:pt idx="97" formatCode="General">
                  <c:v>5.2538499999999999</c:v>
                </c:pt>
                <c:pt idx="98" formatCode="General">
                  <c:v>5.1573700000000002</c:v>
                </c:pt>
                <c:pt idx="99" formatCode="General">
                  <c:v>5.0634399999999999</c:v>
                </c:pt>
                <c:pt idx="100" formatCode="General">
                  <c:v>4.9719699999999998</c:v>
                </c:pt>
                <c:pt idx="101" formatCode="General">
                  <c:v>4.8828899999999997</c:v>
                </c:pt>
                <c:pt idx="102" formatCode="General">
                  <c:v>4.7961099999999997</c:v>
                </c:pt>
                <c:pt idx="103" formatCode="General">
                  <c:v>4.71157</c:v>
                </c:pt>
                <c:pt idx="104" formatCode="General">
                  <c:v>4.6291799999999999</c:v>
                </c:pt>
                <c:pt idx="105" formatCode="General">
                  <c:v>4.5488799999999996</c:v>
                </c:pt>
                <c:pt idx="106" formatCode="General">
                  <c:v>4.4705899999999996</c:v>
                </c:pt>
                <c:pt idx="107" formatCode="General">
                  <c:v>4.3942600000000001</c:v>
                </c:pt>
                <c:pt idx="108" formatCode="General">
                  <c:v>4.31982</c:v>
                </c:pt>
                <c:pt idx="109" formatCode="General">
                  <c:v>4.2472099999999999</c:v>
                </c:pt>
                <c:pt idx="110" formatCode="General">
                  <c:v>4.17638</c:v>
                </c:pt>
                <c:pt idx="111" formatCode="General">
                  <c:v>4.1072600000000001</c:v>
                </c:pt>
                <c:pt idx="112" formatCode="General">
                  <c:v>4.0398100000000001</c:v>
                </c:pt>
                <c:pt idx="113" formatCode="General">
                  <c:v>3.9739599999999999</c:v>
                </c:pt>
                <c:pt idx="114" formatCode="General">
                  <c:v>3.9096899999999999</c:v>
                </c:pt>
                <c:pt idx="115" formatCode="General">
                  <c:v>3.8469199999999999</c:v>
                </c:pt>
                <c:pt idx="116" formatCode="General">
                  <c:v>3.7856299999999998</c:v>
                </c:pt>
                <c:pt idx="117" formatCode="General">
                  <c:v>3.7257600000000002</c:v>
                </c:pt>
                <c:pt idx="118" formatCode="General">
                  <c:v>3.6672699999999998</c:v>
                </c:pt>
                <c:pt idx="119" formatCode="General">
                  <c:v>3.6101200000000002</c:v>
                </c:pt>
                <c:pt idx="120" formatCode="General">
                  <c:v>3.5542699999999998</c:v>
                </c:pt>
                <c:pt idx="121" formatCode="General">
                  <c:v>3.4996900000000002</c:v>
                </c:pt>
                <c:pt idx="122" formatCode="General">
                  <c:v>3.4463300000000001</c:v>
                </c:pt>
                <c:pt idx="123" formatCode="General">
                  <c:v>3.3941599999999998</c:v>
                </c:pt>
                <c:pt idx="124" formatCode="General">
                  <c:v>3.3431500000000001</c:v>
                </c:pt>
                <c:pt idx="125" formatCode="General">
                  <c:v>3.2932600000000001</c:v>
                </c:pt>
                <c:pt idx="126" formatCode="General">
                  <c:v>3.2444600000000001</c:v>
                </c:pt>
                <c:pt idx="127" formatCode="General">
                  <c:v>3.19672</c:v>
                </c:pt>
                <c:pt idx="128" formatCode="General">
                  <c:v>3.15</c:v>
                </c:pt>
                <c:pt idx="129" formatCode="General">
                  <c:v>3.1042900000000002</c:v>
                </c:pt>
                <c:pt idx="130" formatCode="General">
                  <c:v>3.0595500000000002</c:v>
                </c:pt>
                <c:pt idx="131" formatCode="General">
                  <c:v>3.0157600000000002</c:v>
                </c:pt>
                <c:pt idx="132" formatCode="General">
                  <c:v>2.97289</c:v>
                </c:pt>
                <c:pt idx="133" formatCode="General">
                  <c:v>2.9309099999999999</c:v>
                </c:pt>
                <c:pt idx="134" formatCode="General">
                  <c:v>2.8898000000000001</c:v>
                </c:pt>
                <c:pt idx="135" formatCode="General">
                  <c:v>2.8495400000000002</c:v>
                </c:pt>
                <c:pt idx="136" formatCode="General">
                  <c:v>2.8100999999999998</c:v>
                </c:pt>
                <c:pt idx="137" formatCode="General">
                  <c:v>2.7714699999999999</c:v>
                </c:pt>
                <c:pt idx="138" formatCode="General">
                  <c:v>2.7336100000000001</c:v>
                </c:pt>
                <c:pt idx="139" formatCode="General">
                  <c:v>2.69652</c:v>
                </c:pt>
                <c:pt idx="140" formatCode="General">
                  <c:v>2.6601599999999999</c:v>
                </c:pt>
                <c:pt idx="141" formatCode="General">
                  <c:v>2.62453</c:v>
                </c:pt>
                <c:pt idx="142" formatCode="General">
                  <c:v>2.5895999999999999</c:v>
                </c:pt>
                <c:pt idx="143" formatCode="General">
                  <c:v>2.5553599999999999</c:v>
                </c:pt>
                <c:pt idx="144" formatCode="General">
                  <c:v>2.5217800000000001</c:v>
                </c:pt>
                <c:pt idx="145" formatCode="General">
                  <c:v>2.4888499999999998</c:v>
                </c:pt>
                <c:pt idx="146" formatCode="General">
                  <c:v>2.45655</c:v>
                </c:pt>
                <c:pt idx="147" formatCode="General">
                  <c:v>2.4248699999999999</c:v>
                </c:pt>
                <c:pt idx="148" formatCode="General">
                  <c:v>2.3938000000000001</c:v>
                </c:pt>
                <c:pt idx="149" formatCode="General">
                  <c:v>2.3633099999999998</c:v>
                </c:pt>
                <c:pt idx="150" formatCode="General">
                  <c:v>2.3333900000000001</c:v>
                </c:pt>
                <c:pt idx="151" formatCode="General">
                  <c:v>2.30403</c:v>
                </c:pt>
                <c:pt idx="152" formatCode="General">
                  <c:v>2.27522</c:v>
                </c:pt>
                <c:pt idx="153" formatCode="General">
                  <c:v>2.2469299999999999</c:v>
                </c:pt>
                <c:pt idx="154" formatCode="General">
                  <c:v>2.2191700000000001</c:v>
                </c:pt>
                <c:pt idx="155" formatCode="General">
                  <c:v>2.19191</c:v>
                </c:pt>
                <c:pt idx="156" formatCode="General">
                  <c:v>2.1651500000000001</c:v>
                </c:pt>
                <c:pt idx="157" formatCode="General">
                  <c:v>2.1388699999999998</c:v>
                </c:pt>
                <c:pt idx="158" formatCode="General">
                  <c:v>2.1130599999999999</c:v>
                </c:pt>
                <c:pt idx="159" formatCode="General">
                  <c:v>2.08771</c:v>
                </c:pt>
                <c:pt idx="160" formatCode="General">
                  <c:v>2.0628099999999998</c:v>
                </c:pt>
                <c:pt idx="161" formatCode="General">
                  <c:v>2.0383499999999999</c:v>
                </c:pt>
                <c:pt idx="162" formatCode="General">
                  <c:v>2.01431</c:v>
                </c:pt>
                <c:pt idx="163" formatCode="General">
                  <c:v>1.9906999999999999</c:v>
                </c:pt>
                <c:pt idx="164" formatCode="General">
                  <c:v>1.96749</c:v>
                </c:pt>
                <c:pt idx="165" formatCode="General">
                  <c:v>1.94469</c:v>
                </c:pt>
                <c:pt idx="166" formatCode="General">
                  <c:v>1.9222699999999999</c:v>
                </c:pt>
                <c:pt idx="167" formatCode="General">
                  <c:v>1.9002399999999999</c:v>
                </c:pt>
                <c:pt idx="168" formatCode="General">
                  <c:v>1.8785799999999999</c:v>
                </c:pt>
                <c:pt idx="169" formatCode="General">
                  <c:v>1.8572900000000001</c:v>
                </c:pt>
                <c:pt idx="170" formatCode="General">
                  <c:v>1.8363499999999999</c:v>
                </c:pt>
                <c:pt idx="171" formatCode="General">
                  <c:v>1.81576</c:v>
                </c:pt>
                <c:pt idx="172" formatCode="General">
                  <c:v>1.7955099999999999</c:v>
                </c:pt>
                <c:pt idx="173" formatCode="General">
                  <c:v>1.7756000000000001</c:v>
                </c:pt>
                <c:pt idx="174" formatCode="General">
                  <c:v>1.7560199999999999</c:v>
                </c:pt>
                <c:pt idx="175" formatCode="General">
                  <c:v>1.73675</c:v>
                </c:pt>
                <c:pt idx="176" formatCode="General">
                  <c:v>1.7178</c:v>
                </c:pt>
                <c:pt idx="177" formatCode="General">
                  <c:v>1.6991499999999999</c:v>
                </c:pt>
                <c:pt idx="178" formatCode="General">
                  <c:v>1.6808000000000001</c:v>
                </c:pt>
                <c:pt idx="179" formatCode="General">
                  <c:v>1.66275</c:v>
                </c:pt>
                <c:pt idx="180" formatCode="General">
                  <c:v>1.64499</c:v>
                </c:pt>
                <c:pt idx="181" formatCode="General">
                  <c:v>1.6274999999999999</c:v>
                </c:pt>
                <c:pt idx="182" formatCode="General">
                  <c:v>1.61029</c:v>
                </c:pt>
                <c:pt idx="183" formatCode="General">
                  <c:v>1.59335</c:v>
                </c:pt>
                <c:pt idx="184" formatCode="General">
                  <c:v>1.57667</c:v>
                </c:pt>
                <c:pt idx="185" formatCode="General">
                  <c:v>1.56026</c:v>
                </c:pt>
                <c:pt idx="186" formatCode="General">
                  <c:v>1.54409</c:v>
                </c:pt>
                <c:pt idx="187" formatCode="General">
                  <c:v>1.5281800000000001</c:v>
                </c:pt>
                <c:pt idx="188" formatCode="General">
                  <c:v>1.51251</c:v>
                </c:pt>
                <c:pt idx="189" formatCode="General">
                  <c:v>1.4970699999999999</c:v>
                </c:pt>
                <c:pt idx="190" formatCode="General">
                  <c:v>1.48187</c:v>
                </c:pt>
                <c:pt idx="191" formatCode="General">
                  <c:v>1.4669000000000001</c:v>
                </c:pt>
                <c:pt idx="192" formatCode="General">
                  <c:v>1.4521500000000001</c:v>
                </c:pt>
                <c:pt idx="193" formatCode="General">
                  <c:v>1.4376199999999999</c:v>
                </c:pt>
                <c:pt idx="194" formatCode="General">
                  <c:v>1.4233100000000001</c:v>
                </c:pt>
                <c:pt idx="195" formatCode="General">
                  <c:v>1.4092100000000001</c:v>
                </c:pt>
                <c:pt idx="196" formatCode="General">
                  <c:v>1.3953199999999999</c:v>
                </c:pt>
                <c:pt idx="197" formatCode="General">
                  <c:v>1.3816299999999999</c:v>
                </c:pt>
                <c:pt idx="198" formatCode="General">
                  <c:v>1.3681399999999999</c:v>
                </c:pt>
                <c:pt idx="199" formatCode="General">
                  <c:v>1.35484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'ITER time-resolved'!$I$2</c:f>
              <c:strCache>
                <c:ptCount val="1"/>
                <c:pt idx="0">
                  <c:v>FS_D</c:v>
                </c:pt>
              </c:strCache>
            </c:strRef>
          </c:tx>
          <c:spPr>
            <a:ln cap="sq">
              <a:solidFill>
                <a:srgbClr val="C00000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'ITER time-resolved'!$G$3:$G$202</c:f>
              <c:numCache>
                <c:formatCode>0.00E+00</c:formatCode>
                <c:ptCount val="200"/>
                <c:pt idx="0">
                  <c:v>9.6224699999999996E-2</c:v>
                </c:pt>
                <c:pt idx="1">
                  <c:v>0.1283</c:v>
                </c:pt>
                <c:pt idx="2">
                  <c:v>0.16037399999999999</c:v>
                </c:pt>
                <c:pt idx="3">
                  <c:v>0.19244900000000001</c:v>
                </c:pt>
                <c:pt idx="4">
                  <c:v>0.224524</c:v>
                </c:pt>
                <c:pt idx="5">
                  <c:v>0.25659900000000002</c:v>
                </c:pt>
                <c:pt idx="6">
                  <c:v>0.28867399999999999</c:v>
                </c:pt>
                <c:pt idx="7">
                  <c:v>0.32074900000000001</c:v>
                </c:pt>
                <c:pt idx="8">
                  <c:v>0.35282400000000003</c:v>
                </c:pt>
                <c:pt idx="9">
                  <c:v>0.38489899999999999</c:v>
                </c:pt>
                <c:pt idx="10">
                  <c:v>0.41697400000000001</c:v>
                </c:pt>
                <c:pt idx="11">
                  <c:v>0.449048</c:v>
                </c:pt>
                <c:pt idx="12">
                  <c:v>0.48112300000000002</c:v>
                </c:pt>
                <c:pt idx="13">
                  <c:v>0.51319800000000004</c:v>
                </c:pt>
                <c:pt idx="14">
                  <c:v>0.54527300000000001</c:v>
                </c:pt>
                <c:pt idx="15">
                  <c:v>0.57734799999999997</c:v>
                </c:pt>
                <c:pt idx="16">
                  <c:v>0.60942300000000005</c:v>
                </c:pt>
                <c:pt idx="17">
                  <c:v>0.64149800000000001</c:v>
                </c:pt>
                <c:pt idx="18">
                  <c:v>0.67357299999999998</c:v>
                </c:pt>
                <c:pt idx="19">
                  <c:v>0.70564800000000005</c:v>
                </c:pt>
                <c:pt idx="20">
                  <c:v>0.73772300000000002</c:v>
                </c:pt>
                <c:pt idx="21">
                  <c:v>0.76979699999999995</c:v>
                </c:pt>
                <c:pt idx="22">
                  <c:v>0.80187200000000003</c:v>
                </c:pt>
                <c:pt idx="23">
                  <c:v>0.83394699999999999</c:v>
                </c:pt>
                <c:pt idx="24">
                  <c:v>0.86602199999999996</c:v>
                </c:pt>
                <c:pt idx="25">
                  <c:v>0.89809700000000003</c:v>
                </c:pt>
                <c:pt idx="26">
                  <c:v>0.930172</c:v>
                </c:pt>
                <c:pt idx="27">
                  <c:v>0.96224699999999996</c:v>
                </c:pt>
                <c:pt idx="28">
                  <c:v>0.99432200000000004</c:v>
                </c:pt>
                <c:pt idx="29">
                  <c:v>1.0264</c:v>
                </c:pt>
                <c:pt idx="30">
                  <c:v>1.05847</c:v>
                </c:pt>
                <c:pt idx="31">
                  <c:v>1.0905499999999999</c:v>
                </c:pt>
                <c:pt idx="32">
                  <c:v>1.12262</c:v>
                </c:pt>
                <c:pt idx="33">
                  <c:v>1.1547000000000001</c:v>
                </c:pt>
                <c:pt idx="34">
                  <c:v>1.1867700000000001</c:v>
                </c:pt>
                <c:pt idx="35">
                  <c:v>1.21885</c:v>
                </c:pt>
                <c:pt idx="36">
                  <c:v>1.25092</c:v>
                </c:pt>
                <c:pt idx="37">
                  <c:v>1.2829999999999999</c:v>
                </c:pt>
                <c:pt idx="38">
                  <c:v>1.31507</c:v>
                </c:pt>
                <c:pt idx="39">
                  <c:v>1.3471500000000001</c:v>
                </c:pt>
                <c:pt idx="40">
                  <c:v>1.3792199999999999</c:v>
                </c:pt>
                <c:pt idx="41">
                  <c:v>1.4113</c:v>
                </c:pt>
                <c:pt idx="42">
                  <c:v>1.44337</c:v>
                </c:pt>
                <c:pt idx="43">
                  <c:v>1.4754499999999999</c:v>
                </c:pt>
                <c:pt idx="44">
                  <c:v>1.50752</c:v>
                </c:pt>
                <c:pt idx="45">
                  <c:v>1.53959</c:v>
                </c:pt>
                <c:pt idx="46">
                  <c:v>1.5716699999999999</c:v>
                </c:pt>
                <c:pt idx="47">
                  <c:v>1.6037399999999999</c:v>
                </c:pt>
                <c:pt idx="48">
                  <c:v>1.6358200000000001</c:v>
                </c:pt>
                <c:pt idx="49">
                  <c:v>1.6678900000000001</c:v>
                </c:pt>
                <c:pt idx="50">
                  <c:v>1.69997</c:v>
                </c:pt>
                <c:pt idx="51">
                  <c:v>1.73204</c:v>
                </c:pt>
                <c:pt idx="52">
                  <c:v>1.7641199999999999</c:v>
                </c:pt>
                <c:pt idx="53">
                  <c:v>1.79619</c:v>
                </c:pt>
                <c:pt idx="54">
                  <c:v>1.8282700000000001</c:v>
                </c:pt>
                <c:pt idx="55">
                  <c:v>1.8603400000000001</c:v>
                </c:pt>
                <c:pt idx="56">
                  <c:v>1.89242</c:v>
                </c:pt>
                <c:pt idx="57">
                  <c:v>1.92449</c:v>
                </c:pt>
                <c:pt idx="58">
                  <c:v>1.9565699999999999</c:v>
                </c:pt>
                <c:pt idx="59">
                  <c:v>1.98864</c:v>
                </c:pt>
                <c:pt idx="60">
                  <c:v>2.0207199999999998</c:v>
                </c:pt>
                <c:pt idx="61">
                  <c:v>2.0527899999999999</c:v>
                </c:pt>
                <c:pt idx="62">
                  <c:v>2.08487</c:v>
                </c:pt>
                <c:pt idx="63">
                  <c:v>2.11694</c:v>
                </c:pt>
                <c:pt idx="64">
                  <c:v>2.1490200000000002</c:v>
                </c:pt>
                <c:pt idx="65">
                  <c:v>2.1810900000000002</c:v>
                </c:pt>
                <c:pt idx="66">
                  <c:v>2.2131699999999999</c:v>
                </c:pt>
                <c:pt idx="67">
                  <c:v>2.2452399999999999</c:v>
                </c:pt>
                <c:pt idx="68">
                  <c:v>2.27732</c:v>
                </c:pt>
                <c:pt idx="69">
                  <c:v>2.3093900000000001</c:v>
                </c:pt>
                <c:pt idx="70">
                  <c:v>2.3414700000000002</c:v>
                </c:pt>
                <c:pt idx="71">
                  <c:v>2.3735400000000002</c:v>
                </c:pt>
                <c:pt idx="72">
                  <c:v>2.4056199999999999</c:v>
                </c:pt>
                <c:pt idx="73">
                  <c:v>2.4376899999999999</c:v>
                </c:pt>
                <c:pt idx="74">
                  <c:v>2.46977</c:v>
                </c:pt>
                <c:pt idx="75">
                  <c:v>2.5018400000000001</c:v>
                </c:pt>
                <c:pt idx="76">
                  <c:v>2.5339200000000002</c:v>
                </c:pt>
                <c:pt idx="77">
                  <c:v>2.5659900000000002</c:v>
                </c:pt>
                <c:pt idx="78">
                  <c:v>2.5980699999999999</c:v>
                </c:pt>
                <c:pt idx="79">
                  <c:v>2.6301399999999999</c:v>
                </c:pt>
                <c:pt idx="80">
                  <c:v>2.66222</c:v>
                </c:pt>
                <c:pt idx="81">
                  <c:v>2.6942900000000001</c:v>
                </c:pt>
                <c:pt idx="82">
                  <c:v>2.7263700000000002</c:v>
                </c:pt>
                <c:pt idx="83">
                  <c:v>2.7584399999999998</c:v>
                </c:pt>
                <c:pt idx="84">
                  <c:v>2.7905199999999999</c:v>
                </c:pt>
                <c:pt idx="85">
                  <c:v>2.8225899999999999</c:v>
                </c:pt>
                <c:pt idx="86">
                  <c:v>2.85467</c:v>
                </c:pt>
                <c:pt idx="87">
                  <c:v>2.8867400000000001</c:v>
                </c:pt>
                <c:pt idx="88">
                  <c:v>2.9188200000000002</c:v>
                </c:pt>
                <c:pt idx="89">
                  <c:v>2.9508899999999998</c:v>
                </c:pt>
                <c:pt idx="90">
                  <c:v>2.9829599999999998</c:v>
                </c:pt>
                <c:pt idx="91">
                  <c:v>3.0150399999999999</c:v>
                </c:pt>
                <c:pt idx="92">
                  <c:v>3.04711</c:v>
                </c:pt>
                <c:pt idx="93">
                  <c:v>3.0791900000000001</c:v>
                </c:pt>
                <c:pt idx="94">
                  <c:v>3.1112600000000001</c:v>
                </c:pt>
                <c:pt idx="95">
                  <c:v>3.1433399999999998</c:v>
                </c:pt>
                <c:pt idx="96">
                  <c:v>3.1754099999999998</c:v>
                </c:pt>
                <c:pt idx="97">
                  <c:v>3.20749</c:v>
                </c:pt>
                <c:pt idx="98">
                  <c:v>3.23956</c:v>
                </c:pt>
                <c:pt idx="99">
                  <c:v>3.2716400000000001</c:v>
                </c:pt>
                <c:pt idx="100">
                  <c:v>3.3037100000000001</c:v>
                </c:pt>
                <c:pt idx="101">
                  <c:v>3.3357899999999998</c:v>
                </c:pt>
                <c:pt idx="102">
                  <c:v>3.3678599999999999</c:v>
                </c:pt>
                <c:pt idx="103">
                  <c:v>3.39994</c:v>
                </c:pt>
                <c:pt idx="104">
                  <c:v>3.43201</c:v>
                </c:pt>
                <c:pt idx="105">
                  <c:v>3.4640900000000001</c:v>
                </c:pt>
                <c:pt idx="106">
                  <c:v>3.4961600000000002</c:v>
                </c:pt>
                <c:pt idx="107">
                  <c:v>3.5282399999999998</c:v>
                </c:pt>
                <c:pt idx="108">
                  <c:v>3.5603099999999999</c:v>
                </c:pt>
                <c:pt idx="109">
                  <c:v>3.59239</c:v>
                </c:pt>
                <c:pt idx="110">
                  <c:v>3.62446</c:v>
                </c:pt>
                <c:pt idx="111">
                  <c:v>3.6565400000000001</c:v>
                </c:pt>
                <c:pt idx="112">
                  <c:v>3.6886100000000002</c:v>
                </c:pt>
                <c:pt idx="113">
                  <c:v>3.7206899999999998</c:v>
                </c:pt>
                <c:pt idx="114">
                  <c:v>3.7527599999999999</c:v>
                </c:pt>
                <c:pt idx="115">
                  <c:v>3.78484</c:v>
                </c:pt>
                <c:pt idx="116">
                  <c:v>3.81691</c:v>
                </c:pt>
                <c:pt idx="117">
                  <c:v>3.8489900000000001</c:v>
                </c:pt>
                <c:pt idx="118">
                  <c:v>3.8810600000000002</c:v>
                </c:pt>
                <c:pt idx="119">
                  <c:v>3.9131399999999998</c:v>
                </c:pt>
                <c:pt idx="120">
                  <c:v>3.9452099999999999</c:v>
                </c:pt>
                <c:pt idx="121">
                  <c:v>3.97729</c:v>
                </c:pt>
                <c:pt idx="122">
                  <c:v>4.00936</c:v>
                </c:pt>
                <c:pt idx="123">
                  <c:v>4.0414399999999997</c:v>
                </c:pt>
                <c:pt idx="124">
                  <c:v>4.0735099999999997</c:v>
                </c:pt>
                <c:pt idx="125">
                  <c:v>4.1055900000000003</c:v>
                </c:pt>
                <c:pt idx="126">
                  <c:v>4.1376600000000003</c:v>
                </c:pt>
                <c:pt idx="127">
                  <c:v>4.16974</c:v>
                </c:pt>
                <c:pt idx="128">
                  <c:v>4.20181</c:v>
                </c:pt>
                <c:pt idx="129">
                  <c:v>4.2338899999999997</c:v>
                </c:pt>
                <c:pt idx="130">
                  <c:v>4.2659599999999998</c:v>
                </c:pt>
                <c:pt idx="131">
                  <c:v>4.2980400000000003</c:v>
                </c:pt>
                <c:pt idx="132">
                  <c:v>4.3301100000000003</c:v>
                </c:pt>
                <c:pt idx="133">
                  <c:v>4.36219</c:v>
                </c:pt>
                <c:pt idx="134">
                  <c:v>4.3942600000000001</c:v>
                </c:pt>
                <c:pt idx="135">
                  <c:v>4.4263300000000001</c:v>
                </c:pt>
                <c:pt idx="136">
                  <c:v>4.4584099999999998</c:v>
                </c:pt>
                <c:pt idx="137">
                  <c:v>4.4904799999999998</c:v>
                </c:pt>
                <c:pt idx="138">
                  <c:v>4.5225600000000004</c:v>
                </c:pt>
                <c:pt idx="139">
                  <c:v>4.5546300000000004</c:v>
                </c:pt>
                <c:pt idx="140">
                  <c:v>4.5867100000000001</c:v>
                </c:pt>
                <c:pt idx="141">
                  <c:v>4.6187800000000001</c:v>
                </c:pt>
                <c:pt idx="142">
                  <c:v>4.6508599999999998</c:v>
                </c:pt>
                <c:pt idx="143">
                  <c:v>4.6829299999999998</c:v>
                </c:pt>
                <c:pt idx="144">
                  <c:v>4.7150100000000004</c:v>
                </c:pt>
                <c:pt idx="145">
                  <c:v>4.7470800000000004</c:v>
                </c:pt>
                <c:pt idx="146">
                  <c:v>4.7791600000000001</c:v>
                </c:pt>
                <c:pt idx="147">
                  <c:v>4.8112300000000001</c:v>
                </c:pt>
                <c:pt idx="148">
                  <c:v>4.8433099999999998</c:v>
                </c:pt>
                <c:pt idx="149">
                  <c:v>4.8753799999999998</c:v>
                </c:pt>
                <c:pt idx="150">
                  <c:v>4.9074600000000004</c:v>
                </c:pt>
                <c:pt idx="151">
                  <c:v>4.9395300000000004</c:v>
                </c:pt>
                <c:pt idx="152">
                  <c:v>4.9716100000000001</c:v>
                </c:pt>
                <c:pt idx="153">
                  <c:v>5.0036800000000001</c:v>
                </c:pt>
                <c:pt idx="154">
                  <c:v>5.0357599999999998</c:v>
                </c:pt>
                <c:pt idx="155">
                  <c:v>5.0678299999999998</c:v>
                </c:pt>
                <c:pt idx="156">
                  <c:v>5.0999100000000004</c:v>
                </c:pt>
                <c:pt idx="157">
                  <c:v>5.1319800000000004</c:v>
                </c:pt>
                <c:pt idx="158">
                  <c:v>5.1640600000000001</c:v>
                </c:pt>
                <c:pt idx="159">
                  <c:v>5.1961300000000001</c:v>
                </c:pt>
                <c:pt idx="160">
                  <c:v>5.2282099999999998</c:v>
                </c:pt>
                <c:pt idx="161">
                  <c:v>5.2602799999999998</c:v>
                </c:pt>
                <c:pt idx="162">
                  <c:v>5.2923600000000004</c:v>
                </c:pt>
                <c:pt idx="163">
                  <c:v>5.3244300000000004</c:v>
                </c:pt>
                <c:pt idx="164">
                  <c:v>5.3565100000000001</c:v>
                </c:pt>
                <c:pt idx="165">
                  <c:v>5.3885800000000001</c:v>
                </c:pt>
                <c:pt idx="166">
                  <c:v>5.4206599999999998</c:v>
                </c:pt>
                <c:pt idx="167">
                  <c:v>5.4527299999999999</c:v>
                </c:pt>
                <c:pt idx="168">
                  <c:v>5.4848100000000004</c:v>
                </c:pt>
                <c:pt idx="169">
                  <c:v>5.5168799999999996</c:v>
                </c:pt>
                <c:pt idx="170">
                  <c:v>5.5489600000000001</c:v>
                </c:pt>
                <c:pt idx="171">
                  <c:v>5.5810300000000002</c:v>
                </c:pt>
                <c:pt idx="172">
                  <c:v>5.6131099999999998</c:v>
                </c:pt>
                <c:pt idx="173">
                  <c:v>5.6451799999999999</c:v>
                </c:pt>
                <c:pt idx="174">
                  <c:v>5.6772600000000004</c:v>
                </c:pt>
                <c:pt idx="175">
                  <c:v>5.7093299999999996</c:v>
                </c:pt>
                <c:pt idx="176">
                  <c:v>5.7414100000000001</c:v>
                </c:pt>
                <c:pt idx="177">
                  <c:v>5.7734800000000002</c:v>
                </c:pt>
                <c:pt idx="178">
                  <c:v>5.8055599999999998</c:v>
                </c:pt>
                <c:pt idx="179">
                  <c:v>5.8376299999999999</c:v>
                </c:pt>
                <c:pt idx="180">
                  <c:v>5.8697100000000004</c:v>
                </c:pt>
                <c:pt idx="181">
                  <c:v>5.9017799999999996</c:v>
                </c:pt>
                <c:pt idx="182">
                  <c:v>5.9338600000000001</c:v>
                </c:pt>
                <c:pt idx="183">
                  <c:v>5.9659300000000002</c:v>
                </c:pt>
                <c:pt idx="184">
                  <c:v>5.9980099999999998</c:v>
                </c:pt>
                <c:pt idx="185">
                  <c:v>6.0300799999999999</c:v>
                </c:pt>
                <c:pt idx="186">
                  <c:v>6.0621499999999999</c:v>
                </c:pt>
                <c:pt idx="187">
                  <c:v>6.0942299999999996</c:v>
                </c:pt>
                <c:pt idx="188">
                  <c:v>6.1262999999999996</c:v>
                </c:pt>
                <c:pt idx="189">
                  <c:v>6.1583800000000002</c:v>
                </c:pt>
                <c:pt idx="190">
                  <c:v>6.1904500000000002</c:v>
                </c:pt>
                <c:pt idx="191">
                  <c:v>6.2225299999999999</c:v>
                </c:pt>
                <c:pt idx="192">
                  <c:v>6.2545999999999999</c:v>
                </c:pt>
                <c:pt idx="193">
                  <c:v>6.2866799999999996</c:v>
                </c:pt>
                <c:pt idx="194">
                  <c:v>6.3187499999999996</c:v>
                </c:pt>
                <c:pt idx="195">
                  <c:v>6.3508300000000002</c:v>
                </c:pt>
                <c:pt idx="196">
                  <c:v>6.3829000000000002</c:v>
                </c:pt>
                <c:pt idx="197">
                  <c:v>6.4149799999999999</c:v>
                </c:pt>
                <c:pt idx="198">
                  <c:v>6.4470499999999999</c:v>
                </c:pt>
                <c:pt idx="199">
                  <c:v>6.4791299999999996</c:v>
                </c:pt>
              </c:numCache>
            </c:numRef>
          </c:xVal>
          <c:yVal>
            <c:numRef>
              <c:f>'ITER time-resolved'!$I$3:$I$202</c:f>
              <c:numCache>
                <c:formatCode>0.00E+00</c:formatCode>
                <c:ptCount val="200"/>
                <c:pt idx="0">
                  <c:v>1.2180799999999999E-16</c:v>
                </c:pt>
                <c:pt idx="1">
                  <c:v>1.9072699999999998E-8</c:v>
                </c:pt>
                <c:pt idx="2">
                  <c:v>9.8910299999999994E-5</c:v>
                </c:pt>
                <c:pt idx="3" formatCode="General">
                  <c:v>9.1221400000000008E-3</c:v>
                </c:pt>
                <c:pt idx="4" formatCode="General">
                  <c:v>0.127772</c:v>
                </c:pt>
                <c:pt idx="5" formatCode="General">
                  <c:v>0.66278499999999996</c:v>
                </c:pt>
                <c:pt idx="6" formatCode="General">
                  <c:v>1.94421</c:v>
                </c:pt>
                <c:pt idx="7" formatCode="General">
                  <c:v>4.0245300000000004</c:v>
                </c:pt>
                <c:pt idx="8" formatCode="General">
                  <c:v>6.6592200000000004</c:v>
                </c:pt>
                <c:pt idx="9" formatCode="General">
                  <c:v>9.4876199999999997</c:v>
                </c:pt>
                <c:pt idx="10" formatCode="General">
                  <c:v>12.192399999999999</c:v>
                </c:pt>
                <c:pt idx="11" formatCode="General">
                  <c:v>14.5654</c:v>
                </c:pt>
                <c:pt idx="12" formatCode="General">
                  <c:v>16.505600000000001</c:v>
                </c:pt>
                <c:pt idx="13" formatCode="General">
                  <c:v>17.991499999999998</c:v>
                </c:pt>
                <c:pt idx="14" formatCode="General">
                  <c:v>19.05</c:v>
                </c:pt>
                <c:pt idx="15" formatCode="General">
                  <c:v>19.732500000000002</c:v>
                </c:pt>
                <c:pt idx="16" formatCode="General">
                  <c:v>20.1389</c:v>
                </c:pt>
                <c:pt idx="17" formatCode="General">
                  <c:v>20.451899999999998</c:v>
                </c:pt>
                <c:pt idx="18" formatCode="General">
                  <c:v>20.5078</c:v>
                </c:pt>
                <c:pt idx="19" formatCode="General">
                  <c:v>20.3645</c:v>
                </c:pt>
                <c:pt idx="20" formatCode="General">
                  <c:v>20.070699999999999</c:v>
                </c:pt>
                <c:pt idx="21" formatCode="General">
                  <c:v>19.666</c:v>
                </c:pt>
                <c:pt idx="22" formatCode="General">
                  <c:v>19.182200000000002</c:v>
                </c:pt>
                <c:pt idx="23" formatCode="General">
                  <c:v>18.644500000000001</c:v>
                </c:pt>
                <c:pt idx="24" formatCode="General">
                  <c:v>18.072299999999998</c:v>
                </c:pt>
                <c:pt idx="25" formatCode="General">
                  <c:v>17.480699999999999</c:v>
                </c:pt>
                <c:pt idx="26" formatCode="General">
                  <c:v>16.889199999999999</c:v>
                </c:pt>
                <c:pt idx="27" formatCode="General">
                  <c:v>16.305700000000002</c:v>
                </c:pt>
                <c:pt idx="28" formatCode="General">
                  <c:v>15.7247</c:v>
                </c:pt>
                <c:pt idx="29" formatCode="General">
                  <c:v>15.1518</c:v>
                </c:pt>
                <c:pt idx="30" formatCode="General">
                  <c:v>14.5915</c:v>
                </c:pt>
                <c:pt idx="31" formatCode="General">
                  <c:v>14.0466</c:v>
                </c:pt>
                <c:pt idx="32" formatCode="General">
                  <c:v>13.5192</c:v>
                </c:pt>
                <c:pt idx="33" formatCode="General">
                  <c:v>13.0106</c:v>
                </c:pt>
                <c:pt idx="34" formatCode="General">
                  <c:v>12.5213</c:v>
                </c:pt>
                <c:pt idx="35" formatCode="General">
                  <c:v>12.0518</c:v>
                </c:pt>
                <c:pt idx="36" formatCode="General">
                  <c:v>11.602</c:v>
                </c:pt>
                <c:pt idx="37" formatCode="General">
                  <c:v>11.1715</c:v>
                </c:pt>
                <c:pt idx="38" formatCode="General">
                  <c:v>10.7601</c:v>
                </c:pt>
                <c:pt idx="39" formatCode="General">
                  <c:v>10.367000000000001</c:v>
                </c:pt>
                <c:pt idx="40" formatCode="General">
                  <c:v>9.9918099999999992</c:v>
                </c:pt>
                <c:pt idx="41" formatCode="General">
                  <c:v>9.63368</c:v>
                </c:pt>
                <c:pt idx="42" formatCode="General">
                  <c:v>9.2919499999999999</c:v>
                </c:pt>
                <c:pt idx="43" formatCode="General">
                  <c:v>8.9659099999999992</c:v>
                </c:pt>
                <c:pt idx="44" formatCode="General">
                  <c:v>8.6548099999999994</c:v>
                </c:pt>
                <c:pt idx="45" formatCode="General">
                  <c:v>8.3579600000000003</c:v>
                </c:pt>
                <c:pt idx="46" formatCode="General">
                  <c:v>8.0746599999999997</c:v>
                </c:pt>
                <c:pt idx="47" formatCode="General">
                  <c:v>7.8042299999999996</c:v>
                </c:pt>
                <c:pt idx="48" formatCode="General">
                  <c:v>7.5460200000000004</c:v>
                </c:pt>
                <c:pt idx="49" formatCode="General">
                  <c:v>7.2994000000000003</c:v>
                </c:pt>
                <c:pt idx="50" formatCode="General">
                  <c:v>7.0637800000000004</c:v>
                </c:pt>
                <c:pt idx="51" formatCode="General">
                  <c:v>6.8385899999999999</c:v>
                </c:pt>
                <c:pt idx="52" formatCode="General">
                  <c:v>6.6233000000000004</c:v>
                </c:pt>
                <c:pt idx="53" formatCode="General">
                  <c:v>6.41737</c:v>
                </c:pt>
                <c:pt idx="54" formatCode="General">
                  <c:v>6.2203299999999997</c:v>
                </c:pt>
                <c:pt idx="55" formatCode="General">
                  <c:v>6.0317299999999996</c:v>
                </c:pt>
                <c:pt idx="56" formatCode="General">
                  <c:v>5.8511100000000003</c:v>
                </c:pt>
                <c:pt idx="57" formatCode="General">
                  <c:v>5.67807</c:v>
                </c:pt>
                <c:pt idx="58" formatCode="General">
                  <c:v>5.5122299999999997</c:v>
                </c:pt>
                <c:pt idx="59" formatCode="General">
                  <c:v>5.3532000000000002</c:v>
                </c:pt>
                <c:pt idx="60" formatCode="General">
                  <c:v>5.2006600000000001</c:v>
                </c:pt>
                <c:pt idx="61" formatCode="General">
                  <c:v>5.0542699999999998</c:v>
                </c:pt>
                <c:pt idx="62" formatCode="General">
                  <c:v>4.9137300000000002</c:v>
                </c:pt>
                <c:pt idx="63" formatCode="General">
                  <c:v>4.7787300000000004</c:v>
                </c:pt>
                <c:pt idx="64" formatCode="General">
                  <c:v>4.6490200000000002</c:v>
                </c:pt>
                <c:pt idx="65" formatCode="General">
                  <c:v>4.52433</c:v>
                </c:pt>
                <c:pt idx="66" formatCode="General">
                  <c:v>4.4044100000000004</c:v>
                </c:pt>
                <c:pt idx="67" formatCode="General">
                  <c:v>4.28904</c:v>
                </c:pt>
                <c:pt idx="68" formatCode="General">
                  <c:v>4.1780099999999996</c:v>
                </c:pt>
                <c:pt idx="69" formatCode="General">
                  <c:v>4.0710899999999999</c:v>
                </c:pt>
                <c:pt idx="70" formatCode="General">
                  <c:v>3.9681000000000002</c:v>
                </c:pt>
                <c:pt idx="71" formatCode="General">
                  <c:v>3.8688600000000002</c:v>
                </c:pt>
                <c:pt idx="72" formatCode="General">
                  <c:v>3.7732000000000001</c:v>
                </c:pt>
                <c:pt idx="73" formatCode="General">
                  <c:v>3.6809400000000001</c:v>
                </c:pt>
                <c:pt idx="74" formatCode="General">
                  <c:v>3.5919400000000001</c:v>
                </c:pt>
                <c:pt idx="75" formatCode="General">
                  <c:v>3.50604</c:v>
                </c:pt>
                <c:pt idx="76" formatCode="General">
                  <c:v>3.4231199999999999</c:v>
                </c:pt>
                <c:pt idx="77" formatCode="General">
                  <c:v>3.3440500000000002</c:v>
                </c:pt>
                <c:pt idx="78" formatCode="General">
                  <c:v>3.2677999999999998</c:v>
                </c:pt>
                <c:pt idx="79" formatCode="General">
                  <c:v>3.1940499999999998</c:v>
                </c:pt>
                <c:pt idx="80" formatCode="General">
                  <c:v>3.12269</c:v>
                </c:pt>
                <c:pt idx="81" formatCode="General">
                  <c:v>3.05362</c:v>
                </c:pt>
                <c:pt idx="82" formatCode="General">
                  <c:v>2.9867499999999998</c:v>
                </c:pt>
                <c:pt idx="83" formatCode="General">
                  <c:v>2.9219900000000001</c:v>
                </c:pt>
                <c:pt idx="84" formatCode="General">
                  <c:v>2.8592599999999999</c:v>
                </c:pt>
                <c:pt idx="85" formatCode="General">
                  <c:v>2.7984800000000001</c:v>
                </c:pt>
                <c:pt idx="86" formatCode="General">
                  <c:v>2.73956</c:v>
                </c:pt>
                <c:pt idx="87" formatCode="General">
                  <c:v>2.6824400000000002</c:v>
                </c:pt>
                <c:pt idx="88" formatCode="General">
                  <c:v>2.6270500000000001</c:v>
                </c:pt>
                <c:pt idx="89" formatCode="General">
                  <c:v>2.5733100000000002</c:v>
                </c:pt>
                <c:pt idx="90" formatCode="General">
                  <c:v>2.5211700000000001</c:v>
                </c:pt>
                <c:pt idx="91" formatCode="General">
                  <c:v>2.4705699999999999</c:v>
                </c:pt>
                <c:pt idx="92" formatCode="General">
                  <c:v>2.42143</c:v>
                </c:pt>
                <c:pt idx="93" formatCode="General">
                  <c:v>2.3737200000000001</c:v>
                </c:pt>
                <c:pt idx="94" formatCode="General">
                  <c:v>2.3273799999999998</c:v>
                </c:pt>
                <c:pt idx="95" formatCode="General">
                  <c:v>2.2823600000000002</c:v>
                </c:pt>
                <c:pt idx="96" formatCode="General">
                  <c:v>2.2385999999999999</c:v>
                </c:pt>
                <c:pt idx="97" formatCode="General">
                  <c:v>2.1960700000000002</c:v>
                </c:pt>
                <c:pt idx="98" formatCode="General">
                  <c:v>2.1547100000000001</c:v>
                </c:pt>
                <c:pt idx="99" formatCode="General">
                  <c:v>2.1145</c:v>
                </c:pt>
                <c:pt idx="100" formatCode="General">
                  <c:v>2.0753699999999999</c:v>
                </c:pt>
                <c:pt idx="101" formatCode="General">
                  <c:v>2.0373100000000002</c:v>
                </c:pt>
                <c:pt idx="102" formatCode="General">
                  <c:v>2.00027</c:v>
                </c:pt>
                <c:pt idx="103" formatCode="General">
                  <c:v>1.96421</c:v>
                </c:pt>
                <c:pt idx="104" formatCode="General">
                  <c:v>1.9291</c:v>
                </c:pt>
                <c:pt idx="105" formatCode="General">
                  <c:v>1.8949100000000001</c:v>
                </c:pt>
                <c:pt idx="106" formatCode="General">
                  <c:v>1.86161</c:v>
                </c:pt>
                <c:pt idx="107" formatCode="General">
                  <c:v>1.8291599999999999</c:v>
                </c:pt>
                <c:pt idx="108" formatCode="General">
                  <c:v>1.7975399999999999</c:v>
                </c:pt>
                <c:pt idx="109" formatCode="General">
                  <c:v>1.7667299999999999</c:v>
                </c:pt>
                <c:pt idx="110" formatCode="General">
                  <c:v>1.7366900000000001</c:v>
                </c:pt>
                <c:pt idx="111" formatCode="General">
                  <c:v>1.7074</c:v>
                </c:pt>
                <c:pt idx="112" formatCode="General">
                  <c:v>1.67883</c:v>
                </c:pt>
                <c:pt idx="113" formatCode="General">
                  <c:v>1.65097</c:v>
                </c:pt>
                <c:pt idx="114" formatCode="General">
                  <c:v>1.62378</c:v>
                </c:pt>
                <c:pt idx="115" formatCode="General">
                  <c:v>1.5972500000000001</c:v>
                </c:pt>
                <c:pt idx="116" formatCode="General">
                  <c:v>1.5713600000000001</c:v>
                </c:pt>
                <c:pt idx="117" formatCode="General">
                  <c:v>1.54609</c:v>
                </c:pt>
                <c:pt idx="118" formatCode="General">
                  <c:v>1.5214099999999999</c:v>
                </c:pt>
                <c:pt idx="119" formatCode="General">
                  <c:v>1.49732</c:v>
                </c:pt>
                <c:pt idx="120" formatCode="General">
                  <c:v>1.4737800000000001</c:v>
                </c:pt>
                <c:pt idx="121" formatCode="General">
                  <c:v>1.45079</c:v>
                </c:pt>
                <c:pt idx="122" formatCode="General">
                  <c:v>1.4283300000000001</c:v>
                </c:pt>
                <c:pt idx="123" formatCode="General">
                  <c:v>1.40638</c:v>
                </c:pt>
                <c:pt idx="124" formatCode="General">
                  <c:v>1.38493</c:v>
                </c:pt>
                <c:pt idx="125" formatCode="General">
                  <c:v>1.36395</c:v>
                </c:pt>
                <c:pt idx="126" formatCode="General">
                  <c:v>1.34345</c:v>
                </c:pt>
                <c:pt idx="127" formatCode="General">
                  <c:v>1.3233999999999999</c:v>
                </c:pt>
                <c:pt idx="128" formatCode="General">
                  <c:v>1.30379</c:v>
                </c:pt>
                <c:pt idx="129" formatCode="General">
                  <c:v>1.28461</c:v>
                </c:pt>
                <c:pt idx="130" formatCode="General">
                  <c:v>1.2658499999999999</c:v>
                </c:pt>
                <c:pt idx="131" formatCode="General">
                  <c:v>1.24749</c:v>
                </c:pt>
                <c:pt idx="132" formatCode="General">
                  <c:v>1.2295199999999999</c:v>
                </c:pt>
                <c:pt idx="133" formatCode="General">
                  <c:v>1.21194</c:v>
                </c:pt>
                <c:pt idx="134" formatCode="General">
                  <c:v>1.1947300000000001</c:v>
                </c:pt>
                <c:pt idx="135" formatCode="General">
                  <c:v>1.17787</c:v>
                </c:pt>
                <c:pt idx="136" formatCode="General">
                  <c:v>1.16137</c:v>
                </c:pt>
                <c:pt idx="137" formatCode="General">
                  <c:v>1.1452100000000001</c:v>
                </c:pt>
                <c:pt idx="138" formatCode="General">
                  <c:v>1.1293899999999999</c:v>
                </c:pt>
                <c:pt idx="139" formatCode="General">
                  <c:v>1.11388</c:v>
                </c:pt>
                <c:pt idx="140" formatCode="General">
                  <c:v>1.0986899999999999</c:v>
                </c:pt>
                <c:pt idx="141" formatCode="General">
                  <c:v>1.0838099999999999</c:v>
                </c:pt>
                <c:pt idx="142" formatCode="General">
                  <c:v>1.0692200000000001</c:v>
                </c:pt>
                <c:pt idx="143" formatCode="General">
                  <c:v>1.0549299999999999</c:v>
                </c:pt>
                <c:pt idx="144" formatCode="General">
                  <c:v>1.0409200000000001</c:v>
                </c:pt>
                <c:pt idx="145" formatCode="General">
                  <c:v>1.02718</c:v>
                </c:pt>
                <c:pt idx="146" formatCode="General">
                  <c:v>1.0137100000000001</c:v>
                </c:pt>
                <c:pt idx="147" formatCode="General">
                  <c:v>1.0004999999999999</c:v>
                </c:pt>
                <c:pt idx="148" formatCode="General">
                  <c:v>0.98754799999999998</c:v>
                </c:pt>
                <c:pt idx="149" formatCode="General">
                  <c:v>0.97484300000000002</c:v>
                </c:pt>
                <c:pt idx="150" formatCode="General">
                  <c:v>0.96238000000000001</c:v>
                </c:pt>
                <c:pt idx="151" formatCode="General">
                  <c:v>0.95015300000000003</c:v>
                </c:pt>
                <c:pt idx="152" formatCode="General">
                  <c:v>0.93815599999999999</c:v>
                </c:pt>
                <c:pt idx="153" formatCode="General">
                  <c:v>0.92638299999999996</c:v>
                </c:pt>
                <c:pt idx="154" formatCode="General">
                  <c:v>0.914829</c:v>
                </c:pt>
                <c:pt idx="155" formatCode="General">
                  <c:v>0.90348799999999996</c:v>
                </c:pt>
                <c:pt idx="156" formatCode="General">
                  <c:v>0.89235600000000004</c:v>
                </c:pt>
                <c:pt idx="157" formatCode="General">
                  <c:v>0.88142699999999996</c:v>
                </c:pt>
                <c:pt idx="158" formatCode="General">
                  <c:v>0.87069600000000003</c:v>
                </c:pt>
                <c:pt idx="159" formatCode="General">
                  <c:v>0.86015900000000001</c:v>
                </c:pt>
                <c:pt idx="160" formatCode="General">
                  <c:v>0.84981099999999998</c:v>
                </c:pt>
                <c:pt idx="161" formatCode="General">
                  <c:v>0.83964700000000003</c:v>
                </c:pt>
                <c:pt idx="162" formatCode="General">
                  <c:v>0.82966399999999996</c:v>
                </c:pt>
                <c:pt idx="163" formatCode="General">
                  <c:v>0.81985600000000003</c:v>
                </c:pt>
                <c:pt idx="164" formatCode="General">
                  <c:v>0.81022000000000005</c:v>
                </c:pt>
                <c:pt idx="165" formatCode="General">
                  <c:v>0.80075300000000005</c:v>
                </c:pt>
                <c:pt idx="166" formatCode="General">
                  <c:v>0.79144999999999999</c:v>
                </c:pt>
                <c:pt idx="167" formatCode="General">
                  <c:v>0.78230599999999995</c:v>
                </c:pt>
                <c:pt idx="168" formatCode="General">
                  <c:v>0.77332000000000001</c:v>
                </c:pt>
                <c:pt idx="169" formatCode="General">
                  <c:v>0.764486</c:v>
                </c:pt>
                <c:pt idx="170" formatCode="General">
                  <c:v>0.75580199999999997</c:v>
                </c:pt>
                <c:pt idx="171" formatCode="General">
                  <c:v>0.74726499999999996</c:v>
                </c:pt>
                <c:pt idx="172" formatCode="General">
                  <c:v>0.73887100000000006</c:v>
                </c:pt>
                <c:pt idx="173" formatCode="General">
                  <c:v>0.73061699999999996</c:v>
                </c:pt>
                <c:pt idx="174" formatCode="General">
                  <c:v>0.722499</c:v>
                </c:pt>
                <c:pt idx="175" formatCode="General">
                  <c:v>0.71451600000000004</c:v>
                </c:pt>
                <c:pt idx="176" formatCode="General">
                  <c:v>0.70666300000000004</c:v>
                </c:pt>
                <c:pt idx="177" formatCode="General">
                  <c:v>0.69893899999999998</c:v>
                </c:pt>
                <c:pt idx="178" formatCode="General">
                  <c:v>0.69133900000000004</c:v>
                </c:pt>
                <c:pt idx="179" formatCode="General">
                  <c:v>0.683863</c:v>
                </c:pt>
                <c:pt idx="180" formatCode="General">
                  <c:v>0.67650699999999997</c:v>
                </c:pt>
                <c:pt idx="181" formatCode="General">
                  <c:v>0.66926799999999997</c:v>
                </c:pt>
                <c:pt idx="182" formatCode="General">
                  <c:v>0.66214399999999995</c:v>
                </c:pt>
                <c:pt idx="183" formatCode="General">
                  <c:v>0.65513299999999997</c:v>
                </c:pt>
                <c:pt idx="184" formatCode="General">
                  <c:v>0.64823200000000003</c:v>
                </c:pt>
                <c:pt idx="185" formatCode="General">
                  <c:v>0.64143899999999998</c:v>
                </c:pt>
                <c:pt idx="186" formatCode="General">
                  <c:v>0.63475199999999998</c:v>
                </c:pt>
                <c:pt idx="187" formatCode="General">
                  <c:v>0.62816899999999998</c:v>
                </c:pt>
                <c:pt idx="188" formatCode="General">
                  <c:v>0.62168599999999996</c:v>
                </c:pt>
                <c:pt idx="189" formatCode="General">
                  <c:v>0.61530399999999996</c:v>
                </c:pt>
                <c:pt idx="190" formatCode="General">
                  <c:v>0.60901799999999995</c:v>
                </c:pt>
                <c:pt idx="191" formatCode="General">
                  <c:v>0.60282899999999995</c:v>
                </c:pt>
                <c:pt idx="192" formatCode="General">
                  <c:v>0.59673200000000004</c:v>
                </c:pt>
                <c:pt idx="193" formatCode="General">
                  <c:v>0.59072800000000003</c:v>
                </c:pt>
                <c:pt idx="194" formatCode="General">
                  <c:v>0.58481300000000003</c:v>
                </c:pt>
                <c:pt idx="195" formatCode="General">
                  <c:v>0.578986</c:v>
                </c:pt>
                <c:pt idx="196" formatCode="General">
                  <c:v>0.573245</c:v>
                </c:pt>
                <c:pt idx="197" formatCode="General">
                  <c:v>0.56758900000000001</c:v>
                </c:pt>
                <c:pt idx="198" formatCode="General">
                  <c:v>0.56201699999999999</c:v>
                </c:pt>
                <c:pt idx="199" formatCode="General">
                  <c:v>0.55652500000000005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'FS W sputtering 167322'!$D$2</c:f>
              <c:strCache>
                <c:ptCount val="1"/>
                <c:pt idx="0">
                  <c:v>GAMMA_W_ADDL_D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'FS W sputtering 167322'!$A$3:$A$202</c:f>
              <c:numCache>
                <c:formatCode>General</c:formatCode>
                <c:ptCount val="200"/>
                <c:pt idx="0" formatCode="0.00E+00">
                  <c:v>9.7608100000000003E-2</c:v>
                </c:pt>
                <c:pt idx="1">
                  <c:v>0.13014400000000001</c:v>
                </c:pt>
                <c:pt idx="2">
                  <c:v>0.16267999999999999</c:v>
                </c:pt>
                <c:pt idx="3">
                  <c:v>0.195216</c:v>
                </c:pt>
                <c:pt idx="4">
                  <c:v>0.22775200000000001</c:v>
                </c:pt>
                <c:pt idx="5">
                  <c:v>0.26028800000000002</c:v>
                </c:pt>
                <c:pt idx="6">
                  <c:v>0.29282399999999997</c:v>
                </c:pt>
                <c:pt idx="7">
                  <c:v>0.32535999999999998</c:v>
                </c:pt>
                <c:pt idx="8">
                  <c:v>0.35789700000000002</c:v>
                </c:pt>
                <c:pt idx="9">
                  <c:v>0.39043299999999997</c:v>
                </c:pt>
                <c:pt idx="10">
                  <c:v>0.42296899999999998</c:v>
                </c:pt>
                <c:pt idx="11">
                  <c:v>0.45550499999999999</c:v>
                </c:pt>
                <c:pt idx="12">
                  <c:v>0.488041</c:v>
                </c:pt>
                <c:pt idx="13">
                  <c:v>0.52057699999999996</c:v>
                </c:pt>
                <c:pt idx="14">
                  <c:v>0.55311299999999997</c:v>
                </c:pt>
                <c:pt idx="15">
                  <c:v>0.58564899999999998</c:v>
                </c:pt>
                <c:pt idx="16">
                  <c:v>0.61818499999999998</c:v>
                </c:pt>
                <c:pt idx="17">
                  <c:v>0.65072099999999999</c:v>
                </c:pt>
                <c:pt idx="18">
                  <c:v>0.683257</c:v>
                </c:pt>
                <c:pt idx="19">
                  <c:v>0.71579300000000001</c:v>
                </c:pt>
                <c:pt idx="20">
                  <c:v>0.74832900000000002</c:v>
                </c:pt>
                <c:pt idx="21">
                  <c:v>0.78086500000000003</c:v>
                </c:pt>
                <c:pt idx="22">
                  <c:v>0.81340100000000004</c:v>
                </c:pt>
                <c:pt idx="23">
                  <c:v>0.84593700000000005</c:v>
                </c:pt>
                <c:pt idx="24">
                  <c:v>0.87847299999999995</c:v>
                </c:pt>
                <c:pt idx="25">
                  <c:v>0.91100899999999996</c:v>
                </c:pt>
                <c:pt idx="26">
                  <c:v>0.94354499999999997</c:v>
                </c:pt>
                <c:pt idx="27">
                  <c:v>0.97608099999999998</c:v>
                </c:pt>
                <c:pt idx="28">
                  <c:v>1.0086200000000001</c:v>
                </c:pt>
                <c:pt idx="29">
                  <c:v>1.04115</c:v>
                </c:pt>
                <c:pt idx="30">
                  <c:v>1.07369</c:v>
                </c:pt>
                <c:pt idx="31">
                  <c:v>1.10623</c:v>
                </c:pt>
                <c:pt idx="32">
                  <c:v>1.13876</c:v>
                </c:pt>
                <c:pt idx="33">
                  <c:v>1.1713</c:v>
                </c:pt>
                <c:pt idx="34">
                  <c:v>1.20383</c:v>
                </c:pt>
                <c:pt idx="35">
                  <c:v>1.23637</c:v>
                </c:pt>
                <c:pt idx="36">
                  <c:v>1.26891</c:v>
                </c:pt>
                <c:pt idx="37">
                  <c:v>1.3014399999999999</c:v>
                </c:pt>
                <c:pt idx="38">
                  <c:v>1.3339799999999999</c:v>
                </c:pt>
                <c:pt idx="39">
                  <c:v>1.3665099999999999</c:v>
                </c:pt>
                <c:pt idx="40">
                  <c:v>1.3990499999999999</c:v>
                </c:pt>
                <c:pt idx="41">
                  <c:v>1.4315899999999999</c:v>
                </c:pt>
                <c:pt idx="42">
                  <c:v>1.4641200000000001</c:v>
                </c:pt>
                <c:pt idx="43">
                  <c:v>1.4966600000000001</c:v>
                </c:pt>
                <c:pt idx="44">
                  <c:v>1.52919</c:v>
                </c:pt>
                <c:pt idx="45">
                  <c:v>1.5617300000000001</c:v>
                </c:pt>
                <c:pt idx="46">
                  <c:v>1.5942700000000001</c:v>
                </c:pt>
                <c:pt idx="47">
                  <c:v>1.6268</c:v>
                </c:pt>
                <c:pt idx="48">
                  <c:v>1.65934</c:v>
                </c:pt>
                <c:pt idx="49">
                  <c:v>1.69187</c:v>
                </c:pt>
                <c:pt idx="50">
                  <c:v>1.72441</c:v>
                </c:pt>
                <c:pt idx="51">
                  <c:v>1.75695</c:v>
                </c:pt>
                <c:pt idx="52">
                  <c:v>1.78948</c:v>
                </c:pt>
                <c:pt idx="53">
                  <c:v>1.82202</c:v>
                </c:pt>
                <c:pt idx="54">
                  <c:v>1.8545499999999999</c:v>
                </c:pt>
                <c:pt idx="55">
                  <c:v>1.8870899999999999</c:v>
                </c:pt>
                <c:pt idx="56">
                  <c:v>1.9196299999999999</c:v>
                </c:pt>
                <c:pt idx="57">
                  <c:v>1.9521599999999999</c:v>
                </c:pt>
                <c:pt idx="58">
                  <c:v>1.9846999999999999</c:v>
                </c:pt>
                <c:pt idx="59">
                  <c:v>2.0172400000000001</c:v>
                </c:pt>
                <c:pt idx="60">
                  <c:v>2.0497700000000001</c:v>
                </c:pt>
                <c:pt idx="61">
                  <c:v>2.0823100000000001</c:v>
                </c:pt>
                <c:pt idx="62">
                  <c:v>2.1148400000000001</c:v>
                </c:pt>
                <c:pt idx="63">
                  <c:v>2.1473800000000001</c:v>
                </c:pt>
                <c:pt idx="64">
                  <c:v>2.1799200000000001</c:v>
                </c:pt>
                <c:pt idx="65">
                  <c:v>2.21245</c:v>
                </c:pt>
                <c:pt idx="66">
                  <c:v>2.24499</c:v>
                </c:pt>
                <c:pt idx="67">
                  <c:v>2.27752</c:v>
                </c:pt>
                <c:pt idx="68">
                  <c:v>2.31006</c:v>
                </c:pt>
                <c:pt idx="69">
                  <c:v>2.3426</c:v>
                </c:pt>
                <c:pt idx="70">
                  <c:v>2.37513</c:v>
                </c:pt>
                <c:pt idx="71">
                  <c:v>2.40767</c:v>
                </c:pt>
                <c:pt idx="72">
                  <c:v>2.4401999999999999</c:v>
                </c:pt>
                <c:pt idx="73">
                  <c:v>2.4727399999999999</c:v>
                </c:pt>
                <c:pt idx="74">
                  <c:v>2.50528</c:v>
                </c:pt>
                <c:pt idx="75">
                  <c:v>2.5378099999999999</c:v>
                </c:pt>
                <c:pt idx="76">
                  <c:v>2.5703499999999999</c:v>
                </c:pt>
                <c:pt idx="77">
                  <c:v>2.6028799999999999</c:v>
                </c:pt>
                <c:pt idx="78">
                  <c:v>2.6354199999999999</c:v>
                </c:pt>
                <c:pt idx="79">
                  <c:v>2.6679599999999999</c:v>
                </c:pt>
                <c:pt idx="80">
                  <c:v>2.7004899999999998</c:v>
                </c:pt>
                <c:pt idx="81">
                  <c:v>2.7330299999999998</c:v>
                </c:pt>
                <c:pt idx="82">
                  <c:v>2.7655599999999998</c:v>
                </c:pt>
                <c:pt idx="83">
                  <c:v>2.7980999999999998</c:v>
                </c:pt>
                <c:pt idx="84">
                  <c:v>2.8306399999999998</c:v>
                </c:pt>
                <c:pt idx="85">
                  <c:v>2.8631700000000002</c:v>
                </c:pt>
                <c:pt idx="86">
                  <c:v>2.8957099999999998</c:v>
                </c:pt>
                <c:pt idx="87">
                  <c:v>2.9282400000000002</c:v>
                </c:pt>
                <c:pt idx="88">
                  <c:v>2.9607800000000002</c:v>
                </c:pt>
                <c:pt idx="89">
                  <c:v>2.9933200000000002</c:v>
                </c:pt>
                <c:pt idx="90">
                  <c:v>3.0258500000000002</c:v>
                </c:pt>
                <c:pt idx="91">
                  <c:v>3.0583900000000002</c:v>
                </c:pt>
                <c:pt idx="92">
                  <c:v>3.0909200000000001</c:v>
                </c:pt>
                <c:pt idx="93">
                  <c:v>3.1234600000000001</c:v>
                </c:pt>
                <c:pt idx="94">
                  <c:v>3.1560000000000001</c:v>
                </c:pt>
                <c:pt idx="95">
                  <c:v>3.1885300000000001</c:v>
                </c:pt>
                <c:pt idx="96">
                  <c:v>3.2210700000000001</c:v>
                </c:pt>
                <c:pt idx="97">
                  <c:v>3.2536</c:v>
                </c:pt>
                <c:pt idx="98">
                  <c:v>3.2861400000000001</c:v>
                </c:pt>
                <c:pt idx="99">
                  <c:v>3.3186800000000001</c:v>
                </c:pt>
                <c:pt idx="100">
                  <c:v>3.35121</c:v>
                </c:pt>
                <c:pt idx="101">
                  <c:v>3.38375</c:v>
                </c:pt>
                <c:pt idx="102">
                  <c:v>3.41629</c:v>
                </c:pt>
                <c:pt idx="103">
                  <c:v>3.44882</c:v>
                </c:pt>
                <c:pt idx="104">
                  <c:v>3.48136</c:v>
                </c:pt>
                <c:pt idx="105">
                  <c:v>3.51389</c:v>
                </c:pt>
                <c:pt idx="106">
                  <c:v>3.54643</c:v>
                </c:pt>
                <c:pt idx="107">
                  <c:v>3.57897</c:v>
                </c:pt>
                <c:pt idx="108">
                  <c:v>3.6114999999999999</c:v>
                </c:pt>
                <c:pt idx="109">
                  <c:v>3.6440399999999999</c:v>
                </c:pt>
                <c:pt idx="110">
                  <c:v>3.6765699999999999</c:v>
                </c:pt>
                <c:pt idx="111">
                  <c:v>3.7091099999999999</c:v>
                </c:pt>
                <c:pt idx="112">
                  <c:v>3.7416499999999999</c:v>
                </c:pt>
                <c:pt idx="113">
                  <c:v>3.7741799999999999</c:v>
                </c:pt>
                <c:pt idx="114">
                  <c:v>3.8067199999999999</c:v>
                </c:pt>
                <c:pt idx="115">
                  <c:v>3.8392499999999998</c:v>
                </c:pt>
                <c:pt idx="116">
                  <c:v>3.8717899999999998</c:v>
                </c:pt>
                <c:pt idx="117">
                  <c:v>3.9043299999999999</c:v>
                </c:pt>
                <c:pt idx="118">
                  <c:v>3.9368599999999998</c:v>
                </c:pt>
                <c:pt idx="119">
                  <c:v>3.9693999999999998</c:v>
                </c:pt>
                <c:pt idx="120">
                  <c:v>4.0019299999999998</c:v>
                </c:pt>
                <c:pt idx="121">
                  <c:v>4.0344699999999998</c:v>
                </c:pt>
                <c:pt idx="122">
                  <c:v>4.0670099999999998</c:v>
                </c:pt>
                <c:pt idx="123">
                  <c:v>4.0995400000000002</c:v>
                </c:pt>
                <c:pt idx="124">
                  <c:v>4.1320800000000002</c:v>
                </c:pt>
                <c:pt idx="125">
                  <c:v>4.1646099999999997</c:v>
                </c:pt>
                <c:pt idx="126">
                  <c:v>4.1971499999999997</c:v>
                </c:pt>
                <c:pt idx="127">
                  <c:v>4.2296899999999997</c:v>
                </c:pt>
                <c:pt idx="128">
                  <c:v>4.2622200000000001</c:v>
                </c:pt>
                <c:pt idx="129">
                  <c:v>4.2947600000000001</c:v>
                </c:pt>
                <c:pt idx="130">
                  <c:v>4.3272899999999996</c:v>
                </c:pt>
                <c:pt idx="131">
                  <c:v>4.3598299999999997</c:v>
                </c:pt>
                <c:pt idx="132">
                  <c:v>4.3923699999999997</c:v>
                </c:pt>
                <c:pt idx="133">
                  <c:v>4.4249000000000001</c:v>
                </c:pt>
                <c:pt idx="134">
                  <c:v>4.4574400000000001</c:v>
                </c:pt>
                <c:pt idx="135">
                  <c:v>4.4899699999999996</c:v>
                </c:pt>
                <c:pt idx="136">
                  <c:v>4.5225099999999996</c:v>
                </c:pt>
                <c:pt idx="137">
                  <c:v>4.5550499999999996</c:v>
                </c:pt>
                <c:pt idx="138">
                  <c:v>4.58758</c:v>
                </c:pt>
                <c:pt idx="139">
                  <c:v>4.62012</c:v>
                </c:pt>
                <c:pt idx="140">
                  <c:v>4.6526500000000004</c:v>
                </c:pt>
                <c:pt idx="141">
                  <c:v>4.6851900000000004</c:v>
                </c:pt>
                <c:pt idx="142">
                  <c:v>4.7177300000000004</c:v>
                </c:pt>
                <c:pt idx="143">
                  <c:v>4.7502599999999999</c:v>
                </c:pt>
                <c:pt idx="144">
                  <c:v>4.7827999999999999</c:v>
                </c:pt>
                <c:pt idx="145">
                  <c:v>4.81534</c:v>
                </c:pt>
                <c:pt idx="146">
                  <c:v>4.8478700000000003</c:v>
                </c:pt>
                <c:pt idx="147">
                  <c:v>4.8804100000000004</c:v>
                </c:pt>
                <c:pt idx="148">
                  <c:v>4.9129399999999999</c:v>
                </c:pt>
                <c:pt idx="149">
                  <c:v>4.9454799999999999</c:v>
                </c:pt>
                <c:pt idx="150">
                  <c:v>4.9780199999999999</c:v>
                </c:pt>
                <c:pt idx="151">
                  <c:v>5.0105500000000003</c:v>
                </c:pt>
                <c:pt idx="152">
                  <c:v>5.0430900000000003</c:v>
                </c:pt>
                <c:pt idx="153">
                  <c:v>5.0756199999999998</c:v>
                </c:pt>
                <c:pt idx="154">
                  <c:v>5.1081599999999998</c:v>
                </c:pt>
                <c:pt idx="155">
                  <c:v>5.1406999999999998</c:v>
                </c:pt>
                <c:pt idx="156">
                  <c:v>5.1732300000000002</c:v>
                </c:pt>
                <c:pt idx="157">
                  <c:v>5.2057700000000002</c:v>
                </c:pt>
                <c:pt idx="158">
                  <c:v>5.2382999999999997</c:v>
                </c:pt>
                <c:pt idx="159">
                  <c:v>5.2708399999999997</c:v>
                </c:pt>
                <c:pt idx="160">
                  <c:v>5.3033799999999998</c:v>
                </c:pt>
                <c:pt idx="161">
                  <c:v>5.3359100000000002</c:v>
                </c:pt>
                <c:pt idx="162">
                  <c:v>5.3684500000000002</c:v>
                </c:pt>
                <c:pt idx="163">
                  <c:v>5.4009799999999997</c:v>
                </c:pt>
                <c:pt idx="164">
                  <c:v>5.4335199999999997</c:v>
                </c:pt>
                <c:pt idx="165">
                  <c:v>5.4660599999999997</c:v>
                </c:pt>
                <c:pt idx="166">
                  <c:v>5.4985900000000001</c:v>
                </c:pt>
                <c:pt idx="167">
                  <c:v>5.5311300000000001</c:v>
                </c:pt>
                <c:pt idx="168">
                  <c:v>5.5636599999999996</c:v>
                </c:pt>
                <c:pt idx="169">
                  <c:v>5.5961999999999996</c:v>
                </c:pt>
                <c:pt idx="170">
                  <c:v>5.6287399999999996</c:v>
                </c:pt>
                <c:pt idx="171">
                  <c:v>5.66127</c:v>
                </c:pt>
                <c:pt idx="172">
                  <c:v>5.69381</c:v>
                </c:pt>
                <c:pt idx="173">
                  <c:v>5.7263400000000004</c:v>
                </c:pt>
                <c:pt idx="174">
                  <c:v>5.7588800000000004</c:v>
                </c:pt>
                <c:pt idx="175">
                  <c:v>5.7914199999999996</c:v>
                </c:pt>
                <c:pt idx="176">
                  <c:v>5.82395</c:v>
                </c:pt>
                <c:pt idx="177">
                  <c:v>5.85649</c:v>
                </c:pt>
                <c:pt idx="178">
                  <c:v>5.88903</c:v>
                </c:pt>
                <c:pt idx="179">
                  <c:v>5.9215600000000004</c:v>
                </c:pt>
                <c:pt idx="180">
                  <c:v>5.9541000000000004</c:v>
                </c:pt>
                <c:pt idx="181">
                  <c:v>5.9866299999999999</c:v>
                </c:pt>
                <c:pt idx="182">
                  <c:v>6.0191699999999999</c:v>
                </c:pt>
                <c:pt idx="183">
                  <c:v>6.0517099999999999</c:v>
                </c:pt>
                <c:pt idx="184">
                  <c:v>6.0842400000000003</c:v>
                </c:pt>
                <c:pt idx="185">
                  <c:v>6.1167800000000003</c:v>
                </c:pt>
                <c:pt idx="186">
                  <c:v>6.1493099999999998</c:v>
                </c:pt>
                <c:pt idx="187">
                  <c:v>6.1818499999999998</c:v>
                </c:pt>
                <c:pt idx="188">
                  <c:v>6.2143899999999999</c:v>
                </c:pt>
                <c:pt idx="189">
                  <c:v>6.2469200000000003</c:v>
                </c:pt>
                <c:pt idx="190">
                  <c:v>6.2794600000000003</c:v>
                </c:pt>
                <c:pt idx="191">
                  <c:v>6.3119899999999998</c:v>
                </c:pt>
                <c:pt idx="192">
                  <c:v>6.3445299999999998</c:v>
                </c:pt>
                <c:pt idx="193">
                  <c:v>6.3770699999999998</c:v>
                </c:pt>
                <c:pt idx="194">
                  <c:v>6.4096000000000002</c:v>
                </c:pt>
                <c:pt idx="195">
                  <c:v>6.4421400000000002</c:v>
                </c:pt>
                <c:pt idx="196">
                  <c:v>6.4746699999999997</c:v>
                </c:pt>
                <c:pt idx="197">
                  <c:v>6.5072099999999997</c:v>
                </c:pt>
                <c:pt idx="198">
                  <c:v>6.5397499999999997</c:v>
                </c:pt>
                <c:pt idx="199">
                  <c:v>6.5722800000000001</c:v>
                </c:pt>
              </c:numCache>
            </c:numRef>
          </c:xVal>
          <c:yVal>
            <c:numRef>
              <c:f>'FS W sputtering 167322'!$D$3:$D$202</c:f>
              <c:numCache>
                <c:formatCode>0.00E+00</c:formatCode>
                <c:ptCount val="200"/>
              </c:numCache>
            </c:numRef>
          </c:yVal>
          <c:smooth val="0"/>
        </c:ser>
        <c:ser>
          <c:idx val="3"/>
          <c:order val="3"/>
          <c:tx>
            <c:strRef>
              <c:f>'ITER time-resolved'!$J$2</c:f>
              <c:strCache>
                <c:ptCount val="1"/>
                <c:pt idx="0">
                  <c:v>FS_Be</c:v>
                </c:pt>
              </c:strCache>
            </c:strRef>
          </c:tx>
          <c:spPr>
            <a:ln cap="sq">
              <a:solidFill>
                <a:srgbClr val="00B050"/>
              </a:solidFill>
              <a:prstDash val="sysDot"/>
              <a:miter lim="800000"/>
            </a:ln>
          </c:spPr>
          <c:marker>
            <c:symbol val="none"/>
          </c:marker>
          <c:xVal>
            <c:numRef>
              <c:f>'ITER time-resolved'!$G$3:$G$202</c:f>
              <c:numCache>
                <c:formatCode>0.00E+00</c:formatCode>
                <c:ptCount val="200"/>
                <c:pt idx="0">
                  <c:v>9.6224699999999996E-2</c:v>
                </c:pt>
                <c:pt idx="1">
                  <c:v>0.1283</c:v>
                </c:pt>
                <c:pt idx="2">
                  <c:v>0.16037399999999999</c:v>
                </c:pt>
                <c:pt idx="3">
                  <c:v>0.19244900000000001</c:v>
                </c:pt>
                <c:pt idx="4">
                  <c:v>0.224524</c:v>
                </c:pt>
                <c:pt idx="5">
                  <c:v>0.25659900000000002</c:v>
                </c:pt>
                <c:pt idx="6">
                  <c:v>0.28867399999999999</c:v>
                </c:pt>
                <c:pt idx="7">
                  <c:v>0.32074900000000001</c:v>
                </c:pt>
                <c:pt idx="8">
                  <c:v>0.35282400000000003</c:v>
                </c:pt>
                <c:pt idx="9">
                  <c:v>0.38489899999999999</c:v>
                </c:pt>
                <c:pt idx="10">
                  <c:v>0.41697400000000001</c:v>
                </c:pt>
                <c:pt idx="11">
                  <c:v>0.449048</c:v>
                </c:pt>
                <c:pt idx="12">
                  <c:v>0.48112300000000002</c:v>
                </c:pt>
                <c:pt idx="13">
                  <c:v>0.51319800000000004</c:v>
                </c:pt>
                <c:pt idx="14">
                  <c:v>0.54527300000000001</c:v>
                </c:pt>
                <c:pt idx="15">
                  <c:v>0.57734799999999997</c:v>
                </c:pt>
                <c:pt idx="16">
                  <c:v>0.60942300000000005</c:v>
                </c:pt>
                <c:pt idx="17">
                  <c:v>0.64149800000000001</c:v>
                </c:pt>
                <c:pt idx="18">
                  <c:v>0.67357299999999998</c:v>
                </c:pt>
                <c:pt idx="19">
                  <c:v>0.70564800000000005</c:v>
                </c:pt>
                <c:pt idx="20">
                  <c:v>0.73772300000000002</c:v>
                </c:pt>
                <c:pt idx="21">
                  <c:v>0.76979699999999995</c:v>
                </c:pt>
                <c:pt idx="22">
                  <c:v>0.80187200000000003</c:v>
                </c:pt>
                <c:pt idx="23">
                  <c:v>0.83394699999999999</c:v>
                </c:pt>
                <c:pt idx="24">
                  <c:v>0.86602199999999996</c:v>
                </c:pt>
                <c:pt idx="25">
                  <c:v>0.89809700000000003</c:v>
                </c:pt>
                <c:pt idx="26">
                  <c:v>0.930172</c:v>
                </c:pt>
                <c:pt idx="27">
                  <c:v>0.96224699999999996</c:v>
                </c:pt>
                <c:pt idx="28">
                  <c:v>0.99432200000000004</c:v>
                </c:pt>
                <c:pt idx="29">
                  <c:v>1.0264</c:v>
                </c:pt>
                <c:pt idx="30">
                  <c:v>1.05847</c:v>
                </c:pt>
                <c:pt idx="31">
                  <c:v>1.0905499999999999</c:v>
                </c:pt>
                <c:pt idx="32">
                  <c:v>1.12262</c:v>
                </c:pt>
                <c:pt idx="33">
                  <c:v>1.1547000000000001</c:v>
                </c:pt>
                <c:pt idx="34">
                  <c:v>1.1867700000000001</c:v>
                </c:pt>
                <c:pt idx="35">
                  <c:v>1.21885</c:v>
                </c:pt>
                <c:pt idx="36">
                  <c:v>1.25092</c:v>
                </c:pt>
                <c:pt idx="37">
                  <c:v>1.2829999999999999</c:v>
                </c:pt>
                <c:pt idx="38">
                  <c:v>1.31507</c:v>
                </c:pt>
                <c:pt idx="39">
                  <c:v>1.3471500000000001</c:v>
                </c:pt>
                <c:pt idx="40">
                  <c:v>1.3792199999999999</c:v>
                </c:pt>
                <c:pt idx="41">
                  <c:v>1.4113</c:v>
                </c:pt>
                <c:pt idx="42">
                  <c:v>1.44337</c:v>
                </c:pt>
                <c:pt idx="43">
                  <c:v>1.4754499999999999</c:v>
                </c:pt>
                <c:pt idx="44">
                  <c:v>1.50752</c:v>
                </c:pt>
                <c:pt idx="45">
                  <c:v>1.53959</c:v>
                </c:pt>
                <c:pt idx="46">
                  <c:v>1.5716699999999999</c:v>
                </c:pt>
                <c:pt idx="47">
                  <c:v>1.6037399999999999</c:v>
                </c:pt>
                <c:pt idx="48">
                  <c:v>1.6358200000000001</c:v>
                </c:pt>
                <c:pt idx="49">
                  <c:v>1.6678900000000001</c:v>
                </c:pt>
                <c:pt idx="50">
                  <c:v>1.69997</c:v>
                </c:pt>
                <c:pt idx="51">
                  <c:v>1.73204</c:v>
                </c:pt>
                <c:pt idx="52">
                  <c:v>1.7641199999999999</c:v>
                </c:pt>
                <c:pt idx="53">
                  <c:v>1.79619</c:v>
                </c:pt>
                <c:pt idx="54">
                  <c:v>1.8282700000000001</c:v>
                </c:pt>
                <c:pt idx="55">
                  <c:v>1.8603400000000001</c:v>
                </c:pt>
                <c:pt idx="56">
                  <c:v>1.89242</c:v>
                </c:pt>
                <c:pt idx="57">
                  <c:v>1.92449</c:v>
                </c:pt>
                <c:pt idx="58">
                  <c:v>1.9565699999999999</c:v>
                </c:pt>
                <c:pt idx="59">
                  <c:v>1.98864</c:v>
                </c:pt>
                <c:pt idx="60">
                  <c:v>2.0207199999999998</c:v>
                </c:pt>
                <c:pt idx="61">
                  <c:v>2.0527899999999999</c:v>
                </c:pt>
                <c:pt idx="62">
                  <c:v>2.08487</c:v>
                </c:pt>
                <c:pt idx="63">
                  <c:v>2.11694</c:v>
                </c:pt>
                <c:pt idx="64">
                  <c:v>2.1490200000000002</c:v>
                </c:pt>
                <c:pt idx="65">
                  <c:v>2.1810900000000002</c:v>
                </c:pt>
                <c:pt idx="66">
                  <c:v>2.2131699999999999</c:v>
                </c:pt>
                <c:pt idx="67">
                  <c:v>2.2452399999999999</c:v>
                </c:pt>
                <c:pt idx="68">
                  <c:v>2.27732</c:v>
                </c:pt>
                <c:pt idx="69">
                  <c:v>2.3093900000000001</c:v>
                </c:pt>
                <c:pt idx="70">
                  <c:v>2.3414700000000002</c:v>
                </c:pt>
                <c:pt idx="71">
                  <c:v>2.3735400000000002</c:v>
                </c:pt>
                <c:pt idx="72">
                  <c:v>2.4056199999999999</c:v>
                </c:pt>
                <c:pt idx="73">
                  <c:v>2.4376899999999999</c:v>
                </c:pt>
                <c:pt idx="74">
                  <c:v>2.46977</c:v>
                </c:pt>
                <c:pt idx="75">
                  <c:v>2.5018400000000001</c:v>
                </c:pt>
                <c:pt idx="76">
                  <c:v>2.5339200000000002</c:v>
                </c:pt>
                <c:pt idx="77">
                  <c:v>2.5659900000000002</c:v>
                </c:pt>
                <c:pt idx="78">
                  <c:v>2.5980699999999999</c:v>
                </c:pt>
                <c:pt idx="79">
                  <c:v>2.6301399999999999</c:v>
                </c:pt>
                <c:pt idx="80">
                  <c:v>2.66222</c:v>
                </c:pt>
                <c:pt idx="81">
                  <c:v>2.6942900000000001</c:v>
                </c:pt>
                <c:pt idx="82">
                  <c:v>2.7263700000000002</c:v>
                </c:pt>
                <c:pt idx="83">
                  <c:v>2.7584399999999998</c:v>
                </c:pt>
                <c:pt idx="84">
                  <c:v>2.7905199999999999</c:v>
                </c:pt>
                <c:pt idx="85">
                  <c:v>2.8225899999999999</c:v>
                </c:pt>
                <c:pt idx="86">
                  <c:v>2.85467</c:v>
                </c:pt>
                <c:pt idx="87">
                  <c:v>2.8867400000000001</c:v>
                </c:pt>
                <c:pt idx="88">
                  <c:v>2.9188200000000002</c:v>
                </c:pt>
                <c:pt idx="89">
                  <c:v>2.9508899999999998</c:v>
                </c:pt>
                <c:pt idx="90">
                  <c:v>2.9829599999999998</c:v>
                </c:pt>
                <c:pt idx="91">
                  <c:v>3.0150399999999999</c:v>
                </c:pt>
                <c:pt idx="92">
                  <c:v>3.04711</c:v>
                </c:pt>
                <c:pt idx="93">
                  <c:v>3.0791900000000001</c:v>
                </c:pt>
                <c:pt idx="94">
                  <c:v>3.1112600000000001</c:v>
                </c:pt>
                <c:pt idx="95">
                  <c:v>3.1433399999999998</c:v>
                </c:pt>
                <c:pt idx="96">
                  <c:v>3.1754099999999998</c:v>
                </c:pt>
                <c:pt idx="97">
                  <c:v>3.20749</c:v>
                </c:pt>
                <c:pt idx="98">
                  <c:v>3.23956</c:v>
                </c:pt>
                <c:pt idx="99">
                  <c:v>3.2716400000000001</c:v>
                </c:pt>
                <c:pt idx="100">
                  <c:v>3.3037100000000001</c:v>
                </c:pt>
                <c:pt idx="101">
                  <c:v>3.3357899999999998</c:v>
                </c:pt>
                <c:pt idx="102">
                  <c:v>3.3678599999999999</c:v>
                </c:pt>
                <c:pt idx="103">
                  <c:v>3.39994</c:v>
                </c:pt>
                <c:pt idx="104">
                  <c:v>3.43201</c:v>
                </c:pt>
                <c:pt idx="105">
                  <c:v>3.4640900000000001</c:v>
                </c:pt>
                <c:pt idx="106">
                  <c:v>3.4961600000000002</c:v>
                </c:pt>
                <c:pt idx="107">
                  <c:v>3.5282399999999998</c:v>
                </c:pt>
                <c:pt idx="108">
                  <c:v>3.5603099999999999</c:v>
                </c:pt>
                <c:pt idx="109">
                  <c:v>3.59239</c:v>
                </c:pt>
                <c:pt idx="110">
                  <c:v>3.62446</c:v>
                </c:pt>
                <c:pt idx="111">
                  <c:v>3.6565400000000001</c:v>
                </c:pt>
                <c:pt idx="112">
                  <c:v>3.6886100000000002</c:v>
                </c:pt>
                <c:pt idx="113">
                  <c:v>3.7206899999999998</c:v>
                </c:pt>
                <c:pt idx="114">
                  <c:v>3.7527599999999999</c:v>
                </c:pt>
                <c:pt idx="115">
                  <c:v>3.78484</c:v>
                </c:pt>
                <c:pt idx="116">
                  <c:v>3.81691</c:v>
                </c:pt>
                <c:pt idx="117">
                  <c:v>3.8489900000000001</c:v>
                </c:pt>
                <c:pt idx="118">
                  <c:v>3.8810600000000002</c:v>
                </c:pt>
                <c:pt idx="119">
                  <c:v>3.9131399999999998</c:v>
                </c:pt>
                <c:pt idx="120">
                  <c:v>3.9452099999999999</c:v>
                </c:pt>
                <c:pt idx="121">
                  <c:v>3.97729</c:v>
                </c:pt>
                <c:pt idx="122">
                  <c:v>4.00936</c:v>
                </c:pt>
                <c:pt idx="123">
                  <c:v>4.0414399999999997</c:v>
                </c:pt>
                <c:pt idx="124">
                  <c:v>4.0735099999999997</c:v>
                </c:pt>
                <c:pt idx="125">
                  <c:v>4.1055900000000003</c:v>
                </c:pt>
                <c:pt idx="126">
                  <c:v>4.1376600000000003</c:v>
                </c:pt>
                <c:pt idx="127">
                  <c:v>4.16974</c:v>
                </c:pt>
                <c:pt idx="128">
                  <c:v>4.20181</c:v>
                </c:pt>
                <c:pt idx="129">
                  <c:v>4.2338899999999997</c:v>
                </c:pt>
                <c:pt idx="130">
                  <c:v>4.2659599999999998</c:v>
                </c:pt>
                <c:pt idx="131">
                  <c:v>4.2980400000000003</c:v>
                </c:pt>
                <c:pt idx="132">
                  <c:v>4.3301100000000003</c:v>
                </c:pt>
                <c:pt idx="133">
                  <c:v>4.36219</c:v>
                </c:pt>
                <c:pt idx="134">
                  <c:v>4.3942600000000001</c:v>
                </c:pt>
                <c:pt idx="135">
                  <c:v>4.4263300000000001</c:v>
                </c:pt>
                <c:pt idx="136">
                  <c:v>4.4584099999999998</c:v>
                </c:pt>
                <c:pt idx="137">
                  <c:v>4.4904799999999998</c:v>
                </c:pt>
                <c:pt idx="138">
                  <c:v>4.5225600000000004</c:v>
                </c:pt>
                <c:pt idx="139">
                  <c:v>4.5546300000000004</c:v>
                </c:pt>
                <c:pt idx="140">
                  <c:v>4.5867100000000001</c:v>
                </c:pt>
                <c:pt idx="141">
                  <c:v>4.6187800000000001</c:v>
                </c:pt>
                <c:pt idx="142">
                  <c:v>4.6508599999999998</c:v>
                </c:pt>
                <c:pt idx="143">
                  <c:v>4.6829299999999998</c:v>
                </c:pt>
                <c:pt idx="144">
                  <c:v>4.7150100000000004</c:v>
                </c:pt>
                <c:pt idx="145">
                  <c:v>4.7470800000000004</c:v>
                </c:pt>
                <c:pt idx="146">
                  <c:v>4.7791600000000001</c:v>
                </c:pt>
                <c:pt idx="147">
                  <c:v>4.8112300000000001</c:v>
                </c:pt>
                <c:pt idx="148">
                  <c:v>4.8433099999999998</c:v>
                </c:pt>
                <c:pt idx="149">
                  <c:v>4.8753799999999998</c:v>
                </c:pt>
                <c:pt idx="150">
                  <c:v>4.9074600000000004</c:v>
                </c:pt>
                <c:pt idx="151">
                  <c:v>4.9395300000000004</c:v>
                </c:pt>
                <c:pt idx="152">
                  <c:v>4.9716100000000001</c:v>
                </c:pt>
                <c:pt idx="153">
                  <c:v>5.0036800000000001</c:v>
                </c:pt>
                <c:pt idx="154">
                  <c:v>5.0357599999999998</c:v>
                </c:pt>
                <c:pt idx="155">
                  <c:v>5.0678299999999998</c:v>
                </c:pt>
                <c:pt idx="156">
                  <c:v>5.0999100000000004</c:v>
                </c:pt>
                <c:pt idx="157">
                  <c:v>5.1319800000000004</c:v>
                </c:pt>
                <c:pt idx="158">
                  <c:v>5.1640600000000001</c:v>
                </c:pt>
                <c:pt idx="159">
                  <c:v>5.1961300000000001</c:v>
                </c:pt>
                <c:pt idx="160">
                  <c:v>5.2282099999999998</c:v>
                </c:pt>
                <c:pt idx="161">
                  <c:v>5.2602799999999998</c:v>
                </c:pt>
                <c:pt idx="162">
                  <c:v>5.2923600000000004</c:v>
                </c:pt>
                <c:pt idx="163">
                  <c:v>5.3244300000000004</c:v>
                </c:pt>
                <c:pt idx="164">
                  <c:v>5.3565100000000001</c:v>
                </c:pt>
                <c:pt idx="165">
                  <c:v>5.3885800000000001</c:v>
                </c:pt>
                <c:pt idx="166">
                  <c:v>5.4206599999999998</c:v>
                </c:pt>
                <c:pt idx="167">
                  <c:v>5.4527299999999999</c:v>
                </c:pt>
                <c:pt idx="168">
                  <c:v>5.4848100000000004</c:v>
                </c:pt>
                <c:pt idx="169">
                  <c:v>5.5168799999999996</c:v>
                </c:pt>
                <c:pt idx="170">
                  <c:v>5.5489600000000001</c:v>
                </c:pt>
                <c:pt idx="171">
                  <c:v>5.5810300000000002</c:v>
                </c:pt>
                <c:pt idx="172">
                  <c:v>5.6131099999999998</c:v>
                </c:pt>
                <c:pt idx="173">
                  <c:v>5.6451799999999999</c:v>
                </c:pt>
                <c:pt idx="174">
                  <c:v>5.6772600000000004</c:v>
                </c:pt>
                <c:pt idx="175">
                  <c:v>5.7093299999999996</c:v>
                </c:pt>
                <c:pt idx="176">
                  <c:v>5.7414100000000001</c:v>
                </c:pt>
                <c:pt idx="177">
                  <c:v>5.7734800000000002</c:v>
                </c:pt>
                <c:pt idx="178">
                  <c:v>5.8055599999999998</c:v>
                </c:pt>
                <c:pt idx="179">
                  <c:v>5.8376299999999999</c:v>
                </c:pt>
                <c:pt idx="180">
                  <c:v>5.8697100000000004</c:v>
                </c:pt>
                <c:pt idx="181">
                  <c:v>5.9017799999999996</c:v>
                </c:pt>
                <c:pt idx="182">
                  <c:v>5.9338600000000001</c:v>
                </c:pt>
                <c:pt idx="183">
                  <c:v>5.9659300000000002</c:v>
                </c:pt>
                <c:pt idx="184">
                  <c:v>5.9980099999999998</c:v>
                </c:pt>
                <c:pt idx="185">
                  <c:v>6.0300799999999999</c:v>
                </c:pt>
                <c:pt idx="186">
                  <c:v>6.0621499999999999</c:v>
                </c:pt>
                <c:pt idx="187">
                  <c:v>6.0942299999999996</c:v>
                </c:pt>
                <c:pt idx="188">
                  <c:v>6.1262999999999996</c:v>
                </c:pt>
                <c:pt idx="189">
                  <c:v>6.1583800000000002</c:v>
                </c:pt>
                <c:pt idx="190">
                  <c:v>6.1904500000000002</c:v>
                </c:pt>
                <c:pt idx="191">
                  <c:v>6.2225299999999999</c:v>
                </c:pt>
                <c:pt idx="192">
                  <c:v>6.2545999999999999</c:v>
                </c:pt>
                <c:pt idx="193">
                  <c:v>6.2866799999999996</c:v>
                </c:pt>
                <c:pt idx="194">
                  <c:v>6.3187499999999996</c:v>
                </c:pt>
                <c:pt idx="195">
                  <c:v>6.3508300000000002</c:v>
                </c:pt>
                <c:pt idx="196">
                  <c:v>6.3829000000000002</c:v>
                </c:pt>
                <c:pt idx="197">
                  <c:v>6.4149799999999999</c:v>
                </c:pt>
                <c:pt idx="198">
                  <c:v>6.4470499999999999</c:v>
                </c:pt>
                <c:pt idx="199">
                  <c:v>6.4791299999999996</c:v>
                </c:pt>
              </c:numCache>
            </c:numRef>
          </c:xVal>
          <c:yVal>
            <c:numRef>
              <c:f>'ITER time-resolved'!$J$3:$J$202</c:f>
              <c:numCache>
                <c:formatCode>0.00E+00</c:formatCode>
                <c:ptCount val="200"/>
                <c:pt idx="0">
                  <c:v>2.5295099999999998E-32</c:v>
                </c:pt>
                <c:pt idx="1">
                  <c:v>1.7693E-17</c:v>
                </c:pt>
                <c:pt idx="2">
                  <c:v>1.09812E-10</c:v>
                </c:pt>
                <c:pt idx="3">
                  <c:v>4.7589600000000002E-7</c:v>
                </c:pt>
                <c:pt idx="4">
                  <c:v>6.7923300000000001E-5</c:v>
                </c:pt>
                <c:pt idx="5" formatCode="General">
                  <c:v>1.5896300000000001E-3</c:v>
                </c:pt>
                <c:pt idx="6" formatCode="General">
                  <c:v>1.31003E-2</c:v>
                </c:pt>
                <c:pt idx="7" formatCode="General">
                  <c:v>5.6772999999999997E-2</c:v>
                </c:pt>
                <c:pt idx="8" formatCode="General">
                  <c:v>0.16228300000000001</c:v>
                </c:pt>
                <c:pt idx="9" formatCode="General">
                  <c:v>0.35041699999999998</c:v>
                </c:pt>
                <c:pt idx="10" formatCode="General">
                  <c:v>0.62237500000000001</c:v>
                </c:pt>
                <c:pt idx="11" formatCode="General">
                  <c:v>0.96115200000000001</c:v>
                </c:pt>
                <c:pt idx="12" formatCode="General">
                  <c:v>1.3398699999999999</c:v>
                </c:pt>
                <c:pt idx="13" formatCode="General">
                  <c:v>1.73031</c:v>
                </c:pt>
                <c:pt idx="14" formatCode="General">
                  <c:v>2.1084800000000001</c:v>
                </c:pt>
                <c:pt idx="15" formatCode="General">
                  <c:v>2.4569200000000002</c:v>
                </c:pt>
                <c:pt idx="16" formatCode="General">
                  <c:v>2.7647599999999999</c:v>
                </c:pt>
                <c:pt idx="17" formatCode="General">
                  <c:v>3.0266999999999999</c:v>
                </c:pt>
                <c:pt idx="18" formatCode="General">
                  <c:v>3.2416399999999999</c:v>
                </c:pt>
                <c:pt idx="19" formatCode="General">
                  <c:v>3.4112499999999999</c:v>
                </c:pt>
                <c:pt idx="20" formatCode="General">
                  <c:v>3.5389900000000001</c:v>
                </c:pt>
                <c:pt idx="21" formatCode="General">
                  <c:v>3.6291899999999999</c:v>
                </c:pt>
                <c:pt idx="22" formatCode="General">
                  <c:v>3.6865199999999998</c:v>
                </c:pt>
                <c:pt idx="23" formatCode="General">
                  <c:v>3.7290100000000002</c:v>
                </c:pt>
                <c:pt idx="24" formatCode="General">
                  <c:v>3.7452800000000002</c:v>
                </c:pt>
                <c:pt idx="25" formatCode="General">
                  <c:v>3.7370899999999998</c:v>
                </c:pt>
                <c:pt idx="26" formatCode="General">
                  <c:v>3.7090800000000002</c:v>
                </c:pt>
                <c:pt idx="27" formatCode="General">
                  <c:v>3.66527</c:v>
                </c:pt>
                <c:pt idx="28" formatCode="General">
                  <c:v>3.60907</c:v>
                </c:pt>
                <c:pt idx="29" formatCode="General">
                  <c:v>3.5430899999999999</c:v>
                </c:pt>
                <c:pt idx="30" formatCode="General">
                  <c:v>3.4682400000000002</c:v>
                </c:pt>
                <c:pt idx="31" formatCode="General">
                  <c:v>3.3892899999999999</c:v>
                </c:pt>
                <c:pt idx="32" formatCode="General">
                  <c:v>3.3075600000000001</c:v>
                </c:pt>
                <c:pt idx="33" formatCode="General">
                  <c:v>3.2241200000000001</c:v>
                </c:pt>
                <c:pt idx="34" formatCode="General">
                  <c:v>3.1398600000000001</c:v>
                </c:pt>
                <c:pt idx="35" formatCode="General">
                  <c:v>3.0554999999999999</c:v>
                </c:pt>
                <c:pt idx="36" formatCode="General">
                  <c:v>2.9756</c:v>
                </c:pt>
                <c:pt idx="37" formatCode="General">
                  <c:v>2.8967100000000001</c:v>
                </c:pt>
                <c:pt idx="38" formatCode="General">
                  <c:v>2.81812</c:v>
                </c:pt>
                <c:pt idx="39" formatCode="General">
                  <c:v>2.7402799999999998</c:v>
                </c:pt>
                <c:pt idx="40" formatCode="General">
                  <c:v>2.66357</c:v>
                </c:pt>
                <c:pt idx="41" formatCode="General">
                  <c:v>2.58826</c:v>
                </c:pt>
                <c:pt idx="42" formatCode="General">
                  <c:v>2.51457</c:v>
                </c:pt>
                <c:pt idx="43" formatCode="General">
                  <c:v>2.44265</c:v>
                </c:pt>
                <c:pt idx="44" formatCode="General">
                  <c:v>2.37262</c:v>
                </c:pt>
                <c:pt idx="45" formatCode="General">
                  <c:v>2.3045499999999999</c:v>
                </c:pt>
                <c:pt idx="46" formatCode="General">
                  <c:v>2.23848</c:v>
                </c:pt>
                <c:pt idx="47" formatCode="General">
                  <c:v>2.1744400000000002</c:v>
                </c:pt>
                <c:pt idx="48" formatCode="General">
                  <c:v>2.1124200000000002</c:v>
                </c:pt>
                <c:pt idx="49" formatCode="General">
                  <c:v>2.0524200000000001</c:v>
                </c:pt>
                <c:pt idx="50" formatCode="General">
                  <c:v>1.99441</c:v>
                </c:pt>
                <c:pt idx="51" formatCode="General">
                  <c:v>1.93834</c:v>
                </c:pt>
                <c:pt idx="52" formatCode="General">
                  <c:v>1.88419</c:v>
                </c:pt>
                <c:pt idx="53" formatCode="General">
                  <c:v>1.8319000000000001</c:v>
                </c:pt>
                <c:pt idx="54" formatCode="General">
                  <c:v>1.7814300000000001</c:v>
                </c:pt>
                <c:pt idx="55" formatCode="General">
                  <c:v>1.73271</c:v>
                </c:pt>
                <c:pt idx="56" formatCode="General">
                  <c:v>1.6857</c:v>
                </c:pt>
                <c:pt idx="57" formatCode="General">
                  <c:v>1.6403300000000001</c:v>
                </c:pt>
                <c:pt idx="58" formatCode="General">
                  <c:v>1.5965499999999999</c:v>
                </c:pt>
                <c:pt idx="59" formatCode="General">
                  <c:v>1.5543100000000001</c:v>
                </c:pt>
                <c:pt idx="60" formatCode="General">
                  <c:v>1.5135400000000001</c:v>
                </c:pt>
                <c:pt idx="61" formatCode="General">
                  <c:v>1.4742</c:v>
                </c:pt>
                <c:pt idx="62" formatCode="General">
                  <c:v>1.4362299999999999</c:v>
                </c:pt>
                <c:pt idx="63" formatCode="General">
                  <c:v>1.39958</c:v>
                </c:pt>
                <c:pt idx="64" formatCode="General">
                  <c:v>1.36419</c:v>
                </c:pt>
                <c:pt idx="65" formatCode="General">
                  <c:v>1.3300099999999999</c:v>
                </c:pt>
                <c:pt idx="66" formatCode="General">
                  <c:v>1.29701</c:v>
                </c:pt>
                <c:pt idx="67" formatCode="General">
                  <c:v>1.2651300000000001</c:v>
                </c:pt>
                <c:pt idx="68" formatCode="General">
                  <c:v>1.2343299999999999</c:v>
                </c:pt>
                <c:pt idx="69" formatCode="General">
                  <c:v>1.2045600000000001</c:v>
                </c:pt>
                <c:pt idx="70" formatCode="General">
                  <c:v>1.1757899999999999</c:v>
                </c:pt>
                <c:pt idx="71" formatCode="General">
                  <c:v>1.1479699999999999</c:v>
                </c:pt>
                <c:pt idx="72" formatCode="General">
                  <c:v>1.12107</c:v>
                </c:pt>
                <c:pt idx="73" formatCode="General">
                  <c:v>1.0950500000000001</c:v>
                </c:pt>
                <c:pt idx="74" formatCode="General">
                  <c:v>1.0698700000000001</c:v>
                </c:pt>
                <c:pt idx="75" formatCode="General">
                  <c:v>1.0455099999999999</c:v>
                </c:pt>
                <c:pt idx="76" formatCode="General">
                  <c:v>1.02193</c:v>
                </c:pt>
                <c:pt idx="77" formatCode="General">
                  <c:v>0.99909700000000001</c:v>
                </c:pt>
                <c:pt idx="78" formatCode="General">
                  <c:v>0.97698600000000002</c:v>
                </c:pt>
                <c:pt idx="79" formatCode="General">
                  <c:v>0.95556700000000006</c:v>
                </c:pt>
                <c:pt idx="80" formatCode="General">
                  <c:v>0.93481400000000003</c:v>
                </c:pt>
                <c:pt idx="81" formatCode="General">
                  <c:v>0.91470099999999999</c:v>
                </c:pt>
                <c:pt idx="82" formatCode="General">
                  <c:v>0.89520299999999997</c:v>
                </c:pt>
                <c:pt idx="83" formatCode="General">
                  <c:v>0.87629699999999999</c:v>
                </c:pt>
                <c:pt idx="84" formatCode="General">
                  <c:v>0.85796099999999997</c:v>
                </c:pt>
                <c:pt idx="85" formatCode="General">
                  <c:v>0.84017299999999995</c:v>
                </c:pt>
                <c:pt idx="86" formatCode="General">
                  <c:v>0.82291199999999998</c:v>
                </c:pt>
                <c:pt idx="87" formatCode="General">
                  <c:v>0.80615899999999996</c:v>
                </c:pt>
                <c:pt idx="88" formatCode="General">
                  <c:v>0.78989399999999999</c:v>
                </c:pt>
                <c:pt idx="89" formatCode="General">
                  <c:v>0.77410100000000004</c:v>
                </c:pt>
                <c:pt idx="90" formatCode="General">
                  <c:v>0.75876200000000005</c:v>
                </c:pt>
                <c:pt idx="91" formatCode="General">
                  <c:v>0.74385900000000005</c:v>
                </c:pt>
                <c:pt idx="92" formatCode="General">
                  <c:v>0.72937799999999997</c:v>
                </c:pt>
                <c:pt idx="93" formatCode="General">
                  <c:v>0.71530300000000002</c:v>
                </c:pt>
                <c:pt idx="94" formatCode="General">
                  <c:v>0.70162100000000005</c:v>
                </c:pt>
                <c:pt idx="95" formatCode="General">
                  <c:v>0.68831500000000001</c:v>
                </c:pt>
                <c:pt idx="96" formatCode="General">
                  <c:v>0.67537499999999995</c:v>
                </c:pt>
                <c:pt idx="97" formatCode="General">
                  <c:v>0.66278499999999996</c:v>
                </c:pt>
                <c:pt idx="98" formatCode="General">
                  <c:v>0.650536</c:v>
                </c:pt>
                <c:pt idx="99" formatCode="General">
                  <c:v>0.63861500000000004</c:v>
                </c:pt>
                <c:pt idx="100" formatCode="General">
                  <c:v>0.62700999999999996</c:v>
                </c:pt>
                <c:pt idx="101" formatCode="General">
                  <c:v>0.61571100000000001</c:v>
                </c:pt>
                <c:pt idx="102" formatCode="General">
                  <c:v>0.60470699999999999</c:v>
                </c:pt>
                <c:pt idx="103" formatCode="General">
                  <c:v>0.59400299999999995</c:v>
                </c:pt>
                <c:pt idx="104" formatCode="General">
                  <c:v>0.58364499999999997</c:v>
                </c:pt>
                <c:pt idx="105" formatCode="General">
                  <c:v>0.57354799999999995</c:v>
                </c:pt>
                <c:pt idx="106" formatCode="General">
                  <c:v>0.56370299999999995</c:v>
                </c:pt>
                <c:pt idx="107" formatCode="General">
                  <c:v>0.55410300000000001</c:v>
                </c:pt>
                <c:pt idx="108" formatCode="General">
                  <c:v>0.54474100000000003</c:v>
                </c:pt>
                <c:pt idx="109" formatCode="General">
                  <c:v>0.53560799999999997</c:v>
                </c:pt>
                <c:pt idx="110" formatCode="General">
                  <c:v>0.52669699999999997</c:v>
                </c:pt>
                <c:pt idx="111" formatCode="General">
                  <c:v>0.51800100000000004</c:v>
                </c:pt>
                <c:pt idx="112" formatCode="General">
                  <c:v>0.50951400000000002</c:v>
                </c:pt>
                <c:pt idx="113" formatCode="General">
                  <c:v>0.50122900000000004</c:v>
                </c:pt>
                <c:pt idx="114" formatCode="General">
                  <c:v>0.493141</c:v>
                </c:pt>
                <c:pt idx="115" formatCode="General">
                  <c:v>0.48524200000000001</c:v>
                </c:pt>
                <c:pt idx="116" formatCode="General">
                  <c:v>0.47752800000000001</c:v>
                </c:pt>
                <c:pt idx="117" formatCode="General">
                  <c:v>0.46999200000000002</c:v>
                </c:pt>
                <c:pt idx="118" formatCode="General">
                  <c:v>0.46262999999999999</c:v>
                </c:pt>
                <c:pt idx="119" formatCode="General">
                  <c:v>0.45543600000000001</c:v>
                </c:pt>
                <c:pt idx="120" formatCode="General">
                  <c:v>0.448405</c:v>
                </c:pt>
                <c:pt idx="121" formatCode="General">
                  <c:v>0.44153300000000001</c:v>
                </c:pt>
                <c:pt idx="122" formatCode="General">
                  <c:v>0.43481399999999998</c:v>
                </c:pt>
                <c:pt idx="123" formatCode="General">
                  <c:v>0.42824499999999999</c:v>
                </c:pt>
                <c:pt idx="124" formatCode="General">
                  <c:v>0.42182199999999997</c:v>
                </c:pt>
                <c:pt idx="125" formatCode="General">
                  <c:v>0.41553899999999999</c:v>
                </c:pt>
                <c:pt idx="126" formatCode="General">
                  <c:v>0.40939300000000001</c:v>
                </c:pt>
                <c:pt idx="127" formatCode="General">
                  <c:v>0.40338000000000002</c:v>
                </c:pt>
                <c:pt idx="128" formatCode="General">
                  <c:v>0.39749600000000002</c:v>
                </c:pt>
                <c:pt idx="129" formatCode="General">
                  <c:v>0.39173799999999998</c:v>
                </c:pt>
                <c:pt idx="130" formatCode="General">
                  <c:v>0.38610299999999997</c:v>
                </c:pt>
                <c:pt idx="131" formatCode="General">
                  <c:v>0.38058599999999998</c:v>
                </c:pt>
                <c:pt idx="132" formatCode="General">
                  <c:v>0.37518499999999999</c:v>
                </c:pt>
                <c:pt idx="133" formatCode="General">
                  <c:v>0.369896</c:v>
                </c:pt>
                <c:pt idx="134" formatCode="General">
                  <c:v>0.36471599999999998</c:v>
                </c:pt>
                <c:pt idx="135" formatCode="General">
                  <c:v>0.35964400000000002</c:v>
                </c:pt>
                <c:pt idx="136" formatCode="General">
                  <c:v>0.35467399999999999</c:v>
                </c:pt>
                <c:pt idx="137" formatCode="General">
                  <c:v>0.34980600000000001</c:v>
                </c:pt>
                <c:pt idx="138" formatCode="General">
                  <c:v>0.34503499999999998</c:v>
                </c:pt>
                <c:pt idx="139" formatCode="General">
                  <c:v>0.34036100000000002</c:v>
                </c:pt>
                <c:pt idx="140" formatCode="General">
                  <c:v>0.33577899999999999</c:v>
                </c:pt>
                <c:pt idx="141" formatCode="General">
                  <c:v>0.33128800000000003</c:v>
                </c:pt>
                <c:pt idx="142" formatCode="General">
                  <c:v>0.32688600000000001</c:v>
                </c:pt>
                <c:pt idx="143" formatCode="General">
                  <c:v>0.32256899999999999</c:v>
                </c:pt>
                <c:pt idx="144" formatCode="General">
                  <c:v>0.31833600000000001</c:v>
                </c:pt>
                <c:pt idx="145" formatCode="General">
                  <c:v>0.31418600000000002</c:v>
                </c:pt>
                <c:pt idx="146" formatCode="General">
                  <c:v>0.310114</c:v>
                </c:pt>
                <c:pt idx="147" formatCode="General">
                  <c:v>0.30612099999999998</c:v>
                </c:pt>
                <c:pt idx="148" formatCode="General">
                  <c:v>0.302203</c:v>
                </c:pt>
                <c:pt idx="149" formatCode="General">
                  <c:v>0.29835899999999999</c:v>
                </c:pt>
                <c:pt idx="150" formatCode="General">
                  <c:v>0.29458699999999999</c:v>
                </c:pt>
                <c:pt idx="151" formatCode="General">
                  <c:v>0.29088599999999998</c:v>
                </c:pt>
                <c:pt idx="152" formatCode="General">
                  <c:v>0.28725299999999998</c:v>
                </c:pt>
                <c:pt idx="153" formatCode="General">
                  <c:v>0.28368700000000002</c:v>
                </c:pt>
                <c:pt idx="154" formatCode="General">
                  <c:v>0.28018599999999999</c:v>
                </c:pt>
                <c:pt idx="155" formatCode="General">
                  <c:v>0.27674900000000002</c:v>
                </c:pt>
                <c:pt idx="156" formatCode="General">
                  <c:v>0.27337400000000001</c:v>
                </c:pt>
                <c:pt idx="157" formatCode="General">
                  <c:v>0.27005899999999999</c:v>
                </c:pt>
                <c:pt idx="158" formatCode="General">
                  <c:v>0.26680500000000001</c:v>
                </c:pt>
                <c:pt idx="159" formatCode="General">
                  <c:v>0.26360800000000001</c:v>
                </c:pt>
                <c:pt idx="160" formatCode="General">
                  <c:v>0.260467</c:v>
                </c:pt>
                <c:pt idx="161" formatCode="General">
                  <c:v>0.257382</c:v>
                </c:pt>
                <c:pt idx="162" formatCode="General">
                  <c:v>0.25435099999999999</c:v>
                </c:pt>
                <c:pt idx="163" formatCode="General">
                  <c:v>0.25137199999999998</c:v>
                </c:pt>
                <c:pt idx="164" formatCode="General">
                  <c:v>0.248445</c:v>
                </c:pt>
                <c:pt idx="165" formatCode="General">
                  <c:v>0.24556900000000001</c:v>
                </c:pt>
                <c:pt idx="166" formatCode="General">
                  <c:v>0.24274200000000001</c:v>
                </c:pt>
                <c:pt idx="167" formatCode="General">
                  <c:v>0.23996200000000001</c:v>
                </c:pt>
                <c:pt idx="168" formatCode="General">
                  <c:v>0.23723</c:v>
                </c:pt>
                <c:pt idx="169" formatCode="General">
                  <c:v>0.234544</c:v>
                </c:pt>
                <c:pt idx="170" formatCode="General">
                  <c:v>0.231903</c:v>
                </c:pt>
                <c:pt idx="171" formatCode="General">
                  <c:v>0.22930500000000001</c:v>
                </c:pt>
                <c:pt idx="172" formatCode="General">
                  <c:v>0.22675100000000001</c:v>
                </c:pt>
                <c:pt idx="173" formatCode="General">
                  <c:v>0.22423899999999999</c:v>
                </c:pt>
                <c:pt idx="174" formatCode="General">
                  <c:v>0.22176799999999999</c:v>
                </c:pt>
                <c:pt idx="175" formatCode="General">
                  <c:v>0.219337</c:v>
                </c:pt>
                <c:pt idx="176" formatCode="General">
                  <c:v>0.216946</c:v>
                </c:pt>
                <c:pt idx="177" formatCode="General">
                  <c:v>0.21459400000000001</c:v>
                </c:pt>
                <c:pt idx="178" formatCode="General">
                  <c:v>0.212279</c:v>
                </c:pt>
                <c:pt idx="179" formatCode="General">
                  <c:v>0.21000099999999999</c:v>
                </c:pt>
                <c:pt idx="180" formatCode="General">
                  <c:v>0.207759</c:v>
                </c:pt>
                <c:pt idx="181" formatCode="General">
                  <c:v>0.20555300000000001</c:v>
                </c:pt>
                <c:pt idx="182" formatCode="General">
                  <c:v>0.20338100000000001</c:v>
                </c:pt>
                <c:pt idx="183" formatCode="General">
                  <c:v>0.20124400000000001</c:v>
                </c:pt>
                <c:pt idx="184" formatCode="General">
                  <c:v>0.19913900000000001</c:v>
                </c:pt>
                <c:pt idx="185" formatCode="General">
                  <c:v>0.19706799999999999</c:v>
                </c:pt>
                <c:pt idx="186" formatCode="General">
                  <c:v>0.19502800000000001</c:v>
                </c:pt>
                <c:pt idx="187" formatCode="General">
                  <c:v>0.193019</c:v>
                </c:pt>
                <c:pt idx="188" formatCode="General">
                  <c:v>0.19104099999999999</c:v>
                </c:pt>
                <c:pt idx="189" formatCode="General">
                  <c:v>0.18909400000000001</c:v>
                </c:pt>
                <c:pt idx="190" formatCode="General">
                  <c:v>0.18717500000000001</c:v>
                </c:pt>
                <c:pt idx="191" formatCode="General">
                  <c:v>0.18528600000000001</c:v>
                </c:pt>
                <c:pt idx="192" formatCode="General">
                  <c:v>0.183425</c:v>
                </c:pt>
                <c:pt idx="193" formatCode="General">
                  <c:v>0.181591</c:v>
                </c:pt>
                <c:pt idx="194" formatCode="General">
                  <c:v>0.179785</c:v>
                </c:pt>
                <c:pt idx="195" formatCode="General">
                  <c:v>0.178005</c:v>
                </c:pt>
                <c:pt idx="196" formatCode="General">
                  <c:v>0.17625199999999999</c:v>
                </c:pt>
                <c:pt idx="197" formatCode="General">
                  <c:v>0.17452400000000001</c:v>
                </c:pt>
                <c:pt idx="198" formatCode="General">
                  <c:v>0.172821</c:v>
                </c:pt>
                <c:pt idx="199" formatCode="General">
                  <c:v>0.17114299999999999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536128"/>
        <c:axId val="125537664"/>
      </c:scatterChart>
      <c:scatterChart>
        <c:scatterStyle val="lineMarker"/>
        <c:varyColors val="0"/>
        <c:ser>
          <c:idx val="4"/>
          <c:order val="4"/>
          <c:tx>
            <c:strRef>
              <c:f>'ITER time-resolved'!$K$2</c:f>
              <c:strCache>
                <c:ptCount val="1"/>
                <c:pt idx="0">
                  <c:v>TOTAL</c:v>
                </c:pt>
              </c:strCache>
            </c:strRef>
          </c:tx>
          <c:spPr>
            <a:ln cap="sq">
              <a:solidFill>
                <a:schemeClr val="tx1"/>
              </a:solidFill>
              <a:miter lim="800000"/>
            </a:ln>
          </c:spPr>
          <c:marker>
            <c:symbol val="none"/>
          </c:marker>
          <c:xVal>
            <c:numRef>
              <c:f>'ITER time-resolved'!$G$3:$G$202</c:f>
              <c:numCache>
                <c:formatCode>0.00E+00</c:formatCode>
                <c:ptCount val="200"/>
                <c:pt idx="0">
                  <c:v>9.6224699999999996E-2</c:v>
                </c:pt>
                <c:pt idx="1">
                  <c:v>0.1283</c:v>
                </c:pt>
                <c:pt idx="2">
                  <c:v>0.16037399999999999</c:v>
                </c:pt>
                <c:pt idx="3">
                  <c:v>0.19244900000000001</c:v>
                </c:pt>
                <c:pt idx="4">
                  <c:v>0.224524</c:v>
                </c:pt>
                <c:pt idx="5">
                  <c:v>0.25659900000000002</c:v>
                </c:pt>
                <c:pt idx="6">
                  <c:v>0.28867399999999999</c:v>
                </c:pt>
                <c:pt idx="7">
                  <c:v>0.32074900000000001</c:v>
                </c:pt>
                <c:pt idx="8">
                  <c:v>0.35282400000000003</c:v>
                </c:pt>
                <c:pt idx="9">
                  <c:v>0.38489899999999999</c:v>
                </c:pt>
                <c:pt idx="10">
                  <c:v>0.41697400000000001</c:v>
                </c:pt>
                <c:pt idx="11">
                  <c:v>0.449048</c:v>
                </c:pt>
                <c:pt idx="12">
                  <c:v>0.48112300000000002</c:v>
                </c:pt>
                <c:pt idx="13">
                  <c:v>0.51319800000000004</c:v>
                </c:pt>
                <c:pt idx="14">
                  <c:v>0.54527300000000001</c:v>
                </c:pt>
                <c:pt idx="15">
                  <c:v>0.57734799999999997</c:v>
                </c:pt>
                <c:pt idx="16">
                  <c:v>0.60942300000000005</c:v>
                </c:pt>
                <c:pt idx="17">
                  <c:v>0.64149800000000001</c:v>
                </c:pt>
                <c:pt idx="18">
                  <c:v>0.67357299999999998</c:v>
                </c:pt>
                <c:pt idx="19">
                  <c:v>0.70564800000000005</c:v>
                </c:pt>
                <c:pt idx="20">
                  <c:v>0.73772300000000002</c:v>
                </c:pt>
                <c:pt idx="21">
                  <c:v>0.76979699999999995</c:v>
                </c:pt>
                <c:pt idx="22">
                  <c:v>0.80187200000000003</c:v>
                </c:pt>
                <c:pt idx="23">
                  <c:v>0.83394699999999999</c:v>
                </c:pt>
                <c:pt idx="24">
                  <c:v>0.86602199999999996</c:v>
                </c:pt>
                <c:pt idx="25">
                  <c:v>0.89809700000000003</c:v>
                </c:pt>
                <c:pt idx="26">
                  <c:v>0.930172</c:v>
                </c:pt>
                <c:pt idx="27">
                  <c:v>0.96224699999999996</c:v>
                </c:pt>
                <c:pt idx="28">
                  <c:v>0.99432200000000004</c:v>
                </c:pt>
                <c:pt idx="29">
                  <c:v>1.0264</c:v>
                </c:pt>
                <c:pt idx="30">
                  <c:v>1.05847</c:v>
                </c:pt>
                <c:pt idx="31">
                  <c:v>1.0905499999999999</c:v>
                </c:pt>
                <c:pt idx="32">
                  <c:v>1.12262</c:v>
                </c:pt>
                <c:pt idx="33">
                  <c:v>1.1547000000000001</c:v>
                </c:pt>
                <c:pt idx="34">
                  <c:v>1.1867700000000001</c:v>
                </c:pt>
                <c:pt idx="35">
                  <c:v>1.21885</c:v>
                </c:pt>
                <c:pt idx="36">
                  <c:v>1.25092</c:v>
                </c:pt>
                <c:pt idx="37">
                  <c:v>1.2829999999999999</c:v>
                </c:pt>
                <c:pt idx="38">
                  <c:v>1.31507</c:v>
                </c:pt>
                <c:pt idx="39">
                  <c:v>1.3471500000000001</c:v>
                </c:pt>
                <c:pt idx="40">
                  <c:v>1.3792199999999999</c:v>
                </c:pt>
                <c:pt idx="41">
                  <c:v>1.4113</c:v>
                </c:pt>
                <c:pt idx="42">
                  <c:v>1.44337</c:v>
                </c:pt>
                <c:pt idx="43">
                  <c:v>1.4754499999999999</c:v>
                </c:pt>
                <c:pt idx="44">
                  <c:v>1.50752</c:v>
                </c:pt>
                <c:pt idx="45">
                  <c:v>1.53959</c:v>
                </c:pt>
                <c:pt idx="46">
                  <c:v>1.5716699999999999</c:v>
                </c:pt>
                <c:pt idx="47">
                  <c:v>1.6037399999999999</c:v>
                </c:pt>
                <c:pt idx="48">
                  <c:v>1.6358200000000001</c:v>
                </c:pt>
                <c:pt idx="49">
                  <c:v>1.6678900000000001</c:v>
                </c:pt>
                <c:pt idx="50">
                  <c:v>1.69997</c:v>
                </c:pt>
                <c:pt idx="51">
                  <c:v>1.73204</c:v>
                </c:pt>
                <c:pt idx="52">
                  <c:v>1.7641199999999999</c:v>
                </c:pt>
                <c:pt idx="53">
                  <c:v>1.79619</c:v>
                </c:pt>
                <c:pt idx="54">
                  <c:v>1.8282700000000001</c:v>
                </c:pt>
                <c:pt idx="55">
                  <c:v>1.8603400000000001</c:v>
                </c:pt>
                <c:pt idx="56">
                  <c:v>1.89242</c:v>
                </c:pt>
                <c:pt idx="57">
                  <c:v>1.92449</c:v>
                </c:pt>
                <c:pt idx="58">
                  <c:v>1.9565699999999999</c:v>
                </c:pt>
                <c:pt idx="59">
                  <c:v>1.98864</c:v>
                </c:pt>
                <c:pt idx="60">
                  <c:v>2.0207199999999998</c:v>
                </c:pt>
                <c:pt idx="61">
                  <c:v>2.0527899999999999</c:v>
                </c:pt>
                <c:pt idx="62">
                  <c:v>2.08487</c:v>
                </c:pt>
                <c:pt idx="63">
                  <c:v>2.11694</c:v>
                </c:pt>
                <c:pt idx="64">
                  <c:v>2.1490200000000002</c:v>
                </c:pt>
                <c:pt idx="65">
                  <c:v>2.1810900000000002</c:v>
                </c:pt>
                <c:pt idx="66">
                  <c:v>2.2131699999999999</c:v>
                </c:pt>
                <c:pt idx="67">
                  <c:v>2.2452399999999999</c:v>
                </c:pt>
                <c:pt idx="68">
                  <c:v>2.27732</c:v>
                </c:pt>
                <c:pt idx="69">
                  <c:v>2.3093900000000001</c:v>
                </c:pt>
                <c:pt idx="70">
                  <c:v>2.3414700000000002</c:v>
                </c:pt>
                <c:pt idx="71">
                  <c:v>2.3735400000000002</c:v>
                </c:pt>
                <c:pt idx="72">
                  <c:v>2.4056199999999999</c:v>
                </c:pt>
                <c:pt idx="73">
                  <c:v>2.4376899999999999</c:v>
                </c:pt>
                <c:pt idx="74">
                  <c:v>2.46977</c:v>
                </c:pt>
                <c:pt idx="75">
                  <c:v>2.5018400000000001</c:v>
                </c:pt>
                <c:pt idx="76">
                  <c:v>2.5339200000000002</c:v>
                </c:pt>
                <c:pt idx="77">
                  <c:v>2.5659900000000002</c:v>
                </c:pt>
                <c:pt idx="78">
                  <c:v>2.5980699999999999</c:v>
                </c:pt>
                <c:pt idx="79">
                  <c:v>2.6301399999999999</c:v>
                </c:pt>
                <c:pt idx="80">
                  <c:v>2.66222</c:v>
                </c:pt>
                <c:pt idx="81">
                  <c:v>2.6942900000000001</c:v>
                </c:pt>
                <c:pt idx="82">
                  <c:v>2.7263700000000002</c:v>
                </c:pt>
                <c:pt idx="83">
                  <c:v>2.7584399999999998</c:v>
                </c:pt>
                <c:pt idx="84">
                  <c:v>2.7905199999999999</c:v>
                </c:pt>
                <c:pt idx="85">
                  <c:v>2.8225899999999999</c:v>
                </c:pt>
                <c:pt idx="86">
                  <c:v>2.85467</c:v>
                </c:pt>
                <c:pt idx="87">
                  <c:v>2.8867400000000001</c:v>
                </c:pt>
                <c:pt idx="88">
                  <c:v>2.9188200000000002</c:v>
                </c:pt>
                <c:pt idx="89">
                  <c:v>2.9508899999999998</c:v>
                </c:pt>
                <c:pt idx="90">
                  <c:v>2.9829599999999998</c:v>
                </c:pt>
                <c:pt idx="91">
                  <c:v>3.0150399999999999</c:v>
                </c:pt>
                <c:pt idx="92">
                  <c:v>3.04711</c:v>
                </c:pt>
                <c:pt idx="93">
                  <c:v>3.0791900000000001</c:v>
                </c:pt>
                <c:pt idx="94">
                  <c:v>3.1112600000000001</c:v>
                </c:pt>
                <c:pt idx="95">
                  <c:v>3.1433399999999998</c:v>
                </c:pt>
                <c:pt idx="96">
                  <c:v>3.1754099999999998</c:v>
                </c:pt>
                <c:pt idx="97">
                  <c:v>3.20749</c:v>
                </c:pt>
                <c:pt idx="98">
                  <c:v>3.23956</c:v>
                </c:pt>
                <c:pt idx="99">
                  <c:v>3.2716400000000001</c:v>
                </c:pt>
                <c:pt idx="100">
                  <c:v>3.3037100000000001</c:v>
                </c:pt>
                <c:pt idx="101">
                  <c:v>3.3357899999999998</c:v>
                </c:pt>
                <c:pt idx="102">
                  <c:v>3.3678599999999999</c:v>
                </c:pt>
                <c:pt idx="103">
                  <c:v>3.39994</c:v>
                </c:pt>
                <c:pt idx="104">
                  <c:v>3.43201</c:v>
                </c:pt>
                <c:pt idx="105">
                  <c:v>3.4640900000000001</c:v>
                </c:pt>
                <c:pt idx="106">
                  <c:v>3.4961600000000002</c:v>
                </c:pt>
                <c:pt idx="107">
                  <c:v>3.5282399999999998</c:v>
                </c:pt>
                <c:pt idx="108">
                  <c:v>3.5603099999999999</c:v>
                </c:pt>
                <c:pt idx="109">
                  <c:v>3.59239</c:v>
                </c:pt>
                <c:pt idx="110">
                  <c:v>3.62446</c:v>
                </c:pt>
                <c:pt idx="111">
                  <c:v>3.6565400000000001</c:v>
                </c:pt>
                <c:pt idx="112">
                  <c:v>3.6886100000000002</c:v>
                </c:pt>
                <c:pt idx="113">
                  <c:v>3.7206899999999998</c:v>
                </c:pt>
                <c:pt idx="114">
                  <c:v>3.7527599999999999</c:v>
                </c:pt>
                <c:pt idx="115">
                  <c:v>3.78484</c:v>
                </c:pt>
                <c:pt idx="116">
                  <c:v>3.81691</c:v>
                </c:pt>
                <c:pt idx="117">
                  <c:v>3.8489900000000001</c:v>
                </c:pt>
                <c:pt idx="118">
                  <c:v>3.8810600000000002</c:v>
                </c:pt>
                <c:pt idx="119">
                  <c:v>3.9131399999999998</c:v>
                </c:pt>
                <c:pt idx="120">
                  <c:v>3.9452099999999999</c:v>
                </c:pt>
                <c:pt idx="121">
                  <c:v>3.97729</c:v>
                </c:pt>
                <c:pt idx="122">
                  <c:v>4.00936</c:v>
                </c:pt>
                <c:pt idx="123">
                  <c:v>4.0414399999999997</c:v>
                </c:pt>
                <c:pt idx="124">
                  <c:v>4.0735099999999997</c:v>
                </c:pt>
                <c:pt idx="125">
                  <c:v>4.1055900000000003</c:v>
                </c:pt>
                <c:pt idx="126">
                  <c:v>4.1376600000000003</c:v>
                </c:pt>
                <c:pt idx="127">
                  <c:v>4.16974</c:v>
                </c:pt>
                <c:pt idx="128">
                  <c:v>4.20181</c:v>
                </c:pt>
                <c:pt idx="129">
                  <c:v>4.2338899999999997</c:v>
                </c:pt>
                <c:pt idx="130">
                  <c:v>4.2659599999999998</c:v>
                </c:pt>
                <c:pt idx="131">
                  <c:v>4.2980400000000003</c:v>
                </c:pt>
                <c:pt idx="132">
                  <c:v>4.3301100000000003</c:v>
                </c:pt>
                <c:pt idx="133">
                  <c:v>4.36219</c:v>
                </c:pt>
                <c:pt idx="134">
                  <c:v>4.3942600000000001</c:v>
                </c:pt>
                <c:pt idx="135">
                  <c:v>4.4263300000000001</c:v>
                </c:pt>
                <c:pt idx="136">
                  <c:v>4.4584099999999998</c:v>
                </c:pt>
                <c:pt idx="137">
                  <c:v>4.4904799999999998</c:v>
                </c:pt>
                <c:pt idx="138">
                  <c:v>4.5225600000000004</c:v>
                </c:pt>
                <c:pt idx="139">
                  <c:v>4.5546300000000004</c:v>
                </c:pt>
                <c:pt idx="140">
                  <c:v>4.5867100000000001</c:v>
                </c:pt>
                <c:pt idx="141">
                  <c:v>4.6187800000000001</c:v>
                </c:pt>
                <c:pt idx="142">
                  <c:v>4.6508599999999998</c:v>
                </c:pt>
                <c:pt idx="143">
                  <c:v>4.6829299999999998</c:v>
                </c:pt>
                <c:pt idx="144">
                  <c:v>4.7150100000000004</c:v>
                </c:pt>
                <c:pt idx="145">
                  <c:v>4.7470800000000004</c:v>
                </c:pt>
                <c:pt idx="146">
                  <c:v>4.7791600000000001</c:v>
                </c:pt>
                <c:pt idx="147">
                  <c:v>4.8112300000000001</c:v>
                </c:pt>
                <c:pt idx="148">
                  <c:v>4.8433099999999998</c:v>
                </c:pt>
                <c:pt idx="149">
                  <c:v>4.8753799999999998</c:v>
                </c:pt>
                <c:pt idx="150">
                  <c:v>4.9074600000000004</c:v>
                </c:pt>
                <c:pt idx="151">
                  <c:v>4.9395300000000004</c:v>
                </c:pt>
                <c:pt idx="152">
                  <c:v>4.9716100000000001</c:v>
                </c:pt>
                <c:pt idx="153">
                  <c:v>5.0036800000000001</c:v>
                </c:pt>
                <c:pt idx="154">
                  <c:v>5.0357599999999998</c:v>
                </c:pt>
                <c:pt idx="155">
                  <c:v>5.0678299999999998</c:v>
                </c:pt>
                <c:pt idx="156">
                  <c:v>5.0999100000000004</c:v>
                </c:pt>
                <c:pt idx="157">
                  <c:v>5.1319800000000004</c:v>
                </c:pt>
                <c:pt idx="158">
                  <c:v>5.1640600000000001</c:v>
                </c:pt>
                <c:pt idx="159">
                  <c:v>5.1961300000000001</c:v>
                </c:pt>
                <c:pt idx="160">
                  <c:v>5.2282099999999998</c:v>
                </c:pt>
                <c:pt idx="161">
                  <c:v>5.2602799999999998</c:v>
                </c:pt>
                <c:pt idx="162">
                  <c:v>5.2923600000000004</c:v>
                </c:pt>
                <c:pt idx="163">
                  <c:v>5.3244300000000004</c:v>
                </c:pt>
                <c:pt idx="164">
                  <c:v>5.3565100000000001</c:v>
                </c:pt>
                <c:pt idx="165">
                  <c:v>5.3885800000000001</c:v>
                </c:pt>
                <c:pt idx="166">
                  <c:v>5.4206599999999998</c:v>
                </c:pt>
                <c:pt idx="167">
                  <c:v>5.4527299999999999</c:v>
                </c:pt>
                <c:pt idx="168">
                  <c:v>5.4848100000000004</c:v>
                </c:pt>
                <c:pt idx="169">
                  <c:v>5.5168799999999996</c:v>
                </c:pt>
                <c:pt idx="170">
                  <c:v>5.5489600000000001</c:v>
                </c:pt>
                <c:pt idx="171">
                  <c:v>5.5810300000000002</c:v>
                </c:pt>
                <c:pt idx="172">
                  <c:v>5.6131099999999998</c:v>
                </c:pt>
                <c:pt idx="173">
                  <c:v>5.6451799999999999</c:v>
                </c:pt>
                <c:pt idx="174">
                  <c:v>5.6772600000000004</c:v>
                </c:pt>
                <c:pt idx="175">
                  <c:v>5.7093299999999996</c:v>
                </c:pt>
                <c:pt idx="176">
                  <c:v>5.7414100000000001</c:v>
                </c:pt>
                <c:pt idx="177">
                  <c:v>5.7734800000000002</c:v>
                </c:pt>
                <c:pt idx="178">
                  <c:v>5.8055599999999998</c:v>
                </c:pt>
                <c:pt idx="179">
                  <c:v>5.8376299999999999</c:v>
                </c:pt>
                <c:pt idx="180">
                  <c:v>5.8697100000000004</c:v>
                </c:pt>
                <c:pt idx="181">
                  <c:v>5.9017799999999996</c:v>
                </c:pt>
                <c:pt idx="182">
                  <c:v>5.9338600000000001</c:v>
                </c:pt>
                <c:pt idx="183">
                  <c:v>5.9659300000000002</c:v>
                </c:pt>
                <c:pt idx="184">
                  <c:v>5.9980099999999998</c:v>
                </c:pt>
                <c:pt idx="185">
                  <c:v>6.0300799999999999</c:v>
                </c:pt>
                <c:pt idx="186">
                  <c:v>6.0621499999999999</c:v>
                </c:pt>
                <c:pt idx="187">
                  <c:v>6.0942299999999996</c:v>
                </c:pt>
                <c:pt idx="188">
                  <c:v>6.1262999999999996</c:v>
                </c:pt>
                <c:pt idx="189">
                  <c:v>6.1583800000000002</c:v>
                </c:pt>
                <c:pt idx="190">
                  <c:v>6.1904500000000002</c:v>
                </c:pt>
                <c:pt idx="191">
                  <c:v>6.2225299999999999</c:v>
                </c:pt>
                <c:pt idx="192">
                  <c:v>6.2545999999999999</c:v>
                </c:pt>
                <c:pt idx="193">
                  <c:v>6.2866799999999996</c:v>
                </c:pt>
                <c:pt idx="194">
                  <c:v>6.3187499999999996</c:v>
                </c:pt>
                <c:pt idx="195">
                  <c:v>6.3508300000000002</c:v>
                </c:pt>
                <c:pt idx="196">
                  <c:v>6.3829000000000002</c:v>
                </c:pt>
                <c:pt idx="197">
                  <c:v>6.4149799999999999</c:v>
                </c:pt>
                <c:pt idx="198">
                  <c:v>6.4470499999999999</c:v>
                </c:pt>
                <c:pt idx="199">
                  <c:v>6.4791299999999996</c:v>
                </c:pt>
              </c:numCache>
            </c:numRef>
          </c:xVal>
          <c:yVal>
            <c:numRef>
              <c:f>'ITER time-resolved'!$K$3:$K$202</c:f>
              <c:numCache>
                <c:formatCode>0.00E+00</c:formatCode>
                <c:ptCount val="200"/>
                <c:pt idx="0">
                  <c:v>1.2180800007435573E-16</c:v>
                </c:pt>
                <c:pt idx="1">
                  <c:v>1.9072885113692999E-8</c:v>
                </c:pt>
                <c:pt idx="2">
                  <c:v>9.8994908611999992E-5</c:v>
                </c:pt>
                <c:pt idx="3">
                  <c:v>9.2113403960000003E-3</c:v>
                </c:pt>
                <c:pt idx="4">
                  <c:v>0.13322661329999999</c:v>
                </c:pt>
                <c:pt idx="5">
                  <c:v>0.73676092999999998</c:v>
                </c:pt>
                <c:pt idx="6">
                  <c:v>2.3651143000000001</c:v>
                </c:pt>
                <c:pt idx="7">
                  <c:v>5.4276429999999998</c:v>
                </c:pt>
                <c:pt idx="8">
                  <c:v>9.9682430000000011</c:v>
                </c:pt>
                <c:pt idx="9">
                  <c:v>15.668206999999999</c:v>
                </c:pt>
                <c:pt idx="10">
                  <c:v>22.006564999999998</c:v>
                </c:pt>
                <c:pt idx="11">
                  <c:v>28.441151999999999</c:v>
                </c:pt>
                <c:pt idx="12">
                  <c:v>34.52657</c:v>
                </c:pt>
                <c:pt idx="13">
                  <c:v>39.960210000000004</c:v>
                </c:pt>
                <c:pt idx="14">
                  <c:v>44.576679999999996</c:v>
                </c:pt>
                <c:pt idx="15">
                  <c:v>48.319820000000007</c:v>
                </c:pt>
                <c:pt idx="16">
                  <c:v>51.248759999999997</c:v>
                </c:pt>
                <c:pt idx="17">
                  <c:v>53.552199999999992</c:v>
                </c:pt>
                <c:pt idx="18">
                  <c:v>55.101939999999992</c:v>
                </c:pt>
                <c:pt idx="19">
                  <c:v>56.006750000000004</c:v>
                </c:pt>
                <c:pt idx="20">
                  <c:v>56.372789999999995</c:v>
                </c:pt>
                <c:pt idx="21">
                  <c:v>56.577890000000004</c:v>
                </c:pt>
                <c:pt idx="22">
                  <c:v>56.37912</c:v>
                </c:pt>
                <c:pt idx="23">
                  <c:v>55.859610000000004</c:v>
                </c:pt>
                <c:pt idx="24">
                  <c:v>55.076279999999997</c:v>
                </c:pt>
                <c:pt idx="25">
                  <c:v>54.088090000000001</c:v>
                </c:pt>
                <c:pt idx="26">
                  <c:v>52.95478</c:v>
                </c:pt>
                <c:pt idx="27">
                  <c:v>51.717970000000001</c:v>
                </c:pt>
                <c:pt idx="28">
                  <c:v>50.400170000000003</c:v>
                </c:pt>
                <c:pt idx="29">
                  <c:v>49.029489999999996</c:v>
                </c:pt>
                <c:pt idx="30">
                  <c:v>47.627940000000002</c:v>
                </c:pt>
                <c:pt idx="31">
                  <c:v>46.216090000000001</c:v>
                </c:pt>
                <c:pt idx="32">
                  <c:v>44.80836</c:v>
                </c:pt>
                <c:pt idx="33">
                  <c:v>43.439019999999999</c:v>
                </c:pt>
                <c:pt idx="34">
                  <c:v>42.086060000000003</c:v>
                </c:pt>
                <c:pt idx="35">
                  <c:v>40.757200000000005</c:v>
                </c:pt>
                <c:pt idx="36">
                  <c:v>39.461799999999997</c:v>
                </c:pt>
                <c:pt idx="37">
                  <c:v>38.200009999999999</c:v>
                </c:pt>
                <c:pt idx="38">
                  <c:v>36.973520000000001</c:v>
                </c:pt>
                <c:pt idx="39">
                  <c:v>35.784179999999999</c:v>
                </c:pt>
                <c:pt idx="40">
                  <c:v>34.633580000000002</c:v>
                </c:pt>
                <c:pt idx="41">
                  <c:v>33.521940000000001</c:v>
                </c:pt>
                <c:pt idx="42">
                  <c:v>32.449620000000003</c:v>
                </c:pt>
                <c:pt idx="43">
                  <c:v>31.416159999999998</c:v>
                </c:pt>
                <c:pt idx="44">
                  <c:v>30.421130000000002</c:v>
                </c:pt>
                <c:pt idx="45">
                  <c:v>29.463610000000003</c:v>
                </c:pt>
                <c:pt idx="46">
                  <c:v>28.542840000000002</c:v>
                </c:pt>
                <c:pt idx="47">
                  <c:v>27.65757</c:v>
                </c:pt>
                <c:pt idx="48">
                  <c:v>26.806739999999998</c:v>
                </c:pt>
                <c:pt idx="49">
                  <c:v>25.98922</c:v>
                </c:pt>
                <c:pt idx="50">
                  <c:v>25.203790000000001</c:v>
                </c:pt>
                <c:pt idx="51">
                  <c:v>24.44913</c:v>
                </c:pt>
                <c:pt idx="52">
                  <c:v>23.72409</c:v>
                </c:pt>
                <c:pt idx="53">
                  <c:v>23.027370000000001</c:v>
                </c:pt>
                <c:pt idx="54">
                  <c:v>22.357959999999999</c:v>
                </c:pt>
                <c:pt idx="55">
                  <c:v>21.714540000000003</c:v>
                </c:pt>
                <c:pt idx="56">
                  <c:v>21.096109999999999</c:v>
                </c:pt>
                <c:pt idx="57">
                  <c:v>20.5015</c:v>
                </c:pt>
                <c:pt idx="58">
                  <c:v>19.929680000000001</c:v>
                </c:pt>
                <c:pt idx="59">
                  <c:v>19.37961</c:v>
                </c:pt>
                <c:pt idx="60">
                  <c:v>18.8505</c:v>
                </c:pt>
                <c:pt idx="61">
                  <c:v>18.341169999999998</c:v>
                </c:pt>
                <c:pt idx="62">
                  <c:v>17.850959999999997</c:v>
                </c:pt>
                <c:pt idx="63">
                  <c:v>17.378910000000001</c:v>
                </c:pt>
                <c:pt idx="64">
                  <c:v>16.924309999999998</c:v>
                </c:pt>
                <c:pt idx="65">
                  <c:v>16.486140000000002</c:v>
                </c:pt>
                <c:pt idx="66">
                  <c:v>16.064019999999999</c:v>
                </c:pt>
                <c:pt idx="67">
                  <c:v>15.656970000000001</c:v>
                </c:pt>
                <c:pt idx="68">
                  <c:v>15.26445</c:v>
                </c:pt>
                <c:pt idx="69">
                  <c:v>14.885800000000001</c:v>
                </c:pt>
                <c:pt idx="70">
                  <c:v>14.52042</c:v>
                </c:pt>
                <c:pt idx="71">
                  <c:v>14.167729999999999</c:v>
                </c:pt>
                <c:pt idx="72">
                  <c:v>13.827189999999998</c:v>
                </c:pt>
                <c:pt idx="73">
                  <c:v>13.498279999999999</c:v>
                </c:pt>
                <c:pt idx="74">
                  <c:v>13.180490000000001</c:v>
                </c:pt>
                <c:pt idx="75">
                  <c:v>12.873370000000001</c:v>
                </c:pt>
                <c:pt idx="76">
                  <c:v>12.576469999999999</c:v>
                </c:pt>
                <c:pt idx="77">
                  <c:v>12.290357000000002</c:v>
                </c:pt>
                <c:pt idx="78">
                  <c:v>12.013745999999999</c:v>
                </c:pt>
                <c:pt idx="79">
                  <c:v>11.746027</c:v>
                </c:pt>
                <c:pt idx="80">
                  <c:v>11.486834</c:v>
                </c:pt>
                <c:pt idx="81">
                  <c:v>11.235841000000001</c:v>
                </c:pt>
                <c:pt idx="82">
                  <c:v>10.992713</c:v>
                </c:pt>
                <c:pt idx="83">
                  <c:v>10.757126999999999</c:v>
                </c:pt>
                <c:pt idx="84">
                  <c:v>10.528810999999999</c:v>
                </c:pt>
                <c:pt idx="85">
                  <c:v>10.307473</c:v>
                </c:pt>
                <c:pt idx="86">
                  <c:v>10.092822</c:v>
                </c:pt>
                <c:pt idx="87">
                  <c:v>9.8846189999999989</c:v>
                </c:pt>
                <c:pt idx="88">
                  <c:v>9.6826240000000006</c:v>
                </c:pt>
                <c:pt idx="89">
                  <c:v>9.4865909999999989</c:v>
                </c:pt>
                <c:pt idx="90">
                  <c:v>9.2962920000000011</c:v>
                </c:pt>
                <c:pt idx="91">
                  <c:v>9.1115190000000013</c:v>
                </c:pt>
                <c:pt idx="92">
                  <c:v>8.9320580000000014</c:v>
                </c:pt>
                <c:pt idx="93">
                  <c:v>8.7577230000000004</c:v>
                </c:pt>
                <c:pt idx="94">
                  <c:v>8.5885409999999993</c:v>
                </c:pt>
                <c:pt idx="95">
                  <c:v>8.4255250000000004</c:v>
                </c:pt>
                <c:pt idx="96">
                  <c:v>8.2669549999999994</c:v>
                </c:pt>
                <c:pt idx="97">
                  <c:v>8.1127050000000001</c:v>
                </c:pt>
                <c:pt idx="98">
                  <c:v>7.9626159999999997</c:v>
                </c:pt>
                <c:pt idx="99">
                  <c:v>7.8165549999999993</c:v>
                </c:pt>
                <c:pt idx="100">
                  <c:v>7.6743500000000004</c:v>
                </c:pt>
                <c:pt idx="101">
                  <c:v>7.5359109999999996</c:v>
                </c:pt>
                <c:pt idx="102">
                  <c:v>7.4010869999999995</c:v>
                </c:pt>
                <c:pt idx="103">
                  <c:v>7.2697829999999994</c:v>
                </c:pt>
                <c:pt idx="104">
                  <c:v>7.1419249999999996</c:v>
                </c:pt>
                <c:pt idx="105">
                  <c:v>7.0173379999999996</c:v>
                </c:pt>
                <c:pt idx="106">
                  <c:v>6.8959029999999997</c:v>
                </c:pt>
                <c:pt idx="107">
                  <c:v>6.7775230000000004</c:v>
                </c:pt>
                <c:pt idx="108">
                  <c:v>6.6621009999999998</c:v>
                </c:pt>
                <c:pt idx="109">
                  <c:v>6.5495479999999997</c:v>
                </c:pt>
                <c:pt idx="110">
                  <c:v>6.4397669999999998</c:v>
                </c:pt>
                <c:pt idx="111">
                  <c:v>6.3326609999999999</c:v>
                </c:pt>
                <c:pt idx="112">
                  <c:v>6.2281540000000009</c:v>
                </c:pt>
                <c:pt idx="113">
                  <c:v>6.1261590000000004</c:v>
                </c:pt>
                <c:pt idx="114">
                  <c:v>6.0266109999999991</c:v>
                </c:pt>
                <c:pt idx="115">
                  <c:v>5.9294120000000001</c:v>
                </c:pt>
                <c:pt idx="116">
                  <c:v>5.8345180000000001</c:v>
                </c:pt>
                <c:pt idx="117">
                  <c:v>5.741842000000001</c:v>
                </c:pt>
                <c:pt idx="118">
                  <c:v>5.6513099999999996</c:v>
                </c:pt>
                <c:pt idx="119">
                  <c:v>5.5628760000000002</c:v>
                </c:pt>
                <c:pt idx="120">
                  <c:v>5.4764550000000005</c:v>
                </c:pt>
                <c:pt idx="121">
                  <c:v>5.3920130000000004</c:v>
                </c:pt>
                <c:pt idx="122">
                  <c:v>5.3094740000000007</c:v>
                </c:pt>
                <c:pt idx="123">
                  <c:v>5.2287850000000002</c:v>
                </c:pt>
                <c:pt idx="124">
                  <c:v>5.149902</c:v>
                </c:pt>
                <c:pt idx="125">
                  <c:v>5.072749</c:v>
                </c:pt>
                <c:pt idx="126">
                  <c:v>4.9973029999999996</c:v>
                </c:pt>
                <c:pt idx="127">
                  <c:v>4.9235000000000007</c:v>
                </c:pt>
                <c:pt idx="128">
                  <c:v>4.851286</c:v>
                </c:pt>
                <c:pt idx="129">
                  <c:v>4.7806380000000006</c:v>
                </c:pt>
                <c:pt idx="130">
                  <c:v>4.7115030000000004</c:v>
                </c:pt>
                <c:pt idx="131">
                  <c:v>4.6438360000000003</c:v>
                </c:pt>
                <c:pt idx="132">
                  <c:v>4.5775950000000005</c:v>
                </c:pt>
                <c:pt idx="133">
                  <c:v>4.5127459999999999</c:v>
                </c:pt>
                <c:pt idx="134">
                  <c:v>4.4492459999999996</c:v>
                </c:pt>
                <c:pt idx="135">
                  <c:v>4.387054</c:v>
                </c:pt>
                <c:pt idx="136">
                  <c:v>4.3261440000000002</c:v>
                </c:pt>
                <c:pt idx="137">
                  <c:v>4.2664859999999996</c:v>
                </c:pt>
                <c:pt idx="138">
                  <c:v>4.2080349999999997</c:v>
                </c:pt>
                <c:pt idx="139">
                  <c:v>4.1507610000000001</c:v>
                </c:pt>
                <c:pt idx="140">
                  <c:v>4.0946289999999994</c:v>
                </c:pt>
                <c:pt idx="141">
                  <c:v>4.0396279999999996</c:v>
                </c:pt>
                <c:pt idx="142">
                  <c:v>3.985706</c:v>
                </c:pt>
                <c:pt idx="143">
                  <c:v>3.9328590000000001</c:v>
                </c:pt>
                <c:pt idx="144">
                  <c:v>3.8810360000000004</c:v>
                </c:pt>
                <c:pt idx="145">
                  <c:v>3.8302159999999996</c:v>
                </c:pt>
                <c:pt idx="146">
                  <c:v>3.7803740000000001</c:v>
                </c:pt>
                <c:pt idx="147">
                  <c:v>3.7314910000000001</c:v>
                </c:pt>
                <c:pt idx="148">
                  <c:v>3.683551</c:v>
                </c:pt>
                <c:pt idx="149">
                  <c:v>3.6365119999999997</c:v>
                </c:pt>
                <c:pt idx="150">
                  <c:v>3.590357</c:v>
                </c:pt>
                <c:pt idx="151">
                  <c:v>3.5450690000000002</c:v>
                </c:pt>
                <c:pt idx="152">
                  <c:v>3.500629</c:v>
                </c:pt>
                <c:pt idx="153">
                  <c:v>3.4569999999999999</c:v>
                </c:pt>
                <c:pt idx="154">
                  <c:v>3.4141850000000002</c:v>
                </c:pt>
                <c:pt idx="155">
                  <c:v>3.372147</c:v>
                </c:pt>
                <c:pt idx="156">
                  <c:v>3.3308800000000001</c:v>
                </c:pt>
                <c:pt idx="157">
                  <c:v>3.2903559999999996</c:v>
                </c:pt>
                <c:pt idx="158">
                  <c:v>3.2505610000000003</c:v>
                </c:pt>
                <c:pt idx="159">
                  <c:v>3.2114769999999999</c:v>
                </c:pt>
                <c:pt idx="160">
                  <c:v>3.1730879999999999</c:v>
                </c:pt>
                <c:pt idx="161">
                  <c:v>3.1353789999999995</c:v>
                </c:pt>
                <c:pt idx="162">
                  <c:v>3.098325</c:v>
                </c:pt>
                <c:pt idx="163">
                  <c:v>3.061928</c:v>
                </c:pt>
                <c:pt idx="164">
                  <c:v>3.0261549999999997</c:v>
                </c:pt>
                <c:pt idx="165">
                  <c:v>2.991012</c:v>
                </c:pt>
                <c:pt idx="166">
                  <c:v>2.9564620000000001</c:v>
                </c:pt>
                <c:pt idx="167">
                  <c:v>2.9225079999999997</c:v>
                </c:pt>
                <c:pt idx="168">
                  <c:v>2.8891299999999998</c:v>
                </c:pt>
                <c:pt idx="169">
                  <c:v>2.8563200000000002</c:v>
                </c:pt>
                <c:pt idx="170">
                  <c:v>2.824055</c:v>
                </c:pt>
                <c:pt idx="171">
                  <c:v>2.7923300000000002</c:v>
                </c:pt>
                <c:pt idx="172">
                  <c:v>2.7611319999999999</c:v>
                </c:pt>
                <c:pt idx="173">
                  <c:v>2.7304559999999998</c:v>
                </c:pt>
                <c:pt idx="174">
                  <c:v>2.7002869999999999</c:v>
                </c:pt>
                <c:pt idx="175">
                  <c:v>2.6706029999999998</c:v>
                </c:pt>
                <c:pt idx="176">
                  <c:v>2.6414090000000003</c:v>
                </c:pt>
                <c:pt idx="177">
                  <c:v>2.6126829999999996</c:v>
                </c:pt>
                <c:pt idx="178">
                  <c:v>2.5844180000000003</c:v>
                </c:pt>
                <c:pt idx="179">
                  <c:v>2.5566140000000002</c:v>
                </c:pt>
                <c:pt idx="180">
                  <c:v>2.5292559999999997</c:v>
                </c:pt>
                <c:pt idx="181">
                  <c:v>2.5023210000000002</c:v>
                </c:pt>
                <c:pt idx="182">
                  <c:v>2.4758149999999999</c:v>
                </c:pt>
                <c:pt idx="183">
                  <c:v>2.4497270000000002</c:v>
                </c:pt>
                <c:pt idx="184">
                  <c:v>2.4240410000000003</c:v>
                </c:pt>
                <c:pt idx="185">
                  <c:v>2.3987669999999999</c:v>
                </c:pt>
                <c:pt idx="186">
                  <c:v>2.3738700000000001</c:v>
                </c:pt>
                <c:pt idx="187">
                  <c:v>2.3493680000000001</c:v>
                </c:pt>
                <c:pt idx="188">
                  <c:v>2.325237</c:v>
                </c:pt>
                <c:pt idx="189">
                  <c:v>2.3014679999999998</c:v>
                </c:pt>
                <c:pt idx="190">
                  <c:v>2.2780629999999999</c:v>
                </c:pt>
                <c:pt idx="191">
                  <c:v>2.2550150000000002</c:v>
                </c:pt>
                <c:pt idx="192">
                  <c:v>2.232307</c:v>
                </c:pt>
                <c:pt idx="193">
                  <c:v>2.2099389999999999</c:v>
                </c:pt>
                <c:pt idx="194">
                  <c:v>2.1879080000000002</c:v>
                </c:pt>
                <c:pt idx="195">
                  <c:v>2.166201</c:v>
                </c:pt>
                <c:pt idx="196">
                  <c:v>2.1448169999999998</c:v>
                </c:pt>
                <c:pt idx="197">
                  <c:v>2.1237429999999997</c:v>
                </c:pt>
                <c:pt idx="198">
                  <c:v>2.1029779999999998</c:v>
                </c:pt>
                <c:pt idx="199">
                  <c:v>2.0825079999999998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330368"/>
        <c:axId val="128328832"/>
      </c:scatterChart>
      <c:valAx>
        <c:axId val="125536128"/>
        <c:scaling>
          <c:orientation val="minMax"/>
          <c:max val="5"/>
          <c:min val="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5537664"/>
        <c:crosses val="autoZero"/>
        <c:crossBetween val="midCat"/>
        <c:majorUnit val="1"/>
      </c:valAx>
      <c:valAx>
        <c:axId val="125537664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5536128"/>
        <c:crossesAt val="-1"/>
        <c:crossBetween val="midCat"/>
        <c:majorUnit val="10"/>
        <c:minorUnit val="1.25"/>
      </c:valAx>
      <c:valAx>
        <c:axId val="128328832"/>
        <c:scaling>
          <c:orientation val="minMax"/>
          <c:max val="60"/>
          <c:min val="0"/>
        </c:scaling>
        <c:delete val="0"/>
        <c:axPos val="r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128330368"/>
        <c:crosses val="max"/>
        <c:crossBetween val="midCat"/>
        <c:majorUnit val="10"/>
        <c:minorUnit val="1.25"/>
      </c:valAx>
      <c:valAx>
        <c:axId val="128330368"/>
        <c:scaling>
          <c:orientation val="minMax"/>
          <c:max val="5"/>
          <c:min val="0"/>
        </c:scaling>
        <c:delete val="0"/>
        <c:axPos val="t"/>
        <c:numFmt formatCode="0.00E+00" sourceLinked="1"/>
        <c:majorTickMark val="in"/>
        <c:minorTickMark val="none"/>
        <c:tickLblPos val="none"/>
        <c:spPr>
          <a:ln>
            <a:solidFill>
              <a:schemeClr val="tx1"/>
            </a:solidFill>
          </a:ln>
        </c:spPr>
        <c:crossAx val="128328832"/>
        <c:crosses val="max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183116-4BA7-47CF-9F34-536963FA694D}" type="datetimeFigureOut">
              <a:rPr lang="en-US" altLang="en-US"/>
              <a:pPr/>
              <a:t>9/20/2018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0EDAA-5580-4694-87B4-F3F1B686A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913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487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36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0447"/>
            <a:ext cx="2057400" cy="37441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0447"/>
            <a:ext cx="6019800" cy="3744176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4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1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47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0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661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03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11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58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8072"/>
            <a:ext cx="3008313" cy="75519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072"/>
            <a:ext cx="5111750" cy="3696551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3268"/>
            <a:ext cx="3008313" cy="294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6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7660"/>
            <a:ext cx="5486400" cy="266802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10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Century gothic 20 bold</a:t>
            </a:r>
          </a:p>
          <a:p>
            <a:pPr lvl="0"/>
            <a:r>
              <a:rPr lang="en-US" altLang="en-US" smtClean="0"/>
              <a:t>Century gothic 20 bold</a:t>
            </a:r>
          </a:p>
          <a:p>
            <a:pPr lvl="1"/>
            <a:r>
              <a:rPr lang="en-US" altLang="en-US" smtClean="0"/>
              <a:t>Century gothic 18</a:t>
            </a:r>
          </a:p>
          <a:p>
            <a:pPr lvl="1"/>
            <a:r>
              <a:rPr lang="en-US" altLang="en-US" smtClean="0"/>
              <a:t>Century gothic 18</a:t>
            </a:r>
          </a:p>
          <a:p>
            <a:pPr lvl="2"/>
            <a:r>
              <a:rPr lang="en-US" altLang="en-US" smtClean="0"/>
              <a:t>Century gothic 16</a:t>
            </a:r>
          </a:p>
          <a:p>
            <a:pPr lvl="2"/>
            <a:r>
              <a:rPr lang="en-US" altLang="en-US" smtClean="0"/>
              <a:t>Century gothic 16</a:t>
            </a:r>
          </a:p>
          <a:p>
            <a:pPr lvl="0"/>
            <a:r>
              <a:rPr lang="en-US" altLang="en-US" smtClean="0"/>
              <a:t>Century gothic 20 bold</a:t>
            </a:r>
          </a:p>
          <a:p>
            <a:pPr lvl="0"/>
            <a:endParaRPr lang="en-US" altLang="en-US" smtClean="0"/>
          </a:p>
          <a:p>
            <a:pPr lvl="0"/>
            <a:endParaRPr lang="en-US" altLang="en-US" smtClean="0"/>
          </a:p>
          <a:p>
            <a:pPr lvl="2"/>
            <a:endParaRPr lang="en-US" altLang="en-US" smtClean="0"/>
          </a:p>
          <a:p>
            <a:pPr lvl="0"/>
            <a:endParaRPr lang="en-US" altLang="en-US" smtClean="0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4864100"/>
            <a:ext cx="8382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3637D1DB-79CD-4C0D-95B3-51C7C22A223C}" type="slidenum">
              <a:rPr lang="en-US" altLang="en-US" sz="800">
                <a:solidFill>
                  <a:srgbClr val="000090"/>
                </a:solidFill>
              </a:rPr>
              <a:pPr algn="ctr" eaLnBrk="1" hangingPunct="1"/>
              <a:t>‹#›</a:t>
            </a:fld>
            <a:endParaRPr lang="en-US" altLang="en-US" sz="800">
              <a:solidFill>
                <a:srgbClr val="000090"/>
              </a:solidFill>
            </a:endParaRPr>
          </a:p>
        </p:txBody>
      </p:sp>
      <p:pic>
        <p:nvPicPr>
          <p:cNvPr id="1031" name="Picture 8" descr="D3D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603750"/>
            <a:ext cx="90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2890838" y="4902200"/>
            <a:ext cx="3359150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600" b="0" dirty="0" smtClean="0">
                <a:solidFill>
                  <a:srgbClr val="000090"/>
                </a:solidFill>
                <a:cs typeface="Century Gothic" charset="0"/>
              </a:rPr>
              <a:t>T.</a:t>
            </a:r>
            <a:r>
              <a:rPr lang="en-US" sz="600" b="0" baseline="0" dirty="0" smtClean="0">
                <a:solidFill>
                  <a:srgbClr val="000090"/>
                </a:solidFill>
                <a:cs typeface="Century Gothic" charset="0"/>
              </a:rPr>
              <a:t> </a:t>
            </a:r>
            <a:r>
              <a:rPr lang="en-US" sz="600" b="0" baseline="0" dirty="0" smtClean="0">
                <a:solidFill>
                  <a:srgbClr val="000090"/>
                </a:solidFill>
                <a:cs typeface="Century Gothic" charset="0"/>
              </a:rPr>
              <a:t>Abrams</a:t>
            </a:r>
            <a:r>
              <a:rPr lang="en-US" sz="600" b="0" dirty="0" smtClean="0">
                <a:solidFill>
                  <a:srgbClr val="000090"/>
                </a:solidFill>
                <a:cs typeface="Century Gothic" charset="0"/>
              </a:rPr>
              <a:t>/EX-D/P13</a:t>
            </a:r>
            <a:endParaRPr lang="en-US" sz="600" b="0" dirty="0" smtClean="0">
              <a:solidFill>
                <a:srgbClr val="000090"/>
              </a:solidFill>
              <a:cs typeface="Century 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6" r:id="rId7"/>
    <p:sldLayoutId id="2147493702" r:id="rId8"/>
    <p:sldLayoutId id="2147493703" r:id="rId9"/>
    <p:sldLayoutId id="2147493704" r:id="rId10"/>
    <p:sldLayoutId id="214749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523" y="790184"/>
            <a:ext cx="2874724" cy="1464501"/>
          </a:xfrm>
        </p:spPr>
        <p:txBody>
          <a:bodyPr/>
          <a:lstStyle/>
          <a:p>
            <a:pPr marL="231775" indent="-231775"/>
            <a:r>
              <a:rPr lang="en-US" sz="1800" dirty="0"/>
              <a:t>Model for ELM particle/energy flux to target </a:t>
            </a:r>
            <a:r>
              <a:rPr lang="en-US" sz="1800" dirty="0" smtClean="0"/>
              <a:t>developed that accounts for local recycling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2448" y="156680"/>
            <a:ext cx="9117687" cy="369743"/>
          </a:xfrm>
        </p:spPr>
        <p:txBody>
          <a:bodyPr/>
          <a:lstStyle/>
          <a:p>
            <a:r>
              <a:rPr lang="en-US" sz="2200" dirty="0" smtClean="0"/>
              <a:t>New free-streaming/recycling model for W gross erosion during ELMs validated by DIII-D measurements; predictions made for ITER</a:t>
            </a:r>
            <a:endParaRPr lang="en-US" sz="2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979437"/>
              </p:ext>
            </p:extLst>
          </p:nvPr>
        </p:nvGraphicFramePr>
        <p:xfrm>
          <a:off x="235504" y="2167477"/>
          <a:ext cx="2908530" cy="241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4116" y="4458868"/>
            <a:ext cx="2599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Perp. ELM Ion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Fluence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(10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2272" y="2649684"/>
            <a:ext cx="539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052675" y="3136074"/>
            <a:ext cx="2453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Meas. Perp. ELM Ion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Fluence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78938" y="2606640"/>
                <a:ext cx="135893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000" b="0" i="0" smtClean="0">
                            <a:latin typeface="Cambria Math"/>
                            <a:cs typeface="Arial" panose="020B0604020202020204" pitchFamily="34" charset="0"/>
                          </a:rPr>
                          <m:t>Φ</m:t>
                        </m:r>
                      </m:e>
                      <m:sub>
                        <m:r>
                          <a:rPr lang="en-US" sz="1000" b="0" i="1" smtClean="0">
                            <a:latin typeface="Cambria Math"/>
                            <a:cs typeface="Arial" panose="020B0604020202020204" pitchFamily="34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Free-streaming</a:t>
                </a:r>
                <a:b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recycling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odel </a:t>
                </a:r>
                <a:b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10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eff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=0.96)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38" y="2606640"/>
                <a:ext cx="1358934" cy="553998"/>
              </a:xfrm>
              <a:prstGeom prst="rect">
                <a:avLst/>
              </a:prstGeom>
              <a:blipFill rotWithShape="1"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57796" y="3975871"/>
                <a:ext cx="73438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0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000" b="0" i="1" smtClean="0">
                            <a:latin typeface="Cambria Math"/>
                            <a:cs typeface="Arial" panose="020B0604020202020204" pitchFamily="34" charset="0"/>
                          </a:rPr>
                          <m:t>𝜒</m:t>
                        </m:r>
                      </m:e>
                      <m:sup>
                        <m:r>
                          <a:rPr lang="en-US" sz="10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0.85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796" y="3975871"/>
                <a:ext cx="734383" cy="246221"/>
              </a:xfrm>
              <a:prstGeom prst="rect">
                <a:avLst/>
              </a:prstGeom>
              <a:blipFill rotWithShape="1"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3146120" y="3010531"/>
            <a:ext cx="5885145" cy="21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2pPr>
            <a:lvl3pPr marL="12573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/>
            <a:r>
              <a:rPr lang="en-US" sz="1800" dirty="0" smtClean="0"/>
              <a:t>Model predicts energetic </a:t>
            </a:r>
            <a:r>
              <a:rPr lang="en-US" sz="1800" dirty="0"/>
              <a:t>free-streaming ions from pedestal top dominate W </a:t>
            </a:r>
            <a:r>
              <a:rPr lang="en-US" sz="1800" dirty="0" smtClean="0"/>
              <a:t>erosion during ELMs</a:t>
            </a:r>
          </a:p>
          <a:p>
            <a:pPr marL="231775" indent="-231775"/>
            <a:r>
              <a:rPr lang="en-US" sz="1800" dirty="0" smtClean="0"/>
              <a:t>Good agreement w/ DIII-D data (WI </a:t>
            </a:r>
            <a:r>
              <a:rPr lang="en-US" sz="1800" dirty="0" err="1" smtClean="0"/>
              <a:t>filterscopes</a:t>
            </a:r>
            <a:r>
              <a:rPr lang="en-US" sz="1800" dirty="0" smtClean="0"/>
              <a:t>)</a:t>
            </a:r>
          </a:p>
          <a:p>
            <a:pPr marL="231775" indent="-231775"/>
            <a:r>
              <a:rPr lang="en-US" sz="1800" dirty="0" smtClean="0"/>
              <a:t>Predictions for unmitigated ELMs in ITER DT:</a:t>
            </a:r>
          </a:p>
          <a:p>
            <a:pPr marL="631825" lvl="1" indent="-231775"/>
            <a:r>
              <a:rPr lang="en-US" sz="1400" dirty="0" smtClean="0"/>
              <a:t>W erosion during ELMs mostly by 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 and T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 pedestal ions</a:t>
            </a:r>
          </a:p>
          <a:p>
            <a:pPr marL="631825" lvl="1" indent="-231775"/>
            <a:r>
              <a:rPr lang="en-US" sz="1400" dirty="0" smtClean="0"/>
              <a:t>10x more W atoms/m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/ELM eroded on ITER than DIII-D, implying ELM mitigation also important to reduce W sourcing</a:t>
            </a:r>
            <a:endParaRPr lang="en-US" sz="1600" dirty="0"/>
          </a:p>
        </p:txBody>
      </p:sp>
      <p:graphicFrame>
        <p:nvGraphicFramePr>
          <p:cNvPr id="37" name="Char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437629"/>
              </p:ext>
            </p:extLst>
          </p:nvPr>
        </p:nvGraphicFramePr>
        <p:xfrm>
          <a:off x="4873857" y="614168"/>
          <a:ext cx="2304288" cy="236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" name="Char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028846"/>
              </p:ext>
            </p:extLst>
          </p:nvPr>
        </p:nvGraphicFramePr>
        <p:xfrm>
          <a:off x="3126947" y="616280"/>
          <a:ext cx="2304288" cy="236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6" name="Rectangle 45"/>
          <p:cNvSpPr/>
          <p:nvPr/>
        </p:nvSpPr>
        <p:spPr>
          <a:xfrm>
            <a:off x="5892702" y="866061"/>
            <a:ext cx="986496" cy="623626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032662" y="848281"/>
            <a:ext cx="1010745" cy="65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FS+Recycling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"/>
              </a:spcAft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DIII-D Data </a:t>
            </a:r>
            <a:b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WI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spectros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947605" y="974011"/>
            <a:ext cx="137160" cy="0"/>
          </a:xfrm>
          <a:prstGeom prst="line">
            <a:avLst/>
          </a:prstGeom>
          <a:ln w="222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970009" y="1209722"/>
            <a:ext cx="91440" cy="91440"/>
          </a:xfrm>
          <a:prstGeom prst="ellipse">
            <a:avLst/>
          </a:prstGeom>
          <a:noFill/>
          <a:ln w="9525" cap="rnd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648049" y="792727"/>
            <a:ext cx="1436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e,ped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3.7x10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e,ped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670 eV </a:t>
            </a: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e,div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25 eV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29357" y="1563298"/>
            <a:ext cx="2543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gross erosion (10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17361" y="2853339"/>
            <a:ext cx="2114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 relative to ELM start (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1229" y="2861275"/>
            <a:ext cx="2114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 relative to ELM start (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36179" y="1382703"/>
            <a:ext cx="1314052" cy="633821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4078417" y="1364923"/>
                <a:ext cx="1262647" cy="661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00"/>
                  </a:spcAft>
                </a:pP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Total W </a:t>
                </a: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erosion, Model</a:t>
                </a:r>
                <a:endParaRPr lang="en-US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200"/>
                  </a:spcAft>
                </a:pP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Free-streaming D</a:t>
                </a:r>
                <a:r>
                  <a:rPr lang="en-US" sz="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800" b="0" i="1" smtClean="0"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  <a:p>
                <a:pPr>
                  <a:spcAft>
                    <a:spcPts val="200"/>
                  </a:spcAft>
                </a:pP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Free-streaming C</a:t>
                </a:r>
                <a:r>
                  <a:rPr lang="en-US" sz="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6+</a:t>
                </a:r>
                <a14:m>
                  <m:oMath xmlns:m="http://schemas.openxmlformats.org/officeDocument/2006/math">
                    <m:r>
                      <a:rPr lang="en-US" sz="800" b="0" i="1" smtClean="0"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endParaRPr lang="en-US" sz="800" baseline="30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200"/>
                  </a:spcAft>
                </a:pP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Recycling C</a:t>
                </a:r>
                <a:r>
                  <a:rPr lang="en-US" sz="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6+</a:t>
                </a:r>
                <a14:m>
                  <m:oMath xmlns:m="http://schemas.openxmlformats.org/officeDocument/2006/math">
                    <m:r>
                      <a:rPr lang="en-US" sz="800" b="0" i="1" smtClean="0"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endParaRPr lang="en-US" sz="8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417" y="1364923"/>
                <a:ext cx="1262647" cy="661720"/>
              </a:xfrm>
              <a:prstGeom prst="rect">
                <a:avLst/>
              </a:prstGeom>
              <a:blipFill rotWithShape="1">
                <a:blip r:embed="rId7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3994598" y="1626449"/>
            <a:ext cx="137160" cy="0"/>
          </a:xfrm>
          <a:prstGeom prst="line">
            <a:avLst/>
          </a:prstGeom>
          <a:ln w="22225" cap="sq">
            <a:solidFill>
              <a:srgbClr val="0000FF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997138" y="1773087"/>
            <a:ext cx="137160" cy="0"/>
          </a:xfrm>
          <a:prstGeom prst="line">
            <a:avLst/>
          </a:prstGeom>
          <a:ln w="22225" cap="sq">
            <a:solidFill>
              <a:srgbClr val="00B05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997138" y="1490653"/>
            <a:ext cx="137160" cy="0"/>
          </a:xfrm>
          <a:prstGeom prst="line">
            <a:avLst/>
          </a:prstGeom>
          <a:ln w="222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997138" y="1918749"/>
            <a:ext cx="137160" cy="0"/>
          </a:xfrm>
          <a:prstGeom prst="line">
            <a:avLst/>
          </a:prstGeom>
          <a:ln w="22225" cap="sq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Chart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183572"/>
              </p:ext>
            </p:extLst>
          </p:nvPr>
        </p:nvGraphicFramePr>
        <p:xfrm>
          <a:off x="6962142" y="629784"/>
          <a:ext cx="2248470" cy="23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7884432" y="784932"/>
            <a:ext cx="122323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ITER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b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MA,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5.3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>
              <a:spcAft>
                <a:spcPts val="2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(Q=10)</a:t>
            </a: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e,ped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8x10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e,ped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700 eV </a:t>
            </a: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e,div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5 eV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8188230" y="1809341"/>
                <a:ext cx="1028445" cy="579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000" b="1" dirty="0" smtClean="0"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FS T</a:t>
                </a:r>
                <a:r>
                  <a:rPr lang="en-US" sz="1000" b="1" baseline="30000" dirty="0" smtClean="0"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1000" b="1" i="1">
                        <a:solidFill>
                          <a:srgbClr val="003399"/>
                        </a:solidFill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1000" b="1" dirty="0" smtClean="0">
                    <a:solidFill>
                      <a:srgbClr val="0033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FS D</a:t>
                </a:r>
                <a:r>
                  <a:rPr lang="en-US" sz="1000" b="1" baseline="30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1000" b="1" i="1">
                        <a:solidFill>
                          <a:srgbClr val="C00000"/>
                        </a:solidFill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1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FS Be</a:t>
                </a:r>
                <a:r>
                  <a:rPr lang="en-US" sz="1000" b="1" baseline="300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4+</a:t>
                </a:r>
                <a14:m>
                  <m:oMath xmlns:m="http://schemas.openxmlformats.org/officeDocument/2006/math">
                    <m:r>
                      <a:rPr lang="en-US" sz="1000" b="1" i="1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10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endParaRPr lang="en-US" sz="1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230" y="1809341"/>
                <a:ext cx="1028445" cy="579646"/>
              </a:xfrm>
              <a:prstGeom prst="rect">
                <a:avLst/>
              </a:prstGeom>
              <a:blipFill rotWithShape="1">
                <a:blip r:embed="rId9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 flipH="1">
            <a:off x="7829928" y="1943857"/>
            <a:ext cx="423895" cy="109001"/>
          </a:xfrm>
          <a:prstGeom prst="straightConnector1">
            <a:avLst/>
          </a:prstGeom>
          <a:ln w="19050">
            <a:solidFill>
              <a:srgbClr val="00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7793595" y="2108368"/>
            <a:ext cx="467294" cy="24727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7969208" y="2272879"/>
            <a:ext cx="280579" cy="343153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137208" y="2850172"/>
            <a:ext cx="2114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 relative to ELM start (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8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50f8ad0e-3adf-474a-b561-af233bba80c3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7662</TotalTime>
  <Words>211</Words>
  <Application>Microsoft Office PowerPoint</Application>
  <PresentationFormat>On-screen Show (16:9)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free-streaming/recycling model for W gross erosion during ELMs validated by DIII-D measurements; predictions made for ITER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Tyler Abrams</cp:lastModifiedBy>
  <cp:revision>597</cp:revision>
  <cp:lastPrinted>2014-07-15T19:44:44Z</cp:lastPrinted>
  <dcterms:created xsi:type="dcterms:W3CDTF">2010-04-12T23:12:02Z</dcterms:created>
  <dcterms:modified xsi:type="dcterms:W3CDTF">2018-09-20T18:42:19Z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