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9156" y="937497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TEMPORAL VELOCITY VARIATION IN MAGNETIZED PLASMA SHEATH 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The understanding of plasma sheath in presence </a:t>
            </a:r>
            <a:r>
              <a:rPr lang="en-GB" sz="2400" dirty="0" smtClean="0"/>
              <a:t>of oblique magnetic </a:t>
            </a:r>
            <a:r>
              <a:rPr lang="en-GB" sz="2400" dirty="0" smtClean="0"/>
              <a:t>field is crucial in understanding the particle and energy flux reaching to the material wall. 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Velocity </a:t>
            </a:r>
            <a:r>
              <a:rPr lang="en-GB" sz="2400" dirty="0" smtClean="0"/>
              <a:t>variation as well </a:t>
            </a:r>
            <a:r>
              <a:rPr lang="en-GB" sz="2400" dirty="0" smtClean="0"/>
              <a:t>as damping </a:t>
            </a:r>
            <a:r>
              <a:rPr lang="en-GB" sz="2400" dirty="0" smtClean="0"/>
              <a:t>of ion velocity waves with the time has been studied in the plasma sheath. </a:t>
            </a:r>
            <a:r>
              <a:rPr lang="en-GB" sz="2400" dirty="0" smtClean="0"/>
              <a:t>The </a:t>
            </a:r>
            <a:r>
              <a:rPr lang="en-GB" sz="2400" dirty="0" smtClean="0"/>
              <a:t>force equation has been solved numerically for the given boundary </a:t>
            </a:r>
            <a:r>
              <a:rPr lang="en-GB" sz="2400" dirty="0" smtClean="0"/>
              <a:t>conditions. It </a:t>
            </a:r>
            <a:r>
              <a:rPr lang="en-GB" sz="2400" dirty="0" smtClean="0"/>
              <a:t>is shown that the velocity waves are damped in plasma without </a:t>
            </a:r>
            <a:r>
              <a:rPr lang="en-GB" sz="2400" dirty="0" smtClean="0"/>
              <a:t>collisions.</a:t>
            </a:r>
            <a:endParaRPr lang="en-GB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Raju Khanal</dc:creator>
  <cp:lastModifiedBy>Khanal</cp:lastModifiedBy>
  <cp:revision>1</cp:revision>
  <dcterms:created xsi:type="dcterms:W3CDTF">2006-08-16T00:00:00Z</dcterms:created>
  <dcterms:modified xsi:type="dcterms:W3CDTF">2018-09-27T17:32:47Z</dcterms:modified>
</cp:coreProperties>
</file>