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5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DE952-7003-43A6-A4A9-9DF2370F0765}" type="datetimeFigureOut">
              <a:rPr lang="en-US" smtClean="0"/>
              <a:pPr/>
              <a:t>27-Sep-18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BD6DA-D211-4857-A941-EAB1D59EF4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593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D6DA-D211-4857-A941-EAB1D59EF418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9660" y="990600"/>
            <a:ext cx="8628744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quality lithium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titanate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powder has been prepared by solid state reaction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Ball milling time and temperature for calcination wer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optimized.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Lithium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titanate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pebbles were fabricated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spheronizaiton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extrusion technique.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X-ray analysis has been carried out for the powder prepared by solid state reaction and crystal structure of the material is estimated.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SEM analysis provide the grain size of the fabricated pebble after sintering with different temperature and time.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Density of the sintered pebbles  were identified by helium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pycnometry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method.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Porosity of the sintered pebbles were analyzed using mercury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porosimeter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Crush load strength of the fabricated pebbles were carried out.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Stress-strain relation of the pebble bed were carried out at high temperature for the uniform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sized pebbles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different pressure.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Creep of the pebble bed were conducted at high temperature and pressure.</a:t>
            </a:r>
            <a:endParaRPr lang="en-IN" sz="1400" dirty="0"/>
          </a:p>
        </p:txBody>
      </p:sp>
      <p:sp>
        <p:nvSpPr>
          <p:cNvPr id="34" name="Rectangle 33"/>
          <p:cNvSpPr/>
          <p:nvPr/>
        </p:nvSpPr>
        <p:spPr>
          <a:xfrm>
            <a:off x="159660" y="609600"/>
            <a:ext cx="8839200" cy="6095999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1066800" y="311276"/>
            <a:ext cx="721800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/>
              <a:t>THERMO-MECHANICAL EXPERIMENTS ON LITHIUM TITANATE PEBBLE BED</a:t>
            </a:r>
            <a:endParaRPr lang="en-US" dirty="0"/>
          </a:p>
        </p:txBody>
      </p:sp>
      <p:pic>
        <p:nvPicPr>
          <p:cNvPr id="2049" name="Picture 1" descr="D:\IPR\IPR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289" y="304800"/>
            <a:ext cx="659884" cy="6096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2000662" y="685800"/>
            <a:ext cx="494674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B. RISCOB et al</a:t>
            </a:r>
            <a:r>
              <a:rPr lang="en-US" sz="2000" dirty="0" smtClean="0"/>
              <a:t>., Institute for Plasma Research</a:t>
            </a:r>
            <a:endParaRPr lang="en-IN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6770916" y="-76200"/>
            <a:ext cx="222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Paper No.: </a:t>
            </a:r>
            <a:r>
              <a:rPr lang="en-US" b="1" dirty="0"/>
              <a:t>FIP/P1-20</a:t>
            </a:r>
            <a:endParaRPr lang="en-IN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165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Seraphium</dc:creator>
  <cp:lastModifiedBy>Admin</cp:lastModifiedBy>
  <cp:revision>34</cp:revision>
  <dcterms:created xsi:type="dcterms:W3CDTF">2006-08-16T00:00:00Z</dcterms:created>
  <dcterms:modified xsi:type="dcterms:W3CDTF">2018-09-27T08:46:11Z</dcterms:modified>
</cp:coreProperties>
</file>