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6" r:id="rId1"/>
  </p:sldMasterIdLst>
  <p:notesMasterIdLst>
    <p:notesMasterId r:id="rId3"/>
  </p:notesMasterIdLst>
  <p:handoutMasterIdLst>
    <p:handoutMasterId r:id="rId4"/>
  </p:handoutMasterIdLst>
  <p:sldIdLst>
    <p:sldId id="556" r:id="rId2"/>
  </p:sldIdLst>
  <p:sldSz cx="12192000" cy="6858000"/>
  <p:notesSz cx="7099300" cy="10234613"/>
  <p:defaultTextStyle>
    <a:defPPr>
      <a:defRPr lang="zh-CN"/>
    </a:defPPr>
    <a:lvl1pPr algn="l" rtl="0" fontAlgn="base">
      <a:spcBef>
        <a:spcPct val="0"/>
      </a:spcBef>
      <a:spcAft>
        <a:spcPct val="0"/>
      </a:spcAft>
      <a:defRPr kumimoji="1" sz="2400" b="1" kern="1200">
        <a:solidFill>
          <a:schemeClr val="tx1"/>
        </a:solidFill>
        <a:latin typeface="黑体" pitchFamily="2" charset="-122"/>
        <a:ea typeface="黑体" pitchFamily="2" charset="-122"/>
        <a:cs typeface="+mn-cs"/>
      </a:defRPr>
    </a:lvl1pPr>
    <a:lvl2pPr marL="504825" indent="-47625" algn="l" rtl="0" fontAlgn="base">
      <a:spcBef>
        <a:spcPct val="0"/>
      </a:spcBef>
      <a:spcAft>
        <a:spcPct val="0"/>
      </a:spcAft>
      <a:defRPr kumimoji="1" sz="2400" b="1" kern="1200">
        <a:solidFill>
          <a:schemeClr val="tx1"/>
        </a:solidFill>
        <a:latin typeface="黑体" pitchFamily="2" charset="-122"/>
        <a:ea typeface="黑体" pitchFamily="2" charset="-122"/>
        <a:cs typeface="+mn-cs"/>
      </a:defRPr>
    </a:lvl2pPr>
    <a:lvl3pPr marL="1009650" indent="-95250" algn="l" rtl="0" fontAlgn="base">
      <a:spcBef>
        <a:spcPct val="0"/>
      </a:spcBef>
      <a:spcAft>
        <a:spcPct val="0"/>
      </a:spcAft>
      <a:defRPr kumimoji="1" sz="2400" b="1" kern="1200">
        <a:solidFill>
          <a:schemeClr val="tx1"/>
        </a:solidFill>
        <a:latin typeface="黑体" pitchFamily="2" charset="-122"/>
        <a:ea typeface="黑体" pitchFamily="2" charset="-122"/>
        <a:cs typeface="+mn-cs"/>
      </a:defRPr>
    </a:lvl3pPr>
    <a:lvl4pPr marL="1514475" indent="-142875" algn="l" rtl="0" fontAlgn="base">
      <a:spcBef>
        <a:spcPct val="0"/>
      </a:spcBef>
      <a:spcAft>
        <a:spcPct val="0"/>
      </a:spcAft>
      <a:defRPr kumimoji="1" sz="2400" b="1" kern="1200">
        <a:solidFill>
          <a:schemeClr val="tx1"/>
        </a:solidFill>
        <a:latin typeface="黑体" pitchFamily="2" charset="-122"/>
        <a:ea typeface="黑体" pitchFamily="2" charset="-122"/>
        <a:cs typeface="+mn-cs"/>
      </a:defRPr>
    </a:lvl4pPr>
    <a:lvl5pPr marL="2020888" indent="-192088" algn="l" rtl="0" fontAlgn="base">
      <a:spcBef>
        <a:spcPct val="0"/>
      </a:spcBef>
      <a:spcAft>
        <a:spcPct val="0"/>
      </a:spcAft>
      <a:defRPr kumimoji="1" sz="2400" b="1" kern="1200">
        <a:solidFill>
          <a:schemeClr val="tx1"/>
        </a:solidFill>
        <a:latin typeface="黑体" pitchFamily="2" charset="-122"/>
        <a:ea typeface="黑体" pitchFamily="2" charset="-122"/>
        <a:cs typeface="+mn-cs"/>
      </a:defRPr>
    </a:lvl5pPr>
    <a:lvl6pPr marL="2286000" algn="l" defTabSz="914400" rtl="0" eaLnBrk="1" latinLnBrk="0" hangingPunct="1">
      <a:defRPr kumimoji="1" sz="2400" b="1" kern="1200">
        <a:solidFill>
          <a:schemeClr val="tx1"/>
        </a:solidFill>
        <a:latin typeface="黑体" pitchFamily="2" charset="-122"/>
        <a:ea typeface="黑体" pitchFamily="2" charset="-122"/>
        <a:cs typeface="+mn-cs"/>
      </a:defRPr>
    </a:lvl6pPr>
    <a:lvl7pPr marL="2743200" algn="l" defTabSz="914400" rtl="0" eaLnBrk="1" latinLnBrk="0" hangingPunct="1">
      <a:defRPr kumimoji="1" sz="2400" b="1" kern="1200">
        <a:solidFill>
          <a:schemeClr val="tx1"/>
        </a:solidFill>
        <a:latin typeface="黑体" pitchFamily="2" charset="-122"/>
        <a:ea typeface="黑体" pitchFamily="2" charset="-122"/>
        <a:cs typeface="+mn-cs"/>
      </a:defRPr>
    </a:lvl7pPr>
    <a:lvl8pPr marL="3200400" algn="l" defTabSz="914400" rtl="0" eaLnBrk="1" latinLnBrk="0" hangingPunct="1">
      <a:defRPr kumimoji="1" sz="2400" b="1" kern="1200">
        <a:solidFill>
          <a:schemeClr val="tx1"/>
        </a:solidFill>
        <a:latin typeface="黑体" pitchFamily="2" charset="-122"/>
        <a:ea typeface="黑体" pitchFamily="2" charset="-122"/>
        <a:cs typeface="+mn-cs"/>
      </a:defRPr>
    </a:lvl8pPr>
    <a:lvl9pPr marL="3657600" algn="l" defTabSz="914400" rtl="0" eaLnBrk="1" latinLnBrk="0" hangingPunct="1">
      <a:defRPr kumimoji="1" sz="2400" b="1" kern="1200">
        <a:solidFill>
          <a:schemeClr val="tx1"/>
        </a:solidFill>
        <a:latin typeface="黑体" pitchFamily="2" charset="-122"/>
        <a:ea typeface="黑体" pitchFamily="2" charset="-122"/>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3223"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333399"/>
    <a:srgbClr val="0000CC"/>
    <a:srgbClr val="003366"/>
    <a:srgbClr val="FF00FF"/>
    <a:srgbClr val="0033CC"/>
    <a:srgbClr val="0099FF"/>
    <a:srgbClr val="00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27" autoAdjust="0"/>
    <p:restoredTop sz="91458" autoAdjust="0"/>
  </p:normalViewPr>
  <p:slideViewPr>
    <p:cSldViewPr>
      <p:cViewPr>
        <p:scale>
          <a:sx n="80" d="100"/>
          <a:sy n="80" d="100"/>
        </p:scale>
        <p:origin x="-984" y="-67"/>
      </p:cViewPr>
      <p:guideLst>
        <p:guide orient="horz" pos="2160"/>
        <p:guide pos="3840"/>
      </p:guideLst>
    </p:cSldViewPr>
  </p:slideViewPr>
  <p:outlineViewPr>
    <p:cViewPr>
      <p:scale>
        <a:sx n="33" d="100"/>
        <a:sy n="33" d="100"/>
      </p:scale>
      <p:origin x="0" y="208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700" y="-8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1" y="1"/>
            <a:ext cx="3076575" cy="511175"/>
          </a:xfrm>
          <a:prstGeom prst="rect">
            <a:avLst/>
          </a:prstGeom>
          <a:noFill/>
          <a:ln w="9525">
            <a:noFill/>
            <a:miter lim="800000"/>
            <a:headEnd/>
            <a:tailEnd/>
          </a:ln>
          <a:effectLst/>
        </p:spPr>
        <p:txBody>
          <a:bodyPr vert="horz" wrap="square" lIns="99020" tIns="49510" rIns="99020" bIns="49510" numCol="1" anchor="t" anchorCtr="0" compatLnSpc="1">
            <a:prstTxWarp prst="textNoShape">
              <a:avLst/>
            </a:prstTxWarp>
          </a:bodyPr>
          <a:lstStyle>
            <a:lvl1pPr defTabSz="990321" eaLnBrk="1" hangingPunct="1">
              <a:lnSpc>
                <a:spcPct val="100000"/>
              </a:lnSpc>
              <a:spcBef>
                <a:spcPct val="0"/>
              </a:spcBef>
              <a:buFontTx/>
              <a:buNone/>
              <a:defRPr sz="1300" b="0">
                <a:latin typeface="Times New Roman" pitchFamily="18" charset="0"/>
                <a:ea typeface="宋体" pitchFamily="2" charset="-122"/>
              </a:defRPr>
            </a:lvl1pPr>
          </a:lstStyle>
          <a:p>
            <a:pPr>
              <a:defRPr/>
            </a:pPr>
            <a:endParaRPr lang="en-US" altLang="zh-CN"/>
          </a:p>
        </p:txBody>
      </p:sp>
      <p:sp>
        <p:nvSpPr>
          <p:cNvPr id="88067" name="Rectangle 3"/>
          <p:cNvSpPr>
            <a:spLocks noGrp="1" noChangeArrowheads="1"/>
          </p:cNvSpPr>
          <p:nvPr>
            <p:ph type="dt" sz="quarter" idx="1"/>
          </p:nvPr>
        </p:nvSpPr>
        <p:spPr bwMode="auto">
          <a:xfrm>
            <a:off x="4022725" y="1"/>
            <a:ext cx="3076575" cy="511175"/>
          </a:xfrm>
          <a:prstGeom prst="rect">
            <a:avLst/>
          </a:prstGeom>
          <a:noFill/>
          <a:ln w="9525">
            <a:noFill/>
            <a:miter lim="800000"/>
            <a:headEnd/>
            <a:tailEnd/>
          </a:ln>
          <a:effectLst/>
        </p:spPr>
        <p:txBody>
          <a:bodyPr vert="horz" wrap="square" lIns="99020" tIns="49510" rIns="99020" bIns="49510" numCol="1" anchor="t" anchorCtr="0" compatLnSpc="1">
            <a:prstTxWarp prst="textNoShape">
              <a:avLst/>
            </a:prstTxWarp>
          </a:bodyPr>
          <a:lstStyle>
            <a:lvl1pPr algn="r" defTabSz="990321" eaLnBrk="1" hangingPunct="1">
              <a:lnSpc>
                <a:spcPct val="100000"/>
              </a:lnSpc>
              <a:spcBef>
                <a:spcPct val="0"/>
              </a:spcBef>
              <a:buFontTx/>
              <a:buNone/>
              <a:defRPr sz="1300" b="0">
                <a:latin typeface="Times New Roman" pitchFamily="18" charset="0"/>
                <a:ea typeface="宋体" pitchFamily="2" charset="-122"/>
              </a:defRPr>
            </a:lvl1pPr>
          </a:lstStyle>
          <a:p>
            <a:pPr>
              <a:defRPr/>
            </a:pPr>
            <a:endParaRPr lang="en-US" altLang="zh-CN"/>
          </a:p>
        </p:txBody>
      </p:sp>
      <p:sp>
        <p:nvSpPr>
          <p:cNvPr id="88068" name="Rectangle 4"/>
          <p:cNvSpPr>
            <a:spLocks noGrp="1" noChangeArrowheads="1"/>
          </p:cNvSpPr>
          <p:nvPr>
            <p:ph type="ftr" sz="quarter" idx="2"/>
          </p:nvPr>
        </p:nvSpPr>
        <p:spPr bwMode="auto">
          <a:xfrm>
            <a:off x="1" y="9723438"/>
            <a:ext cx="3076575" cy="511175"/>
          </a:xfrm>
          <a:prstGeom prst="rect">
            <a:avLst/>
          </a:prstGeom>
          <a:noFill/>
          <a:ln w="9525">
            <a:noFill/>
            <a:miter lim="800000"/>
            <a:headEnd/>
            <a:tailEnd/>
          </a:ln>
          <a:effectLst/>
        </p:spPr>
        <p:txBody>
          <a:bodyPr vert="horz" wrap="square" lIns="99020" tIns="49510" rIns="99020" bIns="49510" numCol="1" anchor="b" anchorCtr="0" compatLnSpc="1">
            <a:prstTxWarp prst="textNoShape">
              <a:avLst/>
            </a:prstTxWarp>
          </a:bodyPr>
          <a:lstStyle>
            <a:lvl1pPr defTabSz="990321" eaLnBrk="1" hangingPunct="1">
              <a:lnSpc>
                <a:spcPct val="100000"/>
              </a:lnSpc>
              <a:spcBef>
                <a:spcPct val="0"/>
              </a:spcBef>
              <a:buFontTx/>
              <a:buNone/>
              <a:defRPr sz="1300" b="0">
                <a:latin typeface="Times New Roman" pitchFamily="18" charset="0"/>
                <a:ea typeface="宋体" pitchFamily="2" charset="-122"/>
              </a:defRPr>
            </a:lvl1pPr>
          </a:lstStyle>
          <a:p>
            <a:pPr>
              <a:defRPr/>
            </a:pPr>
            <a:endParaRPr lang="en-US" altLang="zh-CN"/>
          </a:p>
        </p:txBody>
      </p:sp>
      <p:sp>
        <p:nvSpPr>
          <p:cNvPr id="88069"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020" tIns="49510" rIns="99020" bIns="49510" numCol="1" anchor="b" anchorCtr="0" compatLnSpc="1">
            <a:prstTxWarp prst="textNoShape">
              <a:avLst/>
            </a:prstTxWarp>
          </a:bodyPr>
          <a:lstStyle>
            <a:lvl1pPr algn="r" defTabSz="990321" eaLnBrk="1" hangingPunct="1">
              <a:lnSpc>
                <a:spcPct val="100000"/>
              </a:lnSpc>
              <a:spcBef>
                <a:spcPct val="0"/>
              </a:spcBef>
              <a:buFontTx/>
              <a:buNone/>
              <a:defRPr sz="1300" b="0">
                <a:latin typeface="Times New Roman" pitchFamily="18" charset="0"/>
                <a:ea typeface="宋体" pitchFamily="2" charset="-122"/>
              </a:defRPr>
            </a:lvl1pPr>
          </a:lstStyle>
          <a:p>
            <a:pPr>
              <a:defRPr/>
            </a:pPr>
            <a:fld id="{1EACB131-6F53-43C7-8854-9263B8995E80}" type="slidenum">
              <a:rPr lang="en-US" altLang="zh-CN"/>
              <a:pPr>
                <a:defRPr/>
              </a:pPr>
              <a:t>‹#›</a:t>
            </a:fld>
            <a:endParaRPr lang="en-US" altLang="zh-CN"/>
          </a:p>
        </p:txBody>
      </p:sp>
    </p:spTree>
    <p:extLst>
      <p:ext uri="{BB962C8B-B14F-4D97-AF65-F5344CB8AC3E}">
        <p14:creationId xmlns:p14="http://schemas.microsoft.com/office/powerpoint/2010/main" val="18866300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826" name="Rectangle 2"/>
          <p:cNvSpPr>
            <a:spLocks noGrp="1" noChangeArrowheads="1"/>
          </p:cNvSpPr>
          <p:nvPr>
            <p:ph type="hdr" sz="quarter"/>
          </p:nvPr>
        </p:nvSpPr>
        <p:spPr bwMode="auto">
          <a:xfrm>
            <a:off x="1" y="1"/>
            <a:ext cx="3076575" cy="511175"/>
          </a:xfrm>
          <a:prstGeom prst="rect">
            <a:avLst/>
          </a:prstGeom>
          <a:noFill/>
          <a:ln w="9525">
            <a:noFill/>
            <a:miter lim="800000"/>
            <a:headEnd/>
            <a:tailEnd/>
          </a:ln>
          <a:effectLst/>
        </p:spPr>
        <p:txBody>
          <a:bodyPr vert="horz" wrap="square" lIns="91415" tIns="45707" rIns="91415" bIns="45707" numCol="1" anchor="t" anchorCtr="0" compatLnSpc="1">
            <a:prstTxWarp prst="textNoShape">
              <a:avLst/>
            </a:prstTxWarp>
          </a:bodyPr>
          <a:lstStyle>
            <a:lvl1pPr eaLnBrk="1" hangingPunct="1">
              <a:lnSpc>
                <a:spcPct val="100000"/>
              </a:lnSpc>
              <a:spcBef>
                <a:spcPct val="0"/>
              </a:spcBef>
              <a:buFontTx/>
              <a:buNone/>
              <a:defRPr sz="1200" b="0">
                <a:latin typeface="Times New Roman" pitchFamily="18" charset="0"/>
                <a:ea typeface="宋体" pitchFamily="2" charset="-122"/>
              </a:defRPr>
            </a:lvl1pPr>
          </a:lstStyle>
          <a:p>
            <a:pPr>
              <a:defRPr/>
            </a:pPr>
            <a:endParaRPr lang="en-US" altLang="zh-CN"/>
          </a:p>
        </p:txBody>
      </p:sp>
      <p:sp>
        <p:nvSpPr>
          <p:cNvPr id="205827" name="Rectangle 3"/>
          <p:cNvSpPr>
            <a:spLocks noGrp="1" noChangeArrowheads="1"/>
          </p:cNvSpPr>
          <p:nvPr>
            <p:ph type="dt" idx="1"/>
          </p:nvPr>
        </p:nvSpPr>
        <p:spPr bwMode="auto">
          <a:xfrm>
            <a:off x="4021138" y="1"/>
            <a:ext cx="3076575" cy="511175"/>
          </a:xfrm>
          <a:prstGeom prst="rect">
            <a:avLst/>
          </a:prstGeom>
          <a:noFill/>
          <a:ln w="9525">
            <a:noFill/>
            <a:miter lim="800000"/>
            <a:headEnd/>
            <a:tailEnd/>
          </a:ln>
          <a:effectLst/>
        </p:spPr>
        <p:txBody>
          <a:bodyPr vert="horz" wrap="square" lIns="91415" tIns="45707" rIns="91415" bIns="45707" numCol="1" anchor="t" anchorCtr="0" compatLnSpc="1">
            <a:prstTxWarp prst="textNoShape">
              <a:avLst/>
            </a:prstTxWarp>
          </a:bodyPr>
          <a:lstStyle>
            <a:lvl1pPr algn="r" eaLnBrk="1" hangingPunct="1">
              <a:lnSpc>
                <a:spcPct val="100000"/>
              </a:lnSpc>
              <a:spcBef>
                <a:spcPct val="0"/>
              </a:spcBef>
              <a:buFontTx/>
              <a:buNone/>
              <a:defRPr sz="1200" b="0">
                <a:latin typeface="Times New Roman" pitchFamily="18" charset="0"/>
                <a:ea typeface="宋体" pitchFamily="2" charset="-122"/>
              </a:defRPr>
            </a:lvl1pPr>
          </a:lstStyle>
          <a:p>
            <a:pPr>
              <a:defRPr/>
            </a:pPr>
            <a:endParaRPr lang="en-US" altLang="zh-CN"/>
          </a:p>
        </p:txBody>
      </p:sp>
      <p:sp>
        <p:nvSpPr>
          <p:cNvPr id="9220" name="Rectangle 4"/>
          <p:cNvSpPr>
            <a:spLocks noGrp="1" noRot="1" noChangeAspect="1" noChangeArrowheads="1" noTextEdit="1"/>
          </p:cNvSpPr>
          <p:nvPr>
            <p:ph type="sldImg" idx="2"/>
          </p:nvPr>
        </p:nvSpPr>
        <p:spPr bwMode="auto">
          <a:xfrm>
            <a:off x="139700" y="768350"/>
            <a:ext cx="6819900" cy="3836988"/>
          </a:xfrm>
          <a:prstGeom prst="rect">
            <a:avLst/>
          </a:prstGeom>
          <a:noFill/>
          <a:ln w="9525">
            <a:solidFill>
              <a:srgbClr val="000000"/>
            </a:solidFill>
            <a:miter lim="800000"/>
            <a:headEnd/>
            <a:tailEnd/>
          </a:ln>
        </p:spPr>
      </p:sp>
      <p:sp>
        <p:nvSpPr>
          <p:cNvPr id="205829" name="Rectangle 5"/>
          <p:cNvSpPr>
            <a:spLocks noGrp="1" noChangeArrowheads="1"/>
          </p:cNvSpPr>
          <p:nvPr>
            <p:ph type="body" sz="quarter" idx="3"/>
          </p:nvPr>
        </p:nvSpPr>
        <p:spPr bwMode="auto">
          <a:xfrm>
            <a:off x="709614" y="4860925"/>
            <a:ext cx="5680075" cy="4605338"/>
          </a:xfrm>
          <a:prstGeom prst="rect">
            <a:avLst/>
          </a:prstGeom>
          <a:noFill/>
          <a:ln w="9525">
            <a:noFill/>
            <a:miter lim="800000"/>
            <a:headEnd/>
            <a:tailEnd/>
          </a:ln>
          <a:effectLst/>
        </p:spPr>
        <p:txBody>
          <a:bodyPr vert="horz" wrap="square" lIns="91415" tIns="45707" rIns="91415" bIns="45707"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205830" name="Rectangle 6"/>
          <p:cNvSpPr>
            <a:spLocks noGrp="1" noChangeArrowheads="1"/>
          </p:cNvSpPr>
          <p:nvPr>
            <p:ph type="ftr" sz="quarter" idx="4"/>
          </p:nvPr>
        </p:nvSpPr>
        <p:spPr bwMode="auto">
          <a:xfrm>
            <a:off x="1" y="9721851"/>
            <a:ext cx="3076575" cy="511175"/>
          </a:xfrm>
          <a:prstGeom prst="rect">
            <a:avLst/>
          </a:prstGeom>
          <a:noFill/>
          <a:ln w="9525">
            <a:noFill/>
            <a:miter lim="800000"/>
            <a:headEnd/>
            <a:tailEnd/>
          </a:ln>
          <a:effectLst/>
        </p:spPr>
        <p:txBody>
          <a:bodyPr vert="horz" wrap="square" lIns="91415" tIns="45707" rIns="91415" bIns="45707" numCol="1" anchor="b" anchorCtr="0" compatLnSpc="1">
            <a:prstTxWarp prst="textNoShape">
              <a:avLst/>
            </a:prstTxWarp>
          </a:bodyPr>
          <a:lstStyle>
            <a:lvl1pPr eaLnBrk="1" hangingPunct="1">
              <a:lnSpc>
                <a:spcPct val="100000"/>
              </a:lnSpc>
              <a:spcBef>
                <a:spcPct val="0"/>
              </a:spcBef>
              <a:buFontTx/>
              <a:buNone/>
              <a:defRPr sz="1200" b="0">
                <a:latin typeface="Times New Roman" pitchFamily="18" charset="0"/>
                <a:ea typeface="宋体" pitchFamily="2" charset="-122"/>
              </a:defRPr>
            </a:lvl1pPr>
          </a:lstStyle>
          <a:p>
            <a:pPr>
              <a:defRPr/>
            </a:pPr>
            <a:endParaRPr lang="en-US" altLang="zh-CN"/>
          </a:p>
        </p:txBody>
      </p:sp>
      <p:sp>
        <p:nvSpPr>
          <p:cNvPr id="205831" name="Rectangle 7"/>
          <p:cNvSpPr>
            <a:spLocks noGrp="1" noChangeArrowheads="1"/>
          </p:cNvSpPr>
          <p:nvPr>
            <p:ph type="sldNum" sz="quarter" idx="5"/>
          </p:nvPr>
        </p:nvSpPr>
        <p:spPr bwMode="auto">
          <a:xfrm>
            <a:off x="4021138" y="9721851"/>
            <a:ext cx="3076575" cy="511175"/>
          </a:xfrm>
          <a:prstGeom prst="rect">
            <a:avLst/>
          </a:prstGeom>
          <a:noFill/>
          <a:ln w="9525">
            <a:noFill/>
            <a:miter lim="800000"/>
            <a:headEnd/>
            <a:tailEnd/>
          </a:ln>
          <a:effectLst/>
        </p:spPr>
        <p:txBody>
          <a:bodyPr vert="horz" wrap="square" lIns="91415" tIns="45707" rIns="91415" bIns="45707" numCol="1" anchor="b" anchorCtr="0" compatLnSpc="1">
            <a:prstTxWarp prst="textNoShape">
              <a:avLst/>
            </a:prstTxWarp>
          </a:bodyPr>
          <a:lstStyle>
            <a:lvl1pPr algn="r" eaLnBrk="1" hangingPunct="1">
              <a:lnSpc>
                <a:spcPct val="100000"/>
              </a:lnSpc>
              <a:spcBef>
                <a:spcPct val="0"/>
              </a:spcBef>
              <a:buFontTx/>
              <a:buNone/>
              <a:defRPr sz="1200" b="0">
                <a:latin typeface="Times New Roman" pitchFamily="18" charset="0"/>
                <a:ea typeface="宋体" pitchFamily="2" charset="-122"/>
              </a:defRPr>
            </a:lvl1pPr>
          </a:lstStyle>
          <a:p>
            <a:pPr>
              <a:defRPr/>
            </a:pPr>
            <a:fld id="{0203537D-657B-4A2B-B990-F57F20EEB79A}" type="slidenum">
              <a:rPr lang="en-US" altLang="zh-CN"/>
              <a:pPr>
                <a:defRPr/>
              </a:pPr>
              <a:t>‹#›</a:t>
            </a:fld>
            <a:endParaRPr lang="en-US" altLang="zh-CN"/>
          </a:p>
        </p:txBody>
      </p:sp>
    </p:spTree>
    <p:extLst>
      <p:ext uri="{BB962C8B-B14F-4D97-AF65-F5344CB8AC3E}">
        <p14:creationId xmlns:p14="http://schemas.microsoft.com/office/powerpoint/2010/main" val="12832173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300" kern="1200">
        <a:solidFill>
          <a:schemeClr val="tx1"/>
        </a:solidFill>
        <a:latin typeface="Times New Roman" pitchFamily="18" charset="0"/>
        <a:ea typeface="宋体" pitchFamily="2" charset="-122"/>
        <a:cs typeface="+mn-cs"/>
      </a:defRPr>
    </a:lvl1pPr>
    <a:lvl2pPr marL="504825" algn="l" rtl="0" eaLnBrk="0" fontAlgn="base" hangingPunct="0">
      <a:spcBef>
        <a:spcPct val="30000"/>
      </a:spcBef>
      <a:spcAft>
        <a:spcPct val="0"/>
      </a:spcAft>
      <a:defRPr kumimoji="1" sz="1300" kern="1200">
        <a:solidFill>
          <a:schemeClr val="tx1"/>
        </a:solidFill>
        <a:latin typeface="Times New Roman" pitchFamily="18" charset="0"/>
        <a:ea typeface="宋体" pitchFamily="2" charset="-122"/>
        <a:cs typeface="+mn-cs"/>
      </a:defRPr>
    </a:lvl2pPr>
    <a:lvl3pPr marL="1009650" algn="l" rtl="0" eaLnBrk="0" fontAlgn="base" hangingPunct="0">
      <a:spcBef>
        <a:spcPct val="30000"/>
      </a:spcBef>
      <a:spcAft>
        <a:spcPct val="0"/>
      </a:spcAft>
      <a:defRPr kumimoji="1" sz="1300" kern="1200">
        <a:solidFill>
          <a:schemeClr val="tx1"/>
        </a:solidFill>
        <a:latin typeface="Times New Roman" pitchFamily="18" charset="0"/>
        <a:ea typeface="宋体" pitchFamily="2" charset="-122"/>
        <a:cs typeface="+mn-cs"/>
      </a:defRPr>
    </a:lvl3pPr>
    <a:lvl4pPr marL="1514475" algn="l" rtl="0" eaLnBrk="0" fontAlgn="base" hangingPunct="0">
      <a:spcBef>
        <a:spcPct val="30000"/>
      </a:spcBef>
      <a:spcAft>
        <a:spcPct val="0"/>
      </a:spcAft>
      <a:defRPr kumimoji="1" sz="1300" kern="1200">
        <a:solidFill>
          <a:schemeClr val="tx1"/>
        </a:solidFill>
        <a:latin typeface="Times New Roman" pitchFamily="18" charset="0"/>
        <a:ea typeface="宋体" pitchFamily="2" charset="-122"/>
        <a:cs typeface="+mn-cs"/>
      </a:defRPr>
    </a:lvl4pPr>
    <a:lvl5pPr marL="2020888" algn="l" rtl="0" eaLnBrk="0" fontAlgn="base" hangingPunct="0">
      <a:spcBef>
        <a:spcPct val="30000"/>
      </a:spcBef>
      <a:spcAft>
        <a:spcPct val="0"/>
      </a:spcAft>
      <a:defRPr kumimoji="1" sz="1300" kern="1200">
        <a:solidFill>
          <a:schemeClr val="tx1"/>
        </a:solidFill>
        <a:latin typeface="Times New Roman" pitchFamily="18" charset="0"/>
        <a:ea typeface="宋体" pitchFamily="2" charset="-122"/>
        <a:cs typeface="+mn-cs"/>
      </a:defRPr>
    </a:lvl5pPr>
    <a:lvl6pPr marL="2526487" algn="l" defTabSz="1010595" rtl="0" eaLnBrk="1" latinLnBrk="0" hangingPunct="1">
      <a:defRPr sz="1300" kern="1200">
        <a:solidFill>
          <a:schemeClr val="tx1"/>
        </a:solidFill>
        <a:latin typeface="+mn-lt"/>
        <a:ea typeface="+mn-ea"/>
        <a:cs typeface="+mn-cs"/>
      </a:defRPr>
    </a:lvl6pPr>
    <a:lvl7pPr marL="3031785" algn="l" defTabSz="1010595" rtl="0" eaLnBrk="1" latinLnBrk="0" hangingPunct="1">
      <a:defRPr sz="1300" kern="1200">
        <a:solidFill>
          <a:schemeClr val="tx1"/>
        </a:solidFill>
        <a:latin typeface="+mn-lt"/>
        <a:ea typeface="+mn-ea"/>
        <a:cs typeface="+mn-cs"/>
      </a:defRPr>
    </a:lvl7pPr>
    <a:lvl8pPr marL="3537082" algn="l" defTabSz="1010595" rtl="0" eaLnBrk="1" latinLnBrk="0" hangingPunct="1">
      <a:defRPr sz="1300" kern="1200">
        <a:solidFill>
          <a:schemeClr val="tx1"/>
        </a:solidFill>
        <a:latin typeface="+mn-lt"/>
        <a:ea typeface="+mn-ea"/>
        <a:cs typeface="+mn-cs"/>
      </a:defRPr>
    </a:lvl8pPr>
    <a:lvl9pPr marL="4042380" algn="l" defTabSz="101059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
    <p:spTree>
      <p:nvGrpSpPr>
        <p:cNvPr id="1" name=""/>
        <p:cNvGrpSpPr/>
        <p:nvPr/>
      </p:nvGrpSpPr>
      <p:grpSpPr>
        <a:xfrm>
          <a:off x="0" y="0"/>
          <a:ext cx="0" cy="0"/>
          <a:chOff x="0" y="0"/>
          <a:chExt cx="0" cy="0"/>
        </a:xfrm>
      </p:grpSpPr>
      <p:pic>
        <p:nvPicPr>
          <p:cNvPr id="4" name="Picture 2056" descr="ilandsmall"/>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5516566"/>
            <a:ext cx="12192000"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标题 1"/>
          <p:cNvSpPr>
            <a:spLocks noGrp="1"/>
          </p:cNvSpPr>
          <p:nvPr>
            <p:ph type="title"/>
          </p:nvPr>
        </p:nvSpPr>
        <p:spPr>
          <a:xfrm>
            <a:off x="395520" y="1925547"/>
            <a:ext cx="11365109" cy="1143000"/>
          </a:xfrm>
        </p:spPr>
        <p:txBody>
          <a:bodyPr/>
          <a:lstStyle>
            <a:lvl1pPr marL="0" indent="-514350" algn="l" rtl="0" eaLnBrk="0" fontAlgn="base" hangingPunct="0">
              <a:lnSpc>
                <a:spcPct val="110000"/>
              </a:lnSpc>
              <a:spcBef>
                <a:spcPct val="20000"/>
              </a:spcBef>
              <a:spcAft>
                <a:spcPct val="0"/>
              </a:spcAft>
              <a:buFont typeface="Wingdings" pitchFamily="2" charset="2"/>
              <a:buNone/>
              <a:defRPr kumimoji="1" lang="zh-CN" altLang="en-US" sz="4000" b="1" kern="1200" dirty="0">
                <a:solidFill>
                  <a:srgbClr val="FF0000"/>
                </a:solidFill>
                <a:effectLst>
                  <a:outerShdw blurRad="38100" dist="38100" dir="2700000" algn="tl">
                    <a:srgbClr val="000000">
                      <a:alpha val="43137"/>
                    </a:srgbClr>
                  </a:outerShdw>
                </a:effectLst>
                <a:latin typeface="Calibri" panose="020F0502020204030204" pitchFamily="34" charset="0"/>
                <a:ea typeface="+mn-ea"/>
                <a:cs typeface="Calibri" panose="020F0502020204030204" pitchFamily="34" charset="0"/>
              </a:defRPr>
            </a:lvl1pPr>
          </a:lstStyle>
          <a:p>
            <a:r>
              <a:rPr lang="zh-CN" altLang="en-US" dirty="0" smtClean="0"/>
              <a:t>单击此处编辑母版标题样式</a:t>
            </a:r>
            <a:endParaRPr lang="zh-CN" altLang="en-US" dirty="0"/>
          </a:p>
        </p:txBody>
      </p:sp>
      <p:sp>
        <p:nvSpPr>
          <p:cNvPr id="19" name="文本占位符 18"/>
          <p:cNvSpPr>
            <a:spLocks noGrp="1"/>
          </p:cNvSpPr>
          <p:nvPr>
            <p:ph type="body" sz="quarter" idx="10"/>
          </p:nvPr>
        </p:nvSpPr>
        <p:spPr>
          <a:xfrm>
            <a:off x="481642" y="3835689"/>
            <a:ext cx="8255959" cy="914400"/>
          </a:xfrm>
        </p:spPr>
        <p:txBody>
          <a:bodyPr/>
          <a:lstStyle>
            <a:lvl1pPr marL="0" indent="-514350" algn="l" rtl="0" eaLnBrk="0" fontAlgn="base" hangingPunct="0">
              <a:lnSpc>
                <a:spcPct val="110000"/>
              </a:lnSpc>
              <a:spcBef>
                <a:spcPct val="0"/>
              </a:spcBef>
              <a:spcAft>
                <a:spcPct val="0"/>
              </a:spcAft>
              <a:buFont typeface="Wingdings" pitchFamily="2" charset="2"/>
              <a:buNone/>
              <a:defRPr kumimoji="1" lang="zh-CN" altLang="en-US" sz="2400" b="1" kern="1200" dirty="0" smtClean="0">
                <a:solidFill>
                  <a:schemeClr val="tx1"/>
                </a:solidFill>
                <a:effectLst>
                  <a:outerShdw blurRad="38100" dist="38100" dir="2700000" algn="tl">
                    <a:srgbClr val="C0C0C0"/>
                  </a:outerShdw>
                </a:effectLst>
                <a:latin typeface="Calibri" panose="020F0502020204030204" pitchFamily="34" charset="0"/>
                <a:ea typeface="华文中宋" pitchFamily="2" charset="-122"/>
                <a:cs typeface="Calibri" panose="020F0502020204030204" pitchFamily="34" charset="0"/>
              </a:defRPr>
            </a:lvl1pPr>
            <a:lvl2pPr marL="457200" indent="0">
              <a:buNone/>
              <a:defRPr/>
            </a:lvl2pPr>
          </a:lstStyle>
          <a:p>
            <a:pPr lvl="0"/>
            <a:r>
              <a:rPr lang="zh-CN" altLang="en-US" dirty="0" smtClean="0"/>
              <a:t>单击此处编辑母版文本样式</a:t>
            </a:r>
          </a:p>
        </p:txBody>
      </p:sp>
      <p:sp>
        <p:nvSpPr>
          <p:cNvPr id="29" name="文本占位符 28"/>
          <p:cNvSpPr>
            <a:spLocks noGrp="1"/>
          </p:cNvSpPr>
          <p:nvPr>
            <p:ph type="body" sz="quarter" idx="11"/>
          </p:nvPr>
        </p:nvSpPr>
        <p:spPr>
          <a:xfrm>
            <a:off x="0" y="26134"/>
            <a:ext cx="11227635" cy="810578"/>
          </a:xfrm>
        </p:spPr>
        <p:txBody>
          <a:bodyPr/>
          <a:lstStyle>
            <a:lvl1pPr marL="0" indent="0" algn="ctr">
              <a:lnSpc>
                <a:spcPct val="150000"/>
              </a:lnSpc>
              <a:spcBef>
                <a:spcPts val="0"/>
              </a:spcBef>
              <a:buNone/>
              <a:defRPr>
                <a:solidFill>
                  <a:srgbClr val="FF0000"/>
                </a:solidFill>
                <a:latin typeface="Calibri" panose="020F0502020204030204" pitchFamily="34" charset="0"/>
                <a:cs typeface="Calibri" panose="020F0502020204030204" pitchFamily="34" charset="0"/>
              </a:defRPr>
            </a:lvl1pPr>
            <a:lvl2pPr marL="457200" indent="0">
              <a:buNone/>
              <a:defRPr/>
            </a:lvl2pPr>
            <a:lvl3pPr marL="914400" indent="0">
              <a:buNone/>
              <a:defRPr/>
            </a:lvl3pPr>
            <a:lvl4pPr marL="1370012" indent="0">
              <a:buNone/>
              <a:defRPr/>
            </a:lvl4pPr>
            <a:lvl5pPr marL="1828800" indent="0">
              <a:buNone/>
              <a:defRPr/>
            </a:lvl5pPr>
          </a:lstStyle>
          <a:p>
            <a:pPr lvl="0"/>
            <a:r>
              <a:rPr lang="zh-CN" altLang="en-US" dirty="0" smtClean="0"/>
              <a:t>单击此处编辑母版文本样式</a:t>
            </a:r>
          </a:p>
        </p:txBody>
      </p:sp>
      <p:pic>
        <p:nvPicPr>
          <p:cNvPr id="11" name="Picture 2"/>
          <p:cNvPicPr>
            <a:picLocks noChangeAspect="1" noChangeArrowheads="1"/>
          </p:cNvPicPr>
          <p:nvPr userDrawn="1"/>
        </p:nvPicPr>
        <p:blipFill>
          <a:blip r:embed="rId3"/>
          <a:srcRect/>
          <a:stretch>
            <a:fillRect/>
          </a:stretch>
        </p:blipFill>
        <p:spPr bwMode="auto">
          <a:xfrm>
            <a:off x="11424592" y="44627"/>
            <a:ext cx="720080" cy="727425"/>
          </a:xfrm>
          <a:prstGeom prst="roundRect">
            <a:avLst>
              <a:gd name="adj" fmla="val 8594"/>
            </a:avLst>
          </a:prstGeom>
          <a:solidFill>
            <a:srgbClr val="FFFFFF">
              <a:shade val="85000"/>
            </a:srgbClr>
          </a:solidFill>
          <a:ln>
            <a:noFill/>
          </a:ln>
          <a:effectLst/>
        </p:spPr>
      </p:pic>
    </p:spTree>
    <p:extLst>
      <p:ext uri="{BB962C8B-B14F-4D97-AF65-F5344CB8AC3E}">
        <p14:creationId xmlns:p14="http://schemas.microsoft.com/office/powerpoint/2010/main" val="10351654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sp>
        <p:nvSpPr>
          <p:cNvPr id="6" name="内容占位符 5"/>
          <p:cNvSpPr>
            <a:spLocks noGrp="1"/>
          </p:cNvSpPr>
          <p:nvPr>
            <p:ph sz="quarter" idx="10"/>
          </p:nvPr>
        </p:nvSpPr>
        <p:spPr>
          <a:xfrm>
            <a:off x="778487" y="1052739"/>
            <a:ext cx="10900904" cy="4968551"/>
          </a:xfrm>
        </p:spPr>
        <p:txBody>
          <a:bodyPr/>
          <a:lstStyle>
            <a:lvl1pPr marL="514350" indent="-514350" algn="l" rtl="0" eaLnBrk="1" fontAlgn="base" hangingPunct="1">
              <a:spcBef>
                <a:spcPts val="2400"/>
              </a:spcBef>
              <a:spcAft>
                <a:spcPct val="0"/>
              </a:spcAft>
              <a:buFont typeface="+mj-lt"/>
              <a:buAutoNum type="arabicPeriod"/>
              <a:defRPr kumimoji="1" lang="zh-CN" altLang="en-US" sz="2800" b="1" kern="1200" dirty="0" smtClean="0">
                <a:solidFill>
                  <a:schemeClr val="tx1"/>
                </a:solidFill>
                <a:latin typeface="Calibri" panose="020F0502020204030204" pitchFamily="34" charset="0"/>
                <a:ea typeface="宋体" charset="0"/>
                <a:cs typeface="Calibri" panose="020F0502020204030204" pitchFamily="34" charset="0"/>
              </a:defRPr>
            </a:lvl1pPr>
            <a:lvl2pPr marL="514350" indent="-514350" algn="l" rtl="0" eaLnBrk="1" fontAlgn="base" hangingPunct="1">
              <a:spcBef>
                <a:spcPts val="2400"/>
              </a:spcBef>
              <a:spcAft>
                <a:spcPct val="0"/>
              </a:spcAft>
              <a:buFont typeface="+mj-lt"/>
              <a:buAutoNum type="arabicPeriod"/>
              <a:defRPr kumimoji="1" lang="zh-CN" altLang="en-US" sz="2800" b="1" kern="1200" dirty="0" smtClean="0">
                <a:solidFill>
                  <a:schemeClr val="tx1"/>
                </a:solidFill>
                <a:latin typeface="Calibri" panose="020F0502020204030204" pitchFamily="34" charset="0"/>
                <a:ea typeface="宋体" charset="0"/>
                <a:cs typeface="Calibri" panose="020F0502020204030204" pitchFamily="34" charset="0"/>
              </a:defRPr>
            </a:lvl2pPr>
            <a:lvl3pPr marL="514350" indent="-514350" algn="l" rtl="0" eaLnBrk="1" fontAlgn="base" hangingPunct="1">
              <a:spcBef>
                <a:spcPts val="2400"/>
              </a:spcBef>
              <a:spcAft>
                <a:spcPct val="0"/>
              </a:spcAft>
              <a:buFont typeface="+mj-lt"/>
              <a:buAutoNum type="arabicPeriod"/>
              <a:defRPr kumimoji="1" lang="zh-CN" altLang="en-US" sz="2800" b="1" kern="1200" dirty="0" smtClean="0">
                <a:solidFill>
                  <a:schemeClr val="tx1"/>
                </a:solidFill>
                <a:latin typeface="Calibri" panose="020F0502020204030204" pitchFamily="34" charset="0"/>
                <a:ea typeface="宋体" charset="0"/>
                <a:cs typeface="Calibri" panose="020F0502020204030204" pitchFamily="34" charset="0"/>
              </a:defRPr>
            </a:lvl3pPr>
            <a:lvl4pPr marL="514350" indent="-514350" algn="l" rtl="0" eaLnBrk="1" fontAlgn="base" hangingPunct="1">
              <a:spcBef>
                <a:spcPts val="2400"/>
              </a:spcBef>
              <a:spcAft>
                <a:spcPct val="0"/>
              </a:spcAft>
              <a:buFont typeface="+mj-lt"/>
              <a:buAutoNum type="arabicPeriod"/>
              <a:defRPr kumimoji="1" lang="zh-CN" altLang="en-US" sz="2800" b="1" kern="1200" dirty="0" smtClean="0">
                <a:solidFill>
                  <a:schemeClr val="tx1"/>
                </a:solidFill>
                <a:latin typeface="Calibri" panose="020F0502020204030204" pitchFamily="34" charset="0"/>
                <a:ea typeface="宋体" charset="0"/>
                <a:cs typeface="Calibri" panose="020F0502020204030204" pitchFamily="34" charset="0"/>
              </a:defRPr>
            </a:lvl4pPr>
            <a:lvl5pPr marL="514350" indent="-514350" algn="l" rtl="0" eaLnBrk="1" fontAlgn="base" hangingPunct="1">
              <a:spcBef>
                <a:spcPts val="2400"/>
              </a:spcBef>
              <a:spcAft>
                <a:spcPct val="0"/>
              </a:spcAft>
              <a:buFont typeface="+mj-lt"/>
              <a:buAutoNum type="arabicPeriod"/>
              <a:defRPr kumimoji="1" lang="zh-CN" altLang="en-US" sz="2800" b="1" kern="1200" dirty="0">
                <a:solidFill>
                  <a:schemeClr val="tx1"/>
                </a:solidFill>
                <a:latin typeface="Calibri" panose="020F0502020204030204" pitchFamily="34" charset="0"/>
                <a:ea typeface="宋体" charset="0"/>
                <a:cs typeface="Calibri" panose="020F0502020204030204" pitchFamily="34" charset="0"/>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页脚占位符 3"/>
          <p:cNvSpPr>
            <a:spLocks noGrp="1"/>
          </p:cNvSpPr>
          <p:nvPr>
            <p:ph type="ftr" sz="quarter" idx="12"/>
          </p:nvPr>
        </p:nvSpPr>
        <p:spPr/>
        <p:txBody>
          <a:bodyPr/>
          <a:lstStyle/>
          <a:p>
            <a:endParaRPr lang="zh-CN" altLang="en-US" dirty="0">
              <a:solidFill>
                <a:prstClr val="black">
                  <a:tint val="75000"/>
                </a:prstClr>
              </a:solidFill>
            </a:endParaRPr>
          </a:p>
        </p:txBody>
      </p:sp>
      <p:sp>
        <p:nvSpPr>
          <p:cNvPr id="5" name="灯片编号占位符 4"/>
          <p:cNvSpPr>
            <a:spLocks noGrp="1"/>
          </p:cNvSpPr>
          <p:nvPr>
            <p:ph type="sldNum" sz="quarter" idx="13"/>
          </p:nvPr>
        </p:nvSpPr>
        <p:spPr/>
        <p:txBody>
          <a:bodyPr/>
          <a:lstStyle/>
          <a:p>
            <a:fld id="{344FB41F-034F-4D16-8413-B78CCFF9BF73}" type="slidenum">
              <a:rPr lang="zh-CN" altLang="en-US" smtClean="0">
                <a:solidFill>
                  <a:prstClr val="black">
                    <a:tint val="75000"/>
                  </a:prstClr>
                </a:solidFill>
              </a:rPr>
              <a:pPr/>
              <a:t>‹#›</a:t>
            </a:fld>
            <a:endParaRPr lang="zh-CN" altLang="en-US">
              <a:solidFill>
                <a:prstClr val="black">
                  <a:tint val="75000"/>
                </a:prstClr>
              </a:solidFill>
            </a:endParaRPr>
          </a:p>
        </p:txBody>
      </p:sp>
      <p:sp>
        <p:nvSpPr>
          <p:cNvPr id="9" name="标题 1"/>
          <p:cNvSpPr>
            <a:spLocks noGrp="1"/>
          </p:cNvSpPr>
          <p:nvPr>
            <p:ph type="title"/>
          </p:nvPr>
        </p:nvSpPr>
        <p:spPr>
          <a:xfrm>
            <a:off x="0" y="0"/>
            <a:ext cx="12192000" cy="857232"/>
          </a:xfrm>
        </p:spPr>
        <p:txBody>
          <a:bodyPr/>
          <a:lstStyle>
            <a:lvl1pPr algn="ctr" rtl="0" eaLnBrk="0" fontAlgn="base" hangingPunct="0">
              <a:spcBef>
                <a:spcPct val="0"/>
              </a:spcBef>
              <a:spcAft>
                <a:spcPct val="0"/>
              </a:spcAft>
              <a:defRPr lang="zh-CN" altLang="en-US" sz="3600" b="1" dirty="0">
                <a:solidFill>
                  <a:srgbClr val="0066FF"/>
                </a:solidFill>
                <a:latin typeface="Century Gothic" panose="020B0502020202020204" pitchFamily="34" charset="0"/>
                <a:ea typeface="+mj-ea"/>
                <a:cs typeface="+mj-cs"/>
              </a:defRPr>
            </a:lvl1pPr>
          </a:lstStyle>
          <a:p>
            <a:r>
              <a:rPr lang="zh-CN" altLang="en-US" dirty="0" smtClean="0"/>
              <a:t>单击此处编辑母版标题样式</a:t>
            </a:r>
            <a:endParaRPr lang="zh-CN" altLang="en-US" dirty="0"/>
          </a:p>
        </p:txBody>
      </p:sp>
    </p:spTree>
    <p:extLst>
      <p:ext uri="{BB962C8B-B14F-4D97-AF65-F5344CB8AC3E}">
        <p14:creationId xmlns:p14="http://schemas.microsoft.com/office/powerpoint/2010/main" val="35881816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utline">
    <p:spTree>
      <p:nvGrpSpPr>
        <p:cNvPr id="1" name=""/>
        <p:cNvGrpSpPr/>
        <p:nvPr/>
      </p:nvGrpSpPr>
      <p:grpSpPr>
        <a:xfrm>
          <a:off x="0" y="0"/>
          <a:ext cx="0" cy="0"/>
          <a:chOff x="0" y="0"/>
          <a:chExt cx="0" cy="0"/>
        </a:xfrm>
      </p:grpSpPr>
      <p:sp>
        <p:nvSpPr>
          <p:cNvPr id="6" name="内容占位符 5"/>
          <p:cNvSpPr>
            <a:spLocks noGrp="1"/>
          </p:cNvSpPr>
          <p:nvPr>
            <p:ph sz="quarter" idx="10"/>
          </p:nvPr>
        </p:nvSpPr>
        <p:spPr>
          <a:xfrm>
            <a:off x="689861" y="1052739"/>
            <a:ext cx="10989528" cy="4968551"/>
          </a:xfrm>
        </p:spPr>
        <p:txBody>
          <a:bodyPr/>
          <a:lstStyle>
            <a:lvl1pPr marL="514350" indent="-514350" algn="l" rtl="0" eaLnBrk="1" fontAlgn="base" hangingPunct="1">
              <a:spcBef>
                <a:spcPts val="2400"/>
              </a:spcBef>
              <a:spcAft>
                <a:spcPct val="0"/>
              </a:spcAft>
              <a:buFont typeface="+mj-lt"/>
              <a:buAutoNum type="arabicPeriod"/>
              <a:defRPr kumimoji="1" lang="zh-CN" altLang="en-US" sz="2800" b="1" kern="1200" dirty="0" smtClean="0">
                <a:solidFill>
                  <a:schemeClr val="tx1"/>
                </a:solidFill>
                <a:latin typeface="Calibri" panose="020F0502020204030204" pitchFamily="34" charset="0"/>
                <a:ea typeface="宋体" charset="0"/>
                <a:cs typeface="Calibri" panose="020F0502020204030204" pitchFamily="34" charset="0"/>
              </a:defRPr>
            </a:lvl1pPr>
            <a:lvl2pPr marL="514350" indent="-514350" algn="l" rtl="0" eaLnBrk="1" fontAlgn="base" hangingPunct="1">
              <a:spcBef>
                <a:spcPts val="2400"/>
              </a:spcBef>
              <a:spcAft>
                <a:spcPct val="0"/>
              </a:spcAft>
              <a:buFont typeface="+mj-lt"/>
              <a:buAutoNum type="arabicPeriod"/>
              <a:defRPr kumimoji="1" lang="zh-CN" altLang="en-US" sz="2800" b="1" kern="1200" dirty="0" smtClean="0">
                <a:solidFill>
                  <a:schemeClr val="tx1"/>
                </a:solidFill>
                <a:latin typeface="Calibri" panose="020F0502020204030204" pitchFamily="34" charset="0"/>
                <a:ea typeface="宋体" charset="0"/>
                <a:cs typeface="Calibri" panose="020F0502020204030204" pitchFamily="34" charset="0"/>
              </a:defRPr>
            </a:lvl2pPr>
            <a:lvl3pPr marL="514350" indent="-514350" algn="l" rtl="0" eaLnBrk="1" fontAlgn="base" hangingPunct="1">
              <a:spcBef>
                <a:spcPts val="2400"/>
              </a:spcBef>
              <a:spcAft>
                <a:spcPct val="0"/>
              </a:spcAft>
              <a:buFont typeface="+mj-lt"/>
              <a:buAutoNum type="arabicPeriod"/>
              <a:defRPr kumimoji="1" lang="zh-CN" altLang="en-US" sz="2800" b="1" kern="1200" dirty="0" smtClean="0">
                <a:solidFill>
                  <a:schemeClr val="tx1"/>
                </a:solidFill>
                <a:latin typeface="Calibri" panose="020F0502020204030204" pitchFamily="34" charset="0"/>
                <a:ea typeface="宋体" charset="0"/>
                <a:cs typeface="Calibri" panose="020F0502020204030204" pitchFamily="34" charset="0"/>
              </a:defRPr>
            </a:lvl3pPr>
            <a:lvl4pPr marL="514350" indent="-514350" algn="l" rtl="0" eaLnBrk="1" fontAlgn="base" hangingPunct="1">
              <a:spcBef>
                <a:spcPts val="2400"/>
              </a:spcBef>
              <a:spcAft>
                <a:spcPct val="0"/>
              </a:spcAft>
              <a:buFont typeface="+mj-lt"/>
              <a:buAutoNum type="arabicPeriod"/>
              <a:defRPr kumimoji="1" lang="zh-CN" altLang="en-US" sz="2800" b="1" kern="1200" dirty="0" smtClean="0">
                <a:solidFill>
                  <a:schemeClr val="tx1"/>
                </a:solidFill>
                <a:latin typeface="Calibri" panose="020F0502020204030204" pitchFamily="34" charset="0"/>
                <a:ea typeface="宋体" charset="0"/>
                <a:cs typeface="Calibri" panose="020F0502020204030204" pitchFamily="34" charset="0"/>
              </a:defRPr>
            </a:lvl4pPr>
            <a:lvl5pPr marL="514350" indent="-514350" algn="l" rtl="0" eaLnBrk="1" fontAlgn="base" hangingPunct="1">
              <a:spcBef>
                <a:spcPts val="2400"/>
              </a:spcBef>
              <a:spcAft>
                <a:spcPct val="0"/>
              </a:spcAft>
              <a:buFont typeface="+mj-lt"/>
              <a:buAutoNum type="arabicPeriod"/>
              <a:defRPr kumimoji="1" lang="zh-CN" altLang="en-US" sz="2800" b="1" kern="1200" dirty="0">
                <a:solidFill>
                  <a:schemeClr val="tx1"/>
                </a:solidFill>
                <a:latin typeface="Calibri" panose="020F0502020204030204" pitchFamily="34" charset="0"/>
                <a:ea typeface="宋体" charset="0"/>
                <a:cs typeface="Calibri" panose="020F0502020204030204" pitchFamily="34" charset="0"/>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页脚占位符 3"/>
          <p:cNvSpPr>
            <a:spLocks noGrp="1"/>
          </p:cNvSpPr>
          <p:nvPr>
            <p:ph type="ftr" sz="quarter" idx="12"/>
          </p:nvPr>
        </p:nvSpPr>
        <p:spPr/>
        <p:txBody>
          <a:bodyPr/>
          <a:lstStyle>
            <a:lvl1pPr>
              <a:defRPr b="1"/>
            </a:lvl1pPr>
          </a:lstStyle>
          <a:p>
            <a:endParaRPr lang="zh-CN" altLang="en-US" dirty="0">
              <a:solidFill>
                <a:prstClr val="black">
                  <a:tint val="75000"/>
                </a:prstClr>
              </a:solidFill>
            </a:endParaRPr>
          </a:p>
        </p:txBody>
      </p:sp>
      <p:sp>
        <p:nvSpPr>
          <p:cNvPr id="5" name="灯片编号占位符 4"/>
          <p:cNvSpPr>
            <a:spLocks noGrp="1"/>
          </p:cNvSpPr>
          <p:nvPr>
            <p:ph type="sldNum" sz="quarter" idx="13"/>
          </p:nvPr>
        </p:nvSpPr>
        <p:spPr/>
        <p:txBody>
          <a:bodyPr/>
          <a:lstStyle/>
          <a:p>
            <a:fld id="{344FB41F-034F-4D16-8413-B78CCFF9BF73}" type="slidenum">
              <a:rPr lang="zh-CN" altLang="en-US" smtClean="0">
                <a:solidFill>
                  <a:prstClr val="black">
                    <a:tint val="75000"/>
                  </a:prstClr>
                </a:solidFill>
              </a:rPr>
              <a:pPr/>
              <a:t>‹#›</a:t>
            </a:fld>
            <a:endParaRPr lang="zh-CN" altLang="en-US">
              <a:solidFill>
                <a:prstClr val="black">
                  <a:tint val="75000"/>
                </a:prstClr>
              </a:solidFill>
            </a:endParaRPr>
          </a:p>
        </p:txBody>
      </p:sp>
      <p:sp>
        <p:nvSpPr>
          <p:cNvPr id="7" name="标题 1"/>
          <p:cNvSpPr>
            <a:spLocks noGrp="1"/>
          </p:cNvSpPr>
          <p:nvPr>
            <p:ph type="title"/>
          </p:nvPr>
        </p:nvSpPr>
        <p:spPr>
          <a:xfrm>
            <a:off x="0" y="0"/>
            <a:ext cx="12192000" cy="857232"/>
          </a:xfrm>
        </p:spPr>
        <p:txBody>
          <a:bodyPr/>
          <a:lstStyle>
            <a:lvl1pPr algn="ctr" rtl="0" eaLnBrk="0" fontAlgn="base" hangingPunct="0">
              <a:spcBef>
                <a:spcPct val="0"/>
              </a:spcBef>
              <a:spcAft>
                <a:spcPct val="0"/>
              </a:spcAft>
              <a:defRPr lang="zh-CN" altLang="en-US" sz="3600" b="1" dirty="0">
                <a:solidFill>
                  <a:srgbClr val="0066FF"/>
                </a:solidFill>
                <a:latin typeface="Century Gothic" panose="020B0502020202020204" pitchFamily="34" charset="0"/>
                <a:ea typeface="+mj-ea"/>
                <a:cs typeface="+mj-cs"/>
              </a:defRPr>
            </a:lvl1pPr>
          </a:lstStyle>
          <a:p>
            <a:r>
              <a:rPr lang="zh-CN" altLang="en-US" dirty="0" smtClean="0"/>
              <a:t>单击此处编辑母版标题样式</a:t>
            </a:r>
            <a:endParaRPr lang="zh-CN" altLang="en-US" dirty="0"/>
          </a:p>
        </p:txBody>
      </p:sp>
    </p:spTree>
    <p:extLst>
      <p:ext uri="{BB962C8B-B14F-4D97-AF65-F5344CB8AC3E}">
        <p14:creationId xmlns:p14="http://schemas.microsoft.com/office/powerpoint/2010/main" val="36388217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12192000" cy="857232"/>
          </a:xfrm>
        </p:spPr>
        <p:txBody>
          <a:bodyPr/>
          <a:lstStyle>
            <a:lvl1pPr algn="ctr" rtl="0" eaLnBrk="0" fontAlgn="base" hangingPunct="0">
              <a:spcBef>
                <a:spcPct val="0"/>
              </a:spcBef>
              <a:spcAft>
                <a:spcPct val="0"/>
              </a:spcAft>
              <a:defRPr lang="zh-CN" altLang="en-US" sz="3600" b="1" dirty="0">
                <a:solidFill>
                  <a:srgbClr val="0066FF"/>
                </a:solidFill>
                <a:latin typeface="Century Gothic" panose="020B0502020202020204" pitchFamily="34" charset="0"/>
                <a:ea typeface="+mj-ea"/>
                <a:cs typeface="+mj-cs"/>
              </a:defRPr>
            </a:lvl1pPr>
          </a:lstStyle>
          <a:p>
            <a:r>
              <a:rPr lang="zh-CN" altLang="en-US" dirty="0" smtClean="0"/>
              <a:t>单击此处编辑母版标题样式</a:t>
            </a:r>
            <a:endParaRPr lang="zh-CN" altLang="en-US" dirty="0"/>
          </a:p>
        </p:txBody>
      </p:sp>
      <p:sp>
        <p:nvSpPr>
          <p:cNvPr id="5" name="内容占位符 4"/>
          <p:cNvSpPr>
            <a:spLocks noGrp="1"/>
          </p:cNvSpPr>
          <p:nvPr>
            <p:ph sz="quarter" idx="10"/>
          </p:nvPr>
        </p:nvSpPr>
        <p:spPr>
          <a:xfrm>
            <a:off x="623392" y="1052736"/>
            <a:ext cx="11137237" cy="4968552"/>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页脚占位符 3"/>
          <p:cNvSpPr>
            <a:spLocks noGrp="1"/>
          </p:cNvSpPr>
          <p:nvPr>
            <p:ph type="ftr" sz="quarter" idx="12"/>
          </p:nvPr>
        </p:nvSpPr>
        <p:spPr/>
        <p:txBody>
          <a:bodyPr/>
          <a:lstStyle/>
          <a:p>
            <a:endParaRPr lang="zh-CN" altLang="en-US" dirty="0">
              <a:solidFill>
                <a:prstClr val="black">
                  <a:tint val="75000"/>
                </a:prstClr>
              </a:solidFill>
            </a:endParaRPr>
          </a:p>
        </p:txBody>
      </p:sp>
      <p:sp>
        <p:nvSpPr>
          <p:cNvPr id="6" name="灯片编号占位符 5"/>
          <p:cNvSpPr>
            <a:spLocks noGrp="1"/>
          </p:cNvSpPr>
          <p:nvPr>
            <p:ph type="sldNum" sz="quarter" idx="13"/>
          </p:nvPr>
        </p:nvSpPr>
        <p:spPr/>
        <p:txBody>
          <a:bodyPr/>
          <a:lstStyle/>
          <a:p>
            <a:fld id="{344FB41F-034F-4D16-8413-B78CCFF9BF73}"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8124001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hanks">
    <p:spTree>
      <p:nvGrpSpPr>
        <p:cNvPr id="1" name=""/>
        <p:cNvGrpSpPr/>
        <p:nvPr/>
      </p:nvGrpSpPr>
      <p:grpSpPr>
        <a:xfrm>
          <a:off x="0" y="0"/>
          <a:ext cx="0" cy="0"/>
          <a:chOff x="0" y="0"/>
          <a:chExt cx="0" cy="0"/>
        </a:xfrm>
      </p:grpSpPr>
      <p:pic>
        <p:nvPicPr>
          <p:cNvPr id="3" name="图片 2" descr="http://aappsbulletin.org/img/201408/active_01_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标题 1"/>
          <p:cNvSpPr txBox="1">
            <a:spLocks/>
          </p:cNvSpPr>
          <p:nvPr/>
        </p:nvSpPr>
        <p:spPr bwMode="auto">
          <a:xfrm>
            <a:off x="6959602" y="592138"/>
            <a:ext cx="4993217" cy="1079500"/>
          </a:xfrm>
          <a:prstGeom prst="rect">
            <a:avLst/>
          </a:prstGeom>
          <a:noFill/>
          <a:ln w="9525">
            <a:noFill/>
            <a:miter lim="800000"/>
            <a:headEnd/>
            <a:tailEnd/>
          </a:ln>
        </p:spPr>
        <p:txBody>
          <a:bodyPr lIns="91429" tIns="45714" rIns="91429" bIns="45714" anchor="ctr"/>
          <a:lstStyle/>
          <a:p>
            <a:pPr algn="ctr" eaLnBrk="0" hangingPunct="0">
              <a:lnSpc>
                <a:spcPct val="120000"/>
              </a:lnSpc>
              <a:defRPr/>
            </a:pPr>
            <a:r>
              <a:rPr lang="zh-CN" altLang="en-US" sz="4800" dirty="0" smtClean="0">
                <a:solidFill>
                  <a:srgbClr val="FF0000"/>
                </a:solidFill>
                <a:effectLst>
                  <a:outerShdw blurRad="38100" dist="38100" dir="2700000" algn="tl">
                    <a:srgbClr val="000000">
                      <a:alpha val="43137"/>
                    </a:srgbClr>
                  </a:outerShdw>
                </a:effectLst>
                <a:latin typeface="华文中宋"/>
                <a:ea typeface="华文中宋"/>
                <a:cs typeface="Arial" pitchFamily="34" charset="0"/>
              </a:rPr>
              <a:t>谢谢！</a:t>
            </a:r>
            <a:endParaRPr kumimoji="0" lang="en-US" altLang="zh-CN" sz="4800" dirty="0">
              <a:solidFill>
                <a:srgbClr val="FF0000"/>
              </a:solidFill>
              <a:effectLst>
                <a:outerShdw blurRad="38100" dist="38100" dir="2700000" algn="tl">
                  <a:srgbClr val="000000">
                    <a:alpha val="43137"/>
                  </a:srgbClr>
                </a:outerShdw>
              </a:effectLst>
              <a:latin typeface="华文中宋"/>
              <a:ea typeface="华文中宋"/>
              <a:cs typeface="Arial" pitchFamily="34" charset="0"/>
            </a:endParaRPr>
          </a:p>
        </p:txBody>
      </p:sp>
    </p:spTree>
    <p:extLst>
      <p:ext uri="{BB962C8B-B14F-4D97-AF65-F5344CB8AC3E}">
        <p14:creationId xmlns:p14="http://schemas.microsoft.com/office/powerpoint/2010/main" val="24408889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342900" marR="0" indent="-342900" algn="l" defTabSz="457200" rtl="0" eaLnBrk="1" fontAlgn="auto" latinLnBrk="0" hangingPunct="1">
              <a:lnSpc>
                <a:spcPct val="100000"/>
              </a:lnSpc>
              <a:spcBef>
                <a:spcPct val="20000"/>
              </a:spcBef>
              <a:spcAft>
                <a:spcPts val="0"/>
              </a:spcAft>
              <a:buClr>
                <a:schemeClr val="tx2"/>
              </a:buClr>
              <a:buSzTx/>
              <a:buFont typeface="Arial"/>
              <a:buChar char="•"/>
              <a:tabLst/>
              <a:defRPr/>
            </a:lvl1pPr>
            <a:lvl4pPr>
              <a:buClr>
                <a:schemeClr val="tx2"/>
              </a:buClr>
              <a:defRPr/>
            </a:lvl4pPr>
            <a:lvl5pPr>
              <a:buClr>
                <a:schemeClr val="tx2"/>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Rectangle 11"/>
          <p:cNvSpPr>
            <a:spLocks noGrp="1" noChangeArrowheads="1"/>
          </p:cNvSpPr>
          <p:nvPr>
            <p:ph type="title" idx="4294967295"/>
          </p:nvPr>
        </p:nvSpPr>
        <p:spPr>
          <a:xfrm>
            <a:off x="609600" y="217257"/>
            <a:ext cx="10972801" cy="492991"/>
          </a:xfrm>
          <a:prstGeom prst="rect">
            <a:avLst/>
          </a:prstGeom>
        </p:spPr>
        <p:txBody>
          <a:bodyPr/>
          <a:lstStyle>
            <a:lvl1pPr>
              <a:defRPr>
                <a:solidFill>
                  <a:srgbClr val="0066FF"/>
                </a:solidFill>
              </a:defRPr>
            </a:lvl1pPr>
          </a:lstStyle>
          <a:p>
            <a:endParaRPr lang="en-US" dirty="0" smtClean="0"/>
          </a:p>
        </p:txBody>
      </p:sp>
    </p:spTree>
    <p:extLst>
      <p:ext uri="{BB962C8B-B14F-4D97-AF65-F5344CB8AC3E}">
        <p14:creationId xmlns:p14="http://schemas.microsoft.com/office/powerpoint/2010/main" val="1649014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12192000" cy="857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4" rIns="91429" bIns="45714"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09600" y="1052513"/>
            <a:ext cx="10972800" cy="507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4" rIns="91429" bIns="45714"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3" name="页脚占位符 2"/>
          <p:cNvSpPr>
            <a:spLocks noGrp="1"/>
          </p:cNvSpPr>
          <p:nvPr>
            <p:ph type="ftr" sz="quarter" idx="3"/>
          </p:nvPr>
        </p:nvSpPr>
        <p:spPr>
          <a:xfrm>
            <a:off x="3599723" y="6544628"/>
            <a:ext cx="5184576" cy="268748"/>
          </a:xfrm>
          <a:prstGeom prst="rect">
            <a:avLst/>
          </a:prstGeom>
        </p:spPr>
        <p:txBody>
          <a:bodyPr vert="horz" lIns="91440" tIns="45720" rIns="91440" bIns="45720" rtlCol="0" anchor="ctr"/>
          <a:lstStyle>
            <a:lvl1pPr algn="ctr">
              <a:defRPr sz="1200">
                <a:solidFill>
                  <a:schemeClr val="tx1">
                    <a:tint val="75000"/>
                  </a:schemeClr>
                </a:solidFill>
                <a:latin typeface="Calibri" panose="020F0502020204030204" pitchFamily="34" charset="0"/>
              </a:defRPr>
            </a:lvl1pPr>
          </a:lstStyle>
          <a:p>
            <a:pPr eaLnBrk="0" hangingPunct="0"/>
            <a:endParaRPr lang="zh-CN" altLang="en-US" dirty="0">
              <a:solidFill>
                <a:prstClr val="black">
                  <a:tint val="75000"/>
                </a:prstClr>
              </a:solidFill>
              <a:ea typeface="黑体" panose="02010609060101010101" pitchFamily="49" charset="-122"/>
            </a:endParaRPr>
          </a:p>
        </p:txBody>
      </p:sp>
      <p:sp>
        <p:nvSpPr>
          <p:cNvPr id="4" name="灯片编号占位符 3"/>
          <p:cNvSpPr>
            <a:spLocks noGrp="1"/>
          </p:cNvSpPr>
          <p:nvPr>
            <p:ph type="sldNum" sz="quarter" idx="4"/>
          </p:nvPr>
        </p:nvSpPr>
        <p:spPr>
          <a:xfrm>
            <a:off x="9648396" y="6544628"/>
            <a:ext cx="2496277" cy="268748"/>
          </a:xfrm>
          <a:prstGeom prst="rect">
            <a:avLst/>
          </a:prstGeom>
        </p:spPr>
        <p:txBody>
          <a:bodyPr vert="horz" lIns="91440" tIns="45720" rIns="91440" bIns="45720" rtlCol="0" anchor="ctr"/>
          <a:lstStyle>
            <a:lvl1pPr algn="r">
              <a:defRPr sz="1600">
                <a:solidFill>
                  <a:schemeClr val="tx1"/>
                </a:solidFill>
                <a:latin typeface="Calibri" panose="020F0502020204030204" pitchFamily="34" charset="0"/>
              </a:defRPr>
            </a:lvl1pPr>
          </a:lstStyle>
          <a:p>
            <a:pPr eaLnBrk="0" hangingPunct="0"/>
            <a:fld id="{344FB41F-034F-4D16-8413-B78CCFF9BF73}" type="slidenum">
              <a:rPr lang="zh-CN" altLang="en-US" smtClean="0">
                <a:ea typeface="黑体" panose="02010609060101010101" pitchFamily="49" charset="-122"/>
              </a:rPr>
              <a:pPr eaLnBrk="0" hangingPunct="0"/>
              <a:t>‹#›</a:t>
            </a:fld>
            <a:endParaRPr lang="zh-CN" altLang="en-US" dirty="0">
              <a:ea typeface="黑体" panose="02010609060101010101" pitchFamily="49" charset="-122"/>
            </a:endParaRPr>
          </a:p>
        </p:txBody>
      </p:sp>
      <p:pic>
        <p:nvPicPr>
          <p:cNvPr id="11" name="Picture 2"/>
          <p:cNvPicPr>
            <a:picLocks noChangeAspect="1" noChangeArrowheads="1"/>
          </p:cNvPicPr>
          <p:nvPr/>
        </p:nvPicPr>
        <p:blipFill>
          <a:blip r:embed="rId8"/>
          <a:srcRect/>
          <a:stretch>
            <a:fillRect/>
          </a:stretch>
        </p:blipFill>
        <p:spPr bwMode="auto">
          <a:xfrm>
            <a:off x="47329" y="6165304"/>
            <a:ext cx="648072" cy="646600"/>
          </a:xfrm>
          <a:prstGeom prst="roundRect">
            <a:avLst>
              <a:gd name="adj" fmla="val 8594"/>
            </a:avLst>
          </a:prstGeom>
          <a:solidFill>
            <a:srgbClr val="FFFFFF">
              <a:shade val="85000"/>
            </a:srgbClr>
          </a:solidFill>
          <a:ln>
            <a:noFill/>
          </a:ln>
          <a:effectLst/>
        </p:spPr>
      </p:pic>
      <p:sp>
        <p:nvSpPr>
          <p:cNvPr id="8" name="Rectangle 27"/>
          <p:cNvSpPr>
            <a:spLocks noChangeArrowheads="1"/>
          </p:cNvSpPr>
          <p:nvPr/>
        </p:nvSpPr>
        <p:spPr bwMode="auto">
          <a:xfrm>
            <a:off x="1" y="836713"/>
            <a:ext cx="12188292" cy="165389"/>
          </a:xfrm>
          <a:prstGeom prst="rect">
            <a:avLst/>
          </a:prstGeom>
          <a:gradFill rotWithShape="1">
            <a:gsLst>
              <a:gs pos="0">
                <a:srgbClr val="003366"/>
              </a:gs>
              <a:gs pos="100000">
                <a:srgbClr val="FFFFFF"/>
              </a:gs>
            </a:gsLst>
            <a:lin ang="5400000" scaled="1"/>
          </a:gradFill>
          <a:ln w="6350">
            <a:solidFill>
              <a:schemeClr val="bg1"/>
            </a:solidFill>
            <a:miter lim="800000"/>
            <a:headEnd/>
            <a:tailEnd/>
          </a:ln>
        </p:spPr>
        <p:txBody>
          <a:bodyPr wrap="none" lIns="91429" tIns="45714" rIns="91429" bIns="45714" anchor="ctr"/>
          <a:lstStyle/>
          <a:p>
            <a:pPr algn="ctr" eaLnBrk="0" hangingPunct="0">
              <a:buFont typeface="Arial" pitchFamily="34" charset="0"/>
              <a:buNone/>
            </a:pPr>
            <a:endParaRPr lang="zh-CN" altLang="zh-CN" sz="3100" baseline="-25000">
              <a:solidFill>
                <a:srgbClr val="000000"/>
              </a:solidFill>
              <a:latin typeface="Arial" pitchFamily="34" charset="0"/>
              <a:ea typeface="MS PGothic" pitchFamily="34" charset="-128"/>
              <a:sym typeface="Arial" pitchFamily="34" charset="0"/>
            </a:endParaRPr>
          </a:p>
        </p:txBody>
      </p:sp>
    </p:spTree>
    <p:extLst>
      <p:ext uri="{BB962C8B-B14F-4D97-AF65-F5344CB8AC3E}">
        <p14:creationId xmlns:p14="http://schemas.microsoft.com/office/powerpoint/2010/main" val="315185094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27" r:id="rId6"/>
  </p:sldLayoutIdLst>
  <p:timing>
    <p:tnLst>
      <p:par>
        <p:cTn id="1" dur="indefinite" restart="never" nodeType="tmRoot"/>
      </p:par>
    </p:tnLst>
  </p:timing>
  <p:hf hdr="0" ftr="0" dt="0"/>
  <p:txStyles>
    <p:titleStyle>
      <a:lvl1pPr algn="ctr" rtl="0" eaLnBrk="1" fontAlgn="base" hangingPunct="1">
        <a:spcBef>
          <a:spcPct val="0"/>
        </a:spcBef>
        <a:spcAft>
          <a:spcPct val="0"/>
        </a:spcAft>
        <a:defRPr sz="3600" b="1">
          <a:solidFill>
            <a:srgbClr val="0066FF"/>
          </a:solidFill>
          <a:latin typeface="Century Gothic" panose="020B0502020202020204" pitchFamily="34" charset="0"/>
          <a:ea typeface="+mj-ea"/>
          <a:cs typeface="Calibri" panose="020F0502020204030204" pitchFamily="34" charset="0"/>
        </a:defRPr>
      </a:lvl1pPr>
      <a:lvl2pPr algn="ctr" rtl="0" eaLnBrk="1" fontAlgn="base" hangingPunct="1">
        <a:spcBef>
          <a:spcPct val="0"/>
        </a:spcBef>
        <a:spcAft>
          <a:spcPct val="0"/>
        </a:spcAft>
        <a:defRPr sz="3600" b="1">
          <a:solidFill>
            <a:srgbClr val="0066FF"/>
          </a:solidFill>
          <a:latin typeface="Times New Roman" pitchFamily="18" charset="0"/>
          <a:ea typeface="华文中宋" pitchFamily="2" charset="-122"/>
        </a:defRPr>
      </a:lvl2pPr>
      <a:lvl3pPr algn="ctr" rtl="0" eaLnBrk="1" fontAlgn="base" hangingPunct="1">
        <a:spcBef>
          <a:spcPct val="0"/>
        </a:spcBef>
        <a:spcAft>
          <a:spcPct val="0"/>
        </a:spcAft>
        <a:defRPr sz="3600" b="1">
          <a:solidFill>
            <a:srgbClr val="0066FF"/>
          </a:solidFill>
          <a:latin typeface="Times New Roman" pitchFamily="18" charset="0"/>
          <a:ea typeface="华文中宋" pitchFamily="2" charset="-122"/>
        </a:defRPr>
      </a:lvl3pPr>
      <a:lvl4pPr algn="ctr" rtl="0" eaLnBrk="1" fontAlgn="base" hangingPunct="1">
        <a:spcBef>
          <a:spcPct val="0"/>
        </a:spcBef>
        <a:spcAft>
          <a:spcPct val="0"/>
        </a:spcAft>
        <a:defRPr sz="3600" b="1">
          <a:solidFill>
            <a:srgbClr val="0066FF"/>
          </a:solidFill>
          <a:latin typeface="Times New Roman" pitchFamily="18" charset="0"/>
          <a:ea typeface="华文中宋" pitchFamily="2" charset="-122"/>
        </a:defRPr>
      </a:lvl4pPr>
      <a:lvl5pPr algn="ctr" rtl="0" eaLnBrk="1" fontAlgn="base" hangingPunct="1">
        <a:spcBef>
          <a:spcPct val="0"/>
        </a:spcBef>
        <a:spcAft>
          <a:spcPct val="0"/>
        </a:spcAft>
        <a:defRPr sz="3600" b="1">
          <a:solidFill>
            <a:srgbClr val="0066FF"/>
          </a:solidFill>
          <a:latin typeface="Times New Roman" pitchFamily="18" charset="0"/>
          <a:ea typeface="华文中宋" pitchFamily="2" charset="-122"/>
        </a:defRPr>
      </a:lvl5pPr>
      <a:lvl6pPr marL="457143" algn="ctr" rtl="0" eaLnBrk="1" fontAlgn="base" hangingPunct="1">
        <a:spcBef>
          <a:spcPct val="0"/>
        </a:spcBef>
        <a:spcAft>
          <a:spcPct val="0"/>
        </a:spcAft>
        <a:defRPr sz="4400">
          <a:solidFill>
            <a:schemeClr val="tx2"/>
          </a:solidFill>
          <a:latin typeface="Arial" charset="0"/>
          <a:ea typeface="宋体" pitchFamily="2" charset="-122"/>
        </a:defRPr>
      </a:lvl6pPr>
      <a:lvl7pPr marL="914286" algn="ctr" rtl="0" eaLnBrk="1" fontAlgn="base" hangingPunct="1">
        <a:spcBef>
          <a:spcPct val="0"/>
        </a:spcBef>
        <a:spcAft>
          <a:spcPct val="0"/>
        </a:spcAft>
        <a:defRPr sz="4400">
          <a:solidFill>
            <a:schemeClr val="tx2"/>
          </a:solidFill>
          <a:latin typeface="Arial" charset="0"/>
          <a:ea typeface="宋体" pitchFamily="2" charset="-122"/>
        </a:defRPr>
      </a:lvl7pPr>
      <a:lvl8pPr marL="1371428" algn="ctr" rtl="0" eaLnBrk="1" fontAlgn="base" hangingPunct="1">
        <a:spcBef>
          <a:spcPct val="0"/>
        </a:spcBef>
        <a:spcAft>
          <a:spcPct val="0"/>
        </a:spcAft>
        <a:defRPr sz="4400">
          <a:solidFill>
            <a:schemeClr val="tx2"/>
          </a:solidFill>
          <a:latin typeface="Arial" charset="0"/>
          <a:ea typeface="宋体" pitchFamily="2" charset="-122"/>
        </a:defRPr>
      </a:lvl8pPr>
      <a:lvl9pPr marL="1828570" algn="ctr" rtl="0" eaLnBrk="1" fontAlgn="base" hangingPunct="1">
        <a:spcBef>
          <a:spcPct val="0"/>
        </a:spcBef>
        <a:spcAft>
          <a:spcPct val="0"/>
        </a:spcAft>
        <a:defRPr sz="4400">
          <a:solidFill>
            <a:schemeClr val="tx2"/>
          </a:solidFill>
          <a:latin typeface="Arial" charset="0"/>
          <a:ea typeface="宋体" pitchFamily="2" charset="-122"/>
        </a:defRPr>
      </a:lvl9pPr>
    </p:titleStyle>
    <p:bodyStyle>
      <a:lvl1pPr marL="341313" indent="-341313" algn="l" rtl="0" eaLnBrk="1" fontAlgn="base" hangingPunct="1">
        <a:spcBef>
          <a:spcPct val="20000"/>
        </a:spcBef>
        <a:spcAft>
          <a:spcPct val="0"/>
        </a:spcAft>
        <a:buChar char="•"/>
        <a:defRPr sz="2800" b="1">
          <a:solidFill>
            <a:schemeClr val="tx1"/>
          </a:solidFill>
          <a:latin typeface="Calibri" panose="020F0502020204030204" pitchFamily="34" charset="0"/>
          <a:ea typeface="+mn-ea"/>
          <a:cs typeface="Calibri" panose="020F0502020204030204" pitchFamily="34" charset="0"/>
        </a:defRPr>
      </a:lvl1pPr>
      <a:lvl2pPr marL="741363" indent="-284163" algn="l" rtl="0" eaLnBrk="1" fontAlgn="base" hangingPunct="1">
        <a:spcBef>
          <a:spcPct val="20000"/>
        </a:spcBef>
        <a:spcAft>
          <a:spcPct val="0"/>
        </a:spcAft>
        <a:buChar char="–"/>
        <a:defRPr sz="2800" b="1">
          <a:solidFill>
            <a:schemeClr val="tx1"/>
          </a:solidFill>
          <a:latin typeface="Calibri" panose="020F0502020204030204" pitchFamily="34" charset="0"/>
          <a:ea typeface="+mn-ea"/>
          <a:cs typeface="Calibri" panose="020F0502020204030204" pitchFamily="34" charset="0"/>
        </a:defRPr>
      </a:lvl2pPr>
      <a:lvl3pPr marL="1141413" indent="-227013" algn="l" rtl="0" eaLnBrk="1" fontAlgn="base" hangingPunct="1">
        <a:spcBef>
          <a:spcPct val="20000"/>
        </a:spcBef>
        <a:spcAft>
          <a:spcPct val="0"/>
        </a:spcAft>
        <a:buChar char="•"/>
        <a:defRPr sz="2400" b="1">
          <a:solidFill>
            <a:schemeClr val="tx1"/>
          </a:solidFill>
          <a:latin typeface="Calibri" panose="020F0502020204030204" pitchFamily="34" charset="0"/>
          <a:ea typeface="+mn-ea"/>
          <a:cs typeface="Calibri" panose="020F0502020204030204" pitchFamily="34" charset="0"/>
        </a:defRPr>
      </a:lvl3pPr>
      <a:lvl4pPr marL="1597025" indent="-227013" algn="l" rtl="0" eaLnBrk="1" fontAlgn="base" hangingPunct="1">
        <a:spcBef>
          <a:spcPct val="20000"/>
        </a:spcBef>
        <a:spcAft>
          <a:spcPct val="0"/>
        </a:spcAft>
        <a:buChar char="–"/>
        <a:defRPr sz="2400" b="1">
          <a:solidFill>
            <a:schemeClr val="tx1"/>
          </a:solidFill>
          <a:latin typeface="Calibri" panose="020F0502020204030204" pitchFamily="34" charset="0"/>
          <a:ea typeface="+mn-ea"/>
          <a:cs typeface="Calibri" panose="020F0502020204030204" pitchFamily="34" charset="0"/>
        </a:defRPr>
      </a:lvl4pPr>
      <a:lvl5pPr marL="2055813" indent="-227013" algn="l" rtl="0" eaLnBrk="1" fontAlgn="base" hangingPunct="1">
        <a:spcBef>
          <a:spcPct val="20000"/>
        </a:spcBef>
        <a:spcAft>
          <a:spcPct val="0"/>
        </a:spcAft>
        <a:buChar char="»"/>
        <a:defRPr sz="2000" b="1">
          <a:solidFill>
            <a:schemeClr val="tx1"/>
          </a:solidFill>
          <a:latin typeface="Calibri" panose="020F0502020204030204" pitchFamily="34" charset="0"/>
          <a:ea typeface="+mn-ea"/>
          <a:cs typeface="Calibri" panose="020F0502020204030204" pitchFamily="34" charset="0"/>
        </a:defRPr>
      </a:lvl5pPr>
      <a:lvl6pPr marL="2514285" indent="-228571" algn="l" rtl="0" eaLnBrk="1" fontAlgn="base" hangingPunct="1">
        <a:spcBef>
          <a:spcPct val="20000"/>
        </a:spcBef>
        <a:spcAft>
          <a:spcPct val="0"/>
        </a:spcAft>
        <a:buChar char="»"/>
        <a:defRPr sz="2000">
          <a:solidFill>
            <a:schemeClr val="tx1"/>
          </a:solidFill>
          <a:latin typeface="+mn-lt"/>
          <a:ea typeface="+mn-ea"/>
        </a:defRPr>
      </a:lvl6pPr>
      <a:lvl7pPr marL="2971426" indent="-228571" algn="l" rtl="0" eaLnBrk="1" fontAlgn="base" hangingPunct="1">
        <a:spcBef>
          <a:spcPct val="20000"/>
        </a:spcBef>
        <a:spcAft>
          <a:spcPct val="0"/>
        </a:spcAft>
        <a:buChar char="»"/>
        <a:defRPr sz="2000">
          <a:solidFill>
            <a:schemeClr val="tx1"/>
          </a:solidFill>
          <a:latin typeface="+mn-lt"/>
          <a:ea typeface="+mn-ea"/>
        </a:defRPr>
      </a:lvl7pPr>
      <a:lvl8pPr marL="3428569" indent="-228571" algn="l" rtl="0" eaLnBrk="1" fontAlgn="base" hangingPunct="1">
        <a:spcBef>
          <a:spcPct val="20000"/>
        </a:spcBef>
        <a:spcAft>
          <a:spcPct val="0"/>
        </a:spcAft>
        <a:buChar char="»"/>
        <a:defRPr sz="2000">
          <a:solidFill>
            <a:schemeClr val="tx1"/>
          </a:solidFill>
          <a:latin typeface="+mn-lt"/>
          <a:ea typeface="+mn-ea"/>
        </a:defRPr>
      </a:lvl8pPr>
      <a:lvl9pPr marL="3885712" indent="-228571" algn="l" rtl="0" eaLnBrk="1" fontAlgn="base" hangingPunct="1">
        <a:spcBef>
          <a:spcPct val="20000"/>
        </a:spcBef>
        <a:spcAft>
          <a:spcPct val="0"/>
        </a:spcAft>
        <a:buChar char="»"/>
        <a:defRPr sz="2000">
          <a:solidFill>
            <a:schemeClr val="tx1"/>
          </a:solidFill>
          <a:latin typeface="+mn-lt"/>
          <a:ea typeface="+mn-ea"/>
        </a:defRPr>
      </a:lvl9pPr>
    </p:bodyStyle>
    <p:otherStyle>
      <a:defPPr>
        <a:defRPr lang="zh-CN"/>
      </a:defPPr>
      <a:lvl1pPr marL="0" algn="l" defTabSz="914286" rtl="0" eaLnBrk="1" latinLnBrk="0" hangingPunct="1">
        <a:defRPr sz="1800" kern="1200">
          <a:solidFill>
            <a:schemeClr val="tx1"/>
          </a:solidFill>
          <a:latin typeface="+mn-lt"/>
          <a:ea typeface="+mn-ea"/>
          <a:cs typeface="+mn-cs"/>
        </a:defRPr>
      </a:lvl1pPr>
      <a:lvl2pPr marL="457143" algn="l" defTabSz="914286" rtl="0" eaLnBrk="1" latinLnBrk="0" hangingPunct="1">
        <a:defRPr sz="1800" kern="1200">
          <a:solidFill>
            <a:schemeClr val="tx1"/>
          </a:solidFill>
          <a:latin typeface="+mn-lt"/>
          <a:ea typeface="+mn-ea"/>
          <a:cs typeface="+mn-cs"/>
        </a:defRPr>
      </a:lvl2pPr>
      <a:lvl3pPr marL="914286" algn="l" defTabSz="914286" rtl="0" eaLnBrk="1" latinLnBrk="0" hangingPunct="1">
        <a:defRPr sz="1800" kern="1200">
          <a:solidFill>
            <a:schemeClr val="tx1"/>
          </a:solidFill>
          <a:latin typeface="+mn-lt"/>
          <a:ea typeface="+mn-ea"/>
          <a:cs typeface="+mn-cs"/>
        </a:defRPr>
      </a:lvl3pPr>
      <a:lvl4pPr marL="1371428" algn="l" defTabSz="914286" rtl="0" eaLnBrk="1" latinLnBrk="0" hangingPunct="1">
        <a:defRPr sz="1800" kern="1200">
          <a:solidFill>
            <a:schemeClr val="tx1"/>
          </a:solidFill>
          <a:latin typeface="+mn-lt"/>
          <a:ea typeface="+mn-ea"/>
          <a:cs typeface="+mn-cs"/>
        </a:defRPr>
      </a:lvl4pPr>
      <a:lvl5pPr marL="1828570" algn="l" defTabSz="914286" rtl="0" eaLnBrk="1" latinLnBrk="0" hangingPunct="1">
        <a:defRPr sz="1800" kern="1200">
          <a:solidFill>
            <a:schemeClr val="tx1"/>
          </a:solidFill>
          <a:latin typeface="+mn-lt"/>
          <a:ea typeface="+mn-ea"/>
          <a:cs typeface="+mn-cs"/>
        </a:defRPr>
      </a:lvl5pPr>
      <a:lvl6pPr marL="2285713" algn="l" defTabSz="914286" rtl="0" eaLnBrk="1" latinLnBrk="0" hangingPunct="1">
        <a:defRPr sz="1800" kern="1200">
          <a:solidFill>
            <a:schemeClr val="tx1"/>
          </a:solidFill>
          <a:latin typeface="+mn-lt"/>
          <a:ea typeface="+mn-ea"/>
          <a:cs typeface="+mn-cs"/>
        </a:defRPr>
      </a:lvl6pPr>
      <a:lvl7pPr marL="2742856" algn="l" defTabSz="914286" rtl="0" eaLnBrk="1" latinLnBrk="0" hangingPunct="1">
        <a:defRPr sz="1800" kern="1200">
          <a:solidFill>
            <a:schemeClr val="tx1"/>
          </a:solidFill>
          <a:latin typeface="+mn-lt"/>
          <a:ea typeface="+mn-ea"/>
          <a:cs typeface="+mn-cs"/>
        </a:defRPr>
      </a:lvl7pPr>
      <a:lvl8pPr marL="3199998" algn="l" defTabSz="914286" rtl="0" eaLnBrk="1" latinLnBrk="0" hangingPunct="1">
        <a:defRPr sz="1800" kern="1200">
          <a:solidFill>
            <a:schemeClr val="tx1"/>
          </a:solidFill>
          <a:latin typeface="+mn-lt"/>
          <a:ea typeface="+mn-ea"/>
          <a:cs typeface="+mn-cs"/>
        </a:defRPr>
      </a:lvl8pPr>
      <a:lvl9pPr marL="3657141" algn="l" defTabSz="91428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Simulations of energetic particle driven instabilities and fast particle redistribution in EAST tokamak</a:t>
            </a:r>
            <a:endParaRPr lang="zh-CN" altLang="en-US" sz="2800" dirty="0"/>
          </a:p>
        </p:txBody>
      </p:sp>
      <p:sp>
        <p:nvSpPr>
          <p:cNvPr id="6" name="内容占位符 5"/>
          <p:cNvSpPr>
            <a:spLocks noGrp="1"/>
          </p:cNvSpPr>
          <p:nvPr>
            <p:ph sz="quarter" idx="10"/>
          </p:nvPr>
        </p:nvSpPr>
        <p:spPr>
          <a:xfrm>
            <a:off x="335361" y="991047"/>
            <a:ext cx="5976663" cy="4908510"/>
          </a:xfrm>
        </p:spPr>
        <p:txBody>
          <a:bodyPr/>
          <a:lstStyle/>
          <a:p>
            <a:pPr algn="just">
              <a:spcBef>
                <a:spcPts val="600"/>
              </a:spcBef>
              <a:spcAft>
                <a:spcPts val="600"/>
              </a:spcAft>
              <a:buFont typeface="Wingdings" panose="05000000000000000000" pitchFamily="2" charset="2"/>
              <a:buChar char="Ø"/>
            </a:pPr>
            <a:r>
              <a:rPr lang="en-US" altLang="zh-CN" sz="1800" dirty="0" smtClean="0">
                <a:solidFill>
                  <a:srgbClr val="FF0000"/>
                </a:solidFill>
                <a:latin typeface="+mn-lt"/>
              </a:rPr>
              <a:t>Fishbone simulation by M3D-K: </a:t>
            </a:r>
            <a:r>
              <a:rPr lang="en-US" altLang="zh-CN" sz="1800" dirty="0" smtClean="0">
                <a:solidFill>
                  <a:srgbClr val="0000FF"/>
                </a:solidFill>
                <a:latin typeface="+mn-lt"/>
              </a:rPr>
              <a:t>The simulation </a:t>
            </a:r>
            <a:r>
              <a:rPr lang="en-US" altLang="zh-CN" sz="1800" dirty="0">
                <a:solidFill>
                  <a:srgbClr val="0000FF"/>
                </a:solidFill>
                <a:latin typeface="+mn-lt"/>
              </a:rPr>
              <a:t>results are consistent with the experimental measurement with respect to mode frequency and mode structure. Nonlinear simulations show that the frequency </a:t>
            </a:r>
            <a:r>
              <a:rPr lang="en-US" altLang="zh-CN" sz="1800" dirty="0" smtClean="0">
                <a:solidFill>
                  <a:srgbClr val="0000FF"/>
                </a:solidFill>
                <a:latin typeface="+mn-lt"/>
              </a:rPr>
              <a:t>chirps </a:t>
            </a:r>
            <a:r>
              <a:rPr lang="en-US" altLang="zh-CN" sz="1800" dirty="0">
                <a:solidFill>
                  <a:srgbClr val="0000FF"/>
                </a:solidFill>
                <a:latin typeface="+mn-lt"/>
              </a:rPr>
              <a:t>up and </a:t>
            </a:r>
            <a:r>
              <a:rPr lang="en-US" altLang="zh-CN" sz="1800" dirty="0" smtClean="0">
                <a:solidFill>
                  <a:srgbClr val="0000FF"/>
                </a:solidFill>
                <a:latin typeface="+mn-lt"/>
              </a:rPr>
              <a:t>down, and a high frequency BAE is excited during the nonlinear evolution.</a:t>
            </a:r>
          </a:p>
          <a:p>
            <a:pPr algn="just">
              <a:spcBef>
                <a:spcPts val="600"/>
              </a:spcBef>
              <a:spcAft>
                <a:spcPts val="600"/>
              </a:spcAft>
              <a:buFont typeface="Wingdings" panose="05000000000000000000" pitchFamily="2" charset="2"/>
              <a:buChar char="Ø"/>
            </a:pPr>
            <a:r>
              <a:rPr lang="en-US" altLang="zh-CN" sz="1800" dirty="0" smtClean="0">
                <a:solidFill>
                  <a:srgbClr val="FF0000"/>
                </a:solidFill>
                <a:latin typeface="+mn-lt"/>
              </a:rPr>
              <a:t>TAEs simulation by MEGA and M3D-K</a:t>
            </a:r>
            <a:r>
              <a:rPr lang="en-US" altLang="zh-CN" sz="1800" dirty="0">
                <a:solidFill>
                  <a:srgbClr val="FF0000"/>
                </a:solidFill>
                <a:latin typeface="+mn-lt"/>
              </a:rPr>
              <a:t>: </a:t>
            </a:r>
            <a:r>
              <a:rPr lang="en-US" altLang="zh-CN" sz="1800" dirty="0">
                <a:solidFill>
                  <a:srgbClr val="0000FF"/>
                </a:solidFill>
                <a:latin typeface="+mn-lt"/>
              </a:rPr>
              <a:t>Parameter scans show that </a:t>
            </a:r>
            <a:r>
              <a:rPr lang="en-US" altLang="zh-CN" sz="1800" dirty="0" smtClean="0">
                <a:solidFill>
                  <a:srgbClr val="0000FF"/>
                </a:solidFill>
                <a:latin typeface="+mn-lt"/>
              </a:rPr>
              <a:t>the TAEs </a:t>
            </a:r>
            <a:r>
              <a:rPr lang="en-US" altLang="zh-CN" sz="1800" dirty="0">
                <a:solidFill>
                  <a:srgbClr val="0000FF"/>
                </a:solidFill>
                <a:latin typeface="+mn-lt"/>
              </a:rPr>
              <a:t>simulated by the two codes agree with each other. The analysis of the resonant interaction </a:t>
            </a:r>
            <a:r>
              <a:rPr lang="en-US" altLang="zh-CN" sz="1800" dirty="0" smtClean="0">
                <a:solidFill>
                  <a:srgbClr val="0000FF"/>
                </a:solidFill>
                <a:latin typeface="+mn-lt"/>
              </a:rPr>
              <a:t>shows </a:t>
            </a:r>
            <a:r>
              <a:rPr lang="en-US" altLang="zh-CN" sz="1800" dirty="0">
                <a:solidFill>
                  <a:srgbClr val="0000FF"/>
                </a:solidFill>
                <a:latin typeface="+mn-lt"/>
              </a:rPr>
              <a:t>that the TAE exchanges energy with the co-current passing particles with parallel velocity equaling to 1/3 or 1/5 of </a:t>
            </a:r>
            <a:r>
              <a:rPr lang="en-US" altLang="zh-CN" sz="1800" dirty="0" smtClean="0">
                <a:solidFill>
                  <a:srgbClr val="0000FF"/>
                </a:solidFill>
                <a:latin typeface="+mn-lt"/>
              </a:rPr>
              <a:t>the central </a:t>
            </a:r>
            <a:r>
              <a:rPr lang="en-US" altLang="zh-CN" sz="1800" dirty="0" err="1">
                <a:solidFill>
                  <a:srgbClr val="0000FF"/>
                </a:solidFill>
                <a:latin typeface="+mn-lt"/>
              </a:rPr>
              <a:t>Alfvén</a:t>
            </a:r>
            <a:r>
              <a:rPr lang="en-US" altLang="zh-CN" sz="1800" dirty="0">
                <a:solidFill>
                  <a:srgbClr val="0000FF"/>
                </a:solidFill>
                <a:latin typeface="+mn-lt"/>
              </a:rPr>
              <a:t> </a:t>
            </a:r>
            <a:r>
              <a:rPr lang="en-US" altLang="zh-CN" sz="1800" dirty="0" smtClean="0">
                <a:solidFill>
                  <a:srgbClr val="0000FF"/>
                </a:solidFill>
                <a:latin typeface="+mn-lt"/>
              </a:rPr>
              <a:t>speed. </a:t>
            </a:r>
          </a:p>
          <a:p>
            <a:pPr algn="just">
              <a:spcBef>
                <a:spcPts val="600"/>
              </a:spcBef>
              <a:spcAft>
                <a:spcPts val="600"/>
              </a:spcAft>
              <a:buFont typeface="Wingdings" panose="05000000000000000000" pitchFamily="2" charset="2"/>
              <a:buChar char="Ø"/>
            </a:pPr>
            <a:r>
              <a:rPr lang="en-US" altLang="zh-CN" sz="1800" dirty="0" smtClean="0">
                <a:solidFill>
                  <a:srgbClr val="FF0000"/>
                </a:solidFill>
                <a:latin typeface="+mn-lt"/>
              </a:rPr>
              <a:t>Fast ion loss due to </a:t>
            </a:r>
            <a:r>
              <a:rPr lang="en-US" altLang="zh-CN" sz="1800" dirty="0">
                <a:solidFill>
                  <a:srgbClr val="FF0000"/>
                </a:solidFill>
                <a:latin typeface="+mn-lt"/>
              </a:rPr>
              <a:t>RMPs simulated by GYCAVA: </a:t>
            </a:r>
            <a:r>
              <a:rPr lang="en-US" altLang="zh-CN" sz="1800" dirty="0">
                <a:solidFill>
                  <a:srgbClr val="0000FF"/>
                </a:solidFill>
                <a:latin typeface="+mn-lt"/>
              </a:rPr>
              <a:t>The loss fraction increases when the RMP coil current increases. Without RMPs, the initial positions of lost fast ions are near the edge on the high field side. However, the initial positions of lost fast ions are located near the edge on both the low and high field side with </a:t>
            </a:r>
            <a:r>
              <a:rPr lang="en-US" altLang="zh-CN" sz="1800" dirty="0" smtClean="0">
                <a:solidFill>
                  <a:srgbClr val="0000FF"/>
                </a:solidFill>
                <a:latin typeface="+mn-lt"/>
              </a:rPr>
              <a:t>RMPs. </a:t>
            </a:r>
            <a:endParaRPr lang="zh-CN" altLang="en-US" sz="1800" dirty="0">
              <a:solidFill>
                <a:srgbClr val="0000FF"/>
              </a:solidFill>
              <a:latin typeface="+mn-lt"/>
            </a:endParaRPr>
          </a:p>
        </p:txBody>
      </p:sp>
      <p:pic>
        <p:nvPicPr>
          <p:cNvPr id="7" name="图片 6" descr="D:\EAST2017鱼骨模\fig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1041" y="940921"/>
            <a:ext cx="3549650" cy="1937385"/>
          </a:xfrm>
          <a:prstGeom prst="rect">
            <a:avLst/>
          </a:prstGeom>
          <a:noFill/>
          <a:ln>
            <a:noFill/>
          </a:ln>
        </p:spPr>
      </p:pic>
      <p:pic>
        <p:nvPicPr>
          <p:cNvPr id="8" name="图片 7" descr="D:\2018IAEA\to_shenwei20180901\to_shenwei20180901\1Dmodestructure\fig4.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2852936"/>
            <a:ext cx="5159896" cy="1665883"/>
          </a:xfrm>
          <a:prstGeom prst="rect">
            <a:avLst/>
          </a:prstGeom>
          <a:noFill/>
          <a:ln>
            <a:noFill/>
          </a:ln>
        </p:spPr>
      </p:pic>
      <p:pic>
        <p:nvPicPr>
          <p:cNvPr id="9" name="图片 8"/>
          <p:cNvPicPr/>
          <p:nvPr/>
        </p:nvPicPr>
        <p:blipFill>
          <a:blip r:embed="rId4"/>
          <a:stretch>
            <a:fillRect/>
          </a:stretch>
        </p:blipFill>
        <p:spPr>
          <a:xfrm>
            <a:off x="6557689" y="4543177"/>
            <a:ext cx="5486400" cy="1960245"/>
          </a:xfrm>
          <a:prstGeom prst="rect">
            <a:avLst/>
          </a:prstGeom>
        </p:spPr>
      </p:pic>
      <p:sp>
        <p:nvSpPr>
          <p:cNvPr id="10" name="TextBox 9"/>
          <p:cNvSpPr txBox="1"/>
          <p:nvPr/>
        </p:nvSpPr>
        <p:spPr>
          <a:xfrm>
            <a:off x="6819614" y="6481395"/>
            <a:ext cx="5159896" cy="307777"/>
          </a:xfrm>
          <a:prstGeom prst="rect">
            <a:avLst/>
          </a:prstGeom>
          <a:noFill/>
          <a:ln w="0">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buNone/>
            </a:pPr>
            <a:r>
              <a:rPr lang="pt-BR" altLang="zh-CN" sz="1400" b="0" dirty="0"/>
              <a:t>(a) without RMPs; (b) I</a:t>
            </a:r>
            <a:r>
              <a:rPr lang="pt-BR" altLang="zh-CN" sz="1400" b="0" baseline="-25000" dirty="0"/>
              <a:t>RMP</a:t>
            </a:r>
            <a:r>
              <a:rPr lang="pt-BR" altLang="zh-CN" sz="1400" b="0" dirty="0"/>
              <a:t>=5 kAt; (c) I</a:t>
            </a:r>
            <a:r>
              <a:rPr lang="pt-BR" altLang="zh-CN" sz="1400" b="0" baseline="-25000" dirty="0"/>
              <a:t>RMP</a:t>
            </a:r>
            <a:r>
              <a:rPr lang="pt-BR" altLang="zh-CN" sz="1400" b="0" dirty="0"/>
              <a:t>=10 kAt; (d) I</a:t>
            </a:r>
            <a:r>
              <a:rPr lang="pt-BR" altLang="zh-CN" sz="1400" b="0" baseline="-25000" dirty="0"/>
              <a:t>RMP</a:t>
            </a:r>
            <a:r>
              <a:rPr lang="pt-BR" altLang="zh-CN" sz="1400" b="0" dirty="0"/>
              <a:t>=15 kAt.</a:t>
            </a:r>
            <a:endParaRPr lang="zh-CN" altLang="en-US" sz="1400" b="0" dirty="0" smtClean="0"/>
          </a:p>
        </p:txBody>
      </p:sp>
      <p:sp>
        <p:nvSpPr>
          <p:cNvPr id="12" name="TextBox 11"/>
          <p:cNvSpPr txBox="1"/>
          <p:nvPr/>
        </p:nvSpPr>
        <p:spPr>
          <a:xfrm>
            <a:off x="10560496" y="3068960"/>
            <a:ext cx="576064" cy="307777"/>
          </a:xfrm>
          <a:prstGeom prst="rect">
            <a:avLst/>
          </a:prstGeom>
          <a:noFill/>
          <a:ln w="0">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buNone/>
            </a:pPr>
            <a:r>
              <a:rPr lang="en-US" altLang="zh-CN" sz="1400" b="0" dirty="0"/>
              <a:t>n</a:t>
            </a:r>
            <a:r>
              <a:rPr lang="en-US" altLang="zh-CN" sz="1400" b="0" dirty="0" smtClean="0"/>
              <a:t>=-1</a:t>
            </a:r>
            <a:endParaRPr lang="zh-CN" altLang="en-US" sz="1400" b="0" dirty="0" smtClean="0"/>
          </a:p>
        </p:txBody>
      </p:sp>
      <p:sp>
        <p:nvSpPr>
          <p:cNvPr id="13" name="TextBox 12"/>
          <p:cNvSpPr txBox="1"/>
          <p:nvPr/>
        </p:nvSpPr>
        <p:spPr>
          <a:xfrm>
            <a:off x="6557689" y="1483668"/>
            <a:ext cx="957758" cy="523220"/>
          </a:xfrm>
          <a:prstGeom prst="rect">
            <a:avLst/>
          </a:prstGeom>
          <a:noFill/>
          <a:ln w="0">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buNone/>
            </a:pPr>
            <a:r>
              <a:rPr lang="en-US" altLang="zh-CN" sz="1400" b="0" dirty="0" smtClean="0"/>
              <a:t>M3D-K simulation</a:t>
            </a:r>
            <a:endParaRPr lang="zh-CN" altLang="en-US" sz="1400" b="0" dirty="0" smtClean="0"/>
          </a:p>
        </p:txBody>
      </p:sp>
      <p:sp>
        <p:nvSpPr>
          <p:cNvPr id="14" name="TextBox 13"/>
          <p:cNvSpPr txBox="1"/>
          <p:nvPr/>
        </p:nvSpPr>
        <p:spPr>
          <a:xfrm>
            <a:off x="10941794" y="1483668"/>
            <a:ext cx="1202878" cy="523220"/>
          </a:xfrm>
          <a:prstGeom prst="rect">
            <a:avLst/>
          </a:prstGeom>
          <a:noFill/>
          <a:ln w="0">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buNone/>
            </a:pPr>
            <a:r>
              <a:rPr lang="en-US" altLang="zh-CN" sz="1400" b="0" dirty="0" smtClean="0"/>
              <a:t>EAST measurement</a:t>
            </a:r>
            <a:endParaRPr lang="zh-CN" altLang="en-US" sz="1400" b="0" dirty="0" smtClean="0"/>
          </a:p>
        </p:txBody>
      </p:sp>
    </p:spTree>
    <p:extLst>
      <p:ext uri="{BB962C8B-B14F-4D97-AF65-F5344CB8AC3E}">
        <p14:creationId xmlns:p14="http://schemas.microsoft.com/office/powerpoint/2010/main" val="63521952"/>
      </p:ext>
    </p:extLst>
  </p:cSld>
  <p:clrMapOvr>
    <a:masterClrMapping/>
  </p:clrMapOvr>
</p:sld>
</file>

<file path=ppt/theme/theme1.xml><?xml version="1.0" encoding="utf-8"?>
<a:theme xmlns:a="http://schemas.openxmlformats.org/drawingml/2006/main" name="2_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Times New Roman"/>
        <a:ea typeface="华文中宋"/>
        <a:cs typeface=""/>
      </a:majorFont>
      <a:minorFont>
        <a:latin typeface="Times New Roman"/>
        <a:ea typeface="华文中宋"/>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5875">
          <a:solidFill>
            <a:srgbClr val="FF0000"/>
          </a:solidFill>
        </a:ln>
      </a:spPr>
      <a:bodyPr wrap="square" rtlCol="0" anchor="ctr">
        <a:spAutoFit/>
      </a:bodyPr>
      <a:lstStyle>
        <a:defPPr algn="ctr">
          <a:buNone/>
          <a:defRPr sz="1800" dirty="0" smtClean="0">
            <a:latin typeface="+mn-lt"/>
          </a:defRPr>
        </a:defPPr>
      </a:lstStyle>
    </a:spDef>
    <a:lnDef>
      <a:spPr>
        <a:ln w="12700">
          <a:solidFill>
            <a:schemeClr val="tx1"/>
          </a:solidFill>
          <a:tailEnd type="stealth" w="med" len="lg"/>
        </a:ln>
      </a:spPr>
      <a:bodyPr/>
      <a:lstStyle/>
      <a:style>
        <a:lnRef idx="1">
          <a:schemeClr val="accent1"/>
        </a:lnRef>
        <a:fillRef idx="0">
          <a:schemeClr val="accent1"/>
        </a:fillRef>
        <a:effectRef idx="0">
          <a:schemeClr val="accent1"/>
        </a:effectRef>
        <a:fontRef idx="minor">
          <a:schemeClr val="tx1"/>
        </a:fontRef>
      </a:style>
    </a:lnDef>
    <a:txDef>
      <a:spPr>
        <a:noFill/>
        <a:ln w="0">
          <a:noFill/>
        </a:ln>
      </a:spPr>
      <a:bodyPr wrap="none" rtlCol="0">
        <a:spAutoFit/>
      </a:bodyPr>
      <a:lstStyle>
        <a:defPPr>
          <a:buNone/>
          <a:defRPr sz="1600" dirty="0" smtClean="0"/>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演示文稿2.pot [兼容模式]" id="{38B7DE27-DA27-4B75-8481-3E1440FCDD14}" vid="{B0F12AF8-09B6-4679-AFC2-EEE66CE4B78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89484</TotalTime>
  <Words>210</Words>
  <Application>Microsoft Office PowerPoint</Application>
  <PresentationFormat>自定义</PresentationFormat>
  <Paragraphs>8</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2_1</vt:lpstr>
      <vt:lpstr>Simulations of energetic particle driven instabilities and fast particle redistribution in EAST tokamak</vt:lpstr>
    </vt:vector>
  </TitlesOfParts>
  <Company>IPPCAS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没有幻灯片标题</dc:title>
  <dc:creator>Wan Baonian</dc:creator>
  <cp:lastModifiedBy>dell</cp:lastModifiedBy>
  <cp:revision>5540</cp:revision>
  <cp:lastPrinted>2017-07-27T15:05:43Z</cp:lastPrinted>
  <dcterms:created xsi:type="dcterms:W3CDTF">2002-03-26T07:13:07Z</dcterms:created>
  <dcterms:modified xsi:type="dcterms:W3CDTF">2018-09-26T13:06:36Z</dcterms:modified>
</cp:coreProperties>
</file>