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52D9-C8BC-4F9E-9B29-7BB9152B9AD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B55B-2213-4F61-A244-B5A22883F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3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52D9-C8BC-4F9E-9B29-7BB9152B9AD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B55B-2213-4F61-A244-B5A22883F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62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52D9-C8BC-4F9E-9B29-7BB9152B9AD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B55B-2213-4F61-A244-B5A22883F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3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52D9-C8BC-4F9E-9B29-7BB9152B9AD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B55B-2213-4F61-A244-B5A22883F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9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52D9-C8BC-4F9E-9B29-7BB9152B9AD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B55B-2213-4F61-A244-B5A22883F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52D9-C8BC-4F9E-9B29-7BB9152B9AD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B55B-2213-4F61-A244-B5A22883F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8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52D9-C8BC-4F9E-9B29-7BB9152B9AD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B55B-2213-4F61-A244-B5A22883F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8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52D9-C8BC-4F9E-9B29-7BB9152B9AD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B55B-2213-4F61-A244-B5A22883F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3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52D9-C8BC-4F9E-9B29-7BB9152B9AD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B55B-2213-4F61-A244-B5A22883F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52D9-C8BC-4F9E-9B29-7BB9152B9AD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B55B-2213-4F61-A244-B5A22883F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9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752D9-C8BC-4F9E-9B29-7BB9152B9AD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B55B-2213-4F61-A244-B5A22883F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7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752D9-C8BC-4F9E-9B29-7BB9152B9AD9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4B55B-2213-4F61-A244-B5A22883F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15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171451"/>
            <a:ext cx="7391400" cy="55245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Summary Slide </a:t>
            </a:r>
            <a:r>
              <a:rPr lang="en-US" sz="2800" dirty="0" smtClean="0"/>
              <a:t>(</a:t>
            </a:r>
            <a:r>
              <a:rPr lang="en-GB" sz="2800" b="1" dirty="0" smtClean="0"/>
              <a:t>OV/1-1)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4" y="723901"/>
            <a:ext cx="11532358" cy="594985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100" b="1" cap="all" dirty="0" smtClean="0"/>
              <a:t>PROGRESS </a:t>
            </a:r>
            <a:r>
              <a:rPr lang="en-US" sz="3100" b="1" cap="all" dirty="0"/>
              <a:t>OF ITER-INDIA ACTIVITIES </a:t>
            </a:r>
            <a:r>
              <a:rPr lang="en-US" sz="3100" b="1" cap="all" dirty="0" smtClean="0"/>
              <a:t>FOR </a:t>
            </a:r>
            <a:r>
              <a:rPr lang="en-US" sz="3100" b="1" cap="all" dirty="0"/>
              <a:t>ITER </a:t>
            </a:r>
            <a:r>
              <a:rPr lang="en-US" sz="3100" b="1" cap="all" dirty="0" smtClean="0"/>
              <a:t>DELIVERABLES-</a:t>
            </a:r>
            <a:r>
              <a:rPr lang="en-US" sz="3100" b="1" dirty="0" smtClean="0"/>
              <a:t>Challenges </a:t>
            </a:r>
            <a:r>
              <a:rPr lang="en-US" sz="3100" b="1" dirty="0"/>
              <a:t>and mitigation </a:t>
            </a:r>
            <a:r>
              <a:rPr lang="en-US" sz="3100" b="1" dirty="0" smtClean="0"/>
              <a:t>measures</a:t>
            </a:r>
            <a:endParaRPr lang="en-US" sz="3100" b="1" i="1" dirty="0"/>
          </a:p>
          <a:p>
            <a:pPr marL="0" indent="0">
              <a:buNone/>
            </a:pPr>
            <a:endParaRPr lang="en-US" sz="2600" b="1" i="1" dirty="0" smtClean="0"/>
          </a:p>
          <a:p>
            <a:pPr marL="0" indent="0">
              <a:buNone/>
            </a:pPr>
            <a:r>
              <a:rPr lang="en-US" sz="2600" b="1" i="1" dirty="0" smtClean="0"/>
              <a:t>What are the major developments?</a:t>
            </a:r>
          </a:p>
          <a:p>
            <a:pPr marL="0" indent="0">
              <a:buNone/>
            </a:pPr>
            <a:r>
              <a:rPr lang="en-US" sz="2300" b="1" i="1" dirty="0" smtClean="0"/>
              <a:t>A functional facility </a:t>
            </a:r>
            <a:r>
              <a:rPr lang="en-US" sz="2300" b="1" i="1" dirty="0" smtClean="0"/>
              <a:t>where R&amp;D in India, for ITER relevant systems are being carried out </a:t>
            </a:r>
          </a:p>
          <a:p>
            <a:pPr marL="0" indent="0">
              <a:buNone/>
            </a:pPr>
            <a:r>
              <a:rPr lang="en-US" sz="2300" b="1" i="1" dirty="0"/>
              <a:t>	</a:t>
            </a:r>
            <a:r>
              <a:rPr lang="en-US" sz="2300" b="1" i="1" dirty="0" smtClean="0"/>
              <a:t>RF systems, Negative ion Neutral Beams, Cryogenics, High Voltage Power supplies, Diagnostics</a:t>
            </a:r>
          </a:p>
          <a:p>
            <a:pPr marL="0" indent="0">
              <a:buNone/>
            </a:pPr>
            <a:r>
              <a:rPr lang="en-US" sz="2300" b="1" i="1" dirty="0" smtClean="0"/>
              <a:t>Important </a:t>
            </a:r>
            <a:r>
              <a:rPr lang="en-US" sz="2300" b="1" i="1" dirty="0" smtClean="0"/>
              <a:t>development in Indian industry and elsewhere in areas of manufacturing technologies the following areas: </a:t>
            </a:r>
          </a:p>
          <a:p>
            <a:pPr marL="0" indent="0">
              <a:buNone/>
            </a:pPr>
            <a:r>
              <a:rPr lang="en-US" sz="2300" b="1" i="1" dirty="0"/>
              <a:t>	</a:t>
            </a:r>
            <a:r>
              <a:rPr lang="en-US" sz="2300" b="1" i="1" dirty="0" smtClean="0"/>
              <a:t>Precision engineering (Components for Neutral Beams – grids, high heat flux components)</a:t>
            </a:r>
          </a:p>
          <a:p>
            <a:pPr marL="0" indent="0">
              <a:buNone/>
            </a:pPr>
            <a:r>
              <a:rPr lang="en-US" sz="2300" b="1" i="1" dirty="0"/>
              <a:t>	</a:t>
            </a:r>
            <a:r>
              <a:rPr lang="en-US" sz="2300" b="1" i="1" dirty="0" smtClean="0"/>
              <a:t>Heavy manufacturing (Cryostat – thick shell welding &amp; distortion control)</a:t>
            </a:r>
          </a:p>
          <a:p>
            <a:pPr marL="0" indent="0">
              <a:buNone/>
            </a:pPr>
            <a:endParaRPr lang="en-US" sz="2900" b="1" i="1" dirty="0" smtClean="0"/>
          </a:p>
          <a:p>
            <a:pPr marL="0" indent="0">
              <a:buNone/>
            </a:pPr>
            <a:r>
              <a:rPr lang="en-US" sz="2900" b="1" i="1" dirty="0" smtClean="0"/>
              <a:t>How have these developments helped?</a:t>
            </a:r>
          </a:p>
          <a:p>
            <a:pPr marL="0" indent="0">
              <a:buNone/>
            </a:pPr>
            <a:r>
              <a:rPr lang="en-US" sz="2300" b="1" i="1" dirty="0" smtClean="0"/>
              <a:t>Providing important inputs for ITER’s system realization, their operational reliability and performance limits, </a:t>
            </a:r>
          </a:p>
          <a:p>
            <a:pPr marL="0" indent="0">
              <a:buNone/>
            </a:pPr>
            <a:r>
              <a:rPr lang="en-US" sz="2300" b="1" i="1" dirty="0" smtClean="0"/>
              <a:t>Trained HR for the fusion community in areas of fusion physics and technology </a:t>
            </a:r>
          </a:p>
          <a:p>
            <a:pPr marL="0" indent="0">
              <a:buNone/>
            </a:pPr>
            <a:r>
              <a:rPr lang="en-US" sz="2300" b="1" i="1" dirty="0" smtClean="0"/>
              <a:t>Value engineering and process optimization for </a:t>
            </a:r>
            <a:r>
              <a:rPr lang="en-US" sz="2300" b="1" i="1" smtClean="0"/>
              <a:t>manufacturing needs</a:t>
            </a:r>
          </a:p>
          <a:p>
            <a:pPr marL="0" indent="0">
              <a:buNone/>
            </a:pPr>
            <a:endParaRPr lang="en-US" sz="2300" b="1" i="1" dirty="0" smtClean="0"/>
          </a:p>
          <a:p>
            <a:pPr marL="0" indent="0">
              <a:buNone/>
            </a:pPr>
            <a:r>
              <a:rPr lang="en-US" sz="2600" b="1" i="1" dirty="0" smtClean="0"/>
              <a:t>What needs to be done next?</a:t>
            </a:r>
          </a:p>
          <a:p>
            <a:pPr marL="0" indent="0">
              <a:buNone/>
            </a:pPr>
            <a:r>
              <a:rPr lang="en-US" sz="2300" b="1" i="1" dirty="0" smtClean="0"/>
              <a:t>Sustain the emphasis on R&amp;D on unexplored areas</a:t>
            </a:r>
          </a:p>
          <a:p>
            <a:pPr marL="0" indent="0">
              <a:buNone/>
            </a:pPr>
            <a:r>
              <a:rPr lang="en-US" sz="2300" b="1" i="1" dirty="0" smtClean="0"/>
              <a:t>Expand the study to address the requirements for future devices</a:t>
            </a:r>
          </a:p>
          <a:p>
            <a:pPr marL="0" indent="0">
              <a:buNone/>
            </a:pPr>
            <a:r>
              <a:rPr lang="en-US" sz="2000" b="1" i="1" dirty="0"/>
              <a:t>	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12545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37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Summary Slide (OV/1-1)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Slide (FIP/1-3Ra)</dc:title>
  <dc:creator>jaydeep</dc:creator>
  <cp:lastModifiedBy>Arun</cp:lastModifiedBy>
  <cp:revision>6</cp:revision>
  <dcterms:created xsi:type="dcterms:W3CDTF">2018-09-27T09:00:43Z</dcterms:created>
  <dcterms:modified xsi:type="dcterms:W3CDTF">2018-09-27T14:37:39Z</dcterms:modified>
</cp:coreProperties>
</file>