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/>
        </p:nvSpPr>
        <p:spPr>
          <a:xfrm>
            <a:off x="0" y="344715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37344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444192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088740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xmlns="" id="{DC15E2CB-FE35-41B2-9C4C-4679F5475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9261CF04-8600-4D27-A32A-58BDC5EC7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158-2FE1-4B1B-8FF7-B93BBA9F958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097C-32A4-4FF9-93B8-F6CBE802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158-2FE1-4B1B-8FF7-B93BBA9F958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097C-32A4-4FF9-93B8-F6CBE802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4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7344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660216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160748"/>
            <a:ext cx="7705726" cy="136180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05A5BA46-025C-436B-9A80-CB512831CC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3633688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70822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185084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CCA27721-1E41-417D-8DF5-46DDCB2333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3633688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11514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250010"/>
            <a:ext cx="77057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638BB4E3-787B-47B4-88F3-9120850BA7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6C0541F1-A415-46B8-A4AB-03EBF2975C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1657B79E-8199-4451-A0F9-E82023AB3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xmlns="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14C2158-2FE1-4B1B-8FF7-B93BBA9F958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0D015E3-1500-4467-838A-D43DFB3993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508097C-32A4-4FF9-93B8-F6CBE802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78310"/>
            <a:ext cx="84264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xmlns="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14C2158-2FE1-4B1B-8FF7-B93BBA9F958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xmlns="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AF875563-0529-42C2-9984-E5F23A7465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508097C-32A4-4FF9-93B8-F6CBE802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158-2FE1-4B1B-8FF7-B93BBA9F958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xmlns="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1628774"/>
            <a:ext cx="3925888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4900254"/>
            <a:ext cx="3925888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xmlns="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57559" y="1628774"/>
            <a:ext cx="3927666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xmlns="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559" y="4900254"/>
            <a:ext cx="3927666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xmlns="" id="{4DDBDFEF-0700-4FD7-BDE1-FAD27F1C0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828A205A-812B-4C2C-A158-F2D3E2D155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508097C-32A4-4FF9-93B8-F6CBE802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158-2FE1-4B1B-8FF7-B93BBA9F958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xmlns="" id="{69A04336-9297-4D3E-8FB4-C1D6EA074C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5897E41C-A88B-47B0-B79C-28D81C4A9E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08097C-32A4-4FF9-93B8-F6CBE802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158-2FE1-4B1B-8FF7-B93BBA9F958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65B6F71C-5F68-4765-9167-2DF971FD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08097C-32A4-4FF9-93B8-F6CBE802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563142"/>
            <a:ext cx="8424672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7904" y="6381328"/>
            <a:ext cx="1549996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14C2158-2FE1-4B1B-8FF7-B93BBA9F958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92" y="6381328"/>
            <a:ext cx="1006544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508097C-32A4-4FF9-93B8-F6CBE80225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1F2B40BD-2E84-45F1-85D7-C908895E91A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EB6CB968-4FF1-45BC-BA3C-E1CAF26A67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2699" userDrawn="1">
          <p15:clr>
            <a:srgbClr val="F26B43"/>
          </p15:clr>
        </p15:guide>
        <p15:guide id="7" pos="306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Change Detection with Sentinel-1 </a:t>
            </a:r>
            <a:r>
              <a:rPr lang="en-US" dirty="0" err="1"/>
              <a:t>PolSAR</a:t>
            </a:r>
            <a:r>
              <a:rPr lang="en-US" dirty="0"/>
              <a:t> imagery on the GEE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Mort Canty, Joshua Rutkowski, </a:t>
            </a:r>
          </a:p>
          <a:p>
            <a:r>
              <a:rPr lang="en-US" dirty="0"/>
              <a:t>Irmgard Niemeyer</a:t>
            </a:r>
          </a:p>
          <a:p>
            <a:r>
              <a:rPr lang="en-US" i="1" dirty="0"/>
              <a:t>Jülich Forschungszentrum, Germany</a:t>
            </a:r>
            <a:endParaRPr lang="en-US" dirty="0"/>
          </a:p>
          <a:p>
            <a:endParaRPr lang="en-US" dirty="0"/>
          </a:p>
          <a:p>
            <a:r>
              <a:rPr lang="en-US" dirty="0"/>
              <a:t>Allan A. Nielsen, Knut </a:t>
            </a:r>
            <a:r>
              <a:rPr lang="en-US" dirty="0" err="1"/>
              <a:t>Conradsen</a:t>
            </a:r>
            <a:r>
              <a:rPr lang="en-US" dirty="0"/>
              <a:t>, </a:t>
            </a:r>
          </a:p>
          <a:p>
            <a:r>
              <a:rPr lang="en-US" dirty="0"/>
              <a:t>Henning </a:t>
            </a:r>
            <a:r>
              <a:rPr lang="en-US" dirty="0" err="1"/>
              <a:t>Skriver</a:t>
            </a:r>
            <a:endParaRPr lang="en-US" dirty="0"/>
          </a:p>
          <a:p>
            <a:r>
              <a:rPr lang="en-US" dirty="0"/>
              <a:t>    </a:t>
            </a:r>
            <a:r>
              <a:rPr lang="en-US" i="1" dirty="0"/>
              <a:t>Technical University of Denmark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5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5" y="179388"/>
            <a:ext cx="8335810" cy="5760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71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ha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375" y="304800"/>
            <a:ext cx="8224838" cy="5592763"/>
          </a:xfrm>
        </p:spPr>
      </p:pic>
    </p:spTree>
    <p:extLst>
      <p:ext uri="{BB962C8B-B14F-4D97-AF65-F5344CB8AC3E}">
        <p14:creationId xmlns:p14="http://schemas.microsoft.com/office/powerpoint/2010/main" val="27395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Hambach</a:t>
            </a:r>
            <a:r>
              <a:rPr lang="en-US" dirty="0" smtClean="0"/>
              <a:t> open cast coal mine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8531"/>
            <a:ext cx="8229600" cy="405458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307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McArthur River Uranium Mine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229600" cy="452004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307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/>
          <a:lstStyle/>
          <a:p>
            <a:pPr algn="ctr"/>
            <a:r>
              <a:rPr lang="en-US" dirty="0" err="1"/>
              <a:t>Cluff</a:t>
            </a:r>
            <a:r>
              <a:rPr lang="en-US" dirty="0"/>
              <a:t> Lake Uranium Mine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12439"/>
            <a:ext cx="8229600" cy="426676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928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Honeymoon uranium mine</a:t>
            </a:r>
            <a:br>
              <a:rPr lang="en-US" dirty="0" smtClean="0"/>
            </a:br>
            <a:r>
              <a:rPr lang="en-US" dirty="0" smtClean="0"/>
              <a:t>south Australia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8531"/>
            <a:ext cx="8229600" cy="405458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590923"/>
      </p:ext>
    </p:extLst>
  </p:cSld>
  <p:clrMapOvr>
    <a:masterClrMapping/>
  </p:clrMapOvr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Juelich_PowerPoint_4x3_en.potx" id="{94F3CE95-886E-4500-85C6-66D41CAFA932}" vid="{1C733800-F81F-4A99-B170-E0BCA8082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2018-02-28_ppt_4x3</Template>
  <TotalTime>0</TotalTime>
  <Words>52</Words>
  <Application>Microsoft Office PowerPoint</Application>
  <PresentationFormat>On-screen Show (4:3)</PresentationFormat>
  <Paragraphs>12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Jülich</vt:lpstr>
      <vt:lpstr>Change Detection with Sentinel-1 PolSAR imagery on the GEE </vt:lpstr>
      <vt:lpstr>PowerPoint Presentation</vt:lpstr>
      <vt:lpstr>PowerPoint Presentation</vt:lpstr>
      <vt:lpstr>Hambach open cast coal mine</vt:lpstr>
      <vt:lpstr>McArthur River Uranium Mine</vt:lpstr>
      <vt:lpstr>Cluff Lake Uranium Mine</vt:lpstr>
      <vt:lpstr>Honeymoon uranium mine south Australia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2018-10-11T11:53:40Z</dcterms:created>
  <dcterms:modified xsi:type="dcterms:W3CDTF">2018-10-11T11:53:44Z</dcterms:modified>
</cp:coreProperties>
</file>