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60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15.10.2018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IMPLEMENTATION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OF IAEA SAFEGUARDS AT THE BELARUSIAN NPP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L.A.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Artsiomava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Sharuba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Belarusian Nuclear Power Plant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Legal basis for the application of safeguards in the Republic of Belarus is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Agreement of 14 April 1995 between the Republic of Belarus and International Atomic Energy Agency for the Application of Safeguards in Connection with the Treaty on Non-Proliferation of Nuclear Weapons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(issued as INFCIRC/495)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Department for nuclear and radiation safety of the Ministry for Emergency Situations of the Republic of Belarus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Gosatomnadzor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authorized a system of accounting and control of nuclear materials.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November 2013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construction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Belarusian NPP began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system of accounting and control of nuclear materials is being created at the Belarusian NPP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STATE SYSTEM OF ACCOUNTING FOR AND CONTROL OF NUCLEAR MATERIALS IN THE REPUBLIC OF BELARUS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Laboratory of accounting and control of nuclear materials of the nuclear safety Department  that is responsible for accounting and control 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MBA – 0 (BYB-0) –  the storage of fresh nuclear fuel;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MBA  – 1 (BYB-1) – the power unit № 1;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MBA  – 2 (BYB-2) – the power unit № 2.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Final DIQ facility BYB-2 has been sent in 2018.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72008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US" b="1" cap="all" dirty="0">
                <a:latin typeface="Times New Roman" pitchFamily="18" charset="0"/>
                <a:cs typeface="Times New Roman" pitchFamily="18" charset="0"/>
              </a:rPr>
              <a:t>THE SYSTEM OF ACCOUNTING FOR AND CONTROL OF NUCLEAR MATERIALS AT THE FACILITY LEVEL (THE BELARUSIAN NUCLEAR POWER PLANT)</a:t>
            </a:r>
            <a:r>
              <a:rPr lang="ru-RU" b="1" cap="all" dirty="0"/>
              <a:t/>
            </a:r>
            <a:br>
              <a:rPr lang="ru-RU" b="1" cap="all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Every fuel assembly is a batch of nuclear material.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Republic of Belarus uses Code 10 of the Fixed type.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Belarusian NPP use the Code 10 of the Label type.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the Belarusian NPP in power units № 1, 2 the project includes the implementation of the repair inspection stand.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deregistration of the "unsealed FA" accounting unit and the registration of "unsealed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fuel pin"  and “FA" accounting units.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1600" cap="all" dirty="0" smtClean="0">
                <a:latin typeface="Times New Roman" pitchFamily="18" charset="0"/>
                <a:cs typeface="Times New Roman" pitchFamily="18" charset="0"/>
              </a:rPr>
              <a:t>THE SYSTEM OF ACCOUNTING FOR AND CONTROL OF NUCLEAR MATERIALS AT THE FACILITY LEVEL (THE BELARUSIAN NUCLEAR POWER PLANT)</a:t>
            </a:r>
            <a:endParaRPr lang="ru-RU" sz="1600" cap="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system of measurement of nuclear materials includes devices and equipment for non-destructive (destructive) analysis, measurement standards, measurement techniques.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Physical inventory taking is carried out no later than 1 time per year.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any movement of nuclear material between material balance areas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Gosatomnadzor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forwarded account report: the Inventory Change Report.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6712"/>
          </a:xfrm>
        </p:spPr>
        <p:txBody>
          <a:bodyPr>
            <a:normAutofit/>
          </a:bodyPr>
          <a:lstStyle/>
          <a:p>
            <a:r>
              <a:rPr lang="en-US" sz="1600" cap="all" dirty="0" smtClean="0">
                <a:latin typeface="Times New Roman" pitchFamily="18" charset="0"/>
                <a:cs typeface="Times New Roman" pitchFamily="18" charset="0"/>
              </a:rPr>
              <a:t>THE SYSTEM OF ACCOUNTING FOR AND CONTROL OF NUCLEAR MATERIALS AT THE FACILITY LEVEL (THE BELARUSIAN NUCLEAR POWER PLANT)</a:t>
            </a:r>
            <a:endParaRPr lang="ru-RU" sz="16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4461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staff of accounting and control of nuclear materials performing the conducts training on the implementation f the relevant procedures. With the support of the IAEA, the staff is trained in the relevant procedures at the IAEA courses training was at foreign nuclear power plants.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IAEA conservation and surveillance measures applied at the Belarusian NPP, namely: installation of electronic seals, IAEA surveillance systems in the BYB-1, 2 material balance areas, have been determined.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IAEA inspectors verify the design information of the nuclear plant.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1143000"/>
          </a:xfrm>
        </p:spPr>
        <p:txBody>
          <a:bodyPr>
            <a:normAutofit/>
          </a:bodyPr>
          <a:lstStyle/>
          <a:p>
            <a:r>
              <a:rPr lang="en-US" sz="1600" cap="all" dirty="0" smtClean="0">
                <a:latin typeface="Times New Roman" pitchFamily="18" charset="0"/>
                <a:cs typeface="Times New Roman" pitchFamily="18" charset="0"/>
              </a:rPr>
              <a:t>THE SYSTEM OF ACCOUNTING FOR AND CONTROL OF NUCLEAR MATERIALS AT THE FACILITY LEVEL (THE BELARUSIAN NUCLEAR POWER PLANT)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43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542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IMPLEMENTATION OF IAEA SAFEGUARDS AT THE BELARUSIAN NPP </vt:lpstr>
      <vt:lpstr>STATE SYSTEM OF ACCOUNTING FOR AND CONTROL OF NUCLEAR MATERIALS IN THE REPUBLIC OF BELARUS </vt:lpstr>
      <vt:lpstr>THE SYSTEM OF ACCOUNTING FOR AND CONTROL OF NUCLEAR MATERIALS AT THE FACILITY LEVEL (THE BELARUSIAN NUCLEAR POWER PLANT) </vt:lpstr>
      <vt:lpstr>THE SYSTEM OF ACCOUNTING FOR AND CONTROL OF NUCLEAR MATERIALS AT THE FACILITY LEVEL (THE BELARUSIAN NUCLEAR POWER PLANT)</vt:lpstr>
      <vt:lpstr>THE SYSTEM OF ACCOUNTING FOR AND CONTROL OF NUCLEAR MATERIALS AT THE FACILITY LEVEL (THE BELARUSIAN NUCLEAR POWER PLANT)</vt:lpstr>
      <vt:lpstr>THE SYSTEM OF ACCOUNTING FOR AND CONTROL OF NUCLEAR MATERIALS AT THE FACILITY LEVEL (THE BELARUSIAN NUCLEAR POWER PLANT)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IMPLEMENTATIONOF IAEA SAFEGUARDS AT THE BELARUSIAN NPP </dc:title>
  <dc:creator>Артёмова Лилия Александровна</dc:creator>
  <cp:lastModifiedBy>Денис</cp:lastModifiedBy>
  <cp:revision>15</cp:revision>
  <dcterms:created xsi:type="dcterms:W3CDTF">2018-10-12T11:31:42Z</dcterms:created>
  <dcterms:modified xsi:type="dcterms:W3CDTF">2018-10-15T17:28:36Z</dcterms:modified>
</cp:coreProperties>
</file>