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23" r:id="rId1"/>
  </p:sldMasterIdLst>
  <p:notesMasterIdLst>
    <p:notesMasterId r:id="rId9"/>
  </p:notesMasterIdLst>
  <p:handoutMasterIdLst>
    <p:handoutMasterId r:id="rId10"/>
  </p:handoutMasterIdLst>
  <p:sldIdLst>
    <p:sldId id="260" r:id="rId2"/>
    <p:sldId id="263" r:id="rId3"/>
    <p:sldId id="272" r:id="rId4"/>
    <p:sldId id="273" r:id="rId5"/>
    <p:sldId id="274" r:id="rId6"/>
    <p:sldId id="275" r:id="rId7"/>
    <p:sldId id="268" r:id="rId8"/>
  </p:sldIdLst>
  <p:sldSz cx="10972800" cy="8229600" type="B4JIS"/>
  <p:notesSz cx="6858000" cy="9144000"/>
  <p:defaultTextStyle>
    <a:defPPr>
      <a:defRPr lang="en-US"/>
    </a:defPPr>
    <a:lvl1pPr marL="0" algn="l" defTabSz="1097280" rtl="0" eaLnBrk="1" latinLnBrk="0" hangingPunct="1">
      <a:defRPr sz="2160" kern="1200">
        <a:solidFill>
          <a:schemeClr val="tx1"/>
        </a:solidFill>
        <a:latin typeface="+mn-lt"/>
        <a:ea typeface="+mn-ea"/>
        <a:cs typeface="+mn-cs"/>
      </a:defRPr>
    </a:lvl1pPr>
    <a:lvl2pPr marL="548640" algn="l" defTabSz="1097280" rtl="0" eaLnBrk="1" latinLnBrk="0" hangingPunct="1">
      <a:defRPr sz="2160" kern="1200">
        <a:solidFill>
          <a:schemeClr val="tx1"/>
        </a:solidFill>
        <a:latin typeface="+mn-lt"/>
        <a:ea typeface="+mn-ea"/>
        <a:cs typeface="+mn-cs"/>
      </a:defRPr>
    </a:lvl2pPr>
    <a:lvl3pPr marL="1097280" algn="l" defTabSz="1097280" rtl="0" eaLnBrk="1" latinLnBrk="0" hangingPunct="1">
      <a:defRPr sz="2160" kern="1200">
        <a:solidFill>
          <a:schemeClr val="tx1"/>
        </a:solidFill>
        <a:latin typeface="+mn-lt"/>
        <a:ea typeface="+mn-ea"/>
        <a:cs typeface="+mn-cs"/>
      </a:defRPr>
    </a:lvl3pPr>
    <a:lvl4pPr marL="1645920" algn="l" defTabSz="1097280" rtl="0" eaLnBrk="1" latinLnBrk="0" hangingPunct="1">
      <a:defRPr sz="2160" kern="1200">
        <a:solidFill>
          <a:schemeClr val="tx1"/>
        </a:solidFill>
        <a:latin typeface="+mn-lt"/>
        <a:ea typeface="+mn-ea"/>
        <a:cs typeface="+mn-cs"/>
      </a:defRPr>
    </a:lvl4pPr>
    <a:lvl5pPr marL="2194560" algn="l" defTabSz="1097280" rtl="0" eaLnBrk="1" latinLnBrk="0" hangingPunct="1">
      <a:defRPr sz="2160" kern="1200">
        <a:solidFill>
          <a:schemeClr val="tx1"/>
        </a:solidFill>
        <a:latin typeface="+mn-lt"/>
        <a:ea typeface="+mn-ea"/>
        <a:cs typeface="+mn-cs"/>
      </a:defRPr>
    </a:lvl5pPr>
    <a:lvl6pPr marL="2743200" algn="l" defTabSz="1097280" rtl="0" eaLnBrk="1" latinLnBrk="0" hangingPunct="1">
      <a:defRPr sz="2160" kern="1200">
        <a:solidFill>
          <a:schemeClr val="tx1"/>
        </a:solidFill>
        <a:latin typeface="+mn-lt"/>
        <a:ea typeface="+mn-ea"/>
        <a:cs typeface="+mn-cs"/>
      </a:defRPr>
    </a:lvl6pPr>
    <a:lvl7pPr marL="3291840" algn="l" defTabSz="1097280" rtl="0" eaLnBrk="1" latinLnBrk="0" hangingPunct="1">
      <a:defRPr sz="2160" kern="1200">
        <a:solidFill>
          <a:schemeClr val="tx1"/>
        </a:solidFill>
        <a:latin typeface="+mn-lt"/>
        <a:ea typeface="+mn-ea"/>
        <a:cs typeface="+mn-cs"/>
      </a:defRPr>
    </a:lvl7pPr>
    <a:lvl8pPr marL="3840480" algn="l" defTabSz="1097280" rtl="0" eaLnBrk="1" latinLnBrk="0" hangingPunct="1">
      <a:defRPr sz="2160" kern="1200">
        <a:solidFill>
          <a:schemeClr val="tx1"/>
        </a:solidFill>
        <a:latin typeface="+mn-lt"/>
        <a:ea typeface="+mn-ea"/>
        <a:cs typeface="+mn-cs"/>
      </a:defRPr>
    </a:lvl8pPr>
    <a:lvl9pPr marL="4389120" algn="l" defTabSz="1097280" rtl="0" eaLnBrk="1" latinLnBrk="0" hangingPunct="1">
      <a:defRPr sz="216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719500"/>
    <a:srgbClr val="007836"/>
    <a:srgbClr val="BE0F34"/>
    <a:srgbClr val="820150"/>
    <a:srgbClr val="502D7F"/>
    <a:srgbClr val="00338E"/>
    <a:srgbClr val="0081AB"/>
    <a:srgbClr val="758F9D"/>
    <a:srgbClr val="B3B3B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92745" autoAdjust="0"/>
  </p:normalViewPr>
  <p:slideViewPr>
    <p:cSldViewPr snapToGrid="0" snapToObjects="1">
      <p:cViewPr varScale="1">
        <p:scale>
          <a:sx n="69" d="100"/>
          <a:sy n="69" d="100"/>
        </p:scale>
        <p:origin x="1402" y="72"/>
      </p:cViewPr>
      <p:guideLst/>
    </p:cSldViewPr>
  </p:slideViewPr>
  <p:notesTextViewPr>
    <p:cViewPr>
      <p:scale>
        <a:sx n="1" d="1"/>
        <a:sy n="1" d="1"/>
      </p:scale>
      <p:origin x="0" y="0"/>
    </p:cViewPr>
  </p:notesTextViewPr>
  <p:notesViewPr>
    <p:cSldViewPr snapToGrid="0" snapToObjects="1">
      <p:cViewPr varScale="1">
        <p:scale>
          <a:sx n="117" d="100"/>
          <a:sy n="117" d="100"/>
        </p:scale>
        <p:origin x="4976"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56A69A9C-1087-184F-8370-423E175D9D7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 xmlns:a16="http://schemas.microsoft.com/office/drawing/2014/main" id="{A9090E3D-F5E5-0D40-B323-A25B85CF9E8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06E50B8-2EF8-564F-AE86-D84E6C503530}" type="datetimeFigureOut">
              <a:rPr lang="en-US" smtClean="0"/>
              <a:t>10/15/2018</a:t>
            </a:fld>
            <a:endParaRPr lang="en-US"/>
          </a:p>
        </p:txBody>
      </p:sp>
      <p:sp>
        <p:nvSpPr>
          <p:cNvPr id="4" name="Footer Placeholder 3">
            <a:extLst>
              <a:ext uri="{FF2B5EF4-FFF2-40B4-BE49-F238E27FC236}">
                <a16:creationId xmlns="" xmlns:a16="http://schemas.microsoft.com/office/drawing/2014/main" id="{64E3AA97-2F38-5340-B685-1E0EA3E358D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 xmlns:a16="http://schemas.microsoft.com/office/drawing/2014/main" id="{A2B732F3-25A6-284F-A24C-5FD21AE6BEE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078BA3-E235-9946-9A4D-07E907F688D0}" type="slidenum">
              <a:rPr lang="en-US" smtClean="0"/>
              <a:t>‹#›</a:t>
            </a:fld>
            <a:endParaRPr lang="en-US"/>
          </a:p>
        </p:txBody>
      </p:sp>
    </p:spTree>
    <p:extLst>
      <p:ext uri="{BB962C8B-B14F-4D97-AF65-F5344CB8AC3E}">
        <p14:creationId xmlns:p14="http://schemas.microsoft.com/office/powerpoint/2010/main" val="41940003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AC8D20-1945-7145-91A2-3D134BDA25E2}" type="datetimeFigureOut">
              <a:rPr lang="en-US" smtClean="0"/>
              <a:t>10/15/2018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0104DB-87CA-D64F-AB86-DB2520DDF5D7}" type="slidenum">
              <a:rPr lang="en-US" smtClean="0"/>
              <a:t>‹#›</a:t>
            </a:fld>
            <a:endParaRPr lang="en-US"/>
          </a:p>
        </p:txBody>
      </p:sp>
    </p:spTree>
    <p:extLst>
      <p:ext uri="{BB962C8B-B14F-4D97-AF65-F5344CB8AC3E}">
        <p14:creationId xmlns:p14="http://schemas.microsoft.com/office/powerpoint/2010/main" val="36140554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About the Image: </a:t>
            </a:r>
            <a:r>
              <a:rPr lang="en-US" sz="1200" b="1" kern="1200" dirty="0">
                <a:solidFill>
                  <a:schemeClr val="tx1"/>
                </a:solidFill>
                <a:effectLst/>
                <a:latin typeface="+mn-lt"/>
                <a:ea typeface="+mn-ea"/>
                <a:cs typeface="+mn-cs"/>
              </a:rPr>
              <a:t>PNNL Aerial Photo</a:t>
            </a:r>
          </a:p>
          <a:p>
            <a:r>
              <a:rPr lang="en-US" dirty="0"/>
              <a:t>Aerial photo </a:t>
            </a:r>
            <a:r>
              <a:rPr lang="en-US"/>
              <a:t>of the Pacific </a:t>
            </a:r>
            <a:r>
              <a:rPr lang="en-US" dirty="0"/>
              <a:t>Northwest National Laboratory campus from the west.</a:t>
            </a:r>
          </a:p>
          <a:p>
            <a:r>
              <a:rPr lang="en-US" dirty="0"/>
              <a:t>https://www.flickr.com/photos/pnnl/42712951642/in/album-72157670058514908/ </a:t>
            </a:r>
          </a:p>
          <a:p>
            <a:endParaRPr lang="en-US" dirty="0"/>
          </a:p>
        </p:txBody>
      </p:sp>
      <p:sp>
        <p:nvSpPr>
          <p:cNvPr id="4" name="Slide Number Placeholder 3"/>
          <p:cNvSpPr>
            <a:spLocks noGrp="1"/>
          </p:cNvSpPr>
          <p:nvPr>
            <p:ph type="sldNum" sz="quarter" idx="5"/>
          </p:nvPr>
        </p:nvSpPr>
        <p:spPr/>
        <p:txBody>
          <a:bodyPr/>
          <a:lstStyle/>
          <a:p>
            <a:fld id="{710104DB-87CA-D64F-AB86-DB2520DDF5D7}" type="slidenum">
              <a:rPr lang="en-US" smtClean="0"/>
              <a:t>1</a:t>
            </a:fld>
            <a:endParaRPr lang="en-US"/>
          </a:p>
        </p:txBody>
      </p:sp>
    </p:spTree>
    <p:extLst>
      <p:ext uri="{BB962C8B-B14F-4D97-AF65-F5344CB8AC3E}">
        <p14:creationId xmlns:p14="http://schemas.microsoft.com/office/powerpoint/2010/main" val="30839710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_Plain_Black">
    <p:spTree>
      <p:nvGrpSpPr>
        <p:cNvPr id="1" name=""/>
        <p:cNvGrpSpPr/>
        <p:nvPr/>
      </p:nvGrpSpPr>
      <p:grpSpPr>
        <a:xfrm>
          <a:off x="0" y="0"/>
          <a:ext cx="0" cy="0"/>
          <a:chOff x="0" y="0"/>
          <a:chExt cx="0" cy="0"/>
        </a:xfrm>
      </p:grpSpPr>
      <p:sp>
        <p:nvSpPr>
          <p:cNvPr id="7" name="Rectangle 6">
            <a:extLst>
              <a:ext uri="{FF2B5EF4-FFF2-40B4-BE49-F238E27FC236}">
                <a16:creationId xmlns="" xmlns:a16="http://schemas.microsoft.com/office/drawing/2014/main" id="{0436B83B-A5E4-524E-96A9-DFC12D58F12A}"/>
              </a:ext>
            </a:extLst>
          </p:cNvPr>
          <p:cNvSpPr/>
          <p:nvPr userDrawn="1"/>
        </p:nvSpPr>
        <p:spPr>
          <a:xfrm>
            <a:off x="685800" y="0"/>
            <a:ext cx="4114800" cy="822960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dirty="0"/>
          </a:p>
        </p:txBody>
      </p:sp>
      <p:sp>
        <p:nvSpPr>
          <p:cNvPr id="11" name="TextBox 10">
            <a:extLst>
              <a:ext uri="{FF2B5EF4-FFF2-40B4-BE49-F238E27FC236}">
                <a16:creationId xmlns="" xmlns:a16="http://schemas.microsoft.com/office/drawing/2014/main" id="{421DF1AC-1D08-B945-A034-B740A35902F9}"/>
              </a:ext>
            </a:extLst>
          </p:cNvPr>
          <p:cNvSpPr txBox="1"/>
          <p:nvPr userDrawn="1"/>
        </p:nvSpPr>
        <p:spPr>
          <a:xfrm>
            <a:off x="1028700" y="7543800"/>
            <a:ext cx="2743200" cy="228600"/>
          </a:xfrm>
          <a:prstGeom prst="rect">
            <a:avLst/>
          </a:prstGeom>
          <a:noFill/>
        </p:spPr>
        <p:txBody>
          <a:bodyPr wrap="square" lIns="0" tIns="0" rIns="0" bIns="0" rtlCol="0" anchor="t" anchorCtr="0">
            <a:noAutofit/>
          </a:bodyPr>
          <a:lstStyle/>
          <a:p>
            <a:pPr>
              <a:spcAft>
                <a:spcPts val="600"/>
              </a:spcAft>
            </a:pPr>
            <a:r>
              <a:rPr lang="en-US" sz="800" dirty="0">
                <a:solidFill>
                  <a:srgbClr val="616265">
                    <a:alpha val="75000"/>
                  </a:srgbClr>
                </a:solidFill>
                <a:latin typeface="Arial" panose="020B0604020202020204" pitchFamily="34" charset="0"/>
                <a:cs typeface="Arial" panose="020B0604020202020204" pitchFamily="34" charset="0"/>
              </a:rPr>
              <a:t>PNNL is operated by Battelle for the U.S. Department of Energy</a:t>
            </a:r>
          </a:p>
        </p:txBody>
      </p:sp>
      <p:sp>
        <p:nvSpPr>
          <p:cNvPr id="2" name="Title 1"/>
          <p:cNvSpPr>
            <a:spLocks noGrp="1"/>
          </p:cNvSpPr>
          <p:nvPr>
            <p:ph type="ctrTitle"/>
          </p:nvPr>
        </p:nvSpPr>
        <p:spPr>
          <a:xfrm>
            <a:off x="1028700" y="2743200"/>
            <a:ext cx="3429000" cy="1828800"/>
          </a:xfrm>
          <a:prstGeom prst="rect">
            <a:avLst/>
          </a:prstGeom>
        </p:spPr>
        <p:txBody>
          <a:bodyPr lIns="0" tIns="0" rIns="0" bIns="0" anchor="b">
            <a:noAutofit/>
          </a:bodyPr>
          <a:lstStyle>
            <a:lvl1pPr algn="r">
              <a:defRPr sz="4800" b="1">
                <a:solidFill>
                  <a:srgbClr val="C8722E"/>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20" name="Text Placeholder 19">
            <a:extLst>
              <a:ext uri="{FF2B5EF4-FFF2-40B4-BE49-F238E27FC236}">
                <a16:creationId xmlns="" xmlns:a16="http://schemas.microsoft.com/office/drawing/2014/main" id="{3061D5F4-8719-384B-945C-9A27060F99A0}"/>
              </a:ext>
            </a:extLst>
          </p:cNvPr>
          <p:cNvSpPr>
            <a:spLocks noGrp="1"/>
          </p:cNvSpPr>
          <p:nvPr>
            <p:ph type="body" sz="quarter" idx="10" hasCustomPrompt="1"/>
          </p:nvPr>
        </p:nvSpPr>
        <p:spPr>
          <a:xfrm>
            <a:off x="1027897" y="5669280"/>
            <a:ext cx="3429000" cy="274320"/>
          </a:xfrm>
          <a:prstGeom prst="rect">
            <a:avLst/>
          </a:prstGeom>
        </p:spPr>
        <p:txBody>
          <a:bodyPr wrap="none" lIns="0" tIns="0" rIns="0" bIns="0">
            <a:noAutofit/>
          </a:bodyPr>
          <a:lstStyle>
            <a:lvl1pPr marL="0" indent="0" algn="r">
              <a:buNone/>
              <a:defRPr sz="1800" b="1">
                <a:solidFill>
                  <a:srgbClr val="000000"/>
                </a:solidFill>
                <a:latin typeface="Arial" panose="020B0604020202020204" pitchFamily="34" charset="0"/>
                <a:cs typeface="Arial" panose="020B0604020202020204" pitchFamily="34" charset="0"/>
              </a:defRPr>
            </a:lvl1pPr>
            <a:lvl2pPr marL="548640" indent="0">
              <a:buNone/>
              <a:defRPr/>
            </a:lvl2pPr>
            <a:lvl3pPr marL="1097280" indent="0">
              <a:buNone/>
              <a:defRPr/>
            </a:lvl3pPr>
            <a:lvl4pPr marL="1645920" indent="0">
              <a:buNone/>
              <a:defRPr/>
            </a:lvl4pPr>
            <a:lvl5pPr marL="2194560" indent="0">
              <a:buNone/>
              <a:defRPr/>
            </a:lvl5pPr>
          </a:lstStyle>
          <a:p>
            <a:pPr lvl="0"/>
            <a:r>
              <a:rPr lang="en-US" dirty="0"/>
              <a:t>Click to add presenter’s name</a:t>
            </a:r>
          </a:p>
        </p:txBody>
      </p:sp>
      <p:sp>
        <p:nvSpPr>
          <p:cNvPr id="21" name="Text Placeholder 19">
            <a:extLst>
              <a:ext uri="{FF2B5EF4-FFF2-40B4-BE49-F238E27FC236}">
                <a16:creationId xmlns="" xmlns:a16="http://schemas.microsoft.com/office/drawing/2014/main" id="{3E2D432E-6648-6643-9C6E-38B1EFF5EE31}"/>
              </a:ext>
            </a:extLst>
          </p:cNvPr>
          <p:cNvSpPr>
            <a:spLocks noGrp="1"/>
          </p:cNvSpPr>
          <p:nvPr>
            <p:ph type="body" sz="quarter" idx="11" hasCustomPrompt="1"/>
          </p:nvPr>
        </p:nvSpPr>
        <p:spPr>
          <a:xfrm>
            <a:off x="1028700" y="5983356"/>
            <a:ext cx="3429000" cy="274320"/>
          </a:xfrm>
          <a:prstGeom prst="rect">
            <a:avLst/>
          </a:prstGeom>
        </p:spPr>
        <p:txBody>
          <a:bodyPr wrap="none" lIns="0" tIns="0" rIns="0" bIns="0">
            <a:noAutofit/>
          </a:bodyPr>
          <a:lstStyle>
            <a:lvl1pPr marL="0" indent="0" algn="r">
              <a:buNone/>
              <a:defRPr sz="1600">
                <a:solidFill>
                  <a:srgbClr val="616265"/>
                </a:solidFill>
                <a:latin typeface="Arial" panose="020B0604020202020204" pitchFamily="34" charset="0"/>
                <a:cs typeface="Arial" panose="020B0604020202020204" pitchFamily="34" charset="0"/>
              </a:defRPr>
            </a:lvl1pPr>
            <a:lvl2pPr marL="548640" indent="0">
              <a:buNone/>
              <a:defRPr/>
            </a:lvl2pPr>
            <a:lvl3pPr marL="1097280" indent="0">
              <a:buNone/>
              <a:defRPr/>
            </a:lvl3pPr>
            <a:lvl4pPr marL="1645920" indent="0">
              <a:buNone/>
              <a:defRPr/>
            </a:lvl4pPr>
            <a:lvl5pPr marL="2194560" indent="0">
              <a:buNone/>
              <a:defRPr/>
            </a:lvl5pPr>
          </a:lstStyle>
          <a:p>
            <a:pPr lvl="0"/>
            <a:r>
              <a:rPr lang="en-US" dirty="0"/>
              <a:t>Click to add presenter’s title</a:t>
            </a:r>
          </a:p>
        </p:txBody>
      </p:sp>
      <p:sp>
        <p:nvSpPr>
          <p:cNvPr id="6" name="TextBox 5">
            <a:extLst>
              <a:ext uri="{FF2B5EF4-FFF2-40B4-BE49-F238E27FC236}">
                <a16:creationId xmlns="" xmlns:a16="http://schemas.microsoft.com/office/drawing/2014/main" id="{8915389B-4BB4-1644-9B7E-35A85D0C1E3B}"/>
              </a:ext>
            </a:extLst>
          </p:cNvPr>
          <p:cNvSpPr txBox="1"/>
          <p:nvPr userDrawn="1"/>
        </p:nvSpPr>
        <p:spPr>
          <a:xfrm>
            <a:off x="2782957" y="-1245704"/>
            <a:ext cx="184731" cy="424732"/>
          </a:xfrm>
          <a:prstGeom prst="rect">
            <a:avLst/>
          </a:prstGeom>
          <a:noFill/>
        </p:spPr>
        <p:txBody>
          <a:bodyPr wrap="none" rtlCol="0">
            <a:spAutoFit/>
          </a:bodyPr>
          <a:lstStyle/>
          <a:p>
            <a:endParaRPr lang="en-US" sz="2160"/>
          </a:p>
        </p:txBody>
      </p:sp>
      <p:pic>
        <p:nvPicPr>
          <p:cNvPr id="12" name="Picture 11">
            <a:extLst>
              <a:ext uri="{FF2B5EF4-FFF2-40B4-BE49-F238E27FC236}">
                <a16:creationId xmlns="" xmlns:a16="http://schemas.microsoft.com/office/drawing/2014/main" id="{45A7D3E1-BCC3-C843-81A0-EA4EDFB44528}"/>
              </a:ext>
            </a:extLst>
          </p:cNvPr>
          <p:cNvPicPr>
            <a:picLocks noChangeAspect="1"/>
          </p:cNvPicPr>
          <p:nvPr userDrawn="1"/>
        </p:nvPicPr>
        <p:blipFill>
          <a:blip r:embed="rId2"/>
          <a:stretch>
            <a:fillRect/>
          </a:stretch>
        </p:blipFill>
        <p:spPr>
          <a:xfrm>
            <a:off x="1028700" y="237744"/>
            <a:ext cx="960120" cy="1249224"/>
          </a:xfrm>
          <a:prstGeom prst="rect">
            <a:avLst/>
          </a:prstGeom>
        </p:spPr>
      </p:pic>
      <p:pic>
        <p:nvPicPr>
          <p:cNvPr id="13" name="Picture 12">
            <a:extLst>
              <a:ext uri="{FF2B5EF4-FFF2-40B4-BE49-F238E27FC236}">
                <a16:creationId xmlns="" xmlns:a16="http://schemas.microsoft.com/office/drawing/2014/main" id="{56617363-F73D-B74F-9647-C9D747AC7023}"/>
              </a:ext>
            </a:extLst>
          </p:cNvPr>
          <p:cNvPicPr>
            <a:picLocks noChangeAspect="1"/>
          </p:cNvPicPr>
          <p:nvPr userDrawn="1"/>
        </p:nvPicPr>
        <p:blipFill>
          <a:blip r:embed="rId3"/>
          <a:stretch>
            <a:fillRect/>
          </a:stretch>
        </p:blipFill>
        <p:spPr>
          <a:xfrm>
            <a:off x="1027897" y="7178040"/>
            <a:ext cx="618363" cy="228600"/>
          </a:xfrm>
          <a:prstGeom prst="rect">
            <a:avLst/>
          </a:prstGeom>
        </p:spPr>
      </p:pic>
      <p:pic>
        <p:nvPicPr>
          <p:cNvPr id="14" name="Picture 13">
            <a:extLst>
              <a:ext uri="{FF2B5EF4-FFF2-40B4-BE49-F238E27FC236}">
                <a16:creationId xmlns="" xmlns:a16="http://schemas.microsoft.com/office/drawing/2014/main" id="{D290C8FB-601C-A04C-84F7-213A857D3E6A}"/>
              </a:ext>
            </a:extLst>
          </p:cNvPr>
          <p:cNvPicPr>
            <a:picLocks noChangeAspect="1"/>
          </p:cNvPicPr>
          <p:nvPr userDrawn="1"/>
        </p:nvPicPr>
        <p:blipFill>
          <a:blip r:embed="rId4"/>
          <a:stretch>
            <a:fillRect/>
          </a:stretch>
        </p:blipFill>
        <p:spPr>
          <a:xfrm>
            <a:off x="1781652" y="7249637"/>
            <a:ext cx="697357" cy="155448"/>
          </a:xfrm>
          <a:prstGeom prst="rect">
            <a:avLst/>
          </a:prstGeom>
        </p:spPr>
      </p:pic>
      <p:sp>
        <p:nvSpPr>
          <p:cNvPr id="15" name="Date Placeholder 1">
            <a:extLst>
              <a:ext uri="{FF2B5EF4-FFF2-40B4-BE49-F238E27FC236}">
                <a16:creationId xmlns="" xmlns:a16="http://schemas.microsoft.com/office/drawing/2014/main" id="{9D9DB338-5D5C-4ACA-9ECF-C3E34C44127A}"/>
              </a:ext>
            </a:extLst>
          </p:cNvPr>
          <p:cNvSpPr>
            <a:spLocks noGrp="1"/>
          </p:cNvSpPr>
          <p:nvPr>
            <p:ph type="dt" sz="half" idx="2"/>
          </p:nvPr>
        </p:nvSpPr>
        <p:spPr>
          <a:xfrm>
            <a:off x="1988731" y="4915645"/>
            <a:ext cx="2468166" cy="438150"/>
          </a:xfrm>
          <a:prstGeom prst="rect">
            <a:avLst/>
          </a:prstGeom>
        </p:spPr>
        <p:txBody>
          <a:bodyPr vert="horz" lIns="91440" tIns="45720" rIns="91440" bIns="45720" rtlCol="0" anchor="ctr"/>
          <a:lstStyle>
            <a:lvl1pPr algn="r">
              <a:defRPr sz="1800">
                <a:solidFill>
                  <a:schemeClr val="tx1">
                    <a:tint val="75000"/>
                  </a:schemeClr>
                </a:solidFill>
              </a:defRPr>
            </a:lvl1pPr>
          </a:lstStyle>
          <a:p>
            <a:fld id="{ABD4F8E3-4ED9-44B4-99E6-8A3D2CF8D415}" type="datetime4">
              <a:rPr lang="en-US" smtClean="0"/>
              <a:t>October 15, 2018</a:t>
            </a:fld>
            <a:endParaRPr lang="en-US" dirty="0"/>
          </a:p>
        </p:txBody>
      </p:sp>
      <p:sp>
        <p:nvSpPr>
          <p:cNvPr id="16" name="Footer Placeholder 2">
            <a:extLst>
              <a:ext uri="{FF2B5EF4-FFF2-40B4-BE49-F238E27FC236}">
                <a16:creationId xmlns="" xmlns:a16="http://schemas.microsoft.com/office/drawing/2014/main" id="{F55B65E8-4040-44D0-A4FE-A050FD948A79}"/>
              </a:ext>
            </a:extLst>
          </p:cNvPr>
          <p:cNvSpPr>
            <a:spLocks noGrp="1"/>
          </p:cNvSpPr>
          <p:nvPr>
            <p:ph type="ftr" sz="quarter" idx="3"/>
          </p:nvPr>
        </p:nvSpPr>
        <p:spPr>
          <a:xfrm>
            <a:off x="891778" y="7730118"/>
            <a:ext cx="3702844" cy="4381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501305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arge Image">
    <p:spTree>
      <p:nvGrpSpPr>
        <p:cNvPr id="1" name=""/>
        <p:cNvGrpSpPr/>
        <p:nvPr/>
      </p:nvGrpSpPr>
      <p:grpSpPr>
        <a:xfrm>
          <a:off x="0" y="0"/>
          <a:ext cx="0" cy="0"/>
          <a:chOff x="0" y="0"/>
          <a:chExt cx="0" cy="0"/>
        </a:xfrm>
      </p:grpSpPr>
      <p:sp>
        <p:nvSpPr>
          <p:cNvPr id="10" name="Rectangle 9">
            <a:extLst>
              <a:ext uri="{FF2B5EF4-FFF2-40B4-BE49-F238E27FC236}">
                <a16:creationId xmlns="" xmlns:a16="http://schemas.microsoft.com/office/drawing/2014/main" id="{049C90B8-4BAF-9A46-98DB-81259C436289}"/>
              </a:ext>
            </a:extLst>
          </p:cNvPr>
          <p:cNvSpPr/>
          <p:nvPr userDrawn="1"/>
        </p:nvSpPr>
        <p:spPr>
          <a:xfrm>
            <a:off x="3771900" y="0"/>
            <a:ext cx="7200900" cy="822960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p>
        </p:txBody>
      </p:sp>
      <p:sp>
        <p:nvSpPr>
          <p:cNvPr id="12" name="Picture Placeholder 2">
            <a:extLst>
              <a:ext uri="{FF2B5EF4-FFF2-40B4-BE49-F238E27FC236}">
                <a16:creationId xmlns="" xmlns:a16="http://schemas.microsoft.com/office/drawing/2014/main" id="{66026595-8D7E-D24C-9263-B65316A326B9}"/>
              </a:ext>
            </a:extLst>
          </p:cNvPr>
          <p:cNvSpPr>
            <a:spLocks noGrp="1"/>
          </p:cNvSpPr>
          <p:nvPr>
            <p:ph type="pic" sz="quarter" idx="10"/>
          </p:nvPr>
        </p:nvSpPr>
        <p:spPr>
          <a:xfrm>
            <a:off x="4800600" y="457200"/>
            <a:ext cx="5829300" cy="7315200"/>
          </a:xfrm>
          <a:prstGeom prst="rect">
            <a:avLst/>
          </a:prstGeom>
          <a:solidFill>
            <a:srgbClr val="B3B3B3"/>
          </a:solidFill>
        </p:spPr>
        <p:txBody>
          <a:bodyPr lIns="0" tIns="0" rIns="0" bIns="0" anchor="ctr" anchorCtr="0"/>
          <a:lstStyle>
            <a:lvl1pPr marL="0" indent="0" algn="ctr">
              <a:buNone/>
              <a:defRPr sz="1800">
                <a:solidFill>
                  <a:srgbClr val="000000"/>
                </a:solidFill>
                <a:latin typeface="Arial" panose="020B0604020202020204" pitchFamily="34" charset="0"/>
                <a:cs typeface="Arial" panose="020B0604020202020204" pitchFamily="34" charset="0"/>
              </a:defRPr>
            </a:lvl1pPr>
          </a:lstStyle>
          <a:p>
            <a:r>
              <a:rPr lang="en-US" smtClean="0"/>
              <a:t>Click icon to add picture</a:t>
            </a:r>
            <a:endParaRPr lang="en-US" dirty="0"/>
          </a:p>
        </p:txBody>
      </p:sp>
      <p:sp>
        <p:nvSpPr>
          <p:cNvPr id="13" name="Slide Number Placeholder 3">
            <a:extLst>
              <a:ext uri="{FF2B5EF4-FFF2-40B4-BE49-F238E27FC236}">
                <a16:creationId xmlns="" xmlns:a16="http://schemas.microsoft.com/office/drawing/2014/main" id="{3338E046-DF9E-FC49-A812-491AB8058B4E}"/>
              </a:ext>
            </a:extLst>
          </p:cNvPr>
          <p:cNvSpPr>
            <a:spLocks noGrp="1"/>
          </p:cNvSpPr>
          <p:nvPr>
            <p:ph type="sldNum" sz="quarter" idx="12"/>
          </p:nvPr>
        </p:nvSpPr>
        <p:spPr>
          <a:xfrm>
            <a:off x="10495723" y="7772400"/>
            <a:ext cx="339917" cy="457200"/>
          </a:xfrm>
          <a:prstGeom prst="rect">
            <a:avLst/>
          </a:prstGeom>
        </p:spPr>
        <p:txBody>
          <a:bodyPr lIns="0" tIns="0" rIns="0" bIns="0" anchor="ctr" anchorCtr="0"/>
          <a:lstStyle>
            <a:lvl1pPr algn="r">
              <a:defRPr sz="1200">
                <a:solidFill>
                  <a:srgbClr val="B3B3B3"/>
                </a:solidFill>
                <a:latin typeface="Arial" panose="020B0604020202020204" pitchFamily="34" charset="0"/>
                <a:cs typeface="Arial" panose="020B0604020202020204" pitchFamily="34" charset="0"/>
              </a:defRPr>
            </a:lvl1pPr>
          </a:lstStyle>
          <a:p>
            <a:fld id="{FE7A4BB3-E848-5A44-82DF-322201952CD8}" type="slidenum">
              <a:rPr lang="en-US" smtClean="0"/>
              <a:pPr/>
              <a:t>‹#›</a:t>
            </a:fld>
            <a:endParaRPr lang="en-US" dirty="0"/>
          </a:p>
        </p:txBody>
      </p:sp>
      <p:sp>
        <p:nvSpPr>
          <p:cNvPr id="8" name="Text Placeholder 5">
            <a:extLst>
              <a:ext uri="{FF2B5EF4-FFF2-40B4-BE49-F238E27FC236}">
                <a16:creationId xmlns="" xmlns:a16="http://schemas.microsoft.com/office/drawing/2014/main" id="{1D0CE8D1-2F12-5A44-A6B5-2CD466F52A60}"/>
              </a:ext>
            </a:extLst>
          </p:cNvPr>
          <p:cNvSpPr>
            <a:spLocks noGrp="1"/>
          </p:cNvSpPr>
          <p:nvPr>
            <p:ph type="body" sz="quarter" idx="14" hasCustomPrompt="1"/>
          </p:nvPr>
        </p:nvSpPr>
        <p:spPr>
          <a:xfrm>
            <a:off x="4800600" y="6858000"/>
            <a:ext cx="5829300" cy="914400"/>
          </a:xfrm>
          <a:prstGeom prst="rect">
            <a:avLst/>
          </a:prstGeom>
          <a:gradFill>
            <a:gsLst>
              <a:gs pos="0">
                <a:srgbClr val="000000">
                  <a:alpha val="0"/>
                </a:srgbClr>
              </a:gs>
              <a:gs pos="100000">
                <a:srgbClr val="000000"/>
              </a:gs>
            </a:gsLst>
            <a:lin ang="5400000" scaled="0"/>
          </a:gradFill>
        </p:spPr>
        <p:txBody>
          <a:bodyPr lIns="182880" tIns="182880" rIns="182880" bIns="182880" anchor="b" anchorCtr="0"/>
          <a:lstStyle>
            <a:lvl1pPr marL="0" indent="0">
              <a:buNone/>
              <a:defRPr sz="1800" b="1">
                <a:solidFill>
                  <a:schemeClr val="bg1"/>
                </a:solidFill>
                <a:latin typeface="Arial" panose="020B0604020202020204" pitchFamily="34" charset="0"/>
                <a:cs typeface="Arial" panose="020B0604020202020204" pitchFamily="34" charset="0"/>
              </a:defRPr>
            </a:lvl1pPr>
            <a:lvl2pPr marL="548640" indent="0">
              <a:buNone/>
              <a:defRPr sz="1400">
                <a:latin typeface="Arial" panose="020B0604020202020204" pitchFamily="34" charset="0"/>
                <a:cs typeface="Arial" panose="020B0604020202020204" pitchFamily="34" charset="0"/>
              </a:defRPr>
            </a:lvl2pPr>
            <a:lvl3pPr marL="1097280" indent="0">
              <a:buNone/>
              <a:defRPr sz="1400">
                <a:latin typeface="Arial" panose="020B0604020202020204" pitchFamily="34" charset="0"/>
                <a:cs typeface="Arial" panose="020B0604020202020204" pitchFamily="34" charset="0"/>
              </a:defRPr>
            </a:lvl3pPr>
            <a:lvl4pPr marL="1645920" indent="0">
              <a:buNone/>
              <a:defRPr sz="1400">
                <a:latin typeface="Arial" panose="020B0604020202020204" pitchFamily="34" charset="0"/>
                <a:cs typeface="Arial" panose="020B0604020202020204" pitchFamily="34" charset="0"/>
              </a:defRPr>
            </a:lvl4pPr>
            <a:lvl5pPr marL="2194560" indent="0">
              <a:buNone/>
              <a:defRPr sz="1400">
                <a:latin typeface="Arial" panose="020B0604020202020204" pitchFamily="34" charset="0"/>
                <a:cs typeface="Arial" panose="020B0604020202020204" pitchFamily="34" charset="0"/>
              </a:defRPr>
            </a:lvl5pPr>
          </a:lstStyle>
          <a:p>
            <a:pPr lvl="0"/>
            <a:r>
              <a:rPr lang="en-US" dirty="0"/>
              <a:t>Click to insert image caption</a:t>
            </a:r>
          </a:p>
        </p:txBody>
      </p:sp>
      <p:sp>
        <p:nvSpPr>
          <p:cNvPr id="9" name="Title 1">
            <a:extLst>
              <a:ext uri="{FF2B5EF4-FFF2-40B4-BE49-F238E27FC236}">
                <a16:creationId xmlns="" xmlns:a16="http://schemas.microsoft.com/office/drawing/2014/main" id="{B99B87A2-8960-403D-AE0D-D54946272206}"/>
              </a:ext>
            </a:extLst>
          </p:cNvPr>
          <p:cNvSpPr>
            <a:spLocks noGrp="1"/>
          </p:cNvSpPr>
          <p:nvPr>
            <p:ph type="title" hasCustomPrompt="1"/>
          </p:nvPr>
        </p:nvSpPr>
        <p:spPr>
          <a:xfrm>
            <a:off x="1028700" y="2295526"/>
            <a:ext cx="3429001" cy="1590675"/>
          </a:xfrm>
          <a:prstGeom prst="rect">
            <a:avLst/>
          </a:prstGeom>
        </p:spPr>
        <p:txBody>
          <a:bodyPr lIns="0" anchor="b"/>
          <a:lstStyle>
            <a:lvl1pPr>
              <a:defRPr lang="en-US" sz="3600" b="1" kern="1200" dirty="0">
                <a:solidFill>
                  <a:srgbClr val="C8722E"/>
                </a:solidFill>
                <a:latin typeface="Arial" panose="020B0604020202020204" pitchFamily="34" charset="0"/>
                <a:ea typeface="+mn-ea"/>
                <a:cs typeface="Arial" panose="020B0604020202020204" pitchFamily="34" charset="0"/>
              </a:defRPr>
            </a:lvl1pPr>
          </a:lstStyle>
          <a:p>
            <a:r>
              <a:rPr lang="en-US" dirty="0"/>
              <a:t>Click to edit slide title</a:t>
            </a:r>
          </a:p>
        </p:txBody>
      </p:sp>
      <p:sp>
        <p:nvSpPr>
          <p:cNvPr id="11" name="Content Placeholder 13">
            <a:extLst>
              <a:ext uri="{FF2B5EF4-FFF2-40B4-BE49-F238E27FC236}">
                <a16:creationId xmlns="" xmlns:a16="http://schemas.microsoft.com/office/drawing/2014/main" id="{29354FF4-9871-4E1B-A45A-ABAA2BE2B69B}"/>
              </a:ext>
            </a:extLst>
          </p:cNvPr>
          <p:cNvSpPr>
            <a:spLocks noGrp="1"/>
          </p:cNvSpPr>
          <p:nvPr>
            <p:ph sz="quarter" idx="21"/>
          </p:nvPr>
        </p:nvSpPr>
        <p:spPr>
          <a:xfrm>
            <a:off x="1045844" y="4373033"/>
            <a:ext cx="3429000" cy="3429000"/>
          </a:xfrm>
          <a:prstGeom prst="rect">
            <a:avLst/>
          </a:prstGeom>
        </p:spPr>
        <p:txBody>
          <a:bodyPr/>
          <a:lstStyle>
            <a:lvl1pPr>
              <a:defRPr sz="2800"/>
            </a:lvl1pPr>
            <a:lvl2pPr marL="822960" indent="-274320">
              <a:buFont typeface="Wingdings" panose="05000000000000000000" pitchFamily="2" charset="2"/>
              <a:buChar char="§"/>
              <a:defRPr sz="2400"/>
            </a:lvl2pPr>
            <a:lvl3pPr marL="1371600" indent="-274320">
              <a:buFont typeface="Wingdings" panose="05000000000000000000" pitchFamily="2" charset="2"/>
              <a:buChar char="ü"/>
              <a:defRPr sz="2000"/>
            </a:lvl3pPr>
            <a:lvl4pPr>
              <a:defRPr sz="1800"/>
            </a:lvl4pPr>
            <a:lvl5pPr marL="2468880" indent="-274320">
              <a:buFont typeface="Wingdings" panose="05000000000000000000" pitchFamily="2" charset="2"/>
              <a:buChar cha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Date Placeholder 1">
            <a:extLst>
              <a:ext uri="{FF2B5EF4-FFF2-40B4-BE49-F238E27FC236}">
                <a16:creationId xmlns="" xmlns:a16="http://schemas.microsoft.com/office/drawing/2014/main" id="{47EFCEB6-2E27-4C42-A1E5-AC8A8BA83783}"/>
              </a:ext>
            </a:extLst>
          </p:cNvPr>
          <p:cNvSpPr>
            <a:spLocks noGrp="1"/>
          </p:cNvSpPr>
          <p:nvPr>
            <p:ph type="dt" sz="half" idx="2"/>
          </p:nvPr>
        </p:nvSpPr>
        <p:spPr>
          <a:xfrm>
            <a:off x="8027557" y="7795156"/>
            <a:ext cx="2331005" cy="434445"/>
          </a:xfrm>
          <a:prstGeom prst="rect">
            <a:avLst/>
          </a:prstGeom>
        </p:spPr>
        <p:txBody>
          <a:bodyPr vert="horz" lIns="91440" tIns="45720" rIns="91440" bIns="45720" rtlCol="0" anchor="ctr"/>
          <a:lstStyle>
            <a:lvl1pPr algn="r">
              <a:defRPr sz="1200">
                <a:solidFill>
                  <a:schemeClr val="tx1">
                    <a:tint val="75000"/>
                  </a:schemeClr>
                </a:solidFill>
              </a:defRPr>
            </a:lvl1pPr>
          </a:lstStyle>
          <a:p>
            <a:fld id="{9B7EE7B1-A6C1-4E39-8665-A73ED03F32E1}" type="datetimeFigureOut">
              <a:rPr lang="en-US" smtClean="0"/>
              <a:pPr/>
              <a:t>10/15/2018</a:t>
            </a:fld>
            <a:endParaRPr lang="en-US" dirty="0"/>
          </a:p>
        </p:txBody>
      </p:sp>
      <p:sp>
        <p:nvSpPr>
          <p:cNvPr id="15" name="Footer Placeholder 2">
            <a:extLst>
              <a:ext uri="{FF2B5EF4-FFF2-40B4-BE49-F238E27FC236}">
                <a16:creationId xmlns="" xmlns:a16="http://schemas.microsoft.com/office/drawing/2014/main" id="{A86FAFB9-0DC0-4AB0-9E8B-6EC7C8ABAAF1}"/>
              </a:ext>
            </a:extLst>
          </p:cNvPr>
          <p:cNvSpPr>
            <a:spLocks noGrp="1"/>
          </p:cNvSpPr>
          <p:nvPr>
            <p:ph type="ftr" sz="quarter" idx="3"/>
          </p:nvPr>
        </p:nvSpPr>
        <p:spPr>
          <a:xfrm>
            <a:off x="696935" y="7772400"/>
            <a:ext cx="9005866" cy="4381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957828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rge Text Box">
    <p:spTree>
      <p:nvGrpSpPr>
        <p:cNvPr id="1" name=""/>
        <p:cNvGrpSpPr/>
        <p:nvPr/>
      </p:nvGrpSpPr>
      <p:grpSpPr>
        <a:xfrm>
          <a:off x="0" y="0"/>
          <a:ext cx="0" cy="0"/>
          <a:chOff x="0" y="0"/>
          <a:chExt cx="0" cy="0"/>
        </a:xfrm>
      </p:grpSpPr>
      <p:sp>
        <p:nvSpPr>
          <p:cNvPr id="10" name="Rectangle 9">
            <a:extLst>
              <a:ext uri="{FF2B5EF4-FFF2-40B4-BE49-F238E27FC236}">
                <a16:creationId xmlns="" xmlns:a16="http://schemas.microsoft.com/office/drawing/2014/main" id="{049C90B8-4BAF-9A46-98DB-81259C436289}"/>
              </a:ext>
            </a:extLst>
          </p:cNvPr>
          <p:cNvSpPr/>
          <p:nvPr userDrawn="1"/>
        </p:nvSpPr>
        <p:spPr>
          <a:xfrm>
            <a:off x="3771900" y="0"/>
            <a:ext cx="7200900" cy="822960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p>
        </p:txBody>
      </p:sp>
      <p:sp>
        <p:nvSpPr>
          <p:cNvPr id="13" name="Slide Number Placeholder 3">
            <a:extLst>
              <a:ext uri="{FF2B5EF4-FFF2-40B4-BE49-F238E27FC236}">
                <a16:creationId xmlns="" xmlns:a16="http://schemas.microsoft.com/office/drawing/2014/main" id="{3338E046-DF9E-FC49-A812-491AB8058B4E}"/>
              </a:ext>
            </a:extLst>
          </p:cNvPr>
          <p:cNvSpPr>
            <a:spLocks noGrp="1"/>
          </p:cNvSpPr>
          <p:nvPr>
            <p:ph type="sldNum" sz="quarter" idx="12"/>
          </p:nvPr>
        </p:nvSpPr>
        <p:spPr>
          <a:xfrm>
            <a:off x="10495723" y="7772400"/>
            <a:ext cx="339917" cy="457200"/>
          </a:xfrm>
          <a:prstGeom prst="rect">
            <a:avLst/>
          </a:prstGeom>
        </p:spPr>
        <p:txBody>
          <a:bodyPr lIns="0" tIns="0" rIns="0" bIns="0" anchor="ctr" anchorCtr="0"/>
          <a:lstStyle>
            <a:lvl1pPr algn="r">
              <a:defRPr sz="1200">
                <a:solidFill>
                  <a:srgbClr val="B3B3B3"/>
                </a:solidFill>
                <a:latin typeface="Arial" panose="020B0604020202020204" pitchFamily="34" charset="0"/>
                <a:cs typeface="Arial" panose="020B0604020202020204" pitchFamily="34" charset="0"/>
              </a:defRPr>
            </a:lvl1pPr>
          </a:lstStyle>
          <a:p>
            <a:fld id="{FE7A4BB3-E848-5A44-82DF-322201952CD8}" type="slidenum">
              <a:rPr lang="en-US" smtClean="0"/>
              <a:pPr/>
              <a:t>‹#›</a:t>
            </a:fld>
            <a:endParaRPr lang="en-US" dirty="0"/>
          </a:p>
        </p:txBody>
      </p:sp>
      <p:sp>
        <p:nvSpPr>
          <p:cNvPr id="12" name="Content Placeholder 4">
            <a:extLst>
              <a:ext uri="{FF2B5EF4-FFF2-40B4-BE49-F238E27FC236}">
                <a16:creationId xmlns="" xmlns:a16="http://schemas.microsoft.com/office/drawing/2014/main" id="{F0C408BC-A7DE-4A08-AD26-56414D2DD808}"/>
              </a:ext>
            </a:extLst>
          </p:cNvPr>
          <p:cNvSpPr>
            <a:spLocks noGrp="1"/>
          </p:cNvSpPr>
          <p:nvPr>
            <p:ph sz="quarter" idx="20"/>
          </p:nvPr>
        </p:nvSpPr>
        <p:spPr>
          <a:xfrm>
            <a:off x="4822982" y="457199"/>
            <a:ext cx="5829300" cy="7315200"/>
          </a:xfrm>
          <a:prstGeom prst="rect">
            <a:avLst/>
          </a:prstGeom>
        </p:spPr>
        <p:txBody>
          <a:bodyPr/>
          <a:lstStyle>
            <a:lvl1pPr>
              <a:defRPr sz="2800">
                <a:latin typeface="Arial" panose="020B0604020202020204" pitchFamily="34" charset="0"/>
                <a:cs typeface="Arial" panose="020B0604020202020204" pitchFamily="34" charset="0"/>
              </a:defRPr>
            </a:lvl1pPr>
            <a:lvl2pPr marL="822960" indent="-274320">
              <a:buFont typeface="Wingdings" panose="05000000000000000000" pitchFamily="2" charset="2"/>
              <a:buChar char="§"/>
              <a:defRPr sz="2400">
                <a:latin typeface="Arial" panose="020B0604020202020204" pitchFamily="34" charset="0"/>
                <a:cs typeface="Arial" panose="020B0604020202020204" pitchFamily="34" charset="0"/>
              </a:defRPr>
            </a:lvl2pPr>
            <a:lvl3pPr marL="1371600" indent="-274320">
              <a:buFont typeface="Wingdings" panose="05000000000000000000" pitchFamily="2" charset="2"/>
              <a:buChar char="ü"/>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marL="2468880" indent="-274320">
              <a:buFont typeface="Wingdings" panose="05000000000000000000" pitchFamily="2" charset="2"/>
              <a:buChar char="§"/>
              <a:defRPr sz="1600">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Content Placeholder 13">
            <a:extLst>
              <a:ext uri="{FF2B5EF4-FFF2-40B4-BE49-F238E27FC236}">
                <a16:creationId xmlns="" xmlns:a16="http://schemas.microsoft.com/office/drawing/2014/main" id="{A3C58F0F-5237-4527-BB8E-6EEF623543BB}"/>
              </a:ext>
            </a:extLst>
          </p:cNvPr>
          <p:cNvSpPr>
            <a:spLocks noGrp="1"/>
          </p:cNvSpPr>
          <p:nvPr>
            <p:ph sz="quarter" idx="21"/>
          </p:nvPr>
        </p:nvSpPr>
        <p:spPr>
          <a:xfrm>
            <a:off x="1045844" y="4373033"/>
            <a:ext cx="3429000" cy="3429000"/>
          </a:xfrm>
          <a:prstGeom prst="rect">
            <a:avLst/>
          </a:prstGeom>
        </p:spPr>
        <p:txBody>
          <a:bodyPr/>
          <a:lstStyle>
            <a:lvl1pPr>
              <a:defRPr sz="2800"/>
            </a:lvl1pPr>
            <a:lvl2pPr marL="822960" indent="-274320">
              <a:buFont typeface="Wingdings" panose="05000000000000000000" pitchFamily="2" charset="2"/>
              <a:buChar char="§"/>
              <a:defRPr sz="2400"/>
            </a:lvl2pPr>
            <a:lvl3pPr marL="1371600" indent="-274320">
              <a:buFont typeface="Wingdings" panose="05000000000000000000" pitchFamily="2" charset="2"/>
              <a:buChar char="ü"/>
              <a:defRPr sz="2000"/>
            </a:lvl3pPr>
            <a:lvl4pPr>
              <a:defRPr sz="1800"/>
            </a:lvl4pPr>
            <a:lvl5pPr marL="2468880" indent="-274320">
              <a:buFont typeface="Wingdings" panose="05000000000000000000" pitchFamily="2" charset="2"/>
              <a:buChar cha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Date Placeholder 1">
            <a:extLst>
              <a:ext uri="{FF2B5EF4-FFF2-40B4-BE49-F238E27FC236}">
                <a16:creationId xmlns="" xmlns:a16="http://schemas.microsoft.com/office/drawing/2014/main" id="{33D0FD2D-15F4-4320-9C04-2023CAB47E08}"/>
              </a:ext>
            </a:extLst>
          </p:cNvPr>
          <p:cNvSpPr>
            <a:spLocks noGrp="1"/>
          </p:cNvSpPr>
          <p:nvPr>
            <p:ph type="dt" sz="half" idx="2"/>
          </p:nvPr>
        </p:nvSpPr>
        <p:spPr>
          <a:xfrm>
            <a:off x="8027557" y="7795156"/>
            <a:ext cx="2331005" cy="434445"/>
          </a:xfrm>
          <a:prstGeom prst="rect">
            <a:avLst/>
          </a:prstGeom>
        </p:spPr>
        <p:txBody>
          <a:bodyPr vert="horz" lIns="91440" tIns="45720" rIns="91440" bIns="45720" rtlCol="0" anchor="ctr"/>
          <a:lstStyle>
            <a:lvl1pPr algn="r">
              <a:defRPr sz="1200">
                <a:solidFill>
                  <a:schemeClr val="tx1">
                    <a:tint val="75000"/>
                  </a:schemeClr>
                </a:solidFill>
              </a:defRPr>
            </a:lvl1pPr>
          </a:lstStyle>
          <a:p>
            <a:fld id="{9B7EE7B1-A6C1-4E39-8665-A73ED03F32E1}" type="datetimeFigureOut">
              <a:rPr lang="en-US" smtClean="0"/>
              <a:pPr/>
              <a:t>10/15/2018</a:t>
            </a:fld>
            <a:endParaRPr lang="en-US" dirty="0"/>
          </a:p>
        </p:txBody>
      </p:sp>
      <p:sp>
        <p:nvSpPr>
          <p:cNvPr id="19" name="Footer Placeholder 2">
            <a:extLst>
              <a:ext uri="{FF2B5EF4-FFF2-40B4-BE49-F238E27FC236}">
                <a16:creationId xmlns="" xmlns:a16="http://schemas.microsoft.com/office/drawing/2014/main" id="{08FBEF60-4239-4E67-A385-B22B813AD40B}"/>
              </a:ext>
            </a:extLst>
          </p:cNvPr>
          <p:cNvSpPr>
            <a:spLocks noGrp="1"/>
          </p:cNvSpPr>
          <p:nvPr>
            <p:ph type="ftr" sz="quarter" idx="3"/>
          </p:nvPr>
        </p:nvSpPr>
        <p:spPr>
          <a:xfrm>
            <a:off x="696935" y="7772400"/>
            <a:ext cx="9005866" cy="4381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20" name="Title 1">
            <a:extLst>
              <a:ext uri="{FF2B5EF4-FFF2-40B4-BE49-F238E27FC236}">
                <a16:creationId xmlns="" xmlns:a16="http://schemas.microsoft.com/office/drawing/2014/main" id="{77614967-FAA9-4DA9-B7DE-539AA8923534}"/>
              </a:ext>
            </a:extLst>
          </p:cNvPr>
          <p:cNvSpPr>
            <a:spLocks noGrp="1"/>
          </p:cNvSpPr>
          <p:nvPr>
            <p:ph type="title" hasCustomPrompt="1"/>
          </p:nvPr>
        </p:nvSpPr>
        <p:spPr>
          <a:xfrm>
            <a:off x="1028700" y="2295526"/>
            <a:ext cx="3429001" cy="1590675"/>
          </a:xfrm>
          <a:prstGeom prst="rect">
            <a:avLst/>
          </a:prstGeom>
        </p:spPr>
        <p:txBody>
          <a:bodyPr lIns="0" anchor="b"/>
          <a:lstStyle>
            <a:lvl1pPr>
              <a:defRPr lang="en-US" sz="3600" b="1" kern="1200" dirty="0">
                <a:solidFill>
                  <a:srgbClr val="C8722E"/>
                </a:solidFill>
                <a:latin typeface="Arial" panose="020B0604020202020204" pitchFamily="34" charset="0"/>
                <a:ea typeface="+mn-ea"/>
                <a:cs typeface="Arial" panose="020B0604020202020204" pitchFamily="34" charset="0"/>
              </a:defRPr>
            </a:lvl1pPr>
          </a:lstStyle>
          <a:p>
            <a:r>
              <a:rPr lang="en-US" dirty="0"/>
              <a:t>Click to edit slide title</a:t>
            </a:r>
          </a:p>
        </p:txBody>
      </p:sp>
    </p:spTree>
    <p:extLst>
      <p:ext uri="{BB962C8B-B14F-4D97-AF65-F5344CB8AC3E}">
        <p14:creationId xmlns:p14="http://schemas.microsoft.com/office/powerpoint/2010/main" val="990347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 Content">
    <p:spTree>
      <p:nvGrpSpPr>
        <p:cNvPr id="1" name=""/>
        <p:cNvGrpSpPr/>
        <p:nvPr/>
      </p:nvGrpSpPr>
      <p:grpSpPr>
        <a:xfrm>
          <a:off x="0" y="0"/>
          <a:ext cx="0" cy="0"/>
          <a:chOff x="0" y="0"/>
          <a:chExt cx="0" cy="0"/>
        </a:xfrm>
      </p:grpSpPr>
      <p:sp>
        <p:nvSpPr>
          <p:cNvPr id="5" name="Rectangle 4">
            <a:extLst>
              <a:ext uri="{FF2B5EF4-FFF2-40B4-BE49-F238E27FC236}">
                <a16:creationId xmlns="" xmlns:a16="http://schemas.microsoft.com/office/drawing/2014/main" id="{0D96EEDE-6486-774B-B0E3-751BBA42CE35}"/>
              </a:ext>
            </a:extLst>
          </p:cNvPr>
          <p:cNvSpPr/>
          <p:nvPr userDrawn="1"/>
        </p:nvSpPr>
        <p:spPr>
          <a:xfrm>
            <a:off x="3771900" y="0"/>
            <a:ext cx="7200900" cy="822960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p>
        </p:txBody>
      </p:sp>
      <p:sp>
        <p:nvSpPr>
          <p:cNvPr id="4" name="Slide Number Placeholder 3"/>
          <p:cNvSpPr>
            <a:spLocks noGrp="1"/>
          </p:cNvSpPr>
          <p:nvPr>
            <p:ph type="sldNum" sz="quarter" idx="12"/>
          </p:nvPr>
        </p:nvSpPr>
        <p:spPr>
          <a:xfrm>
            <a:off x="10495723" y="7772400"/>
            <a:ext cx="339917" cy="457200"/>
          </a:xfrm>
          <a:prstGeom prst="rect">
            <a:avLst/>
          </a:prstGeom>
        </p:spPr>
        <p:txBody>
          <a:bodyPr lIns="0" tIns="0" rIns="0" bIns="0" anchor="ctr" anchorCtr="0"/>
          <a:lstStyle>
            <a:lvl1pPr algn="r">
              <a:defRPr sz="1200">
                <a:solidFill>
                  <a:srgbClr val="B3B3B3"/>
                </a:solidFill>
                <a:latin typeface="Arial" panose="020B0604020202020204" pitchFamily="34" charset="0"/>
                <a:cs typeface="Arial" panose="020B0604020202020204" pitchFamily="34" charset="0"/>
              </a:defRPr>
            </a:lvl1pPr>
          </a:lstStyle>
          <a:p>
            <a:fld id="{FE7A4BB3-E848-5A44-82DF-322201952CD8}" type="slidenum">
              <a:rPr lang="en-US" smtClean="0"/>
              <a:pPr/>
              <a:t>‹#›</a:t>
            </a:fld>
            <a:endParaRPr lang="en-US" dirty="0"/>
          </a:p>
        </p:txBody>
      </p:sp>
      <p:sp>
        <p:nvSpPr>
          <p:cNvPr id="6" name="Title 1">
            <a:extLst>
              <a:ext uri="{FF2B5EF4-FFF2-40B4-BE49-F238E27FC236}">
                <a16:creationId xmlns="" xmlns:a16="http://schemas.microsoft.com/office/drawing/2014/main" id="{7C1406DC-BAEC-4717-8F68-46C92F16638A}"/>
              </a:ext>
            </a:extLst>
          </p:cNvPr>
          <p:cNvSpPr>
            <a:spLocks noGrp="1"/>
          </p:cNvSpPr>
          <p:nvPr>
            <p:ph type="title" hasCustomPrompt="1"/>
          </p:nvPr>
        </p:nvSpPr>
        <p:spPr>
          <a:xfrm>
            <a:off x="2400300" y="270934"/>
            <a:ext cx="8229600" cy="1310979"/>
          </a:xfrm>
          <a:prstGeom prst="rect">
            <a:avLst/>
          </a:prstGeom>
        </p:spPr>
        <p:txBody>
          <a:bodyPr lIns="0" anchor="b"/>
          <a:lstStyle>
            <a:lvl1pPr>
              <a:defRPr lang="en-US" sz="3600" b="1" kern="1200" dirty="0">
                <a:solidFill>
                  <a:srgbClr val="C8722E"/>
                </a:solidFill>
                <a:latin typeface="Arial" panose="020B0604020202020204" pitchFamily="34" charset="0"/>
                <a:ea typeface="+mn-ea"/>
                <a:cs typeface="Arial" panose="020B0604020202020204" pitchFamily="34" charset="0"/>
              </a:defRPr>
            </a:lvl1pPr>
          </a:lstStyle>
          <a:p>
            <a:r>
              <a:rPr lang="en-US" dirty="0"/>
              <a:t>Click to edit slide title</a:t>
            </a:r>
          </a:p>
        </p:txBody>
      </p:sp>
      <p:sp>
        <p:nvSpPr>
          <p:cNvPr id="10" name="Content Placeholder 4">
            <a:extLst>
              <a:ext uri="{FF2B5EF4-FFF2-40B4-BE49-F238E27FC236}">
                <a16:creationId xmlns="" xmlns:a16="http://schemas.microsoft.com/office/drawing/2014/main" id="{028E3363-7137-4431-9927-3AE087A5B2BE}"/>
              </a:ext>
            </a:extLst>
          </p:cNvPr>
          <p:cNvSpPr>
            <a:spLocks noGrp="1"/>
          </p:cNvSpPr>
          <p:nvPr>
            <p:ph sz="quarter" idx="20"/>
          </p:nvPr>
        </p:nvSpPr>
        <p:spPr>
          <a:xfrm>
            <a:off x="1028700" y="2057400"/>
            <a:ext cx="9601200" cy="5486401"/>
          </a:xfrm>
          <a:prstGeom prst="rect">
            <a:avLst/>
          </a:prstGeom>
        </p:spPr>
        <p:txBody>
          <a:bodyPr/>
          <a:lstStyle>
            <a:lvl1pPr>
              <a:defRPr sz="2800">
                <a:latin typeface="Arial" panose="020B0604020202020204" pitchFamily="34" charset="0"/>
                <a:cs typeface="Arial" panose="020B0604020202020204" pitchFamily="34" charset="0"/>
              </a:defRPr>
            </a:lvl1pPr>
            <a:lvl2pPr marL="822960" indent="-274320">
              <a:buFont typeface="Wingdings" panose="05000000000000000000" pitchFamily="2" charset="2"/>
              <a:buChar char="§"/>
              <a:defRPr sz="2400">
                <a:latin typeface="Arial" panose="020B0604020202020204" pitchFamily="34" charset="0"/>
                <a:cs typeface="Arial" panose="020B0604020202020204" pitchFamily="34" charset="0"/>
              </a:defRPr>
            </a:lvl2pPr>
            <a:lvl3pPr marL="1371600" indent="-274320">
              <a:buFont typeface="Wingdings" panose="05000000000000000000" pitchFamily="2" charset="2"/>
              <a:buChar char="ü"/>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marL="2468880" indent="-274320">
              <a:buFont typeface="Wingdings" panose="05000000000000000000" pitchFamily="2" charset="2"/>
              <a:buChar char="§"/>
              <a:defRPr sz="1600">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Date Placeholder 1">
            <a:extLst>
              <a:ext uri="{FF2B5EF4-FFF2-40B4-BE49-F238E27FC236}">
                <a16:creationId xmlns="" xmlns:a16="http://schemas.microsoft.com/office/drawing/2014/main" id="{E76F451D-D169-4CA9-91EE-97F19A35C6DE}"/>
              </a:ext>
            </a:extLst>
          </p:cNvPr>
          <p:cNvSpPr>
            <a:spLocks noGrp="1"/>
          </p:cNvSpPr>
          <p:nvPr>
            <p:ph type="dt" sz="half" idx="2"/>
          </p:nvPr>
        </p:nvSpPr>
        <p:spPr>
          <a:xfrm>
            <a:off x="8027557" y="7795156"/>
            <a:ext cx="2331005" cy="434445"/>
          </a:xfrm>
          <a:prstGeom prst="rect">
            <a:avLst/>
          </a:prstGeom>
        </p:spPr>
        <p:txBody>
          <a:bodyPr vert="horz" lIns="91440" tIns="45720" rIns="91440" bIns="45720" rtlCol="0" anchor="ctr"/>
          <a:lstStyle>
            <a:lvl1pPr algn="r">
              <a:defRPr sz="1200">
                <a:solidFill>
                  <a:schemeClr val="tx1">
                    <a:tint val="75000"/>
                  </a:schemeClr>
                </a:solidFill>
              </a:defRPr>
            </a:lvl1pPr>
          </a:lstStyle>
          <a:p>
            <a:fld id="{9B7EE7B1-A6C1-4E39-8665-A73ED03F32E1}" type="datetimeFigureOut">
              <a:rPr lang="en-US" smtClean="0"/>
              <a:pPr/>
              <a:t>10/15/2018</a:t>
            </a:fld>
            <a:endParaRPr lang="en-US" dirty="0"/>
          </a:p>
        </p:txBody>
      </p:sp>
      <p:sp>
        <p:nvSpPr>
          <p:cNvPr id="15" name="Footer Placeholder 2">
            <a:extLst>
              <a:ext uri="{FF2B5EF4-FFF2-40B4-BE49-F238E27FC236}">
                <a16:creationId xmlns="" xmlns:a16="http://schemas.microsoft.com/office/drawing/2014/main" id="{8A19F790-0343-4862-A140-1B409986B7FB}"/>
              </a:ext>
            </a:extLst>
          </p:cNvPr>
          <p:cNvSpPr>
            <a:spLocks noGrp="1"/>
          </p:cNvSpPr>
          <p:nvPr>
            <p:ph type="ftr" sz="quarter" idx="3"/>
          </p:nvPr>
        </p:nvSpPr>
        <p:spPr>
          <a:xfrm>
            <a:off x="696935" y="7772400"/>
            <a:ext cx="9005866" cy="4381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2806792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Picture Grid">
    <p:spTree>
      <p:nvGrpSpPr>
        <p:cNvPr id="1" name=""/>
        <p:cNvGrpSpPr/>
        <p:nvPr/>
      </p:nvGrpSpPr>
      <p:grpSpPr>
        <a:xfrm>
          <a:off x="0" y="0"/>
          <a:ext cx="0" cy="0"/>
          <a:chOff x="0" y="0"/>
          <a:chExt cx="0" cy="0"/>
        </a:xfrm>
      </p:grpSpPr>
      <p:sp>
        <p:nvSpPr>
          <p:cNvPr id="10" name="Rectangle 9">
            <a:extLst>
              <a:ext uri="{FF2B5EF4-FFF2-40B4-BE49-F238E27FC236}">
                <a16:creationId xmlns="" xmlns:a16="http://schemas.microsoft.com/office/drawing/2014/main" id="{049C90B8-4BAF-9A46-98DB-81259C436289}"/>
              </a:ext>
            </a:extLst>
          </p:cNvPr>
          <p:cNvSpPr/>
          <p:nvPr userDrawn="1"/>
        </p:nvSpPr>
        <p:spPr>
          <a:xfrm>
            <a:off x="3771900" y="0"/>
            <a:ext cx="7200900" cy="822960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p>
        </p:txBody>
      </p:sp>
      <p:sp>
        <p:nvSpPr>
          <p:cNvPr id="3" name="Picture Placeholder 2">
            <a:extLst>
              <a:ext uri="{FF2B5EF4-FFF2-40B4-BE49-F238E27FC236}">
                <a16:creationId xmlns="" xmlns:a16="http://schemas.microsoft.com/office/drawing/2014/main" id="{3DEE2FC3-856F-2F4B-A52D-94189159AC19}"/>
              </a:ext>
            </a:extLst>
          </p:cNvPr>
          <p:cNvSpPr>
            <a:spLocks noGrp="1"/>
          </p:cNvSpPr>
          <p:nvPr>
            <p:ph type="pic" sz="quarter" idx="10"/>
          </p:nvPr>
        </p:nvSpPr>
        <p:spPr>
          <a:xfrm>
            <a:off x="4800600" y="457200"/>
            <a:ext cx="2743200" cy="3429000"/>
          </a:xfrm>
          <a:prstGeom prst="rect">
            <a:avLst/>
          </a:prstGeom>
          <a:solidFill>
            <a:srgbClr val="B3B3B3"/>
          </a:solidFill>
        </p:spPr>
        <p:txBody>
          <a:bodyPr lIns="0" tIns="0" rIns="0" bIns="0" anchor="ctr" anchorCtr="0"/>
          <a:lstStyle>
            <a:lvl1pPr marL="0" indent="0" algn="ctr">
              <a:buNone/>
              <a:defRPr sz="1800">
                <a:solidFill>
                  <a:srgbClr val="000000"/>
                </a:solidFill>
                <a:latin typeface="Arial" panose="020B0604020202020204" pitchFamily="34" charset="0"/>
                <a:cs typeface="Arial" panose="020B0604020202020204" pitchFamily="34" charset="0"/>
              </a:defRPr>
            </a:lvl1pPr>
          </a:lstStyle>
          <a:p>
            <a:r>
              <a:rPr lang="en-US" smtClean="0"/>
              <a:t>Click icon to add picture</a:t>
            </a:r>
            <a:endParaRPr lang="en-US" dirty="0"/>
          </a:p>
        </p:txBody>
      </p:sp>
      <p:sp>
        <p:nvSpPr>
          <p:cNvPr id="7" name="Picture Placeholder 2">
            <a:extLst>
              <a:ext uri="{FF2B5EF4-FFF2-40B4-BE49-F238E27FC236}">
                <a16:creationId xmlns="" xmlns:a16="http://schemas.microsoft.com/office/drawing/2014/main" id="{FD00854A-4EC7-2D48-A025-5B0B48548BC7}"/>
              </a:ext>
            </a:extLst>
          </p:cNvPr>
          <p:cNvSpPr>
            <a:spLocks noGrp="1"/>
          </p:cNvSpPr>
          <p:nvPr>
            <p:ph type="pic" sz="quarter" idx="11"/>
          </p:nvPr>
        </p:nvSpPr>
        <p:spPr>
          <a:xfrm>
            <a:off x="7886700" y="457200"/>
            <a:ext cx="2743200" cy="3429000"/>
          </a:xfrm>
          <a:prstGeom prst="rect">
            <a:avLst/>
          </a:prstGeom>
          <a:solidFill>
            <a:srgbClr val="B3B3B3"/>
          </a:solidFill>
        </p:spPr>
        <p:txBody>
          <a:bodyPr lIns="0" tIns="0" rIns="0" bIns="0" anchor="ctr" anchorCtr="0"/>
          <a:lstStyle>
            <a:lvl1pPr marL="0" indent="0" algn="ctr">
              <a:buNone/>
              <a:defRPr sz="1800">
                <a:solidFill>
                  <a:srgbClr val="000000"/>
                </a:solidFill>
                <a:latin typeface="Arial" panose="020B0604020202020204" pitchFamily="34" charset="0"/>
                <a:cs typeface="Arial" panose="020B0604020202020204" pitchFamily="34" charset="0"/>
              </a:defRPr>
            </a:lvl1pPr>
          </a:lstStyle>
          <a:p>
            <a:r>
              <a:rPr lang="en-US" smtClean="0"/>
              <a:t>Click icon to add picture</a:t>
            </a:r>
            <a:endParaRPr lang="en-US" dirty="0"/>
          </a:p>
        </p:txBody>
      </p:sp>
      <p:sp>
        <p:nvSpPr>
          <p:cNvPr id="8" name="Picture Placeholder 2">
            <a:extLst>
              <a:ext uri="{FF2B5EF4-FFF2-40B4-BE49-F238E27FC236}">
                <a16:creationId xmlns="" xmlns:a16="http://schemas.microsoft.com/office/drawing/2014/main" id="{67A8C708-D197-CF47-8089-89928BE1E302}"/>
              </a:ext>
            </a:extLst>
          </p:cNvPr>
          <p:cNvSpPr>
            <a:spLocks noGrp="1"/>
          </p:cNvSpPr>
          <p:nvPr>
            <p:ph type="pic" sz="quarter" idx="12"/>
          </p:nvPr>
        </p:nvSpPr>
        <p:spPr>
          <a:xfrm>
            <a:off x="4800600" y="4343400"/>
            <a:ext cx="2743200" cy="3429000"/>
          </a:xfrm>
          <a:prstGeom prst="rect">
            <a:avLst/>
          </a:prstGeom>
          <a:solidFill>
            <a:srgbClr val="B3B3B3"/>
          </a:solidFill>
        </p:spPr>
        <p:txBody>
          <a:bodyPr lIns="0" tIns="0" rIns="0" bIns="0" anchor="ctr" anchorCtr="0"/>
          <a:lstStyle>
            <a:lvl1pPr marL="0" indent="0" algn="ctr">
              <a:buNone/>
              <a:defRPr sz="1800">
                <a:solidFill>
                  <a:srgbClr val="000000"/>
                </a:solidFill>
                <a:latin typeface="Arial" panose="020B0604020202020204" pitchFamily="34" charset="0"/>
                <a:cs typeface="Arial" panose="020B0604020202020204" pitchFamily="34" charset="0"/>
              </a:defRPr>
            </a:lvl1pPr>
          </a:lstStyle>
          <a:p>
            <a:r>
              <a:rPr lang="en-US" smtClean="0"/>
              <a:t>Click icon to add picture</a:t>
            </a:r>
            <a:endParaRPr lang="en-US"/>
          </a:p>
        </p:txBody>
      </p:sp>
      <p:sp>
        <p:nvSpPr>
          <p:cNvPr id="12" name="Picture Placeholder 2">
            <a:extLst>
              <a:ext uri="{FF2B5EF4-FFF2-40B4-BE49-F238E27FC236}">
                <a16:creationId xmlns="" xmlns:a16="http://schemas.microsoft.com/office/drawing/2014/main" id="{3C4D2EBC-B863-FD49-A9DF-1381563078DA}"/>
              </a:ext>
            </a:extLst>
          </p:cNvPr>
          <p:cNvSpPr>
            <a:spLocks noGrp="1"/>
          </p:cNvSpPr>
          <p:nvPr>
            <p:ph type="pic" sz="quarter" idx="13"/>
          </p:nvPr>
        </p:nvSpPr>
        <p:spPr>
          <a:xfrm>
            <a:off x="7886700" y="4343400"/>
            <a:ext cx="2743200" cy="3429000"/>
          </a:xfrm>
          <a:prstGeom prst="rect">
            <a:avLst/>
          </a:prstGeom>
          <a:solidFill>
            <a:srgbClr val="B3B3B3"/>
          </a:solidFill>
        </p:spPr>
        <p:txBody>
          <a:bodyPr lIns="0" tIns="0" rIns="0" bIns="0" anchor="ctr" anchorCtr="0"/>
          <a:lstStyle>
            <a:lvl1pPr marL="0" indent="0" algn="ctr">
              <a:buNone/>
              <a:defRPr sz="1800">
                <a:solidFill>
                  <a:srgbClr val="000000"/>
                </a:solidFill>
                <a:latin typeface="Arial" panose="020B0604020202020204" pitchFamily="34" charset="0"/>
                <a:cs typeface="Arial" panose="020B0604020202020204" pitchFamily="34" charset="0"/>
              </a:defRPr>
            </a:lvl1pPr>
          </a:lstStyle>
          <a:p>
            <a:r>
              <a:rPr lang="en-US" smtClean="0"/>
              <a:t>Click icon to add picture</a:t>
            </a:r>
            <a:endParaRPr lang="en-US" dirty="0"/>
          </a:p>
        </p:txBody>
      </p:sp>
      <p:sp>
        <p:nvSpPr>
          <p:cNvPr id="6" name="Text Placeholder 5">
            <a:extLst>
              <a:ext uri="{FF2B5EF4-FFF2-40B4-BE49-F238E27FC236}">
                <a16:creationId xmlns="" xmlns:a16="http://schemas.microsoft.com/office/drawing/2014/main" id="{CE93B472-4A32-7C41-A565-485FDC3EB832}"/>
              </a:ext>
            </a:extLst>
          </p:cNvPr>
          <p:cNvSpPr>
            <a:spLocks noGrp="1"/>
          </p:cNvSpPr>
          <p:nvPr>
            <p:ph type="body" sz="quarter" idx="14" hasCustomPrompt="1"/>
          </p:nvPr>
        </p:nvSpPr>
        <p:spPr>
          <a:xfrm>
            <a:off x="4800600" y="2971800"/>
            <a:ext cx="2743200" cy="914400"/>
          </a:xfrm>
          <a:prstGeom prst="rect">
            <a:avLst/>
          </a:prstGeom>
          <a:gradFill>
            <a:gsLst>
              <a:gs pos="0">
                <a:srgbClr val="000000">
                  <a:alpha val="0"/>
                </a:srgbClr>
              </a:gs>
              <a:gs pos="100000">
                <a:srgbClr val="000000"/>
              </a:gs>
            </a:gsLst>
            <a:lin ang="5400000" scaled="0"/>
          </a:gradFill>
        </p:spPr>
        <p:txBody>
          <a:bodyPr lIns="182880" tIns="182880" rIns="182880" bIns="182880" anchor="b" anchorCtr="0"/>
          <a:lstStyle>
            <a:lvl1pPr marL="0" indent="0">
              <a:buNone/>
              <a:defRPr sz="1800" b="1">
                <a:solidFill>
                  <a:schemeClr val="bg1"/>
                </a:solidFill>
                <a:latin typeface="Arial" panose="020B0604020202020204" pitchFamily="34" charset="0"/>
                <a:cs typeface="Arial" panose="020B0604020202020204" pitchFamily="34" charset="0"/>
              </a:defRPr>
            </a:lvl1pPr>
            <a:lvl2pPr marL="548640" indent="0">
              <a:buNone/>
              <a:defRPr sz="1400">
                <a:latin typeface="Arial" panose="020B0604020202020204" pitchFamily="34" charset="0"/>
                <a:cs typeface="Arial" panose="020B0604020202020204" pitchFamily="34" charset="0"/>
              </a:defRPr>
            </a:lvl2pPr>
            <a:lvl3pPr marL="1097280" indent="0">
              <a:buNone/>
              <a:defRPr sz="1400">
                <a:latin typeface="Arial" panose="020B0604020202020204" pitchFamily="34" charset="0"/>
                <a:cs typeface="Arial" panose="020B0604020202020204" pitchFamily="34" charset="0"/>
              </a:defRPr>
            </a:lvl3pPr>
            <a:lvl4pPr marL="1645920" indent="0">
              <a:buNone/>
              <a:defRPr sz="1400">
                <a:latin typeface="Arial" panose="020B0604020202020204" pitchFamily="34" charset="0"/>
                <a:cs typeface="Arial" panose="020B0604020202020204" pitchFamily="34" charset="0"/>
              </a:defRPr>
            </a:lvl4pPr>
            <a:lvl5pPr marL="2194560" indent="0">
              <a:buNone/>
              <a:defRPr sz="1400">
                <a:latin typeface="Arial" panose="020B0604020202020204" pitchFamily="34" charset="0"/>
                <a:cs typeface="Arial" panose="020B0604020202020204" pitchFamily="34" charset="0"/>
              </a:defRPr>
            </a:lvl5pPr>
          </a:lstStyle>
          <a:p>
            <a:pPr lvl="0"/>
            <a:r>
              <a:rPr lang="en-US" dirty="0"/>
              <a:t>Click to insert image caption</a:t>
            </a:r>
          </a:p>
        </p:txBody>
      </p:sp>
      <p:sp>
        <p:nvSpPr>
          <p:cNvPr id="13" name="Text Placeholder 5">
            <a:extLst>
              <a:ext uri="{FF2B5EF4-FFF2-40B4-BE49-F238E27FC236}">
                <a16:creationId xmlns="" xmlns:a16="http://schemas.microsoft.com/office/drawing/2014/main" id="{19F7807A-D120-BD49-9CBD-9174F26D7982}"/>
              </a:ext>
            </a:extLst>
          </p:cNvPr>
          <p:cNvSpPr>
            <a:spLocks noGrp="1"/>
          </p:cNvSpPr>
          <p:nvPr>
            <p:ph type="body" sz="quarter" idx="15" hasCustomPrompt="1"/>
          </p:nvPr>
        </p:nvSpPr>
        <p:spPr>
          <a:xfrm>
            <a:off x="4800600" y="6858000"/>
            <a:ext cx="2743200" cy="914400"/>
          </a:xfrm>
          <a:prstGeom prst="rect">
            <a:avLst/>
          </a:prstGeom>
          <a:gradFill>
            <a:gsLst>
              <a:gs pos="0">
                <a:srgbClr val="000000">
                  <a:alpha val="0"/>
                </a:srgbClr>
              </a:gs>
              <a:gs pos="100000">
                <a:srgbClr val="000000"/>
              </a:gs>
            </a:gsLst>
            <a:lin ang="5400000" scaled="0"/>
          </a:gradFill>
        </p:spPr>
        <p:txBody>
          <a:bodyPr lIns="182880" tIns="182880" rIns="182880" bIns="182880" anchor="b" anchorCtr="0"/>
          <a:lstStyle>
            <a:lvl1pPr marL="0" indent="0">
              <a:buNone/>
              <a:defRPr sz="1800" b="1">
                <a:solidFill>
                  <a:schemeClr val="bg1"/>
                </a:solidFill>
                <a:latin typeface="Arial" panose="020B0604020202020204" pitchFamily="34" charset="0"/>
                <a:cs typeface="Arial" panose="020B0604020202020204" pitchFamily="34" charset="0"/>
              </a:defRPr>
            </a:lvl1pPr>
            <a:lvl2pPr marL="548640" indent="0">
              <a:buNone/>
              <a:defRPr sz="1400">
                <a:latin typeface="Arial" panose="020B0604020202020204" pitchFamily="34" charset="0"/>
                <a:cs typeface="Arial" panose="020B0604020202020204" pitchFamily="34" charset="0"/>
              </a:defRPr>
            </a:lvl2pPr>
            <a:lvl3pPr marL="1097280" indent="0">
              <a:buNone/>
              <a:defRPr sz="1400">
                <a:latin typeface="Arial" panose="020B0604020202020204" pitchFamily="34" charset="0"/>
                <a:cs typeface="Arial" panose="020B0604020202020204" pitchFamily="34" charset="0"/>
              </a:defRPr>
            </a:lvl3pPr>
            <a:lvl4pPr marL="1645920" indent="0">
              <a:buNone/>
              <a:defRPr sz="1400">
                <a:latin typeface="Arial" panose="020B0604020202020204" pitchFamily="34" charset="0"/>
                <a:cs typeface="Arial" panose="020B0604020202020204" pitchFamily="34" charset="0"/>
              </a:defRPr>
            </a:lvl4pPr>
            <a:lvl5pPr marL="2194560" indent="0">
              <a:buNone/>
              <a:defRPr sz="1400">
                <a:latin typeface="Arial" panose="020B0604020202020204" pitchFamily="34" charset="0"/>
                <a:cs typeface="Arial" panose="020B0604020202020204" pitchFamily="34" charset="0"/>
              </a:defRPr>
            </a:lvl5pPr>
          </a:lstStyle>
          <a:p>
            <a:pPr lvl="0"/>
            <a:r>
              <a:rPr lang="en-US" dirty="0"/>
              <a:t>Click to insert image caption</a:t>
            </a:r>
          </a:p>
        </p:txBody>
      </p:sp>
      <p:sp>
        <p:nvSpPr>
          <p:cNvPr id="14" name="Text Placeholder 5">
            <a:extLst>
              <a:ext uri="{FF2B5EF4-FFF2-40B4-BE49-F238E27FC236}">
                <a16:creationId xmlns="" xmlns:a16="http://schemas.microsoft.com/office/drawing/2014/main" id="{08ED17FC-CAF8-9A40-9A88-897DEF9CFEA0}"/>
              </a:ext>
            </a:extLst>
          </p:cNvPr>
          <p:cNvSpPr>
            <a:spLocks noGrp="1"/>
          </p:cNvSpPr>
          <p:nvPr>
            <p:ph type="body" sz="quarter" idx="16" hasCustomPrompt="1"/>
          </p:nvPr>
        </p:nvSpPr>
        <p:spPr>
          <a:xfrm>
            <a:off x="7886700" y="2971800"/>
            <a:ext cx="2743200" cy="914400"/>
          </a:xfrm>
          <a:prstGeom prst="rect">
            <a:avLst/>
          </a:prstGeom>
          <a:gradFill>
            <a:gsLst>
              <a:gs pos="0">
                <a:srgbClr val="000000">
                  <a:alpha val="0"/>
                </a:srgbClr>
              </a:gs>
              <a:gs pos="100000">
                <a:srgbClr val="000000"/>
              </a:gs>
            </a:gsLst>
            <a:lin ang="5400000" scaled="0"/>
          </a:gradFill>
        </p:spPr>
        <p:txBody>
          <a:bodyPr lIns="182880" tIns="182880" rIns="182880" bIns="182880" anchor="b" anchorCtr="0"/>
          <a:lstStyle>
            <a:lvl1pPr marL="0" indent="0">
              <a:buNone/>
              <a:defRPr sz="1800" b="1">
                <a:solidFill>
                  <a:schemeClr val="bg1"/>
                </a:solidFill>
                <a:latin typeface="Arial" panose="020B0604020202020204" pitchFamily="34" charset="0"/>
                <a:cs typeface="Arial" panose="020B0604020202020204" pitchFamily="34" charset="0"/>
              </a:defRPr>
            </a:lvl1pPr>
            <a:lvl2pPr marL="548640" indent="0">
              <a:buNone/>
              <a:defRPr sz="1400">
                <a:latin typeface="Arial" panose="020B0604020202020204" pitchFamily="34" charset="0"/>
                <a:cs typeface="Arial" panose="020B0604020202020204" pitchFamily="34" charset="0"/>
              </a:defRPr>
            </a:lvl2pPr>
            <a:lvl3pPr marL="1097280" indent="0">
              <a:buNone/>
              <a:defRPr sz="1400">
                <a:latin typeface="Arial" panose="020B0604020202020204" pitchFamily="34" charset="0"/>
                <a:cs typeface="Arial" panose="020B0604020202020204" pitchFamily="34" charset="0"/>
              </a:defRPr>
            </a:lvl3pPr>
            <a:lvl4pPr marL="1645920" indent="0">
              <a:buNone/>
              <a:defRPr sz="1400">
                <a:latin typeface="Arial" panose="020B0604020202020204" pitchFamily="34" charset="0"/>
                <a:cs typeface="Arial" panose="020B0604020202020204" pitchFamily="34" charset="0"/>
              </a:defRPr>
            </a:lvl4pPr>
            <a:lvl5pPr marL="2194560" indent="0">
              <a:buNone/>
              <a:defRPr sz="1400">
                <a:latin typeface="Arial" panose="020B0604020202020204" pitchFamily="34" charset="0"/>
                <a:cs typeface="Arial" panose="020B0604020202020204" pitchFamily="34" charset="0"/>
              </a:defRPr>
            </a:lvl5pPr>
          </a:lstStyle>
          <a:p>
            <a:pPr lvl="0"/>
            <a:r>
              <a:rPr lang="en-US" dirty="0"/>
              <a:t>Click to insert image caption</a:t>
            </a:r>
          </a:p>
        </p:txBody>
      </p:sp>
      <p:sp>
        <p:nvSpPr>
          <p:cNvPr id="15" name="Text Placeholder 5">
            <a:extLst>
              <a:ext uri="{FF2B5EF4-FFF2-40B4-BE49-F238E27FC236}">
                <a16:creationId xmlns="" xmlns:a16="http://schemas.microsoft.com/office/drawing/2014/main" id="{4A16FA60-8BA9-8B4A-86AA-F8336C26C78B}"/>
              </a:ext>
            </a:extLst>
          </p:cNvPr>
          <p:cNvSpPr>
            <a:spLocks noGrp="1"/>
          </p:cNvSpPr>
          <p:nvPr>
            <p:ph type="body" sz="quarter" idx="17" hasCustomPrompt="1"/>
          </p:nvPr>
        </p:nvSpPr>
        <p:spPr>
          <a:xfrm>
            <a:off x="7886700" y="6858000"/>
            <a:ext cx="2743200" cy="914400"/>
          </a:xfrm>
          <a:prstGeom prst="rect">
            <a:avLst/>
          </a:prstGeom>
          <a:gradFill>
            <a:gsLst>
              <a:gs pos="0">
                <a:srgbClr val="000000">
                  <a:alpha val="0"/>
                </a:srgbClr>
              </a:gs>
              <a:gs pos="100000">
                <a:srgbClr val="000000"/>
              </a:gs>
            </a:gsLst>
            <a:lin ang="5400000" scaled="0"/>
          </a:gradFill>
        </p:spPr>
        <p:txBody>
          <a:bodyPr lIns="182880" tIns="182880" rIns="182880" bIns="182880" anchor="b" anchorCtr="0"/>
          <a:lstStyle>
            <a:lvl1pPr marL="0" indent="0">
              <a:buNone/>
              <a:defRPr sz="1800" b="1">
                <a:solidFill>
                  <a:schemeClr val="bg1"/>
                </a:solidFill>
                <a:latin typeface="Arial" panose="020B0604020202020204" pitchFamily="34" charset="0"/>
                <a:cs typeface="Arial" panose="020B0604020202020204" pitchFamily="34" charset="0"/>
              </a:defRPr>
            </a:lvl1pPr>
            <a:lvl2pPr marL="548640" indent="0">
              <a:buNone/>
              <a:defRPr sz="1400">
                <a:latin typeface="Arial" panose="020B0604020202020204" pitchFamily="34" charset="0"/>
                <a:cs typeface="Arial" panose="020B0604020202020204" pitchFamily="34" charset="0"/>
              </a:defRPr>
            </a:lvl2pPr>
            <a:lvl3pPr marL="1097280" indent="0">
              <a:buNone/>
              <a:defRPr sz="1400">
                <a:latin typeface="Arial" panose="020B0604020202020204" pitchFamily="34" charset="0"/>
                <a:cs typeface="Arial" panose="020B0604020202020204" pitchFamily="34" charset="0"/>
              </a:defRPr>
            </a:lvl3pPr>
            <a:lvl4pPr marL="1645920" indent="0">
              <a:buNone/>
              <a:defRPr sz="1400">
                <a:latin typeface="Arial" panose="020B0604020202020204" pitchFamily="34" charset="0"/>
                <a:cs typeface="Arial" panose="020B0604020202020204" pitchFamily="34" charset="0"/>
              </a:defRPr>
            </a:lvl4pPr>
            <a:lvl5pPr marL="2194560" indent="0">
              <a:buNone/>
              <a:defRPr sz="1400">
                <a:latin typeface="Arial" panose="020B0604020202020204" pitchFamily="34" charset="0"/>
                <a:cs typeface="Arial" panose="020B0604020202020204" pitchFamily="34" charset="0"/>
              </a:defRPr>
            </a:lvl5pPr>
          </a:lstStyle>
          <a:p>
            <a:pPr lvl="0"/>
            <a:r>
              <a:rPr lang="en-US" dirty="0"/>
              <a:t>Click to insert image caption</a:t>
            </a:r>
          </a:p>
        </p:txBody>
      </p:sp>
      <p:sp>
        <p:nvSpPr>
          <p:cNvPr id="16" name="Slide Number Placeholder 3">
            <a:extLst>
              <a:ext uri="{FF2B5EF4-FFF2-40B4-BE49-F238E27FC236}">
                <a16:creationId xmlns="" xmlns:a16="http://schemas.microsoft.com/office/drawing/2014/main" id="{7DC2EC3E-C641-FD49-9F15-878B1AFFFD98}"/>
              </a:ext>
            </a:extLst>
          </p:cNvPr>
          <p:cNvSpPr>
            <a:spLocks noGrp="1"/>
          </p:cNvSpPr>
          <p:nvPr>
            <p:ph type="sldNum" sz="quarter" idx="18"/>
          </p:nvPr>
        </p:nvSpPr>
        <p:spPr>
          <a:xfrm>
            <a:off x="10495723" y="7772400"/>
            <a:ext cx="339917" cy="457200"/>
          </a:xfrm>
          <a:prstGeom prst="rect">
            <a:avLst/>
          </a:prstGeom>
        </p:spPr>
        <p:txBody>
          <a:bodyPr lIns="0" tIns="0" rIns="0" bIns="0" anchor="ctr" anchorCtr="0"/>
          <a:lstStyle>
            <a:lvl1pPr algn="r">
              <a:defRPr sz="1200">
                <a:solidFill>
                  <a:srgbClr val="B3B3B3"/>
                </a:solidFill>
                <a:latin typeface="Arial" panose="020B0604020202020204" pitchFamily="34" charset="0"/>
                <a:cs typeface="Arial" panose="020B0604020202020204" pitchFamily="34" charset="0"/>
              </a:defRPr>
            </a:lvl1pPr>
          </a:lstStyle>
          <a:p>
            <a:fld id="{FE7A4BB3-E848-5A44-82DF-322201952CD8}" type="slidenum">
              <a:rPr lang="en-US" smtClean="0"/>
              <a:pPr/>
              <a:t>‹#›</a:t>
            </a:fld>
            <a:endParaRPr lang="en-US" dirty="0"/>
          </a:p>
        </p:txBody>
      </p:sp>
      <p:sp>
        <p:nvSpPr>
          <p:cNvPr id="19" name="Title 1">
            <a:extLst>
              <a:ext uri="{FF2B5EF4-FFF2-40B4-BE49-F238E27FC236}">
                <a16:creationId xmlns="" xmlns:a16="http://schemas.microsoft.com/office/drawing/2014/main" id="{3648737A-DE0E-48DB-87F0-65418715CF88}"/>
              </a:ext>
            </a:extLst>
          </p:cNvPr>
          <p:cNvSpPr>
            <a:spLocks noGrp="1"/>
          </p:cNvSpPr>
          <p:nvPr>
            <p:ph type="title" hasCustomPrompt="1"/>
          </p:nvPr>
        </p:nvSpPr>
        <p:spPr>
          <a:xfrm>
            <a:off x="1028700" y="2295526"/>
            <a:ext cx="3429001" cy="1590675"/>
          </a:xfrm>
          <a:prstGeom prst="rect">
            <a:avLst/>
          </a:prstGeom>
        </p:spPr>
        <p:txBody>
          <a:bodyPr lIns="0" anchor="b"/>
          <a:lstStyle>
            <a:lvl1pPr>
              <a:defRPr lang="en-US" sz="3600" b="1" kern="1200" dirty="0">
                <a:solidFill>
                  <a:srgbClr val="C8722E"/>
                </a:solidFill>
                <a:latin typeface="Arial" panose="020B0604020202020204" pitchFamily="34" charset="0"/>
                <a:ea typeface="+mn-ea"/>
                <a:cs typeface="Arial" panose="020B0604020202020204" pitchFamily="34" charset="0"/>
              </a:defRPr>
            </a:lvl1pPr>
          </a:lstStyle>
          <a:p>
            <a:r>
              <a:rPr lang="en-US" dirty="0"/>
              <a:t>Click to edit slide title</a:t>
            </a:r>
          </a:p>
        </p:txBody>
      </p:sp>
      <p:sp>
        <p:nvSpPr>
          <p:cNvPr id="21" name="Content Placeholder 13">
            <a:extLst>
              <a:ext uri="{FF2B5EF4-FFF2-40B4-BE49-F238E27FC236}">
                <a16:creationId xmlns="" xmlns:a16="http://schemas.microsoft.com/office/drawing/2014/main" id="{97DA340F-6103-4F2C-B3B8-8D8A524DC19C}"/>
              </a:ext>
            </a:extLst>
          </p:cNvPr>
          <p:cNvSpPr>
            <a:spLocks noGrp="1"/>
          </p:cNvSpPr>
          <p:nvPr>
            <p:ph sz="quarter" idx="21"/>
          </p:nvPr>
        </p:nvSpPr>
        <p:spPr>
          <a:xfrm>
            <a:off x="1045844" y="4373033"/>
            <a:ext cx="3429000" cy="3429000"/>
          </a:xfrm>
          <a:prstGeom prst="rect">
            <a:avLst/>
          </a:prstGeom>
        </p:spPr>
        <p:txBody>
          <a:bodyPr/>
          <a:lstStyle>
            <a:lvl1pPr>
              <a:defRPr sz="2800"/>
            </a:lvl1pPr>
            <a:lvl2pPr marL="822960" indent="-274320">
              <a:buFont typeface="Wingdings" panose="05000000000000000000" pitchFamily="2" charset="2"/>
              <a:buChar char="§"/>
              <a:defRPr sz="2400"/>
            </a:lvl2pPr>
            <a:lvl3pPr marL="1371600" indent="-274320">
              <a:buFont typeface="Wingdings" panose="05000000000000000000" pitchFamily="2" charset="2"/>
              <a:buChar char="ü"/>
              <a:defRPr sz="2000"/>
            </a:lvl3pPr>
            <a:lvl4pPr>
              <a:defRPr sz="1800"/>
            </a:lvl4pPr>
            <a:lvl5pPr marL="2468880" indent="-274320">
              <a:buFont typeface="Wingdings" panose="05000000000000000000" pitchFamily="2" charset="2"/>
              <a:buChar cha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5" name="Date Placeholder 1">
            <a:extLst>
              <a:ext uri="{FF2B5EF4-FFF2-40B4-BE49-F238E27FC236}">
                <a16:creationId xmlns="" xmlns:a16="http://schemas.microsoft.com/office/drawing/2014/main" id="{EE384947-F0AD-4E73-95AD-CAD4DEE44608}"/>
              </a:ext>
            </a:extLst>
          </p:cNvPr>
          <p:cNvSpPr>
            <a:spLocks noGrp="1"/>
          </p:cNvSpPr>
          <p:nvPr>
            <p:ph type="dt" sz="half" idx="2"/>
          </p:nvPr>
        </p:nvSpPr>
        <p:spPr>
          <a:xfrm>
            <a:off x="8027557" y="7795156"/>
            <a:ext cx="2331005" cy="434445"/>
          </a:xfrm>
          <a:prstGeom prst="rect">
            <a:avLst/>
          </a:prstGeom>
        </p:spPr>
        <p:txBody>
          <a:bodyPr vert="horz" lIns="91440" tIns="45720" rIns="91440" bIns="45720" rtlCol="0" anchor="ctr"/>
          <a:lstStyle>
            <a:lvl1pPr algn="r">
              <a:defRPr sz="1200">
                <a:solidFill>
                  <a:schemeClr val="tx1">
                    <a:tint val="75000"/>
                  </a:schemeClr>
                </a:solidFill>
              </a:defRPr>
            </a:lvl1pPr>
          </a:lstStyle>
          <a:p>
            <a:fld id="{9B7EE7B1-A6C1-4E39-8665-A73ED03F32E1}" type="datetimeFigureOut">
              <a:rPr lang="en-US" smtClean="0"/>
              <a:pPr/>
              <a:t>10/15/2018</a:t>
            </a:fld>
            <a:endParaRPr lang="en-US" dirty="0"/>
          </a:p>
        </p:txBody>
      </p:sp>
      <p:sp>
        <p:nvSpPr>
          <p:cNvPr id="26" name="Footer Placeholder 2">
            <a:extLst>
              <a:ext uri="{FF2B5EF4-FFF2-40B4-BE49-F238E27FC236}">
                <a16:creationId xmlns="" xmlns:a16="http://schemas.microsoft.com/office/drawing/2014/main" id="{8259C4D6-850D-4393-9434-3F69451FBF8E}"/>
              </a:ext>
            </a:extLst>
          </p:cNvPr>
          <p:cNvSpPr>
            <a:spLocks noGrp="1"/>
          </p:cNvSpPr>
          <p:nvPr>
            <p:ph type="ftr" sz="quarter" idx="3"/>
          </p:nvPr>
        </p:nvSpPr>
        <p:spPr>
          <a:xfrm>
            <a:off x="696935" y="7772400"/>
            <a:ext cx="9005866" cy="4381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410932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Picture Grid with Subhead">
    <p:spTree>
      <p:nvGrpSpPr>
        <p:cNvPr id="1" name=""/>
        <p:cNvGrpSpPr/>
        <p:nvPr/>
      </p:nvGrpSpPr>
      <p:grpSpPr>
        <a:xfrm>
          <a:off x="0" y="0"/>
          <a:ext cx="0" cy="0"/>
          <a:chOff x="0" y="0"/>
          <a:chExt cx="0" cy="0"/>
        </a:xfrm>
      </p:grpSpPr>
      <p:sp>
        <p:nvSpPr>
          <p:cNvPr id="10" name="Rectangle 9">
            <a:extLst>
              <a:ext uri="{FF2B5EF4-FFF2-40B4-BE49-F238E27FC236}">
                <a16:creationId xmlns="" xmlns:a16="http://schemas.microsoft.com/office/drawing/2014/main" id="{049C90B8-4BAF-9A46-98DB-81259C436289}"/>
              </a:ext>
            </a:extLst>
          </p:cNvPr>
          <p:cNvSpPr/>
          <p:nvPr userDrawn="1"/>
        </p:nvSpPr>
        <p:spPr>
          <a:xfrm>
            <a:off x="3771900" y="0"/>
            <a:ext cx="7200900" cy="822960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p>
        </p:txBody>
      </p:sp>
      <p:sp>
        <p:nvSpPr>
          <p:cNvPr id="3" name="Picture Placeholder 2">
            <a:extLst>
              <a:ext uri="{FF2B5EF4-FFF2-40B4-BE49-F238E27FC236}">
                <a16:creationId xmlns="" xmlns:a16="http://schemas.microsoft.com/office/drawing/2014/main" id="{3DEE2FC3-856F-2F4B-A52D-94189159AC19}"/>
              </a:ext>
            </a:extLst>
          </p:cNvPr>
          <p:cNvSpPr>
            <a:spLocks noGrp="1"/>
          </p:cNvSpPr>
          <p:nvPr>
            <p:ph type="pic" sz="quarter" idx="10"/>
          </p:nvPr>
        </p:nvSpPr>
        <p:spPr>
          <a:xfrm>
            <a:off x="1028700" y="5394960"/>
            <a:ext cx="3051810" cy="2377440"/>
          </a:xfrm>
          <a:prstGeom prst="rect">
            <a:avLst/>
          </a:prstGeom>
          <a:solidFill>
            <a:srgbClr val="B3B3B3"/>
          </a:solidFill>
        </p:spPr>
        <p:txBody>
          <a:bodyPr lIns="0" tIns="0" rIns="0" bIns="0" anchor="ctr" anchorCtr="0"/>
          <a:lstStyle>
            <a:lvl1pPr marL="0" indent="0" algn="ctr">
              <a:buNone/>
              <a:defRPr sz="1800">
                <a:solidFill>
                  <a:srgbClr val="000000"/>
                </a:solidFill>
                <a:latin typeface="Arial" panose="020B0604020202020204" pitchFamily="34" charset="0"/>
                <a:cs typeface="Arial" panose="020B0604020202020204" pitchFamily="34" charset="0"/>
              </a:defRPr>
            </a:lvl1pPr>
          </a:lstStyle>
          <a:p>
            <a:r>
              <a:rPr lang="en-US" smtClean="0"/>
              <a:t>Click icon to add picture</a:t>
            </a:r>
            <a:endParaRPr lang="en-US"/>
          </a:p>
        </p:txBody>
      </p:sp>
      <p:sp>
        <p:nvSpPr>
          <p:cNvPr id="11" name="Picture Placeholder 2">
            <a:extLst>
              <a:ext uri="{FF2B5EF4-FFF2-40B4-BE49-F238E27FC236}">
                <a16:creationId xmlns="" xmlns:a16="http://schemas.microsoft.com/office/drawing/2014/main" id="{FE341CF1-EFF3-A64D-A9D4-B96C8CD8F301}"/>
              </a:ext>
            </a:extLst>
          </p:cNvPr>
          <p:cNvSpPr>
            <a:spLocks noGrp="1"/>
          </p:cNvSpPr>
          <p:nvPr>
            <p:ph type="pic" sz="quarter" idx="11"/>
          </p:nvPr>
        </p:nvSpPr>
        <p:spPr>
          <a:xfrm>
            <a:off x="1028700" y="2743200"/>
            <a:ext cx="3051810" cy="2377440"/>
          </a:xfrm>
          <a:prstGeom prst="rect">
            <a:avLst/>
          </a:prstGeom>
          <a:solidFill>
            <a:srgbClr val="B3B3B3"/>
          </a:solidFill>
        </p:spPr>
        <p:txBody>
          <a:bodyPr lIns="0" tIns="0" rIns="0" bIns="0" anchor="ctr" anchorCtr="0"/>
          <a:lstStyle>
            <a:lvl1pPr marL="0" indent="0" algn="ctr">
              <a:buNone/>
              <a:defRPr sz="1800">
                <a:solidFill>
                  <a:srgbClr val="000000"/>
                </a:solidFill>
                <a:latin typeface="Arial" panose="020B0604020202020204" pitchFamily="34" charset="0"/>
                <a:cs typeface="Arial" panose="020B0604020202020204" pitchFamily="34" charset="0"/>
              </a:defRPr>
            </a:lvl1pPr>
          </a:lstStyle>
          <a:p>
            <a:r>
              <a:rPr lang="en-US" smtClean="0"/>
              <a:t>Click icon to add picture</a:t>
            </a:r>
            <a:endParaRPr lang="en-US" dirty="0"/>
          </a:p>
        </p:txBody>
      </p:sp>
      <p:sp>
        <p:nvSpPr>
          <p:cNvPr id="13" name="Picture Placeholder 2">
            <a:extLst>
              <a:ext uri="{FF2B5EF4-FFF2-40B4-BE49-F238E27FC236}">
                <a16:creationId xmlns="" xmlns:a16="http://schemas.microsoft.com/office/drawing/2014/main" id="{D0629C78-28FC-874B-96C1-DFAAFF975DEC}"/>
              </a:ext>
            </a:extLst>
          </p:cNvPr>
          <p:cNvSpPr>
            <a:spLocks noGrp="1"/>
          </p:cNvSpPr>
          <p:nvPr>
            <p:ph type="pic" sz="quarter" idx="12"/>
          </p:nvPr>
        </p:nvSpPr>
        <p:spPr>
          <a:xfrm>
            <a:off x="4303395" y="5394960"/>
            <a:ext cx="3051810" cy="2377440"/>
          </a:xfrm>
          <a:prstGeom prst="rect">
            <a:avLst/>
          </a:prstGeom>
          <a:solidFill>
            <a:srgbClr val="B3B3B3"/>
          </a:solidFill>
        </p:spPr>
        <p:txBody>
          <a:bodyPr lIns="0" tIns="0" rIns="0" bIns="0" anchor="ctr" anchorCtr="0"/>
          <a:lstStyle>
            <a:lvl1pPr marL="0" indent="0" algn="ctr">
              <a:buNone/>
              <a:defRPr sz="1800">
                <a:solidFill>
                  <a:srgbClr val="000000"/>
                </a:solidFill>
                <a:latin typeface="Arial" panose="020B0604020202020204" pitchFamily="34" charset="0"/>
                <a:cs typeface="Arial" panose="020B0604020202020204" pitchFamily="34" charset="0"/>
              </a:defRPr>
            </a:lvl1pPr>
          </a:lstStyle>
          <a:p>
            <a:r>
              <a:rPr lang="en-US" smtClean="0"/>
              <a:t>Click icon to add picture</a:t>
            </a:r>
            <a:endParaRPr lang="en-US"/>
          </a:p>
        </p:txBody>
      </p:sp>
      <p:sp>
        <p:nvSpPr>
          <p:cNvPr id="14" name="Picture Placeholder 2">
            <a:extLst>
              <a:ext uri="{FF2B5EF4-FFF2-40B4-BE49-F238E27FC236}">
                <a16:creationId xmlns="" xmlns:a16="http://schemas.microsoft.com/office/drawing/2014/main" id="{5089EEED-3863-BD48-BCCB-4D264015DA60}"/>
              </a:ext>
            </a:extLst>
          </p:cNvPr>
          <p:cNvSpPr>
            <a:spLocks noGrp="1"/>
          </p:cNvSpPr>
          <p:nvPr>
            <p:ph type="pic" sz="quarter" idx="13"/>
          </p:nvPr>
        </p:nvSpPr>
        <p:spPr>
          <a:xfrm>
            <a:off x="4303395" y="2743200"/>
            <a:ext cx="3051810" cy="2377440"/>
          </a:xfrm>
          <a:prstGeom prst="rect">
            <a:avLst/>
          </a:prstGeom>
          <a:solidFill>
            <a:srgbClr val="B3B3B3"/>
          </a:solidFill>
        </p:spPr>
        <p:txBody>
          <a:bodyPr lIns="0" tIns="0" rIns="0" bIns="0" anchor="ctr" anchorCtr="0"/>
          <a:lstStyle>
            <a:lvl1pPr marL="0" indent="0" algn="ctr">
              <a:buNone/>
              <a:defRPr sz="1800">
                <a:solidFill>
                  <a:srgbClr val="000000"/>
                </a:solidFill>
                <a:latin typeface="Arial" panose="020B0604020202020204" pitchFamily="34" charset="0"/>
                <a:cs typeface="Arial" panose="020B0604020202020204" pitchFamily="34" charset="0"/>
              </a:defRPr>
            </a:lvl1pPr>
          </a:lstStyle>
          <a:p>
            <a:r>
              <a:rPr lang="en-US" smtClean="0"/>
              <a:t>Click icon to add picture</a:t>
            </a:r>
            <a:endParaRPr lang="en-US"/>
          </a:p>
        </p:txBody>
      </p:sp>
      <p:sp>
        <p:nvSpPr>
          <p:cNvPr id="15" name="Picture Placeholder 2">
            <a:extLst>
              <a:ext uri="{FF2B5EF4-FFF2-40B4-BE49-F238E27FC236}">
                <a16:creationId xmlns="" xmlns:a16="http://schemas.microsoft.com/office/drawing/2014/main" id="{EEF5B44F-191D-F44D-8AB3-0B9E4AF4B4E2}"/>
              </a:ext>
            </a:extLst>
          </p:cNvPr>
          <p:cNvSpPr>
            <a:spLocks noGrp="1"/>
          </p:cNvSpPr>
          <p:nvPr>
            <p:ph type="pic" sz="quarter" idx="14"/>
          </p:nvPr>
        </p:nvSpPr>
        <p:spPr>
          <a:xfrm>
            <a:off x="7578090" y="5394960"/>
            <a:ext cx="3051810" cy="2377440"/>
          </a:xfrm>
          <a:prstGeom prst="rect">
            <a:avLst/>
          </a:prstGeom>
          <a:solidFill>
            <a:srgbClr val="B3B3B3"/>
          </a:solidFill>
        </p:spPr>
        <p:txBody>
          <a:bodyPr lIns="0" tIns="0" rIns="0" bIns="0" anchor="ctr" anchorCtr="0"/>
          <a:lstStyle>
            <a:lvl1pPr marL="0" indent="0" algn="ctr">
              <a:buNone/>
              <a:defRPr sz="1800">
                <a:solidFill>
                  <a:srgbClr val="000000"/>
                </a:solidFill>
                <a:latin typeface="Arial" panose="020B0604020202020204" pitchFamily="34" charset="0"/>
                <a:cs typeface="Arial" panose="020B0604020202020204" pitchFamily="34" charset="0"/>
              </a:defRPr>
            </a:lvl1pPr>
          </a:lstStyle>
          <a:p>
            <a:r>
              <a:rPr lang="en-US" smtClean="0"/>
              <a:t>Click icon to add picture</a:t>
            </a:r>
            <a:endParaRPr lang="en-US"/>
          </a:p>
        </p:txBody>
      </p:sp>
      <p:sp>
        <p:nvSpPr>
          <p:cNvPr id="16" name="Picture Placeholder 2">
            <a:extLst>
              <a:ext uri="{FF2B5EF4-FFF2-40B4-BE49-F238E27FC236}">
                <a16:creationId xmlns="" xmlns:a16="http://schemas.microsoft.com/office/drawing/2014/main" id="{A26442AE-D905-374C-9CB4-1A1F44C08C61}"/>
              </a:ext>
            </a:extLst>
          </p:cNvPr>
          <p:cNvSpPr>
            <a:spLocks noGrp="1"/>
          </p:cNvSpPr>
          <p:nvPr>
            <p:ph type="pic" sz="quarter" idx="15"/>
          </p:nvPr>
        </p:nvSpPr>
        <p:spPr>
          <a:xfrm>
            <a:off x="7578090" y="2743200"/>
            <a:ext cx="3051810" cy="2377440"/>
          </a:xfrm>
          <a:prstGeom prst="rect">
            <a:avLst/>
          </a:prstGeom>
          <a:solidFill>
            <a:srgbClr val="B3B3B3"/>
          </a:solidFill>
        </p:spPr>
        <p:txBody>
          <a:bodyPr lIns="0" tIns="0" rIns="0" bIns="0" anchor="ctr" anchorCtr="0"/>
          <a:lstStyle>
            <a:lvl1pPr marL="0" indent="0" algn="ctr">
              <a:buNone/>
              <a:defRPr sz="1800">
                <a:solidFill>
                  <a:srgbClr val="000000"/>
                </a:solidFill>
                <a:latin typeface="Arial" panose="020B0604020202020204" pitchFamily="34" charset="0"/>
                <a:cs typeface="Arial" panose="020B0604020202020204" pitchFamily="34" charset="0"/>
              </a:defRPr>
            </a:lvl1pPr>
          </a:lstStyle>
          <a:p>
            <a:r>
              <a:rPr lang="en-US" smtClean="0"/>
              <a:t>Click icon to add picture</a:t>
            </a:r>
            <a:endParaRPr lang="en-US"/>
          </a:p>
        </p:txBody>
      </p:sp>
      <p:sp>
        <p:nvSpPr>
          <p:cNvPr id="17" name="Text Placeholder 5">
            <a:extLst>
              <a:ext uri="{FF2B5EF4-FFF2-40B4-BE49-F238E27FC236}">
                <a16:creationId xmlns="" xmlns:a16="http://schemas.microsoft.com/office/drawing/2014/main" id="{CEBE105C-2ECB-0B46-923F-378B0A5AEBCB}"/>
              </a:ext>
            </a:extLst>
          </p:cNvPr>
          <p:cNvSpPr>
            <a:spLocks noGrp="1"/>
          </p:cNvSpPr>
          <p:nvPr>
            <p:ph type="body" sz="quarter" idx="16" hasCustomPrompt="1"/>
          </p:nvPr>
        </p:nvSpPr>
        <p:spPr>
          <a:xfrm>
            <a:off x="1028700" y="4297680"/>
            <a:ext cx="3051810" cy="822960"/>
          </a:xfrm>
          <a:prstGeom prst="rect">
            <a:avLst/>
          </a:prstGeom>
          <a:gradFill>
            <a:gsLst>
              <a:gs pos="0">
                <a:srgbClr val="000000">
                  <a:alpha val="0"/>
                </a:srgbClr>
              </a:gs>
              <a:gs pos="100000">
                <a:srgbClr val="000000"/>
              </a:gs>
            </a:gsLst>
            <a:lin ang="5400000" scaled="0"/>
          </a:gradFill>
        </p:spPr>
        <p:txBody>
          <a:bodyPr lIns="182880" tIns="182880" rIns="182880" bIns="182880" anchor="b" anchorCtr="0"/>
          <a:lstStyle>
            <a:lvl1pPr marL="0" indent="0">
              <a:buNone/>
              <a:defRPr sz="1500" b="1">
                <a:solidFill>
                  <a:schemeClr val="bg1"/>
                </a:solidFill>
                <a:latin typeface="Arial" panose="020B0604020202020204" pitchFamily="34" charset="0"/>
                <a:cs typeface="Arial" panose="020B0604020202020204" pitchFamily="34" charset="0"/>
              </a:defRPr>
            </a:lvl1pPr>
            <a:lvl2pPr marL="548640" indent="0">
              <a:buNone/>
              <a:defRPr sz="1400">
                <a:latin typeface="Arial" panose="020B0604020202020204" pitchFamily="34" charset="0"/>
                <a:cs typeface="Arial" panose="020B0604020202020204" pitchFamily="34" charset="0"/>
              </a:defRPr>
            </a:lvl2pPr>
            <a:lvl3pPr marL="1097280" indent="0">
              <a:buNone/>
              <a:defRPr sz="1400">
                <a:latin typeface="Arial" panose="020B0604020202020204" pitchFamily="34" charset="0"/>
                <a:cs typeface="Arial" panose="020B0604020202020204" pitchFamily="34" charset="0"/>
              </a:defRPr>
            </a:lvl3pPr>
            <a:lvl4pPr marL="1645920" indent="0">
              <a:buNone/>
              <a:defRPr sz="1400">
                <a:latin typeface="Arial" panose="020B0604020202020204" pitchFamily="34" charset="0"/>
                <a:cs typeface="Arial" panose="020B0604020202020204" pitchFamily="34" charset="0"/>
              </a:defRPr>
            </a:lvl4pPr>
            <a:lvl5pPr marL="2194560" indent="0">
              <a:buNone/>
              <a:defRPr sz="1400">
                <a:latin typeface="Arial" panose="020B0604020202020204" pitchFamily="34" charset="0"/>
                <a:cs typeface="Arial" panose="020B0604020202020204" pitchFamily="34" charset="0"/>
              </a:defRPr>
            </a:lvl5pPr>
          </a:lstStyle>
          <a:p>
            <a:pPr lvl="0"/>
            <a:r>
              <a:rPr lang="en-US" dirty="0"/>
              <a:t>Click to insert image caption</a:t>
            </a:r>
          </a:p>
        </p:txBody>
      </p:sp>
      <p:sp>
        <p:nvSpPr>
          <p:cNvPr id="19" name="Text Placeholder 5">
            <a:extLst>
              <a:ext uri="{FF2B5EF4-FFF2-40B4-BE49-F238E27FC236}">
                <a16:creationId xmlns="" xmlns:a16="http://schemas.microsoft.com/office/drawing/2014/main" id="{8B0900D4-1543-834B-AE27-9A72FD91B398}"/>
              </a:ext>
            </a:extLst>
          </p:cNvPr>
          <p:cNvSpPr>
            <a:spLocks noGrp="1"/>
          </p:cNvSpPr>
          <p:nvPr>
            <p:ph type="body" sz="quarter" idx="17" hasCustomPrompt="1"/>
          </p:nvPr>
        </p:nvSpPr>
        <p:spPr>
          <a:xfrm>
            <a:off x="1028700" y="6949440"/>
            <a:ext cx="3051810" cy="822960"/>
          </a:xfrm>
          <a:prstGeom prst="rect">
            <a:avLst/>
          </a:prstGeom>
          <a:gradFill>
            <a:gsLst>
              <a:gs pos="0">
                <a:srgbClr val="000000">
                  <a:alpha val="0"/>
                </a:srgbClr>
              </a:gs>
              <a:gs pos="100000">
                <a:srgbClr val="000000"/>
              </a:gs>
            </a:gsLst>
            <a:lin ang="5400000" scaled="0"/>
          </a:gradFill>
        </p:spPr>
        <p:txBody>
          <a:bodyPr lIns="182880" tIns="182880" rIns="182880" bIns="182880" anchor="b" anchorCtr="0"/>
          <a:lstStyle>
            <a:lvl1pPr marL="0" indent="0">
              <a:buNone/>
              <a:defRPr sz="1500" b="1">
                <a:solidFill>
                  <a:schemeClr val="bg1"/>
                </a:solidFill>
                <a:latin typeface="Arial" panose="020B0604020202020204" pitchFamily="34" charset="0"/>
                <a:cs typeface="Arial" panose="020B0604020202020204" pitchFamily="34" charset="0"/>
              </a:defRPr>
            </a:lvl1pPr>
            <a:lvl2pPr marL="548640" indent="0">
              <a:buNone/>
              <a:defRPr sz="1400">
                <a:latin typeface="Arial" panose="020B0604020202020204" pitchFamily="34" charset="0"/>
                <a:cs typeface="Arial" panose="020B0604020202020204" pitchFamily="34" charset="0"/>
              </a:defRPr>
            </a:lvl2pPr>
            <a:lvl3pPr marL="1097280" indent="0">
              <a:buNone/>
              <a:defRPr sz="1400">
                <a:latin typeface="Arial" panose="020B0604020202020204" pitchFamily="34" charset="0"/>
                <a:cs typeface="Arial" panose="020B0604020202020204" pitchFamily="34" charset="0"/>
              </a:defRPr>
            </a:lvl3pPr>
            <a:lvl4pPr marL="1645920" indent="0">
              <a:buNone/>
              <a:defRPr sz="1400">
                <a:latin typeface="Arial" panose="020B0604020202020204" pitchFamily="34" charset="0"/>
                <a:cs typeface="Arial" panose="020B0604020202020204" pitchFamily="34" charset="0"/>
              </a:defRPr>
            </a:lvl4pPr>
            <a:lvl5pPr marL="2194560" indent="0">
              <a:buNone/>
              <a:defRPr sz="1400">
                <a:latin typeface="Arial" panose="020B0604020202020204" pitchFamily="34" charset="0"/>
                <a:cs typeface="Arial" panose="020B0604020202020204" pitchFamily="34" charset="0"/>
              </a:defRPr>
            </a:lvl5pPr>
          </a:lstStyle>
          <a:p>
            <a:pPr lvl="0"/>
            <a:r>
              <a:rPr lang="en-US" dirty="0"/>
              <a:t>Click to insert image caption</a:t>
            </a:r>
          </a:p>
        </p:txBody>
      </p:sp>
      <p:sp>
        <p:nvSpPr>
          <p:cNvPr id="20" name="Text Placeholder 5">
            <a:extLst>
              <a:ext uri="{FF2B5EF4-FFF2-40B4-BE49-F238E27FC236}">
                <a16:creationId xmlns="" xmlns:a16="http://schemas.microsoft.com/office/drawing/2014/main" id="{F64FB6B4-B0C6-5949-9F2B-7BCB7B207394}"/>
              </a:ext>
            </a:extLst>
          </p:cNvPr>
          <p:cNvSpPr>
            <a:spLocks noGrp="1"/>
          </p:cNvSpPr>
          <p:nvPr>
            <p:ph type="body" sz="quarter" idx="18" hasCustomPrompt="1"/>
          </p:nvPr>
        </p:nvSpPr>
        <p:spPr>
          <a:xfrm>
            <a:off x="4303395" y="4297680"/>
            <a:ext cx="3051810" cy="822960"/>
          </a:xfrm>
          <a:prstGeom prst="rect">
            <a:avLst/>
          </a:prstGeom>
          <a:gradFill>
            <a:gsLst>
              <a:gs pos="0">
                <a:srgbClr val="000000">
                  <a:alpha val="0"/>
                </a:srgbClr>
              </a:gs>
              <a:gs pos="100000">
                <a:srgbClr val="000000"/>
              </a:gs>
            </a:gsLst>
            <a:lin ang="5400000" scaled="0"/>
          </a:gradFill>
        </p:spPr>
        <p:txBody>
          <a:bodyPr lIns="182880" tIns="182880" rIns="182880" bIns="182880" anchor="b" anchorCtr="0"/>
          <a:lstStyle>
            <a:lvl1pPr marL="0" indent="0">
              <a:buNone/>
              <a:defRPr sz="1500" b="1">
                <a:solidFill>
                  <a:schemeClr val="bg1"/>
                </a:solidFill>
                <a:latin typeface="Arial" panose="020B0604020202020204" pitchFamily="34" charset="0"/>
                <a:cs typeface="Arial" panose="020B0604020202020204" pitchFamily="34" charset="0"/>
              </a:defRPr>
            </a:lvl1pPr>
            <a:lvl2pPr marL="548640" indent="0">
              <a:buNone/>
              <a:defRPr sz="1400">
                <a:latin typeface="Arial" panose="020B0604020202020204" pitchFamily="34" charset="0"/>
                <a:cs typeface="Arial" panose="020B0604020202020204" pitchFamily="34" charset="0"/>
              </a:defRPr>
            </a:lvl2pPr>
            <a:lvl3pPr marL="1097280" indent="0">
              <a:buNone/>
              <a:defRPr sz="1400">
                <a:latin typeface="Arial" panose="020B0604020202020204" pitchFamily="34" charset="0"/>
                <a:cs typeface="Arial" panose="020B0604020202020204" pitchFamily="34" charset="0"/>
              </a:defRPr>
            </a:lvl3pPr>
            <a:lvl4pPr marL="1645920" indent="0">
              <a:buNone/>
              <a:defRPr sz="1400">
                <a:latin typeface="Arial" panose="020B0604020202020204" pitchFamily="34" charset="0"/>
                <a:cs typeface="Arial" panose="020B0604020202020204" pitchFamily="34" charset="0"/>
              </a:defRPr>
            </a:lvl4pPr>
            <a:lvl5pPr marL="2194560" indent="0">
              <a:buNone/>
              <a:defRPr sz="1400">
                <a:latin typeface="Arial" panose="020B0604020202020204" pitchFamily="34" charset="0"/>
                <a:cs typeface="Arial" panose="020B0604020202020204" pitchFamily="34" charset="0"/>
              </a:defRPr>
            </a:lvl5pPr>
          </a:lstStyle>
          <a:p>
            <a:pPr lvl="0"/>
            <a:r>
              <a:rPr lang="en-US" dirty="0"/>
              <a:t>Click to insert image caption</a:t>
            </a:r>
          </a:p>
        </p:txBody>
      </p:sp>
      <p:sp>
        <p:nvSpPr>
          <p:cNvPr id="21" name="Text Placeholder 5">
            <a:extLst>
              <a:ext uri="{FF2B5EF4-FFF2-40B4-BE49-F238E27FC236}">
                <a16:creationId xmlns="" xmlns:a16="http://schemas.microsoft.com/office/drawing/2014/main" id="{8FDD81E0-346D-A544-A838-A6991588AE4C}"/>
              </a:ext>
            </a:extLst>
          </p:cNvPr>
          <p:cNvSpPr>
            <a:spLocks noGrp="1"/>
          </p:cNvSpPr>
          <p:nvPr>
            <p:ph type="body" sz="quarter" idx="19" hasCustomPrompt="1"/>
          </p:nvPr>
        </p:nvSpPr>
        <p:spPr>
          <a:xfrm>
            <a:off x="4303395" y="6949440"/>
            <a:ext cx="3051810" cy="822960"/>
          </a:xfrm>
          <a:prstGeom prst="rect">
            <a:avLst/>
          </a:prstGeom>
          <a:gradFill>
            <a:gsLst>
              <a:gs pos="0">
                <a:srgbClr val="000000">
                  <a:alpha val="0"/>
                </a:srgbClr>
              </a:gs>
              <a:gs pos="100000">
                <a:srgbClr val="000000"/>
              </a:gs>
            </a:gsLst>
            <a:lin ang="5400000" scaled="0"/>
          </a:gradFill>
        </p:spPr>
        <p:txBody>
          <a:bodyPr lIns="182880" tIns="182880" rIns="182880" bIns="182880" anchor="b" anchorCtr="0"/>
          <a:lstStyle>
            <a:lvl1pPr marL="0" indent="0">
              <a:buNone/>
              <a:defRPr sz="1500" b="1">
                <a:solidFill>
                  <a:schemeClr val="bg1"/>
                </a:solidFill>
                <a:latin typeface="Arial" panose="020B0604020202020204" pitchFamily="34" charset="0"/>
                <a:cs typeface="Arial" panose="020B0604020202020204" pitchFamily="34" charset="0"/>
              </a:defRPr>
            </a:lvl1pPr>
            <a:lvl2pPr marL="548640" indent="0">
              <a:buNone/>
              <a:defRPr sz="1400">
                <a:latin typeface="Arial" panose="020B0604020202020204" pitchFamily="34" charset="0"/>
                <a:cs typeface="Arial" panose="020B0604020202020204" pitchFamily="34" charset="0"/>
              </a:defRPr>
            </a:lvl2pPr>
            <a:lvl3pPr marL="1097280" indent="0">
              <a:buNone/>
              <a:defRPr sz="1400">
                <a:latin typeface="Arial" panose="020B0604020202020204" pitchFamily="34" charset="0"/>
                <a:cs typeface="Arial" panose="020B0604020202020204" pitchFamily="34" charset="0"/>
              </a:defRPr>
            </a:lvl3pPr>
            <a:lvl4pPr marL="1645920" indent="0">
              <a:buNone/>
              <a:defRPr sz="1400">
                <a:latin typeface="Arial" panose="020B0604020202020204" pitchFamily="34" charset="0"/>
                <a:cs typeface="Arial" panose="020B0604020202020204" pitchFamily="34" charset="0"/>
              </a:defRPr>
            </a:lvl4pPr>
            <a:lvl5pPr marL="2194560" indent="0">
              <a:buNone/>
              <a:defRPr sz="1400">
                <a:latin typeface="Arial" panose="020B0604020202020204" pitchFamily="34" charset="0"/>
                <a:cs typeface="Arial" panose="020B0604020202020204" pitchFamily="34" charset="0"/>
              </a:defRPr>
            </a:lvl5pPr>
          </a:lstStyle>
          <a:p>
            <a:pPr lvl="0"/>
            <a:r>
              <a:rPr lang="en-US" dirty="0"/>
              <a:t>Click to insert image caption</a:t>
            </a:r>
          </a:p>
        </p:txBody>
      </p:sp>
      <p:sp>
        <p:nvSpPr>
          <p:cNvPr id="22" name="Text Placeholder 5">
            <a:extLst>
              <a:ext uri="{FF2B5EF4-FFF2-40B4-BE49-F238E27FC236}">
                <a16:creationId xmlns="" xmlns:a16="http://schemas.microsoft.com/office/drawing/2014/main" id="{CDB91CB5-0E93-FA44-9508-60493542C74C}"/>
              </a:ext>
            </a:extLst>
          </p:cNvPr>
          <p:cNvSpPr>
            <a:spLocks noGrp="1"/>
          </p:cNvSpPr>
          <p:nvPr>
            <p:ph type="body" sz="quarter" idx="20" hasCustomPrompt="1"/>
          </p:nvPr>
        </p:nvSpPr>
        <p:spPr>
          <a:xfrm>
            <a:off x="7578090" y="4297680"/>
            <a:ext cx="3051810" cy="822960"/>
          </a:xfrm>
          <a:prstGeom prst="rect">
            <a:avLst/>
          </a:prstGeom>
          <a:gradFill>
            <a:gsLst>
              <a:gs pos="0">
                <a:srgbClr val="000000">
                  <a:alpha val="0"/>
                </a:srgbClr>
              </a:gs>
              <a:gs pos="100000">
                <a:srgbClr val="000000"/>
              </a:gs>
            </a:gsLst>
            <a:lin ang="5400000" scaled="0"/>
          </a:gradFill>
        </p:spPr>
        <p:txBody>
          <a:bodyPr lIns="182880" tIns="182880" rIns="182880" bIns="182880" anchor="b" anchorCtr="0"/>
          <a:lstStyle>
            <a:lvl1pPr marL="0" indent="0">
              <a:buNone/>
              <a:defRPr sz="1500" b="1">
                <a:solidFill>
                  <a:schemeClr val="bg1"/>
                </a:solidFill>
                <a:latin typeface="Arial" panose="020B0604020202020204" pitchFamily="34" charset="0"/>
                <a:cs typeface="Arial" panose="020B0604020202020204" pitchFamily="34" charset="0"/>
              </a:defRPr>
            </a:lvl1pPr>
            <a:lvl2pPr marL="548640" indent="0">
              <a:buNone/>
              <a:defRPr sz="1400">
                <a:latin typeface="Arial" panose="020B0604020202020204" pitchFamily="34" charset="0"/>
                <a:cs typeface="Arial" panose="020B0604020202020204" pitchFamily="34" charset="0"/>
              </a:defRPr>
            </a:lvl2pPr>
            <a:lvl3pPr marL="1097280" indent="0">
              <a:buNone/>
              <a:defRPr sz="1400">
                <a:latin typeface="Arial" panose="020B0604020202020204" pitchFamily="34" charset="0"/>
                <a:cs typeface="Arial" panose="020B0604020202020204" pitchFamily="34" charset="0"/>
              </a:defRPr>
            </a:lvl3pPr>
            <a:lvl4pPr marL="1645920" indent="0">
              <a:buNone/>
              <a:defRPr sz="1400">
                <a:latin typeface="Arial" panose="020B0604020202020204" pitchFamily="34" charset="0"/>
                <a:cs typeface="Arial" panose="020B0604020202020204" pitchFamily="34" charset="0"/>
              </a:defRPr>
            </a:lvl4pPr>
            <a:lvl5pPr marL="2194560" indent="0">
              <a:buNone/>
              <a:defRPr sz="1400">
                <a:latin typeface="Arial" panose="020B0604020202020204" pitchFamily="34" charset="0"/>
                <a:cs typeface="Arial" panose="020B0604020202020204" pitchFamily="34" charset="0"/>
              </a:defRPr>
            </a:lvl5pPr>
          </a:lstStyle>
          <a:p>
            <a:pPr lvl="0"/>
            <a:r>
              <a:rPr lang="en-US" dirty="0"/>
              <a:t>Click to insert image caption</a:t>
            </a:r>
          </a:p>
        </p:txBody>
      </p:sp>
      <p:sp>
        <p:nvSpPr>
          <p:cNvPr id="23" name="Text Placeholder 5">
            <a:extLst>
              <a:ext uri="{FF2B5EF4-FFF2-40B4-BE49-F238E27FC236}">
                <a16:creationId xmlns="" xmlns:a16="http://schemas.microsoft.com/office/drawing/2014/main" id="{92F736B8-F799-F047-BE4E-297E64A7549C}"/>
              </a:ext>
            </a:extLst>
          </p:cNvPr>
          <p:cNvSpPr>
            <a:spLocks noGrp="1"/>
          </p:cNvSpPr>
          <p:nvPr>
            <p:ph type="body" sz="quarter" idx="21" hasCustomPrompt="1"/>
          </p:nvPr>
        </p:nvSpPr>
        <p:spPr>
          <a:xfrm>
            <a:off x="7578090" y="6949440"/>
            <a:ext cx="3051810" cy="822960"/>
          </a:xfrm>
          <a:prstGeom prst="rect">
            <a:avLst/>
          </a:prstGeom>
          <a:gradFill>
            <a:gsLst>
              <a:gs pos="0">
                <a:srgbClr val="000000">
                  <a:alpha val="0"/>
                </a:srgbClr>
              </a:gs>
              <a:gs pos="100000">
                <a:srgbClr val="000000"/>
              </a:gs>
            </a:gsLst>
            <a:lin ang="5400000" scaled="0"/>
          </a:gradFill>
        </p:spPr>
        <p:txBody>
          <a:bodyPr lIns="182880" tIns="182880" rIns="182880" bIns="182880" anchor="b" anchorCtr="0"/>
          <a:lstStyle>
            <a:lvl1pPr marL="0" indent="0">
              <a:buNone/>
              <a:defRPr sz="1500" b="1">
                <a:solidFill>
                  <a:schemeClr val="bg1"/>
                </a:solidFill>
                <a:latin typeface="Arial" panose="020B0604020202020204" pitchFamily="34" charset="0"/>
                <a:cs typeface="Arial" panose="020B0604020202020204" pitchFamily="34" charset="0"/>
              </a:defRPr>
            </a:lvl1pPr>
            <a:lvl2pPr marL="548640" indent="0">
              <a:buNone/>
              <a:defRPr sz="1400">
                <a:latin typeface="Arial" panose="020B0604020202020204" pitchFamily="34" charset="0"/>
                <a:cs typeface="Arial" panose="020B0604020202020204" pitchFamily="34" charset="0"/>
              </a:defRPr>
            </a:lvl2pPr>
            <a:lvl3pPr marL="1097280" indent="0">
              <a:buNone/>
              <a:defRPr sz="1400">
                <a:latin typeface="Arial" panose="020B0604020202020204" pitchFamily="34" charset="0"/>
                <a:cs typeface="Arial" panose="020B0604020202020204" pitchFamily="34" charset="0"/>
              </a:defRPr>
            </a:lvl3pPr>
            <a:lvl4pPr marL="1645920" indent="0">
              <a:buNone/>
              <a:defRPr sz="1400">
                <a:latin typeface="Arial" panose="020B0604020202020204" pitchFamily="34" charset="0"/>
                <a:cs typeface="Arial" panose="020B0604020202020204" pitchFamily="34" charset="0"/>
              </a:defRPr>
            </a:lvl4pPr>
            <a:lvl5pPr marL="2194560" indent="0">
              <a:buNone/>
              <a:defRPr sz="1400">
                <a:latin typeface="Arial" panose="020B0604020202020204" pitchFamily="34" charset="0"/>
                <a:cs typeface="Arial" panose="020B0604020202020204" pitchFamily="34" charset="0"/>
              </a:defRPr>
            </a:lvl5pPr>
          </a:lstStyle>
          <a:p>
            <a:pPr lvl="0"/>
            <a:r>
              <a:rPr lang="en-US" dirty="0"/>
              <a:t>Click to insert image caption</a:t>
            </a:r>
          </a:p>
        </p:txBody>
      </p:sp>
      <p:sp>
        <p:nvSpPr>
          <p:cNvPr id="24" name="Slide Number Placeholder 3">
            <a:extLst>
              <a:ext uri="{FF2B5EF4-FFF2-40B4-BE49-F238E27FC236}">
                <a16:creationId xmlns="" xmlns:a16="http://schemas.microsoft.com/office/drawing/2014/main" id="{183198DF-9C78-DD40-9CE1-2BC11B888821}"/>
              </a:ext>
            </a:extLst>
          </p:cNvPr>
          <p:cNvSpPr>
            <a:spLocks noGrp="1"/>
          </p:cNvSpPr>
          <p:nvPr>
            <p:ph type="sldNum" sz="quarter" idx="22"/>
          </p:nvPr>
        </p:nvSpPr>
        <p:spPr>
          <a:xfrm>
            <a:off x="10495723" y="7772400"/>
            <a:ext cx="339917" cy="457200"/>
          </a:xfrm>
          <a:prstGeom prst="rect">
            <a:avLst/>
          </a:prstGeom>
        </p:spPr>
        <p:txBody>
          <a:bodyPr lIns="0" tIns="0" rIns="0" bIns="0" anchor="ctr" anchorCtr="0"/>
          <a:lstStyle>
            <a:lvl1pPr algn="r">
              <a:defRPr sz="1200">
                <a:solidFill>
                  <a:srgbClr val="B3B3B3"/>
                </a:solidFill>
                <a:latin typeface="Arial" panose="020B0604020202020204" pitchFamily="34" charset="0"/>
                <a:cs typeface="Arial" panose="020B0604020202020204" pitchFamily="34" charset="0"/>
              </a:defRPr>
            </a:lvl1pPr>
          </a:lstStyle>
          <a:p>
            <a:fld id="{FE7A4BB3-E848-5A44-82DF-322201952CD8}" type="slidenum">
              <a:rPr lang="en-US" smtClean="0"/>
              <a:pPr/>
              <a:t>‹#›</a:t>
            </a:fld>
            <a:endParaRPr lang="en-US" dirty="0"/>
          </a:p>
        </p:txBody>
      </p:sp>
      <p:sp>
        <p:nvSpPr>
          <p:cNvPr id="26" name="Title 1">
            <a:extLst>
              <a:ext uri="{FF2B5EF4-FFF2-40B4-BE49-F238E27FC236}">
                <a16:creationId xmlns="" xmlns:a16="http://schemas.microsoft.com/office/drawing/2014/main" id="{BE0A6ECC-C9D0-4240-B978-69D09F2C9936}"/>
              </a:ext>
            </a:extLst>
          </p:cNvPr>
          <p:cNvSpPr>
            <a:spLocks noGrp="1"/>
          </p:cNvSpPr>
          <p:nvPr>
            <p:ph type="title" hasCustomPrompt="1"/>
          </p:nvPr>
        </p:nvSpPr>
        <p:spPr>
          <a:xfrm>
            <a:off x="2400300" y="270934"/>
            <a:ext cx="8229600" cy="1310979"/>
          </a:xfrm>
          <a:prstGeom prst="rect">
            <a:avLst/>
          </a:prstGeom>
        </p:spPr>
        <p:txBody>
          <a:bodyPr lIns="0" anchor="b"/>
          <a:lstStyle>
            <a:lvl1pPr>
              <a:defRPr lang="en-US" sz="3600" b="1" kern="1200" dirty="0">
                <a:solidFill>
                  <a:srgbClr val="C8722E"/>
                </a:solidFill>
                <a:latin typeface="Arial" panose="020B0604020202020204" pitchFamily="34" charset="0"/>
                <a:ea typeface="+mn-ea"/>
                <a:cs typeface="Arial" panose="020B0604020202020204" pitchFamily="34" charset="0"/>
              </a:defRPr>
            </a:lvl1pPr>
          </a:lstStyle>
          <a:p>
            <a:r>
              <a:rPr lang="en-US" dirty="0"/>
              <a:t>Click to edit slide title</a:t>
            </a:r>
          </a:p>
        </p:txBody>
      </p:sp>
      <p:sp>
        <p:nvSpPr>
          <p:cNvPr id="30" name="Date Placeholder 1">
            <a:extLst>
              <a:ext uri="{FF2B5EF4-FFF2-40B4-BE49-F238E27FC236}">
                <a16:creationId xmlns="" xmlns:a16="http://schemas.microsoft.com/office/drawing/2014/main" id="{E4CF0CE7-333F-4604-B518-6F7EE2AA82D5}"/>
              </a:ext>
            </a:extLst>
          </p:cNvPr>
          <p:cNvSpPr>
            <a:spLocks noGrp="1"/>
          </p:cNvSpPr>
          <p:nvPr>
            <p:ph type="dt" sz="half" idx="2"/>
          </p:nvPr>
        </p:nvSpPr>
        <p:spPr>
          <a:xfrm>
            <a:off x="8027557" y="7795156"/>
            <a:ext cx="2331005" cy="434445"/>
          </a:xfrm>
          <a:prstGeom prst="rect">
            <a:avLst/>
          </a:prstGeom>
        </p:spPr>
        <p:txBody>
          <a:bodyPr vert="horz" lIns="91440" tIns="45720" rIns="91440" bIns="45720" rtlCol="0" anchor="ctr"/>
          <a:lstStyle>
            <a:lvl1pPr algn="r">
              <a:defRPr sz="1200">
                <a:solidFill>
                  <a:schemeClr val="tx1">
                    <a:tint val="75000"/>
                  </a:schemeClr>
                </a:solidFill>
              </a:defRPr>
            </a:lvl1pPr>
          </a:lstStyle>
          <a:p>
            <a:fld id="{9B7EE7B1-A6C1-4E39-8665-A73ED03F32E1}" type="datetimeFigureOut">
              <a:rPr lang="en-US" smtClean="0"/>
              <a:pPr/>
              <a:t>10/15/2018</a:t>
            </a:fld>
            <a:endParaRPr lang="en-US" dirty="0"/>
          </a:p>
        </p:txBody>
      </p:sp>
      <p:sp>
        <p:nvSpPr>
          <p:cNvPr id="31" name="Footer Placeholder 2">
            <a:extLst>
              <a:ext uri="{FF2B5EF4-FFF2-40B4-BE49-F238E27FC236}">
                <a16:creationId xmlns="" xmlns:a16="http://schemas.microsoft.com/office/drawing/2014/main" id="{21303C4E-FB0C-4A46-BF34-C99D885AA3B1}"/>
              </a:ext>
            </a:extLst>
          </p:cNvPr>
          <p:cNvSpPr>
            <a:spLocks noGrp="1"/>
          </p:cNvSpPr>
          <p:nvPr>
            <p:ph type="ftr" sz="quarter" idx="3"/>
          </p:nvPr>
        </p:nvSpPr>
        <p:spPr>
          <a:xfrm>
            <a:off x="696935" y="7772400"/>
            <a:ext cx="9005866" cy="4381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32" name="Content Placeholder 4">
            <a:extLst>
              <a:ext uri="{FF2B5EF4-FFF2-40B4-BE49-F238E27FC236}">
                <a16:creationId xmlns="" xmlns:a16="http://schemas.microsoft.com/office/drawing/2014/main" id="{C14080C3-5390-4F4E-9C88-2C080B5CE5D9}"/>
              </a:ext>
            </a:extLst>
          </p:cNvPr>
          <p:cNvSpPr>
            <a:spLocks noGrp="1"/>
          </p:cNvSpPr>
          <p:nvPr>
            <p:ph sz="quarter" idx="24"/>
          </p:nvPr>
        </p:nvSpPr>
        <p:spPr>
          <a:xfrm>
            <a:off x="1028700" y="2194560"/>
            <a:ext cx="9601200" cy="525886"/>
          </a:xfrm>
          <a:prstGeom prst="rect">
            <a:avLst/>
          </a:prstGeom>
        </p:spPr>
        <p:txBody>
          <a:bodyPr/>
          <a:lstStyle>
            <a:lvl1pPr>
              <a:defRPr sz="2800">
                <a:latin typeface="Arial" panose="020B0604020202020204" pitchFamily="34" charset="0"/>
                <a:cs typeface="Arial" panose="020B0604020202020204" pitchFamily="34" charset="0"/>
              </a:defRPr>
            </a:lvl1pPr>
            <a:lvl2pPr marL="822960" indent="-274320">
              <a:buFont typeface="Wingdings" panose="05000000000000000000" pitchFamily="2" charset="2"/>
              <a:buChar char="§"/>
              <a:defRPr sz="2400">
                <a:latin typeface="Arial" panose="020B0604020202020204" pitchFamily="34" charset="0"/>
                <a:cs typeface="Arial" panose="020B0604020202020204" pitchFamily="34" charset="0"/>
              </a:defRPr>
            </a:lvl2pPr>
            <a:lvl3pPr marL="1371600" indent="-274320">
              <a:buFont typeface="Wingdings" panose="05000000000000000000" pitchFamily="2" charset="2"/>
              <a:buChar char="ü"/>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marL="2468880" indent="-274320">
              <a:buFont typeface="Wingdings" panose="05000000000000000000" pitchFamily="2" charset="2"/>
              <a:buChar char="§"/>
              <a:defRPr sz="1600">
                <a:latin typeface="Arial" panose="020B0604020202020204" pitchFamily="34" charset="0"/>
                <a:cs typeface="Arial" panose="020B0604020202020204" pitchFamily="34" charset="0"/>
              </a:defRPr>
            </a:lvl5pPr>
          </a:lstStyle>
          <a:p>
            <a:pPr lvl="0"/>
            <a:r>
              <a:rPr lang="en-US" smtClean="0"/>
              <a:t>Click to edit Master text styles</a:t>
            </a:r>
          </a:p>
        </p:txBody>
      </p:sp>
    </p:spTree>
    <p:extLst>
      <p:ext uri="{BB962C8B-B14F-4D97-AF65-F5344CB8AC3E}">
        <p14:creationId xmlns:p14="http://schemas.microsoft.com/office/powerpoint/2010/main" val="2950081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Picture Grid">
    <p:spTree>
      <p:nvGrpSpPr>
        <p:cNvPr id="1" name=""/>
        <p:cNvGrpSpPr/>
        <p:nvPr/>
      </p:nvGrpSpPr>
      <p:grpSpPr>
        <a:xfrm>
          <a:off x="0" y="0"/>
          <a:ext cx="0" cy="0"/>
          <a:chOff x="0" y="0"/>
          <a:chExt cx="0" cy="0"/>
        </a:xfrm>
      </p:grpSpPr>
      <p:sp>
        <p:nvSpPr>
          <p:cNvPr id="10" name="Rectangle 9">
            <a:extLst>
              <a:ext uri="{FF2B5EF4-FFF2-40B4-BE49-F238E27FC236}">
                <a16:creationId xmlns="" xmlns:a16="http://schemas.microsoft.com/office/drawing/2014/main" id="{049C90B8-4BAF-9A46-98DB-81259C436289}"/>
              </a:ext>
            </a:extLst>
          </p:cNvPr>
          <p:cNvSpPr/>
          <p:nvPr userDrawn="1"/>
        </p:nvSpPr>
        <p:spPr>
          <a:xfrm>
            <a:off x="3771900" y="0"/>
            <a:ext cx="7200900" cy="822960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p>
        </p:txBody>
      </p:sp>
      <p:sp>
        <p:nvSpPr>
          <p:cNvPr id="3" name="Picture Placeholder 2">
            <a:extLst>
              <a:ext uri="{FF2B5EF4-FFF2-40B4-BE49-F238E27FC236}">
                <a16:creationId xmlns="" xmlns:a16="http://schemas.microsoft.com/office/drawing/2014/main" id="{3DEE2FC3-856F-2F4B-A52D-94189159AC19}"/>
              </a:ext>
            </a:extLst>
          </p:cNvPr>
          <p:cNvSpPr>
            <a:spLocks noGrp="1"/>
          </p:cNvSpPr>
          <p:nvPr>
            <p:ph type="pic" sz="quarter" idx="10"/>
          </p:nvPr>
        </p:nvSpPr>
        <p:spPr>
          <a:xfrm>
            <a:off x="1028700" y="5060516"/>
            <a:ext cx="3051810" cy="2711885"/>
          </a:xfrm>
          <a:prstGeom prst="rect">
            <a:avLst/>
          </a:prstGeom>
          <a:solidFill>
            <a:srgbClr val="B3B3B3"/>
          </a:solidFill>
        </p:spPr>
        <p:txBody>
          <a:bodyPr lIns="0" tIns="0" rIns="0" bIns="0" anchor="ctr" anchorCtr="0"/>
          <a:lstStyle>
            <a:lvl1pPr marL="0" indent="0" algn="ctr">
              <a:buNone/>
              <a:defRPr sz="1800">
                <a:solidFill>
                  <a:srgbClr val="000000"/>
                </a:solidFill>
                <a:latin typeface="Arial" panose="020B0604020202020204" pitchFamily="34" charset="0"/>
                <a:cs typeface="Arial" panose="020B0604020202020204" pitchFamily="34" charset="0"/>
              </a:defRPr>
            </a:lvl1pPr>
          </a:lstStyle>
          <a:p>
            <a:r>
              <a:rPr lang="en-US" smtClean="0"/>
              <a:t>Click icon to add picture</a:t>
            </a:r>
            <a:endParaRPr lang="en-US"/>
          </a:p>
        </p:txBody>
      </p:sp>
      <p:sp>
        <p:nvSpPr>
          <p:cNvPr id="11" name="Picture Placeholder 2">
            <a:extLst>
              <a:ext uri="{FF2B5EF4-FFF2-40B4-BE49-F238E27FC236}">
                <a16:creationId xmlns="" xmlns:a16="http://schemas.microsoft.com/office/drawing/2014/main" id="{FE341CF1-EFF3-A64D-A9D4-B96C8CD8F301}"/>
              </a:ext>
            </a:extLst>
          </p:cNvPr>
          <p:cNvSpPr>
            <a:spLocks noGrp="1"/>
          </p:cNvSpPr>
          <p:nvPr>
            <p:ph type="pic" sz="quarter" idx="11"/>
          </p:nvPr>
        </p:nvSpPr>
        <p:spPr>
          <a:xfrm>
            <a:off x="1028700" y="2066544"/>
            <a:ext cx="3051810" cy="2715768"/>
          </a:xfrm>
          <a:prstGeom prst="rect">
            <a:avLst/>
          </a:prstGeom>
          <a:solidFill>
            <a:srgbClr val="B3B3B3"/>
          </a:solidFill>
        </p:spPr>
        <p:txBody>
          <a:bodyPr lIns="0" tIns="0" rIns="0" bIns="0" anchor="ctr" anchorCtr="0"/>
          <a:lstStyle>
            <a:lvl1pPr marL="0" indent="0" algn="ctr">
              <a:buNone/>
              <a:defRPr sz="1800">
                <a:solidFill>
                  <a:srgbClr val="000000"/>
                </a:solidFill>
                <a:latin typeface="Arial" panose="020B0604020202020204" pitchFamily="34" charset="0"/>
                <a:cs typeface="Arial" panose="020B0604020202020204" pitchFamily="34" charset="0"/>
              </a:defRPr>
            </a:lvl1pPr>
          </a:lstStyle>
          <a:p>
            <a:r>
              <a:rPr lang="en-US" smtClean="0"/>
              <a:t>Click icon to add picture</a:t>
            </a:r>
            <a:endParaRPr lang="en-US"/>
          </a:p>
        </p:txBody>
      </p:sp>
      <p:sp>
        <p:nvSpPr>
          <p:cNvPr id="13" name="Picture Placeholder 2">
            <a:extLst>
              <a:ext uri="{FF2B5EF4-FFF2-40B4-BE49-F238E27FC236}">
                <a16:creationId xmlns="" xmlns:a16="http://schemas.microsoft.com/office/drawing/2014/main" id="{D0629C78-28FC-874B-96C1-DFAAFF975DEC}"/>
              </a:ext>
            </a:extLst>
          </p:cNvPr>
          <p:cNvSpPr>
            <a:spLocks noGrp="1"/>
          </p:cNvSpPr>
          <p:nvPr>
            <p:ph type="pic" sz="quarter" idx="12"/>
          </p:nvPr>
        </p:nvSpPr>
        <p:spPr>
          <a:xfrm>
            <a:off x="4303395" y="5060516"/>
            <a:ext cx="3051810" cy="2711885"/>
          </a:xfrm>
          <a:prstGeom prst="rect">
            <a:avLst/>
          </a:prstGeom>
          <a:solidFill>
            <a:srgbClr val="B3B3B3"/>
          </a:solidFill>
        </p:spPr>
        <p:txBody>
          <a:bodyPr lIns="0" tIns="0" rIns="0" bIns="0" anchor="ctr" anchorCtr="0"/>
          <a:lstStyle>
            <a:lvl1pPr marL="0" indent="0" algn="ctr">
              <a:buNone/>
              <a:defRPr sz="1800">
                <a:solidFill>
                  <a:srgbClr val="000000"/>
                </a:solidFill>
                <a:latin typeface="Arial" panose="020B0604020202020204" pitchFamily="34" charset="0"/>
                <a:cs typeface="Arial" panose="020B0604020202020204" pitchFamily="34" charset="0"/>
              </a:defRPr>
            </a:lvl1pPr>
          </a:lstStyle>
          <a:p>
            <a:r>
              <a:rPr lang="en-US" smtClean="0"/>
              <a:t>Click icon to add picture</a:t>
            </a:r>
            <a:endParaRPr lang="en-US"/>
          </a:p>
        </p:txBody>
      </p:sp>
      <p:sp>
        <p:nvSpPr>
          <p:cNvPr id="14" name="Picture Placeholder 2">
            <a:extLst>
              <a:ext uri="{FF2B5EF4-FFF2-40B4-BE49-F238E27FC236}">
                <a16:creationId xmlns="" xmlns:a16="http://schemas.microsoft.com/office/drawing/2014/main" id="{5089EEED-3863-BD48-BCCB-4D264015DA60}"/>
              </a:ext>
            </a:extLst>
          </p:cNvPr>
          <p:cNvSpPr>
            <a:spLocks noGrp="1"/>
          </p:cNvSpPr>
          <p:nvPr>
            <p:ph type="pic" sz="quarter" idx="13"/>
          </p:nvPr>
        </p:nvSpPr>
        <p:spPr>
          <a:xfrm>
            <a:off x="4303395" y="2066544"/>
            <a:ext cx="3051810" cy="2715768"/>
          </a:xfrm>
          <a:prstGeom prst="rect">
            <a:avLst/>
          </a:prstGeom>
          <a:solidFill>
            <a:srgbClr val="B3B3B3"/>
          </a:solidFill>
        </p:spPr>
        <p:txBody>
          <a:bodyPr lIns="0" tIns="0" rIns="0" bIns="0" anchor="ctr" anchorCtr="0"/>
          <a:lstStyle>
            <a:lvl1pPr marL="0" indent="0" algn="ctr">
              <a:buNone/>
              <a:defRPr sz="1800">
                <a:solidFill>
                  <a:srgbClr val="000000"/>
                </a:solidFill>
                <a:latin typeface="Arial" panose="020B0604020202020204" pitchFamily="34" charset="0"/>
                <a:cs typeface="Arial" panose="020B0604020202020204" pitchFamily="34" charset="0"/>
              </a:defRPr>
            </a:lvl1pPr>
          </a:lstStyle>
          <a:p>
            <a:r>
              <a:rPr lang="en-US" smtClean="0"/>
              <a:t>Click icon to add picture</a:t>
            </a:r>
            <a:endParaRPr lang="en-US"/>
          </a:p>
        </p:txBody>
      </p:sp>
      <p:sp>
        <p:nvSpPr>
          <p:cNvPr id="15" name="Picture Placeholder 2">
            <a:extLst>
              <a:ext uri="{FF2B5EF4-FFF2-40B4-BE49-F238E27FC236}">
                <a16:creationId xmlns="" xmlns:a16="http://schemas.microsoft.com/office/drawing/2014/main" id="{EEF5B44F-191D-F44D-8AB3-0B9E4AF4B4E2}"/>
              </a:ext>
            </a:extLst>
          </p:cNvPr>
          <p:cNvSpPr>
            <a:spLocks noGrp="1"/>
          </p:cNvSpPr>
          <p:nvPr>
            <p:ph type="pic" sz="quarter" idx="14"/>
          </p:nvPr>
        </p:nvSpPr>
        <p:spPr>
          <a:xfrm>
            <a:off x="7578090" y="5060516"/>
            <a:ext cx="3051810" cy="2711885"/>
          </a:xfrm>
          <a:prstGeom prst="rect">
            <a:avLst/>
          </a:prstGeom>
          <a:solidFill>
            <a:srgbClr val="B3B3B3"/>
          </a:solidFill>
        </p:spPr>
        <p:txBody>
          <a:bodyPr lIns="0" tIns="0" rIns="0" bIns="0" anchor="ctr" anchorCtr="0"/>
          <a:lstStyle>
            <a:lvl1pPr marL="0" indent="0" algn="ctr">
              <a:buNone/>
              <a:defRPr sz="1800">
                <a:solidFill>
                  <a:srgbClr val="000000"/>
                </a:solidFill>
                <a:latin typeface="Arial" panose="020B0604020202020204" pitchFamily="34" charset="0"/>
                <a:cs typeface="Arial" panose="020B0604020202020204" pitchFamily="34" charset="0"/>
              </a:defRPr>
            </a:lvl1pPr>
          </a:lstStyle>
          <a:p>
            <a:r>
              <a:rPr lang="en-US" smtClean="0"/>
              <a:t>Click icon to add picture</a:t>
            </a:r>
            <a:endParaRPr lang="en-US"/>
          </a:p>
        </p:txBody>
      </p:sp>
      <p:sp>
        <p:nvSpPr>
          <p:cNvPr id="16" name="Picture Placeholder 2">
            <a:extLst>
              <a:ext uri="{FF2B5EF4-FFF2-40B4-BE49-F238E27FC236}">
                <a16:creationId xmlns="" xmlns:a16="http://schemas.microsoft.com/office/drawing/2014/main" id="{A26442AE-D905-374C-9CB4-1A1F44C08C61}"/>
              </a:ext>
            </a:extLst>
          </p:cNvPr>
          <p:cNvSpPr>
            <a:spLocks noGrp="1"/>
          </p:cNvSpPr>
          <p:nvPr>
            <p:ph type="pic" sz="quarter" idx="15"/>
          </p:nvPr>
        </p:nvSpPr>
        <p:spPr>
          <a:xfrm>
            <a:off x="7578090" y="2066544"/>
            <a:ext cx="3051810" cy="2715768"/>
          </a:xfrm>
          <a:prstGeom prst="rect">
            <a:avLst/>
          </a:prstGeom>
          <a:solidFill>
            <a:srgbClr val="B3B3B3"/>
          </a:solidFill>
        </p:spPr>
        <p:txBody>
          <a:bodyPr lIns="0" tIns="0" rIns="0" bIns="0" anchor="ctr" anchorCtr="0"/>
          <a:lstStyle>
            <a:lvl1pPr marL="0" indent="0" algn="ctr">
              <a:buNone/>
              <a:defRPr sz="1800">
                <a:solidFill>
                  <a:srgbClr val="000000"/>
                </a:solidFill>
                <a:latin typeface="Arial" panose="020B0604020202020204" pitchFamily="34" charset="0"/>
                <a:cs typeface="Arial" panose="020B0604020202020204" pitchFamily="34" charset="0"/>
              </a:defRPr>
            </a:lvl1pPr>
          </a:lstStyle>
          <a:p>
            <a:r>
              <a:rPr lang="en-US" smtClean="0"/>
              <a:t>Click icon to add picture</a:t>
            </a:r>
            <a:endParaRPr lang="en-US"/>
          </a:p>
        </p:txBody>
      </p:sp>
      <p:sp>
        <p:nvSpPr>
          <p:cNvPr id="17" name="Text Placeholder 5">
            <a:extLst>
              <a:ext uri="{FF2B5EF4-FFF2-40B4-BE49-F238E27FC236}">
                <a16:creationId xmlns="" xmlns:a16="http://schemas.microsoft.com/office/drawing/2014/main" id="{CEBE105C-2ECB-0B46-923F-378B0A5AEBCB}"/>
              </a:ext>
            </a:extLst>
          </p:cNvPr>
          <p:cNvSpPr>
            <a:spLocks noGrp="1"/>
          </p:cNvSpPr>
          <p:nvPr>
            <p:ph type="body" sz="quarter" idx="16" hasCustomPrompt="1"/>
          </p:nvPr>
        </p:nvSpPr>
        <p:spPr>
          <a:xfrm>
            <a:off x="1028700" y="3959352"/>
            <a:ext cx="3051810" cy="822960"/>
          </a:xfrm>
          <a:prstGeom prst="rect">
            <a:avLst/>
          </a:prstGeom>
          <a:gradFill>
            <a:gsLst>
              <a:gs pos="0">
                <a:srgbClr val="000000">
                  <a:alpha val="0"/>
                </a:srgbClr>
              </a:gs>
              <a:gs pos="100000">
                <a:srgbClr val="000000"/>
              </a:gs>
            </a:gsLst>
            <a:lin ang="5400000" scaled="0"/>
          </a:gradFill>
        </p:spPr>
        <p:txBody>
          <a:bodyPr lIns="182880" tIns="182880" rIns="182880" bIns="182880" anchor="b" anchorCtr="0"/>
          <a:lstStyle>
            <a:lvl1pPr marL="0" indent="0">
              <a:buNone/>
              <a:defRPr sz="1500" b="1">
                <a:solidFill>
                  <a:schemeClr val="bg1"/>
                </a:solidFill>
                <a:latin typeface="Arial" panose="020B0604020202020204" pitchFamily="34" charset="0"/>
                <a:cs typeface="Arial" panose="020B0604020202020204" pitchFamily="34" charset="0"/>
              </a:defRPr>
            </a:lvl1pPr>
            <a:lvl2pPr marL="548640" indent="0">
              <a:buNone/>
              <a:defRPr sz="1400">
                <a:latin typeface="Arial" panose="020B0604020202020204" pitchFamily="34" charset="0"/>
                <a:cs typeface="Arial" panose="020B0604020202020204" pitchFamily="34" charset="0"/>
              </a:defRPr>
            </a:lvl2pPr>
            <a:lvl3pPr marL="1097280" indent="0">
              <a:buNone/>
              <a:defRPr sz="1400">
                <a:latin typeface="Arial" panose="020B0604020202020204" pitchFamily="34" charset="0"/>
                <a:cs typeface="Arial" panose="020B0604020202020204" pitchFamily="34" charset="0"/>
              </a:defRPr>
            </a:lvl3pPr>
            <a:lvl4pPr marL="1645920" indent="0">
              <a:buNone/>
              <a:defRPr sz="1400">
                <a:latin typeface="Arial" panose="020B0604020202020204" pitchFamily="34" charset="0"/>
                <a:cs typeface="Arial" panose="020B0604020202020204" pitchFamily="34" charset="0"/>
              </a:defRPr>
            </a:lvl4pPr>
            <a:lvl5pPr marL="2194560" indent="0">
              <a:buNone/>
              <a:defRPr sz="1400">
                <a:latin typeface="Arial" panose="020B0604020202020204" pitchFamily="34" charset="0"/>
                <a:cs typeface="Arial" panose="020B0604020202020204" pitchFamily="34" charset="0"/>
              </a:defRPr>
            </a:lvl5pPr>
          </a:lstStyle>
          <a:p>
            <a:pPr lvl="0"/>
            <a:r>
              <a:rPr lang="en-US" dirty="0"/>
              <a:t>Click to insert image caption</a:t>
            </a:r>
          </a:p>
        </p:txBody>
      </p:sp>
      <p:sp>
        <p:nvSpPr>
          <p:cNvPr id="19" name="Text Placeholder 5">
            <a:extLst>
              <a:ext uri="{FF2B5EF4-FFF2-40B4-BE49-F238E27FC236}">
                <a16:creationId xmlns="" xmlns:a16="http://schemas.microsoft.com/office/drawing/2014/main" id="{8B0900D4-1543-834B-AE27-9A72FD91B398}"/>
              </a:ext>
            </a:extLst>
          </p:cNvPr>
          <p:cNvSpPr>
            <a:spLocks noGrp="1"/>
          </p:cNvSpPr>
          <p:nvPr>
            <p:ph type="body" sz="quarter" idx="17" hasCustomPrompt="1"/>
          </p:nvPr>
        </p:nvSpPr>
        <p:spPr>
          <a:xfrm>
            <a:off x="1028700" y="6949440"/>
            <a:ext cx="3051810" cy="822960"/>
          </a:xfrm>
          <a:prstGeom prst="rect">
            <a:avLst/>
          </a:prstGeom>
          <a:gradFill>
            <a:gsLst>
              <a:gs pos="0">
                <a:srgbClr val="000000">
                  <a:alpha val="0"/>
                </a:srgbClr>
              </a:gs>
              <a:gs pos="100000">
                <a:srgbClr val="000000"/>
              </a:gs>
            </a:gsLst>
            <a:lin ang="5400000" scaled="0"/>
          </a:gradFill>
        </p:spPr>
        <p:txBody>
          <a:bodyPr lIns="182880" tIns="182880" rIns="182880" bIns="182880" anchor="b" anchorCtr="0"/>
          <a:lstStyle>
            <a:lvl1pPr marL="0" indent="0">
              <a:buNone/>
              <a:defRPr sz="1500" b="1">
                <a:solidFill>
                  <a:schemeClr val="bg1"/>
                </a:solidFill>
                <a:latin typeface="Arial" panose="020B0604020202020204" pitchFamily="34" charset="0"/>
                <a:cs typeface="Arial" panose="020B0604020202020204" pitchFamily="34" charset="0"/>
              </a:defRPr>
            </a:lvl1pPr>
            <a:lvl2pPr marL="548640" indent="0">
              <a:buNone/>
              <a:defRPr sz="1400">
                <a:latin typeface="Arial" panose="020B0604020202020204" pitchFamily="34" charset="0"/>
                <a:cs typeface="Arial" panose="020B0604020202020204" pitchFamily="34" charset="0"/>
              </a:defRPr>
            </a:lvl2pPr>
            <a:lvl3pPr marL="1097280" indent="0">
              <a:buNone/>
              <a:defRPr sz="1400">
                <a:latin typeface="Arial" panose="020B0604020202020204" pitchFamily="34" charset="0"/>
                <a:cs typeface="Arial" panose="020B0604020202020204" pitchFamily="34" charset="0"/>
              </a:defRPr>
            </a:lvl3pPr>
            <a:lvl4pPr marL="1645920" indent="0">
              <a:buNone/>
              <a:defRPr sz="1400">
                <a:latin typeface="Arial" panose="020B0604020202020204" pitchFamily="34" charset="0"/>
                <a:cs typeface="Arial" panose="020B0604020202020204" pitchFamily="34" charset="0"/>
              </a:defRPr>
            </a:lvl4pPr>
            <a:lvl5pPr marL="2194560" indent="0">
              <a:buNone/>
              <a:defRPr sz="1400">
                <a:latin typeface="Arial" panose="020B0604020202020204" pitchFamily="34" charset="0"/>
                <a:cs typeface="Arial" panose="020B0604020202020204" pitchFamily="34" charset="0"/>
              </a:defRPr>
            </a:lvl5pPr>
          </a:lstStyle>
          <a:p>
            <a:pPr lvl="0"/>
            <a:r>
              <a:rPr lang="en-US" dirty="0"/>
              <a:t>Click to insert image caption</a:t>
            </a:r>
          </a:p>
        </p:txBody>
      </p:sp>
      <p:sp>
        <p:nvSpPr>
          <p:cNvPr id="20" name="Text Placeholder 5">
            <a:extLst>
              <a:ext uri="{FF2B5EF4-FFF2-40B4-BE49-F238E27FC236}">
                <a16:creationId xmlns="" xmlns:a16="http://schemas.microsoft.com/office/drawing/2014/main" id="{F64FB6B4-B0C6-5949-9F2B-7BCB7B207394}"/>
              </a:ext>
            </a:extLst>
          </p:cNvPr>
          <p:cNvSpPr>
            <a:spLocks noGrp="1"/>
          </p:cNvSpPr>
          <p:nvPr>
            <p:ph type="body" sz="quarter" idx="18" hasCustomPrompt="1"/>
          </p:nvPr>
        </p:nvSpPr>
        <p:spPr>
          <a:xfrm>
            <a:off x="4303395" y="3959352"/>
            <a:ext cx="3051810" cy="822960"/>
          </a:xfrm>
          <a:prstGeom prst="rect">
            <a:avLst/>
          </a:prstGeom>
          <a:gradFill>
            <a:gsLst>
              <a:gs pos="0">
                <a:srgbClr val="000000">
                  <a:alpha val="0"/>
                </a:srgbClr>
              </a:gs>
              <a:gs pos="100000">
                <a:srgbClr val="000000"/>
              </a:gs>
            </a:gsLst>
            <a:lin ang="5400000" scaled="0"/>
          </a:gradFill>
        </p:spPr>
        <p:txBody>
          <a:bodyPr lIns="182880" tIns="182880" rIns="182880" bIns="182880" anchor="b" anchorCtr="0"/>
          <a:lstStyle>
            <a:lvl1pPr marL="0" indent="0">
              <a:buNone/>
              <a:defRPr sz="1500" b="1">
                <a:solidFill>
                  <a:schemeClr val="bg1"/>
                </a:solidFill>
                <a:latin typeface="Arial" panose="020B0604020202020204" pitchFamily="34" charset="0"/>
                <a:cs typeface="Arial" panose="020B0604020202020204" pitchFamily="34" charset="0"/>
              </a:defRPr>
            </a:lvl1pPr>
            <a:lvl2pPr marL="548640" indent="0">
              <a:buNone/>
              <a:defRPr sz="1400">
                <a:latin typeface="Arial" panose="020B0604020202020204" pitchFamily="34" charset="0"/>
                <a:cs typeface="Arial" panose="020B0604020202020204" pitchFamily="34" charset="0"/>
              </a:defRPr>
            </a:lvl2pPr>
            <a:lvl3pPr marL="1097280" indent="0">
              <a:buNone/>
              <a:defRPr sz="1400">
                <a:latin typeface="Arial" panose="020B0604020202020204" pitchFamily="34" charset="0"/>
                <a:cs typeface="Arial" panose="020B0604020202020204" pitchFamily="34" charset="0"/>
              </a:defRPr>
            </a:lvl3pPr>
            <a:lvl4pPr marL="1645920" indent="0">
              <a:buNone/>
              <a:defRPr sz="1400">
                <a:latin typeface="Arial" panose="020B0604020202020204" pitchFamily="34" charset="0"/>
                <a:cs typeface="Arial" panose="020B0604020202020204" pitchFamily="34" charset="0"/>
              </a:defRPr>
            </a:lvl4pPr>
            <a:lvl5pPr marL="2194560" indent="0">
              <a:buNone/>
              <a:defRPr sz="1400">
                <a:latin typeface="Arial" panose="020B0604020202020204" pitchFamily="34" charset="0"/>
                <a:cs typeface="Arial" panose="020B0604020202020204" pitchFamily="34" charset="0"/>
              </a:defRPr>
            </a:lvl5pPr>
          </a:lstStyle>
          <a:p>
            <a:pPr lvl="0"/>
            <a:r>
              <a:rPr lang="en-US" dirty="0"/>
              <a:t>Click to insert image caption</a:t>
            </a:r>
          </a:p>
        </p:txBody>
      </p:sp>
      <p:sp>
        <p:nvSpPr>
          <p:cNvPr id="21" name="Text Placeholder 5">
            <a:extLst>
              <a:ext uri="{FF2B5EF4-FFF2-40B4-BE49-F238E27FC236}">
                <a16:creationId xmlns="" xmlns:a16="http://schemas.microsoft.com/office/drawing/2014/main" id="{8FDD81E0-346D-A544-A838-A6991588AE4C}"/>
              </a:ext>
            </a:extLst>
          </p:cNvPr>
          <p:cNvSpPr>
            <a:spLocks noGrp="1"/>
          </p:cNvSpPr>
          <p:nvPr>
            <p:ph type="body" sz="quarter" idx="19" hasCustomPrompt="1"/>
          </p:nvPr>
        </p:nvSpPr>
        <p:spPr>
          <a:xfrm>
            <a:off x="4303395" y="6949440"/>
            <a:ext cx="3051810" cy="822960"/>
          </a:xfrm>
          <a:prstGeom prst="rect">
            <a:avLst/>
          </a:prstGeom>
          <a:gradFill>
            <a:gsLst>
              <a:gs pos="0">
                <a:srgbClr val="000000">
                  <a:alpha val="0"/>
                </a:srgbClr>
              </a:gs>
              <a:gs pos="100000">
                <a:srgbClr val="000000"/>
              </a:gs>
            </a:gsLst>
            <a:lin ang="5400000" scaled="0"/>
          </a:gradFill>
        </p:spPr>
        <p:txBody>
          <a:bodyPr lIns="182880" tIns="182880" rIns="182880" bIns="182880" anchor="b" anchorCtr="0"/>
          <a:lstStyle>
            <a:lvl1pPr marL="0" indent="0">
              <a:buNone/>
              <a:defRPr sz="1500" b="1">
                <a:solidFill>
                  <a:schemeClr val="bg1"/>
                </a:solidFill>
                <a:latin typeface="Arial" panose="020B0604020202020204" pitchFamily="34" charset="0"/>
                <a:cs typeface="Arial" panose="020B0604020202020204" pitchFamily="34" charset="0"/>
              </a:defRPr>
            </a:lvl1pPr>
            <a:lvl2pPr marL="548640" indent="0">
              <a:buNone/>
              <a:defRPr sz="1400">
                <a:latin typeface="Arial" panose="020B0604020202020204" pitchFamily="34" charset="0"/>
                <a:cs typeface="Arial" panose="020B0604020202020204" pitchFamily="34" charset="0"/>
              </a:defRPr>
            </a:lvl2pPr>
            <a:lvl3pPr marL="1097280" indent="0">
              <a:buNone/>
              <a:defRPr sz="1400">
                <a:latin typeface="Arial" panose="020B0604020202020204" pitchFamily="34" charset="0"/>
                <a:cs typeface="Arial" panose="020B0604020202020204" pitchFamily="34" charset="0"/>
              </a:defRPr>
            </a:lvl3pPr>
            <a:lvl4pPr marL="1645920" indent="0">
              <a:buNone/>
              <a:defRPr sz="1400">
                <a:latin typeface="Arial" panose="020B0604020202020204" pitchFamily="34" charset="0"/>
                <a:cs typeface="Arial" panose="020B0604020202020204" pitchFamily="34" charset="0"/>
              </a:defRPr>
            </a:lvl4pPr>
            <a:lvl5pPr marL="2194560" indent="0">
              <a:buNone/>
              <a:defRPr sz="1400">
                <a:latin typeface="Arial" panose="020B0604020202020204" pitchFamily="34" charset="0"/>
                <a:cs typeface="Arial" panose="020B0604020202020204" pitchFamily="34" charset="0"/>
              </a:defRPr>
            </a:lvl5pPr>
          </a:lstStyle>
          <a:p>
            <a:pPr lvl="0"/>
            <a:r>
              <a:rPr lang="en-US" dirty="0"/>
              <a:t>Click to insert image caption</a:t>
            </a:r>
          </a:p>
        </p:txBody>
      </p:sp>
      <p:sp>
        <p:nvSpPr>
          <p:cNvPr id="22" name="Text Placeholder 5">
            <a:extLst>
              <a:ext uri="{FF2B5EF4-FFF2-40B4-BE49-F238E27FC236}">
                <a16:creationId xmlns="" xmlns:a16="http://schemas.microsoft.com/office/drawing/2014/main" id="{CDB91CB5-0E93-FA44-9508-60493542C74C}"/>
              </a:ext>
            </a:extLst>
          </p:cNvPr>
          <p:cNvSpPr>
            <a:spLocks noGrp="1"/>
          </p:cNvSpPr>
          <p:nvPr>
            <p:ph type="body" sz="quarter" idx="20" hasCustomPrompt="1"/>
          </p:nvPr>
        </p:nvSpPr>
        <p:spPr>
          <a:xfrm>
            <a:off x="7578090" y="3959352"/>
            <a:ext cx="3051810" cy="822960"/>
          </a:xfrm>
          <a:prstGeom prst="rect">
            <a:avLst/>
          </a:prstGeom>
          <a:gradFill>
            <a:gsLst>
              <a:gs pos="0">
                <a:srgbClr val="000000">
                  <a:alpha val="0"/>
                </a:srgbClr>
              </a:gs>
              <a:gs pos="100000">
                <a:srgbClr val="000000"/>
              </a:gs>
            </a:gsLst>
            <a:lin ang="5400000" scaled="0"/>
          </a:gradFill>
        </p:spPr>
        <p:txBody>
          <a:bodyPr lIns="182880" tIns="182880" rIns="182880" bIns="182880" anchor="b" anchorCtr="0"/>
          <a:lstStyle>
            <a:lvl1pPr marL="0" indent="0">
              <a:buNone/>
              <a:defRPr sz="1500" b="1">
                <a:solidFill>
                  <a:schemeClr val="bg1"/>
                </a:solidFill>
                <a:latin typeface="Arial" panose="020B0604020202020204" pitchFamily="34" charset="0"/>
                <a:cs typeface="Arial" panose="020B0604020202020204" pitchFamily="34" charset="0"/>
              </a:defRPr>
            </a:lvl1pPr>
            <a:lvl2pPr marL="548640" indent="0">
              <a:buNone/>
              <a:defRPr sz="1400">
                <a:latin typeface="Arial" panose="020B0604020202020204" pitchFamily="34" charset="0"/>
                <a:cs typeface="Arial" panose="020B0604020202020204" pitchFamily="34" charset="0"/>
              </a:defRPr>
            </a:lvl2pPr>
            <a:lvl3pPr marL="1097280" indent="0">
              <a:buNone/>
              <a:defRPr sz="1400">
                <a:latin typeface="Arial" panose="020B0604020202020204" pitchFamily="34" charset="0"/>
                <a:cs typeface="Arial" panose="020B0604020202020204" pitchFamily="34" charset="0"/>
              </a:defRPr>
            </a:lvl3pPr>
            <a:lvl4pPr marL="1645920" indent="0">
              <a:buNone/>
              <a:defRPr sz="1400">
                <a:latin typeface="Arial" panose="020B0604020202020204" pitchFamily="34" charset="0"/>
                <a:cs typeface="Arial" panose="020B0604020202020204" pitchFamily="34" charset="0"/>
              </a:defRPr>
            </a:lvl4pPr>
            <a:lvl5pPr marL="2194560" indent="0">
              <a:buNone/>
              <a:defRPr sz="1400">
                <a:latin typeface="Arial" panose="020B0604020202020204" pitchFamily="34" charset="0"/>
                <a:cs typeface="Arial" panose="020B0604020202020204" pitchFamily="34" charset="0"/>
              </a:defRPr>
            </a:lvl5pPr>
          </a:lstStyle>
          <a:p>
            <a:pPr lvl="0"/>
            <a:r>
              <a:rPr lang="en-US" dirty="0"/>
              <a:t>Click to insert image caption</a:t>
            </a:r>
          </a:p>
        </p:txBody>
      </p:sp>
      <p:sp>
        <p:nvSpPr>
          <p:cNvPr id="23" name="Text Placeholder 5">
            <a:extLst>
              <a:ext uri="{FF2B5EF4-FFF2-40B4-BE49-F238E27FC236}">
                <a16:creationId xmlns="" xmlns:a16="http://schemas.microsoft.com/office/drawing/2014/main" id="{92F736B8-F799-F047-BE4E-297E64A7549C}"/>
              </a:ext>
            </a:extLst>
          </p:cNvPr>
          <p:cNvSpPr>
            <a:spLocks noGrp="1"/>
          </p:cNvSpPr>
          <p:nvPr>
            <p:ph type="body" sz="quarter" idx="21" hasCustomPrompt="1"/>
          </p:nvPr>
        </p:nvSpPr>
        <p:spPr>
          <a:xfrm>
            <a:off x="7578090" y="6949440"/>
            <a:ext cx="3051810" cy="822960"/>
          </a:xfrm>
          <a:prstGeom prst="rect">
            <a:avLst/>
          </a:prstGeom>
          <a:gradFill>
            <a:gsLst>
              <a:gs pos="0">
                <a:srgbClr val="000000">
                  <a:alpha val="0"/>
                </a:srgbClr>
              </a:gs>
              <a:gs pos="100000">
                <a:srgbClr val="000000"/>
              </a:gs>
            </a:gsLst>
            <a:lin ang="5400000" scaled="0"/>
          </a:gradFill>
        </p:spPr>
        <p:txBody>
          <a:bodyPr lIns="182880" tIns="182880" rIns="182880" bIns="182880" anchor="b" anchorCtr="0"/>
          <a:lstStyle>
            <a:lvl1pPr marL="0" indent="0">
              <a:buNone/>
              <a:defRPr sz="1500" b="1">
                <a:solidFill>
                  <a:schemeClr val="bg1"/>
                </a:solidFill>
                <a:latin typeface="Arial" panose="020B0604020202020204" pitchFamily="34" charset="0"/>
                <a:cs typeface="Arial" panose="020B0604020202020204" pitchFamily="34" charset="0"/>
              </a:defRPr>
            </a:lvl1pPr>
            <a:lvl2pPr marL="548640" indent="0">
              <a:buNone/>
              <a:defRPr sz="1400">
                <a:latin typeface="Arial" panose="020B0604020202020204" pitchFamily="34" charset="0"/>
                <a:cs typeface="Arial" panose="020B0604020202020204" pitchFamily="34" charset="0"/>
              </a:defRPr>
            </a:lvl2pPr>
            <a:lvl3pPr marL="1097280" indent="0">
              <a:buNone/>
              <a:defRPr sz="1400">
                <a:latin typeface="Arial" panose="020B0604020202020204" pitchFamily="34" charset="0"/>
                <a:cs typeface="Arial" panose="020B0604020202020204" pitchFamily="34" charset="0"/>
              </a:defRPr>
            </a:lvl3pPr>
            <a:lvl4pPr marL="1645920" indent="0">
              <a:buNone/>
              <a:defRPr sz="1400">
                <a:latin typeface="Arial" panose="020B0604020202020204" pitchFamily="34" charset="0"/>
                <a:cs typeface="Arial" panose="020B0604020202020204" pitchFamily="34" charset="0"/>
              </a:defRPr>
            </a:lvl4pPr>
            <a:lvl5pPr marL="2194560" indent="0">
              <a:buNone/>
              <a:defRPr sz="1400">
                <a:latin typeface="Arial" panose="020B0604020202020204" pitchFamily="34" charset="0"/>
                <a:cs typeface="Arial" panose="020B0604020202020204" pitchFamily="34" charset="0"/>
              </a:defRPr>
            </a:lvl5pPr>
          </a:lstStyle>
          <a:p>
            <a:pPr lvl="0"/>
            <a:r>
              <a:rPr lang="en-US" dirty="0"/>
              <a:t>Click to insert image caption</a:t>
            </a:r>
          </a:p>
        </p:txBody>
      </p:sp>
      <p:sp>
        <p:nvSpPr>
          <p:cNvPr id="24" name="Slide Number Placeholder 3">
            <a:extLst>
              <a:ext uri="{FF2B5EF4-FFF2-40B4-BE49-F238E27FC236}">
                <a16:creationId xmlns="" xmlns:a16="http://schemas.microsoft.com/office/drawing/2014/main" id="{183198DF-9C78-DD40-9CE1-2BC11B888821}"/>
              </a:ext>
            </a:extLst>
          </p:cNvPr>
          <p:cNvSpPr>
            <a:spLocks noGrp="1"/>
          </p:cNvSpPr>
          <p:nvPr>
            <p:ph type="sldNum" sz="quarter" idx="22"/>
          </p:nvPr>
        </p:nvSpPr>
        <p:spPr>
          <a:xfrm>
            <a:off x="10495723" y="7772400"/>
            <a:ext cx="339917" cy="457200"/>
          </a:xfrm>
          <a:prstGeom prst="rect">
            <a:avLst/>
          </a:prstGeom>
        </p:spPr>
        <p:txBody>
          <a:bodyPr lIns="0" tIns="0" rIns="0" bIns="0" anchor="ctr" anchorCtr="0"/>
          <a:lstStyle>
            <a:lvl1pPr algn="r">
              <a:defRPr sz="1200">
                <a:solidFill>
                  <a:srgbClr val="B3B3B3"/>
                </a:solidFill>
                <a:latin typeface="Arial" panose="020B0604020202020204" pitchFamily="34" charset="0"/>
                <a:cs typeface="Arial" panose="020B0604020202020204" pitchFamily="34" charset="0"/>
              </a:defRPr>
            </a:lvl1pPr>
          </a:lstStyle>
          <a:p>
            <a:fld id="{FE7A4BB3-E848-5A44-82DF-322201952CD8}" type="slidenum">
              <a:rPr lang="en-US" smtClean="0"/>
              <a:pPr/>
              <a:t>‹#›</a:t>
            </a:fld>
            <a:endParaRPr lang="en-US" dirty="0"/>
          </a:p>
        </p:txBody>
      </p:sp>
      <p:sp>
        <p:nvSpPr>
          <p:cNvPr id="28" name="Date Placeholder 1">
            <a:extLst>
              <a:ext uri="{FF2B5EF4-FFF2-40B4-BE49-F238E27FC236}">
                <a16:creationId xmlns="" xmlns:a16="http://schemas.microsoft.com/office/drawing/2014/main" id="{68F188F7-153E-49D5-8DFC-19025204703A}"/>
              </a:ext>
            </a:extLst>
          </p:cNvPr>
          <p:cNvSpPr>
            <a:spLocks noGrp="1"/>
          </p:cNvSpPr>
          <p:nvPr>
            <p:ph type="dt" sz="half" idx="2"/>
          </p:nvPr>
        </p:nvSpPr>
        <p:spPr>
          <a:xfrm>
            <a:off x="8027557" y="7795156"/>
            <a:ext cx="2331005" cy="434445"/>
          </a:xfrm>
          <a:prstGeom prst="rect">
            <a:avLst/>
          </a:prstGeom>
        </p:spPr>
        <p:txBody>
          <a:bodyPr vert="horz" lIns="91440" tIns="45720" rIns="91440" bIns="45720" rtlCol="0" anchor="ctr"/>
          <a:lstStyle>
            <a:lvl1pPr algn="r">
              <a:defRPr sz="1200">
                <a:solidFill>
                  <a:schemeClr val="tx1">
                    <a:tint val="75000"/>
                  </a:schemeClr>
                </a:solidFill>
              </a:defRPr>
            </a:lvl1pPr>
          </a:lstStyle>
          <a:p>
            <a:fld id="{9B7EE7B1-A6C1-4E39-8665-A73ED03F32E1}" type="datetimeFigureOut">
              <a:rPr lang="en-US" smtClean="0"/>
              <a:pPr/>
              <a:t>10/15/2018</a:t>
            </a:fld>
            <a:endParaRPr lang="en-US" dirty="0"/>
          </a:p>
        </p:txBody>
      </p:sp>
      <p:sp>
        <p:nvSpPr>
          <p:cNvPr id="29" name="Footer Placeholder 2">
            <a:extLst>
              <a:ext uri="{FF2B5EF4-FFF2-40B4-BE49-F238E27FC236}">
                <a16:creationId xmlns="" xmlns:a16="http://schemas.microsoft.com/office/drawing/2014/main" id="{578EF931-9BED-4D2C-8850-F588C3E36023}"/>
              </a:ext>
            </a:extLst>
          </p:cNvPr>
          <p:cNvSpPr>
            <a:spLocks noGrp="1"/>
          </p:cNvSpPr>
          <p:nvPr>
            <p:ph type="ftr" sz="quarter" idx="3"/>
          </p:nvPr>
        </p:nvSpPr>
        <p:spPr>
          <a:xfrm>
            <a:off x="696935" y="7772400"/>
            <a:ext cx="9005866" cy="4381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30" name="Title 1">
            <a:extLst>
              <a:ext uri="{FF2B5EF4-FFF2-40B4-BE49-F238E27FC236}">
                <a16:creationId xmlns="" xmlns:a16="http://schemas.microsoft.com/office/drawing/2014/main" id="{7B7AD090-7EA2-424E-A15B-B80A20326A1D}"/>
              </a:ext>
            </a:extLst>
          </p:cNvPr>
          <p:cNvSpPr>
            <a:spLocks noGrp="1"/>
          </p:cNvSpPr>
          <p:nvPr>
            <p:ph type="title" hasCustomPrompt="1"/>
          </p:nvPr>
        </p:nvSpPr>
        <p:spPr>
          <a:xfrm>
            <a:off x="2400300" y="270934"/>
            <a:ext cx="8229600" cy="1310979"/>
          </a:xfrm>
          <a:prstGeom prst="rect">
            <a:avLst/>
          </a:prstGeom>
        </p:spPr>
        <p:txBody>
          <a:bodyPr lIns="0" anchor="b"/>
          <a:lstStyle>
            <a:lvl1pPr>
              <a:defRPr lang="en-US" sz="3600" b="1" kern="1200" dirty="0">
                <a:solidFill>
                  <a:srgbClr val="C8722E"/>
                </a:solidFill>
                <a:latin typeface="Arial" panose="020B0604020202020204" pitchFamily="34" charset="0"/>
                <a:ea typeface="+mn-ea"/>
                <a:cs typeface="Arial" panose="020B0604020202020204" pitchFamily="34" charset="0"/>
              </a:defRPr>
            </a:lvl1pPr>
          </a:lstStyle>
          <a:p>
            <a:r>
              <a:rPr lang="en-US" dirty="0"/>
              <a:t>Click to edit slide title</a:t>
            </a:r>
          </a:p>
        </p:txBody>
      </p:sp>
    </p:spTree>
    <p:extLst>
      <p:ext uri="{BB962C8B-B14F-4D97-AF65-F5344CB8AC3E}">
        <p14:creationId xmlns:p14="http://schemas.microsoft.com/office/powerpoint/2010/main" val="482923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a:extLst>
              <a:ext uri="{FF2B5EF4-FFF2-40B4-BE49-F238E27FC236}">
                <a16:creationId xmlns="" xmlns:a16="http://schemas.microsoft.com/office/drawing/2014/main" id="{0D96EEDE-6486-774B-B0E3-751BBA42CE35}"/>
              </a:ext>
            </a:extLst>
          </p:cNvPr>
          <p:cNvSpPr/>
          <p:nvPr userDrawn="1"/>
        </p:nvSpPr>
        <p:spPr>
          <a:xfrm>
            <a:off x="3771900" y="0"/>
            <a:ext cx="7200900" cy="822960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p>
        </p:txBody>
      </p:sp>
      <p:sp>
        <p:nvSpPr>
          <p:cNvPr id="4" name="Slide Number Placeholder 3"/>
          <p:cNvSpPr>
            <a:spLocks noGrp="1"/>
          </p:cNvSpPr>
          <p:nvPr>
            <p:ph type="sldNum" sz="quarter" idx="12"/>
          </p:nvPr>
        </p:nvSpPr>
        <p:spPr>
          <a:xfrm>
            <a:off x="10495723" y="7772400"/>
            <a:ext cx="339917" cy="457200"/>
          </a:xfrm>
          <a:prstGeom prst="rect">
            <a:avLst/>
          </a:prstGeom>
        </p:spPr>
        <p:txBody>
          <a:bodyPr lIns="0" tIns="0" rIns="0" bIns="0" anchor="ctr" anchorCtr="0"/>
          <a:lstStyle>
            <a:lvl1pPr algn="r">
              <a:defRPr sz="1200">
                <a:solidFill>
                  <a:srgbClr val="B3B3B3"/>
                </a:solidFill>
                <a:latin typeface="Arial" panose="020B0604020202020204" pitchFamily="34" charset="0"/>
                <a:cs typeface="Arial" panose="020B0604020202020204" pitchFamily="34" charset="0"/>
              </a:defRPr>
            </a:lvl1pPr>
          </a:lstStyle>
          <a:p>
            <a:fld id="{FE7A4BB3-E848-5A44-82DF-322201952CD8}" type="slidenum">
              <a:rPr lang="en-US" smtClean="0"/>
              <a:pPr/>
              <a:t>‹#›</a:t>
            </a:fld>
            <a:endParaRPr lang="en-US" dirty="0"/>
          </a:p>
        </p:txBody>
      </p:sp>
      <p:sp>
        <p:nvSpPr>
          <p:cNvPr id="6" name="Date Placeholder 1">
            <a:extLst>
              <a:ext uri="{FF2B5EF4-FFF2-40B4-BE49-F238E27FC236}">
                <a16:creationId xmlns="" xmlns:a16="http://schemas.microsoft.com/office/drawing/2014/main" id="{8F28E1ED-1888-403E-AAF0-8053EF9DF5EA}"/>
              </a:ext>
            </a:extLst>
          </p:cNvPr>
          <p:cNvSpPr>
            <a:spLocks noGrp="1"/>
          </p:cNvSpPr>
          <p:nvPr>
            <p:ph type="dt" sz="half" idx="2"/>
          </p:nvPr>
        </p:nvSpPr>
        <p:spPr>
          <a:xfrm>
            <a:off x="8027557" y="7795156"/>
            <a:ext cx="2331005" cy="434445"/>
          </a:xfrm>
          <a:prstGeom prst="rect">
            <a:avLst/>
          </a:prstGeom>
        </p:spPr>
        <p:txBody>
          <a:bodyPr vert="horz" lIns="91440" tIns="45720" rIns="91440" bIns="45720" rtlCol="0" anchor="ctr"/>
          <a:lstStyle>
            <a:lvl1pPr algn="r">
              <a:defRPr sz="1200">
                <a:solidFill>
                  <a:schemeClr val="tx1">
                    <a:tint val="75000"/>
                  </a:schemeClr>
                </a:solidFill>
              </a:defRPr>
            </a:lvl1pPr>
          </a:lstStyle>
          <a:p>
            <a:fld id="{9B7EE7B1-A6C1-4E39-8665-A73ED03F32E1}" type="datetimeFigureOut">
              <a:rPr lang="en-US" smtClean="0"/>
              <a:pPr/>
              <a:t>10/15/2018</a:t>
            </a:fld>
            <a:endParaRPr lang="en-US" dirty="0"/>
          </a:p>
        </p:txBody>
      </p:sp>
      <p:sp>
        <p:nvSpPr>
          <p:cNvPr id="7" name="Footer Placeholder 2">
            <a:extLst>
              <a:ext uri="{FF2B5EF4-FFF2-40B4-BE49-F238E27FC236}">
                <a16:creationId xmlns="" xmlns:a16="http://schemas.microsoft.com/office/drawing/2014/main" id="{227E8059-8EC0-42A2-8A9E-251427CDC055}"/>
              </a:ext>
            </a:extLst>
          </p:cNvPr>
          <p:cNvSpPr>
            <a:spLocks noGrp="1"/>
          </p:cNvSpPr>
          <p:nvPr>
            <p:ph type="ftr" sz="quarter" idx="3"/>
          </p:nvPr>
        </p:nvSpPr>
        <p:spPr>
          <a:xfrm>
            <a:off x="696935" y="7772400"/>
            <a:ext cx="9005866" cy="4381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2269145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Thank You / Conclusion">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10495723" y="7772400"/>
            <a:ext cx="339917" cy="457200"/>
          </a:xfrm>
          <a:prstGeom prst="rect">
            <a:avLst/>
          </a:prstGeom>
        </p:spPr>
        <p:txBody>
          <a:bodyPr lIns="0" tIns="0" rIns="0" bIns="0" anchor="ctr" anchorCtr="0"/>
          <a:lstStyle>
            <a:lvl1pPr algn="r">
              <a:defRPr sz="1200">
                <a:solidFill>
                  <a:schemeClr val="bg1"/>
                </a:solidFill>
                <a:latin typeface="Arial" panose="020B0604020202020204" pitchFamily="34" charset="0"/>
                <a:cs typeface="Arial" panose="020B0604020202020204" pitchFamily="34" charset="0"/>
              </a:defRPr>
            </a:lvl1pPr>
          </a:lstStyle>
          <a:p>
            <a:fld id="{FE7A4BB3-E848-5A44-82DF-322201952CD8}" type="slidenum">
              <a:rPr lang="en-US" smtClean="0"/>
              <a:pPr/>
              <a:t>‹#›</a:t>
            </a:fld>
            <a:endParaRPr lang="en-US" dirty="0"/>
          </a:p>
        </p:txBody>
      </p:sp>
      <p:sp>
        <p:nvSpPr>
          <p:cNvPr id="6" name="TextBox 5">
            <a:extLst>
              <a:ext uri="{FF2B5EF4-FFF2-40B4-BE49-F238E27FC236}">
                <a16:creationId xmlns="" xmlns:a16="http://schemas.microsoft.com/office/drawing/2014/main" id="{D366D1A4-6DD7-B54C-AB7B-63074374BB93}"/>
              </a:ext>
            </a:extLst>
          </p:cNvPr>
          <p:cNvSpPr txBox="1"/>
          <p:nvPr userDrawn="1"/>
        </p:nvSpPr>
        <p:spPr>
          <a:xfrm>
            <a:off x="1028700" y="2057400"/>
            <a:ext cx="3429000" cy="5486400"/>
          </a:xfrm>
          <a:prstGeom prst="rect">
            <a:avLst/>
          </a:prstGeom>
          <a:noFill/>
        </p:spPr>
        <p:txBody>
          <a:bodyPr wrap="square" lIns="0" tIns="0" rIns="0" bIns="0" rtlCol="0" anchor="ctr" anchorCtr="0">
            <a:noAutofit/>
          </a:bodyPr>
          <a:lstStyle/>
          <a:p>
            <a:pPr>
              <a:lnSpc>
                <a:spcPct val="90000"/>
              </a:lnSpc>
            </a:pPr>
            <a:r>
              <a:rPr lang="en-US" sz="4800" b="1" dirty="0">
                <a:solidFill>
                  <a:srgbClr val="C8722E"/>
                </a:solidFill>
                <a:latin typeface="Arial" panose="020B0604020202020204" pitchFamily="34" charset="0"/>
                <a:cs typeface="Arial" panose="020B0604020202020204" pitchFamily="34" charset="0"/>
              </a:rPr>
              <a:t>Thank you</a:t>
            </a:r>
          </a:p>
        </p:txBody>
      </p:sp>
      <p:sp>
        <p:nvSpPr>
          <p:cNvPr id="9" name="Footer Placeholder 2">
            <a:extLst>
              <a:ext uri="{FF2B5EF4-FFF2-40B4-BE49-F238E27FC236}">
                <a16:creationId xmlns="" xmlns:a16="http://schemas.microsoft.com/office/drawing/2014/main" id="{B62A8373-42F9-431F-865E-129CCA0046BE}"/>
              </a:ext>
            </a:extLst>
          </p:cNvPr>
          <p:cNvSpPr>
            <a:spLocks noGrp="1"/>
          </p:cNvSpPr>
          <p:nvPr>
            <p:ph type="ftr" sz="quarter" idx="3"/>
          </p:nvPr>
        </p:nvSpPr>
        <p:spPr>
          <a:xfrm>
            <a:off x="696935" y="7772400"/>
            <a:ext cx="4103666" cy="4381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3241765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2729221F-20F2-144C-A638-0A6C756C26C9}"/>
              </a:ext>
            </a:extLst>
          </p:cNvPr>
          <p:cNvSpPr/>
          <p:nvPr userDrawn="1"/>
        </p:nvSpPr>
        <p:spPr>
          <a:xfrm>
            <a:off x="685800" y="0"/>
            <a:ext cx="4114800" cy="822960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dirty="0"/>
          </a:p>
        </p:txBody>
      </p:sp>
      <p:pic>
        <p:nvPicPr>
          <p:cNvPr id="6" name="Picture 5">
            <a:extLst>
              <a:ext uri="{FF2B5EF4-FFF2-40B4-BE49-F238E27FC236}">
                <a16:creationId xmlns="" xmlns:a16="http://schemas.microsoft.com/office/drawing/2014/main" id="{7588D28A-E737-5049-8A98-3AC3A6EA2CDB}"/>
              </a:ext>
            </a:extLst>
          </p:cNvPr>
          <p:cNvPicPr>
            <a:picLocks noChangeAspect="1"/>
          </p:cNvPicPr>
          <p:nvPr userDrawn="1"/>
        </p:nvPicPr>
        <p:blipFill>
          <a:blip r:embed="rId12"/>
          <a:stretch>
            <a:fillRect/>
          </a:stretch>
        </p:blipFill>
        <p:spPr>
          <a:xfrm>
            <a:off x="1028700" y="237744"/>
            <a:ext cx="960120" cy="1249224"/>
          </a:xfrm>
          <a:prstGeom prst="rect">
            <a:avLst/>
          </a:prstGeom>
        </p:spPr>
      </p:pic>
      <p:sp>
        <p:nvSpPr>
          <p:cNvPr id="3" name="Footer Placeholder 2">
            <a:extLst>
              <a:ext uri="{FF2B5EF4-FFF2-40B4-BE49-F238E27FC236}">
                <a16:creationId xmlns="" xmlns:a16="http://schemas.microsoft.com/office/drawing/2014/main" id="{5EEAA279-64AD-4C24-987C-D056E5350C46}"/>
              </a:ext>
            </a:extLst>
          </p:cNvPr>
          <p:cNvSpPr>
            <a:spLocks noGrp="1"/>
          </p:cNvSpPr>
          <p:nvPr>
            <p:ph type="ftr" sz="quarter" idx="3"/>
          </p:nvPr>
        </p:nvSpPr>
        <p:spPr>
          <a:xfrm>
            <a:off x="891778" y="7627938"/>
            <a:ext cx="3702844" cy="4381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647107024"/>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1097280" rtl="0" eaLnBrk="1" latinLnBrk="0" hangingPunct="1">
        <a:lnSpc>
          <a:spcPct val="90000"/>
        </a:lnSpc>
        <a:spcBef>
          <a:spcPct val="0"/>
        </a:spcBef>
        <a:buNone/>
        <a:defRPr sz="5280" kern="1200">
          <a:solidFill>
            <a:schemeClr val="tx1"/>
          </a:solidFill>
          <a:latin typeface="+mj-lt"/>
          <a:ea typeface="+mj-ea"/>
          <a:cs typeface="+mj-cs"/>
        </a:defRPr>
      </a:lvl1pPr>
    </p:titleStyle>
    <p:bodyStyle>
      <a:lvl1pPr marL="274320" indent="-274320" algn="l" defTabSz="1097280" rtl="0" eaLnBrk="1" latinLnBrk="0" hangingPunct="1">
        <a:lnSpc>
          <a:spcPct val="90000"/>
        </a:lnSpc>
        <a:spcBef>
          <a:spcPts val="1200"/>
        </a:spcBef>
        <a:buFont typeface="Arial" panose="020B0604020202020204" pitchFamily="34" charset="0"/>
        <a:buChar char="•"/>
        <a:defRPr sz="3360" kern="1200">
          <a:solidFill>
            <a:schemeClr val="tx1"/>
          </a:solidFill>
          <a:latin typeface="+mn-lt"/>
          <a:ea typeface="+mn-ea"/>
          <a:cs typeface="+mn-cs"/>
        </a:defRPr>
      </a:lvl1pPr>
      <a:lvl2pPr marL="822960" indent="-274320" algn="l" defTabSz="1097280" rtl="0" eaLnBrk="1" latinLnBrk="0" hangingPunct="1">
        <a:lnSpc>
          <a:spcPct val="90000"/>
        </a:lnSpc>
        <a:spcBef>
          <a:spcPts val="600"/>
        </a:spcBef>
        <a:buFont typeface="Arial" panose="020B0604020202020204" pitchFamily="34" charset="0"/>
        <a:buChar char="•"/>
        <a:defRPr sz="2880" kern="1200">
          <a:solidFill>
            <a:schemeClr val="tx1"/>
          </a:solidFill>
          <a:latin typeface="+mn-lt"/>
          <a:ea typeface="+mn-ea"/>
          <a:cs typeface="+mn-cs"/>
        </a:defRPr>
      </a:lvl2pPr>
      <a:lvl3pPr marL="1371600" indent="-274320" algn="l" defTabSz="1097280" rtl="0" eaLnBrk="1" latinLnBrk="0" hangingPunct="1">
        <a:lnSpc>
          <a:spcPct val="90000"/>
        </a:lnSpc>
        <a:spcBef>
          <a:spcPts val="600"/>
        </a:spcBef>
        <a:buFont typeface="Arial" panose="020B0604020202020204" pitchFamily="34" charset="0"/>
        <a:buChar char="•"/>
        <a:defRPr sz="2400" kern="1200">
          <a:solidFill>
            <a:schemeClr val="tx1"/>
          </a:solidFill>
          <a:latin typeface="+mn-lt"/>
          <a:ea typeface="+mn-ea"/>
          <a:cs typeface="+mn-cs"/>
        </a:defRPr>
      </a:lvl3pPr>
      <a:lvl4pPr marL="19202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4pPr>
      <a:lvl5pPr marL="246888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p:bodyStyle>
    <p:otherStyle>
      <a:defPPr>
        <a:defRPr lang="en-US"/>
      </a:defPPr>
      <a:lvl1pPr marL="0" algn="l" defTabSz="1097280" rtl="0" eaLnBrk="1" latinLnBrk="0" hangingPunct="1">
        <a:defRPr sz="2160" kern="1200">
          <a:solidFill>
            <a:schemeClr val="tx1"/>
          </a:solidFill>
          <a:latin typeface="+mn-lt"/>
          <a:ea typeface="+mn-ea"/>
          <a:cs typeface="+mn-cs"/>
        </a:defRPr>
      </a:lvl1pPr>
      <a:lvl2pPr marL="548640" algn="l" defTabSz="1097280" rtl="0" eaLnBrk="1" latinLnBrk="0" hangingPunct="1">
        <a:defRPr sz="2160" kern="1200">
          <a:solidFill>
            <a:schemeClr val="tx1"/>
          </a:solidFill>
          <a:latin typeface="+mn-lt"/>
          <a:ea typeface="+mn-ea"/>
          <a:cs typeface="+mn-cs"/>
        </a:defRPr>
      </a:lvl2pPr>
      <a:lvl3pPr marL="1097280" algn="l" defTabSz="1097280" rtl="0" eaLnBrk="1" latinLnBrk="0" hangingPunct="1">
        <a:defRPr sz="2160" kern="1200">
          <a:solidFill>
            <a:schemeClr val="tx1"/>
          </a:solidFill>
          <a:latin typeface="+mn-lt"/>
          <a:ea typeface="+mn-ea"/>
          <a:cs typeface="+mn-cs"/>
        </a:defRPr>
      </a:lvl3pPr>
      <a:lvl4pPr marL="1645920" algn="l" defTabSz="1097280" rtl="0" eaLnBrk="1" latinLnBrk="0" hangingPunct="1">
        <a:defRPr sz="2160" kern="1200">
          <a:solidFill>
            <a:schemeClr val="tx1"/>
          </a:solidFill>
          <a:latin typeface="+mn-lt"/>
          <a:ea typeface="+mn-ea"/>
          <a:cs typeface="+mn-cs"/>
        </a:defRPr>
      </a:lvl4pPr>
      <a:lvl5pPr marL="2194560" algn="l" defTabSz="1097280" rtl="0" eaLnBrk="1" latinLnBrk="0" hangingPunct="1">
        <a:defRPr sz="2160" kern="1200">
          <a:solidFill>
            <a:schemeClr val="tx1"/>
          </a:solidFill>
          <a:latin typeface="+mn-lt"/>
          <a:ea typeface="+mn-ea"/>
          <a:cs typeface="+mn-cs"/>
        </a:defRPr>
      </a:lvl5pPr>
      <a:lvl6pPr marL="2743200" algn="l" defTabSz="1097280" rtl="0" eaLnBrk="1" latinLnBrk="0" hangingPunct="1">
        <a:defRPr sz="2160" kern="1200">
          <a:solidFill>
            <a:schemeClr val="tx1"/>
          </a:solidFill>
          <a:latin typeface="+mn-lt"/>
          <a:ea typeface="+mn-ea"/>
          <a:cs typeface="+mn-cs"/>
        </a:defRPr>
      </a:lvl6pPr>
      <a:lvl7pPr marL="3291840" algn="l" defTabSz="1097280" rtl="0" eaLnBrk="1" latinLnBrk="0" hangingPunct="1">
        <a:defRPr sz="2160" kern="1200">
          <a:solidFill>
            <a:schemeClr val="tx1"/>
          </a:solidFill>
          <a:latin typeface="+mn-lt"/>
          <a:ea typeface="+mn-ea"/>
          <a:cs typeface="+mn-cs"/>
        </a:defRPr>
      </a:lvl7pPr>
      <a:lvl8pPr marL="3840480" algn="l" defTabSz="1097280" rtl="0" eaLnBrk="1" latinLnBrk="0" hangingPunct="1">
        <a:defRPr sz="2160" kern="1200">
          <a:solidFill>
            <a:schemeClr val="tx1"/>
          </a:solidFill>
          <a:latin typeface="+mn-lt"/>
          <a:ea typeface="+mn-ea"/>
          <a:cs typeface="+mn-cs"/>
        </a:defRPr>
      </a:lvl8pPr>
      <a:lvl9pPr marL="4389120" algn="l" defTabSz="1097280" rtl="0" eaLnBrk="1" latinLnBrk="0" hangingPunct="1">
        <a:defRPr sz="21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30EE0BE7-99BF-4161-B088-8724880AAC66}"/>
              </a:ext>
            </a:extLst>
          </p:cNvPr>
          <p:cNvSpPr>
            <a:spLocks noGrp="1"/>
          </p:cNvSpPr>
          <p:nvPr>
            <p:ph type="ctrTitle"/>
          </p:nvPr>
        </p:nvSpPr>
        <p:spPr>
          <a:xfrm>
            <a:off x="1028700" y="3504606"/>
            <a:ext cx="3429000" cy="1828800"/>
          </a:xfrm>
        </p:spPr>
        <p:txBody>
          <a:bodyPr/>
          <a:lstStyle/>
          <a:p>
            <a:r>
              <a:rPr lang="en-US" sz="4000" dirty="0"/>
              <a:t>Evaluating Safeguards </a:t>
            </a:r>
            <a:br>
              <a:rPr lang="en-US" sz="4000" dirty="0"/>
            </a:br>
            <a:r>
              <a:rPr lang="en-US" sz="4000" dirty="0"/>
              <a:t>Use Cases for Distributed Ledger Technology</a:t>
            </a:r>
          </a:p>
        </p:txBody>
      </p:sp>
      <p:sp>
        <p:nvSpPr>
          <p:cNvPr id="6" name="Text Placeholder 5">
            <a:extLst>
              <a:ext uri="{FF2B5EF4-FFF2-40B4-BE49-F238E27FC236}">
                <a16:creationId xmlns="" xmlns:a16="http://schemas.microsoft.com/office/drawing/2014/main" id="{E6AF8584-F7D3-43CB-B2DB-D1799F283016}"/>
              </a:ext>
            </a:extLst>
          </p:cNvPr>
          <p:cNvSpPr>
            <a:spLocks noGrp="1"/>
          </p:cNvSpPr>
          <p:nvPr>
            <p:ph type="body" sz="quarter" idx="10"/>
          </p:nvPr>
        </p:nvSpPr>
        <p:spPr/>
        <p:txBody>
          <a:bodyPr/>
          <a:lstStyle/>
          <a:p>
            <a:r>
              <a:rPr lang="en-US" dirty="0" smtClean="0"/>
              <a:t>Sarah Frazar</a:t>
            </a:r>
            <a:endParaRPr lang="en-US" dirty="0"/>
          </a:p>
        </p:txBody>
      </p:sp>
      <p:sp>
        <p:nvSpPr>
          <p:cNvPr id="10" name="Text Placeholder 9">
            <a:extLst>
              <a:ext uri="{FF2B5EF4-FFF2-40B4-BE49-F238E27FC236}">
                <a16:creationId xmlns="" xmlns:a16="http://schemas.microsoft.com/office/drawing/2014/main" id="{B3C12910-3A9C-4FFC-A950-52D0A31734CF}"/>
              </a:ext>
            </a:extLst>
          </p:cNvPr>
          <p:cNvSpPr>
            <a:spLocks noGrp="1"/>
          </p:cNvSpPr>
          <p:nvPr>
            <p:ph type="body" sz="quarter" idx="11"/>
          </p:nvPr>
        </p:nvSpPr>
        <p:spPr/>
        <p:txBody>
          <a:bodyPr/>
          <a:lstStyle/>
          <a:p>
            <a:r>
              <a:rPr lang="en-US" dirty="0" smtClean="0"/>
              <a:t>National Security Specialist</a:t>
            </a:r>
            <a:endParaRPr lang="en-US" dirty="0"/>
          </a:p>
        </p:txBody>
      </p:sp>
      <p:sp>
        <p:nvSpPr>
          <p:cNvPr id="2" name="Rectangle 1"/>
          <p:cNvSpPr/>
          <p:nvPr/>
        </p:nvSpPr>
        <p:spPr>
          <a:xfrm>
            <a:off x="3209114" y="7822026"/>
            <a:ext cx="1428596" cy="276999"/>
          </a:xfrm>
          <a:prstGeom prst="rect">
            <a:avLst/>
          </a:prstGeom>
        </p:spPr>
        <p:txBody>
          <a:bodyPr wrap="none">
            <a:spAutoFit/>
          </a:bodyPr>
          <a:lstStyle/>
          <a:p>
            <a:r>
              <a:rPr lang="en-US" sz="1200" dirty="0">
                <a:solidFill>
                  <a:srgbClr val="191C1F"/>
                </a:solidFill>
                <a:latin typeface="Arial" panose="020B0604020202020204" pitchFamily="34" charset="0"/>
                <a:ea typeface="Calibri" panose="020F0502020204030204" pitchFamily="34" charset="0"/>
              </a:rPr>
              <a:t>PNNL-SA-138717</a:t>
            </a:r>
            <a:endParaRPr lang="en-US" sz="1200" dirty="0"/>
          </a:p>
        </p:txBody>
      </p:sp>
    </p:spTree>
    <p:extLst>
      <p:ext uri="{BB962C8B-B14F-4D97-AF65-F5344CB8AC3E}">
        <p14:creationId xmlns:p14="http://schemas.microsoft.com/office/powerpoint/2010/main" val="1152154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 xmlns:a16="http://schemas.microsoft.com/office/drawing/2014/main" id="{7561E7DF-2D5A-4EF0-9E9E-047227DE4DB5}"/>
              </a:ext>
            </a:extLst>
          </p:cNvPr>
          <p:cNvSpPr>
            <a:spLocks noGrp="1"/>
          </p:cNvSpPr>
          <p:nvPr>
            <p:ph type="sldNum" sz="quarter" idx="12"/>
          </p:nvPr>
        </p:nvSpPr>
        <p:spPr/>
        <p:txBody>
          <a:bodyPr/>
          <a:lstStyle/>
          <a:p>
            <a:fld id="{FE7A4BB3-E848-5A44-82DF-322201952CD8}" type="slidenum">
              <a:rPr lang="en-US" smtClean="0"/>
              <a:pPr/>
              <a:t>2</a:t>
            </a:fld>
            <a:endParaRPr lang="en-US" dirty="0"/>
          </a:p>
        </p:txBody>
      </p:sp>
      <p:sp>
        <p:nvSpPr>
          <p:cNvPr id="3" name="Title 2">
            <a:extLst>
              <a:ext uri="{FF2B5EF4-FFF2-40B4-BE49-F238E27FC236}">
                <a16:creationId xmlns="" xmlns:a16="http://schemas.microsoft.com/office/drawing/2014/main" id="{6D50AF6E-CF6A-429E-A4B2-32D2D767B73B}"/>
              </a:ext>
            </a:extLst>
          </p:cNvPr>
          <p:cNvSpPr>
            <a:spLocks noGrp="1"/>
          </p:cNvSpPr>
          <p:nvPr>
            <p:ph type="title"/>
          </p:nvPr>
        </p:nvSpPr>
        <p:spPr>
          <a:xfrm>
            <a:off x="2389909" y="135852"/>
            <a:ext cx="8229600" cy="1310979"/>
          </a:xfrm>
        </p:spPr>
        <p:txBody>
          <a:bodyPr/>
          <a:lstStyle/>
          <a:p>
            <a:r>
              <a:rPr lang="en-US" sz="2400" dirty="0" smtClean="0"/>
              <a:t>Objective Evaluation Criteria Argue for or Against Use of Distributed Ledger</a:t>
            </a:r>
            <a:endParaRPr lang="en-US" sz="2400" dirty="0"/>
          </a:p>
        </p:txBody>
      </p:sp>
      <p:graphicFrame>
        <p:nvGraphicFramePr>
          <p:cNvPr id="6" name="Content Placeholder 8"/>
          <p:cNvGraphicFramePr>
            <a:graphicFrameLocks/>
          </p:cNvGraphicFramePr>
          <p:nvPr>
            <p:extLst>
              <p:ext uri="{D42A27DB-BD31-4B8C-83A1-F6EECF244321}">
                <p14:modId xmlns:p14="http://schemas.microsoft.com/office/powerpoint/2010/main" val="11094314"/>
              </p:ext>
            </p:extLst>
          </p:nvPr>
        </p:nvGraphicFramePr>
        <p:xfrm>
          <a:off x="1108868" y="1771137"/>
          <a:ext cx="6633555" cy="2955854"/>
        </p:xfrm>
        <a:graphic>
          <a:graphicData uri="http://schemas.openxmlformats.org/drawingml/2006/table">
            <a:tbl>
              <a:tblPr firstRow="1" firstCol="1" bandRow="1"/>
              <a:tblGrid>
                <a:gridCol w="5362183"/>
                <a:gridCol w="1271372"/>
              </a:tblGrid>
              <a:tr h="237067">
                <a:tc>
                  <a:txBody>
                    <a:bodyPr/>
                    <a:lstStyle/>
                    <a:p>
                      <a:pPr marL="228600" marR="0" algn="ctr">
                        <a:spcBef>
                          <a:spcPts val="0"/>
                        </a:spcBef>
                        <a:spcAft>
                          <a:spcPts val="0"/>
                        </a:spcAft>
                        <a:tabLst>
                          <a:tab pos="228600" algn="l"/>
                          <a:tab pos="457200" algn="l"/>
                          <a:tab pos="685800" algn="l"/>
                        </a:tabLst>
                      </a:pPr>
                      <a:r>
                        <a:rPr lang="en-US" sz="1400" b="1" dirty="0">
                          <a:solidFill>
                            <a:schemeClr val="accent2"/>
                          </a:solidFill>
                          <a:effectLst/>
                          <a:latin typeface="Times New Roman" panose="02020603050405020304" pitchFamily="18" charset="0"/>
                          <a:ea typeface="Times New Roman" panose="02020603050405020304" pitchFamily="18" charset="0"/>
                        </a:rPr>
                        <a:t>Feasibility Criteria</a:t>
                      </a:r>
                      <a:endParaRPr lang="en-US" sz="1400" dirty="0">
                        <a:solidFill>
                          <a:schemeClr val="accent2"/>
                        </a:solidFill>
                        <a:effectLst/>
                        <a:latin typeface="Times New Roman" panose="02020603050405020304" pitchFamily="18" charset="0"/>
                        <a:ea typeface="Times New Roman" panose="02020603050405020304" pitchFamily="18" charset="0"/>
                      </a:endParaRPr>
                    </a:p>
                  </a:txBody>
                  <a:tcPr marL="52810" marR="5281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gn="ctr">
                        <a:spcBef>
                          <a:spcPts val="0"/>
                        </a:spcBef>
                        <a:spcAft>
                          <a:spcPts val="0"/>
                        </a:spcAft>
                        <a:tabLst>
                          <a:tab pos="228600" algn="l"/>
                          <a:tab pos="457200" algn="l"/>
                          <a:tab pos="685800" algn="l"/>
                        </a:tabLst>
                      </a:pPr>
                      <a:r>
                        <a:rPr lang="en-US" sz="1400" b="1">
                          <a:solidFill>
                            <a:schemeClr val="accent2"/>
                          </a:solidFill>
                          <a:effectLst/>
                          <a:latin typeface="Times New Roman" panose="02020603050405020304" pitchFamily="18" charset="0"/>
                          <a:ea typeface="Times New Roman" panose="02020603050405020304" pitchFamily="18" charset="0"/>
                        </a:rPr>
                        <a:t>Modality</a:t>
                      </a:r>
                      <a:endParaRPr lang="en-US" sz="1400">
                        <a:solidFill>
                          <a:schemeClr val="accent2"/>
                        </a:solidFill>
                        <a:effectLst/>
                        <a:latin typeface="Times New Roman" panose="02020603050405020304" pitchFamily="18" charset="0"/>
                        <a:ea typeface="Times New Roman" panose="02020603050405020304" pitchFamily="18" charset="0"/>
                      </a:endParaRPr>
                    </a:p>
                  </a:txBody>
                  <a:tcPr marL="52810" marR="5281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4133">
                <a:tc>
                  <a:txBody>
                    <a:bodyPr/>
                    <a:lstStyle/>
                    <a:p>
                      <a:pPr marL="228600" marR="0">
                        <a:spcBef>
                          <a:spcPts val="0"/>
                        </a:spcBef>
                        <a:spcAft>
                          <a:spcPts val="0"/>
                        </a:spcAft>
                        <a:tabLst>
                          <a:tab pos="228600" algn="l"/>
                          <a:tab pos="457200" algn="l"/>
                          <a:tab pos="685800" algn="l"/>
                        </a:tabLst>
                      </a:pPr>
                      <a:r>
                        <a:rPr lang="en-US" sz="1400" b="1" i="1" dirty="0" smtClean="0">
                          <a:solidFill>
                            <a:schemeClr val="accent2"/>
                          </a:solidFill>
                          <a:effectLst/>
                          <a:latin typeface="Times New Roman" panose="02020603050405020304" pitchFamily="18" charset="0"/>
                          <a:ea typeface="Times New Roman" panose="02020603050405020304" pitchFamily="18" charset="0"/>
                        </a:rPr>
                        <a:t>Use </a:t>
                      </a:r>
                      <a:r>
                        <a:rPr lang="en-US" sz="1400" b="1" i="1" dirty="0">
                          <a:solidFill>
                            <a:schemeClr val="accent2"/>
                          </a:solidFill>
                          <a:effectLst/>
                          <a:latin typeface="Times New Roman" panose="02020603050405020304" pitchFamily="18" charset="0"/>
                          <a:ea typeface="Times New Roman" panose="02020603050405020304" pitchFamily="18" charset="0"/>
                        </a:rPr>
                        <a:t>case requires high level of data security</a:t>
                      </a:r>
                      <a:endParaRPr lang="en-US" sz="1400" b="1" dirty="0">
                        <a:solidFill>
                          <a:schemeClr val="accent2"/>
                        </a:solidFill>
                        <a:effectLst/>
                        <a:latin typeface="Times New Roman" panose="02020603050405020304" pitchFamily="18" charset="0"/>
                        <a:ea typeface="Times New Roman" panose="02020603050405020304" pitchFamily="18" charset="0"/>
                      </a:endParaRPr>
                    </a:p>
                    <a:p>
                      <a:pPr marL="228600" marR="0">
                        <a:spcBef>
                          <a:spcPts val="0"/>
                        </a:spcBef>
                        <a:spcAft>
                          <a:spcPts val="0"/>
                        </a:spcAft>
                        <a:tabLst>
                          <a:tab pos="228600" algn="l"/>
                          <a:tab pos="457200" algn="l"/>
                          <a:tab pos="685800" algn="l"/>
                        </a:tabLst>
                      </a:pPr>
                      <a:r>
                        <a:rPr lang="en-US" sz="1400" dirty="0" smtClean="0">
                          <a:solidFill>
                            <a:schemeClr val="accent2"/>
                          </a:solidFill>
                          <a:effectLst/>
                          <a:latin typeface="Times New Roman" panose="02020603050405020304" pitchFamily="18" charset="0"/>
                          <a:ea typeface="Times New Roman" panose="02020603050405020304" pitchFamily="18" charset="0"/>
                        </a:rPr>
                        <a:t>Information can </a:t>
                      </a:r>
                      <a:r>
                        <a:rPr lang="en-US" sz="1400" dirty="0">
                          <a:solidFill>
                            <a:schemeClr val="accent2"/>
                          </a:solidFill>
                          <a:effectLst/>
                          <a:latin typeface="Times New Roman" panose="02020603050405020304" pitchFamily="18" charset="0"/>
                          <a:ea typeface="Times New Roman" panose="02020603050405020304" pitchFamily="18" charset="0"/>
                        </a:rPr>
                        <a:t>only be shared with designated entities </a:t>
                      </a:r>
                    </a:p>
                  </a:txBody>
                  <a:tcPr marL="52810" marR="5281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228600" marR="0" algn="ctr">
                        <a:spcBef>
                          <a:spcPts val="0"/>
                        </a:spcBef>
                        <a:spcAft>
                          <a:spcPts val="0"/>
                        </a:spcAft>
                        <a:tabLst>
                          <a:tab pos="228600" algn="l"/>
                          <a:tab pos="457200" algn="l"/>
                          <a:tab pos="685800" algn="l"/>
                        </a:tabLst>
                      </a:pPr>
                      <a:r>
                        <a:rPr lang="en-US" sz="1400">
                          <a:solidFill>
                            <a:schemeClr val="accent2"/>
                          </a:solidFill>
                          <a:effectLst/>
                          <a:latin typeface="Times New Roman" panose="02020603050405020304" pitchFamily="18" charset="0"/>
                          <a:ea typeface="Times New Roman" panose="02020603050405020304" pitchFamily="18" charset="0"/>
                        </a:rPr>
                        <a:t>Promoter</a:t>
                      </a:r>
                    </a:p>
                  </a:txBody>
                  <a:tcPr marL="52810" marR="52810" marT="0" marB="0">
                    <a:lnL>
                      <a:noFill/>
                    </a:lnL>
                    <a:lnR>
                      <a:noFill/>
                    </a:lnR>
                    <a:lnT w="12700" cap="flat" cmpd="sng" algn="ctr">
                      <a:solidFill>
                        <a:srgbClr val="000000"/>
                      </a:solidFill>
                      <a:prstDash val="solid"/>
                      <a:round/>
                      <a:headEnd type="none" w="med" len="med"/>
                      <a:tailEnd type="none" w="med" len="med"/>
                    </a:lnT>
                    <a:lnB>
                      <a:noFill/>
                    </a:lnB>
                  </a:tcPr>
                </a:tc>
              </a:tr>
              <a:tr h="711198">
                <a:tc>
                  <a:txBody>
                    <a:bodyPr/>
                    <a:lstStyle/>
                    <a:p>
                      <a:pPr marL="228600" marR="0">
                        <a:spcBef>
                          <a:spcPts val="0"/>
                        </a:spcBef>
                        <a:spcAft>
                          <a:spcPts val="0"/>
                        </a:spcAft>
                        <a:tabLst>
                          <a:tab pos="228600" algn="l"/>
                          <a:tab pos="457200" algn="l"/>
                          <a:tab pos="685800" algn="l"/>
                        </a:tabLst>
                      </a:pPr>
                      <a:r>
                        <a:rPr lang="en-US" sz="1400" b="1" i="1" dirty="0">
                          <a:solidFill>
                            <a:schemeClr val="accent2"/>
                          </a:solidFill>
                          <a:effectLst/>
                          <a:latin typeface="Times New Roman" panose="02020603050405020304" pitchFamily="18" charset="0"/>
                          <a:ea typeface="Times New Roman" panose="02020603050405020304" pitchFamily="18" charset="0"/>
                        </a:rPr>
                        <a:t>Use case requires auditable data trail</a:t>
                      </a:r>
                      <a:endParaRPr lang="en-US" sz="1400" b="1" dirty="0">
                        <a:solidFill>
                          <a:schemeClr val="accent2"/>
                        </a:solidFill>
                        <a:effectLst/>
                        <a:latin typeface="Times New Roman" panose="02020603050405020304" pitchFamily="18" charset="0"/>
                        <a:ea typeface="Times New Roman" panose="02020603050405020304" pitchFamily="18" charset="0"/>
                      </a:endParaRPr>
                    </a:p>
                    <a:p>
                      <a:pPr marL="228600" marR="0">
                        <a:spcBef>
                          <a:spcPts val="0"/>
                        </a:spcBef>
                        <a:spcAft>
                          <a:spcPts val="0"/>
                        </a:spcAft>
                        <a:tabLst>
                          <a:tab pos="228600" algn="l"/>
                          <a:tab pos="457200" algn="l"/>
                          <a:tab pos="685800" algn="l"/>
                        </a:tabLst>
                      </a:pPr>
                      <a:r>
                        <a:rPr lang="en-US" sz="1400" dirty="0">
                          <a:solidFill>
                            <a:schemeClr val="accent2"/>
                          </a:solidFill>
                          <a:effectLst/>
                          <a:latin typeface="Times New Roman" panose="02020603050405020304" pitchFamily="18" charset="0"/>
                          <a:ea typeface="Times New Roman" panose="02020603050405020304" pitchFamily="18" charset="0"/>
                        </a:rPr>
                        <a:t>Stakeholder confidence in current data depends on confidence of past transactions</a:t>
                      </a:r>
                    </a:p>
                  </a:txBody>
                  <a:tcPr marL="52810" marR="52810" marT="0" marB="0">
                    <a:lnL>
                      <a:noFill/>
                    </a:lnL>
                    <a:lnR>
                      <a:noFill/>
                    </a:lnR>
                    <a:lnT>
                      <a:noFill/>
                    </a:lnT>
                    <a:lnB>
                      <a:noFill/>
                    </a:lnB>
                  </a:tcPr>
                </a:tc>
                <a:tc>
                  <a:txBody>
                    <a:bodyPr/>
                    <a:lstStyle/>
                    <a:p>
                      <a:pPr marL="228600" marR="0" algn="ctr">
                        <a:spcBef>
                          <a:spcPts val="0"/>
                        </a:spcBef>
                        <a:spcAft>
                          <a:spcPts val="0"/>
                        </a:spcAft>
                        <a:tabLst>
                          <a:tab pos="228600" algn="l"/>
                          <a:tab pos="457200" algn="l"/>
                          <a:tab pos="685800" algn="l"/>
                        </a:tabLst>
                      </a:pPr>
                      <a:r>
                        <a:rPr lang="en-US" sz="1400">
                          <a:solidFill>
                            <a:schemeClr val="accent2"/>
                          </a:solidFill>
                          <a:effectLst/>
                          <a:latin typeface="Times New Roman" panose="02020603050405020304" pitchFamily="18" charset="0"/>
                          <a:ea typeface="Times New Roman" panose="02020603050405020304" pitchFamily="18" charset="0"/>
                        </a:rPr>
                        <a:t>Promoter</a:t>
                      </a:r>
                    </a:p>
                  </a:txBody>
                  <a:tcPr marL="52810" marR="52810" marT="0" marB="0">
                    <a:lnL>
                      <a:noFill/>
                    </a:lnL>
                    <a:lnR>
                      <a:noFill/>
                    </a:lnR>
                    <a:lnT>
                      <a:noFill/>
                    </a:lnT>
                    <a:lnB>
                      <a:noFill/>
                    </a:lnB>
                  </a:tcPr>
                </a:tc>
              </a:tr>
              <a:tr h="657195">
                <a:tc>
                  <a:txBody>
                    <a:bodyPr/>
                    <a:lstStyle/>
                    <a:p>
                      <a:pPr marL="228600" marR="0">
                        <a:spcBef>
                          <a:spcPts val="0"/>
                        </a:spcBef>
                        <a:spcAft>
                          <a:spcPts val="0"/>
                        </a:spcAft>
                        <a:tabLst>
                          <a:tab pos="228600" algn="l"/>
                          <a:tab pos="457200" algn="l"/>
                          <a:tab pos="685800" algn="l"/>
                        </a:tabLst>
                      </a:pPr>
                      <a:r>
                        <a:rPr lang="en-US" sz="1400" b="1" i="1" dirty="0">
                          <a:solidFill>
                            <a:schemeClr val="accent2"/>
                          </a:solidFill>
                          <a:effectLst/>
                          <a:latin typeface="Times New Roman" panose="02020603050405020304" pitchFamily="18" charset="0"/>
                          <a:ea typeface="Times New Roman" panose="02020603050405020304" pitchFamily="18" charset="0"/>
                        </a:rPr>
                        <a:t>Use case would benefit from faster transaction completion</a:t>
                      </a:r>
                      <a:r>
                        <a:rPr lang="en-US" sz="1400" b="1" dirty="0">
                          <a:solidFill>
                            <a:schemeClr val="accent2"/>
                          </a:solidFill>
                          <a:effectLst/>
                          <a:latin typeface="Times New Roman" panose="02020603050405020304" pitchFamily="18" charset="0"/>
                          <a:ea typeface="Times New Roman" panose="02020603050405020304" pitchFamily="18" charset="0"/>
                        </a:rPr>
                        <a:t> </a:t>
                      </a:r>
                    </a:p>
                    <a:p>
                      <a:pPr marL="228600" marR="0">
                        <a:spcBef>
                          <a:spcPts val="0"/>
                        </a:spcBef>
                        <a:spcAft>
                          <a:spcPts val="0"/>
                        </a:spcAft>
                        <a:tabLst>
                          <a:tab pos="228600" algn="l"/>
                          <a:tab pos="457200" algn="l"/>
                          <a:tab pos="685800" algn="l"/>
                        </a:tabLst>
                      </a:pPr>
                      <a:r>
                        <a:rPr lang="en-US" sz="1400" dirty="0">
                          <a:solidFill>
                            <a:schemeClr val="accent2"/>
                          </a:solidFill>
                          <a:effectLst/>
                          <a:latin typeface="Times New Roman" panose="02020603050405020304" pitchFamily="18" charset="0"/>
                          <a:ea typeface="Times New Roman" panose="02020603050405020304" pitchFamily="18" charset="0"/>
                        </a:rPr>
                        <a:t>Stakeholders would benefit from faster processing data (~every 10 minutes)</a:t>
                      </a:r>
                    </a:p>
                  </a:txBody>
                  <a:tcPr marL="52810" marR="52810" marT="0" marB="0">
                    <a:lnL>
                      <a:noFill/>
                    </a:lnL>
                    <a:lnR>
                      <a:noFill/>
                    </a:lnR>
                    <a:lnT>
                      <a:noFill/>
                    </a:lnT>
                    <a:lnB>
                      <a:noFill/>
                    </a:lnB>
                  </a:tcPr>
                </a:tc>
                <a:tc>
                  <a:txBody>
                    <a:bodyPr/>
                    <a:lstStyle/>
                    <a:p>
                      <a:pPr marL="228600" marR="0" algn="ctr">
                        <a:spcBef>
                          <a:spcPts val="0"/>
                        </a:spcBef>
                        <a:spcAft>
                          <a:spcPts val="0"/>
                        </a:spcAft>
                        <a:tabLst>
                          <a:tab pos="228600" algn="l"/>
                          <a:tab pos="457200" algn="l"/>
                          <a:tab pos="685800" algn="l"/>
                        </a:tabLst>
                      </a:pPr>
                      <a:r>
                        <a:rPr lang="en-US" sz="1400" dirty="0">
                          <a:solidFill>
                            <a:schemeClr val="accent2"/>
                          </a:solidFill>
                          <a:effectLst/>
                          <a:latin typeface="Times New Roman" panose="02020603050405020304" pitchFamily="18" charset="0"/>
                          <a:ea typeface="Times New Roman" panose="02020603050405020304" pitchFamily="18" charset="0"/>
                        </a:rPr>
                        <a:t>Promoter</a:t>
                      </a:r>
                    </a:p>
                  </a:txBody>
                  <a:tcPr marL="52810" marR="52810" marT="0" marB="0">
                    <a:lnL>
                      <a:noFill/>
                    </a:lnL>
                    <a:lnR>
                      <a:noFill/>
                    </a:lnR>
                    <a:lnT>
                      <a:noFill/>
                    </a:lnT>
                    <a:lnB>
                      <a:noFill/>
                    </a:lnB>
                  </a:tcPr>
                </a:tc>
              </a:tr>
              <a:tr h="876261">
                <a:tc>
                  <a:txBody>
                    <a:bodyPr/>
                    <a:lstStyle/>
                    <a:p>
                      <a:pPr marL="228600" marR="0">
                        <a:spcBef>
                          <a:spcPts val="0"/>
                        </a:spcBef>
                        <a:spcAft>
                          <a:spcPts val="0"/>
                        </a:spcAft>
                        <a:tabLst>
                          <a:tab pos="228600" algn="l"/>
                          <a:tab pos="457200" algn="l"/>
                          <a:tab pos="685800" algn="l"/>
                        </a:tabLst>
                      </a:pPr>
                      <a:r>
                        <a:rPr lang="en-US" sz="1400" b="1" i="1" dirty="0">
                          <a:solidFill>
                            <a:schemeClr val="accent2"/>
                          </a:solidFill>
                          <a:effectLst/>
                          <a:latin typeface="Times New Roman" panose="02020603050405020304" pitchFamily="18" charset="0"/>
                          <a:ea typeface="Times New Roman" panose="02020603050405020304" pitchFamily="18" charset="0"/>
                        </a:rPr>
                        <a:t>Use case would benefit from higher confidence in data validation</a:t>
                      </a:r>
                      <a:r>
                        <a:rPr lang="en-US" sz="1400" b="1" dirty="0">
                          <a:solidFill>
                            <a:schemeClr val="accent2"/>
                          </a:solidFill>
                          <a:effectLst/>
                          <a:latin typeface="Times New Roman" panose="02020603050405020304" pitchFamily="18" charset="0"/>
                          <a:ea typeface="Times New Roman" panose="02020603050405020304" pitchFamily="18" charset="0"/>
                        </a:rPr>
                        <a:t> </a:t>
                      </a:r>
                    </a:p>
                    <a:p>
                      <a:pPr marL="228600" marR="0">
                        <a:spcBef>
                          <a:spcPts val="0"/>
                        </a:spcBef>
                        <a:spcAft>
                          <a:spcPts val="0"/>
                        </a:spcAft>
                        <a:tabLst>
                          <a:tab pos="228600" algn="l"/>
                          <a:tab pos="457200" algn="l"/>
                          <a:tab pos="685800" algn="l"/>
                        </a:tabLst>
                      </a:pPr>
                      <a:r>
                        <a:rPr lang="en-US" sz="1400" dirty="0">
                          <a:solidFill>
                            <a:schemeClr val="accent2"/>
                          </a:solidFill>
                          <a:effectLst/>
                          <a:latin typeface="Times New Roman" panose="02020603050405020304" pitchFamily="18" charset="0"/>
                          <a:ea typeface="Times New Roman" panose="02020603050405020304" pitchFamily="18" charset="0"/>
                        </a:rPr>
                        <a:t>Stakeholders desire greater understanding of transaction provenance, uniqueness, and identification</a:t>
                      </a:r>
                    </a:p>
                  </a:txBody>
                  <a:tcPr marL="52810" marR="5281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228600" marR="0" algn="ctr">
                        <a:spcBef>
                          <a:spcPts val="0"/>
                        </a:spcBef>
                        <a:spcAft>
                          <a:spcPts val="0"/>
                        </a:spcAft>
                        <a:tabLst>
                          <a:tab pos="228600" algn="l"/>
                          <a:tab pos="457200" algn="l"/>
                          <a:tab pos="685800" algn="l"/>
                        </a:tabLst>
                      </a:pPr>
                      <a:r>
                        <a:rPr lang="en-US" sz="1400" dirty="0">
                          <a:solidFill>
                            <a:schemeClr val="accent2"/>
                          </a:solidFill>
                          <a:effectLst/>
                          <a:latin typeface="Times New Roman" panose="02020603050405020304" pitchFamily="18" charset="0"/>
                          <a:ea typeface="Times New Roman" panose="02020603050405020304" pitchFamily="18" charset="0"/>
                        </a:rPr>
                        <a:t>Promoter</a:t>
                      </a:r>
                    </a:p>
                  </a:txBody>
                  <a:tcPr marL="52810" marR="52810" marT="0" marB="0">
                    <a:lnL>
                      <a:noFill/>
                    </a:lnL>
                    <a:lnR>
                      <a:noFill/>
                    </a:lnR>
                    <a:lnT>
                      <a:noFill/>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508407514"/>
              </p:ext>
            </p:extLst>
          </p:nvPr>
        </p:nvGraphicFramePr>
        <p:xfrm>
          <a:off x="4021207" y="5196769"/>
          <a:ext cx="6474516" cy="2664292"/>
        </p:xfrm>
        <a:graphic>
          <a:graphicData uri="http://schemas.openxmlformats.org/drawingml/2006/table">
            <a:tbl>
              <a:tblPr firstRow="1" firstCol="1" bandRow="1"/>
              <a:tblGrid>
                <a:gridCol w="5233625"/>
                <a:gridCol w="1240891"/>
              </a:tblGrid>
              <a:tr h="223757">
                <a:tc>
                  <a:txBody>
                    <a:bodyPr/>
                    <a:lstStyle/>
                    <a:p>
                      <a:pPr marL="228600" marR="0" algn="ctr">
                        <a:spcBef>
                          <a:spcPts val="0"/>
                        </a:spcBef>
                        <a:spcAft>
                          <a:spcPts val="0"/>
                        </a:spcAft>
                        <a:tabLst>
                          <a:tab pos="228600" algn="l"/>
                          <a:tab pos="457200" algn="l"/>
                          <a:tab pos="685800" algn="l"/>
                        </a:tabLst>
                      </a:pPr>
                      <a:r>
                        <a:rPr lang="en-US" sz="1400" b="1" dirty="0">
                          <a:solidFill>
                            <a:schemeClr val="accent2"/>
                          </a:solidFill>
                          <a:effectLst/>
                          <a:latin typeface="Times New Roman" panose="02020603050405020304" pitchFamily="18" charset="0"/>
                          <a:ea typeface="Times New Roman" panose="02020603050405020304" pitchFamily="18" charset="0"/>
                        </a:rPr>
                        <a:t>Desirability Criteria </a:t>
                      </a:r>
                      <a:endParaRPr lang="en-US" sz="1400" b="1" dirty="0" smtClean="0">
                        <a:solidFill>
                          <a:schemeClr val="accent2"/>
                        </a:solidFill>
                        <a:effectLst/>
                        <a:latin typeface="Times New Roman" panose="02020603050405020304" pitchFamily="18" charset="0"/>
                        <a:ea typeface="Times New Roman" panose="02020603050405020304" pitchFamily="18" charset="0"/>
                      </a:endParaRPr>
                    </a:p>
                    <a:p>
                      <a:pPr marL="228600" marR="0" algn="ctr">
                        <a:spcBef>
                          <a:spcPts val="0"/>
                        </a:spcBef>
                        <a:spcAft>
                          <a:spcPts val="0"/>
                        </a:spcAft>
                        <a:tabLst>
                          <a:tab pos="228600" algn="l"/>
                          <a:tab pos="457200" algn="l"/>
                          <a:tab pos="685800" algn="l"/>
                        </a:tabLst>
                      </a:pPr>
                      <a:r>
                        <a:rPr lang="en-US" sz="1400" b="1" dirty="0" smtClean="0">
                          <a:solidFill>
                            <a:schemeClr val="accent2"/>
                          </a:solidFill>
                          <a:effectLst/>
                          <a:latin typeface="Times New Roman" panose="02020603050405020304" pitchFamily="18" charset="0"/>
                          <a:ea typeface="Times New Roman" panose="02020603050405020304" pitchFamily="18" charset="0"/>
                        </a:rPr>
                        <a:t>(</a:t>
                      </a:r>
                      <a:r>
                        <a:rPr lang="en-US" sz="1400" b="1" dirty="0">
                          <a:solidFill>
                            <a:schemeClr val="accent2"/>
                          </a:solidFill>
                          <a:effectLst/>
                          <a:latin typeface="Times New Roman" panose="02020603050405020304" pitchFamily="18" charset="0"/>
                          <a:ea typeface="Times New Roman" panose="02020603050405020304" pitchFamily="18" charset="0"/>
                        </a:rPr>
                        <a:t>as driven by IAEA strategic goals)</a:t>
                      </a:r>
                      <a:endParaRPr lang="en-US" sz="1400" dirty="0">
                        <a:solidFill>
                          <a:schemeClr val="accent2"/>
                        </a:solidFill>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gn="ctr">
                        <a:spcBef>
                          <a:spcPts val="0"/>
                        </a:spcBef>
                        <a:spcAft>
                          <a:spcPts val="0"/>
                        </a:spcAft>
                        <a:tabLst>
                          <a:tab pos="228600" algn="l"/>
                          <a:tab pos="457200" algn="l"/>
                          <a:tab pos="685800" algn="l"/>
                        </a:tabLst>
                      </a:pPr>
                      <a:r>
                        <a:rPr lang="en-US" sz="1400" b="1">
                          <a:solidFill>
                            <a:schemeClr val="accent2"/>
                          </a:solidFill>
                          <a:effectLst/>
                          <a:latin typeface="Times New Roman" panose="02020603050405020304" pitchFamily="18" charset="0"/>
                          <a:ea typeface="Times New Roman" panose="02020603050405020304" pitchFamily="18" charset="0"/>
                        </a:rPr>
                        <a:t>Modality</a:t>
                      </a:r>
                      <a:endParaRPr lang="en-US" sz="1400">
                        <a:solidFill>
                          <a:schemeClr val="accent2"/>
                        </a:solidFill>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757">
                <a:tc>
                  <a:txBody>
                    <a:bodyPr/>
                    <a:lstStyle/>
                    <a:p>
                      <a:pPr marL="228600" marR="0">
                        <a:spcBef>
                          <a:spcPts val="0"/>
                        </a:spcBef>
                        <a:spcAft>
                          <a:spcPts val="0"/>
                        </a:spcAft>
                        <a:tabLst>
                          <a:tab pos="228600" algn="l"/>
                          <a:tab pos="457200" algn="l"/>
                          <a:tab pos="685800" algn="l"/>
                        </a:tabLst>
                      </a:pPr>
                      <a:r>
                        <a:rPr lang="en-US" sz="1400" b="1" i="1" dirty="0">
                          <a:solidFill>
                            <a:schemeClr val="accent2"/>
                          </a:solidFill>
                          <a:effectLst/>
                          <a:latin typeface="Times New Roman" panose="02020603050405020304" pitchFamily="18" charset="0"/>
                          <a:ea typeface="Times New Roman" panose="02020603050405020304" pitchFamily="18" charset="0"/>
                        </a:rPr>
                        <a:t>Existing information technologies solve use case challenges </a:t>
                      </a:r>
                      <a:endParaRPr lang="en-US" sz="1400" b="1" dirty="0">
                        <a:solidFill>
                          <a:schemeClr val="accent2"/>
                        </a:solidFill>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228600" marR="0" algn="ctr">
                        <a:spcBef>
                          <a:spcPts val="0"/>
                        </a:spcBef>
                        <a:spcAft>
                          <a:spcPts val="0"/>
                        </a:spcAft>
                        <a:tabLst>
                          <a:tab pos="228600" algn="l"/>
                          <a:tab pos="457200" algn="l"/>
                          <a:tab pos="685800" algn="l"/>
                        </a:tabLst>
                      </a:pPr>
                      <a:r>
                        <a:rPr lang="en-US" sz="1400">
                          <a:solidFill>
                            <a:schemeClr val="accent2"/>
                          </a:solidFill>
                          <a:effectLst/>
                          <a:latin typeface="Times New Roman" panose="02020603050405020304" pitchFamily="18" charset="0"/>
                          <a:ea typeface="Times New Roman" panose="02020603050405020304" pitchFamily="18" charset="0"/>
                        </a:rPr>
                        <a:t>Demoter</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r h="1118786">
                <a:tc>
                  <a:txBody>
                    <a:bodyPr/>
                    <a:lstStyle/>
                    <a:p>
                      <a:pPr marL="228600" marR="0">
                        <a:spcBef>
                          <a:spcPts val="0"/>
                        </a:spcBef>
                        <a:spcAft>
                          <a:spcPts val="0"/>
                        </a:spcAft>
                        <a:tabLst>
                          <a:tab pos="228600" algn="l"/>
                          <a:tab pos="457200" algn="l"/>
                          <a:tab pos="685800" algn="l"/>
                        </a:tabLst>
                      </a:pPr>
                      <a:r>
                        <a:rPr lang="en-US" sz="1400" b="1" i="1" dirty="0">
                          <a:solidFill>
                            <a:schemeClr val="accent2"/>
                          </a:solidFill>
                          <a:effectLst/>
                          <a:latin typeface="Times New Roman" panose="02020603050405020304" pitchFamily="18" charset="0"/>
                          <a:ea typeface="Times New Roman" panose="02020603050405020304" pitchFamily="18" charset="0"/>
                        </a:rPr>
                        <a:t>Use case would lead to an improvement of trust</a:t>
                      </a:r>
                      <a:r>
                        <a:rPr lang="en-US" sz="1400" b="1" dirty="0">
                          <a:solidFill>
                            <a:schemeClr val="accent2"/>
                          </a:solidFill>
                          <a:effectLst/>
                          <a:latin typeface="Times New Roman" panose="02020603050405020304" pitchFamily="18" charset="0"/>
                          <a:ea typeface="Times New Roman" panose="02020603050405020304" pitchFamily="18" charset="0"/>
                        </a:rPr>
                        <a:t> </a:t>
                      </a:r>
                    </a:p>
                    <a:p>
                      <a:pPr marL="228600" marR="0">
                        <a:spcBef>
                          <a:spcPts val="0"/>
                        </a:spcBef>
                        <a:spcAft>
                          <a:spcPts val="0"/>
                        </a:spcAft>
                        <a:tabLst>
                          <a:tab pos="228600" algn="l"/>
                          <a:tab pos="457200" algn="l"/>
                          <a:tab pos="685800" algn="l"/>
                        </a:tabLst>
                      </a:pPr>
                      <a:r>
                        <a:rPr lang="en-US" sz="1400" dirty="0">
                          <a:solidFill>
                            <a:schemeClr val="accent2"/>
                          </a:solidFill>
                          <a:effectLst/>
                          <a:latin typeface="Times New Roman" panose="02020603050405020304" pitchFamily="18" charset="0"/>
                          <a:ea typeface="Times New Roman" panose="02020603050405020304" pitchFamily="18" charset="0"/>
                        </a:rPr>
                        <a:t>Stakeholder interests currently unaligned; no trust among stakeholders is presumed</a:t>
                      </a:r>
                    </a:p>
                    <a:p>
                      <a:pPr marL="228600" marR="0">
                        <a:spcBef>
                          <a:spcPts val="0"/>
                        </a:spcBef>
                        <a:spcAft>
                          <a:spcPts val="0"/>
                        </a:spcAft>
                        <a:tabLst>
                          <a:tab pos="228600" algn="l"/>
                          <a:tab pos="457200" algn="l"/>
                          <a:tab pos="685800" algn="l"/>
                        </a:tabLst>
                      </a:pPr>
                      <a:r>
                        <a:rPr lang="en-US" sz="1400" b="1" dirty="0">
                          <a:solidFill>
                            <a:schemeClr val="accent2"/>
                          </a:solidFill>
                          <a:effectLst/>
                          <a:latin typeface="Times New Roman" panose="02020603050405020304" pitchFamily="18" charset="0"/>
                          <a:ea typeface="Times New Roman" panose="02020603050405020304" pitchFamily="18" charset="0"/>
                        </a:rPr>
                        <a:t>Use case requires a centralized authority,</a:t>
                      </a:r>
                      <a:r>
                        <a:rPr lang="en-US" sz="1400" dirty="0">
                          <a:solidFill>
                            <a:schemeClr val="accent2"/>
                          </a:solidFill>
                          <a:effectLst/>
                          <a:latin typeface="Times New Roman" panose="02020603050405020304" pitchFamily="18" charset="0"/>
                          <a:ea typeface="Times New Roman" panose="02020603050405020304" pitchFamily="18" charset="0"/>
                        </a:rPr>
                        <a:t> even if a DL is implemented </a:t>
                      </a:r>
                    </a:p>
                  </a:txBody>
                  <a:tcPr marL="68580" marR="68580" marT="0" marB="0">
                    <a:lnL>
                      <a:noFill/>
                    </a:lnL>
                    <a:lnR>
                      <a:noFill/>
                    </a:lnR>
                    <a:lnT>
                      <a:noFill/>
                    </a:lnT>
                    <a:lnB>
                      <a:noFill/>
                    </a:lnB>
                  </a:tcPr>
                </a:tc>
                <a:tc>
                  <a:txBody>
                    <a:bodyPr/>
                    <a:lstStyle/>
                    <a:p>
                      <a:pPr marL="228600" marR="0" algn="ctr">
                        <a:spcBef>
                          <a:spcPts val="0"/>
                        </a:spcBef>
                        <a:spcAft>
                          <a:spcPts val="0"/>
                        </a:spcAft>
                        <a:tabLst>
                          <a:tab pos="228600" algn="l"/>
                          <a:tab pos="457200" algn="l"/>
                          <a:tab pos="685800" algn="l"/>
                        </a:tabLst>
                      </a:pPr>
                      <a:r>
                        <a:rPr lang="en-US" sz="1400" dirty="0">
                          <a:solidFill>
                            <a:schemeClr val="accent2"/>
                          </a:solidFill>
                          <a:effectLst/>
                          <a:latin typeface="Times New Roman" panose="02020603050405020304" pitchFamily="18" charset="0"/>
                          <a:ea typeface="Times New Roman" panose="02020603050405020304" pitchFamily="18" charset="0"/>
                        </a:rPr>
                        <a:t> </a:t>
                      </a:r>
                    </a:p>
                    <a:p>
                      <a:pPr marL="228600" marR="0" algn="ctr">
                        <a:spcBef>
                          <a:spcPts val="0"/>
                        </a:spcBef>
                        <a:spcAft>
                          <a:spcPts val="0"/>
                        </a:spcAft>
                        <a:tabLst>
                          <a:tab pos="228600" algn="l"/>
                          <a:tab pos="457200" algn="l"/>
                          <a:tab pos="685800" algn="l"/>
                        </a:tabLst>
                      </a:pPr>
                      <a:r>
                        <a:rPr lang="en-US" sz="1400" dirty="0">
                          <a:solidFill>
                            <a:schemeClr val="accent2"/>
                          </a:solidFill>
                          <a:effectLst/>
                          <a:latin typeface="Times New Roman" panose="02020603050405020304" pitchFamily="18" charset="0"/>
                          <a:ea typeface="Times New Roman" panose="02020603050405020304" pitchFamily="18" charset="0"/>
                        </a:rPr>
                        <a:t>Promoter</a:t>
                      </a:r>
                    </a:p>
                    <a:p>
                      <a:pPr marL="228600" marR="0" algn="ctr">
                        <a:spcBef>
                          <a:spcPts val="0"/>
                        </a:spcBef>
                        <a:spcAft>
                          <a:spcPts val="0"/>
                        </a:spcAft>
                        <a:tabLst>
                          <a:tab pos="228600" algn="l"/>
                          <a:tab pos="457200" algn="l"/>
                          <a:tab pos="685800" algn="l"/>
                        </a:tabLst>
                      </a:pPr>
                      <a:r>
                        <a:rPr lang="en-US" sz="1400" dirty="0">
                          <a:solidFill>
                            <a:schemeClr val="accent2"/>
                          </a:solidFill>
                          <a:effectLst/>
                          <a:latin typeface="Times New Roman" panose="02020603050405020304" pitchFamily="18" charset="0"/>
                          <a:ea typeface="Times New Roman" panose="02020603050405020304" pitchFamily="18" charset="0"/>
                        </a:rPr>
                        <a:t> </a:t>
                      </a:r>
                    </a:p>
                    <a:p>
                      <a:pPr marL="228600" marR="0" algn="ctr">
                        <a:spcBef>
                          <a:spcPts val="0"/>
                        </a:spcBef>
                        <a:spcAft>
                          <a:spcPts val="0"/>
                        </a:spcAft>
                        <a:tabLst>
                          <a:tab pos="228600" algn="l"/>
                          <a:tab pos="457200" algn="l"/>
                          <a:tab pos="685800" algn="l"/>
                        </a:tabLst>
                      </a:pPr>
                      <a:r>
                        <a:rPr lang="en-US" sz="1400" dirty="0" err="1">
                          <a:solidFill>
                            <a:schemeClr val="accent2"/>
                          </a:solidFill>
                          <a:effectLst/>
                          <a:latin typeface="Times New Roman" panose="02020603050405020304" pitchFamily="18" charset="0"/>
                          <a:ea typeface="Times New Roman" panose="02020603050405020304" pitchFamily="18" charset="0"/>
                        </a:rPr>
                        <a:t>Demoter</a:t>
                      </a:r>
                      <a:endParaRPr lang="en-US" sz="1400" dirty="0">
                        <a:solidFill>
                          <a:schemeClr val="accent2"/>
                        </a:solidFill>
                        <a:effectLst/>
                        <a:latin typeface="Times New Roman" panose="02020603050405020304" pitchFamily="18" charset="0"/>
                        <a:ea typeface="Times New Roman" panose="02020603050405020304" pitchFamily="18" charset="0"/>
                      </a:endParaRPr>
                    </a:p>
                  </a:txBody>
                  <a:tcPr marL="68580" marR="68580" marT="0" marB="0">
                    <a:lnL>
                      <a:noFill/>
                    </a:lnL>
                    <a:lnR>
                      <a:noFill/>
                    </a:lnR>
                    <a:lnT>
                      <a:noFill/>
                    </a:lnT>
                    <a:lnB>
                      <a:noFill/>
                    </a:lnB>
                  </a:tcPr>
                </a:tc>
              </a:tr>
              <a:tr h="895029">
                <a:tc>
                  <a:txBody>
                    <a:bodyPr/>
                    <a:lstStyle/>
                    <a:p>
                      <a:pPr marL="228600" marR="0">
                        <a:spcBef>
                          <a:spcPts val="0"/>
                        </a:spcBef>
                        <a:spcAft>
                          <a:spcPts val="0"/>
                        </a:spcAft>
                        <a:tabLst>
                          <a:tab pos="228600" algn="l"/>
                          <a:tab pos="457200" algn="l"/>
                          <a:tab pos="685800" algn="l"/>
                        </a:tabLst>
                      </a:pPr>
                      <a:r>
                        <a:rPr lang="en-US" sz="1400" b="1" i="1" dirty="0">
                          <a:solidFill>
                            <a:schemeClr val="accent2"/>
                          </a:solidFill>
                          <a:effectLst/>
                          <a:latin typeface="Times New Roman" panose="02020603050405020304" pitchFamily="18" charset="0"/>
                          <a:ea typeface="Times New Roman" panose="02020603050405020304" pitchFamily="18" charset="0"/>
                        </a:rPr>
                        <a:t>Use case would improve the timeliness of detection</a:t>
                      </a:r>
                      <a:endParaRPr lang="en-US" sz="1400" b="1" dirty="0">
                        <a:solidFill>
                          <a:schemeClr val="accent2"/>
                        </a:solidFill>
                        <a:effectLst/>
                        <a:latin typeface="Times New Roman" panose="02020603050405020304" pitchFamily="18" charset="0"/>
                        <a:ea typeface="Times New Roman" panose="02020603050405020304" pitchFamily="18" charset="0"/>
                      </a:endParaRPr>
                    </a:p>
                    <a:p>
                      <a:pPr marL="228600" marR="0">
                        <a:spcBef>
                          <a:spcPts val="0"/>
                        </a:spcBef>
                        <a:spcAft>
                          <a:spcPts val="0"/>
                        </a:spcAft>
                        <a:tabLst>
                          <a:tab pos="228600" algn="l"/>
                          <a:tab pos="457200" algn="l"/>
                          <a:tab pos="685800" algn="l"/>
                        </a:tabLst>
                      </a:pPr>
                      <a:r>
                        <a:rPr lang="en-US" sz="1400" dirty="0">
                          <a:solidFill>
                            <a:schemeClr val="accent2"/>
                          </a:solidFill>
                          <a:effectLst/>
                          <a:latin typeface="Times New Roman" panose="02020603050405020304" pitchFamily="18" charset="0"/>
                          <a:ea typeface="Times New Roman" panose="02020603050405020304" pitchFamily="18" charset="0"/>
                        </a:rPr>
                        <a:t>Primary function of the use case directly supports IAEA ability to detect diversion of nuclear material or undeclared activities</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228600" marR="0" algn="ctr">
                        <a:spcBef>
                          <a:spcPts val="0"/>
                        </a:spcBef>
                        <a:spcAft>
                          <a:spcPts val="0"/>
                        </a:spcAft>
                        <a:tabLst>
                          <a:tab pos="228600" algn="l"/>
                          <a:tab pos="457200" algn="l"/>
                          <a:tab pos="685800" algn="l"/>
                        </a:tabLst>
                      </a:pPr>
                      <a:r>
                        <a:rPr lang="en-US" sz="1400" dirty="0">
                          <a:solidFill>
                            <a:schemeClr val="accent2"/>
                          </a:solidFill>
                          <a:effectLst/>
                          <a:latin typeface="Times New Roman" panose="02020603050405020304" pitchFamily="18" charset="0"/>
                          <a:ea typeface="Times New Roman" panose="02020603050405020304" pitchFamily="18" charset="0"/>
                        </a:rPr>
                        <a:t>Promoter</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00410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E7A4BB3-E848-5A44-82DF-322201952CD8}" type="slidenum">
              <a:rPr lang="en-US" smtClean="0"/>
              <a:pPr/>
              <a:t>3</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762339928"/>
              </p:ext>
            </p:extLst>
          </p:nvPr>
        </p:nvGraphicFramePr>
        <p:xfrm>
          <a:off x="2377441" y="82828"/>
          <a:ext cx="8458199" cy="8146772"/>
        </p:xfrm>
        <a:graphic>
          <a:graphicData uri="http://schemas.openxmlformats.org/drawingml/2006/table">
            <a:tbl>
              <a:tblPr firstRow="1" firstCol="1" bandRow="1"/>
              <a:tblGrid>
                <a:gridCol w="1704108"/>
                <a:gridCol w="5750311"/>
                <a:gridCol w="1003780"/>
              </a:tblGrid>
              <a:tr h="618724">
                <a:tc>
                  <a:txBody>
                    <a:bodyPr/>
                    <a:lstStyle/>
                    <a:p>
                      <a:pPr marL="0" marR="0" algn="ctr">
                        <a:spcBef>
                          <a:spcPts val="0"/>
                        </a:spcBef>
                        <a:spcAft>
                          <a:spcPts val="0"/>
                        </a:spcAft>
                        <a:tabLst>
                          <a:tab pos="228600" algn="l"/>
                          <a:tab pos="457200" algn="l"/>
                          <a:tab pos="685800" algn="l"/>
                        </a:tabLst>
                      </a:pPr>
                      <a:r>
                        <a:rPr lang="en-US" sz="1400" b="1" dirty="0">
                          <a:solidFill>
                            <a:srgbClr val="000000"/>
                          </a:solidFill>
                          <a:effectLst/>
                          <a:latin typeface="Times New Roman" panose="02020603050405020304" pitchFamily="18" charset="0"/>
                          <a:ea typeface="Times New Roman" panose="02020603050405020304" pitchFamily="18" charset="0"/>
                        </a:rPr>
                        <a:t>Criteria</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tabLst>
                          <a:tab pos="228600" algn="l"/>
                          <a:tab pos="457200" algn="l"/>
                          <a:tab pos="685800" algn="l"/>
                        </a:tabLst>
                      </a:pPr>
                      <a:r>
                        <a:rPr lang="en-US" sz="1400" b="1" dirty="0">
                          <a:solidFill>
                            <a:srgbClr val="000000"/>
                          </a:solidFill>
                          <a:effectLst/>
                          <a:latin typeface="Times New Roman" panose="02020603050405020304" pitchFamily="18"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txBody>
                  <a:tcPr marL="31832" marR="318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400" b="1" dirty="0">
                          <a:solidFill>
                            <a:srgbClr val="000000"/>
                          </a:solidFill>
                          <a:effectLst/>
                          <a:latin typeface="Times New Roman" panose="02020603050405020304" pitchFamily="18" charset="0"/>
                          <a:ea typeface="Times New Roman" panose="02020603050405020304" pitchFamily="18" charset="0"/>
                        </a:rPr>
                        <a:t>Transit Matching</a:t>
                      </a:r>
                      <a:endParaRPr lang="en-US" sz="1400" dirty="0">
                        <a:effectLst/>
                        <a:latin typeface="Times New Roman" panose="02020603050405020304" pitchFamily="18" charset="0"/>
                        <a:ea typeface="Times New Roman" panose="02020603050405020304" pitchFamily="18" charset="0"/>
                      </a:endParaRPr>
                    </a:p>
                  </a:txBody>
                  <a:tcPr marL="31832" marR="318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400" b="1" dirty="0">
                          <a:solidFill>
                            <a:srgbClr val="000000"/>
                          </a:solidFill>
                          <a:effectLst/>
                          <a:latin typeface="Times New Roman" panose="02020603050405020304" pitchFamily="18"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tabLst>
                          <a:tab pos="228600" algn="l"/>
                          <a:tab pos="457200" algn="l"/>
                          <a:tab pos="685800" algn="l"/>
                        </a:tabLst>
                      </a:pPr>
                      <a:r>
                        <a:rPr lang="en-US" sz="1400" b="1" dirty="0">
                          <a:solidFill>
                            <a:srgbClr val="000000"/>
                          </a:solidFill>
                          <a:effectLst/>
                          <a:latin typeface="Times New Roman" panose="02020603050405020304" pitchFamily="18" charset="0"/>
                          <a:ea typeface="Times New Roman" panose="02020603050405020304" pitchFamily="18" charset="0"/>
                        </a:rPr>
                        <a:t>Determination </a:t>
                      </a:r>
                      <a:endParaRPr lang="en-US" sz="1400" dirty="0">
                        <a:effectLst/>
                        <a:latin typeface="Times New Roman" panose="02020603050405020304" pitchFamily="18" charset="0"/>
                        <a:ea typeface="Times New Roman" panose="02020603050405020304" pitchFamily="18" charset="0"/>
                      </a:endParaRPr>
                    </a:p>
                  </a:txBody>
                  <a:tcPr marL="31832" marR="318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6241">
                <a:tc gridSpan="3">
                  <a:txBody>
                    <a:bodyPr/>
                    <a:lstStyle/>
                    <a:p>
                      <a:pPr marL="0" marR="0" algn="ctr">
                        <a:spcBef>
                          <a:spcPts val="0"/>
                        </a:spcBef>
                        <a:spcAft>
                          <a:spcPts val="0"/>
                        </a:spcAft>
                        <a:tabLst>
                          <a:tab pos="228600" algn="l"/>
                          <a:tab pos="457200" algn="l"/>
                          <a:tab pos="685800" algn="l"/>
                        </a:tabLst>
                      </a:pPr>
                      <a:r>
                        <a:rPr lang="en-US" sz="1400" b="1" dirty="0">
                          <a:solidFill>
                            <a:srgbClr val="000000"/>
                          </a:solidFill>
                          <a:effectLst/>
                          <a:latin typeface="Times New Roman" panose="02020603050405020304" pitchFamily="18" charset="0"/>
                          <a:ea typeface="Times New Roman" panose="02020603050405020304" pitchFamily="18" charset="0"/>
                        </a:rPr>
                        <a:t>Feasibility Requirements</a:t>
                      </a:r>
                      <a:endParaRPr lang="en-US" sz="1400" dirty="0">
                        <a:effectLst/>
                        <a:latin typeface="Times New Roman" panose="02020603050405020304" pitchFamily="18" charset="0"/>
                        <a:ea typeface="Times New Roman" panose="02020603050405020304" pitchFamily="18" charset="0"/>
                      </a:endParaRPr>
                    </a:p>
                  </a:txBody>
                  <a:tcPr marL="31832" marR="318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618724">
                <a:tc>
                  <a:txBody>
                    <a:bodyPr/>
                    <a:lstStyle/>
                    <a:p>
                      <a:pPr marL="0" marR="0">
                        <a:spcBef>
                          <a:spcPts val="0"/>
                        </a:spcBef>
                        <a:spcAft>
                          <a:spcPts val="0"/>
                        </a:spcAft>
                        <a:tabLst>
                          <a:tab pos="228600" algn="l"/>
                          <a:tab pos="457200" algn="l"/>
                          <a:tab pos="685800" algn="l"/>
                        </a:tabLst>
                      </a:pPr>
                      <a:r>
                        <a:rPr lang="en-US" sz="1400" b="1" dirty="0">
                          <a:solidFill>
                            <a:srgbClr val="000000"/>
                          </a:solidFill>
                          <a:effectLst/>
                          <a:latin typeface="Times New Roman" panose="02020603050405020304" pitchFamily="18" charset="0"/>
                          <a:ea typeface="Times New Roman" panose="02020603050405020304" pitchFamily="18" charset="0"/>
                        </a:rPr>
                        <a:t>Use case requires high level of data security </a:t>
                      </a:r>
                      <a:endParaRPr lang="en-US" sz="1400" dirty="0">
                        <a:effectLst/>
                        <a:latin typeface="Times New Roman" panose="02020603050405020304" pitchFamily="18" charset="0"/>
                        <a:ea typeface="Times New Roman" panose="02020603050405020304" pitchFamily="18" charset="0"/>
                      </a:endParaRPr>
                    </a:p>
                  </a:txBody>
                  <a:tcPr marL="31832" marR="318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228600" algn="l"/>
                          <a:tab pos="457200" algn="l"/>
                          <a:tab pos="685800" algn="l"/>
                        </a:tabLst>
                      </a:pPr>
                      <a:r>
                        <a:rPr lang="en-US" sz="1400" dirty="0">
                          <a:solidFill>
                            <a:schemeClr val="tx1"/>
                          </a:solidFill>
                          <a:effectLst/>
                          <a:latin typeface="Times New Roman" panose="02020603050405020304" pitchFamily="18" charset="0"/>
                          <a:ea typeface="Times New Roman" panose="02020603050405020304" pitchFamily="18" charset="0"/>
                        </a:rPr>
                        <a:t>State regulations on transfer of confidential information </a:t>
                      </a:r>
                      <a:r>
                        <a:rPr lang="en-US" sz="1400" dirty="0" smtClean="0">
                          <a:solidFill>
                            <a:schemeClr val="tx1"/>
                          </a:solidFill>
                          <a:effectLst/>
                          <a:latin typeface="Times New Roman" panose="02020603050405020304" pitchFamily="18" charset="0"/>
                          <a:ea typeface="Times New Roman" panose="02020603050405020304" pitchFamily="18" charset="0"/>
                        </a:rPr>
                        <a:t>vary, but safeguards information is protected. Note:  Many </a:t>
                      </a:r>
                      <a:r>
                        <a:rPr lang="en-US" sz="1400" dirty="0">
                          <a:solidFill>
                            <a:schemeClr val="tx1"/>
                          </a:solidFill>
                          <a:effectLst/>
                          <a:latin typeface="Times New Roman" panose="02020603050405020304" pitchFamily="18" charset="0"/>
                          <a:ea typeface="Times New Roman" panose="02020603050405020304" pitchFamily="18" charset="0"/>
                        </a:rPr>
                        <a:t>do not trust </a:t>
                      </a:r>
                      <a:r>
                        <a:rPr lang="en-US" sz="1400" dirty="0" smtClean="0">
                          <a:solidFill>
                            <a:schemeClr val="tx1"/>
                          </a:solidFill>
                          <a:effectLst/>
                          <a:latin typeface="Times New Roman" panose="02020603050405020304" pitchFamily="18" charset="0"/>
                          <a:ea typeface="Times New Roman" panose="02020603050405020304" pitchFamily="18" charset="0"/>
                        </a:rPr>
                        <a:t>encryption, and States </a:t>
                      </a:r>
                      <a:r>
                        <a:rPr lang="en-US" sz="1400" dirty="0">
                          <a:solidFill>
                            <a:schemeClr val="tx1"/>
                          </a:solidFill>
                          <a:effectLst/>
                          <a:latin typeface="Times New Roman" panose="02020603050405020304" pitchFamily="18" charset="0"/>
                          <a:ea typeface="Times New Roman" panose="02020603050405020304" pitchFamily="18" charset="0"/>
                        </a:rPr>
                        <a:t>that do not trust encryption will most likely not use a </a:t>
                      </a:r>
                      <a:r>
                        <a:rPr lang="en-US" sz="1400" dirty="0" smtClean="0">
                          <a:solidFill>
                            <a:schemeClr val="tx1"/>
                          </a:solidFill>
                          <a:effectLst/>
                          <a:latin typeface="Times New Roman" panose="02020603050405020304" pitchFamily="18" charset="0"/>
                          <a:ea typeface="Times New Roman" panose="02020603050405020304" pitchFamily="18" charset="0"/>
                        </a:rPr>
                        <a:t>DL.</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31832" marR="318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400" dirty="0">
                          <a:solidFill>
                            <a:srgbClr val="000000"/>
                          </a:solidFill>
                          <a:effectLst/>
                          <a:latin typeface="Times New Roman" panose="02020603050405020304" pitchFamily="18" charset="0"/>
                          <a:ea typeface="Times New Roman" panose="02020603050405020304" pitchFamily="18" charset="0"/>
                        </a:rPr>
                        <a:t>Meets</a:t>
                      </a:r>
                      <a:endParaRPr lang="en-US" sz="1400" dirty="0">
                        <a:effectLst/>
                        <a:latin typeface="Times New Roman" panose="02020603050405020304" pitchFamily="18" charset="0"/>
                        <a:ea typeface="Times New Roman" panose="02020603050405020304" pitchFamily="18" charset="0"/>
                      </a:endParaRPr>
                    </a:p>
                  </a:txBody>
                  <a:tcPr marL="31832" marR="318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37447">
                <a:tc>
                  <a:txBody>
                    <a:bodyPr/>
                    <a:lstStyle/>
                    <a:p>
                      <a:pPr marL="0" marR="0">
                        <a:spcBef>
                          <a:spcPts val="0"/>
                        </a:spcBef>
                        <a:spcAft>
                          <a:spcPts val="0"/>
                        </a:spcAft>
                        <a:tabLst>
                          <a:tab pos="228600" algn="l"/>
                          <a:tab pos="457200" algn="l"/>
                          <a:tab pos="685800" algn="l"/>
                        </a:tabLst>
                      </a:pPr>
                      <a:r>
                        <a:rPr lang="en-US" sz="1400" b="1" dirty="0">
                          <a:solidFill>
                            <a:srgbClr val="000000"/>
                          </a:solidFill>
                          <a:effectLst/>
                          <a:latin typeface="Times New Roman" panose="02020603050405020304" pitchFamily="18" charset="0"/>
                          <a:ea typeface="Times New Roman" panose="02020603050405020304" pitchFamily="18" charset="0"/>
                        </a:rPr>
                        <a:t>Use case requires auditable data trail</a:t>
                      </a:r>
                      <a:endParaRPr lang="en-US" sz="1400" dirty="0">
                        <a:effectLst/>
                        <a:latin typeface="Times New Roman" panose="02020603050405020304" pitchFamily="18" charset="0"/>
                        <a:ea typeface="Times New Roman" panose="02020603050405020304" pitchFamily="18" charset="0"/>
                      </a:endParaRPr>
                    </a:p>
                  </a:txBody>
                  <a:tcPr marL="31832" marR="318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228600" algn="l"/>
                          <a:tab pos="457200" algn="l"/>
                          <a:tab pos="685800" algn="l"/>
                        </a:tabLst>
                      </a:pPr>
                      <a:r>
                        <a:rPr lang="en-US" sz="1400" dirty="0">
                          <a:solidFill>
                            <a:schemeClr val="tx1"/>
                          </a:solidFill>
                          <a:effectLst/>
                          <a:latin typeface="Times New Roman" panose="02020603050405020304" pitchFamily="18" charset="0"/>
                          <a:ea typeface="Times New Roman" panose="02020603050405020304" pitchFamily="18" charset="0"/>
                        </a:rPr>
                        <a:t>Batch identification declared by the shippers and receivers must be identical. However, the receiver sometimes does not know the shipper's batch identification (or batch name</a:t>
                      </a:r>
                      <a:r>
                        <a:rPr lang="en-US" sz="1400" dirty="0" smtClean="0">
                          <a:solidFill>
                            <a:schemeClr val="tx1"/>
                          </a:solidFill>
                          <a:effectLst/>
                          <a:latin typeface="Times New Roman" panose="02020603050405020304" pitchFamily="18" charset="0"/>
                          <a:ea typeface="Times New Roman" panose="02020603050405020304" pitchFamily="18" charset="0"/>
                        </a:rPr>
                        <a:t>), </a:t>
                      </a:r>
                      <a:r>
                        <a:rPr lang="en-US" sz="1400" dirty="0">
                          <a:solidFill>
                            <a:schemeClr val="tx1"/>
                          </a:solidFill>
                          <a:effectLst/>
                          <a:latin typeface="Times New Roman" panose="02020603050405020304" pitchFamily="18" charset="0"/>
                          <a:ea typeface="Times New Roman" panose="02020603050405020304" pitchFamily="18" charset="0"/>
                        </a:rPr>
                        <a:t>which leads to unmatched </a:t>
                      </a:r>
                      <a:r>
                        <a:rPr lang="en-US" sz="1400" dirty="0" smtClean="0">
                          <a:solidFill>
                            <a:schemeClr val="tx1"/>
                          </a:solidFill>
                          <a:effectLst/>
                          <a:latin typeface="Times New Roman" panose="02020603050405020304" pitchFamily="18" charset="0"/>
                          <a:ea typeface="Times New Roman" panose="02020603050405020304" pitchFamily="18" charset="0"/>
                        </a:rPr>
                        <a:t>reports. </a:t>
                      </a:r>
                      <a:r>
                        <a:rPr lang="en-US" sz="1400" dirty="0">
                          <a:solidFill>
                            <a:schemeClr val="tx1"/>
                          </a:solidFill>
                          <a:effectLst/>
                          <a:latin typeface="Times New Roman" panose="02020603050405020304" pitchFamily="18" charset="0"/>
                          <a:ea typeface="Times New Roman" panose="02020603050405020304" pitchFamily="18" charset="0"/>
                        </a:rPr>
                        <a:t>Clerical issues in </a:t>
                      </a:r>
                      <a:r>
                        <a:rPr lang="en-US" sz="1400" dirty="0" smtClean="0">
                          <a:solidFill>
                            <a:schemeClr val="tx1"/>
                          </a:solidFill>
                          <a:effectLst/>
                          <a:latin typeface="Times New Roman" panose="02020603050405020304" pitchFamily="18" charset="0"/>
                          <a:ea typeface="Times New Roman" panose="02020603050405020304" pitchFamily="18" charset="0"/>
                        </a:rPr>
                        <a:t>reporting </a:t>
                      </a:r>
                      <a:r>
                        <a:rPr lang="en-US" sz="1400" dirty="0">
                          <a:solidFill>
                            <a:schemeClr val="tx1"/>
                          </a:solidFill>
                          <a:effectLst/>
                          <a:latin typeface="Times New Roman" panose="02020603050405020304" pitchFamily="18" charset="0"/>
                          <a:ea typeface="Times New Roman" panose="02020603050405020304" pitchFamily="18" charset="0"/>
                        </a:rPr>
                        <a:t>can result in mismatched reports. DLs could help with automating reconciliation of identification information and create an immutable audit trail for monitoring and analysis purposes. </a:t>
                      </a:r>
                    </a:p>
                  </a:txBody>
                  <a:tcPr marL="31832" marR="318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400">
                          <a:solidFill>
                            <a:srgbClr val="000000"/>
                          </a:solidFill>
                          <a:effectLst/>
                          <a:latin typeface="Times New Roman" panose="02020603050405020304" pitchFamily="18" charset="0"/>
                          <a:ea typeface="Times New Roman" panose="02020603050405020304" pitchFamily="18" charset="0"/>
                        </a:rPr>
                        <a:t>Meets</a:t>
                      </a:r>
                      <a:endParaRPr lang="en-US" sz="1400">
                        <a:effectLst/>
                        <a:latin typeface="Times New Roman" panose="02020603050405020304" pitchFamily="18" charset="0"/>
                        <a:ea typeface="Times New Roman" panose="02020603050405020304" pitchFamily="18" charset="0"/>
                      </a:endParaRPr>
                    </a:p>
                  </a:txBody>
                  <a:tcPr marL="31832" marR="318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2241">
                <a:tc>
                  <a:txBody>
                    <a:bodyPr/>
                    <a:lstStyle/>
                    <a:p>
                      <a:pPr marL="0" marR="0">
                        <a:spcBef>
                          <a:spcPts val="0"/>
                        </a:spcBef>
                        <a:spcAft>
                          <a:spcPts val="0"/>
                        </a:spcAft>
                        <a:tabLst>
                          <a:tab pos="228600" algn="l"/>
                          <a:tab pos="457200" algn="l"/>
                          <a:tab pos="685800" algn="l"/>
                        </a:tabLst>
                      </a:pPr>
                      <a:r>
                        <a:rPr lang="en-US" sz="1400" b="1" dirty="0">
                          <a:solidFill>
                            <a:srgbClr val="000000"/>
                          </a:solidFill>
                          <a:effectLst/>
                          <a:latin typeface="Times New Roman" panose="02020603050405020304" pitchFamily="18" charset="0"/>
                          <a:ea typeface="Times New Roman" panose="02020603050405020304" pitchFamily="18" charset="0"/>
                        </a:rPr>
                        <a:t>Use case would benefit from faster transaction processing </a:t>
                      </a:r>
                      <a:endParaRPr lang="en-US" sz="1400" dirty="0">
                        <a:effectLst/>
                        <a:latin typeface="Times New Roman" panose="02020603050405020304" pitchFamily="18" charset="0"/>
                        <a:ea typeface="Times New Roman" panose="02020603050405020304" pitchFamily="18" charset="0"/>
                      </a:endParaRPr>
                    </a:p>
                  </a:txBody>
                  <a:tcPr marL="31832" marR="318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228600" algn="l"/>
                          <a:tab pos="457200" algn="l"/>
                          <a:tab pos="685800" algn="l"/>
                        </a:tabLst>
                      </a:pPr>
                      <a:r>
                        <a:rPr lang="en-US" sz="1400" dirty="0">
                          <a:solidFill>
                            <a:schemeClr val="tx1"/>
                          </a:solidFill>
                          <a:effectLst/>
                          <a:latin typeface="Times New Roman" panose="02020603050405020304" pitchFamily="18" charset="0"/>
                          <a:ea typeface="Times New Roman" panose="02020603050405020304" pitchFamily="18" charset="0"/>
                        </a:rPr>
                        <a:t>Reporting delays happen due to long shipment </a:t>
                      </a:r>
                      <a:r>
                        <a:rPr lang="en-US" sz="1400" dirty="0" smtClean="0">
                          <a:solidFill>
                            <a:schemeClr val="tx1"/>
                          </a:solidFill>
                          <a:effectLst/>
                          <a:latin typeface="Times New Roman" panose="02020603050405020304" pitchFamily="18" charset="0"/>
                          <a:ea typeface="Times New Roman" panose="02020603050405020304" pitchFamily="18" charset="0"/>
                        </a:rPr>
                        <a:t>delays. </a:t>
                      </a:r>
                      <a:r>
                        <a:rPr lang="en-US" sz="1400" dirty="0">
                          <a:solidFill>
                            <a:schemeClr val="tx1"/>
                          </a:solidFill>
                          <a:effectLst/>
                          <a:latin typeface="Times New Roman" panose="02020603050405020304" pitchFamily="18" charset="0"/>
                          <a:ea typeface="Times New Roman" panose="02020603050405020304" pitchFamily="18" charset="0"/>
                        </a:rPr>
                        <a:t>No indication whether undeclared activities were performed in the event of a diverted shipment or misuse of a facility. </a:t>
                      </a:r>
                      <a:r>
                        <a:rPr lang="en-US" sz="1400" dirty="0" smtClean="0">
                          <a:solidFill>
                            <a:schemeClr val="tx1"/>
                          </a:solidFill>
                          <a:effectLst/>
                          <a:latin typeface="Times New Roman" panose="02020603050405020304" pitchFamily="18" charset="0"/>
                          <a:ea typeface="Times New Roman" panose="02020603050405020304" pitchFamily="18" charset="0"/>
                        </a:rPr>
                        <a:t>Immediate documentation of shipment deliveries and receipts, could</a:t>
                      </a:r>
                      <a:r>
                        <a:rPr lang="en-US" sz="1400" baseline="0" dirty="0" smtClean="0">
                          <a:solidFill>
                            <a:schemeClr val="tx1"/>
                          </a:solidFill>
                          <a:effectLst/>
                          <a:latin typeface="Times New Roman" panose="02020603050405020304" pitchFamily="18" charset="0"/>
                          <a:ea typeface="Times New Roman" panose="02020603050405020304" pitchFamily="18" charset="0"/>
                        </a:rPr>
                        <a:t> with c</a:t>
                      </a:r>
                      <a:r>
                        <a:rPr lang="en-US" sz="1400" dirty="0" smtClean="0">
                          <a:solidFill>
                            <a:schemeClr val="tx1"/>
                          </a:solidFill>
                          <a:effectLst/>
                          <a:latin typeface="Times New Roman" panose="02020603050405020304" pitchFamily="18" charset="0"/>
                          <a:ea typeface="Times New Roman" panose="02020603050405020304" pitchFamily="18" charset="0"/>
                        </a:rPr>
                        <a:t>ontainment </a:t>
                      </a:r>
                      <a:r>
                        <a:rPr lang="en-US" sz="1400" dirty="0">
                          <a:solidFill>
                            <a:schemeClr val="tx1"/>
                          </a:solidFill>
                          <a:effectLst/>
                          <a:latin typeface="Times New Roman" panose="02020603050405020304" pitchFamily="18" charset="0"/>
                          <a:ea typeface="Times New Roman" panose="02020603050405020304" pitchFamily="18" charset="0"/>
                        </a:rPr>
                        <a:t>and surveillance </a:t>
                      </a:r>
                      <a:r>
                        <a:rPr lang="en-US" sz="1400" dirty="0" smtClean="0">
                          <a:solidFill>
                            <a:schemeClr val="tx1"/>
                          </a:solidFill>
                          <a:effectLst/>
                          <a:latin typeface="Times New Roman" panose="02020603050405020304" pitchFamily="18" charset="0"/>
                          <a:ea typeface="Times New Roman" panose="02020603050405020304" pitchFamily="18" charset="0"/>
                        </a:rPr>
                        <a:t>would help</a:t>
                      </a:r>
                      <a:r>
                        <a:rPr lang="en-US" sz="1400" baseline="0" dirty="0" smtClean="0">
                          <a:solidFill>
                            <a:schemeClr val="tx1"/>
                          </a:solidFill>
                          <a:effectLst/>
                          <a:latin typeface="Times New Roman" panose="02020603050405020304" pitchFamily="18" charset="0"/>
                          <a:ea typeface="Times New Roman" panose="02020603050405020304" pitchFamily="18" charset="0"/>
                        </a:rPr>
                        <a:t> </a:t>
                      </a:r>
                      <a:r>
                        <a:rPr lang="en-US" sz="1400" dirty="0" smtClean="0">
                          <a:solidFill>
                            <a:schemeClr val="tx1"/>
                          </a:solidFill>
                          <a:effectLst/>
                          <a:latin typeface="Times New Roman" panose="02020603050405020304" pitchFamily="18" charset="0"/>
                          <a:ea typeface="Times New Roman" panose="02020603050405020304" pitchFamily="18" charset="0"/>
                        </a:rPr>
                        <a:t>mitigate</a:t>
                      </a:r>
                      <a:r>
                        <a:rPr lang="en-US" sz="1400" baseline="0" dirty="0" smtClean="0">
                          <a:solidFill>
                            <a:schemeClr val="tx1"/>
                          </a:solidFill>
                          <a:effectLst/>
                          <a:latin typeface="Times New Roman" panose="02020603050405020304" pitchFamily="18" charset="0"/>
                          <a:ea typeface="Times New Roman" panose="02020603050405020304" pitchFamily="18" charset="0"/>
                        </a:rPr>
                        <a:t> risk.  </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31832" marR="318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400">
                          <a:solidFill>
                            <a:srgbClr val="000000"/>
                          </a:solidFill>
                          <a:effectLst/>
                          <a:latin typeface="Times New Roman" panose="02020603050405020304" pitchFamily="18" charset="0"/>
                          <a:ea typeface="Times New Roman" panose="02020603050405020304" pitchFamily="18" charset="0"/>
                        </a:rPr>
                        <a:t>Meets</a:t>
                      </a:r>
                      <a:endParaRPr lang="en-US" sz="1400">
                        <a:effectLst/>
                        <a:latin typeface="Times New Roman" panose="02020603050405020304" pitchFamily="18" charset="0"/>
                        <a:ea typeface="Times New Roman" panose="02020603050405020304" pitchFamily="18" charset="0"/>
                      </a:endParaRPr>
                    </a:p>
                  </a:txBody>
                  <a:tcPr marL="31832" marR="318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4965">
                <a:tc>
                  <a:txBody>
                    <a:bodyPr/>
                    <a:lstStyle/>
                    <a:p>
                      <a:pPr marL="0" marR="0">
                        <a:spcBef>
                          <a:spcPts val="0"/>
                        </a:spcBef>
                        <a:spcAft>
                          <a:spcPts val="0"/>
                        </a:spcAft>
                        <a:tabLst>
                          <a:tab pos="228600" algn="l"/>
                          <a:tab pos="457200" algn="l"/>
                          <a:tab pos="685800" algn="l"/>
                        </a:tabLst>
                      </a:pPr>
                      <a:r>
                        <a:rPr lang="en-US" sz="1400" b="1" dirty="0">
                          <a:solidFill>
                            <a:srgbClr val="000000"/>
                          </a:solidFill>
                          <a:effectLst/>
                          <a:latin typeface="Times New Roman" panose="02020603050405020304" pitchFamily="18" charset="0"/>
                          <a:ea typeface="Times New Roman" panose="02020603050405020304" pitchFamily="18" charset="0"/>
                        </a:rPr>
                        <a:t>Use case would benefit from higher confidence in data validation</a:t>
                      </a:r>
                      <a:endParaRPr lang="en-US" sz="1400" dirty="0">
                        <a:effectLst/>
                        <a:latin typeface="Times New Roman" panose="02020603050405020304" pitchFamily="18" charset="0"/>
                        <a:ea typeface="Times New Roman" panose="02020603050405020304" pitchFamily="18" charset="0"/>
                      </a:endParaRPr>
                    </a:p>
                  </a:txBody>
                  <a:tcPr marL="31832" marR="318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228600" algn="l"/>
                          <a:tab pos="457200" algn="l"/>
                          <a:tab pos="685800" algn="l"/>
                        </a:tabLst>
                      </a:pPr>
                      <a:r>
                        <a:rPr lang="en-US" sz="1400" dirty="0">
                          <a:solidFill>
                            <a:schemeClr val="tx1"/>
                          </a:solidFill>
                          <a:effectLst/>
                          <a:latin typeface="Times New Roman" panose="02020603050405020304" pitchFamily="18" charset="0"/>
                          <a:ea typeface="Times New Roman" panose="02020603050405020304" pitchFamily="18" charset="0"/>
                        </a:rPr>
                        <a:t>Batch identification declared in shippers/receivers must be identical but receiver sometimes does not know shipper's batch ID and vice versa, which leads to unmatched reports and delays. Clerical issues in reporting (e.g., noting wrong country in shipper invoice) can result in mismatched reports.</a:t>
                      </a:r>
                    </a:p>
                  </a:txBody>
                  <a:tcPr marL="31832" marR="318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400">
                          <a:solidFill>
                            <a:srgbClr val="000000"/>
                          </a:solidFill>
                          <a:effectLst/>
                          <a:latin typeface="Times New Roman" panose="02020603050405020304" pitchFamily="18" charset="0"/>
                          <a:ea typeface="Times New Roman" panose="02020603050405020304" pitchFamily="18" charset="0"/>
                        </a:rPr>
                        <a:t>Meets</a:t>
                      </a:r>
                      <a:endParaRPr lang="en-US" sz="1400">
                        <a:effectLst/>
                        <a:latin typeface="Times New Roman" panose="02020603050405020304" pitchFamily="18" charset="0"/>
                        <a:ea typeface="Times New Roman" panose="02020603050405020304" pitchFamily="18" charset="0"/>
                      </a:endParaRPr>
                    </a:p>
                  </a:txBody>
                  <a:tcPr marL="31832" marR="318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6241">
                <a:tc gridSpan="3">
                  <a:txBody>
                    <a:bodyPr/>
                    <a:lstStyle/>
                    <a:p>
                      <a:pPr marL="0" marR="0" algn="ctr">
                        <a:spcBef>
                          <a:spcPts val="0"/>
                        </a:spcBef>
                        <a:spcAft>
                          <a:spcPts val="0"/>
                        </a:spcAft>
                        <a:tabLst>
                          <a:tab pos="228600" algn="l"/>
                          <a:tab pos="457200" algn="l"/>
                          <a:tab pos="685800" algn="l"/>
                        </a:tabLst>
                      </a:pPr>
                      <a:r>
                        <a:rPr lang="en-US" sz="1400" b="1" dirty="0">
                          <a:solidFill>
                            <a:srgbClr val="000000"/>
                          </a:solidFill>
                          <a:effectLst/>
                          <a:latin typeface="Times New Roman" panose="02020603050405020304" pitchFamily="18" charset="0"/>
                          <a:ea typeface="Times New Roman" panose="02020603050405020304" pitchFamily="18" charset="0"/>
                        </a:rPr>
                        <a:t>Desirability Requirements</a:t>
                      </a:r>
                      <a:endParaRPr lang="en-US" sz="1400" dirty="0">
                        <a:effectLst/>
                        <a:latin typeface="Times New Roman" panose="02020603050405020304" pitchFamily="18" charset="0"/>
                        <a:ea typeface="Times New Roman" panose="02020603050405020304" pitchFamily="18" charset="0"/>
                      </a:endParaRPr>
                    </a:p>
                  </a:txBody>
                  <a:tcPr marL="31832" marR="318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824965">
                <a:tc>
                  <a:txBody>
                    <a:bodyPr/>
                    <a:lstStyle/>
                    <a:p>
                      <a:pPr marL="0" marR="0">
                        <a:spcBef>
                          <a:spcPts val="0"/>
                        </a:spcBef>
                        <a:spcAft>
                          <a:spcPts val="0"/>
                        </a:spcAft>
                        <a:tabLst>
                          <a:tab pos="228600" algn="l"/>
                          <a:tab pos="457200" algn="l"/>
                          <a:tab pos="685800" algn="l"/>
                        </a:tabLst>
                      </a:pPr>
                      <a:r>
                        <a:rPr lang="en-US" sz="1400" b="1" dirty="0">
                          <a:solidFill>
                            <a:srgbClr val="000000"/>
                          </a:solidFill>
                          <a:effectLst/>
                          <a:latin typeface="Times New Roman" panose="02020603050405020304" pitchFamily="18" charset="0"/>
                          <a:ea typeface="Times New Roman" panose="02020603050405020304" pitchFamily="18" charset="0"/>
                        </a:rPr>
                        <a:t>Existing information technologies solve use case </a:t>
                      </a:r>
                      <a:r>
                        <a:rPr lang="en-US" sz="1400" b="1" dirty="0" smtClean="0">
                          <a:solidFill>
                            <a:srgbClr val="000000"/>
                          </a:solidFill>
                          <a:effectLst/>
                          <a:latin typeface="Times New Roman" panose="02020603050405020304" pitchFamily="18" charset="0"/>
                          <a:ea typeface="Times New Roman" panose="02020603050405020304" pitchFamily="18" charset="0"/>
                        </a:rPr>
                        <a:t>challenges</a:t>
                      </a:r>
                    </a:p>
                    <a:p>
                      <a:pPr marL="0" marR="0">
                        <a:spcBef>
                          <a:spcPts val="0"/>
                        </a:spcBef>
                        <a:spcAft>
                          <a:spcPts val="0"/>
                        </a:spcAft>
                        <a:tabLst>
                          <a:tab pos="228600" algn="l"/>
                          <a:tab pos="457200" algn="l"/>
                          <a:tab pos="685800" algn="l"/>
                        </a:tabLst>
                      </a:pPr>
                      <a:endParaRPr lang="en-US" sz="1400" dirty="0">
                        <a:effectLst/>
                        <a:latin typeface="Times New Roman" panose="02020603050405020304" pitchFamily="18" charset="0"/>
                        <a:ea typeface="Times New Roman" panose="02020603050405020304" pitchFamily="18" charset="0"/>
                      </a:endParaRPr>
                    </a:p>
                  </a:txBody>
                  <a:tcPr marL="31832" marR="318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228600" algn="l"/>
                          <a:tab pos="457200" algn="l"/>
                          <a:tab pos="685800" algn="l"/>
                        </a:tabLst>
                      </a:pPr>
                      <a:r>
                        <a:rPr lang="en-US" sz="1400" dirty="0">
                          <a:solidFill>
                            <a:schemeClr val="tx1"/>
                          </a:solidFill>
                          <a:effectLst/>
                          <a:latin typeface="Times New Roman" panose="02020603050405020304" pitchFamily="18" charset="0"/>
                          <a:ea typeface="Times New Roman" panose="02020603050405020304" pitchFamily="18" charset="0"/>
                        </a:rPr>
                        <a:t>Technologies exist but have not reduced the number of unmatched reports, sometimes because States ignore requests for information from the IAEA. Some States may not update matching rules, undermining the effectiveness of existing IT solutions</a:t>
                      </a:r>
                      <a:r>
                        <a:rPr lang="en-US" sz="1400" dirty="0" smtClean="0">
                          <a:solidFill>
                            <a:schemeClr val="tx1"/>
                          </a:solidFill>
                          <a:effectLst/>
                          <a:latin typeface="Times New Roman" panose="02020603050405020304" pitchFamily="18" charset="0"/>
                          <a:ea typeface="Times New Roman" panose="02020603050405020304" pitchFamily="18" charset="0"/>
                        </a:rPr>
                        <a:t>.   </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31832" marR="318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400" dirty="0" smtClean="0">
                          <a:solidFill>
                            <a:srgbClr val="000000"/>
                          </a:solidFill>
                          <a:effectLst/>
                          <a:latin typeface="Times New Roman" panose="02020603050405020304" pitchFamily="18" charset="0"/>
                          <a:ea typeface="Times New Roman" panose="02020603050405020304" pitchFamily="18" charset="0"/>
                        </a:rPr>
                        <a:t>Partial</a:t>
                      </a:r>
                    </a:p>
                    <a:p>
                      <a:pPr marL="0" marR="0" algn="ctr">
                        <a:spcBef>
                          <a:spcPts val="0"/>
                        </a:spcBef>
                        <a:spcAft>
                          <a:spcPts val="0"/>
                        </a:spcAft>
                        <a:tabLst>
                          <a:tab pos="228600" algn="l"/>
                          <a:tab pos="457200" algn="l"/>
                          <a:tab pos="685800" algn="l"/>
                        </a:tabLst>
                      </a:pPr>
                      <a:r>
                        <a:rPr lang="en-US" sz="1400" b="1" i="1" dirty="0" smtClean="0">
                          <a:solidFill>
                            <a:srgbClr val="000000"/>
                          </a:solidFill>
                          <a:effectLst/>
                          <a:latin typeface="Times New Roman" panose="02020603050405020304" pitchFamily="18" charset="0"/>
                          <a:ea typeface="Times New Roman" panose="02020603050405020304" pitchFamily="18" charset="0"/>
                        </a:rPr>
                        <a:t>(</a:t>
                      </a:r>
                      <a:r>
                        <a:rPr lang="en-US" sz="1400" b="1" i="1" dirty="0" err="1" smtClean="0">
                          <a:solidFill>
                            <a:srgbClr val="000000"/>
                          </a:solidFill>
                          <a:effectLst/>
                          <a:latin typeface="Times New Roman" panose="02020603050405020304" pitchFamily="18" charset="0"/>
                          <a:ea typeface="Times New Roman" panose="02020603050405020304" pitchFamily="18" charset="0"/>
                        </a:rPr>
                        <a:t>demoter</a:t>
                      </a:r>
                      <a:r>
                        <a:rPr lang="en-US" sz="1400" b="1" i="1" dirty="0" smtClean="0">
                          <a:solidFill>
                            <a:srgbClr val="000000"/>
                          </a:solidFill>
                          <a:effectLst/>
                          <a:latin typeface="Times New Roman" panose="02020603050405020304" pitchFamily="18" charset="0"/>
                          <a:ea typeface="Times New Roman" panose="02020603050405020304" pitchFamily="18" charset="0"/>
                        </a:rPr>
                        <a:t>)</a:t>
                      </a:r>
                      <a:endParaRPr lang="en-US" sz="1400" dirty="0">
                        <a:effectLst/>
                        <a:latin typeface="Times New Roman" panose="02020603050405020304" pitchFamily="18" charset="0"/>
                        <a:ea typeface="Times New Roman" panose="02020603050405020304" pitchFamily="18" charset="0"/>
                      </a:endParaRPr>
                    </a:p>
                  </a:txBody>
                  <a:tcPr marL="31832" marR="318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8724">
                <a:tc>
                  <a:txBody>
                    <a:bodyPr/>
                    <a:lstStyle/>
                    <a:p>
                      <a:pPr marL="0" marR="0">
                        <a:spcBef>
                          <a:spcPts val="0"/>
                        </a:spcBef>
                        <a:spcAft>
                          <a:spcPts val="0"/>
                        </a:spcAft>
                        <a:tabLst>
                          <a:tab pos="228600" algn="l"/>
                          <a:tab pos="457200" algn="l"/>
                          <a:tab pos="685800" algn="l"/>
                        </a:tabLst>
                      </a:pPr>
                      <a:r>
                        <a:rPr lang="en-US" sz="1400" b="1" dirty="0" smtClean="0">
                          <a:solidFill>
                            <a:srgbClr val="000000"/>
                          </a:solidFill>
                          <a:effectLst/>
                          <a:latin typeface="Times New Roman" panose="02020603050405020304" pitchFamily="18" charset="0"/>
                          <a:ea typeface="Times New Roman" panose="02020603050405020304" pitchFamily="18" charset="0"/>
                        </a:rPr>
                        <a:t>Stakeholder </a:t>
                      </a:r>
                      <a:r>
                        <a:rPr lang="en-US" sz="1400" b="1" dirty="0">
                          <a:solidFill>
                            <a:srgbClr val="000000"/>
                          </a:solidFill>
                          <a:effectLst/>
                          <a:latin typeface="Times New Roman" panose="02020603050405020304" pitchFamily="18" charset="0"/>
                          <a:ea typeface="Times New Roman" panose="02020603050405020304" pitchFamily="18" charset="0"/>
                        </a:rPr>
                        <a:t>interests are not aligned with central authority</a:t>
                      </a:r>
                      <a:endParaRPr lang="en-US" sz="1400" dirty="0">
                        <a:effectLst/>
                        <a:latin typeface="Times New Roman" panose="02020603050405020304" pitchFamily="18" charset="0"/>
                        <a:ea typeface="Times New Roman" panose="02020603050405020304" pitchFamily="18" charset="0"/>
                      </a:endParaRPr>
                    </a:p>
                  </a:txBody>
                  <a:tcPr marL="31832" marR="318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228600" algn="l"/>
                          <a:tab pos="457200" algn="l"/>
                          <a:tab pos="685800" algn="l"/>
                        </a:tabLst>
                      </a:pPr>
                      <a:r>
                        <a:rPr lang="en-US" sz="1400" dirty="0">
                          <a:solidFill>
                            <a:schemeClr val="tx1"/>
                          </a:solidFill>
                          <a:effectLst/>
                          <a:latin typeface="Times New Roman" panose="02020603050405020304" pitchFamily="18" charset="0"/>
                          <a:ea typeface="Times New Roman" panose="02020603050405020304" pitchFamily="18" charset="0"/>
                        </a:rPr>
                        <a:t>IAEA reconciliation of shipper/receiver data is necessary so the IAEA can verify State declarations about shipments and receipts. </a:t>
                      </a:r>
                    </a:p>
                  </a:txBody>
                  <a:tcPr marL="31832" marR="318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400" dirty="0">
                          <a:solidFill>
                            <a:srgbClr val="000000"/>
                          </a:solidFill>
                          <a:effectLst/>
                          <a:latin typeface="Times New Roman" panose="02020603050405020304" pitchFamily="18" charset="0"/>
                          <a:ea typeface="Times New Roman" panose="02020603050405020304" pitchFamily="18" charset="0"/>
                        </a:rPr>
                        <a:t>Meets</a:t>
                      </a:r>
                      <a:endParaRPr lang="en-US" sz="1400" dirty="0">
                        <a:effectLst/>
                        <a:latin typeface="Times New Roman" panose="02020603050405020304" pitchFamily="18" charset="0"/>
                        <a:ea typeface="Times New Roman" panose="02020603050405020304" pitchFamily="18" charset="0"/>
                      </a:endParaRPr>
                    </a:p>
                  </a:txBody>
                  <a:tcPr marL="31832" marR="318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8724">
                <a:tc>
                  <a:txBody>
                    <a:bodyPr/>
                    <a:lstStyle/>
                    <a:p>
                      <a:pPr marL="0" marR="0">
                        <a:spcBef>
                          <a:spcPts val="0"/>
                        </a:spcBef>
                        <a:spcAft>
                          <a:spcPts val="0"/>
                        </a:spcAft>
                        <a:tabLst>
                          <a:tab pos="228600" algn="l"/>
                          <a:tab pos="457200" algn="l"/>
                          <a:tab pos="685800" algn="l"/>
                        </a:tabLst>
                      </a:pPr>
                      <a:r>
                        <a:rPr lang="en-US" sz="1400" b="1" dirty="0" smtClean="0">
                          <a:solidFill>
                            <a:srgbClr val="000000"/>
                          </a:solidFill>
                          <a:effectLst/>
                          <a:latin typeface="Times New Roman" panose="02020603050405020304" pitchFamily="18" charset="0"/>
                          <a:ea typeface="Times New Roman" panose="02020603050405020304" pitchFamily="18" charset="0"/>
                        </a:rPr>
                        <a:t>Central </a:t>
                      </a:r>
                      <a:r>
                        <a:rPr lang="en-US" sz="1400" b="1" dirty="0">
                          <a:solidFill>
                            <a:srgbClr val="000000"/>
                          </a:solidFill>
                          <a:effectLst/>
                          <a:latin typeface="Times New Roman" panose="02020603050405020304" pitchFamily="18" charset="0"/>
                          <a:ea typeface="Times New Roman" panose="02020603050405020304" pitchFamily="18" charset="0"/>
                        </a:rPr>
                        <a:t>authority required </a:t>
                      </a:r>
                      <a:endParaRPr lang="en-US" sz="1400" i="1" dirty="0">
                        <a:effectLst/>
                        <a:latin typeface="Times New Roman" panose="02020603050405020304" pitchFamily="18" charset="0"/>
                        <a:ea typeface="Times New Roman" panose="02020603050405020304" pitchFamily="18" charset="0"/>
                      </a:endParaRPr>
                    </a:p>
                  </a:txBody>
                  <a:tcPr marL="31832" marR="318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228600" algn="l"/>
                          <a:tab pos="457200" algn="l"/>
                          <a:tab pos="685800" algn="l"/>
                        </a:tabLst>
                      </a:pPr>
                      <a:r>
                        <a:rPr lang="en-US" sz="1400" dirty="0" smtClean="0">
                          <a:solidFill>
                            <a:schemeClr val="tx1"/>
                          </a:solidFill>
                          <a:effectLst/>
                          <a:latin typeface="Times New Roman" panose="02020603050405020304" pitchFamily="18" charset="0"/>
                          <a:ea typeface="Times New Roman" panose="02020603050405020304" pitchFamily="18" charset="0"/>
                        </a:rPr>
                        <a:t>Computer </a:t>
                      </a:r>
                      <a:r>
                        <a:rPr lang="en-US" sz="1400" dirty="0">
                          <a:solidFill>
                            <a:schemeClr val="tx1"/>
                          </a:solidFill>
                          <a:effectLst/>
                          <a:latin typeface="Times New Roman" panose="02020603050405020304" pitchFamily="18" charset="0"/>
                          <a:ea typeface="Times New Roman" panose="02020603050405020304" pitchFamily="18" charset="0"/>
                        </a:rPr>
                        <a:t>nodes </a:t>
                      </a:r>
                      <a:r>
                        <a:rPr lang="en-US" sz="1400" dirty="0" smtClean="0">
                          <a:solidFill>
                            <a:schemeClr val="tx1"/>
                          </a:solidFill>
                          <a:effectLst/>
                          <a:latin typeface="Times New Roman" panose="02020603050405020304" pitchFamily="18" charset="0"/>
                          <a:ea typeface="Times New Roman" panose="02020603050405020304" pitchFamily="18" charset="0"/>
                        </a:rPr>
                        <a:t>could run</a:t>
                      </a:r>
                      <a:r>
                        <a:rPr lang="en-US" sz="1400" baseline="0" dirty="0" smtClean="0">
                          <a:solidFill>
                            <a:schemeClr val="tx1"/>
                          </a:solidFill>
                          <a:effectLst/>
                          <a:latin typeface="Times New Roman" panose="02020603050405020304" pitchFamily="18" charset="0"/>
                          <a:ea typeface="Times New Roman" panose="02020603050405020304" pitchFamily="18" charset="0"/>
                        </a:rPr>
                        <a:t> </a:t>
                      </a:r>
                      <a:r>
                        <a:rPr lang="en-US" sz="1400" dirty="0" smtClean="0">
                          <a:solidFill>
                            <a:schemeClr val="tx1"/>
                          </a:solidFill>
                          <a:effectLst/>
                          <a:latin typeface="Times New Roman" panose="02020603050405020304" pitchFamily="18" charset="0"/>
                          <a:ea typeface="Times New Roman" panose="02020603050405020304" pitchFamily="18" charset="0"/>
                        </a:rPr>
                        <a:t>consensus </a:t>
                      </a:r>
                      <a:r>
                        <a:rPr lang="en-US" sz="1400" dirty="0">
                          <a:solidFill>
                            <a:schemeClr val="tx1"/>
                          </a:solidFill>
                          <a:effectLst/>
                          <a:latin typeface="Times New Roman" panose="02020603050405020304" pitchFamily="18" charset="0"/>
                          <a:ea typeface="Times New Roman" panose="02020603050405020304" pitchFamily="18" charset="0"/>
                        </a:rPr>
                        <a:t>algorithms on a shared peer-to-peer network. Transactions would be visible to the IAEA and any State interested in monitoring movements of nuclear material worldwide. </a:t>
                      </a:r>
                    </a:p>
                  </a:txBody>
                  <a:tcPr marL="31832" marR="318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400" dirty="0">
                          <a:solidFill>
                            <a:srgbClr val="000000"/>
                          </a:solidFill>
                          <a:effectLst/>
                          <a:latin typeface="Times New Roman" panose="02020603050405020304" pitchFamily="18" charset="0"/>
                          <a:ea typeface="Times New Roman" panose="02020603050405020304" pitchFamily="18" charset="0"/>
                        </a:rPr>
                        <a:t>Does not </a:t>
                      </a:r>
                      <a:r>
                        <a:rPr lang="en-US" sz="1400" dirty="0" smtClean="0">
                          <a:solidFill>
                            <a:srgbClr val="000000"/>
                          </a:solidFill>
                          <a:effectLst/>
                          <a:latin typeface="Times New Roman" panose="02020603050405020304" pitchFamily="18" charset="0"/>
                          <a:ea typeface="Times New Roman" panose="02020603050405020304" pitchFamily="18" charset="0"/>
                        </a:rPr>
                        <a:t>Meet</a:t>
                      </a:r>
                    </a:p>
                    <a:p>
                      <a:pPr marL="0" marR="0" algn="ctr">
                        <a:spcBef>
                          <a:spcPts val="0"/>
                        </a:spcBef>
                        <a:spcAft>
                          <a:spcPts val="0"/>
                        </a:spcAft>
                        <a:tabLst>
                          <a:tab pos="228600" algn="l"/>
                          <a:tab pos="457200" algn="l"/>
                          <a:tab pos="685800" algn="l"/>
                        </a:tabLst>
                      </a:pPr>
                      <a:r>
                        <a:rPr lang="en-US" sz="1400" b="1" i="1" dirty="0" smtClean="0">
                          <a:solidFill>
                            <a:srgbClr val="000000"/>
                          </a:solidFill>
                          <a:effectLst/>
                          <a:latin typeface="Times New Roman" panose="02020603050405020304" pitchFamily="18" charset="0"/>
                          <a:ea typeface="Times New Roman" panose="02020603050405020304" pitchFamily="18" charset="0"/>
                        </a:rPr>
                        <a:t>(</a:t>
                      </a:r>
                      <a:r>
                        <a:rPr lang="en-US" sz="1400" b="1" i="1" dirty="0" err="1" smtClean="0">
                          <a:solidFill>
                            <a:srgbClr val="000000"/>
                          </a:solidFill>
                          <a:effectLst/>
                          <a:latin typeface="Times New Roman" panose="02020603050405020304" pitchFamily="18" charset="0"/>
                          <a:ea typeface="Times New Roman" panose="02020603050405020304" pitchFamily="18" charset="0"/>
                        </a:rPr>
                        <a:t>demoter</a:t>
                      </a:r>
                      <a:r>
                        <a:rPr lang="en-US" sz="1400" b="1" i="1" dirty="0" smtClean="0">
                          <a:solidFill>
                            <a:srgbClr val="000000"/>
                          </a:solidFill>
                          <a:effectLst/>
                          <a:latin typeface="Times New Roman" panose="02020603050405020304" pitchFamily="18" charset="0"/>
                          <a:ea typeface="Times New Roman" panose="02020603050405020304" pitchFamily="18" charset="0"/>
                        </a:rPr>
                        <a:t>)</a:t>
                      </a:r>
                      <a:endParaRPr lang="en-US" sz="1400" dirty="0">
                        <a:effectLst/>
                        <a:latin typeface="Times New Roman" panose="02020603050405020304" pitchFamily="18" charset="0"/>
                        <a:ea typeface="Times New Roman" panose="02020603050405020304" pitchFamily="18" charset="0"/>
                      </a:endParaRPr>
                    </a:p>
                  </a:txBody>
                  <a:tcPr marL="31832" marR="318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00451">
                <a:tc>
                  <a:txBody>
                    <a:bodyPr/>
                    <a:lstStyle/>
                    <a:p>
                      <a:pPr marL="0" marR="0">
                        <a:spcBef>
                          <a:spcPts val="0"/>
                        </a:spcBef>
                        <a:spcAft>
                          <a:spcPts val="0"/>
                        </a:spcAft>
                        <a:tabLst>
                          <a:tab pos="228600" algn="l"/>
                          <a:tab pos="457200" algn="l"/>
                          <a:tab pos="685800" algn="l"/>
                        </a:tabLst>
                      </a:pPr>
                      <a:r>
                        <a:rPr lang="en-US" sz="1400" b="1" dirty="0" smtClean="0">
                          <a:solidFill>
                            <a:srgbClr val="000000"/>
                          </a:solidFill>
                          <a:effectLst/>
                          <a:latin typeface="Times New Roman" panose="02020603050405020304" pitchFamily="18" charset="0"/>
                          <a:ea typeface="Times New Roman" panose="02020603050405020304" pitchFamily="18" charset="0"/>
                        </a:rPr>
                        <a:t>Improves </a:t>
                      </a:r>
                      <a:r>
                        <a:rPr lang="en-US" sz="1400" b="1" dirty="0">
                          <a:solidFill>
                            <a:srgbClr val="000000"/>
                          </a:solidFill>
                          <a:effectLst/>
                          <a:latin typeface="Times New Roman" panose="02020603050405020304" pitchFamily="18" charset="0"/>
                          <a:ea typeface="Times New Roman" panose="02020603050405020304" pitchFamily="18" charset="0"/>
                        </a:rPr>
                        <a:t>timeliness of detection (use case function)</a:t>
                      </a:r>
                      <a:endParaRPr lang="en-US" sz="1400" dirty="0">
                        <a:effectLst/>
                        <a:latin typeface="Times New Roman" panose="02020603050405020304" pitchFamily="18" charset="0"/>
                        <a:ea typeface="Times New Roman" panose="02020603050405020304" pitchFamily="18" charset="0"/>
                      </a:endParaRPr>
                    </a:p>
                  </a:txBody>
                  <a:tcPr marL="31832" marR="318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228600" algn="l"/>
                          <a:tab pos="457200" algn="l"/>
                          <a:tab pos="685800" algn="l"/>
                        </a:tabLst>
                      </a:pPr>
                      <a:r>
                        <a:rPr lang="en-US" sz="1400" dirty="0">
                          <a:solidFill>
                            <a:schemeClr val="tx1"/>
                          </a:solidFill>
                          <a:effectLst/>
                          <a:latin typeface="Times New Roman" panose="02020603050405020304" pitchFamily="18" charset="0"/>
                          <a:ea typeface="Times New Roman" panose="02020603050405020304" pitchFamily="18" charset="0"/>
                        </a:rPr>
                        <a:t>Improving the effectiveness and efficiency of the transmit matching process directly impacts the IAEA's strategic objective to improve the timeliness of detection. </a:t>
                      </a:r>
                      <a:r>
                        <a:rPr lang="en-US" sz="1400" dirty="0" smtClean="0">
                          <a:solidFill>
                            <a:schemeClr val="tx1"/>
                          </a:solidFill>
                          <a:effectLst/>
                          <a:latin typeface="Times New Roman" panose="02020603050405020304" pitchFamily="18" charset="0"/>
                          <a:ea typeface="Times New Roman" panose="02020603050405020304" pitchFamily="18" charset="0"/>
                        </a:rPr>
                        <a:t>Comprehensive</a:t>
                      </a:r>
                      <a:r>
                        <a:rPr lang="en-US" sz="1400" dirty="0">
                          <a:solidFill>
                            <a:schemeClr val="tx1"/>
                          </a:solidFill>
                          <a:effectLst/>
                          <a:latin typeface="Times New Roman" panose="02020603050405020304" pitchFamily="18" charset="0"/>
                          <a:ea typeface="Times New Roman" panose="02020603050405020304" pitchFamily="18" charset="0"/>
                        </a:rPr>
                        <a:t>, automated transaction reconciliation improves situational awareness and enables better tracking and monitoring of nuclear material subject to international safeguards.</a:t>
                      </a:r>
                    </a:p>
                  </a:txBody>
                  <a:tcPr marL="31832" marR="318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400" dirty="0">
                          <a:solidFill>
                            <a:srgbClr val="000000"/>
                          </a:solidFill>
                          <a:effectLst/>
                          <a:latin typeface="Times New Roman" panose="02020603050405020304" pitchFamily="18" charset="0"/>
                          <a:ea typeface="Times New Roman" panose="02020603050405020304" pitchFamily="18" charset="0"/>
                        </a:rPr>
                        <a:t>Meets</a:t>
                      </a:r>
                      <a:endParaRPr lang="en-US" sz="1400" dirty="0">
                        <a:effectLst/>
                        <a:latin typeface="Times New Roman" panose="02020603050405020304" pitchFamily="18" charset="0"/>
                        <a:ea typeface="Times New Roman" panose="02020603050405020304" pitchFamily="18" charset="0"/>
                      </a:endParaRPr>
                    </a:p>
                  </a:txBody>
                  <a:tcPr marL="31832" marR="318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3"/>
          <p:cNvSpPr/>
          <p:nvPr/>
        </p:nvSpPr>
        <p:spPr>
          <a:xfrm>
            <a:off x="652895" y="2768839"/>
            <a:ext cx="1757796" cy="3970318"/>
          </a:xfrm>
          <a:prstGeom prst="rect">
            <a:avLst/>
          </a:prstGeom>
        </p:spPr>
        <p:txBody>
          <a:bodyPr wrap="square">
            <a:spAutoFit/>
          </a:bodyPr>
          <a:lstStyle/>
          <a:p>
            <a:pPr>
              <a:buClr>
                <a:srgbClr val="1D6295"/>
              </a:buClr>
              <a:defRPr/>
            </a:pPr>
            <a:r>
              <a:rPr lang="en-US" sz="1800" u="sng" dirty="0">
                <a:solidFill>
                  <a:schemeClr val="accent2"/>
                </a:solidFill>
              </a:rPr>
              <a:t>Goal</a:t>
            </a:r>
            <a:r>
              <a:rPr lang="en-US" sz="1800" dirty="0">
                <a:solidFill>
                  <a:schemeClr val="accent2"/>
                </a:solidFill>
              </a:rPr>
              <a:t>:</a:t>
            </a:r>
            <a:r>
              <a:rPr lang="en-US" sz="1800" b="1" dirty="0">
                <a:solidFill>
                  <a:schemeClr val="accent2"/>
                </a:solidFill>
                <a:latin typeface="Segoe UI" panose="020B0502040204020203" pitchFamily="34" charset="0"/>
                <a:ea typeface="Segoe UI" panose="020B0502040204020203" pitchFamily="34" charset="0"/>
                <a:cs typeface="Segoe UI" panose="020B0502040204020203" pitchFamily="34" charset="0"/>
              </a:rPr>
              <a:t> </a:t>
            </a:r>
          </a:p>
          <a:p>
            <a:pPr>
              <a:buClr>
                <a:srgbClr val="1D6295"/>
              </a:buClr>
              <a:defRPr/>
            </a:pPr>
            <a:r>
              <a:rPr lang="en-US" sz="1800" dirty="0">
                <a:solidFill>
                  <a:schemeClr val="accent2"/>
                </a:solidFill>
              </a:rPr>
              <a:t>Improve tracking of nuclear material via automated transaction reconciliation</a:t>
            </a:r>
          </a:p>
          <a:p>
            <a:pPr>
              <a:buClr>
                <a:srgbClr val="1D6295"/>
              </a:buClr>
              <a:defRPr/>
            </a:pPr>
            <a:endParaRPr lang="en-US" sz="1800" u="sng" dirty="0">
              <a:solidFill>
                <a:schemeClr val="accent2"/>
              </a:solidFill>
            </a:endParaRPr>
          </a:p>
          <a:p>
            <a:pPr>
              <a:buClr>
                <a:srgbClr val="1D6295"/>
              </a:buClr>
              <a:defRPr/>
            </a:pPr>
            <a:r>
              <a:rPr lang="en-US" sz="1800" u="sng" dirty="0">
                <a:solidFill>
                  <a:schemeClr val="accent2"/>
                </a:solidFill>
              </a:rPr>
              <a:t>Rating: Determination:</a:t>
            </a:r>
          </a:p>
          <a:p>
            <a:pPr>
              <a:buClr>
                <a:srgbClr val="1D6295"/>
              </a:buClr>
              <a:defRPr/>
            </a:pPr>
            <a:r>
              <a:rPr lang="en-US" sz="1800" dirty="0">
                <a:solidFill>
                  <a:srgbClr val="0070C0"/>
                </a:solidFill>
              </a:rPr>
              <a:t>Above the Median:  Explore</a:t>
            </a:r>
          </a:p>
        </p:txBody>
      </p:sp>
      <p:sp>
        <p:nvSpPr>
          <p:cNvPr id="5" name="TextBox 4"/>
          <p:cNvSpPr txBox="1"/>
          <p:nvPr/>
        </p:nvSpPr>
        <p:spPr>
          <a:xfrm>
            <a:off x="652895" y="1691244"/>
            <a:ext cx="2559629" cy="867930"/>
          </a:xfrm>
          <a:prstGeom prst="rect">
            <a:avLst/>
          </a:prstGeom>
          <a:noFill/>
        </p:spPr>
        <p:txBody>
          <a:bodyPr wrap="square" rtlCol="0">
            <a:spAutoFit/>
          </a:bodyPr>
          <a:lstStyle/>
          <a:p>
            <a:pPr>
              <a:lnSpc>
                <a:spcPct val="90000"/>
              </a:lnSpc>
              <a:spcBef>
                <a:spcPct val="0"/>
              </a:spcBef>
            </a:pPr>
            <a:r>
              <a:rPr lang="en-US" sz="2800" b="1" dirty="0">
                <a:solidFill>
                  <a:srgbClr val="C8722E"/>
                </a:solidFill>
                <a:latin typeface="Arial" panose="020B0604020202020204" pitchFamily="34" charset="0"/>
                <a:cs typeface="Arial" panose="020B0604020202020204" pitchFamily="34" charset="0"/>
              </a:rPr>
              <a:t>Transit Matching</a:t>
            </a:r>
          </a:p>
        </p:txBody>
      </p:sp>
    </p:spTree>
    <p:extLst>
      <p:ext uri="{BB962C8B-B14F-4D97-AF65-F5344CB8AC3E}">
        <p14:creationId xmlns:p14="http://schemas.microsoft.com/office/powerpoint/2010/main" val="1266899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E7A4BB3-E848-5A44-82DF-322201952CD8}" type="slidenum">
              <a:rPr lang="en-US" smtClean="0"/>
              <a:pPr/>
              <a:t>4</a:t>
            </a:fld>
            <a:endParaRPr lang="en-US" dirty="0"/>
          </a:p>
        </p:txBody>
      </p:sp>
      <p:sp>
        <p:nvSpPr>
          <p:cNvPr id="3" name="TextBox 2"/>
          <p:cNvSpPr txBox="1"/>
          <p:nvPr/>
        </p:nvSpPr>
        <p:spPr>
          <a:xfrm>
            <a:off x="599209" y="1598962"/>
            <a:ext cx="2123209" cy="646331"/>
          </a:xfrm>
          <a:prstGeom prst="rect">
            <a:avLst/>
          </a:prstGeom>
          <a:noFill/>
        </p:spPr>
        <p:txBody>
          <a:bodyPr wrap="square" rtlCol="0">
            <a:spAutoFit/>
          </a:bodyPr>
          <a:lstStyle/>
          <a:p>
            <a:pPr>
              <a:lnSpc>
                <a:spcPct val="90000"/>
              </a:lnSpc>
              <a:spcBef>
                <a:spcPct val="0"/>
              </a:spcBef>
            </a:pPr>
            <a:r>
              <a:rPr lang="en-US" sz="2000" b="1" dirty="0">
                <a:solidFill>
                  <a:srgbClr val="C8722E"/>
                </a:solidFill>
                <a:latin typeface="Arial" panose="020B0604020202020204" pitchFamily="34" charset="0"/>
                <a:cs typeface="Arial" panose="020B0604020202020204" pitchFamily="34" charset="0"/>
              </a:rPr>
              <a:t>Noncompliance Process</a:t>
            </a:r>
          </a:p>
        </p:txBody>
      </p:sp>
      <p:sp>
        <p:nvSpPr>
          <p:cNvPr id="4" name="Rectangle 3"/>
          <p:cNvSpPr/>
          <p:nvPr/>
        </p:nvSpPr>
        <p:spPr>
          <a:xfrm>
            <a:off x="744681" y="2565014"/>
            <a:ext cx="1832264" cy="5964710"/>
          </a:xfrm>
          <a:prstGeom prst="rect">
            <a:avLst/>
          </a:prstGeom>
        </p:spPr>
        <p:txBody>
          <a:bodyPr wrap="square">
            <a:spAutoFit/>
          </a:bodyPr>
          <a:lstStyle/>
          <a:p>
            <a:pPr>
              <a:buClr>
                <a:srgbClr val="1D6295"/>
              </a:buClr>
              <a:defRPr/>
            </a:pPr>
            <a:r>
              <a:rPr lang="en-US" sz="1800" u="sng" dirty="0">
                <a:solidFill>
                  <a:schemeClr val="accent2"/>
                </a:solidFill>
              </a:rPr>
              <a:t>Goal: </a:t>
            </a:r>
          </a:p>
          <a:p>
            <a:pPr>
              <a:buClr>
                <a:srgbClr val="1D6295"/>
              </a:buClr>
              <a:defRPr/>
            </a:pPr>
            <a:r>
              <a:rPr lang="en-US" sz="1800" dirty="0">
                <a:solidFill>
                  <a:schemeClr val="accent2"/>
                </a:solidFill>
              </a:rPr>
              <a:t>Improve trust and confidence in noncompliance governance process. </a:t>
            </a:r>
          </a:p>
          <a:p>
            <a:pPr>
              <a:buClr>
                <a:srgbClr val="1D6295"/>
              </a:buClr>
              <a:defRPr/>
            </a:pPr>
            <a:endParaRPr lang="en-US" sz="1800" dirty="0">
              <a:solidFill>
                <a:schemeClr val="accent2"/>
              </a:solidFill>
            </a:endParaRPr>
          </a:p>
          <a:p>
            <a:pPr>
              <a:buClr>
                <a:srgbClr val="1D6295"/>
              </a:buClr>
              <a:defRPr/>
            </a:pPr>
            <a:r>
              <a:rPr lang="en-US" sz="1800" u="sng" dirty="0">
                <a:solidFill>
                  <a:schemeClr val="accent2"/>
                </a:solidFill>
              </a:rPr>
              <a:t>Rating: Recommendation:</a:t>
            </a:r>
          </a:p>
          <a:p>
            <a:pPr>
              <a:buClr>
                <a:srgbClr val="1D6295"/>
              </a:buClr>
              <a:defRPr/>
            </a:pPr>
            <a:r>
              <a:rPr lang="en-US" sz="1800" dirty="0">
                <a:solidFill>
                  <a:srgbClr val="0070C0"/>
                </a:solidFill>
              </a:rPr>
              <a:t>Just Below Median; tentative</a:t>
            </a:r>
            <a:r>
              <a:rPr lang="en-US" sz="1800" dirty="0">
                <a:solidFill>
                  <a:schemeClr val="accent2"/>
                </a:solidFill>
              </a:rPr>
              <a:t>—successful deployment requires political and technical changes. </a:t>
            </a:r>
          </a:p>
          <a:p>
            <a:pPr>
              <a:buClr>
                <a:srgbClr val="1D6295"/>
              </a:buClr>
              <a:defRPr/>
            </a:pPr>
            <a:r>
              <a:rPr lang="en-US" dirty="0"/>
              <a:t> </a:t>
            </a:r>
          </a:p>
        </p:txBody>
      </p:sp>
      <p:graphicFrame>
        <p:nvGraphicFramePr>
          <p:cNvPr id="5" name="Table 4"/>
          <p:cNvGraphicFramePr>
            <a:graphicFrameLocks noGrp="1"/>
          </p:cNvGraphicFramePr>
          <p:nvPr>
            <p:extLst>
              <p:ext uri="{D42A27DB-BD31-4B8C-83A1-F6EECF244321}">
                <p14:modId xmlns:p14="http://schemas.microsoft.com/office/powerpoint/2010/main" val="4287388755"/>
              </p:ext>
            </p:extLst>
          </p:nvPr>
        </p:nvGraphicFramePr>
        <p:xfrm>
          <a:off x="2608120" y="94168"/>
          <a:ext cx="8310646" cy="7898924"/>
        </p:xfrm>
        <a:graphic>
          <a:graphicData uri="http://schemas.openxmlformats.org/drawingml/2006/table">
            <a:tbl>
              <a:tblPr firstRow="1" firstCol="1" bandRow="1"/>
              <a:tblGrid>
                <a:gridCol w="1696051"/>
                <a:gridCol w="5146129"/>
                <a:gridCol w="1468466"/>
              </a:tblGrid>
              <a:tr h="464191">
                <a:tc>
                  <a:txBody>
                    <a:bodyPr/>
                    <a:lstStyle/>
                    <a:p>
                      <a:pPr marL="0" marR="0" algn="ctr">
                        <a:spcBef>
                          <a:spcPts val="0"/>
                        </a:spcBef>
                        <a:spcAft>
                          <a:spcPts val="0"/>
                        </a:spcAft>
                        <a:tabLst>
                          <a:tab pos="228600" algn="l"/>
                          <a:tab pos="457200" algn="l"/>
                          <a:tab pos="685800" algn="l"/>
                        </a:tabLst>
                      </a:pPr>
                      <a:r>
                        <a:rPr lang="en-US" sz="1400" b="1" dirty="0">
                          <a:solidFill>
                            <a:srgbClr val="000000"/>
                          </a:solidFill>
                          <a:effectLst/>
                          <a:latin typeface="Times New Roman" panose="02020603050405020304" pitchFamily="18" charset="0"/>
                          <a:ea typeface="Times New Roman" panose="02020603050405020304" pitchFamily="18" charset="0"/>
                        </a:rPr>
                        <a:t>Criteria</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tabLst>
                          <a:tab pos="228600" algn="l"/>
                          <a:tab pos="457200" algn="l"/>
                          <a:tab pos="685800" algn="l"/>
                        </a:tabLst>
                      </a:pPr>
                      <a:r>
                        <a:rPr lang="en-US" sz="1400" b="1" dirty="0">
                          <a:solidFill>
                            <a:srgbClr val="000000"/>
                          </a:solidFill>
                          <a:effectLst/>
                          <a:latin typeface="Times New Roman" panose="02020603050405020304" pitchFamily="18"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txBody>
                  <a:tcPr marL="50290" marR="5029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400" b="1" dirty="0">
                          <a:solidFill>
                            <a:srgbClr val="000000"/>
                          </a:solidFill>
                          <a:effectLst/>
                          <a:latin typeface="Times New Roman" panose="02020603050405020304" pitchFamily="18" charset="0"/>
                          <a:ea typeface="Times New Roman" panose="02020603050405020304" pitchFamily="18" charset="0"/>
                        </a:rPr>
                        <a:t>Noncompliance Process</a:t>
                      </a:r>
                      <a:endParaRPr lang="en-US" sz="1400" dirty="0">
                        <a:effectLst/>
                        <a:latin typeface="Times New Roman" panose="02020603050405020304" pitchFamily="18" charset="0"/>
                        <a:ea typeface="Times New Roman" panose="02020603050405020304" pitchFamily="18" charset="0"/>
                      </a:endParaRPr>
                    </a:p>
                  </a:txBody>
                  <a:tcPr marL="50290" marR="5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400" b="1">
                          <a:solidFill>
                            <a:srgbClr val="000000"/>
                          </a:solidFill>
                          <a:effectLst/>
                          <a:latin typeface="Times New Roman" panose="02020603050405020304" pitchFamily="18" charset="0"/>
                          <a:ea typeface="Times New Roman" panose="02020603050405020304" pitchFamily="18" charset="0"/>
                        </a:rPr>
                        <a:t>Determination </a:t>
                      </a:r>
                      <a:endParaRPr lang="en-US" sz="1400">
                        <a:effectLst/>
                        <a:latin typeface="Times New Roman" panose="02020603050405020304" pitchFamily="18" charset="0"/>
                        <a:ea typeface="Times New Roman" panose="02020603050405020304" pitchFamily="18" charset="0"/>
                      </a:endParaRPr>
                    </a:p>
                  </a:txBody>
                  <a:tcPr marL="50290" marR="5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876">
                <a:tc gridSpan="3">
                  <a:txBody>
                    <a:bodyPr/>
                    <a:lstStyle/>
                    <a:p>
                      <a:pPr marL="0" marR="0" algn="ctr">
                        <a:spcBef>
                          <a:spcPts val="0"/>
                        </a:spcBef>
                        <a:spcAft>
                          <a:spcPts val="0"/>
                        </a:spcAft>
                        <a:tabLst>
                          <a:tab pos="228600" algn="l"/>
                          <a:tab pos="457200" algn="l"/>
                          <a:tab pos="685800" algn="l"/>
                        </a:tabLst>
                      </a:pPr>
                      <a:r>
                        <a:rPr lang="en-US" sz="1400" b="1">
                          <a:solidFill>
                            <a:srgbClr val="000000"/>
                          </a:solidFill>
                          <a:effectLst/>
                          <a:latin typeface="Times New Roman" panose="02020603050405020304" pitchFamily="18" charset="0"/>
                          <a:ea typeface="Times New Roman" panose="02020603050405020304" pitchFamily="18" charset="0"/>
                        </a:rPr>
                        <a:t>Feasibility Requirements</a:t>
                      </a:r>
                      <a:endParaRPr lang="en-US" sz="1400">
                        <a:effectLst/>
                        <a:latin typeface="Times New Roman" panose="02020603050405020304" pitchFamily="18" charset="0"/>
                        <a:ea typeface="Times New Roman" panose="02020603050405020304" pitchFamily="18" charset="0"/>
                      </a:endParaRPr>
                    </a:p>
                  </a:txBody>
                  <a:tcPr marL="50290" marR="5029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949867">
                <a:tc>
                  <a:txBody>
                    <a:bodyPr/>
                    <a:lstStyle/>
                    <a:p>
                      <a:pPr marL="0" marR="0">
                        <a:spcBef>
                          <a:spcPts val="0"/>
                        </a:spcBef>
                        <a:spcAft>
                          <a:spcPts val="0"/>
                        </a:spcAft>
                        <a:tabLst>
                          <a:tab pos="228600" algn="l"/>
                          <a:tab pos="457200" algn="l"/>
                          <a:tab pos="685800" algn="l"/>
                        </a:tabLst>
                      </a:pPr>
                      <a:r>
                        <a:rPr lang="en-US" sz="1400" b="1" dirty="0">
                          <a:solidFill>
                            <a:srgbClr val="000000"/>
                          </a:solidFill>
                          <a:effectLst/>
                          <a:latin typeface="Times New Roman" panose="02020603050405020304" pitchFamily="18" charset="0"/>
                          <a:ea typeface="Times New Roman" panose="02020603050405020304" pitchFamily="18" charset="0"/>
                        </a:rPr>
                        <a:t>Use case requires high level of data </a:t>
                      </a:r>
                      <a:r>
                        <a:rPr lang="en-US" sz="1400" b="1" dirty="0" smtClean="0">
                          <a:solidFill>
                            <a:srgbClr val="000000"/>
                          </a:solidFill>
                          <a:effectLst/>
                          <a:latin typeface="Times New Roman" panose="02020603050405020304" pitchFamily="18" charset="0"/>
                          <a:ea typeface="Times New Roman" panose="02020603050405020304" pitchFamily="18" charset="0"/>
                        </a:rPr>
                        <a:t>security</a:t>
                      </a:r>
                      <a:endParaRPr lang="en-US" sz="1400" dirty="0">
                        <a:effectLst/>
                        <a:latin typeface="Times New Roman" panose="02020603050405020304" pitchFamily="18" charset="0"/>
                        <a:ea typeface="Times New Roman" panose="02020603050405020304" pitchFamily="18" charset="0"/>
                      </a:endParaRPr>
                    </a:p>
                  </a:txBody>
                  <a:tcPr marL="50290" marR="50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228600" algn="l"/>
                          <a:tab pos="457200" algn="l"/>
                          <a:tab pos="685800" algn="l"/>
                        </a:tabLst>
                      </a:pPr>
                      <a:r>
                        <a:rPr lang="en-US" sz="1400" dirty="0" smtClean="0">
                          <a:solidFill>
                            <a:schemeClr val="tx1"/>
                          </a:solidFill>
                          <a:effectLst/>
                          <a:latin typeface="Times New Roman" panose="02020603050405020304" pitchFamily="18" charset="0"/>
                          <a:ea typeface="Times New Roman" panose="02020603050405020304" pitchFamily="18" charset="0"/>
                        </a:rPr>
                        <a:t>Clarifying </a:t>
                      </a:r>
                      <a:r>
                        <a:rPr lang="en-US" sz="1400" dirty="0">
                          <a:solidFill>
                            <a:schemeClr val="tx1"/>
                          </a:solidFill>
                          <a:effectLst/>
                          <a:latin typeface="Times New Roman" panose="02020603050405020304" pitchFamily="18" charset="0"/>
                          <a:ea typeface="Times New Roman" panose="02020603050405020304" pitchFamily="18" charset="0"/>
                        </a:rPr>
                        <a:t>information can be disseminated during technical briefings. However, these technical briefings are closed to the public. While it is the IAEA’s prerogative to maintain the confidentiality of its proceedings, </a:t>
                      </a:r>
                      <a:r>
                        <a:rPr lang="en-US" sz="1400" dirty="0" smtClean="0">
                          <a:solidFill>
                            <a:schemeClr val="tx1"/>
                          </a:solidFill>
                          <a:effectLst/>
                          <a:latin typeface="Times New Roman" panose="02020603050405020304" pitchFamily="18" charset="0"/>
                          <a:ea typeface="Times New Roman" panose="02020603050405020304" pitchFamily="18" charset="0"/>
                        </a:rPr>
                        <a:t>public</a:t>
                      </a:r>
                      <a:r>
                        <a:rPr lang="en-US" sz="1400" baseline="0" dirty="0" smtClean="0">
                          <a:solidFill>
                            <a:schemeClr val="tx1"/>
                          </a:solidFill>
                          <a:effectLst/>
                          <a:latin typeface="Times New Roman" panose="02020603050405020304" pitchFamily="18" charset="0"/>
                          <a:ea typeface="Times New Roman" panose="02020603050405020304" pitchFamily="18" charset="0"/>
                        </a:rPr>
                        <a:t> release of the information</a:t>
                      </a:r>
                      <a:r>
                        <a:rPr lang="en-US" sz="1400" dirty="0" smtClean="0">
                          <a:solidFill>
                            <a:schemeClr val="tx1"/>
                          </a:solidFill>
                          <a:effectLst/>
                          <a:latin typeface="Times New Roman" panose="02020603050405020304" pitchFamily="18" charset="0"/>
                          <a:ea typeface="Times New Roman" panose="02020603050405020304" pitchFamily="18" charset="0"/>
                        </a:rPr>
                        <a:t> </a:t>
                      </a:r>
                      <a:r>
                        <a:rPr lang="en-US" sz="1400" dirty="0">
                          <a:solidFill>
                            <a:schemeClr val="tx1"/>
                          </a:solidFill>
                          <a:effectLst/>
                          <a:latin typeface="Times New Roman" panose="02020603050405020304" pitchFamily="18" charset="0"/>
                          <a:ea typeface="Times New Roman" panose="02020603050405020304" pitchFamily="18" charset="0"/>
                        </a:rPr>
                        <a:t>strongly suggests that there is a norm of public transparency and accountability.</a:t>
                      </a:r>
                    </a:p>
                  </a:txBody>
                  <a:tcPr marL="50290" marR="50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400">
                          <a:solidFill>
                            <a:srgbClr val="000000"/>
                          </a:solidFill>
                          <a:effectLst/>
                          <a:latin typeface="Times New Roman" panose="02020603050405020304" pitchFamily="18" charset="0"/>
                          <a:ea typeface="Times New Roman" panose="02020603050405020304" pitchFamily="18" charset="0"/>
                        </a:rPr>
                        <a:t>Partial</a:t>
                      </a:r>
                      <a:endParaRPr lang="en-US" sz="1400">
                        <a:effectLst/>
                        <a:latin typeface="Times New Roman" panose="02020603050405020304" pitchFamily="18" charset="0"/>
                        <a:ea typeface="Times New Roman" panose="02020603050405020304" pitchFamily="18" charset="0"/>
                      </a:endParaRPr>
                    </a:p>
                  </a:txBody>
                  <a:tcPr marL="50290" marR="5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1697">
                <a:tc>
                  <a:txBody>
                    <a:bodyPr/>
                    <a:lstStyle/>
                    <a:p>
                      <a:pPr marL="0" marR="0">
                        <a:spcBef>
                          <a:spcPts val="0"/>
                        </a:spcBef>
                        <a:spcAft>
                          <a:spcPts val="0"/>
                        </a:spcAft>
                        <a:tabLst>
                          <a:tab pos="228600" algn="l"/>
                          <a:tab pos="457200" algn="l"/>
                          <a:tab pos="685800" algn="l"/>
                        </a:tabLst>
                      </a:pPr>
                      <a:r>
                        <a:rPr lang="en-US" sz="1400" b="1">
                          <a:solidFill>
                            <a:srgbClr val="000000"/>
                          </a:solidFill>
                          <a:effectLst/>
                          <a:latin typeface="Times New Roman" panose="02020603050405020304" pitchFamily="18" charset="0"/>
                          <a:ea typeface="Times New Roman" panose="02020603050405020304" pitchFamily="18" charset="0"/>
                        </a:rPr>
                        <a:t>Use case requires auditable data trail</a:t>
                      </a:r>
                      <a:endParaRPr lang="en-US" sz="1400">
                        <a:effectLst/>
                        <a:latin typeface="Times New Roman" panose="02020603050405020304" pitchFamily="18" charset="0"/>
                        <a:ea typeface="Times New Roman" panose="02020603050405020304" pitchFamily="18" charset="0"/>
                      </a:endParaRPr>
                    </a:p>
                  </a:txBody>
                  <a:tcPr marL="50290" marR="50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228600" algn="l"/>
                          <a:tab pos="457200" algn="l"/>
                          <a:tab pos="685800" algn="l"/>
                        </a:tabLst>
                      </a:pPr>
                      <a:r>
                        <a:rPr lang="en-US" sz="1400" dirty="0">
                          <a:solidFill>
                            <a:schemeClr val="tx1"/>
                          </a:solidFill>
                          <a:effectLst/>
                          <a:latin typeface="Times New Roman" panose="02020603050405020304" pitchFamily="18" charset="0"/>
                          <a:ea typeface="Times New Roman" panose="02020603050405020304" pitchFamily="18" charset="0"/>
                        </a:rPr>
                        <a:t>Any data exchanged as part of a governance and/or investigative process should be auditable by cognizant stakeholders of the process.</a:t>
                      </a:r>
                    </a:p>
                  </a:txBody>
                  <a:tcPr marL="50290" marR="50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400">
                          <a:solidFill>
                            <a:srgbClr val="000000"/>
                          </a:solidFill>
                          <a:effectLst/>
                          <a:latin typeface="Times New Roman" panose="02020603050405020304" pitchFamily="18" charset="0"/>
                          <a:ea typeface="Times New Roman" panose="02020603050405020304" pitchFamily="18" charset="0"/>
                        </a:rPr>
                        <a:t>Meets</a:t>
                      </a:r>
                      <a:endParaRPr lang="en-US" sz="1400">
                        <a:effectLst/>
                        <a:latin typeface="Times New Roman" panose="02020603050405020304" pitchFamily="18" charset="0"/>
                        <a:ea typeface="Times New Roman" panose="02020603050405020304" pitchFamily="18" charset="0"/>
                      </a:endParaRPr>
                    </a:p>
                  </a:txBody>
                  <a:tcPr marL="50290" marR="5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5126">
                <a:tc>
                  <a:txBody>
                    <a:bodyPr/>
                    <a:lstStyle/>
                    <a:p>
                      <a:pPr marL="0" marR="0">
                        <a:spcBef>
                          <a:spcPts val="0"/>
                        </a:spcBef>
                        <a:spcAft>
                          <a:spcPts val="0"/>
                        </a:spcAft>
                        <a:tabLst>
                          <a:tab pos="228600" algn="l"/>
                          <a:tab pos="457200" algn="l"/>
                          <a:tab pos="685800" algn="l"/>
                        </a:tabLst>
                      </a:pPr>
                      <a:r>
                        <a:rPr lang="en-US" sz="1400" b="1" dirty="0">
                          <a:solidFill>
                            <a:srgbClr val="000000"/>
                          </a:solidFill>
                          <a:effectLst/>
                          <a:latin typeface="Times New Roman" panose="02020603050405020304" pitchFamily="18" charset="0"/>
                          <a:ea typeface="Times New Roman" panose="02020603050405020304" pitchFamily="18" charset="0"/>
                        </a:rPr>
                        <a:t>Use case would benefit from faster transaction processing </a:t>
                      </a:r>
                      <a:endParaRPr lang="en-US" sz="1400" dirty="0">
                        <a:effectLst/>
                        <a:latin typeface="Times New Roman" panose="02020603050405020304" pitchFamily="18" charset="0"/>
                        <a:ea typeface="Times New Roman" panose="02020603050405020304" pitchFamily="18" charset="0"/>
                      </a:endParaRPr>
                    </a:p>
                  </a:txBody>
                  <a:tcPr marL="50290" marR="50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228600" algn="l"/>
                          <a:tab pos="457200" algn="l"/>
                          <a:tab pos="685800" algn="l"/>
                        </a:tabLst>
                      </a:pPr>
                      <a:r>
                        <a:rPr lang="en-US" sz="1400" dirty="0">
                          <a:solidFill>
                            <a:schemeClr val="tx1"/>
                          </a:solidFill>
                          <a:effectLst/>
                          <a:latin typeface="Times New Roman" panose="02020603050405020304" pitchFamily="18" charset="0"/>
                          <a:ea typeface="Times New Roman" panose="02020603050405020304" pitchFamily="18" charset="0"/>
                        </a:rPr>
                        <a:t>As a governance process, faster processing of governance decisions is not needed.</a:t>
                      </a:r>
                    </a:p>
                  </a:txBody>
                  <a:tcPr marL="50290" marR="50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400">
                          <a:solidFill>
                            <a:srgbClr val="000000"/>
                          </a:solidFill>
                          <a:effectLst/>
                          <a:latin typeface="Times New Roman" panose="02020603050405020304" pitchFamily="18" charset="0"/>
                          <a:ea typeface="Times New Roman" panose="02020603050405020304" pitchFamily="18" charset="0"/>
                        </a:rPr>
                        <a:t>Does not Meet</a:t>
                      </a:r>
                      <a:endParaRPr lang="en-US" sz="1400">
                        <a:effectLst/>
                        <a:latin typeface="Times New Roman" panose="02020603050405020304" pitchFamily="18" charset="0"/>
                        <a:ea typeface="Times New Roman" panose="02020603050405020304" pitchFamily="18" charset="0"/>
                      </a:endParaRPr>
                    </a:p>
                  </a:txBody>
                  <a:tcPr marL="50290" marR="5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5126">
                <a:tc>
                  <a:txBody>
                    <a:bodyPr/>
                    <a:lstStyle/>
                    <a:p>
                      <a:pPr marL="0" marR="0">
                        <a:spcBef>
                          <a:spcPts val="0"/>
                        </a:spcBef>
                        <a:spcAft>
                          <a:spcPts val="0"/>
                        </a:spcAft>
                        <a:tabLst>
                          <a:tab pos="228600" algn="l"/>
                          <a:tab pos="457200" algn="l"/>
                          <a:tab pos="685800" algn="l"/>
                        </a:tabLst>
                      </a:pPr>
                      <a:r>
                        <a:rPr lang="en-US" sz="1400" b="1">
                          <a:solidFill>
                            <a:srgbClr val="000000"/>
                          </a:solidFill>
                          <a:effectLst/>
                          <a:latin typeface="Times New Roman" panose="02020603050405020304" pitchFamily="18" charset="0"/>
                          <a:ea typeface="Times New Roman" panose="02020603050405020304" pitchFamily="18" charset="0"/>
                        </a:rPr>
                        <a:t>Use case would benefit from higher confidence in data validation</a:t>
                      </a:r>
                      <a:endParaRPr lang="en-US" sz="1400">
                        <a:effectLst/>
                        <a:latin typeface="Times New Roman" panose="02020603050405020304" pitchFamily="18" charset="0"/>
                        <a:ea typeface="Times New Roman" panose="02020603050405020304" pitchFamily="18" charset="0"/>
                      </a:endParaRPr>
                    </a:p>
                  </a:txBody>
                  <a:tcPr marL="50290" marR="50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228600" algn="l"/>
                          <a:tab pos="457200" algn="l"/>
                          <a:tab pos="685800" algn="l"/>
                        </a:tabLst>
                      </a:pPr>
                      <a:r>
                        <a:rPr lang="en-US" sz="1400" dirty="0">
                          <a:solidFill>
                            <a:schemeClr val="tx1"/>
                          </a:solidFill>
                          <a:effectLst/>
                          <a:latin typeface="Times New Roman" panose="02020603050405020304" pitchFamily="18" charset="0"/>
                          <a:ea typeface="Times New Roman" panose="02020603050405020304" pitchFamily="18" charset="0"/>
                        </a:rPr>
                        <a:t>As a governance process, documentation of the provenance and record of key decisions is always needed.</a:t>
                      </a:r>
                    </a:p>
                  </a:txBody>
                  <a:tcPr marL="50290" marR="50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400">
                          <a:solidFill>
                            <a:srgbClr val="000000"/>
                          </a:solidFill>
                          <a:effectLst/>
                          <a:latin typeface="Times New Roman" panose="02020603050405020304" pitchFamily="18" charset="0"/>
                          <a:ea typeface="Times New Roman" panose="02020603050405020304" pitchFamily="18" charset="0"/>
                        </a:rPr>
                        <a:t>Meets</a:t>
                      </a:r>
                      <a:endParaRPr lang="en-US" sz="1400">
                        <a:effectLst/>
                        <a:latin typeface="Times New Roman" panose="02020603050405020304" pitchFamily="18" charset="0"/>
                        <a:ea typeface="Times New Roman" panose="02020603050405020304" pitchFamily="18" charset="0"/>
                      </a:endParaRPr>
                    </a:p>
                  </a:txBody>
                  <a:tcPr marL="50290" marR="5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074">
                <a:tc gridSpan="3">
                  <a:txBody>
                    <a:bodyPr/>
                    <a:lstStyle/>
                    <a:p>
                      <a:pPr marL="0" marR="0" algn="ctr">
                        <a:spcBef>
                          <a:spcPts val="0"/>
                        </a:spcBef>
                        <a:spcAft>
                          <a:spcPts val="0"/>
                        </a:spcAft>
                        <a:tabLst>
                          <a:tab pos="228600" algn="l"/>
                          <a:tab pos="457200" algn="l"/>
                          <a:tab pos="685800" algn="l"/>
                        </a:tabLst>
                      </a:pPr>
                      <a:r>
                        <a:rPr lang="en-US" sz="1400" b="1">
                          <a:solidFill>
                            <a:srgbClr val="000000"/>
                          </a:solidFill>
                          <a:effectLst/>
                          <a:latin typeface="Times New Roman" panose="02020603050405020304" pitchFamily="18" charset="0"/>
                          <a:ea typeface="Times New Roman" panose="02020603050405020304" pitchFamily="18" charset="0"/>
                        </a:rPr>
                        <a:t>Desirability Requirements</a:t>
                      </a:r>
                      <a:endParaRPr lang="en-US" sz="1400">
                        <a:effectLst/>
                        <a:latin typeface="Times New Roman" panose="02020603050405020304" pitchFamily="18" charset="0"/>
                        <a:ea typeface="Times New Roman" panose="02020603050405020304" pitchFamily="18" charset="0"/>
                      </a:endParaRPr>
                    </a:p>
                  </a:txBody>
                  <a:tcPr marL="50290" marR="50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543845">
                <a:tc>
                  <a:txBody>
                    <a:bodyPr/>
                    <a:lstStyle/>
                    <a:p>
                      <a:pPr marL="0" marR="0">
                        <a:spcBef>
                          <a:spcPts val="0"/>
                        </a:spcBef>
                        <a:spcAft>
                          <a:spcPts val="0"/>
                        </a:spcAft>
                        <a:tabLst>
                          <a:tab pos="228600" algn="l"/>
                          <a:tab pos="457200" algn="l"/>
                          <a:tab pos="685800" algn="l"/>
                        </a:tabLst>
                      </a:pPr>
                      <a:r>
                        <a:rPr lang="en-US" sz="1400" b="1" dirty="0">
                          <a:solidFill>
                            <a:srgbClr val="000000"/>
                          </a:solidFill>
                          <a:effectLst/>
                          <a:latin typeface="Times New Roman" panose="02020603050405020304" pitchFamily="18" charset="0"/>
                          <a:ea typeface="Times New Roman" panose="02020603050405020304" pitchFamily="18" charset="0"/>
                        </a:rPr>
                        <a:t>Existing information technologies solve use case </a:t>
                      </a:r>
                      <a:r>
                        <a:rPr lang="en-US" sz="1400" b="1" dirty="0" smtClean="0">
                          <a:solidFill>
                            <a:srgbClr val="000000"/>
                          </a:solidFill>
                          <a:effectLst/>
                          <a:latin typeface="Times New Roman" panose="02020603050405020304" pitchFamily="18" charset="0"/>
                          <a:ea typeface="Times New Roman" panose="02020603050405020304" pitchFamily="18" charset="0"/>
                        </a:rPr>
                        <a:t>challenges</a:t>
                      </a:r>
                    </a:p>
                    <a:p>
                      <a:pPr marL="0" marR="0">
                        <a:spcBef>
                          <a:spcPts val="0"/>
                        </a:spcBef>
                        <a:spcAft>
                          <a:spcPts val="0"/>
                        </a:spcAft>
                        <a:tabLst>
                          <a:tab pos="228600" algn="l"/>
                          <a:tab pos="457200" algn="l"/>
                          <a:tab pos="685800" algn="l"/>
                        </a:tabLst>
                      </a:pPr>
                      <a:endParaRPr lang="en-US" sz="1400" dirty="0">
                        <a:effectLst/>
                        <a:latin typeface="Times New Roman" panose="02020603050405020304" pitchFamily="18" charset="0"/>
                        <a:ea typeface="Times New Roman" panose="02020603050405020304" pitchFamily="18" charset="0"/>
                      </a:endParaRPr>
                    </a:p>
                  </a:txBody>
                  <a:tcPr marL="50290" marR="50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228600" algn="l"/>
                          <a:tab pos="457200" algn="l"/>
                          <a:tab pos="685800" algn="l"/>
                        </a:tabLst>
                      </a:pPr>
                      <a:r>
                        <a:rPr lang="en-US" sz="1400" dirty="0">
                          <a:solidFill>
                            <a:schemeClr val="tx1"/>
                          </a:solidFill>
                          <a:effectLst/>
                          <a:latin typeface="Times New Roman" panose="02020603050405020304" pitchFamily="18" charset="0"/>
                          <a:ea typeface="Times New Roman" panose="02020603050405020304" pitchFamily="18" charset="0"/>
                        </a:rPr>
                        <a:t>Existing technologies do not address challenges inherent in this use case. </a:t>
                      </a:r>
                    </a:p>
                  </a:txBody>
                  <a:tcPr marL="50290" marR="50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400" dirty="0">
                          <a:solidFill>
                            <a:srgbClr val="000000"/>
                          </a:solidFill>
                          <a:effectLst/>
                          <a:latin typeface="Times New Roman" panose="02020603050405020304" pitchFamily="18" charset="0"/>
                          <a:ea typeface="Times New Roman" panose="02020603050405020304" pitchFamily="18" charset="0"/>
                        </a:rPr>
                        <a:t>Does not </a:t>
                      </a:r>
                      <a:r>
                        <a:rPr lang="en-US" sz="1400" dirty="0" smtClean="0">
                          <a:solidFill>
                            <a:srgbClr val="000000"/>
                          </a:solidFill>
                          <a:effectLst/>
                          <a:latin typeface="Times New Roman" panose="02020603050405020304" pitchFamily="18" charset="0"/>
                          <a:ea typeface="Times New Roman" panose="02020603050405020304" pitchFamily="18" charset="0"/>
                        </a:rPr>
                        <a:t>Meet</a:t>
                      </a:r>
                    </a:p>
                    <a:p>
                      <a:pPr marL="0" marR="0" algn="ctr">
                        <a:spcBef>
                          <a:spcPts val="0"/>
                        </a:spcBef>
                        <a:spcAft>
                          <a:spcPts val="0"/>
                        </a:spcAft>
                        <a:tabLst>
                          <a:tab pos="228600" algn="l"/>
                          <a:tab pos="457200" algn="l"/>
                          <a:tab pos="685800" algn="l"/>
                        </a:tabLst>
                      </a:pPr>
                      <a:r>
                        <a:rPr lang="en-US" sz="1400" b="1" i="1" dirty="0" smtClean="0">
                          <a:solidFill>
                            <a:srgbClr val="000000"/>
                          </a:solidFill>
                          <a:effectLst/>
                          <a:latin typeface="Times New Roman" panose="02020603050405020304" pitchFamily="18" charset="0"/>
                          <a:ea typeface="Times New Roman" panose="02020603050405020304" pitchFamily="18" charset="0"/>
                        </a:rPr>
                        <a:t>(</a:t>
                      </a:r>
                      <a:r>
                        <a:rPr lang="en-US" sz="1400" b="1" i="1" dirty="0" err="1" smtClean="0">
                          <a:solidFill>
                            <a:srgbClr val="000000"/>
                          </a:solidFill>
                          <a:effectLst/>
                          <a:latin typeface="Times New Roman" panose="02020603050405020304" pitchFamily="18" charset="0"/>
                          <a:ea typeface="Times New Roman" panose="02020603050405020304" pitchFamily="18" charset="0"/>
                        </a:rPr>
                        <a:t>demoter</a:t>
                      </a:r>
                      <a:r>
                        <a:rPr lang="en-US" sz="1400" b="1" i="1" dirty="0" smtClean="0">
                          <a:solidFill>
                            <a:srgbClr val="000000"/>
                          </a:solidFill>
                          <a:effectLst/>
                          <a:latin typeface="Times New Roman" panose="02020603050405020304" pitchFamily="18" charset="0"/>
                          <a:ea typeface="Times New Roman" panose="02020603050405020304" pitchFamily="18" charset="0"/>
                        </a:rPr>
                        <a:t>)</a:t>
                      </a:r>
                      <a:endParaRPr lang="en-US" sz="1400" dirty="0">
                        <a:effectLst/>
                        <a:latin typeface="Times New Roman" panose="02020603050405020304" pitchFamily="18" charset="0"/>
                        <a:ea typeface="Times New Roman" panose="02020603050405020304" pitchFamily="18" charset="0"/>
                      </a:endParaRPr>
                    </a:p>
                  </a:txBody>
                  <a:tcPr marL="50290" marR="5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5126">
                <a:tc>
                  <a:txBody>
                    <a:bodyPr/>
                    <a:lstStyle/>
                    <a:p>
                      <a:pPr marL="0" marR="0">
                        <a:spcBef>
                          <a:spcPts val="0"/>
                        </a:spcBef>
                        <a:spcAft>
                          <a:spcPts val="0"/>
                        </a:spcAft>
                        <a:tabLst>
                          <a:tab pos="228600" algn="l"/>
                          <a:tab pos="457200" algn="l"/>
                          <a:tab pos="685800" algn="l"/>
                        </a:tabLst>
                      </a:pPr>
                      <a:r>
                        <a:rPr lang="en-US" sz="1400" b="1" dirty="0" smtClean="0">
                          <a:solidFill>
                            <a:srgbClr val="000000"/>
                          </a:solidFill>
                          <a:effectLst/>
                          <a:latin typeface="Times New Roman" panose="02020603050405020304" pitchFamily="18" charset="0"/>
                          <a:ea typeface="Times New Roman" panose="02020603050405020304" pitchFamily="18" charset="0"/>
                        </a:rPr>
                        <a:t>Stakeholder </a:t>
                      </a:r>
                      <a:r>
                        <a:rPr lang="en-US" sz="1400" b="1" dirty="0">
                          <a:solidFill>
                            <a:srgbClr val="000000"/>
                          </a:solidFill>
                          <a:effectLst/>
                          <a:latin typeface="Times New Roman" panose="02020603050405020304" pitchFamily="18" charset="0"/>
                          <a:ea typeface="Times New Roman" panose="02020603050405020304" pitchFamily="18" charset="0"/>
                        </a:rPr>
                        <a:t>interests are not aligned with central authority</a:t>
                      </a:r>
                      <a:endParaRPr lang="en-US" sz="1400" dirty="0">
                        <a:effectLst/>
                        <a:latin typeface="Times New Roman" panose="02020603050405020304" pitchFamily="18" charset="0"/>
                        <a:ea typeface="Times New Roman" panose="02020603050405020304" pitchFamily="18" charset="0"/>
                      </a:endParaRPr>
                    </a:p>
                  </a:txBody>
                  <a:tcPr marL="50290" marR="50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228600" algn="l"/>
                          <a:tab pos="457200" algn="l"/>
                          <a:tab pos="685800" algn="l"/>
                        </a:tabLst>
                      </a:pPr>
                      <a:r>
                        <a:rPr lang="en-US" sz="1400" dirty="0">
                          <a:solidFill>
                            <a:schemeClr val="tx1"/>
                          </a:solidFill>
                          <a:effectLst/>
                          <a:latin typeface="Times New Roman" panose="02020603050405020304" pitchFamily="18" charset="0"/>
                          <a:ea typeface="Times New Roman" panose="02020603050405020304" pitchFamily="18" charset="0"/>
                        </a:rPr>
                        <a:t>Due to the political nature of noncompliance discussions, there is no presumption of trust between Member States, Member States under investigation, and the IAEA. </a:t>
                      </a:r>
                      <a:r>
                        <a:rPr lang="en-US" sz="1400" dirty="0" smtClean="0">
                          <a:solidFill>
                            <a:schemeClr val="tx1"/>
                          </a:solidFill>
                          <a:effectLst/>
                          <a:latin typeface="Times New Roman" panose="02020603050405020304" pitchFamily="18" charset="0"/>
                          <a:ea typeface="Times New Roman" panose="02020603050405020304" pitchFamily="18" charset="0"/>
                        </a:rPr>
                        <a:t>Improving transparency of</a:t>
                      </a:r>
                      <a:r>
                        <a:rPr lang="en-US" sz="1400" baseline="0" dirty="0" smtClean="0">
                          <a:solidFill>
                            <a:schemeClr val="tx1"/>
                          </a:solidFill>
                          <a:effectLst/>
                          <a:latin typeface="Times New Roman" panose="02020603050405020304" pitchFamily="18" charset="0"/>
                          <a:ea typeface="Times New Roman" panose="02020603050405020304" pitchFamily="18" charset="0"/>
                        </a:rPr>
                        <a:t> some aspects of the governance process could improve trust in overall process.  </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50290" marR="50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400">
                          <a:solidFill>
                            <a:srgbClr val="000000"/>
                          </a:solidFill>
                          <a:effectLst/>
                          <a:latin typeface="Times New Roman" panose="02020603050405020304" pitchFamily="18" charset="0"/>
                          <a:ea typeface="Times New Roman" panose="02020603050405020304" pitchFamily="18" charset="0"/>
                        </a:rPr>
                        <a:t>Meets</a:t>
                      </a:r>
                      <a:endParaRPr lang="en-US" sz="1400">
                        <a:effectLst/>
                        <a:latin typeface="Times New Roman" panose="02020603050405020304" pitchFamily="18" charset="0"/>
                        <a:ea typeface="Times New Roman" panose="02020603050405020304" pitchFamily="18" charset="0"/>
                      </a:endParaRPr>
                    </a:p>
                  </a:txBody>
                  <a:tcPr marL="50290" marR="5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2389">
                <a:tc>
                  <a:txBody>
                    <a:bodyPr/>
                    <a:lstStyle/>
                    <a:p>
                      <a:pPr marL="0" marR="0">
                        <a:spcBef>
                          <a:spcPts val="0"/>
                        </a:spcBef>
                        <a:spcAft>
                          <a:spcPts val="0"/>
                        </a:spcAft>
                        <a:tabLst>
                          <a:tab pos="228600" algn="l"/>
                          <a:tab pos="457200" algn="l"/>
                          <a:tab pos="685800" algn="l"/>
                        </a:tabLst>
                      </a:pPr>
                      <a:r>
                        <a:rPr lang="en-US" sz="1400" b="1" dirty="0" smtClean="0">
                          <a:solidFill>
                            <a:srgbClr val="000000"/>
                          </a:solidFill>
                          <a:effectLst/>
                          <a:latin typeface="Times New Roman" panose="02020603050405020304" pitchFamily="18" charset="0"/>
                          <a:ea typeface="Times New Roman" panose="02020603050405020304" pitchFamily="18" charset="0"/>
                        </a:rPr>
                        <a:t>Central </a:t>
                      </a:r>
                      <a:r>
                        <a:rPr lang="en-US" sz="1400" b="1" dirty="0">
                          <a:solidFill>
                            <a:srgbClr val="000000"/>
                          </a:solidFill>
                          <a:effectLst/>
                          <a:latin typeface="Times New Roman" panose="02020603050405020304" pitchFamily="18" charset="0"/>
                          <a:ea typeface="Times New Roman" panose="02020603050405020304" pitchFamily="18" charset="0"/>
                        </a:rPr>
                        <a:t>authority </a:t>
                      </a:r>
                      <a:r>
                        <a:rPr lang="en-US" sz="1400" b="1" dirty="0" smtClean="0">
                          <a:solidFill>
                            <a:srgbClr val="000000"/>
                          </a:solidFill>
                          <a:effectLst/>
                          <a:latin typeface="Times New Roman" panose="02020603050405020304" pitchFamily="18" charset="0"/>
                          <a:ea typeface="Times New Roman" panose="02020603050405020304" pitchFamily="18" charset="0"/>
                        </a:rPr>
                        <a:t>required</a:t>
                      </a:r>
                    </a:p>
                    <a:p>
                      <a:pPr marL="0" marR="0">
                        <a:spcBef>
                          <a:spcPts val="0"/>
                        </a:spcBef>
                        <a:spcAft>
                          <a:spcPts val="0"/>
                        </a:spcAft>
                        <a:tabLst>
                          <a:tab pos="228600" algn="l"/>
                          <a:tab pos="457200" algn="l"/>
                          <a:tab pos="685800" algn="l"/>
                        </a:tabLst>
                      </a:pPr>
                      <a:endParaRPr lang="en-US" sz="1400" dirty="0">
                        <a:effectLst/>
                        <a:latin typeface="Times New Roman" panose="02020603050405020304" pitchFamily="18" charset="0"/>
                        <a:ea typeface="Times New Roman" panose="02020603050405020304" pitchFamily="18" charset="0"/>
                      </a:endParaRPr>
                    </a:p>
                  </a:txBody>
                  <a:tcPr marL="50290" marR="50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228600" algn="l"/>
                          <a:tab pos="457200" algn="l"/>
                          <a:tab pos="685800" algn="l"/>
                        </a:tabLst>
                      </a:pPr>
                      <a:r>
                        <a:rPr lang="en-US" sz="1400" dirty="0">
                          <a:solidFill>
                            <a:schemeClr val="tx1"/>
                          </a:solidFill>
                          <a:effectLst/>
                          <a:latin typeface="Times New Roman" panose="02020603050405020304" pitchFamily="18" charset="0"/>
                          <a:ea typeface="Times New Roman" panose="02020603050405020304" pitchFamily="18" charset="0"/>
                        </a:rPr>
                        <a:t>Aspects of the noncompliance process could be decentralized, but with little value added without significant investment in additional tools that would be necessary to automate governance </a:t>
                      </a:r>
                      <a:r>
                        <a:rPr lang="en-US" sz="1400" dirty="0" smtClean="0">
                          <a:solidFill>
                            <a:schemeClr val="tx1"/>
                          </a:solidFill>
                          <a:effectLst/>
                          <a:latin typeface="Times New Roman" panose="02020603050405020304" pitchFamily="18" charset="0"/>
                          <a:ea typeface="Times New Roman" panose="02020603050405020304" pitchFamily="18" charset="0"/>
                        </a:rPr>
                        <a:t>processes (e.g.,</a:t>
                      </a:r>
                      <a:r>
                        <a:rPr lang="en-US" sz="1400" baseline="0" dirty="0" smtClean="0">
                          <a:solidFill>
                            <a:schemeClr val="tx1"/>
                          </a:solidFill>
                          <a:effectLst/>
                          <a:latin typeface="Times New Roman" panose="02020603050405020304" pitchFamily="18" charset="0"/>
                          <a:ea typeface="Times New Roman" panose="02020603050405020304" pitchFamily="18" charset="0"/>
                        </a:rPr>
                        <a:t> </a:t>
                      </a:r>
                      <a:r>
                        <a:rPr lang="en-US" sz="1400" dirty="0" smtClean="0">
                          <a:solidFill>
                            <a:schemeClr val="tx1"/>
                          </a:solidFill>
                          <a:effectLst/>
                          <a:latin typeface="Times New Roman" panose="02020603050405020304" pitchFamily="18" charset="0"/>
                          <a:ea typeface="Times New Roman" panose="02020603050405020304" pitchFamily="18" charset="0"/>
                        </a:rPr>
                        <a:t>standardization of some governance</a:t>
                      </a:r>
                      <a:r>
                        <a:rPr lang="en-US" sz="1400" baseline="0" dirty="0" smtClean="0">
                          <a:solidFill>
                            <a:schemeClr val="tx1"/>
                          </a:solidFill>
                          <a:effectLst/>
                          <a:latin typeface="Times New Roman" panose="02020603050405020304" pitchFamily="18" charset="0"/>
                          <a:ea typeface="Times New Roman" panose="02020603050405020304" pitchFamily="18" charset="0"/>
                        </a:rPr>
                        <a:t>-related activities)</a:t>
                      </a:r>
                      <a:r>
                        <a:rPr lang="en-US" sz="1400" dirty="0" smtClean="0">
                          <a:solidFill>
                            <a:schemeClr val="tx1"/>
                          </a:solidFill>
                          <a:effectLst/>
                          <a:latin typeface="Times New Roman" panose="02020603050405020304" pitchFamily="18" charset="0"/>
                          <a:ea typeface="Times New Roman" panose="02020603050405020304" pitchFamily="18" charset="0"/>
                        </a:rPr>
                        <a:t>.</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50290" marR="50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400" dirty="0" smtClean="0">
                          <a:solidFill>
                            <a:srgbClr val="000000"/>
                          </a:solidFill>
                          <a:effectLst/>
                          <a:latin typeface="Times New Roman" panose="02020603050405020304" pitchFamily="18" charset="0"/>
                          <a:ea typeface="Times New Roman" panose="02020603050405020304" pitchFamily="18" charset="0"/>
                        </a:rPr>
                        <a:t>Partial</a:t>
                      </a:r>
                    </a:p>
                    <a:p>
                      <a:pPr marL="0" marR="0" algn="ctr">
                        <a:spcBef>
                          <a:spcPts val="0"/>
                        </a:spcBef>
                        <a:spcAft>
                          <a:spcPts val="0"/>
                        </a:spcAft>
                        <a:tabLst>
                          <a:tab pos="228600" algn="l"/>
                          <a:tab pos="457200" algn="l"/>
                          <a:tab pos="685800" algn="l"/>
                        </a:tabLst>
                      </a:pPr>
                      <a:r>
                        <a:rPr lang="en-US" sz="1400" b="1" i="1" dirty="0" smtClean="0">
                          <a:solidFill>
                            <a:srgbClr val="000000"/>
                          </a:solidFill>
                          <a:effectLst/>
                          <a:latin typeface="Times New Roman" panose="02020603050405020304" pitchFamily="18" charset="0"/>
                          <a:ea typeface="Times New Roman" panose="02020603050405020304" pitchFamily="18" charset="0"/>
                        </a:rPr>
                        <a:t>(</a:t>
                      </a:r>
                      <a:r>
                        <a:rPr lang="en-US" sz="1400" b="1" i="1" dirty="0" err="1" smtClean="0">
                          <a:solidFill>
                            <a:srgbClr val="000000"/>
                          </a:solidFill>
                          <a:effectLst/>
                          <a:latin typeface="Times New Roman" panose="02020603050405020304" pitchFamily="18" charset="0"/>
                          <a:ea typeface="Times New Roman" panose="02020603050405020304" pitchFamily="18" charset="0"/>
                        </a:rPr>
                        <a:t>demoter</a:t>
                      </a:r>
                      <a:r>
                        <a:rPr lang="en-US" sz="1400" b="1" i="1" dirty="0" smtClean="0">
                          <a:solidFill>
                            <a:srgbClr val="000000"/>
                          </a:solidFill>
                          <a:effectLst/>
                          <a:latin typeface="Times New Roman" panose="02020603050405020304" pitchFamily="18" charset="0"/>
                          <a:ea typeface="Times New Roman" panose="02020603050405020304" pitchFamily="18" charset="0"/>
                        </a:rPr>
                        <a:t>)</a:t>
                      </a:r>
                      <a:endParaRPr lang="en-US" sz="1400" dirty="0">
                        <a:effectLst/>
                        <a:latin typeface="Times New Roman" panose="02020603050405020304" pitchFamily="18" charset="0"/>
                        <a:ea typeface="Times New Roman" panose="02020603050405020304" pitchFamily="18" charset="0"/>
                      </a:endParaRPr>
                    </a:p>
                  </a:txBody>
                  <a:tcPr marL="50290" marR="5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4181">
                <a:tc>
                  <a:txBody>
                    <a:bodyPr/>
                    <a:lstStyle/>
                    <a:p>
                      <a:pPr marL="0" marR="0">
                        <a:spcBef>
                          <a:spcPts val="0"/>
                        </a:spcBef>
                        <a:spcAft>
                          <a:spcPts val="0"/>
                        </a:spcAft>
                        <a:tabLst>
                          <a:tab pos="228600" algn="l"/>
                          <a:tab pos="457200" algn="l"/>
                          <a:tab pos="685800" algn="l"/>
                        </a:tabLst>
                      </a:pPr>
                      <a:r>
                        <a:rPr lang="en-US" sz="1400" b="1" dirty="0">
                          <a:solidFill>
                            <a:srgbClr val="000000"/>
                          </a:solidFill>
                          <a:effectLst/>
                          <a:latin typeface="Times New Roman" panose="02020603050405020304" pitchFamily="18" charset="0"/>
                          <a:ea typeface="Times New Roman" panose="02020603050405020304" pitchFamily="18" charset="0"/>
                        </a:rPr>
                        <a:t>Improves timeliness of detection </a:t>
                      </a:r>
                      <a:endParaRPr lang="en-US" sz="1400" dirty="0">
                        <a:effectLst/>
                        <a:latin typeface="Times New Roman" panose="02020603050405020304" pitchFamily="18" charset="0"/>
                        <a:ea typeface="Times New Roman" panose="02020603050405020304" pitchFamily="18" charset="0"/>
                      </a:endParaRPr>
                    </a:p>
                  </a:txBody>
                  <a:tcPr marL="50290" marR="50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228600" algn="l"/>
                          <a:tab pos="457200" algn="l"/>
                          <a:tab pos="685800" algn="l"/>
                        </a:tabLst>
                      </a:pPr>
                      <a:r>
                        <a:rPr lang="en-US" sz="1400" dirty="0">
                          <a:solidFill>
                            <a:schemeClr val="tx1"/>
                          </a:solidFill>
                          <a:effectLst/>
                          <a:latin typeface="Times New Roman" panose="02020603050405020304" pitchFamily="18" charset="0"/>
                          <a:ea typeface="Times New Roman" panose="02020603050405020304" pitchFamily="18" charset="0"/>
                        </a:rPr>
                        <a:t>Improving the transparency and apolitical nature of the noncompliance process would directly support the IAEA's strategic objective of promoting trust in IAEA conclusions. This does not directly relate to the IAEA’s ability to improve the timeliness of detection. </a:t>
                      </a:r>
                    </a:p>
                  </a:txBody>
                  <a:tcPr marL="50290" marR="50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400" dirty="0">
                          <a:solidFill>
                            <a:srgbClr val="000000"/>
                          </a:solidFill>
                          <a:effectLst/>
                          <a:latin typeface="Times New Roman" panose="02020603050405020304" pitchFamily="18" charset="0"/>
                          <a:ea typeface="Times New Roman" panose="02020603050405020304" pitchFamily="18" charset="0"/>
                        </a:rPr>
                        <a:t>Does not Meet</a:t>
                      </a:r>
                      <a:endParaRPr lang="en-US" sz="1400" dirty="0">
                        <a:effectLst/>
                        <a:latin typeface="Times New Roman" panose="02020603050405020304" pitchFamily="18" charset="0"/>
                        <a:ea typeface="Times New Roman" panose="02020603050405020304" pitchFamily="18" charset="0"/>
                      </a:endParaRPr>
                    </a:p>
                  </a:txBody>
                  <a:tcPr marL="50290" marR="5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58680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E7A4BB3-E848-5A44-82DF-322201952CD8}" type="slidenum">
              <a:rPr lang="en-US" smtClean="0"/>
              <a:pPr/>
              <a:t>5</a:t>
            </a:fld>
            <a:endParaRPr lang="en-US" dirty="0"/>
          </a:p>
        </p:txBody>
      </p:sp>
      <p:sp>
        <p:nvSpPr>
          <p:cNvPr id="4" name="Rectangle 3"/>
          <p:cNvSpPr/>
          <p:nvPr/>
        </p:nvSpPr>
        <p:spPr>
          <a:xfrm>
            <a:off x="852051" y="4056293"/>
            <a:ext cx="2202876" cy="3416320"/>
          </a:xfrm>
          <a:prstGeom prst="rect">
            <a:avLst/>
          </a:prstGeom>
        </p:spPr>
        <p:txBody>
          <a:bodyPr wrap="square">
            <a:spAutoFit/>
          </a:bodyPr>
          <a:lstStyle/>
          <a:p>
            <a:pPr>
              <a:buClr>
                <a:srgbClr val="1D6295"/>
              </a:buClr>
              <a:defRPr/>
            </a:pPr>
            <a:r>
              <a:rPr lang="en-US" sz="1800" u="sng" dirty="0">
                <a:solidFill>
                  <a:schemeClr val="accent2"/>
                </a:solidFill>
              </a:rPr>
              <a:t>Goal</a:t>
            </a:r>
            <a:r>
              <a:rPr lang="en-US" sz="1800" dirty="0" smtClean="0">
                <a:solidFill>
                  <a:schemeClr val="accent2"/>
                </a:solidFill>
              </a:rPr>
              <a:t>:</a:t>
            </a:r>
          </a:p>
          <a:p>
            <a:pPr>
              <a:buClr>
                <a:srgbClr val="1D6295"/>
              </a:buClr>
              <a:defRPr/>
            </a:pPr>
            <a:r>
              <a:rPr lang="en-US" sz="1800" dirty="0" smtClean="0">
                <a:solidFill>
                  <a:schemeClr val="accent2"/>
                </a:solidFill>
              </a:rPr>
              <a:t>Improve </a:t>
            </a:r>
            <a:r>
              <a:rPr lang="en-US" sz="1800" dirty="0">
                <a:solidFill>
                  <a:schemeClr val="accent2"/>
                </a:solidFill>
              </a:rPr>
              <a:t>situational awareness of real-time data transmission from installed systems</a:t>
            </a:r>
          </a:p>
          <a:p>
            <a:pPr>
              <a:buClr>
                <a:srgbClr val="1D6295"/>
              </a:buClr>
              <a:defRPr/>
            </a:pPr>
            <a:endParaRPr lang="en-US" sz="1800" u="sng" dirty="0">
              <a:solidFill>
                <a:schemeClr val="accent2"/>
              </a:solidFill>
            </a:endParaRPr>
          </a:p>
          <a:p>
            <a:pPr>
              <a:buClr>
                <a:srgbClr val="1D6295"/>
              </a:buClr>
              <a:defRPr/>
            </a:pPr>
            <a:r>
              <a:rPr lang="en-US" sz="1800" u="sng" dirty="0">
                <a:solidFill>
                  <a:schemeClr val="accent2"/>
                </a:solidFill>
              </a:rPr>
              <a:t>Rating: Determination:</a:t>
            </a:r>
          </a:p>
          <a:p>
            <a:pPr>
              <a:buClr>
                <a:srgbClr val="1D6295"/>
              </a:buClr>
              <a:defRPr/>
            </a:pPr>
            <a:r>
              <a:rPr lang="en-US" sz="1800" dirty="0">
                <a:solidFill>
                  <a:srgbClr val="0070C0"/>
                </a:solidFill>
              </a:rPr>
              <a:t>Below Median:  Do not pursue</a:t>
            </a:r>
          </a:p>
          <a:p>
            <a:pPr>
              <a:buClr>
                <a:srgbClr val="1D6295"/>
              </a:buClr>
              <a:defRPr/>
            </a:pPr>
            <a:endParaRPr lang="en-US" sz="1800" dirty="0"/>
          </a:p>
        </p:txBody>
      </p:sp>
      <p:sp>
        <p:nvSpPr>
          <p:cNvPr id="5" name="TextBox 4"/>
          <p:cNvSpPr txBox="1"/>
          <p:nvPr/>
        </p:nvSpPr>
        <p:spPr>
          <a:xfrm>
            <a:off x="772389" y="1733458"/>
            <a:ext cx="2147458" cy="2031325"/>
          </a:xfrm>
          <a:prstGeom prst="rect">
            <a:avLst/>
          </a:prstGeom>
          <a:noFill/>
        </p:spPr>
        <p:txBody>
          <a:bodyPr wrap="square" rtlCol="0">
            <a:spAutoFit/>
          </a:bodyPr>
          <a:lstStyle/>
          <a:p>
            <a:pPr>
              <a:lnSpc>
                <a:spcPct val="90000"/>
              </a:lnSpc>
              <a:spcBef>
                <a:spcPct val="0"/>
              </a:spcBef>
            </a:pPr>
            <a:r>
              <a:rPr lang="en-US" sz="2800" b="1" dirty="0">
                <a:solidFill>
                  <a:srgbClr val="C8722E"/>
                </a:solidFill>
                <a:latin typeface="Arial" panose="020B0604020202020204" pitchFamily="34" charset="0"/>
                <a:cs typeface="Arial" panose="020B0604020202020204" pitchFamily="34" charset="0"/>
              </a:rPr>
              <a:t>Unattended Monitoring </a:t>
            </a:r>
            <a:r>
              <a:rPr lang="en-US" sz="2800" b="1" dirty="0" smtClean="0">
                <a:solidFill>
                  <a:srgbClr val="C8722E"/>
                </a:solidFill>
                <a:latin typeface="Arial" panose="020B0604020202020204" pitchFamily="34" charset="0"/>
                <a:cs typeface="Arial" panose="020B0604020202020204" pitchFamily="34" charset="0"/>
              </a:rPr>
              <a:t>Systems; State </a:t>
            </a:r>
            <a:r>
              <a:rPr lang="en-US" sz="2800" b="1" dirty="0">
                <a:solidFill>
                  <a:srgbClr val="C8722E"/>
                </a:solidFill>
                <a:latin typeface="Arial" panose="020B0604020202020204" pitchFamily="34" charset="0"/>
                <a:cs typeface="Arial" panose="020B0604020202020204" pitchFamily="34" charset="0"/>
              </a:rPr>
              <a:t>of Health</a:t>
            </a:r>
          </a:p>
        </p:txBody>
      </p:sp>
      <p:graphicFrame>
        <p:nvGraphicFramePr>
          <p:cNvPr id="6" name="Table 5"/>
          <p:cNvGraphicFramePr>
            <a:graphicFrameLocks noGrp="1"/>
          </p:cNvGraphicFramePr>
          <p:nvPr>
            <p:extLst>
              <p:ext uri="{D42A27DB-BD31-4B8C-83A1-F6EECF244321}">
                <p14:modId xmlns:p14="http://schemas.microsoft.com/office/powerpoint/2010/main" val="533343511"/>
              </p:ext>
            </p:extLst>
          </p:nvPr>
        </p:nvGraphicFramePr>
        <p:xfrm>
          <a:off x="3054927" y="584505"/>
          <a:ext cx="7832668" cy="6943576"/>
        </p:xfrm>
        <a:graphic>
          <a:graphicData uri="http://schemas.openxmlformats.org/drawingml/2006/table">
            <a:tbl>
              <a:tblPr firstRow="1" firstCol="1" bandRow="1"/>
              <a:tblGrid>
                <a:gridCol w="1997200"/>
                <a:gridCol w="4549968"/>
                <a:gridCol w="1285500"/>
              </a:tblGrid>
              <a:tr h="301414">
                <a:tc>
                  <a:txBody>
                    <a:bodyPr/>
                    <a:lstStyle/>
                    <a:p>
                      <a:pPr marL="0" marR="0" algn="ctr">
                        <a:spcBef>
                          <a:spcPts val="0"/>
                        </a:spcBef>
                        <a:spcAft>
                          <a:spcPts val="0"/>
                        </a:spcAft>
                        <a:tabLst>
                          <a:tab pos="228600" algn="l"/>
                          <a:tab pos="457200" algn="l"/>
                          <a:tab pos="685800" algn="l"/>
                        </a:tabLst>
                      </a:pPr>
                      <a:r>
                        <a:rPr lang="en-US" sz="1400" b="1" dirty="0">
                          <a:solidFill>
                            <a:schemeClr val="accent2"/>
                          </a:solidFill>
                          <a:effectLst/>
                          <a:latin typeface="Times New Roman" panose="02020603050405020304" pitchFamily="18" charset="0"/>
                          <a:ea typeface="Times New Roman" panose="02020603050405020304" pitchFamily="18" charset="0"/>
                        </a:rPr>
                        <a:t>Criteria</a:t>
                      </a:r>
                      <a:endParaRPr lang="en-US" sz="1400" dirty="0">
                        <a:solidFill>
                          <a:schemeClr val="accent2"/>
                        </a:solidFill>
                        <a:effectLst/>
                        <a:latin typeface="Times New Roman" panose="02020603050405020304" pitchFamily="18" charset="0"/>
                        <a:ea typeface="Times New Roman" panose="02020603050405020304" pitchFamily="18" charset="0"/>
                      </a:endParaRPr>
                    </a:p>
                    <a:p>
                      <a:pPr marL="0" marR="0">
                        <a:spcBef>
                          <a:spcPts val="0"/>
                        </a:spcBef>
                        <a:spcAft>
                          <a:spcPts val="0"/>
                        </a:spcAft>
                        <a:tabLst>
                          <a:tab pos="228600" algn="l"/>
                          <a:tab pos="457200" algn="l"/>
                          <a:tab pos="685800" algn="l"/>
                        </a:tabLst>
                      </a:pPr>
                      <a:r>
                        <a:rPr lang="en-US" sz="1400" b="1" dirty="0">
                          <a:solidFill>
                            <a:schemeClr val="accent2"/>
                          </a:solidFill>
                          <a:effectLst/>
                          <a:latin typeface="Times New Roman" panose="02020603050405020304" pitchFamily="18" charset="0"/>
                          <a:ea typeface="Times New Roman" panose="02020603050405020304" pitchFamily="18" charset="0"/>
                        </a:rPr>
                        <a:t> </a:t>
                      </a:r>
                      <a:endParaRPr lang="en-US" sz="1400" dirty="0">
                        <a:solidFill>
                          <a:schemeClr val="accent2"/>
                        </a:solidFill>
                        <a:effectLst/>
                        <a:latin typeface="Times New Roman" panose="02020603050405020304" pitchFamily="18" charset="0"/>
                        <a:ea typeface="Times New Roman" panose="02020603050405020304" pitchFamily="18" charset="0"/>
                      </a:endParaRPr>
                    </a:p>
                  </a:txBody>
                  <a:tcPr marL="52475" marR="524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400" b="1" dirty="0">
                          <a:solidFill>
                            <a:schemeClr val="accent2"/>
                          </a:solidFill>
                          <a:effectLst/>
                          <a:latin typeface="Times New Roman" panose="02020603050405020304" pitchFamily="18" charset="0"/>
                          <a:ea typeface="Times New Roman" panose="02020603050405020304" pitchFamily="18" charset="0"/>
                        </a:rPr>
                        <a:t>Unattended Monitoring Systems</a:t>
                      </a:r>
                      <a:br>
                        <a:rPr lang="en-US" sz="1400" b="1" dirty="0">
                          <a:solidFill>
                            <a:schemeClr val="accent2"/>
                          </a:solidFill>
                          <a:effectLst/>
                          <a:latin typeface="Times New Roman" panose="02020603050405020304" pitchFamily="18" charset="0"/>
                          <a:ea typeface="Times New Roman" panose="02020603050405020304" pitchFamily="18" charset="0"/>
                        </a:rPr>
                      </a:br>
                      <a:r>
                        <a:rPr lang="en-US" sz="1400" b="1" dirty="0">
                          <a:solidFill>
                            <a:schemeClr val="accent2"/>
                          </a:solidFill>
                          <a:effectLst/>
                          <a:latin typeface="Times New Roman" panose="02020603050405020304" pitchFamily="18" charset="0"/>
                          <a:ea typeface="Times New Roman" panose="02020603050405020304" pitchFamily="18" charset="0"/>
                        </a:rPr>
                        <a:t>State of Health Data</a:t>
                      </a:r>
                      <a:endParaRPr lang="en-US" sz="1400" dirty="0">
                        <a:solidFill>
                          <a:schemeClr val="accent2"/>
                        </a:solidFill>
                        <a:effectLst/>
                        <a:latin typeface="Times New Roman" panose="02020603050405020304" pitchFamily="18" charset="0"/>
                        <a:ea typeface="Times New Roman" panose="02020603050405020304" pitchFamily="18" charset="0"/>
                      </a:endParaRPr>
                    </a:p>
                  </a:txBody>
                  <a:tcPr marL="52475" marR="52475" marT="0" marB="0" anchor="ctr">
                    <a:lnL w="12700" cap="flat" cmpd="sng" algn="ctr">
                      <a:solidFill>
                        <a:srgbClr val="000000"/>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400" b="1" dirty="0">
                          <a:solidFill>
                            <a:sysClr val="windowText" lastClr="000000"/>
                          </a:solidFill>
                          <a:effectLst/>
                          <a:latin typeface="Times New Roman" panose="02020603050405020304" pitchFamily="18" charset="0"/>
                          <a:ea typeface="Times New Roman" panose="02020603050405020304" pitchFamily="18" charset="0"/>
                        </a:rPr>
                        <a:t>Determination</a:t>
                      </a:r>
                      <a:endParaRPr lang="en-US" sz="1400" dirty="0">
                        <a:solidFill>
                          <a:sysClr val="windowText" lastClr="000000"/>
                        </a:solidFill>
                        <a:effectLst/>
                        <a:latin typeface="Times New Roman" panose="02020603050405020304" pitchFamily="18" charset="0"/>
                        <a:ea typeface="Times New Roman" panose="02020603050405020304" pitchFamily="18" charset="0"/>
                      </a:endParaRPr>
                    </a:p>
                  </a:txBody>
                  <a:tcPr marL="52475" marR="52475" marT="0" marB="0" anchor="ctr">
                    <a:lnL w="12700"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r>
              <a:tr h="160493">
                <a:tc gridSpan="3">
                  <a:txBody>
                    <a:bodyPr/>
                    <a:lstStyle/>
                    <a:p>
                      <a:pPr marL="0" marR="0" algn="ctr">
                        <a:spcBef>
                          <a:spcPts val="0"/>
                        </a:spcBef>
                        <a:spcAft>
                          <a:spcPts val="0"/>
                        </a:spcAft>
                        <a:tabLst>
                          <a:tab pos="228600" algn="l"/>
                          <a:tab pos="457200" algn="l"/>
                          <a:tab pos="685800" algn="l"/>
                        </a:tabLst>
                      </a:pPr>
                      <a:r>
                        <a:rPr lang="en-US" sz="1400" b="1" dirty="0">
                          <a:solidFill>
                            <a:schemeClr val="accent2"/>
                          </a:solidFill>
                          <a:effectLst/>
                          <a:latin typeface="Times New Roman" panose="02020603050405020304" pitchFamily="18" charset="0"/>
                          <a:ea typeface="Times New Roman" panose="02020603050405020304" pitchFamily="18" charset="0"/>
                        </a:rPr>
                        <a:t>Feasibility Requirements</a:t>
                      </a:r>
                      <a:endParaRPr lang="en-US" sz="1400" dirty="0">
                        <a:solidFill>
                          <a:schemeClr val="accent2"/>
                        </a:solidFill>
                        <a:effectLst/>
                        <a:latin typeface="Times New Roman" panose="02020603050405020304" pitchFamily="18" charset="0"/>
                        <a:ea typeface="Times New Roman" panose="02020603050405020304" pitchFamily="18" charset="0"/>
                      </a:endParaRPr>
                    </a:p>
                  </a:txBody>
                  <a:tcPr marL="52475" marR="524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738156">
                <a:tc>
                  <a:txBody>
                    <a:bodyPr/>
                    <a:lstStyle/>
                    <a:p>
                      <a:pPr marL="0" marR="0">
                        <a:spcBef>
                          <a:spcPts val="0"/>
                        </a:spcBef>
                        <a:spcAft>
                          <a:spcPts val="0"/>
                        </a:spcAft>
                        <a:tabLst>
                          <a:tab pos="228600" algn="l"/>
                          <a:tab pos="457200" algn="l"/>
                          <a:tab pos="685800" algn="l"/>
                        </a:tabLst>
                      </a:pPr>
                      <a:r>
                        <a:rPr lang="en-US" sz="1400" b="1" dirty="0">
                          <a:solidFill>
                            <a:schemeClr val="accent2"/>
                          </a:solidFill>
                          <a:effectLst/>
                          <a:latin typeface="Times New Roman" panose="02020603050405020304" pitchFamily="18" charset="0"/>
                          <a:ea typeface="Times New Roman" panose="02020603050405020304" pitchFamily="18" charset="0"/>
                        </a:rPr>
                        <a:t>Use case requires high level of data </a:t>
                      </a:r>
                      <a:r>
                        <a:rPr lang="en-US" sz="1400" b="1" dirty="0" smtClean="0">
                          <a:solidFill>
                            <a:schemeClr val="accent2"/>
                          </a:solidFill>
                          <a:effectLst/>
                          <a:latin typeface="Times New Roman" panose="02020603050405020304" pitchFamily="18" charset="0"/>
                          <a:ea typeface="Times New Roman" panose="02020603050405020304" pitchFamily="18" charset="0"/>
                        </a:rPr>
                        <a:t>security</a:t>
                      </a:r>
                      <a:endParaRPr lang="en-US" sz="1400" dirty="0">
                        <a:solidFill>
                          <a:schemeClr val="accent2"/>
                        </a:solidFill>
                        <a:effectLst/>
                        <a:latin typeface="Times New Roman" panose="02020603050405020304" pitchFamily="18" charset="0"/>
                        <a:ea typeface="Times New Roman" panose="02020603050405020304" pitchFamily="18" charset="0"/>
                      </a:endParaRPr>
                    </a:p>
                  </a:txBody>
                  <a:tcPr marL="52475" marR="524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228600" algn="l"/>
                          <a:tab pos="457200" algn="l"/>
                          <a:tab pos="685800" algn="l"/>
                        </a:tabLst>
                      </a:pPr>
                      <a:r>
                        <a:rPr lang="en-US" sz="1400" dirty="0">
                          <a:solidFill>
                            <a:schemeClr val="tx1"/>
                          </a:solidFill>
                          <a:effectLst/>
                          <a:latin typeface="Times New Roman" panose="02020603050405020304" pitchFamily="18" charset="0"/>
                          <a:ea typeface="Times New Roman" panose="02020603050405020304" pitchFamily="18" charset="0"/>
                        </a:rPr>
                        <a:t>The central authority lacks full trust in the installed systems. A facility might attempt to hack the system for the purpose of spoofing the data. </a:t>
                      </a:r>
                    </a:p>
                  </a:txBody>
                  <a:tcPr marL="52475" marR="524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400" dirty="0">
                          <a:solidFill>
                            <a:schemeClr val="accent2"/>
                          </a:solidFill>
                          <a:effectLst/>
                          <a:latin typeface="Times New Roman" panose="02020603050405020304" pitchFamily="18" charset="0"/>
                          <a:ea typeface="Times New Roman" panose="02020603050405020304" pitchFamily="18" charset="0"/>
                        </a:rPr>
                        <a:t>Meets</a:t>
                      </a:r>
                    </a:p>
                  </a:txBody>
                  <a:tcPr marL="52475" marR="524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8355">
                <a:tc>
                  <a:txBody>
                    <a:bodyPr/>
                    <a:lstStyle/>
                    <a:p>
                      <a:pPr marL="0" marR="0">
                        <a:spcBef>
                          <a:spcPts val="0"/>
                        </a:spcBef>
                        <a:spcAft>
                          <a:spcPts val="0"/>
                        </a:spcAft>
                        <a:tabLst>
                          <a:tab pos="228600" algn="l"/>
                          <a:tab pos="457200" algn="l"/>
                          <a:tab pos="685800" algn="l"/>
                        </a:tabLst>
                      </a:pPr>
                      <a:r>
                        <a:rPr lang="en-US" sz="1400" b="1">
                          <a:solidFill>
                            <a:schemeClr val="accent2"/>
                          </a:solidFill>
                          <a:effectLst/>
                          <a:latin typeface="Times New Roman" panose="02020603050405020304" pitchFamily="18" charset="0"/>
                          <a:ea typeface="Times New Roman" panose="02020603050405020304" pitchFamily="18" charset="0"/>
                        </a:rPr>
                        <a:t>Use case requires auditable data trail</a:t>
                      </a:r>
                      <a:endParaRPr lang="en-US" sz="1400">
                        <a:solidFill>
                          <a:schemeClr val="accent2"/>
                        </a:solidFill>
                        <a:effectLst/>
                        <a:latin typeface="Times New Roman" panose="02020603050405020304" pitchFamily="18" charset="0"/>
                        <a:ea typeface="Times New Roman" panose="02020603050405020304" pitchFamily="18" charset="0"/>
                      </a:endParaRPr>
                    </a:p>
                  </a:txBody>
                  <a:tcPr marL="52475" marR="524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228600" algn="l"/>
                          <a:tab pos="457200" algn="l"/>
                          <a:tab pos="685800" algn="l"/>
                        </a:tabLst>
                      </a:pPr>
                      <a:r>
                        <a:rPr lang="en-US" sz="1400" dirty="0">
                          <a:solidFill>
                            <a:schemeClr val="tx1"/>
                          </a:solidFill>
                          <a:effectLst/>
                          <a:latin typeface="Times New Roman" panose="02020603050405020304" pitchFamily="18" charset="0"/>
                          <a:ea typeface="Times New Roman" panose="02020603050405020304" pitchFamily="18" charset="0"/>
                        </a:rPr>
                        <a:t>Auditability of data is critical as these systems provide important information that can be used to support verification of nuclear material inventories and ensure continuity of knowledge at the facility.</a:t>
                      </a:r>
                    </a:p>
                  </a:txBody>
                  <a:tcPr marL="52475" marR="524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400">
                          <a:solidFill>
                            <a:schemeClr val="accent2"/>
                          </a:solidFill>
                          <a:effectLst/>
                          <a:latin typeface="Times New Roman" panose="02020603050405020304" pitchFamily="18" charset="0"/>
                          <a:ea typeface="Times New Roman" panose="02020603050405020304" pitchFamily="18" charset="0"/>
                        </a:rPr>
                        <a:t>Meets</a:t>
                      </a:r>
                    </a:p>
                  </a:txBody>
                  <a:tcPr marL="52475" marR="524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3650">
                <a:tc>
                  <a:txBody>
                    <a:bodyPr/>
                    <a:lstStyle/>
                    <a:p>
                      <a:pPr marL="0" marR="0">
                        <a:spcBef>
                          <a:spcPts val="0"/>
                        </a:spcBef>
                        <a:spcAft>
                          <a:spcPts val="0"/>
                        </a:spcAft>
                        <a:tabLst>
                          <a:tab pos="228600" algn="l"/>
                          <a:tab pos="457200" algn="l"/>
                          <a:tab pos="685800" algn="l"/>
                        </a:tabLst>
                      </a:pPr>
                      <a:r>
                        <a:rPr lang="en-US" sz="1400" b="1" dirty="0">
                          <a:solidFill>
                            <a:schemeClr val="accent2"/>
                          </a:solidFill>
                          <a:effectLst/>
                          <a:latin typeface="Times New Roman" panose="02020603050405020304" pitchFamily="18" charset="0"/>
                          <a:ea typeface="Times New Roman" panose="02020603050405020304" pitchFamily="18" charset="0"/>
                        </a:rPr>
                        <a:t>Use case would benefit from faster transaction </a:t>
                      </a:r>
                      <a:r>
                        <a:rPr lang="en-US" sz="1400" b="1" dirty="0" smtClean="0">
                          <a:solidFill>
                            <a:schemeClr val="accent2"/>
                          </a:solidFill>
                          <a:effectLst/>
                          <a:latin typeface="Times New Roman" panose="02020603050405020304" pitchFamily="18" charset="0"/>
                          <a:ea typeface="Times New Roman" panose="02020603050405020304" pitchFamily="18" charset="0"/>
                        </a:rPr>
                        <a:t>processing</a:t>
                      </a:r>
                      <a:endParaRPr lang="en-US" sz="1400" dirty="0">
                        <a:solidFill>
                          <a:schemeClr val="accent2"/>
                        </a:solidFill>
                        <a:effectLst/>
                        <a:latin typeface="Times New Roman" panose="02020603050405020304" pitchFamily="18" charset="0"/>
                        <a:ea typeface="Times New Roman" panose="02020603050405020304" pitchFamily="18" charset="0"/>
                      </a:endParaRPr>
                    </a:p>
                  </a:txBody>
                  <a:tcPr marL="52475" marR="524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228600" algn="l"/>
                          <a:tab pos="457200" algn="l"/>
                          <a:tab pos="685800" algn="l"/>
                        </a:tabLst>
                      </a:pPr>
                      <a:r>
                        <a:rPr lang="en-US" sz="1400" dirty="0">
                          <a:solidFill>
                            <a:schemeClr val="tx1"/>
                          </a:solidFill>
                          <a:effectLst/>
                          <a:latin typeface="Times New Roman" panose="02020603050405020304" pitchFamily="18" charset="0"/>
                          <a:ea typeface="Times New Roman" panose="02020603050405020304" pitchFamily="18" charset="0"/>
                        </a:rPr>
                        <a:t>Effectively all UMS data are transmitted every 24 hours to the IAEA. There is no driving need for faster processing of data.</a:t>
                      </a:r>
                    </a:p>
                  </a:txBody>
                  <a:tcPr marL="52475" marR="524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400">
                          <a:solidFill>
                            <a:schemeClr val="accent2"/>
                          </a:solidFill>
                          <a:effectLst/>
                          <a:latin typeface="Times New Roman" panose="02020603050405020304" pitchFamily="18" charset="0"/>
                          <a:ea typeface="Times New Roman" panose="02020603050405020304" pitchFamily="18" charset="0"/>
                        </a:rPr>
                        <a:t>Does not Meet</a:t>
                      </a:r>
                    </a:p>
                  </a:txBody>
                  <a:tcPr marL="52475" marR="524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3551">
                <a:tc>
                  <a:txBody>
                    <a:bodyPr/>
                    <a:lstStyle/>
                    <a:p>
                      <a:pPr marL="0" marR="0">
                        <a:spcBef>
                          <a:spcPts val="0"/>
                        </a:spcBef>
                        <a:spcAft>
                          <a:spcPts val="0"/>
                        </a:spcAft>
                        <a:tabLst>
                          <a:tab pos="228600" algn="l"/>
                          <a:tab pos="457200" algn="l"/>
                          <a:tab pos="685800" algn="l"/>
                        </a:tabLst>
                      </a:pPr>
                      <a:r>
                        <a:rPr lang="en-US" sz="1400" b="1" dirty="0">
                          <a:solidFill>
                            <a:schemeClr val="accent2"/>
                          </a:solidFill>
                          <a:effectLst/>
                          <a:latin typeface="Times New Roman" panose="02020603050405020304" pitchFamily="18" charset="0"/>
                          <a:ea typeface="Times New Roman" panose="02020603050405020304" pitchFamily="18" charset="0"/>
                        </a:rPr>
                        <a:t>Use case would benefit from higher confidence in data validation</a:t>
                      </a:r>
                      <a:endParaRPr lang="en-US" sz="1400" dirty="0">
                        <a:solidFill>
                          <a:schemeClr val="accent2"/>
                        </a:solidFill>
                        <a:effectLst/>
                        <a:latin typeface="Times New Roman" panose="02020603050405020304" pitchFamily="18" charset="0"/>
                        <a:ea typeface="Times New Roman" panose="02020603050405020304" pitchFamily="18" charset="0"/>
                      </a:endParaRPr>
                    </a:p>
                  </a:txBody>
                  <a:tcPr marL="52475" marR="524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228600" algn="l"/>
                          <a:tab pos="457200" algn="l"/>
                          <a:tab pos="685800" algn="l"/>
                        </a:tabLst>
                      </a:pPr>
                      <a:r>
                        <a:rPr lang="en-US" sz="1400" dirty="0">
                          <a:solidFill>
                            <a:schemeClr val="tx1"/>
                          </a:solidFill>
                          <a:effectLst/>
                          <a:latin typeface="Times New Roman" panose="02020603050405020304" pitchFamily="18" charset="0"/>
                          <a:ea typeface="Times New Roman" panose="02020603050405020304" pitchFamily="18" charset="0"/>
                        </a:rPr>
                        <a:t>The central authority lacks full trust in the installed systems. A facility might attempt to hack the system for the purpose of spoofing the data. </a:t>
                      </a:r>
                    </a:p>
                  </a:txBody>
                  <a:tcPr marL="52475" marR="524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400">
                          <a:solidFill>
                            <a:schemeClr val="accent2"/>
                          </a:solidFill>
                          <a:effectLst/>
                          <a:latin typeface="Times New Roman" panose="02020603050405020304" pitchFamily="18" charset="0"/>
                          <a:ea typeface="Times New Roman" panose="02020603050405020304" pitchFamily="18" charset="0"/>
                        </a:rPr>
                        <a:t>Meets</a:t>
                      </a:r>
                    </a:p>
                  </a:txBody>
                  <a:tcPr marL="52475" marR="524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1151">
                <a:tc>
                  <a:txBody>
                    <a:bodyPr/>
                    <a:lstStyle/>
                    <a:p>
                      <a:pPr marL="0" marR="0">
                        <a:spcBef>
                          <a:spcPts val="0"/>
                        </a:spcBef>
                        <a:spcAft>
                          <a:spcPts val="0"/>
                        </a:spcAft>
                        <a:tabLst>
                          <a:tab pos="228600" algn="l"/>
                          <a:tab pos="457200" algn="l"/>
                          <a:tab pos="685800" algn="l"/>
                        </a:tabLst>
                      </a:pPr>
                      <a:r>
                        <a:rPr lang="en-US" sz="1400">
                          <a:solidFill>
                            <a:schemeClr val="accent2"/>
                          </a:solidFill>
                          <a:effectLst/>
                          <a:latin typeface="Times New Roman" panose="02020603050405020304" pitchFamily="18" charset="0"/>
                          <a:ea typeface="Times New Roman" panose="02020603050405020304" pitchFamily="18" charset="0"/>
                        </a:rPr>
                        <a:t> </a:t>
                      </a:r>
                    </a:p>
                  </a:txBody>
                  <a:tcPr marL="52475" marR="52475"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400" b="1" dirty="0">
                          <a:solidFill>
                            <a:schemeClr val="accent2"/>
                          </a:solidFill>
                          <a:effectLst/>
                          <a:latin typeface="Times New Roman" panose="02020603050405020304" pitchFamily="18" charset="0"/>
                          <a:ea typeface="Times New Roman" panose="02020603050405020304" pitchFamily="18" charset="0"/>
                        </a:rPr>
                        <a:t>Desirability Requirements</a:t>
                      </a:r>
                      <a:endParaRPr lang="en-US" sz="1400" dirty="0">
                        <a:solidFill>
                          <a:schemeClr val="accent2"/>
                        </a:solidFill>
                        <a:effectLst/>
                        <a:latin typeface="Times New Roman" panose="02020603050405020304" pitchFamily="18" charset="0"/>
                        <a:ea typeface="Times New Roman" panose="02020603050405020304" pitchFamily="18" charset="0"/>
                      </a:endParaRPr>
                    </a:p>
                  </a:txBody>
                  <a:tcPr marL="52475" marR="5247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400">
                          <a:solidFill>
                            <a:schemeClr val="accent2"/>
                          </a:solidFill>
                          <a:effectLst/>
                          <a:latin typeface="Times New Roman" panose="02020603050405020304" pitchFamily="18" charset="0"/>
                          <a:ea typeface="Times New Roman" panose="02020603050405020304" pitchFamily="18" charset="0"/>
                        </a:rPr>
                        <a:t> </a:t>
                      </a:r>
                    </a:p>
                  </a:txBody>
                  <a:tcPr marL="52475" marR="52475"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0525">
                <a:tc>
                  <a:txBody>
                    <a:bodyPr/>
                    <a:lstStyle/>
                    <a:p>
                      <a:pPr marL="0" marR="0">
                        <a:spcBef>
                          <a:spcPts val="0"/>
                        </a:spcBef>
                        <a:spcAft>
                          <a:spcPts val="0"/>
                        </a:spcAft>
                        <a:tabLst>
                          <a:tab pos="228600" algn="l"/>
                          <a:tab pos="457200" algn="l"/>
                          <a:tab pos="685800" algn="l"/>
                        </a:tabLst>
                      </a:pPr>
                      <a:r>
                        <a:rPr lang="en-US" sz="1400" b="1" dirty="0">
                          <a:solidFill>
                            <a:schemeClr val="accent2"/>
                          </a:solidFill>
                          <a:effectLst/>
                          <a:latin typeface="Times New Roman" panose="02020603050405020304" pitchFamily="18" charset="0"/>
                          <a:ea typeface="Times New Roman" panose="02020603050405020304" pitchFamily="18" charset="0"/>
                        </a:rPr>
                        <a:t>Existing information technologies solve use case </a:t>
                      </a:r>
                      <a:r>
                        <a:rPr lang="en-US" sz="1400" b="1" dirty="0" smtClean="0">
                          <a:solidFill>
                            <a:schemeClr val="accent2"/>
                          </a:solidFill>
                          <a:effectLst/>
                          <a:latin typeface="Times New Roman" panose="02020603050405020304" pitchFamily="18" charset="0"/>
                          <a:ea typeface="Times New Roman" panose="02020603050405020304" pitchFamily="18" charset="0"/>
                        </a:rPr>
                        <a:t>challenges</a:t>
                      </a:r>
                    </a:p>
                    <a:p>
                      <a:pPr marL="0" marR="0">
                        <a:spcBef>
                          <a:spcPts val="0"/>
                        </a:spcBef>
                        <a:spcAft>
                          <a:spcPts val="0"/>
                        </a:spcAft>
                        <a:tabLst>
                          <a:tab pos="228600" algn="l"/>
                          <a:tab pos="457200" algn="l"/>
                          <a:tab pos="685800" algn="l"/>
                        </a:tabLst>
                      </a:pPr>
                      <a:endParaRPr lang="en-US" sz="1400" dirty="0">
                        <a:solidFill>
                          <a:schemeClr val="accent2"/>
                        </a:solidFill>
                        <a:effectLst/>
                        <a:latin typeface="Times New Roman" panose="02020603050405020304" pitchFamily="18" charset="0"/>
                        <a:ea typeface="Times New Roman" panose="02020603050405020304" pitchFamily="18" charset="0"/>
                      </a:endParaRPr>
                    </a:p>
                  </a:txBody>
                  <a:tcPr marL="52475" marR="524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228600" algn="l"/>
                          <a:tab pos="457200" algn="l"/>
                          <a:tab pos="685800" algn="l"/>
                        </a:tabLst>
                      </a:pPr>
                      <a:r>
                        <a:rPr lang="en-US" sz="1400" dirty="0">
                          <a:solidFill>
                            <a:schemeClr val="tx1"/>
                          </a:solidFill>
                          <a:effectLst/>
                          <a:latin typeface="Times New Roman" panose="02020603050405020304" pitchFamily="18" charset="0"/>
                          <a:ea typeface="Times New Roman" panose="02020603050405020304" pitchFamily="18" charset="0"/>
                        </a:rPr>
                        <a:t>Numerous tools can be used for monitoring data, using ledgers to maintain an audit trail. The IAEA and various Member States began successfully sharing UMS and </a:t>
                      </a:r>
                      <a:r>
                        <a:rPr lang="en-US" sz="1400" dirty="0" err="1">
                          <a:solidFill>
                            <a:schemeClr val="tx1"/>
                          </a:solidFill>
                          <a:effectLst/>
                          <a:latin typeface="Times New Roman" panose="02020603050405020304" pitchFamily="18" charset="0"/>
                          <a:ea typeface="Times New Roman" panose="02020603050405020304" pitchFamily="18" charset="0"/>
                        </a:rPr>
                        <a:t>SoH</a:t>
                      </a:r>
                      <a:r>
                        <a:rPr lang="en-US" sz="1400" dirty="0">
                          <a:solidFill>
                            <a:schemeClr val="tx1"/>
                          </a:solidFill>
                          <a:effectLst/>
                          <a:latin typeface="Times New Roman" panose="02020603050405020304" pitchFamily="18" charset="0"/>
                          <a:ea typeface="Times New Roman" panose="02020603050405020304" pitchFamily="18" charset="0"/>
                        </a:rPr>
                        <a:t> data before the existence of DL. </a:t>
                      </a:r>
                    </a:p>
                  </a:txBody>
                  <a:tcPr marL="52475" marR="524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400" dirty="0" smtClean="0">
                          <a:solidFill>
                            <a:schemeClr val="accent2"/>
                          </a:solidFill>
                          <a:effectLst/>
                          <a:latin typeface="Times New Roman" panose="02020603050405020304" pitchFamily="18" charset="0"/>
                          <a:ea typeface="Times New Roman" panose="02020603050405020304" pitchFamily="18" charset="0"/>
                        </a:rPr>
                        <a:t>Meets</a:t>
                      </a:r>
                    </a:p>
                    <a:p>
                      <a:pPr marL="0" marR="0" algn="ctr">
                        <a:spcBef>
                          <a:spcPts val="0"/>
                        </a:spcBef>
                        <a:spcAft>
                          <a:spcPts val="0"/>
                        </a:spcAft>
                        <a:tabLst>
                          <a:tab pos="228600" algn="l"/>
                          <a:tab pos="457200" algn="l"/>
                          <a:tab pos="685800" algn="l"/>
                        </a:tabLst>
                      </a:pPr>
                      <a:r>
                        <a:rPr lang="en-US" sz="1400" b="1" i="1" dirty="0" smtClean="0">
                          <a:solidFill>
                            <a:schemeClr val="accent2"/>
                          </a:solidFill>
                          <a:effectLst/>
                          <a:latin typeface="Times New Roman" panose="02020603050405020304" pitchFamily="18" charset="0"/>
                          <a:ea typeface="Times New Roman" panose="02020603050405020304" pitchFamily="18" charset="0"/>
                        </a:rPr>
                        <a:t>(</a:t>
                      </a:r>
                      <a:r>
                        <a:rPr lang="en-US" sz="1400" b="1" i="1" dirty="0" err="1" smtClean="0">
                          <a:solidFill>
                            <a:schemeClr val="accent2"/>
                          </a:solidFill>
                          <a:effectLst/>
                          <a:latin typeface="Times New Roman" panose="02020603050405020304" pitchFamily="18" charset="0"/>
                          <a:ea typeface="Times New Roman" panose="02020603050405020304" pitchFamily="18" charset="0"/>
                        </a:rPr>
                        <a:t>demoter</a:t>
                      </a:r>
                      <a:r>
                        <a:rPr lang="en-US" sz="1400" b="1" i="1" dirty="0" smtClean="0">
                          <a:solidFill>
                            <a:schemeClr val="accent2"/>
                          </a:solidFill>
                          <a:effectLst/>
                          <a:latin typeface="Times New Roman" panose="02020603050405020304" pitchFamily="18" charset="0"/>
                          <a:ea typeface="Times New Roman" panose="02020603050405020304" pitchFamily="18" charset="0"/>
                        </a:rPr>
                        <a:t>)</a:t>
                      </a:r>
                      <a:endParaRPr lang="en-US" sz="1400" dirty="0">
                        <a:solidFill>
                          <a:schemeClr val="accent2"/>
                        </a:solidFill>
                        <a:effectLst/>
                        <a:latin typeface="Times New Roman" panose="02020603050405020304" pitchFamily="18" charset="0"/>
                        <a:ea typeface="Times New Roman" panose="02020603050405020304" pitchFamily="18" charset="0"/>
                      </a:endParaRPr>
                    </a:p>
                  </a:txBody>
                  <a:tcPr marL="52475" marR="524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0525">
                <a:tc>
                  <a:txBody>
                    <a:bodyPr/>
                    <a:lstStyle/>
                    <a:p>
                      <a:pPr marL="0" marR="0">
                        <a:spcBef>
                          <a:spcPts val="0"/>
                        </a:spcBef>
                        <a:spcAft>
                          <a:spcPts val="0"/>
                        </a:spcAft>
                        <a:tabLst>
                          <a:tab pos="228600" algn="l"/>
                          <a:tab pos="457200" algn="l"/>
                          <a:tab pos="685800" algn="l"/>
                        </a:tabLst>
                      </a:pPr>
                      <a:r>
                        <a:rPr lang="en-US" sz="1400" b="1" dirty="0" smtClean="0">
                          <a:solidFill>
                            <a:schemeClr val="accent2"/>
                          </a:solidFill>
                          <a:effectLst/>
                          <a:latin typeface="Times New Roman" panose="02020603050405020304" pitchFamily="18" charset="0"/>
                          <a:ea typeface="Times New Roman" panose="02020603050405020304" pitchFamily="18" charset="0"/>
                        </a:rPr>
                        <a:t>Stakeholder </a:t>
                      </a:r>
                      <a:r>
                        <a:rPr lang="en-US" sz="1400" b="1" dirty="0">
                          <a:solidFill>
                            <a:schemeClr val="accent2"/>
                          </a:solidFill>
                          <a:effectLst/>
                          <a:latin typeface="Times New Roman" panose="02020603050405020304" pitchFamily="18" charset="0"/>
                          <a:ea typeface="Times New Roman" panose="02020603050405020304" pitchFamily="18" charset="0"/>
                        </a:rPr>
                        <a:t>interests are not aligned with central authority</a:t>
                      </a:r>
                      <a:endParaRPr lang="en-US" sz="1400" dirty="0">
                        <a:solidFill>
                          <a:schemeClr val="accent2"/>
                        </a:solidFill>
                        <a:effectLst/>
                        <a:latin typeface="Times New Roman" panose="02020603050405020304" pitchFamily="18" charset="0"/>
                        <a:ea typeface="Times New Roman" panose="02020603050405020304" pitchFamily="18" charset="0"/>
                      </a:endParaRPr>
                    </a:p>
                  </a:txBody>
                  <a:tcPr marL="52475" marR="524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228600" algn="l"/>
                          <a:tab pos="457200" algn="l"/>
                          <a:tab pos="685800" algn="l"/>
                        </a:tabLst>
                      </a:pPr>
                      <a:r>
                        <a:rPr lang="en-US" sz="1400" dirty="0">
                          <a:solidFill>
                            <a:schemeClr val="tx1"/>
                          </a:solidFill>
                          <a:effectLst/>
                          <a:latin typeface="Times New Roman" panose="02020603050405020304" pitchFamily="18" charset="0"/>
                          <a:ea typeface="Times New Roman" panose="02020603050405020304" pitchFamily="18" charset="0"/>
                        </a:rPr>
                        <a:t>The central authority lacks full trust in the installed systems. A facility might attempt to hack the system for the purpose of spoofing the data. </a:t>
                      </a:r>
                    </a:p>
                  </a:txBody>
                  <a:tcPr marL="52475" marR="524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400" dirty="0">
                          <a:solidFill>
                            <a:schemeClr val="accent2"/>
                          </a:solidFill>
                          <a:effectLst/>
                          <a:latin typeface="Times New Roman" panose="02020603050405020304" pitchFamily="18" charset="0"/>
                          <a:ea typeface="Times New Roman" panose="02020603050405020304" pitchFamily="18" charset="0"/>
                        </a:rPr>
                        <a:t>Does not Meet</a:t>
                      </a:r>
                    </a:p>
                  </a:txBody>
                  <a:tcPr marL="52475" marR="524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33419">
                <a:tc>
                  <a:txBody>
                    <a:bodyPr/>
                    <a:lstStyle/>
                    <a:p>
                      <a:pPr marL="0" marR="0">
                        <a:spcBef>
                          <a:spcPts val="0"/>
                        </a:spcBef>
                        <a:spcAft>
                          <a:spcPts val="0"/>
                        </a:spcAft>
                        <a:tabLst>
                          <a:tab pos="228600" algn="l"/>
                          <a:tab pos="457200" algn="l"/>
                          <a:tab pos="685800" algn="l"/>
                        </a:tabLst>
                      </a:pPr>
                      <a:r>
                        <a:rPr lang="en-US" sz="1400" b="1" dirty="0" smtClean="0">
                          <a:solidFill>
                            <a:schemeClr val="accent2"/>
                          </a:solidFill>
                          <a:effectLst/>
                          <a:latin typeface="Times New Roman" panose="02020603050405020304" pitchFamily="18" charset="0"/>
                          <a:ea typeface="Times New Roman" panose="02020603050405020304" pitchFamily="18" charset="0"/>
                        </a:rPr>
                        <a:t>Central </a:t>
                      </a:r>
                      <a:r>
                        <a:rPr lang="en-US" sz="1400" b="1" dirty="0">
                          <a:solidFill>
                            <a:schemeClr val="accent2"/>
                          </a:solidFill>
                          <a:effectLst/>
                          <a:latin typeface="Times New Roman" panose="02020603050405020304" pitchFamily="18" charset="0"/>
                          <a:ea typeface="Times New Roman" panose="02020603050405020304" pitchFamily="18" charset="0"/>
                        </a:rPr>
                        <a:t>authority required </a:t>
                      </a:r>
                      <a:endParaRPr lang="en-US" sz="1400" b="1" dirty="0" smtClean="0">
                        <a:solidFill>
                          <a:schemeClr val="accent2"/>
                        </a:solidFill>
                        <a:effectLst/>
                        <a:latin typeface="Times New Roman" panose="02020603050405020304" pitchFamily="18" charset="0"/>
                        <a:ea typeface="Times New Roman" panose="02020603050405020304" pitchFamily="18" charset="0"/>
                      </a:endParaRPr>
                    </a:p>
                  </a:txBody>
                  <a:tcPr marL="52475" marR="524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228600" algn="l"/>
                          <a:tab pos="457200" algn="l"/>
                          <a:tab pos="685800" algn="l"/>
                        </a:tabLst>
                      </a:pPr>
                      <a:r>
                        <a:rPr lang="en-US" sz="1400" dirty="0">
                          <a:solidFill>
                            <a:schemeClr val="tx1"/>
                          </a:solidFill>
                          <a:effectLst/>
                          <a:latin typeface="Times New Roman" panose="02020603050405020304" pitchFamily="18" charset="0"/>
                          <a:ea typeface="Times New Roman" panose="02020603050405020304" pitchFamily="18" charset="0"/>
                        </a:rPr>
                        <a:t>The workflow features one-way transmission of data from the facility to the IAEA. It would be impossible to decentralize the workflow without undermining the purpose of the safeguards workflow. </a:t>
                      </a:r>
                    </a:p>
                  </a:txBody>
                  <a:tcPr marL="52475" marR="524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400" dirty="0" smtClean="0">
                          <a:solidFill>
                            <a:schemeClr val="accent2"/>
                          </a:solidFill>
                          <a:effectLst/>
                          <a:latin typeface="Times New Roman" panose="02020603050405020304" pitchFamily="18" charset="0"/>
                          <a:ea typeface="Times New Roman" panose="02020603050405020304" pitchFamily="18" charset="0"/>
                        </a:rPr>
                        <a:t>Meets</a:t>
                      </a:r>
                    </a:p>
                    <a:p>
                      <a:pPr marL="0" marR="0" lvl="0" indent="0" algn="ctr" defTabSz="1097280" rtl="0" eaLnBrk="1" fontAlgn="auto" latinLnBrk="0" hangingPunct="1">
                        <a:lnSpc>
                          <a:spcPct val="100000"/>
                        </a:lnSpc>
                        <a:spcBef>
                          <a:spcPts val="0"/>
                        </a:spcBef>
                        <a:spcAft>
                          <a:spcPts val="0"/>
                        </a:spcAft>
                        <a:buClrTx/>
                        <a:buSzTx/>
                        <a:buFontTx/>
                        <a:buNone/>
                        <a:tabLst>
                          <a:tab pos="228600" algn="l"/>
                          <a:tab pos="457200" algn="l"/>
                          <a:tab pos="685800" algn="l"/>
                        </a:tabLst>
                        <a:defRPr/>
                      </a:pPr>
                      <a:r>
                        <a:rPr lang="en-US" sz="1400" b="1" i="1" dirty="0" smtClean="0">
                          <a:solidFill>
                            <a:schemeClr val="accent2"/>
                          </a:solidFill>
                          <a:effectLst/>
                          <a:latin typeface="Times New Roman" panose="02020603050405020304" pitchFamily="18" charset="0"/>
                          <a:ea typeface="Times New Roman" panose="02020603050405020304" pitchFamily="18" charset="0"/>
                        </a:rPr>
                        <a:t>(</a:t>
                      </a:r>
                      <a:r>
                        <a:rPr lang="en-US" sz="1400" b="1" i="1" dirty="0" err="1" smtClean="0">
                          <a:solidFill>
                            <a:schemeClr val="accent2"/>
                          </a:solidFill>
                          <a:effectLst/>
                          <a:latin typeface="Times New Roman" panose="02020603050405020304" pitchFamily="18" charset="0"/>
                          <a:ea typeface="Times New Roman" panose="02020603050405020304" pitchFamily="18" charset="0"/>
                        </a:rPr>
                        <a:t>demoter</a:t>
                      </a:r>
                      <a:r>
                        <a:rPr lang="en-US" sz="1400" b="1" i="1" dirty="0" smtClean="0">
                          <a:solidFill>
                            <a:schemeClr val="accent2"/>
                          </a:solidFill>
                          <a:effectLst/>
                          <a:latin typeface="Times New Roman" panose="02020603050405020304" pitchFamily="18" charset="0"/>
                          <a:ea typeface="Times New Roman" panose="02020603050405020304" pitchFamily="18" charset="0"/>
                        </a:rPr>
                        <a:t>)</a:t>
                      </a:r>
                      <a:endParaRPr lang="en-US" sz="1400" dirty="0" smtClean="0">
                        <a:solidFill>
                          <a:schemeClr val="accent2"/>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tabLst>
                          <a:tab pos="228600" algn="l"/>
                          <a:tab pos="457200" algn="l"/>
                          <a:tab pos="685800" algn="l"/>
                        </a:tabLst>
                      </a:pPr>
                      <a:endParaRPr lang="en-US" sz="1400" dirty="0">
                        <a:solidFill>
                          <a:schemeClr val="accent2"/>
                        </a:solidFill>
                        <a:effectLst/>
                        <a:latin typeface="Times New Roman" panose="02020603050405020304" pitchFamily="18" charset="0"/>
                        <a:ea typeface="Times New Roman" panose="02020603050405020304" pitchFamily="18" charset="0"/>
                      </a:endParaRPr>
                    </a:p>
                  </a:txBody>
                  <a:tcPr marL="52475" marR="524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025">
                <a:tc>
                  <a:txBody>
                    <a:bodyPr/>
                    <a:lstStyle/>
                    <a:p>
                      <a:pPr marL="0" marR="0">
                        <a:spcBef>
                          <a:spcPts val="0"/>
                        </a:spcBef>
                        <a:spcAft>
                          <a:spcPts val="0"/>
                        </a:spcAft>
                        <a:tabLst>
                          <a:tab pos="228600" algn="l"/>
                          <a:tab pos="457200" algn="l"/>
                          <a:tab pos="685800" algn="l"/>
                        </a:tabLst>
                      </a:pPr>
                      <a:r>
                        <a:rPr lang="en-US" sz="1400" b="1" dirty="0">
                          <a:solidFill>
                            <a:schemeClr val="accent2"/>
                          </a:solidFill>
                          <a:effectLst/>
                          <a:latin typeface="Times New Roman" panose="02020603050405020304" pitchFamily="18" charset="0"/>
                          <a:ea typeface="Times New Roman" panose="02020603050405020304" pitchFamily="18" charset="0"/>
                        </a:rPr>
                        <a:t>Improves timeliness of detection </a:t>
                      </a:r>
                      <a:endParaRPr lang="en-US" sz="1400" dirty="0">
                        <a:solidFill>
                          <a:schemeClr val="accent2"/>
                        </a:solidFill>
                        <a:effectLst/>
                        <a:latin typeface="Times New Roman" panose="02020603050405020304" pitchFamily="18" charset="0"/>
                        <a:ea typeface="Times New Roman" panose="02020603050405020304" pitchFamily="18" charset="0"/>
                      </a:endParaRPr>
                    </a:p>
                  </a:txBody>
                  <a:tcPr marL="52475" marR="524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228600" algn="l"/>
                          <a:tab pos="457200" algn="l"/>
                          <a:tab pos="685800" algn="l"/>
                        </a:tabLst>
                      </a:pPr>
                      <a:r>
                        <a:rPr lang="en-US" sz="1400" dirty="0">
                          <a:solidFill>
                            <a:schemeClr val="tx1"/>
                          </a:solidFill>
                          <a:effectLst/>
                          <a:latin typeface="Times New Roman" panose="02020603050405020304" pitchFamily="18" charset="0"/>
                          <a:ea typeface="Times New Roman" panose="02020603050405020304" pitchFamily="18" charset="0"/>
                        </a:rPr>
                        <a:t>Maintaining confidence in unattended remote monitoring streams directly supports the IAEA's strategic objective to improve the timeliness of detection. </a:t>
                      </a:r>
                    </a:p>
                  </a:txBody>
                  <a:tcPr marL="52475" marR="524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400" dirty="0">
                          <a:solidFill>
                            <a:schemeClr val="accent2"/>
                          </a:solidFill>
                          <a:effectLst/>
                          <a:latin typeface="Times New Roman" panose="02020603050405020304" pitchFamily="18" charset="0"/>
                          <a:ea typeface="Times New Roman" panose="02020603050405020304" pitchFamily="18" charset="0"/>
                        </a:rPr>
                        <a:t>Meets</a:t>
                      </a:r>
                    </a:p>
                  </a:txBody>
                  <a:tcPr marL="52475" marR="524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64035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E7A4BB3-E848-5A44-82DF-322201952CD8}" type="slidenum">
              <a:rPr lang="en-US" smtClean="0"/>
              <a:pPr/>
              <a:t>6</a:t>
            </a:fld>
            <a:endParaRPr lang="en-US" dirty="0"/>
          </a:p>
        </p:txBody>
      </p:sp>
      <p:sp>
        <p:nvSpPr>
          <p:cNvPr id="3" name="TextBox 2"/>
          <p:cNvSpPr txBox="1"/>
          <p:nvPr/>
        </p:nvSpPr>
        <p:spPr>
          <a:xfrm>
            <a:off x="717665" y="2076944"/>
            <a:ext cx="2060864" cy="1255728"/>
          </a:xfrm>
          <a:prstGeom prst="rect">
            <a:avLst/>
          </a:prstGeom>
          <a:noFill/>
        </p:spPr>
        <p:txBody>
          <a:bodyPr wrap="square" rtlCol="0">
            <a:spAutoFit/>
          </a:bodyPr>
          <a:lstStyle/>
          <a:p>
            <a:pPr>
              <a:lnSpc>
                <a:spcPct val="90000"/>
              </a:lnSpc>
              <a:spcBef>
                <a:spcPct val="0"/>
              </a:spcBef>
            </a:pPr>
            <a:r>
              <a:rPr lang="en-US" sz="2800" b="1" dirty="0">
                <a:solidFill>
                  <a:srgbClr val="C8722E"/>
                </a:solidFill>
                <a:latin typeface="Arial" panose="020B0604020202020204" pitchFamily="34" charset="0"/>
                <a:cs typeface="Arial" panose="020B0604020202020204" pitchFamily="34" charset="0"/>
              </a:rPr>
              <a:t>Multi-lateral Fuel Bank</a:t>
            </a:r>
          </a:p>
        </p:txBody>
      </p:sp>
      <p:sp>
        <p:nvSpPr>
          <p:cNvPr id="4" name="Rectangle 3"/>
          <p:cNvSpPr/>
          <p:nvPr/>
        </p:nvSpPr>
        <p:spPr>
          <a:xfrm>
            <a:off x="755072" y="4584680"/>
            <a:ext cx="1778233" cy="3416320"/>
          </a:xfrm>
          <a:prstGeom prst="rect">
            <a:avLst/>
          </a:prstGeom>
        </p:spPr>
        <p:txBody>
          <a:bodyPr wrap="square">
            <a:spAutoFit/>
          </a:bodyPr>
          <a:lstStyle/>
          <a:p>
            <a:pPr>
              <a:buClr>
                <a:srgbClr val="1D6295"/>
              </a:buClr>
              <a:defRPr/>
            </a:pPr>
            <a:r>
              <a:rPr lang="en-US" sz="1800" u="sng" dirty="0">
                <a:solidFill>
                  <a:schemeClr val="accent2"/>
                </a:solidFill>
              </a:rPr>
              <a:t>Goal</a:t>
            </a:r>
            <a:r>
              <a:rPr lang="en-US" sz="1800" dirty="0">
                <a:solidFill>
                  <a:schemeClr val="accent2"/>
                </a:solidFill>
              </a:rPr>
              <a:t>:</a:t>
            </a:r>
            <a:r>
              <a:rPr lang="en-US" sz="1800" b="1" dirty="0">
                <a:solidFill>
                  <a:schemeClr val="accent2"/>
                </a:solidFill>
                <a:latin typeface="Segoe UI" panose="020B0502040204020203" pitchFamily="34" charset="0"/>
                <a:ea typeface="Segoe UI" panose="020B0502040204020203" pitchFamily="34" charset="0"/>
                <a:cs typeface="Segoe UI" panose="020B0502040204020203" pitchFamily="34" charset="0"/>
              </a:rPr>
              <a:t> </a:t>
            </a:r>
          </a:p>
          <a:p>
            <a:pPr>
              <a:buClr>
                <a:srgbClr val="1D6295"/>
              </a:buClr>
              <a:defRPr/>
            </a:pPr>
            <a:r>
              <a:rPr lang="en-US" sz="1800" dirty="0">
                <a:solidFill>
                  <a:schemeClr val="accent2"/>
                </a:solidFill>
              </a:rPr>
              <a:t>Improve transparency of fuel supply assurances</a:t>
            </a:r>
          </a:p>
          <a:p>
            <a:pPr>
              <a:buClr>
                <a:srgbClr val="1D6295"/>
              </a:buClr>
              <a:defRPr/>
            </a:pPr>
            <a:endParaRPr lang="en-US" sz="1800" u="sng" dirty="0">
              <a:solidFill>
                <a:schemeClr val="accent2"/>
              </a:solidFill>
            </a:endParaRPr>
          </a:p>
          <a:p>
            <a:pPr>
              <a:buClr>
                <a:srgbClr val="1D6295"/>
              </a:buClr>
              <a:defRPr/>
            </a:pPr>
            <a:r>
              <a:rPr lang="en-US" sz="1800" u="sng" dirty="0">
                <a:solidFill>
                  <a:schemeClr val="accent2"/>
                </a:solidFill>
              </a:rPr>
              <a:t>Rating: Determination:</a:t>
            </a:r>
          </a:p>
          <a:p>
            <a:pPr>
              <a:buClr>
                <a:srgbClr val="1D6295"/>
              </a:buClr>
              <a:defRPr/>
            </a:pPr>
            <a:r>
              <a:rPr lang="en-US" sz="1800" dirty="0">
                <a:solidFill>
                  <a:srgbClr val="0070C0"/>
                </a:solidFill>
              </a:rPr>
              <a:t>Above the Median: Explore</a:t>
            </a:r>
          </a:p>
          <a:p>
            <a:pPr>
              <a:buClr>
                <a:srgbClr val="1D6295"/>
              </a:buClr>
              <a:defRPr/>
            </a:pPr>
            <a:endParaRPr lang="en-US" sz="1800" dirty="0">
              <a:solidFill>
                <a:schemeClr val="accent2"/>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79088069"/>
              </p:ext>
            </p:extLst>
          </p:nvPr>
        </p:nvGraphicFramePr>
        <p:xfrm>
          <a:off x="2533305" y="166109"/>
          <a:ext cx="8395853" cy="7834891"/>
        </p:xfrm>
        <a:graphic>
          <a:graphicData uri="http://schemas.openxmlformats.org/drawingml/2006/table">
            <a:tbl>
              <a:tblPr firstRow="1" firstCol="1" bandRow="1"/>
              <a:tblGrid>
                <a:gridCol w="2140803"/>
                <a:gridCol w="4877120"/>
                <a:gridCol w="1377930"/>
              </a:tblGrid>
              <a:tr h="301414">
                <a:tc>
                  <a:txBody>
                    <a:bodyPr/>
                    <a:lstStyle/>
                    <a:p>
                      <a:pPr marL="0" marR="0" algn="ctr">
                        <a:spcBef>
                          <a:spcPts val="0"/>
                        </a:spcBef>
                        <a:spcAft>
                          <a:spcPts val="0"/>
                        </a:spcAft>
                        <a:tabLst>
                          <a:tab pos="228600" algn="l"/>
                          <a:tab pos="457200" algn="l"/>
                          <a:tab pos="685800" algn="l"/>
                        </a:tabLst>
                      </a:pPr>
                      <a:r>
                        <a:rPr lang="en-US" sz="1400" b="1" dirty="0">
                          <a:solidFill>
                            <a:srgbClr val="000000"/>
                          </a:solidFill>
                          <a:effectLst/>
                          <a:latin typeface="Times New Roman" panose="02020603050405020304" pitchFamily="18" charset="0"/>
                          <a:ea typeface="Times New Roman" panose="02020603050405020304" pitchFamily="18" charset="0"/>
                        </a:rPr>
                        <a:t>Criteria</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tabLst>
                          <a:tab pos="228600" algn="l"/>
                          <a:tab pos="457200" algn="l"/>
                          <a:tab pos="685800" algn="l"/>
                        </a:tabLst>
                      </a:pPr>
                      <a:r>
                        <a:rPr lang="en-US" sz="1400" b="1" dirty="0">
                          <a:solidFill>
                            <a:srgbClr val="000000"/>
                          </a:solidFill>
                          <a:effectLst/>
                          <a:latin typeface="Times New Roman" panose="02020603050405020304" pitchFamily="18"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txBody>
                  <a:tcPr marL="52475" marR="524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400" b="1" dirty="0" smtClean="0">
                          <a:solidFill>
                            <a:srgbClr val="000000"/>
                          </a:solidFill>
                          <a:effectLst/>
                          <a:latin typeface="Times New Roman" panose="02020603050405020304" pitchFamily="18" charset="0"/>
                          <a:ea typeface="Times New Roman" panose="02020603050405020304" pitchFamily="18" charset="0"/>
                        </a:rPr>
                        <a:t>Multi-lateral Fuel Bank</a:t>
                      </a:r>
                      <a:endParaRPr lang="en-US" sz="1400" dirty="0">
                        <a:effectLst/>
                        <a:latin typeface="Times New Roman" panose="02020603050405020304" pitchFamily="18" charset="0"/>
                        <a:ea typeface="Times New Roman" panose="02020603050405020304" pitchFamily="18" charset="0"/>
                      </a:endParaRPr>
                    </a:p>
                  </a:txBody>
                  <a:tcPr marL="52475" marR="52475" marT="0" marB="0" anchor="ctr">
                    <a:lnL w="12700" cap="flat" cmpd="sng" algn="ctr">
                      <a:solidFill>
                        <a:srgbClr val="000000"/>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400" b="1" dirty="0">
                          <a:solidFill>
                            <a:srgbClr val="000000"/>
                          </a:solidFill>
                          <a:effectLst/>
                          <a:latin typeface="Times New Roman" panose="02020603050405020304" pitchFamily="18" charset="0"/>
                          <a:ea typeface="Times New Roman" panose="02020603050405020304" pitchFamily="18" charset="0"/>
                        </a:rPr>
                        <a:t>Determination</a:t>
                      </a:r>
                      <a:endParaRPr lang="en-US" sz="1400" dirty="0">
                        <a:effectLst/>
                        <a:latin typeface="Times New Roman" panose="02020603050405020304" pitchFamily="18" charset="0"/>
                        <a:ea typeface="Times New Roman" panose="02020603050405020304" pitchFamily="18" charset="0"/>
                      </a:endParaRPr>
                    </a:p>
                  </a:txBody>
                  <a:tcPr marL="52475" marR="52475" marT="0"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r>
              <a:tr h="160493">
                <a:tc gridSpan="3">
                  <a:txBody>
                    <a:bodyPr/>
                    <a:lstStyle/>
                    <a:p>
                      <a:pPr marL="0" marR="0" algn="ctr">
                        <a:spcBef>
                          <a:spcPts val="0"/>
                        </a:spcBef>
                        <a:spcAft>
                          <a:spcPts val="0"/>
                        </a:spcAft>
                        <a:tabLst>
                          <a:tab pos="228600" algn="l"/>
                          <a:tab pos="457200" algn="l"/>
                          <a:tab pos="685800" algn="l"/>
                        </a:tabLst>
                      </a:pPr>
                      <a:r>
                        <a:rPr lang="en-US" sz="1400" b="1" dirty="0">
                          <a:solidFill>
                            <a:srgbClr val="000000"/>
                          </a:solidFill>
                          <a:effectLst/>
                          <a:latin typeface="Times New Roman" panose="02020603050405020304" pitchFamily="18" charset="0"/>
                          <a:ea typeface="Times New Roman" panose="02020603050405020304" pitchFamily="18" charset="0"/>
                        </a:rPr>
                        <a:t>Feasibility Requirements</a:t>
                      </a:r>
                      <a:endParaRPr lang="en-US" sz="1400" dirty="0">
                        <a:effectLst/>
                        <a:latin typeface="Times New Roman" panose="02020603050405020304" pitchFamily="18" charset="0"/>
                        <a:ea typeface="Times New Roman" panose="02020603050405020304" pitchFamily="18" charset="0"/>
                      </a:endParaRPr>
                    </a:p>
                  </a:txBody>
                  <a:tcPr marL="52475" marR="524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738156">
                <a:tc>
                  <a:txBody>
                    <a:bodyPr/>
                    <a:lstStyle/>
                    <a:p>
                      <a:pPr marL="0" marR="0">
                        <a:spcBef>
                          <a:spcPts val="0"/>
                        </a:spcBef>
                        <a:spcAft>
                          <a:spcPts val="0"/>
                        </a:spcAft>
                        <a:tabLst>
                          <a:tab pos="228600" algn="l"/>
                          <a:tab pos="457200" algn="l"/>
                          <a:tab pos="685800" algn="l"/>
                        </a:tabLst>
                      </a:pPr>
                      <a:r>
                        <a:rPr lang="en-US" sz="1400" b="1" dirty="0">
                          <a:solidFill>
                            <a:srgbClr val="000000"/>
                          </a:solidFill>
                          <a:effectLst/>
                          <a:latin typeface="Times New Roman" panose="02020603050405020304" pitchFamily="18" charset="0"/>
                          <a:ea typeface="Times New Roman" panose="02020603050405020304" pitchFamily="18" charset="0"/>
                        </a:rPr>
                        <a:t>Use case requires high level of data </a:t>
                      </a:r>
                      <a:r>
                        <a:rPr lang="en-US" sz="1400" b="1" dirty="0" smtClean="0">
                          <a:solidFill>
                            <a:srgbClr val="000000"/>
                          </a:solidFill>
                          <a:effectLst/>
                          <a:latin typeface="Times New Roman" panose="02020603050405020304" pitchFamily="18" charset="0"/>
                          <a:ea typeface="Times New Roman" panose="02020603050405020304" pitchFamily="18" charset="0"/>
                        </a:rPr>
                        <a:t>security</a:t>
                      </a:r>
                      <a:endParaRPr lang="en-US" sz="1400" dirty="0">
                        <a:effectLst/>
                        <a:latin typeface="Times New Roman" panose="02020603050405020304" pitchFamily="18" charset="0"/>
                        <a:ea typeface="Times New Roman" panose="02020603050405020304" pitchFamily="18" charset="0"/>
                      </a:endParaRPr>
                    </a:p>
                  </a:txBody>
                  <a:tcPr marL="52475" marR="524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228600" algn="l"/>
                          <a:tab pos="457200" algn="l"/>
                          <a:tab pos="685800" algn="l"/>
                        </a:tabLst>
                      </a:pPr>
                      <a:r>
                        <a:rPr lang="en-US" sz="1400" dirty="0" smtClean="0">
                          <a:effectLst/>
                          <a:latin typeface="Times New Roman" panose="02020603050405020304" pitchFamily="18" charset="0"/>
                          <a:ea typeface="Times New Roman" panose="02020603050405020304" pitchFamily="18" charset="0"/>
                        </a:rPr>
                        <a:t>Accountancy</a:t>
                      </a:r>
                      <a:r>
                        <a:rPr lang="en-US" sz="1400" baseline="0" dirty="0" smtClean="0">
                          <a:effectLst/>
                          <a:latin typeface="Times New Roman" panose="02020603050405020304" pitchFamily="18" charset="0"/>
                          <a:ea typeface="Times New Roman" panose="02020603050405020304" pitchFamily="18" charset="0"/>
                        </a:rPr>
                        <a:t> records may need to be visible to members of the bank as they join.  There would be on assumed level of trust among members</a:t>
                      </a:r>
                      <a:endParaRPr lang="en-US" sz="1400" dirty="0">
                        <a:effectLst/>
                        <a:latin typeface="Times New Roman" panose="02020603050405020304" pitchFamily="18" charset="0"/>
                        <a:ea typeface="Times New Roman" panose="02020603050405020304" pitchFamily="18" charset="0"/>
                      </a:endParaRPr>
                    </a:p>
                  </a:txBody>
                  <a:tcPr marL="52475" marR="524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400" b="1" i="0" dirty="0" smtClean="0">
                          <a:solidFill>
                            <a:srgbClr val="000000"/>
                          </a:solidFill>
                          <a:effectLst/>
                          <a:latin typeface="Times New Roman" panose="02020603050405020304" pitchFamily="18" charset="0"/>
                          <a:ea typeface="Times New Roman" panose="02020603050405020304" pitchFamily="18" charset="0"/>
                        </a:rPr>
                        <a:t>Meets</a:t>
                      </a:r>
                      <a:endParaRPr lang="en-US" sz="1400" dirty="0">
                        <a:effectLst/>
                        <a:latin typeface="Times New Roman" panose="02020603050405020304" pitchFamily="18" charset="0"/>
                        <a:ea typeface="Times New Roman" panose="02020603050405020304" pitchFamily="18" charset="0"/>
                      </a:endParaRPr>
                    </a:p>
                  </a:txBody>
                  <a:tcPr marL="52475" marR="524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8355">
                <a:tc>
                  <a:txBody>
                    <a:bodyPr/>
                    <a:lstStyle/>
                    <a:p>
                      <a:pPr marL="0" marR="0">
                        <a:spcBef>
                          <a:spcPts val="0"/>
                        </a:spcBef>
                        <a:spcAft>
                          <a:spcPts val="0"/>
                        </a:spcAft>
                        <a:tabLst>
                          <a:tab pos="228600" algn="l"/>
                          <a:tab pos="457200" algn="l"/>
                          <a:tab pos="685800" algn="l"/>
                        </a:tabLst>
                      </a:pPr>
                      <a:r>
                        <a:rPr lang="en-US" sz="1400" b="1" dirty="0">
                          <a:solidFill>
                            <a:srgbClr val="000000"/>
                          </a:solidFill>
                          <a:effectLst/>
                          <a:latin typeface="Times New Roman" panose="02020603050405020304" pitchFamily="18" charset="0"/>
                          <a:ea typeface="Times New Roman" panose="02020603050405020304" pitchFamily="18" charset="0"/>
                        </a:rPr>
                        <a:t>Use case requires auditable data trail</a:t>
                      </a:r>
                      <a:endParaRPr lang="en-US" sz="1400" dirty="0">
                        <a:effectLst/>
                        <a:latin typeface="Times New Roman" panose="02020603050405020304" pitchFamily="18" charset="0"/>
                        <a:ea typeface="Times New Roman" panose="02020603050405020304" pitchFamily="18" charset="0"/>
                      </a:endParaRPr>
                    </a:p>
                  </a:txBody>
                  <a:tcPr marL="52475" marR="524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228600" algn="l"/>
                          <a:tab pos="457200" algn="l"/>
                          <a:tab pos="685800" algn="l"/>
                        </a:tabLst>
                      </a:pPr>
                      <a:r>
                        <a:rPr lang="en-US" sz="1400" dirty="0" smtClean="0">
                          <a:effectLst/>
                          <a:latin typeface="Times New Roman" panose="02020603050405020304" pitchFamily="18" charset="0"/>
                          <a:ea typeface="Times New Roman" panose="02020603050405020304" pitchFamily="18" charset="0"/>
                        </a:rPr>
                        <a:t>The history of transactions will be required to demonstrate to members that the</a:t>
                      </a:r>
                      <a:r>
                        <a:rPr lang="en-US" sz="1400" baseline="0" dirty="0" smtClean="0">
                          <a:effectLst/>
                          <a:latin typeface="Times New Roman" panose="02020603050405020304" pitchFamily="18" charset="0"/>
                          <a:ea typeface="Times New Roman" panose="02020603050405020304" pitchFamily="18" charset="0"/>
                        </a:rPr>
                        <a:t> holdings are accurate and have been dispatched in appropriate transactions.  There may also be complicated transactions that require audit such as batching/</a:t>
                      </a:r>
                      <a:r>
                        <a:rPr lang="en-US" sz="1400" baseline="0" dirty="0" err="1" smtClean="0">
                          <a:effectLst/>
                          <a:latin typeface="Times New Roman" panose="02020603050405020304" pitchFamily="18" charset="0"/>
                          <a:ea typeface="Times New Roman" panose="02020603050405020304" pitchFamily="18" charset="0"/>
                        </a:rPr>
                        <a:t>rebatching</a:t>
                      </a:r>
                      <a:r>
                        <a:rPr lang="en-US" sz="1400" baseline="0" dirty="0" smtClean="0">
                          <a:effectLst/>
                          <a:latin typeface="Times New Roman" panose="02020603050405020304" pitchFamily="18" charset="0"/>
                          <a:ea typeface="Times New Roman" panose="02020603050405020304" pitchFamily="18" charset="0"/>
                        </a:rPr>
                        <a:t>, losses, holdup, blending, etc.</a:t>
                      </a:r>
                      <a:endParaRPr lang="en-US" sz="1400" dirty="0">
                        <a:effectLst/>
                        <a:latin typeface="Times New Roman" panose="02020603050405020304" pitchFamily="18" charset="0"/>
                        <a:ea typeface="Times New Roman" panose="02020603050405020304" pitchFamily="18" charset="0"/>
                      </a:endParaRPr>
                    </a:p>
                  </a:txBody>
                  <a:tcPr marL="52475" marR="524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400" b="1" i="0" dirty="0" smtClean="0">
                          <a:solidFill>
                            <a:srgbClr val="000000"/>
                          </a:solidFill>
                          <a:effectLst/>
                          <a:latin typeface="Times New Roman" panose="02020603050405020304" pitchFamily="18" charset="0"/>
                          <a:ea typeface="Times New Roman" panose="02020603050405020304" pitchFamily="18" charset="0"/>
                        </a:rPr>
                        <a:t>Meets</a:t>
                      </a:r>
                      <a:endParaRPr lang="en-US" sz="1400" dirty="0">
                        <a:effectLst/>
                        <a:latin typeface="Times New Roman" panose="02020603050405020304" pitchFamily="18" charset="0"/>
                        <a:ea typeface="Times New Roman" panose="02020603050405020304" pitchFamily="18" charset="0"/>
                      </a:endParaRPr>
                    </a:p>
                  </a:txBody>
                  <a:tcPr marL="52475" marR="524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3650">
                <a:tc>
                  <a:txBody>
                    <a:bodyPr/>
                    <a:lstStyle/>
                    <a:p>
                      <a:pPr marL="0" marR="0">
                        <a:spcBef>
                          <a:spcPts val="0"/>
                        </a:spcBef>
                        <a:spcAft>
                          <a:spcPts val="0"/>
                        </a:spcAft>
                        <a:tabLst>
                          <a:tab pos="228600" algn="l"/>
                          <a:tab pos="457200" algn="l"/>
                          <a:tab pos="685800" algn="l"/>
                        </a:tabLst>
                      </a:pPr>
                      <a:r>
                        <a:rPr lang="en-US" sz="1400" b="1" dirty="0">
                          <a:solidFill>
                            <a:srgbClr val="000000"/>
                          </a:solidFill>
                          <a:effectLst/>
                          <a:latin typeface="Times New Roman" panose="02020603050405020304" pitchFamily="18" charset="0"/>
                          <a:ea typeface="Times New Roman" panose="02020603050405020304" pitchFamily="18" charset="0"/>
                        </a:rPr>
                        <a:t>Use case would benefit from faster transaction </a:t>
                      </a:r>
                      <a:r>
                        <a:rPr lang="en-US" sz="1400" b="1" dirty="0" smtClean="0">
                          <a:solidFill>
                            <a:srgbClr val="000000"/>
                          </a:solidFill>
                          <a:effectLst/>
                          <a:latin typeface="Times New Roman" panose="02020603050405020304" pitchFamily="18" charset="0"/>
                          <a:ea typeface="Times New Roman" panose="02020603050405020304" pitchFamily="18" charset="0"/>
                        </a:rPr>
                        <a:t>processing</a:t>
                      </a:r>
                      <a:endParaRPr lang="en-US" sz="1400" dirty="0">
                        <a:effectLst/>
                        <a:latin typeface="Times New Roman" panose="02020603050405020304" pitchFamily="18" charset="0"/>
                        <a:ea typeface="Times New Roman" panose="02020603050405020304" pitchFamily="18" charset="0"/>
                      </a:endParaRPr>
                    </a:p>
                  </a:txBody>
                  <a:tcPr marL="52475" marR="524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228600" algn="l"/>
                          <a:tab pos="457200" algn="l"/>
                          <a:tab pos="685800" algn="l"/>
                        </a:tabLst>
                      </a:pPr>
                      <a:r>
                        <a:rPr lang="en-US" sz="1400" dirty="0" smtClean="0">
                          <a:effectLst/>
                          <a:latin typeface="Times New Roman" panose="02020603050405020304" pitchFamily="18" charset="0"/>
                          <a:ea typeface="Times New Roman" panose="02020603050405020304" pitchFamily="18" charset="0"/>
                        </a:rPr>
                        <a:t>The processing</a:t>
                      </a:r>
                      <a:r>
                        <a:rPr lang="en-US" sz="1400" baseline="0" dirty="0" smtClean="0">
                          <a:effectLst/>
                          <a:latin typeface="Times New Roman" panose="02020603050405020304" pitchFamily="18" charset="0"/>
                          <a:ea typeface="Times New Roman" panose="02020603050405020304" pitchFamily="18" charset="0"/>
                        </a:rPr>
                        <a:t> speed of common nuclear material accountancy is likely sufficient to meet the needs of fuel bank members.  However, there may be interest in faster processing and dissemination of interim accountancy verifications.</a:t>
                      </a:r>
                      <a:endParaRPr lang="en-US" sz="1400" dirty="0">
                        <a:effectLst/>
                        <a:latin typeface="Times New Roman" panose="02020603050405020304" pitchFamily="18" charset="0"/>
                        <a:ea typeface="Times New Roman" panose="02020603050405020304" pitchFamily="18" charset="0"/>
                      </a:endParaRPr>
                    </a:p>
                  </a:txBody>
                  <a:tcPr marL="52475" marR="524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400" b="1" dirty="0" smtClean="0">
                          <a:solidFill>
                            <a:srgbClr val="000000"/>
                          </a:solidFill>
                          <a:effectLst/>
                          <a:latin typeface="Times New Roman" panose="02020603050405020304" pitchFamily="18" charset="0"/>
                          <a:ea typeface="Times New Roman" panose="02020603050405020304" pitchFamily="18" charset="0"/>
                        </a:rPr>
                        <a:t>Partial</a:t>
                      </a:r>
                      <a:endParaRPr lang="en-US" sz="1400" b="1" dirty="0">
                        <a:solidFill>
                          <a:srgbClr val="000000"/>
                        </a:solidFill>
                        <a:effectLst/>
                        <a:latin typeface="Times New Roman" panose="02020603050405020304" pitchFamily="18" charset="0"/>
                        <a:ea typeface="Times New Roman" panose="02020603050405020304" pitchFamily="18" charset="0"/>
                      </a:endParaRPr>
                    </a:p>
                  </a:txBody>
                  <a:tcPr marL="52475" marR="524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3551">
                <a:tc>
                  <a:txBody>
                    <a:bodyPr/>
                    <a:lstStyle/>
                    <a:p>
                      <a:pPr marL="0" marR="0">
                        <a:spcBef>
                          <a:spcPts val="0"/>
                        </a:spcBef>
                        <a:spcAft>
                          <a:spcPts val="0"/>
                        </a:spcAft>
                        <a:tabLst>
                          <a:tab pos="228600" algn="l"/>
                          <a:tab pos="457200" algn="l"/>
                          <a:tab pos="685800" algn="l"/>
                        </a:tabLst>
                      </a:pPr>
                      <a:r>
                        <a:rPr lang="en-US" sz="1400" b="1" dirty="0">
                          <a:solidFill>
                            <a:srgbClr val="000000"/>
                          </a:solidFill>
                          <a:effectLst/>
                          <a:latin typeface="Times New Roman" panose="02020603050405020304" pitchFamily="18" charset="0"/>
                          <a:ea typeface="Times New Roman" panose="02020603050405020304" pitchFamily="18" charset="0"/>
                        </a:rPr>
                        <a:t>Use case would benefit from higher confidence in data validation</a:t>
                      </a:r>
                      <a:endParaRPr lang="en-US" sz="1400" dirty="0">
                        <a:effectLst/>
                        <a:latin typeface="Times New Roman" panose="02020603050405020304" pitchFamily="18" charset="0"/>
                        <a:ea typeface="Times New Roman" panose="02020603050405020304" pitchFamily="18" charset="0"/>
                      </a:endParaRPr>
                    </a:p>
                  </a:txBody>
                  <a:tcPr marL="52475" marR="524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228600" algn="l"/>
                          <a:tab pos="457200" algn="l"/>
                          <a:tab pos="685800" algn="l"/>
                        </a:tabLst>
                      </a:pPr>
                      <a:r>
                        <a:rPr lang="en-US" sz="1400" dirty="0" smtClean="0">
                          <a:effectLst/>
                          <a:latin typeface="Times New Roman" panose="02020603050405020304" pitchFamily="18" charset="0"/>
                          <a:ea typeface="Times New Roman" panose="02020603050405020304" pitchFamily="18" charset="0"/>
                        </a:rPr>
                        <a:t>Data</a:t>
                      </a:r>
                      <a:r>
                        <a:rPr lang="en-US" sz="1400" baseline="0" dirty="0" smtClean="0">
                          <a:effectLst/>
                          <a:latin typeface="Times New Roman" panose="02020603050405020304" pitchFamily="18" charset="0"/>
                          <a:ea typeface="Times New Roman" panose="02020603050405020304" pitchFamily="18" charset="0"/>
                        </a:rPr>
                        <a:t> validation would be critical to providing members, and especially recipients of materials, confidence that material is present for their present and future needs.</a:t>
                      </a:r>
                      <a:endParaRPr lang="en-US" sz="1400" dirty="0">
                        <a:effectLst/>
                        <a:latin typeface="Times New Roman" panose="02020603050405020304" pitchFamily="18" charset="0"/>
                        <a:ea typeface="Times New Roman" panose="02020603050405020304" pitchFamily="18" charset="0"/>
                      </a:endParaRPr>
                    </a:p>
                  </a:txBody>
                  <a:tcPr marL="52475" marR="524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400" b="1" i="0" dirty="0" smtClean="0">
                          <a:solidFill>
                            <a:srgbClr val="000000"/>
                          </a:solidFill>
                          <a:effectLst/>
                          <a:latin typeface="Times New Roman" panose="02020603050405020304" pitchFamily="18" charset="0"/>
                          <a:ea typeface="Times New Roman" panose="02020603050405020304" pitchFamily="18" charset="0"/>
                        </a:rPr>
                        <a:t>Meets</a:t>
                      </a:r>
                      <a:endParaRPr lang="en-US" sz="1400" dirty="0">
                        <a:effectLst/>
                        <a:latin typeface="Times New Roman" panose="02020603050405020304" pitchFamily="18" charset="0"/>
                        <a:ea typeface="Times New Roman" panose="02020603050405020304" pitchFamily="18" charset="0"/>
                      </a:endParaRPr>
                    </a:p>
                  </a:txBody>
                  <a:tcPr marL="52475" marR="524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1151">
                <a:tc>
                  <a:txBody>
                    <a:bodyPr/>
                    <a:lstStyle/>
                    <a:p>
                      <a:pPr marL="0" marR="0">
                        <a:spcBef>
                          <a:spcPts val="0"/>
                        </a:spcBef>
                        <a:spcAft>
                          <a:spcPts val="0"/>
                        </a:spcAft>
                        <a:tabLst>
                          <a:tab pos="228600" algn="l"/>
                          <a:tab pos="457200" algn="l"/>
                          <a:tab pos="685800" algn="l"/>
                        </a:tabLst>
                      </a:pPr>
                      <a:r>
                        <a:rPr lang="en-US" sz="1400">
                          <a:solidFill>
                            <a:srgbClr val="000000"/>
                          </a:solidFill>
                          <a:effectLst/>
                          <a:latin typeface="Times New Roman" panose="02020603050405020304" pitchFamily="18"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52475" marR="52475"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400" b="1" dirty="0">
                          <a:solidFill>
                            <a:srgbClr val="000000"/>
                          </a:solidFill>
                          <a:effectLst/>
                          <a:latin typeface="Times New Roman" panose="02020603050405020304" pitchFamily="18" charset="0"/>
                          <a:ea typeface="Times New Roman" panose="02020603050405020304" pitchFamily="18" charset="0"/>
                        </a:rPr>
                        <a:t>Desirability Requirements</a:t>
                      </a:r>
                      <a:endParaRPr lang="en-US" sz="1400" dirty="0">
                        <a:effectLst/>
                        <a:latin typeface="Times New Roman" panose="02020603050405020304" pitchFamily="18" charset="0"/>
                        <a:ea typeface="Times New Roman" panose="02020603050405020304" pitchFamily="18" charset="0"/>
                      </a:endParaRPr>
                    </a:p>
                  </a:txBody>
                  <a:tcPr marL="52475" marR="5247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400" dirty="0">
                          <a:solidFill>
                            <a:srgbClr val="000000"/>
                          </a:solidFill>
                          <a:effectLst/>
                          <a:latin typeface="Times New Roman" panose="02020603050405020304" pitchFamily="18"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txBody>
                  <a:tcPr marL="52475" marR="52475"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0525">
                <a:tc>
                  <a:txBody>
                    <a:bodyPr/>
                    <a:lstStyle/>
                    <a:p>
                      <a:pPr marL="0" marR="0">
                        <a:spcBef>
                          <a:spcPts val="0"/>
                        </a:spcBef>
                        <a:spcAft>
                          <a:spcPts val="0"/>
                        </a:spcAft>
                        <a:tabLst>
                          <a:tab pos="228600" algn="l"/>
                          <a:tab pos="457200" algn="l"/>
                          <a:tab pos="685800" algn="l"/>
                        </a:tabLst>
                      </a:pPr>
                      <a:r>
                        <a:rPr lang="en-US" sz="1400" b="1" dirty="0">
                          <a:solidFill>
                            <a:srgbClr val="000000"/>
                          </a:solidFill>
                          <a:effectLst/>
                          <a:latin typeface="Times New Roman" panose="02020603050405020304" pitchFamily="18" charset="0"/>
                          <a:ea typeface="Times New Roman" panose="02020603050405020304" pitchFamily="18" charset="0"/>
                        </a:rPr>
                        <a:t>Existing information technologies solve use case </a:t>
                      </a:r>
                      <a:r>
                        <a:rPr lang="en-US" sz="1400" b="1" dirty="0" smtClean="0">
                          <a:solidFill>
                            <a:srgbClr val="000000"/>
                          </a:solidFill>
                          <a:effectLst/>
                          <a:latin typeface="Times New Roman" panose="02020603050405020304" pitchFamily="18" charset="0"/>
                          <a:ea typeface="Times New Roman" panose="02020603050405020304" pitchFamily="18" charset="0"/>
                        </a:rPr>
                        <a:t>challenges</a:t>
                      </a:r>
                    </a:p>
                    <a:p>
                      <a:pPr marL="0" marR="0">
                        <a:spcBef>
                          <a:spcPts val="0"/>
                        </a:spcBef>
                        <a:spcAft>
                          <a:spcPts val="0"/>
                        </a:spcAft>
                        <a:tabLst>
                          <a:tab pos="228600" algn="l"/>
                          <a:tab pos="457200" algn="l"/>
                          <a:tab pos="685800" algn="l"/>
                        </a:tabLst>
                      </a:pPr>
                      <a:endParaRPr lang="en-US" sz="1400" dirty="0">
                        <a:effectLst/>
                        <a:latin typeface="Times New Roman" panose="02020603050405020304" pitchFamily="18" charset="0"/>
                        <a:ea typeface="Times New Roman" panose="02020603050405020304" pitchFamily="18" charset="0"/>
                      </a:endParaRPr>
                    </a:p>
                  </a:txBody>
                  <a:tcPr marL="52475" marR="524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228600" algn="l"/>
                          <a:tab pos="457200" algn="l"/>
                          <a:tab pos="685800" algn="l"/>
                        </a:tabLst>
                      </a:pPr>
                      <a:r>
                        <a:rPr lang="en-US" sz="1400" baseline="0" dirty="0" smtClean="0">
                          <a:effectLst/>
                          <a:latin typeface="Times New Roman" panose="02020603050405020304" pitchFamily="18" charset="0"/>
                          <a:ea typeface="Times New Roman" panose="02020603050405020304" pitchFamily="18" charset="0"/>
                        </a:rPr>
                        <a:t>Existing technologies would not allow states to have absolute confidence that the records are identical and have not been modified or altered.</a:t>
                      </a:r>
                      <a:endParaRPr lang="en-US" sz="1400" dirty="0">
                        <a:effectLst/>
                        <a:latin typeface="Times New Roman" panose="02020603050405020304" pitchFamily="18" charset="0"/>
                        <a:ea typeface="Times New Roman" panose="02020603050405020304" pitchFamily="18" charset="0"/>
                      </a:endParaRPr>
                    </a:p>
                  </a:txBody>
                  <a:tcPr marL="52475" marR="524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400" b="1" i="0" u="none" dirty="0" smtClean="0">
                          <a:solidFill>
                            <a:srgbClr val="000000"/>
                          </a:solidFill>
                          <a:effectLst/>
                          <a:latin typeface="Times New Roman" panose="02020603050405020304" pitchFamily="18" charset="0"/>
                          <a:ea typeface="Times New Roman" panose="02020603050405020304" pitchFamily="18" charset="0"/>
                        </a:rPr>
                        <a:t>Does</a:t>
                      </a:r>
                      <a:r>
                        <a:rPr lang="en-US" sz="1400" b="1" i="0" u="none" baseline="0" dirty="0" smtClean="0">
                          <a:solidFill>
                            <a:srgbClr val="000000"/>
                          </a:solidFill>
                          <a:effectLst/>
                          <a:latin typeface="Times New Roman" panose="02020603050405020304" pitchFamily="18" charset="0"/>
                          <a:ea typeface="Times New Roman" panose="02020603050405020304" pitchFamily="18" charset="0"/>
                        </a:rPr>
                        <a:t> not meet </a:t>
                      </a:r>
                      <a:endParaRPr lang="en-US" sz="1400" b="1" i="0" u="none" dirty="0" smtClean="0">
                        <a:solidFill>
                          <a:srgbClr val="0000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tabLst>
                          <a:tab pos="228600" algn="l"/>
                          <a:tab pos="457200" algn="l"/>
                          <a:tab pos="685800" algn="l"/>
                        </a:tabLst>
                      </a:pPr>
                      <a:r>
                        <a:rPr lang="en-US" sz="1400" b="1" i="1" u="none" dirty="0" smtClean="0">
                          <a:solidFill>
                            <a:srgbClr val="000000"/>
                          </a:solidFill>
                          <a:effectLst/>
                          <a:latin typeface="Times New Roman" panose="02020603050405020304" pitchFamily="18" charset="0"/>
                          <a:ea typeface="Times New Roman" panose="02020603050405020304" pitchFamily="18" charset="0"/>
                        </a:rPr>
                        <a:t>(</a:t>
                      </a:r>
                      <a:r>
                        <a:rPr lang="en-US" sz="1400" b="1" i="1" u="none" dirty="0" err="1" smtClean="0">
                          <a:solidFill>
                            <a:srgbClr val="000000"/>
                          </a:solidFill>
                          <a:effectLst/>
                          <a:latin typeface="Times New Roman" panose="02020603050405020304" pitchFamily="18" charset="0"/>
                          <a:ea typeface="Times New Roman" panose="02020603050405020304" pitchFamily="18" charset="0"/>
                        </a:rPr>
                        <a:t>demoter</a:t>
                      </a:r>
                      <a:r>
                        <a:rPr lang="en-US" sz="1400" b="1" i="1" u="none" dirty="0" smtClean="0">
                          <a:solidFill>
                            <a:srgbClr val="000000"/>
                          </a:solidFill>
                          <a:effectLst/>
                          <a:latin typeface="Times New Roman" panose="02020603050405020304" pitchFamily="18" charset="0"/>
                          <a:ea typeface="Times New Roman" panose="02020603050405020304" pitchFamily="18" charset="0"/>
                        </a:rPr>
                        <a:t>)</a:t>
                      </a:r>
                      <a:endParaRPr lang="en-US" sz="1400" b="1" i="1" u="none" dirty="0">
                        <a:effectLst/>
                        <a:latin typeface="Times New Roman" panose="02020603050405020304" pitchFamily="18" charset="0"/>
                        <a:ea typeface="Times New Roman" panose="02020603050405020304" pitchFamily="18" charset="0"/>
                      </a:endParaRPr>
                    </a:p>
                  </a:txBody>
                  <a:tcPr marL="52475" marR="524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0525">
                <a:tc>
                  <a:txBody>
                    <a:bodyPr/>
                    <a:lstStyle/>
                    <a:p>
                      <a:pPr marL="0" marR="0">
                        <a:spcBef>
                          <a:spcPts val="0"/>
                        </a:spcBef>
                        <a:spcAft>
                          <a:spcPts val="0"/>
                        </a:spcAft>
                        <a:tabLst>
                          <a:tab pos="228600" algn="l"/>
                          <a:tab pos="457200" algn="l"/>
                          <a:tab pos="685800" algn="l"/>
                        </a:tabLst>
                      </a:pPr>
                      <a:r>
                        <a:rPr lang="en-US" sz="1400" b="1" smtClean="0">
                          <a:solidFill>
                            <a:srgbClr val="000000"/>
                          </a:solidFill>
                          <a:effectLst/>
                          <a:latin typeface="Times New Roman" panose="02020603050405020304" pitchFamily="18" charset="0"/>
                          <a:ea typeface="Times New Roman" panose="02020603050405020304" pitchFamily="18" charset="0"/>
                        </a:rPr>
                        <a:t>Stakeholder </a:t>
                      </a:r>
                      <a:r>
                        <a:rPr lang="en-US" sz="1400" b="1" dirty="0">
                          <a:solidFill>
                            <a:srgbClr val="000000"/>
                          </a:solidFill>
                          <a:effectLst/>
                          <a:latin typeface="Times New Roman" panose="02020603050405020304" pitchFamily="18" charset="0"/>
                          <a:ea typeface="Times New Roman" panose="02020603050405020304" pitchFamily="18" charset="0"/>
                        </a:rPr>
                        <a:t>interests are not aligned with central authority</a:t>
                      </a:r>
                      <a:endParaRPr lang="en-US" sz="1400" dirty="0">
                        <a:effectLst/>
                        <a:latin typeface="Times New Roman" panose="02020603050405020304" pitchFamily="18" charset="0"/>
                        <a:ea typeface="Times New Roman" panose="02020603050405020304" pitchFamily="18" charset="0"/>
                      </a:endParaRPr>
                    </a:p>
                  </a:txBody>
                  <a:tcPr marL="52475" marR="524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228600" algn="l"/>
                          <a:tab pos="457200" algn="l"/>
                          <a:tab pos="685800" algn="l"/>
                        </a:tabLst>
                      </a:pPr>
                      <a:r>
                        <a:rPr lang="en-US" sz="1400" dirty="0" smtClean="0">
                          <a:effectLst/>
                          <a:latin typeface="Times New Roman" panose="02020603050405020304" pitchFamily="18" charset="0"/>
                          <a:ea typeface="Times New Roman" panose="02020603050405020304" pitchFamily="18" charset="0"/>
                        </a:rPr>
                        <a:t>Each member state</a:t>
                      </a:r>
                      <a:r>
                        <a:rPr lang="en-US" sz="1400" baseline="0" dirty="0" smtClean="0">
                          <a:effectLst/>
                          <a:latin typeface="Times New Roman" panose="02020603050405020304" pitchFamily="18" charset="0"/>
                          <a:ea typeface="Times New Roman" panose="02020603050405020304" pitchFamily="18" charset="0"/>
                        </a:rPr>
                        <a:t> has individual interests that are often, but not always aligned, aligned with the central authority (IAEA).  For prospective members who might feel that their interests my be different from other members the transparent data validation that DLT offers may provide them the confidence needed to participate.</a:t>
                      </a:r>
                      <a:endParaRPr lang="en-US" sz="1400" dirty="0">
                        <a:effectLst/>
                        <a:latin typeface="Times New Roman" panose="02020603050405020304" pitchFamily="18" charset="0"/>
                        <a:ea typeface="Times New Roman" panose="02020603050405020304" pitchFamily="18" charset="0"/>
                      </a:endParaRPr>
                    </a:p>
                  </a:txBody>
                  <a:tcPr marL="52475" marR="524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400" b="1" i="0" dirty="0" smtClean="0">
                          <a:solidFill>
                            <a:srgbClr val="000000"/>
                          </a:solidFill>
                          <a:effectLst/>
                          <a:latin typeface="Times New Roman" panose="02020603050405020304" pitchFamily="18" charset="0"/>
                          <a:ea typeface="Times New Roman" panose="02020603050405020304" pitchFamily="18" charset="0"/>
                        </a:rPr>
                        <a:t>Meets</a:t>
                      </a:r>
                      <a:endParaRPr lang="en-US" sz="1400" dirty="0">
                        <a:effectLst/>
                        <a:latin typeface="Times New Roman" panose="02020603050405020304" pitchFamily="18" charset="0"/>
                        <a:ea typeface="Times New Roman" panose="02020603050405020304" pitchFamily="18" charset="0"/>
                      </a:endParaRPr>
                    </a:p>
                  </a:txBody>
                  <a:tcPr marL="52475" marR="524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1504">
                <a:tc>
                  <a:txBody>
                    <a:bodyPr/>
                    <a:lstStyle/>
                    <a:p>
                      <a:pPr marL="0" marR="0">
                        <a:spcBef>
                          <a:spcPts val="0"/>
                        </a:spcBef>
                        <a:spcAft>
                          <a:spcPts val="0"/>
                        </a:spcAft>
                        <a:tabLst>
                          <a:tab pos="228600" algn="l"/>
                          <a:tab pos="457200" algn="l"/>
                          <a:tab pos="685800" algn="l"/>
                        </a:tabLst>
                      </a:pPr>
                      <a:r>
                        <a:rPr lang="en-US" sz="1400" b="1" dirty="0" smtClean="0">
                          <a:solidFill>
                            <a:srgbClr val="000000"/>
                          </a:solidFill>
                          <a:effectLst/>
                          <a:latin typeface="Times New Roman" panose="02020603050405020304" pitchFamily="18" charset="0"/>
                          <a:ea typeface="Times New Roman" panose="02020603050405020304" pitchFamily="18" charset="0"/>
                        </a:rPr>
                        <a:t>Central </a:t>
                      </a:r>
                      <a:r>
                        <a:rPr lang="en-US" sz="1400" b="1" dirty="0">
                          <a:solidFill>
                            <a:srgbClr val="000000"/>
                          </a:solidFill>
                          <a:effectLst/>
                          <a:latin typeface="Times New Roman" panose="02020603050405020304" pitchFamily="18" charset="0"/>
                          <a:ea typeface="Times New Roman" panose="02020603050405020304" pitchFamily="18" charset="0"/>
                        </a:rPr>
                        <a:t>authority required </a:t>
                      </a:r>
                      <a:endParaRPr lang="en-US" sz="1400" b="1" dirty="0" smtClean="0">
                        <a:solidFill>
                          <a:srgbClr val="00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tabLst>
                          <a:tab pos="228600" algn="l"/>
                          <a:tab pos="457200" algn="l"/>
                          <a:tab pos="685800" algn="l"/>
                        </a:tabLst>
                      </a:pPr>
                      <a:endParaRPr lang="en-US" sz="1400" dirty="0">
                        <a:effectLst/>
                        <a:latin typeface="Times New Roman" panose="02020603050405020304" pitchFamily="18" charset="0"/>
                        <a:ea typeface="Times New Roman" panose="02020603050405020304" pitchFamily="18" charset="0"/>
                      </a:endParaRPr>
                    </a:p>
                  </a:txBody>
                  <a:tcPr marL="52475" marR="524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228600" algn="l"/>
                          <a:tab pos="457200" algn="l"/>
                          <a:tab pos="685800" algn="l"/>
                        </a:tabLst>
                      </a:pPr>
                      <a:r>
                        <a:rPr lang="en-US" sz="1400" dirty="0" smtClean="0">
                          <a:effectLst/>
                          <a:latin typeface="Times New Roman" panose="02020603050405020304" pitchFamily="18" charset="0"/>
                          <a:ea typeface="Times New Roman" panose="02020603050405020304" pitchFamily="18" charset="0"/>
                        </a:rPr>
                        <a:t>A central authority is required to perform the accountancy verification</a:t>
                      </a:r>
                      <a:r>
                        <a:rPr lang="en-US" sz="1400" baseline="0" dirty="0" smtClean="0">
                          <a:effectLst/>
                          <a:latin typeface="Times New Roman" panose="02020603050405020304" pitchFamily="18" charset="0"/>
                          <a:ea typeface="Times New Roman" panose="02020603050405020304" pitchFamily="18" charset="0"/>
                        </a:rPr>
                        <a:t> and validate the records against the actual inventory of nuclear material.</a:t>
                      </a:r>
                      <a:endParaRPr lang="en-US" sz="1400" dirty="0">
                        <a:effectLst/>
                        <a:latin typeface="Times New Roman" panose="02020603050405020304" pitchFamily="18" charset="0"/>
                        <a:ea typeface="Times New Roman" panose="02020603050405020304" pitchFamily="18" charset="0"/>
                      </a:endParaRPr>
                    </a:p>
                  </a:txBody>
                  <a:tcPr marL="52475" marR="524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400" b="1" i="0" dirty="0" smtClean="0">
                          <a:solidFill>
                            <a:srgbClr val="000000"/>
                          </a:solidFill>
                          <a:effectLst/>
                          <a:latin typeface="Times New Roman" panose="02020603050405020304" pitchFamily="18" charset="0"/>
                          <a:ea typeface="Times New Roman" panose="02020603050405020304" pitchFamily="18" charset="0"/>
                        </a:rPr>
                        <a:t>Meets</a:t>
                      </a:r>
                    </a:p>
                    <a:p>
                      <a:pPr marL="0" marR="0" algn="ctr">
                        <a:spcBef>
                          <a:spcPts val="0"/>
                        </a:spcBef>
                        <a:spcAft>
                          <a:spcPts val="0"/>
                        </a:spcAft>
                        <a:tabLst>
                          <a:tab pos="228600" algn="l"/>
                          <a:tab pos="457200" algn="l"/>
                          <a:tab pos="685800" algn="l"/>
                        </a:tabLst>
                      </a:pPr>
                      <a:r>
                        <a:rPr lang="en-US" sz="1400" b="1" i="1" dirty="0" smtClean="0">
                          <a:solidFill>
                            <a:srgbClr val="000000"/>
                          </a:solidFill>
                          <a:effectLst/>
                          <a:latin typeface="Times New Roman" panose="02020603050405020304" pitchFamily="18" charset="0"/>
                          <a:ea typeface="Times New Roman" panose="02020603050405020304" pitchFamily="18" charset="0"/>
                        </a:rPr>
                        <a:t>(</a:t>
                      </a:r>
                      <a:r>
                        <a:rPr lang="en-US" sz="1400" b="1" i="1" dirty="0" err="1" smtClean="0">
                          <a:solidFill>
                            <a:srgbClr val="000000"/>
                          </a:solidFill>
                          <a:effectLst/>
                          <a:latin typeface="Times New Roman" panose="02020603050405020304" pitchFamily="18" charset="0"/>
                          <a:ea typeface="Times New Roman" panose="02020603050405020304" pitchFamily="18" charset="0"/>
                        </a:rPr>
                        <a:t>demoter</a:t>
                      </a:r>
                      <a:r>
                        <a:rPr lang="en-US" sz="1400" b="1" i="1" dirty="0" smtClean="0">
                          <a:solidFill>
                            <a:srgbClr val="000000"/>
                          </a:solidFill>
                          <a:effectLst/>
                          <a:latin typeface="Times New Roman" panose="02020603050405020304" pitchFamily="18" charset="0"/>
                          <a:ea typeface="Times New Roman" panose="02020603050405020304" pitchFamily="18" charset="0"/>
                        </a:rPr>
                        <a:t>)</a:t>
                      </a:r>
                      <a:endParaRPr lang="en-US" sz="1400" dirty="0">
                        <a:effectLst/>
                        <a:latin typeface="Times New Roman" panose="02020603050405020304" pitchFamily="18" charset="0"/>
                        <a:ea typeface="Times New Roman" panose="02020603050405020304" pitchFamily="18" charset="0"/>
                      </a:endParaRPr>
                    </a:p>
                  </a:txBody>
                  <a:tcPr marL="52475" marR="524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025">
                <a:tc>
                  <a:txBody>
                    <a:bodyPr/>
                    <a:lstStyle/>
                    <a:p>
                      <a:pPr marL="0" marR="0">
                        <a:spcBef>
                          <a:spcPts val="0"/>
                        </a:spcBef>
                        <a:spcAft>
                          <a:spcPts val="0"/>
                        </a:spcAft>
                        <a:tabLst>
                          <a:tab pos="228600" algn="l"/>
                          <a:tab pos="457200" algn="l"/>
                          <a:tab pos="685800" algn="l"/>
                        </a:tabLst>
                      </a:pPr>
                      <a:r>
                        <a:rPr lang="en-US" sz="1400" b="1" dirty="0">
                          <a:solidFill>
                            <a:srgbClr val="000000"/>
                          </a:solidFill>
                          <a:effectLst/>
                          <a:latin typeface="Times New Roman" panose="02020603050405020304" pitchFamily="18" charset="0"/>
                          <a:ea typeface="Times New Roman" panose="02020603050405020304" pitchFamily="18" charset="0"/>
                        </a:rPr>
                        <a:t>Improves timeliness of detection </a:t>
                      </a:r>
                      <a:endParaRPr lang="en-US" sz="1400" dirty="0">
                        <a:effectLst/>
                        <a:latin typeface="Times New Roman" panose="02020603050405020304" pitchFamily="18" charset="0"/>
                        <a:ea typeface="Times New Roman" panose="02020603050405020304" pitchFamily="18" charset="0"/>
                      </a:endParaRPr>
                    </a:p>
                  </a:txBody>
                  <a:tcPr marL="52475" marR="524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097280" rtl="0" eaLnBrk="1" fontAlgn="auto" latinLnBrk="0" hangingPunct="1">
                        <a:lnSpc>
                          <a:spcPct val="100000"/>
                        </a:lnSpc>
                        <a:spcBef>
                          <a:spcPts val="0"/>
                        </a:spcBef>
                        <a:spcAft>
                          <a:spcPts val="0"/>
                        </a:spcAft>
                        <a:buClrTx/>
                        <a:buSzTx/>
                        <a:buFontTx/>
                        <a:buNone/>
                        <a:tabLst>
                          <a:tab pos="228600" algn="l"/>
                          <a:tab pos="457200" algn="l"/>
                          <a:tab pos="685800" algn="l"/>
                        </a:tabLst>
                        <a:defRPr/>
                      </a:pPr>
                      <a:r>
                        <a:rPr lang="en-US" sz="1400" dirty="0" smtClean="0">
                          <a:solidFill>
                            <a:schemeClr val="tx1"/>
                          </a:solidFill>
                          <a:effectLst/>
                          <a:latin typeface="Times New Roman" panose="02020603050405020304" pitchFamily="18" charset="0"/>
                          <a:ea typeface="Times New Roman" panose="02020603050405020304" pitchFamily="18" charset="0"/>
                        </a:rPr>
                        <a:t>Maintaining confidence in accountancy records directly supports the IAEA's strategic objective to improve the timeliness of detection. </a:t>
                      </a:r>
                    </a:p>
                  </a:txBody>
                  <a:tcPr marL="52475" marR="524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400" b="1" i="0" dirty="0" smtClean="0">
                          <a:solidFill>
                            <a:srgbClr val="000000"/>
                          </a:solidFill>
                          <a:effectLst/>
                          <a:latin typeface="Times New Roman" panose="02020603050405020304" pitchFamily="18" charset="0"/>
                          <a:ea typeface="Times New Roman" panose="02020603050405020304" pitchFamily="18" charset="0"/>
                        </a:rPr>
                        <a:t>Meets</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52475" marR="524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125043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 xmlns:a16="http://schemas.microsoft.com/office/drawing/2014/main" id="{F7433BB6-ACB2-4953-9ADC-C0F78F3BD058}"/>
              </a:ext>
            </a:extLst>
          </p:cNvPr>
          <p:cNvSpPr>
            <a:spLocks noGrp="1"/>
          </p:cNvSpPr>
          <p:nvPr>
            <p:ph type="sldNum" sz="quarter" idx="12"/>
          </p:nvPr>
        </p:nvSpPr>
        <p:spPr/>
        <p:txBody>
          <a:bodyPr/>
          <a:lstStyle/>
          <a:p>
            <a:fld id="{FE7A4BB3-E848-5A44-82DF-322201952CD8}" type="slidenum">
              <a:rPr lang="en-US" smtClean="0"/>
              <a:pPr/>
              <a:t>7</a:t>
            </a:fld>
            <a:endParaRPr lang="en-US" dirty="0"/>
          </a:p>
        </p:txBody>
      </p:sp>
    </p:spTree>
    <p:extLst>
      <p:ext uri="{BB962C8B-B14F-4D97-AF65-F5344CB8AC3E}">
        <p14:creationId xmlns:p14="http://schemas.microsoft.com/office/powerpoint/2010/main" val="757395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PNNL_Option_4">
  <a:themeElements>
    <a:clrScheme name="PNNL">
      <a:dk1>
        <a:srgbClr val="616265"/>
      </a:dk1>
      <a:lt1>
        <a:srgbClr val="FFFFFF"/>
      </a:lt1>
      <a:dk2>
        <a:srgbClr val="D77600"/>
      </a:dk2>
      <a:lt2>
        <a:srgbClr val="B3B3B3"/>
      </a:lt2>
      <a:accent1>
        <a:srgbClr val="A63F1E"/>
      </a:accent1>
      <a:accent2>
        <a:srgbClr val="191C1F"/>
      </a:accent2>
      <a:accent3>
        <a:srgbClr val="F4AA00"/>
      </a:accent3>
      <a:accent4>
        <a:srgbClr val="007836"/>
      </a:accent4>
      <a:accent5>
        <a:srgbClr val="C10435"/>
      </a:accent5>
      <a:accent6>
        <a:srgbClr val="00338E"/>
      </a:accent6>
      <a:hlink>
        <a:srgbClr val="003698"/>
      </a:hlink>
      <a:folHlink>
        <a:srgbClr val="8A0752"/>
      </a:folHlink>
    </a:clrScheme>
    <a:fontScheme name="PNNL_Arial">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NNL_5.potx" id="{D0FBF145-4C97-4E8C-AECC-CBE4B886FCD9}" vid="{0AE4BF23-393C-474F-8FC0-1E5253B98AA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PNNL_5</Template>
  <TotalTime>333</TotalTime>
  <Words>1683</Words>
  <Application>Microsoft Office PowerPoint</Application>
  <PresentationFormat>Custom</PresentationFormat>
  <Paragraphs>202</Paragraphs>
  <Slides>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Segoe UI</vt:lpstr>
      <vt:lpstr>Times New Roman</vt:lpstr>
      <vt:lpstr>Wingdings</vt:lpstr>
      <vt:lpstr>PNNL_Option_4</vt:lpstr>
      <vt:lpstr>Evaluating Safeguards  Use Cases for Distributed Ledger Technology</vt:lpstr>
      <vt:lpstr>Objective Evaluation Criteria Argue for or Against Use of Distributed Ledger</vt:lpstr>
      <vt:lpstr>PowerPoint Presentation</vt:lpstr>
      <vt:lpstr>PowerPoint Presentation</vt:lpstr>
      <vt:lpstr>PowerPoint Presentation</vt:lpstr>
      <vt:lpstr>PowerPoint Presentation</vt:lpstr>
      <vt:lpstr>PowerPoint Presentation</vt:lpstr>
    </vt:vector>
  </TitlesOfParts>
  <Company>PNNL IM Services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Evaluating Safeguards  Use Cases for Distributed Ledger Technology</dc:title>
  <dc:creator>Sarah</dc:creator>
  <cp:lastModifiedBy>Frazar, Sarah L</cp:lastModifiedBy>
  <cp:revision>27</cp:revision>
  <dcterms:created xsi:type="dcterms:W3CDTF">2018-10-03T20:14:08Z</dcterms:created>
  <dcterms:modified xsi:type="dcterms:W3CDTF">2018-10-15T16:44:30Z</dcterms:modified>
</cp:coreProperties>
</file>