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1"/>
  </p:sldMasterIdLst>
  <p:notesMasterIdLst>
    <p:notesMasterId r:id="rId9"/>
  </p:notesMasterIdLst>
  <p:handoutMasterIdLst>
    <p:handoutMasterId r:id="rId10"/>
  </p:handoutMasterIdLst>
  <p:sldIdLst>
    <p:sldId id="269" r:id="rId2"/>
    <p:sldId id="270" r:id="rId3"/>
    <p:sldId id="271" r:id="rId4"/>
    <p:sldId id="272" r:id="rId5"/>
    <p:sldId id="273" r:id="rId6"/>
    <p:sldId id="274" r:id="rId7"/>
    <p:sldId id="268" r:id="rId8"/>
  </p:sldIdLst>
  <p:sldSz cx="10972800" cy="8229600" type="B4JIS"/>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19500"/>
    <a:srgbClr val="007836"/>
    <a:srgbClr val="BE0F34"/>
    <a:srgbClr val="820150"/>
    <a:srgbClr val="502D7F"/>
    <a:srgbClr val="00338E"/>
    <a:srgbClr val="0081AB"/>
    <a:srgbClr val="758F9D"/>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790"/>
  </p:normalViewPr>
  <p:slideViewPr>
    <p:cSldViewPr snapToGrid="0" snapToObjects="1">
      <p:cViewPr varScale="1">
        <p:scale>
          <a:sx n="74" d="100"/>
          <a:sy n="74" d="100"/>
        </p:scale>
        <p:origin x="1320" y="-29"/>
      </p:cViewPr>
      <p:guideLst/>
    </p:cSldViewPr>
  </p:slideViewPr>
  <p:notesTextViewPr>
    <p:cViewPr>
      <p:scale>
        <a:sx n="1" d="1"/>
        <a:sy n="1" d="1"/>
      </p:scale>
      <p:origin x="0" y="0"/>
    </p:cViewPr>
  </p:notesText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A7ACDA-1855-4651-8A1F-839610D830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C83B704E-D464-4CC5-B8D4-4C448A41AA24}">
      <dgm:prSet phldrT="[Text]"/>
      <dgm:spPr/>
      <dgm:t>
        <a:bodyPr/>
        <a:lstStyle/>
        <a:p>
          <a:r>
            <a:rPr lang="en-GB" dirty="0" smtClean="0">
              <a:latin typeface="Arial" panose="020B0604020202020204" pitchFamily="34" charset="0"/>
              <a:cs typeface="Arial" panose="020B0604020202020204" pitchFamily="34" charset="0"/>
            </a:rPr>
            <a:t>5 Discussion Topics</a:t>
          </a:r>
          <a:endParaRPr lang="en-GB" dirty="0">
            <a:latin typeface="Arial" panose="020B0604020202020204" pitchFamily="34" charset="0"/>
            <a:cs typeface="Arial" panose="020B0604020202020204" pitchFamily="34" charset="0"/>
          </a:endParaRPr>
        </a:p>
      </dgm:t>
    </dgm:pt>
    <dgm:pt modelId="{84EEF55A-68B7-448D-B79B-51894A411286}" type="parTrans" cxnId="{9F301011-71EC-4734-A1ED-EFCB076B31D1}">
      <dgm:prSet/>
      <dgm:spPr/>
      <dgm:t>
        <a:bodyPr/>
        <a:lstStyle/>
        <a:p>
          <a:endParaRPr lang="en-GB">
            <a:latin typeface="Arial" panose="020B0604020202020204" pitchFamily="34" charset="0"/>
            <a:cs typeface="Arial" panose="020B0604020202020204" pitchFamily="34" charset="0"/>
          </a:endParaRPr>
        </a:p>
      </dgm:t>
    </dgm:pt>
    <dgm:pt modelId="{8C921440-F5CE-459F-B10B-93BEF0F7109A}" type="sibTrans" cxnId="{9F301011-71EC-4734-A1ED-EFCB076B31D1}">
      <dgm:prSet/>
      <dgm:spPr/>
      <dgm:t>
        <a:bodyPr/>
        <a:lstStyle/>
        <a:p>
          <a:endParaRPr lang="en-GB">
            <a:latin typeface="Arial" panose="020B0604020202020204" pitchFamily="34" charset="0"/>
            <a:cs typeface="Arial" panose="020B0604020202020204" pitchFamily="34" charset="0"/>
          </a:endParaRPr>
        </a:p>
      </dgm:t>
    </dgm:pt>
    <dgm:pt modelId="{AA69E53C-2028-4291-9855-510378C211FE}">
      <dgm:prSet/>
      <dgm:spPr/>
      <dgm:t>
        <a:bodyPr/>
        <a:lstStyle/>
        <a:p>
          <a:pPr>
            <a:spcAft>
              <a:spcPts val="600"/>
            </a:spcAft>
          </a:pPr>
          <a:r>
            <a:rPr lang="en-GB" b="1" dirty="0" smtClean="0">
              <a:latin typeface="Arial" panose="020B0604020202020204" pitchFamily="34" charset="0"/>
              <a:cs typeface="Arial" panose="020B0604020202020204" pitchFamily="34" charset="0"/>
            </a:rPr>
            <a:t>Safeguards Management</a:t>
          </a:r>
        </a:p>
      </dgm:t>
    </dgm:pt>
    <dgm:pt modelId="{0F765B0E-2567-4DF7-83E6-06CB15540191}" type="parTrans" cxnId="{EEBA655A-6D22-4AAF-853E-02252F242EAC}">
      <dgm:prSet/>
      <dgm:spPr/>
      <dgm:t>
        <a:bodyPr/>
        <a:lstStyle/>
        <a:p>
          <a:endParaRPr lang="en-GB">
            <a:latin typeface="Arial" panose="020B0604020202020204" pitchFamily="34" charset="0"/>
            <a:cs typeface="Arial" panose="020B0604020202020204" pitchFamily="34" charset="0"/>
          </a:endParaRPr>
        </a:p>
      </dgm:t>
    </dgm:pt>
    <dgm:pt modelId="{669A1C78-EF8E-49E1-A9D1-F54580CED16C}" type="sibTrans" cxnId="{EEBA655A-6D22-4AAF-853E-02252F242EAC}">
      <dgm:prSet/>
      <dgm:spPr/>
      <dgm:t>
        <a:bodyPr/>
        <a:lstStyle/>
        <a:p>
          <a:endParaRPr lang="en-GB">
            <a:latin typeface="Arial" panose="020B0604020202020204" pitchFamily="34" charset="0"/>
            <a:cs typeface="Arial" panose="020B0604020202020204" pitchFamily="34" charset="0"/>
          </a:endParaRPr>
        </a:p>
      </dgm:t>
    </dgm:pt>
    <dgm:pt modelId="{17DCCFC6-42E6-4C84-8069-3FD349D32B30}">
      <dgm:prSet/>
      <dgm:spPr/>
      <dgm:t>
        <a:bodyPr/>
        <a:lstStyle/>
        <a:p>
          <a:r>
            <a:rPr lang="en-GB" dirty="0" smtClean="0">
              <a:latin typeface="Arial" panose="020B0604020202020204" pitchFamily="34" charset="0"/>
              <a:cs typeface="Arial" panose="020B0604020202020204" pitchFamily="34" charset="0"/>
            </a:rPr>
            <a:t>7 Organisational Characteristics</a:t>
          </a:r>
        </a:p>
      </dgm:t>
    </dgm:pt>
    <dgm:pt modelId="{8211E7D2-3967-464D-93BD-644046E428B9}" type="parTrans" cxnId="{74A7CE74-B900-4726-8F25-4CAF12753F2E}">
      <dgm:prSet/>
      <dgm:spPr/>
      <dgm:t>
        <a:bodyPr/>
        <a:lstStyle/>
        <a:p>
          <a:endParaRPr lang="en-GB">
            <a:latin typeface="Arial" panose="020B0604020202020204" pitchFamily="34" charset="0"/>
            <a:cs typeface="Arial" panose="020B0604020202020204" pitchFamily="34" charset="0"/>
          </a:endParaRPr>
        </a:p>
      </dgm:t>
    </dgm:pt>
    <dgm:pt modelId="{9B9419F3-B41A-453C-86FC-6C5ADF5C8CCB}" type="sibTrans" cxnId="{74A7CE74-B900-4726-8F25-4CAF12753F2E}">
      <dgm:prSet/>
      <dgm:spPr/>
      <dgm:t>
        <a:bodyPr/>
        <a:lstStyle/>
        <a:p>
          <a:endParaRPr lang="en-GB">
            <a:latin typeface="Arial" panose="020B0604020202020204" pitchFamily="34" charset="0"/>
            <a:cs typeface="Arial" panose="020B0604020202020204" pitchFamily="34" charset="0"/>
          </a:endParaRPr>
        </a:p>
      </dgm:t>
    </dgm:pt>
    <dgm:pt modelId="{BB0602F2-48DB-48BD-B7C2-124D80B551A0}">
      <dgm:prSet/>
      <dgm:spPr/>
      <dgm:t>
        <a:bodyPr/>
        <a:lstStyle/>
        <a:p>
          <a:pPr>
            <a:spcAft>
              <a:spcPts val="600"/>
            </a:spcAft>
          </a:pPr>
          <a:r>
            <a:rPr lang="en-GB" b="1" dirty="0" smtClean="0">
              <a:latin typeface="Arial" panose="020B0604020202020204" pitchFamily="34" charset="0"/>
              <a:cs typeface="Arial" panose="020B0604020202020204" pitchFamily="34" charset="0"/>
            </a:rPr>
            <a:t>Governance</a:t>
          </a:r>
          <a:endParaRPr lang="en-GB" b="1" dirty="0">
            <a:latin typeface="Arial" panose="020B0604020202020204" pitchFamily="34" charset="0"/>
            <a:cs typeface="Arial" panose="020B0604020202020204" pitchFamily="34" charset="0"/>
          </a:endParaRPr>
        </a:p>
      </dgm:t>
    </dgm:pt>
    <dgm:pt modelId="{1C3B4F27-CD1F-495A-BBD6-6EBD2E9C53A8}" type="parTrans" cxnId="{51B1306B-26A8-42C9-8B1C-84AF351A95EA}">
      <dgm:prSet/>
      <dgm:spPr/>
      <dgm:t>
        <a:bodyPr/>
        <a:lstStyle/>
        <a:p>
          <a:endParaRPr lang="en-GB">
            <a:latin typeface="Arial" panose="020B0604020202020204" pitchFamily="34" charset="0"/>
            <a:cs typeface="Arial" panose="020B0604020202020204" pitchFamily="34" charset="0"/>
          </a:endParaRPr>
        </a:p>
      </dgm:t>
    </dgm:pt>
    <dgm:pt modelId="{D07C7920-AC84-40A7-8AFE-BF86A36BBB5B}" type="sibTrans" cxnId="{51B1306B-26A8-42C9-8B1C-84AF351A95EA}">
      <dgm:prSet/>
      <dgm:spPr/>
      <dgm:t>
        <a:bodyPr/>
        <a:lstStyle/>
        <a:p>
          <a:endParaRPr lang="en-GB">
            <a:latin typeface="Arial" panose="020B0604020202020204" pitchFamily="34" charset="0"/>
            <a:cs typeface="Arial" panose="020B0604020202020204" pitchFamily="34" charset="0"/>
          </a:endParaRPr>
        </a:p>
      </dgm:t>
    </dgm:pt>
    <dgm:pt modelId="{481C0B36-C96A-4252-8204-8C5B1D372872}">
      <dgm:prSet/>
      <dgm:spPr/>
      <dgm:t>
        <a:bodyPr/>
        <a:lstStyle/>
        <a:p>
          <a:pPr>
            <a:spcAft>
              <a:spcPts val="600"/>
            </a:spcAft>
          </a:pPr>
          <a:r>
            <a:rPr lang="en-GB" b="1" dirty="0" smtClean="0">
              <a:latin typeface="Arial" panose="020B0604020202020204" pitchFamily="34" charset="0"/>
              <a:cs typeface="Arial" panose="020B0604020202020204" pitchFamily="34" charset="0"/>
            </a:rPr>
            <a:t>Safeguards Inspections</a:t>
          </a:r>
        </a:p>
      </dgm:t>
    </dgm:pt>
    <dgm:pt modelId="{2B6778B5-E5ED-4527-879E-C926B7E29533}" type="parTrans" cxnId="{61A1C6C0-DA5A-4405-AF87-EB81EBC00C9F}">
      <dgm:prSet/>
      <dgm:spPr/>
      <dgm:t>
        <a:bodyPr/>
        <a:lstStyle/>
        <a:p>
          <a:endParaRPr lang="en-GB">
            <a:latin typeface="Arial" panose="020B0604020202020204" pitchFamily="34" charset="0"/>
            <a:cs typeface="Arial" panose="020B0604020202020204" pitchFamily="34" charset="0"/>
          </a:endParaRPr>
        </a:p>
      </dgm:t>
    </dgm:pt>
    <dgm:pt modelId="{B4A99B17-900E-4ADB-AE26-F0930429304B}" type="sibTrans" cxnId="{61A1C6C0-DA5A-4405-AF87-EB81EBC00C9F}">
      <dgm:prSet/>
      <dgm:spPr/>
      <dgm:t>
        <a:bodyPr/>
        <a:lstStyle/>
        <a:p>
          <a:endParaRPr lang="en-GB">
            <a:latin typeface="Arial" panose="020B0604020202020204" pitchFamily="34" charset="0"/>
            <a:cs typeface="Arial" panose="020B0604020202020204" pitchFamily="34" charset="0"/>
          </a:endParaRPr>
        </a:p>
      </dgm:t>
    </dgm:pt>
    <dgm:pt modelId="{0573CB3A-5AAC-4598-82C7-7F02C2F4481F}">
      <dgm:prSet/>
      <dgm:spPr/>
      <dgm:t>
        <a:bodyPr/>
        <a:lstStyle/>
        <a:p>
          <a:pPr>
            <a:spcAft>
              <a:spcPts val="600"/>
            </a:spcAft>
          </a:pPr>
          <a:r>
            <a:rPr lang="en-GB" b="1" dirty="0" smtClean="0">
              <a:latin typeface="Arial" panose="020B0604020202020204" pitchFamily="34" charset="0"/>
              <a:cs typeface="Arial" panose="020B0604020202020204" pitchFamily="34" charset="0"/>
            </a:rPr>
            <a:t>Safeguards Information Management</a:t>
          </a:r>
        </a:p>
      </dgm:t>
    </dgm:pt>
    <dgm:pt modelId="{5BC56D42-F6B9-4F5F-A233-EDCF63D5A6E1}" type="parTrans" cxnId="{BDC60193-42E5-41BB-9309-078D7733E5A3}">
      <dgm:prSet/>
      <dgm:spPr/>
      <dgm:t>
        <a:bodyPr/>
        <a:lstStyle/>
        <a:p>
          <a:endParaRPr lang="en-GB">
            <a:latin typeface="Arial" panose="020B0604020202020204" pitchFamily="34" charset="0"/>
            <a:cs typeface="Arial" panose="020B0604020202020204" pitchFamily="34" charset="0"/>
          </a:endParaRPr>
        </a:p>
      </dgm:t>
    </dgm:pt>
    <dgm:pt modelId="{A1F50A2A-D859-423A-934D-F931F59DF6F8}" type="sibTrans" cxnId="{BDC60193-42E5-41BB-9309-078D7733E5A3}">
      <dgm:prSet/>
      <dgm:spPr/>
      <dgm:t>
        <a:bodyPr/>
        <a:lstStyle/>
        <a:p>
          <a:endParaRPr lang="en-GB">
            <a:latin typeface="Arial" panose="020B0604020202020204" pitchFamily="34" charset="0"/>
            <a:cs typeface="Arial" panose="020B0604020202020204" pitchFamily="34" charset="0"/>
          </a:endParaRPr>
        </a:p>
      </dgm:t>
    </dgm:pt>
    <dgm:pt modelId="{41C98E04-A9BC-4CC6-918C-43DAB0177D93}">
      <dgm:prSet/>
      <dgm:spPr/>
      <dgm:t>
        <a:bodyPr/>
        <a:lstStyle/>
        <a:p>
          <a:pPr>
            <a:spcAft>
              <a:spcPts val="600"/>
            </a:spcAft>
          </a:pPr>
          <a:r>
            <a:rPr lang="en-GB" b="1" dirty="0" smtClean="0">
              <a:latin typeface="Arial" panose="020B0604020202020204" pitchFamily="34" charset="0"/>
              <a:cs typeface="Arial" panose="020B0604020202020204" pitchFamily="34" charset="0"/>
            </a:rPr>
            <a:t>Safeguards Material Control and Accounting</a:t>
          </a:r>
        </a:p>
      </dgm:t>
    </dgm:pt>
    <dgm:pt modelId="{42A4CFF0-79F7-43A5-ADD6-C27545FF54AE}" type="parTrans" cxnId="{8E8ABB89-203D-4878-9B7C-34E1AA326EDF}">
      <dgm:prSet/>
      <dgm:spPr/>
      <dgm:t>
        <a:bodyPr/>
        <a:lstStyle/>
        <a:p>
          <a:endParaRPr lang="en-GB">
            <a:latin typeface="Arial" panose="020B0604020202020204" pitchFamily="34" charset="0"/>
            <a:cs typeface="Arial" panose="020B0604020202020204" pitchFamily="34" charset="0"/>
          </a:endParaRPr>
        </a:p>
      </dgm:t>
    </dgm:pt>
    <dgm:pt modelId="{903B0626-DE69-45EB-B219-9EE6F4BE60A4}" type="sibTrans" cxnId="{8E8ABB89-203D-4878-9B7C-34E1AA326EDF}">
      <dgm:prSet/>
      <dgm:spPr/>
      <dgm:t>
        <a:bodyPr/>
        <a:lstStyle/>
        <a:p>
          <a:endParaRPr lang="en-GB">
            <a:latin typeface="Arial" panose="020B0604020202020204" pitchFamily="34" charset="0"/>
            <a:cs typeface="Arial" panose="020B0604020202020204" pitchFamily="34" charset="0"/>
          </a:endParaRPr>
        </a:p>
      </dgm:t>
    </dgm:pt>
    <dgm:pt modelId="{32B3EAF9-CF40-4045-8252-F446BEBBFA72}">
      <dgm:prSet/>
      <dgm:spPr/>
      <dgm:t>
        <a:bodyPr/>
        <a:lstStyle/>
        <a:p>
          <a:pPr>
            <a:spcAft>
              <a:spcPts val="600"/>
            </a:spcAft>
          </a:pPr>
          <a:r>
            <a:rPr lang="en-GB" b="1" dirty="0" smtClean="0">
              <a:latin typeface="Arial" panose="020B0604020202020204" pitchFamily="34" charset="0"/>
              <a:cs typeface="Arial" panose="020B0604020202020204" pitchFamily="34" charset="0"/>
            </a:rPr>
            <a:t>Safeguards Issue Resolution</a:t>
          </a:r>
        </a:p>
      </dgm:t>
    </dgm:pt>
    <dgm:pt modelId="{8A934C3C-FF99-4084-956F-B025C9BE866F}" type="parTrans" cxnId="{A30449E4-1D3C-4AD1-A58C-C8BA6678368D}">
      <dgm:prSet/>
      <dgm:spPr/>
      <dgm:t>
        <a:bodyPr/>
        <a:lstStyle/>
        <a:p>
          <a:endParaRPr lang="en-GB">
            <a:latin typeface="Arial" panose="020B0604020202020204" pitchFamily="34" charset="0"/>
            <a:cs typeface="Arial" panose="020B0604020202020204" pitchFamily="34" charset="0"/>
          </a:endParaRPr>
        </a:p>
      </dgm:t>
    </dgm:pt>
    <dgm:pt modelId="{7C675AC9-A97F-49D7-9169-2A2D93360ACF}" type="sibTrans" cxnId="{A30449E4-1D3C-4AD1-A58C-C8BA6678368D}">
      <dgm:prSet/>
      <dgm:spPr/>
      <dgm:t>
        <a:bodyPr/>
        <a:lstStyle/>
        <a:p>
          <a:endParaRPr lang="en-GB">
            <a:latin typeface="Arial" panose="020B0604020202020204" pitchFamily="34" charset="0"/>
            <a:cs typeface="Arial" panose="020B0604020202020204" pitchFamily="34" charset="0"/>
          </a:endParaRPr>
        </a:p>
      </dgm:t>
    </dgm:pt>
    <dgm:pt modelId="{C3404DC7-B3E8-4761-8731-E28178CFC976}">
      <dgm:prSet/>
      <dgm:spPr/>
      <dgm:t>
        <a:bodyPr/>
        <a:lstStyle/>
        <a:p>
          <a:pPr>
            <a:spcAft>
              <a:spcPts val="600"/>
            </a:spcAft>
          </a:pPr>
          <a:r>
            <a:rPr lang="en-GB" b="1" dirty="0" smtClean="0">
              <a:latin typeface="Arial" panose="020B0604020202020204" pitchFamily="34" charset="0"/>
              <a:cs typeface="Arial" panose="020B0604020202020204" pitchFamily="34" charset="0"/>
            </a:rPr>
            <a:t>Task Guidance</a:t>
          </a:r>
          <a:endParaRPr lang="en-GB" b="1" dirty="0">
            <a:latin typeface="Arial" panose="020B0604020202020204" pitchFamily="34" charset="0"/>
            <a:cs typeface="Arial" panose="020B0604020202020204" pitchFamily="34" charset="0"/>
          </a:endParaRPr>
        </a:p>
      </dgm:t>
    </dgm:pt>
    <dgm:pt modelId="{DB0C232A-EACD-403A-8FDB-99FFFA1CB488}" type="parTrans" cxnId="{DDD923C5-8998-46DA-A3EA-0107B8F16957}">
      <dgm:prSet/>
      <dgm:spPr/>
      <dgm:t>
        <a:bodyPr/>
        <a:lstStyle/>
        <a:p>
          <a:endParaRPr lang="en-GB">
            <a:latin typeface="Arial" panose="020B0604020202020204" pitchFamily="34" charset="0"/>
            <a:cs typeface="Arial" panose="020B0604020202020204" pitchFamily="34" charset="0"/>
          </a:endParaRPr>
        </a:p>
      </dgm:t>
    </dgm:pt>
    <dgm:pt modelId="{76C072D1-CC6D-4F54-8375-57C972EE1906}" type="sibTrans" cxnId="{DDD923C5-8998-46DA-A3EA-0107B8F16957}">
      <dgm:prSet/>
      <dgm:spPr/>
      <dgm:t>
        <a:bodyPr/>
        <a:lstStyle/>
        <a:p>
          <a:endParaRPr lang="en-GB">
            <a:latin typeface="Arial" panose="020B0604020202020204" pitchFamily="34" charset="0"/>
            <a:cs typeface="Arial" panose="020B0604020202020204" pitchFamily="34" charset="0"/>
          </a:endParaRPr>
        </a:p>
      </dgm:t>
    </dgm:pt>
    <dgm:pt modelId="{539A4669-EF0A-4F5F-9AB6-B33B300EB7F8}">
      <dgm:prSet/>
      <dgm:spPr/>
      <dgm:t>
        <a:bodyPr/>
        <a:lstStyle/>
        <a:p>
          <a:pPr>
            <a:spcAft>
              <a:spcPts val="600"/>
            </a:spcAft>
          </a:pPr>
          <a:r>
            <a:rPr lang="en-GB" b="1" dirty="0" smtClean="0">
              <a:latin typeface="Arial" panose="020B0604020202020204" pitchFamily="34" charset="0"/>
              <a:cs typeface="Arial" panose="020B0604020202020204" pitchFamily="34" charset="0"/>
            </a:rPr>
            <a:t>Task Execution</a:t>
          </a:r>
          <a:endParaRPr lang="en-GB" b="1" dirty="0">
            <a:latin typeface="Arial" panose="020B0604020202020204" pitchFamily="34" charset="0"/>
            <a:cs typeface="Arial" panose="020B0604020202020204" pitchFamily="34" charset="0"/>
          </a:endParaRPr>
        </a:p>
      </dgm:t>
    </dgm:pt>
    <dgm:pt modelId="{389AD706-937E-4059-BAB7-B6B7F7F3AAE2}" type="parTrans" cxnId="{034D2DBA-1E23-47D7-AD47-3A76F7CDC594}">
      <dgm:prSet/>
      <dgm:spPr/>
      <dgm:t>
        <a:bodyPr/>
        <a:lstStyle/>
        <a:p>
          <a:endParaRPr lang="en-GB">
            <a:latin typeface="Arial" panose="020B0604020202020204" pitchFamily="34" charset="0"/>
            <a:cs typeface="Arial" panose="020B0604020202020204" pitchFamily="34" charset="0"/>
          </a:endParaRPr>
        </a:p>
      </dgm:t>
    </dgm:pt>
    <dgm:pt modelId="{4319B0C0-6378-4A4E-B8B1-58F8D68EF63A}" type="sibTrans" cxnId="{034D2DBA-1E23-47D7-AD47-3A76F7CDC594}">
      <dgm:prSet/>
      <dgm:spPr/>
      <dgm:t>
        <a:bodyPr/>
        <a:lstStyle/>
        <a:p>
          <a:endParaRPr lang="en-GB">
            <a:latin typeface="Arial" panose="020B0604020202020204" pitchFamily="34" charset="0"/>
            <a:cs typeface="Arial" panose="020B0604020202020204" pitchFamily="34" charset="0"/>
          </a:endParaRPr>
        </a:p>
      </dgm:t>
    </dgm:pt>
    <dgm:pt modelId="{2BDA5097-D7F5-4211-9D4B-6C2AAA6E5C3A}">
      <dgm:prSet/>
      <dgm:spPr/>
      <dgm:t>
        <a:bodyPr/>
        <a:lstStyle/>
        <a:p>
          <a:pPr>
            <a:spcAft>
              <a:spcPts val="600"/>
            </a:spcAft>
          </a:pPr>
          <a:r>
            <a:rPr lang="en-GB" b="1" dirty="0" smtClean="0">
              <a:latin typeface="Arial" panose="020B0604020202020204" pitchFamily="34" charset="0"/>
              <a:cs typeface="Arial" panose="020B0604020202020204" pitchFamily="34" charset="0"/>
            </a:rPr>
            <a:t>Competence</a:t>
          </a:r>
          <a:endParaRPr lang="en-GB" b="1" dirty="0">
            <a:latin typeface="Arial" panose="020B0604020202020204" pitchFamily="34" charset="0"/>
            <a:cs typeface="Arial" panose="020B0604020202020204" pitchFamily="34" charset="0"/>
          </a:endParaRPr>
        </a:p>
      </dgm:t>
    </dgm:pt>
    <dgm:pt modelId="{7E76F3E5-A794-4559-A737-7E287F0FB68F}" type="parTrans" cxnId="{F58545A3-E42D-4DCA-9925-BEFDCECA6D19}">
      <dgm:prSet/>
      <dgm:spPr/>
      <dgm:t>
        <a:bodyPr/>
        <a:lstStyle/>
        <a:p>
          <a:endParaRPr lang="en-GB">
            <a:latin typeface="Arial" panose="020B0604020202020204" pitchFamily="34" charset="0"/>
            <a:cs typeface="Arial" panose="020B0604020202020204" pitchFamily="34" charset="0"/>
          </a:endParaRPr>
        </a:p>
      </dgm:t>
    </dgm:pt>
    <dgm:pt modelId="{CB7830C6-E066-4337-81EB-D48D681E603E}" type="sibTrans" cxnId="{F58545A3-E42D-4DCA-9925-BEFDCECA6D19}">
      <dgm:prSet/>
      <dgm:spPr/>
      <dgm:t>
        <a:bodyPr/>
        <a:lstStyle/>
        <a:p>
          <a:endParaRPr lang="en-GB">
            <a:latin typeface="Arial" panose="020B0604020202020204" pitchFamily="34" charset="0"/>
            <a:cs typeface="Arial" panose="020B0604020202020204" pitchFamily="34" charset="0"/>
          </a:endParaRPr>
        </a:p>
      </dgm:t>
    </dgm:pt>
    <dgm:pt modelId="{ED329AE9-3D76-4BCD-B394-D67AC5C7915A}">
      <dgm:prSet/>
      <dgm:spPr/>
      <dgm:t>
        <a:bodyPr/>
        <a:lstStyle/>
        <a:p>
          <a:pPr>
            <a:spcAft>
              <a:spcPts val="600"/>
            </a:spcAft>
          </a:pPr>
          <a:r>
            <a:rPr lang="en-GB" b="1" dirty="0" smtClean="0">
              <a:latin typeface="Arial" panose="020B0604020202020204" pitchFamily="34" charset="0"/>
              <a:cs typeface="Arial" panose="020B0604020202020204" pitchFamily="34" charset="0"/>
            </a:rPr>
            <a:t>Engagement</a:t>
          </a:r>
          <a:endParaRPr lang="en-GB" b="1" dirty="0">
            <a:latin typeface="Arial" panose="020B0604020202020204" pitchFamily="34" charset="0"/>
            <a:cs typeface="Arial" panose="020B0604020202020204" pitchFamily="34" charset="0"/>
          </a:endParaRPr>
        </a:p>
      </dgm:t>
    </dgm:pt>
    <dgm:pt modelId="{8D8B62FB-1218-4C39-AB91-BF5D40474D75}" type="parTrans" cxnId="{935CF803-B20A-4F8B-951D-AE843053AE68}">
      <dgm:prSet/>
      <dgm:spPr/>
      <dgm:t>
        <a:bodyPr/>
        <a:lstStyle/>
        <a:p>
          <a:endParaRPr lang="en-GB">
            <a:latin typeface="Arial" panose="020B0604020202020204" pitchFamily="34" charset="0"/>
            <a:cs typeface="Arial" panose="020B0604020202020204" pitchFamily="34" charset="0"/>
          </a:endParaRPr>
        </a:p>
      </dgm:t>
    </dgm:pt>
    <dgm:pt modelId="{1ECA76D3-68EE-4D84-94D1-0969377AFA8B}" type="sibTrans" cxnId="{935CF803-B20A-4F8B-951D-AE843053AE68}">
      <dgm:prSet/>
      <dgm:spPr/>
      <dgm:t>
        <a:bodyPr/>
        <a:lstStyle/>
        <a:p>
          <a:endParaRPr lang="en-GB">
            <a:latin typeface="Arial" panose="020B0604020202020204" pitchFamily="34" charset="0"/>
            <a:cs typeface="Arial" panose="020B0604020202020204" pitchFamily="34" charset="0"/>
          </a:endParaRPr>
        </a:p>
      </dgm:t>
    </dgm:pt>
    <dgm:pt modelId="{B326E2A9-69FF-45EB-B756-CA03FDA6C0C6}">
      <dgm:prSet/>
      <dgm:spPr/>
      <dgm:t>
        <a:bodyPr/>
        <a:lstStyle/>
        <a:p>
          <a:pPr>
            <a:spcAft>
              <a:spcPts val="600"/>
            </a:spcAft>
          </a:pPr>
          <a:r>
            <a:rPr lang="en-GB" b="1" dirty="0" smtClean="0">
              <a:latin typeface="Arial" panose="020B0604020202020204" pitchFamily="34" charset="0"/>
              <a:cs typeface="Arial" panose="020B0604020202020204" pitchFamily="34" charset="0"/>
            </a:rPr>
            <a:t>Learning and Improving</a:t>
          </a:r>
          <a:endParaRPr lang="en-GB" b="1" dirty="0">
            <a:latin typeface="Arial" panose="020B0604020202020204" pitchFamily="34" charset="0"/>
            <a:cs typeface="Arial" panose="020B0604020202020204" pitchFamily="34" charset="0"/>
          </a:endParaRPr>
        </a:p>
      </dgm:t>
    </dgm:pt>
    <dgm:pt modelId="{8B357A9A-7C2A-4F9B-B16A-F8160391C626}" type="parTrans" cxnId="{3FABF8F6-7605-467E-8399-4240DAECD132}">
      <dgm:prSet/>
      <dgm:spPr/>
      <dgm:t>
        <a:bodyPr/>
        <a:lstStyle/>
        <a:p>
          <a:endParaRPr lang="en-GB">
            <a:latin typeface="Arial" panose="020B0604020202020204" pitchFamily="34" charset="0"/>
            <a:cs typeface="Arial" panose="020B0604020202020204" pitchFamily="34" charset="0"/>
          </a:endParaRPr>
        </a:p>
      </dgm:t>
    </dgm:pt>
    <dgm:pt modelId="{5861BAB6-B31E-47D3-8870-9AFFD5944D46}" type="sibTrans" cxnId="{3FABF8F6-7605-467E-8399-4240DAECD132}">
      <dgm:prSet/>
      <dgm:spPr/>
      <dgm:t>
        <a:bodyPr/>
        <a:lstStyle/>
        <a:p>
          <a:endParaRPr lang="en-GB">
            <a:latin typeface="Arial" panose="020B0604020202020204" pitchFamily="34" charset="0"/>
            <a:cs typeface="Arial" panose="020B0604020202020204" pitchFamily="34" charset="0"/>
          </a:endParaRPr>
        </a:p>
      </dgm:t>
    </dgm:pt>
    <dgm:pt modelId="{CA00FEAC-CC4F-45E9-84A7-69CA81BB22DA}">
      <dgm:prSet/>
      <dgm:spPr/>
      <dgm:t>
        <a:bodyPr/>
        <a:lstStyle/>
        <a:p>
          <a:pPr>
            <a:spcAft>
              <a:spcPts val="600"/>
            </a:spcAft>
          </a:pPr>
          <a:r>
            <a:rPr lang="en-GB" b="1" dirty="0" smtClean="0">
              <a:latin typeface="Arial" panose="020B0604020202020204" pitchFamily="34" charset="0"/>
              <a:cs typeface="Arial" panose="020B0604020202020204" pitchFamily="34" charset="0"/>
            </a:rPr>
            <a:t>Change Management</a:t>
          </a:r>
          <a:endParaRPr lang="en-GB" b="1" dirty="0">
            <a:latin typeface="Arial" panose="020B0604020202020204" pitchFamily="34" charset="0"/>
            <a:cs typeface="Arial" panose="020B0604020202020204" pitchFamily="34" charset="0"/>
          </a:endParaRPr>
        </a:p>
      </dgm:t>
    </dgm:pt>
    <dgm:pt modelId="{FDABBE8A-DB83-4D7D-8A40-2B81ED79EEFA}" type="parTrans" cxnId="{DC9A9BDF-0F22-44C1-8385-4297EDD8BB57}">
      <dgm:prSet/>
      <dgm:spPr/>
      <dgm:t>
        <a:bodyPr/>
        <a:lstStyle/>
        <a:p>
          <a:endParaRPr lang="en-GB">
            <a:latin typeface="Arial" panose="020B0604020202020204" pitchFamily="34" charset="0"/>
            <a:cs typeface="Arial" panose="020B0604020202020204" pitchFamily="34" charset="0"/>
          </a:endParaRPr>
        </a:p>
      </dgm:t>
    </dgm:pt>
    <dgm:pt modelId="{2E46E8C2-889F-4B43-9974-53F0D62F5158}" type="sibTrans" cxnId="{DC9A9BDF-0F22-44C1-8385-4297EDD8BB57}">
      <dgm:prSet/>
      <dgm:spPr/>
      <dgm:t>
        <a:bodyPr/>
        <a:lstStyle/>
        <a:p>
          <a:endParaRPr lang="en-GB">
            <a:latin typeface="Arial" panose="020B0604020202020204" pitchFamily="34" charset="0"/>
            <a:cs typeface="Arial" panose="020B0604020202020204" pitchFamily="34" charset="0"/>
          </a:endParaRPr>
        </a:p>
      </dgm:t>
    </dgm:pt>
    <dgm:pt modelId="{B470CE56-E301-4DDB-BA2B-363D8FA423D4}" type="pres">
      <dgm:prSet presAssocID="{B6A7ACDA-1855-4651-8A1F-839610D830CD}" presName="Name0" presStyleCnt="0">
        <dgm:presLayoutVars>
          <dgm:dir/>
          <dgm:animLvl val="lvl"/>
          <dgm:resizeHandles val="exact"/>
        </dgm:presLayoutVars>
      </dgm:prSet>
      <dgm:spPr/>
      <dgm:t>
        <a:bodyPr/>
        <a:lstStyle/>
        <a:p>
          <a:endParaRPr lang="en-US"/>
        </a:p>
      </dgm:t>
    </dgm:pt>
    <dgm:pt modelId="{DBF28932-796E-4FBE-A260-090E39F201B7}" type="pres">
      <dgm:prSet presAssocID="{C83B704E-D464-4CC5-B8D4-4C448A41AA24}" presName="composite" presStyleCnt="0"/>
      <dgm:spPr/>
    </dgm:pt>
    <dgm:pt modelId="{D4845536-AA72-4C08-80ED-297F7C827BCE}" type="pres">
      <dgm:prSet presAssocID="{C83B704E-D464-4CC5-B8D4-4C448A41AA24}" presName="parTx" presStyleLbl="alignNode1" presStyleIdx="0" presStyleCnt="2">
        <dgm:presLayoutVars>
          <dgm:chMax val="0"/>
          <dgm:chPref val="0"/>
          <dgm:bulletEnabled val="1"/>
        </dgm:presLayoutVars>
      </dgm:prSet>
      <dgm:spPr/>
      <dgm:t>
        <a:bodyPr/>
        <a:lstStyle/>
        <a:p>
          <a:endParaRPr lang="en-GB"/>
        </a:p>
      </dgm:t>
    </dgm:pt>
    <dgm:pt modelId="{E378E45E-680B-4D8B-A739-6CB531B620A8}" type="pres">
      <dgm:prSet presAssocID="{C83B704E-D464-4CC5-B8D4-4C448A41AA24}" presName="desTx" presStyleLbl="alignAccFollowNode1" presStyleIdx="0" presStyleCnt="2">
        <dgm:presLayoutVars>
          <dgm:bulletEnabled val="1"/>
        </dgm:presLayoutVars>
      </dgm:prSet>
      <dgm:spPr/>
      <dgm:t>
        <a:bodyPr/>
        <a:lstStyle/>
        <a:p>
          <a:endParaRPr lang="en-GB"/>
        </a:p>
      </dgm:t>
    </dgm:pt>
    <dgm:pt modelId="{2BE94327-AAB6-4E90-9F62-8090BF8AFE4A}" type="pres">
      <dgm:prSet presAssocID="{8C921440-F5CE-459F-B10B-93BEF0F7109A}" presName="space" presStyleCnt="0"/>
      <dgm:spPr/>
    </dgm:pt>
    <dgm:pt modelId="{3A50E092-93EA-4CD9-B876-D230604BE6A5}" type="pres">
      <dgm:prSet presAssocID="{17DCCFC6-42E6-4C84-8069-3FD349D32B30}" presName="composite" presStyleCnt="0"/>
      <dgm:spPr/>
    </dgm:pt>
    <dgm:pt modelId="{DF0C2976-4D1A-4E18-8859-7B5DD48DD109}" type="pres">
      <dgm:prSet presAssocID="{17DCCFC6-42E6-4C84-8069-3FD349D32B30}" presName="parTx" presStyleLbl="alignNode1" presStyleIdx="1" presStyleCnt="2">
        <dgm:presLayoutVars>
          <dgm:chMax val="0"/>
          <dgm:chPref val="0"/>
          <dgm:bulletEnabled val="1"/>
        </dgm:presLayoutVars>
      </dgm:prSet>
      <dgm:spPr/>
      <dgm:t>
        <a:bodyPr/>
        <a:lstStyle/>
        <a:p>
          <a:endParaRPr lang="en-GB"/>
        </a:p>
      </dgm:t>
    </dgm:pt>
    <dgm:pt modelId="{08499B6E-395C-4D0C-A901-D2B776111BBB}" type="pres">
      <dgm:prSet presAssocID="{17DCCFC6-42E6-4C84-8069-3FD349D32B30}" presName="desTx" presStyleLbl="alignAccFollowNode1" presStyleIdx="1" presStyleCnt="2">
        <dgm:presLayoutVars>
          <dgm:bulletEnabled val="1"/>
        </dgm:presLayoutVars>
      </dgm:prSet>
      <dgm:spPr/>
      <dgm:t>
        <a:bodyPr/>
        <a:lstStyle/>
        <a:p>
          <a:endParaRPr lang="en-GB"/>
        </a:p>
      </dgm:t>
    </dgm:pt>
  </dgm:ptLst>
  <dgm:cxnLst>
    <dgm:cxn modelId="{DDD923C5-8998-46DA-A3EA-0107B8F16957}" srcId="{17DCCFC6-42E6-4C84-8069-3FD349D32B30}" destId="{C3404DC7-B3E8-4761-8731-E28178CFC976}" srcOrd="1" destOrd="0" parTransId="{DB0C232A-EACD-403A-8FDB-99FFFA1CB488}" sibTransId="{76C072D1-CC6D-4F54-8375-57C972EE1906}"/>
    <dgm:cxn modelId="{74A7CE74-B900-4726-8F25-4CAF12753F2E}" srcId="{B6A7ACDA-1855-4651-8A1F-839610D830CD}" destId="{17DCCFC6-42E6-4C84-8069-3FD349D32B30}" srcOrd="1" destOrd="0" parTransId="{8211E7D2-3967-464D-93BD-644046E428B9}" sibTransId="{9B9419F3-B41A-453C-86FC-6C5ADF5C8CCB}"/>
    <dgm:cxn modelId="{A4440340-2F0D-4236-BCE1-CECFCB061B20}" type="presOf" srcId="{32B3EAF9-CF40-4045-8252-F446BEBBFA72}" destId="{E378E45E-680B-4D8B-A739-6CB531B620A8}" srcOrd="0" destOrd="4" presId="urn:microsoft.com/office/officeart/2005/8/layout/hList1"/>
    <dgm:cxn modelId="{61A1C6C0-DA5A-4405-AF87-EB81EBC00C9F}" srcId="{C83B704E-D464-4CC5-B8D4-4C448A41AA24}" destId="{481C0B36-C96A-4252-8204-8C5B1D372872}" srcOrd="1" destOrd="0" parTransId="{2B6778B5-E5ED-4527-879E-C926B7E29533}" sibTransId="{B4A99B17-900E-4ADB-AE26-F0930429304B}"/>
    <dgm:cxn modelId="{FE952362-DABA-4BC8-9E46-5F92C64FCD82}" type="presOf" srcId="{481C0B36-C96A-4252-8204-8C5B1D372872}" destId="{E378E45E-680B-4D8B-A739-6CB531B620A8}" srcOrd="0" destOrd="1" presId="urn:microsoft.com/office/officeart/2005/8/layout/hList1"/>
    <dgm:cxn modelId="{1E3FDC61-878B-4228-A708-CBAB0F039768}" type="presOf" srcId="{B326E2A9-69FF-45EB-B756-CA03FDA6C0C6}" destId="{08499B6E-395C-4D0C-A901-D2B776111BBB}" srcOrd="0" destOrd="5" presId="urn:microsoft.com/office/officeart/2005/8/layout/hList1"/>
    <dgm:cxn modelId="{F58545A3-E42D-4DCA-9925-BEFDCECA6D19}" srcId="{17DCCFC6-42E6-4C84-8069-3FD349D32B30}" destId="{2BDA5097-D7F5-4211-9D4B-6C2AAA6E5C3A}" srcOrd="3" destOrd="0" parTransId="{7E76F3E5-A794-4559-A737-7E287F0FB68F}" sibTransId="{CB7830C6-E066-4337-81EB-D48D681E603E}"/>
    <dgm:cxn modelId="{3FABF8F6-7605-467E-8399-4240DAECD132}" srcId="{17DCCFC6-42E6-4C84-8069-3FD349D32B30}" destId="{B326E2A9-69FF-45EB-B756-CA03FDA6C0C6}" srcOrd="5" destOrd="0" parTransId="{8B357A9A-7C2A-4F9B-B16A-F8160391C626}" sibTransId="{5861BAB6-B31E-47D3-8870-9AFFD5944D46}"/>
    <dgm:cxn modelId="{DC9A9BDF-0F22-44C1-8385-4297EDD8BB57}" srcId="{17DCCFC6-42E6-4C84-8069-3FD349D32B30}" destId="{CA00FEAC-CC4F-45E9-84A7-69CA81BB22DA}" srcOrd="6" destOrd="0" parTransId="{FDABBE8A-DB83-4D7D-8A40-2B81ED79EEFA}" sibTransId="{2E46E8C2-889F-4B43-9974-53F0D62F5158}"/>
    <dgm:cxn modelId="{14912FA4-A382-47F4-AA68-6B9FD464A847}" type="presOf" srcId="{C83B704E-D464-4CC5-B8D4-4C448A41AA24}" destId="{D4845536-AA72-4C08-80ED-297F7C827BCE}" srcOrd="0" destOrd="0" presId="urn:microsoft.com/office/officeart/2005/8/layout/hList1"/>
    <dgm:cxn modelId="{EEBA655A-6D22-4AAF-853E-02252F242EAC}" srcId="{C83B704E-D464-4CC5-B8D4-4C448A41AA24}" destId="{AA69E53C-2028-4291-9855-510378C211FE}" srcOrd="0" destOrd="0" parTransId="{0F765B0E-2567-4DF7-83E6-06CB15540191}" sibTransId="{669A1C78-EF8E-49E1-A9D1-F54580CED16C}"/>
    <dgm:cxn modelId="{C848114A-B082-4A05-A9E5-4CCE5879DB03}" type="presOf" srcId="{2BDA5097-D7F5-4211-9D4B-6C2AAA6E5C3A}" destId="{08499B6E-395C-4D0C-A901-D2B776111BBB}" srcOrd="0" destOrd="3" presId="urn:microsoft.com/office/officeart/2005/8/layout/hList1"/>
    <dgm:cxn modelId="{E8FA60A3-2998-4BC1-BD22-EDEF0971ADEA}" type="presOf" srcId="{0573CB3A-5AAC-4598-82C7-7F02C2F4481F}" destId="{E378E45E-680B-4D8B-A739-6CB531B620A8}" srcOrd="0" destOrd="2" presId="urn:microsoft.com/office/officeart/2005/8/layout/hList1"/>
    <dgm:cxn modelId="{26D2F30F-5CBC-491E-99CD-9FB7C013A70C}" type="presOf" srcId="{C3404DC7-B3E8-4761-8731-E28178CFC976}" destId="{08499B6E-395C-4D0C-A901-D2B776111BBB}" srcOrd="0" destOrd="1" presId="urn:microsoft.com/office/officeart/2005/8/layout/hList1"/>
    <dgm:cxn modelId="{9F301011-71EC-4734-A1ED-EFCB076B31D1}" srcId="{B6A7ACDA-1855-4651-8A1F-839610D830CD}" destId="{C83B704E-D464-4CC5-B8D4-4C448A41AA24}" srcOrd="0" destOrd="0" parTransId="{84EEF55A-68B7-448D-B79B-51894A411286}" sibTransId="{8C921440-F5CE-459F-B10B-93BEF0F7109A}"/>
    <dgm:cxn modelId="{8FC88A2C-A7BE-4218-BC7B-2F8CFC59B42B}" type="presOf" srcId="{BB0602F2-48DB-48BD-B7C2-124D80B551A0}" destId="{08499B6E-395C-4D0C-A901-D2B776111BBB}" srcOrd="0" destOrd="0" presId="urn:microsoft.com/office/officeart/2005/8/layout/hList1"/>
    <dgm:cxn modelId="{BDC60193-42E5-41BB-9309-078D7733E5A3}" srcId="{C83B704E-D464-4CC5-B8D4-4C448A41AA24}" destId="{0573CB3A-5AAC-4598-82C7-7F02C2F4481F}" srcOrd="2" destOrd="0" parTransId="{5BC56D42-F6B9-4F5F-A233-EDCF63D5A6E1}" sibTransId="{A1F50A2A-D859-423A-934D-F931F59DF6F8}"/>
    <dgm:cxn modelId="{7007D850-137B-4117-B001-30562958E9DE}" type="presOf" srcId="{CA00FEAC-CC4F-45E9-84A7-69CA81BB22DA}" destId="{08499B6E-395C-4D0C-A901-D2B776111BBB}" srcOrd="0" destOrd="6" presId="urn:microsoft.com/office/officeart/2005/8/layout/hList1"/>
    <dgm:cxn modelId="{51B1306B-26A8-42C9-8B1C-84AF351A95EA}" srcId="{17DCCFC6-42E6-4C84-8069-3FD349D32B30}" destId="{BB0602F2-48DB-48BD-B7C2-124D80B551A0}" srcOrd="0" destOrd="0" parTransId="{1C3B4F27-CD1F-495A-BBD6-6EBD2E9C53A8}" sibTransId="{D07C7920-AC84-40A7-8AFE-BF86A36BBB5B}"/>
    <dgm:cxn modelId="{6D44DFAD-0B67-4A7A-9759-77FA6D8652E5}" type="presOf" srcId="{41C98E04-A9BC-4CC6-918C-43DAB0177D93}" destId="{E378E45E-680B-4D8B-A739-6CB531B620A8}" srcOrd="0" destOrd="3" presId="urn:microsoft.com/office/officeart/2005/8/layout/hList1"/>
    <dgm:cxn modelId="{935CF803-B20A-4F8B-951D-AE843053AE68}" srcId="{17DCCFC6-42E6-4C84-8069-3FD349D32B30}" destId="{ED329AE9-3D76-4BCD-B394-D67AC5C7915A}" srcOrd="4" destOrd="0" parTransId="{8D8B62FB-1218-4C39-AB91-BF5D40474D75}" sibTransId="{1ECA76D3-68EE-4D84-94D1-0969377AFA8B}"/>
    <dgm:cxn modelId="{A6FF69A5-7967-4760-9A3F-B0C19C741EE1}" type="presOf" srcId="{B6A7ACDA-1855-4651-8A1F-839610D830CD}" destId="{B470CE56-E301-4DDB-BA2B-363D8FA423D4}" srcOrd="0" destOrd="0" presId="urn:microsoft.com/office/officeart/2005/8/layout/hList1"/>
    <dgm:cxn modelId="{6AFF9C84-C5B9-4232-8982-6545B49F8E50}" type="presOf" srcId="{AA69E53C-2028-4291-9855-510378C211FE}" destId="{E378E45E-680B-4D8B-A739-6CB531B620A8}" srcOrd="0" destOrd="0" presId="urn:microsoft.com/office/officeart/2005/8/layout/hList1"/>
    <dgm:cxn modelId="{034D2DBA-1E23-47D7-AD47-3A76F7CDC594}" srcId="{17DCCFC6-42E6-4C84-8069-3FD349D32B30}" destId="{539A4669-EF0A-4F5F-9AB6-B33B300EB7F8}" srcOrd="2" destOrd="0" parTransId="{389AD706-937E-4059-BAB7-B6B7F7F3AAE2}" sibTransId="{4319B0C0-6378-4A4E-B8B1-58F8D68EF63A}"/>
    <dgm:cxn modelId="{94FB17DB-7BE9-487B-B25A-E8B2351B808F}" type="presOf" srcId="{ED329AE9-3D76-4BCD-B394-D67AC5C7915A}" destId="{08499B6E-395C-4D0C-A901-D2B776111BBB}" srcOrd="0" destOrd="4" presId="urn:microsoft.com/office/officeart/2005/8/layout/hList1"/>
    <dgm:cxn modelId="{2207704B-2DBD-44B3-9F7A-4738B8239798}" type="presOf" srcId="{539A4669-EF0A-4F5F-9AB6-B33B300EB7F8}" destId="{08499B6E-395C-4D0C-A901-D2B776111BBB}" srcOrd="0" destOrd="2" presId="urn:microsoft.com/office/officeart/2005/8/layout/hList1"/>
    <dgm:cxn modelId="{8E8ABB89-203D-4878-9B7C-34E1AA326EDF}" srcId="{C83B704E-D464-4CC5-B8D4-4C448A41AA24}" destId="{41C98E04-A9BC-4CC6-918C-43DAB0177D93}" srcOrd="3" destOrd="0" parTransId="{42A4CFF0-79F7-43A5-ADD6-C27545FF54AE}" sibTransId="{903B0626-DE69-45EB-B219-9EE6F4BE60A4}"/>
    <dgm:cxn modelId="{A30449E4-1D3C-4AD1-A58C-C8BA6678368D}" srcId="{C83B704E-D464-4CC5-B8D4-4C448A41AA24}" destId="{32B3EAF9-CF40-4045-8252-F446BEBBFA72}" srcOrd="4" destOrd="0" parTransId="{8A934C3C-FF99-4084-956F-B025C9BE866F}" sibTransId="{7C675AC9-A97F-49D7-9169-2A2D93360ACF}"/>
    <dgm:cxn modelId="{98DE4900-94F3-44FF-83DE-42607999E1D9}" type="presOf" srcId="{17DCCFC6-42E6-4C84-8069-3FD349D32B30}" destId="{DF0C2976-4D1A-4E18-8859-7B5DD48DD109}" srcOrd="0" destOrd="0" presId="urn:microsoft.com/office/officeart/2005/8/layout/hList1"/>
    <dgm:cxn modelId="{FFDAD625-4889-44EE-AFAE-445750BBCE7D}" type="presParOf" srcId="{B470CE56-E301-4DDB-BA2B-363D8FA423D4}" destId="{DBF28932-796E-4FBE-A260-090E39F201B7}" srcOrd="0" destOrd="0" presId="urn:microsoft.com/office/officeart/2005/8/layout/hList1"/>
    <dgm:cxn modelId="{EDEB2585-C521-4C27-83B1-88AE13F292EB}" type="presParOf" srcId="{DBF28932-796E-4FBE-A260-090E39F201B7}" destId="{D4845536-AA72-4C08-80ED-297F7C827BCE}" srcOrd="0" destOrd="0" presId="urn:microsoft.com/office/officeart/2005/8/layout/hList1"/>
    <dgm:cxn modelId="{7A0C8642-5C25-4465-A377-A845335D2CB4}" type="presParOf" srcId="{DBF28932-796E-4FBE-A260-090E39F201B7}" destId="{E378E45E-680B-4D8B-A739-6CB531B620A8}" srcOrd="1" destOrd="0" presId="urn:microsoft.com/office/officeart/2005/8/layout/hList1"/>
    <dgm:cxn modelId="{62DCE72D-932B-4C14-861B-4EF7F8FCFCEF}" type="presParOf" srcId="{B470CE56-E301-4DDB-BA2B-363D8FA423D4}" destId="{2BE94327-AAB6-4E90-9F62-8090BF8AFE4A}" srcOrd="1" destOrd="0" presId="urn:microsoft.com/office/officeart/2005/8/layout/hList1"/>
    <dgm:cxn modelId="{EDCC289C-4D82-4728-AAA4-09C1E836232E}" type="presParOf" srcId="{B470CE56-E301-4DDB-BA2B-363D8FA423D4}" destId="{3A50E092-93EA-4CD9-B876-D230604BE6A5}" srcOrd="2" destOrd="0" presId="urn:microsoft.com/office/officeart/2005/8/layout/hList1"/>
    <dgm:cxn modelId="{3EC52413-5D91-47D3-BF8D-8B1D78853152}" type="presParOf" srcId="{3A50E092-93EA-4CD9-B876-D230604BE6A5}" destId="{DF0C2976-4D1A-4E18-8859-7B5DD48DD109}" srcOrd="0" destOrd="0" presId="urn:microsoft.com/office/officeart/2005/8/layout/hList1"/>
    <dgm:cxn modelId="{2FCBBEF3-FE81-4646-A6DA-DB1A8724807E}" type="presParOf" srcId="{3A50E092-93EA-4CD9-B876-D230604BE6A5}" destId="{08499B6E-395C-4D0C-A901-D2B776111BBB}"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3D4EA0-DCC5-45FE-8CB5-4EE5DA8AC383}"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0DBB9A5A-42B7-45B7-90C3-84BECB691104}">
      <dgm:prSet phldrT="[Text]"/>
      <dgm:spPr/>
      <dgm:t>
        <a:bodyPr/>
        <a:lstStyle/>
        <a:p>
          <a:r>
            <a:rPr lang="en-US" dirty="0" smtClean="0"/>
            <a:t>Utility</a:t>
          </a:r>
          <a:endParaRPr lang="en-US" dirty="0"/>
        </a:p>
      </dgm:t>
    </dgm:pt>
    <dgm:pt modelId="{211B3ECF-DF00-4FEE-8E03-397416929BF3}" type="parTrans" cxnId="{42FAB860-E516-4E4E-9621-2CD7A2919B96}">
      <dgm:prSet/>
      <dgm:spPr/>
      <dgm:t>
        <a:bodyPr/>
        <a:lstStyle/>
        <a:p>
          <a:endParaRPr lang="en-US"/>
        </a:p>
      </dgm:t>
    </dgm:pt>
    <dgm:pt modelId="{1D2F7C70-C5E3-4F2B-9071-8115A59713EB}" type="sibTrans" cxnId="{42FAB860-E516-4E4E-9621-2CD7A2919B96}">
      <dgm:prSet/>
      <dgm:spPr/>
      <dgm:t>
        <a:bodyPr/>
        <a:lstStyle/>
        <a:p>
          <a:endParaRPr lang="en-US"/>
        </a:p>
      </dgm:t>
    </dgm:pt>
    <dgm:pt modelId="{9CEDB1E1-AFD9-460A-BCEB-3DBDA09F870B}">
      <dgm:prSet phldrT="[Text]"/>
      <dgm:spPr/>
      <dgm:t>
        <a:bodyPr/>
        <a:lstStyle/>
        <a:p>
          <a:r>
            <a:rPr lang="en-US" b="1" dirty="0" smtClean="0"/>
            <a:t>Complementarity with Other Assessment Tools</a:t>
          </a:r>
          <a:endParaRPr lang="en-US" b="1" dirty="0"/>
        </a:p>
      </dgm:t>
    </dgm:pt>
    <dgm:pt modelId="{01495BD8-FF5E-414A-B30A-946CBD4CA9FF}" type="parTrans" cxnId="{FA8FF9A7-2E03-4943-A8A9-DF3274F86FB1}">
      <dgm:prSet/>
      <dgm:spPr/>
      <dgm:t>
        <a:bodyPr/>
        <a:lstStyle/>
        <a:p>
          <a:endParaRPr lang="en-US"/>
        </a:p>
      </dgm:t>
    </dgm:pt>
    <dgm:pt modelId="{82209D6C-6415-44F3-A85D-0742DAFE7FAA}" type="sibTrans" cxnId="{FA8FF9A7-2E03-4943-A8A9-DF3274F86FB1}">
      <dgm:prSet/>
      <dgm:spPr/>
      <dgm:t>
        <a:bodyPr/>
        <a:lstStyle/>
        <a:p>
          <a:endParaRPr lang="en-US"/>
        </a:p>
      </dgm:t>
    </dgm:pt>
    <dgm:pt modelId="{F36E5208-8BAF-4F95-B902-72D697B37F61}">
      <dgm:prSet phldrT="[Text]" custT="1"/>
      <dgm:spPr/>
      <dgm:t>
        <a:bodyPr/>
        <a:lstStyle/>
        <a:p>
          <a:r>
            <a:rPr lang="en-US" sz="1800" dirty="0" smtClean="0"/>
            <a:t>Some overlap with existing audit tools useful for data verification/validation</a:t>
          </a:r>
          <a:endParaRPr lang="en-US" sz="1800" dirty="0"/>
        </a:p>
      </dgm:t>
    </dgm:pt>
    <dgm:pt modelId="{5CFB791D-E7C2-4DC3-ADCE-EC25086813D4}" type="parTrans" cxnId="{35F3B7DB-3B81-4269-AD4F-A54CA930CFBA}">
      <dgm:prSet/>
      <dgm:spPr/>
      <dgm:t>
        <a:bodyPr/>
        <a:lstStyle/>
        <a:p>
          <a:endParaRPr lang="en-US"/>
        </a:p>
      </dgm:t>
    </dgm:pt>
    <dgm:pt modelId="{C0EB7560-A6DB-473C-9900-0424269D77FA}" type="sibTrans" cxnId="{35F3B7DB-3B81-4269-AD4F-A54CA930CFBA}">
      <dgm:prSet/>
      <dgm:spPr/>
      <dgm:t>
        <a:bodyPr/>
        <a:lstStyle/>
        <a:p>
          <a:endParaRPr lang="en-US"/>
        </a:p>
      </dgm:t>
    </dgm:pt>
    <dgm:pt modelId="{5A714743-F751-4E93-86C1-C22405BEE332}">
      <dgm:prSet phldrT="[Text]"/>
      <dgm:spPr/>
      <dgm:t>
        <a:bodyPr/>
        <a:lstStyle/>
        <a:p>
          <a:r>
            <a:rPr lang="en-US" b="1" dirty="0" smtClean="0"/>
            <a:t>Relevance to Facility Operations</a:t>
          </a:r>
          <a:endParaRPr lang="en-US" b="1" dirty="0"/>
        </a:p>
      </dgm:t>
    </dgm:pt>
    <dgm:pt modelId="{9F2523C9-EABC-4D50-9BCB-5050B00CD4EA}" type="parTrans" cxnId="{E6FF7EDD-A4BE-480D-9A73-C11A3C8A78CA}">
      <dgm:prSet/>
      <dgm:spPr/>
      <dgm:t>
        <a:bodyPr/>
        <a:lstStyle/>
        <a:p>
          <a:endParaRPr lang="en-US"/>
        </a:p>
      </dgm:t>
    </dgm:pt>
    <dgm:pt modelId="{4F212E6B-7986-45FB-BA4E-8C4B154DBCF9}" type="sibTrans" cxnId="{E6FF7EDD-A4BE-480D-9A73-C11A3C8A78CA}">
      <dgm:prSet/>
      <dgm:spPr/>
      <dgm:t>
        <a:bodyPr/>
        <a:lstStyle/>
        <a:p>
          <a:endParaRPr lang="en-US"/>
        </a:p>
      </dgm:t>
    </dgm:pt>
    <dgm:pt modelId="{78B93FAC-0B73-44FF-A5F8-B73AB3EAC230}">
      <dgm:prSet phldrT="[Text]" custT="1"/>
      <dgm:spPr/>
      <dgm:t>
        <a:bodyPr/>
        <a:lstStyle/>
        <a:p>
          <a:r>
            <a:rPr lang="en-US" sz="1800" dirty="0" smtClean="0"/>
            <a:t>MC&amp;A topic needed rephrasing to meet different organizational structures/needs</a:t>
          </a:r>
          <a:endParaRPr lang="en-US" sz="1800" dirty="0"/>
        </a:p>
      </dgm:t>
    </dgm:pt>
    <dgm:pt modelId="{75E5F748-ECD2-46BE-B185-93FAA53DBE8A}" type="parTrans" cxnId="{DE566DE7-89B7-477D-BB48-8CF9435DD7D2}">
      <dgm:prSet/>
      <dgm:spPr/>
      <dgm:t>
        <a:bodyPr/>
        <a:lstStyle/>
        <a:p>
          <a:endParaRPr lang="en-US"/>
        </a:p>
      </dgm:t>
    </dgm:pt>
    <dgm:pt modelId="{B99CDF01-AC5D-483C-8257-EDAA80341FA9}" type="sibTrans" cxnId="{DE566DE7-89B7-477D-BB48-8CF9435DD7D2}">
      <dgm:prSet/>
      <dgm:spPr/>
      <dgm:t>
        <a:bodyPr/>
        <a:lstStyle/>
        <a:p>
          <a:endParaRPr lang="en-US"/>
        </a:p>
      </dgm:t>
    </dgm:pt>
    <dgm:pt modelId="{CA7EBE63-10EF-4F71-B5EE-A734EF5FB195}">
      <dgm:prSet phldrT="[Text]"/>
      <dgm:spPr/>
      <dgm:t>
        <a:bodyPr/>
        <a:lstStyle/>
        <a:p>
          <a:r>
            <a:rPr lang="en-US" dirty="0" smtClean="0"/>
            <a:t>Relevance</a:t>
          </a:r>
          <a:endParaRPr lang="en-US" dirty="0"/>
        </a:p>
      </dgm:t>
    </dgm:pt>
    <dgm:pt modelId="{502C7D49-42F7-4EA1-A10F-2AAF417797C1}" type="parTrans" cxnId="{77663448-5A3A-4D65-8150-6CB8DD8AEBDE}">
      <dgm:prSet/>
      <dgm:spPr/>
      <dgm:t>
        <a:bodyPr/>
        <a:lstStyle/>
        <a:p>
          <a:endParaRPr lang="en-US"/>
        </a:p>
      </dgm:t>
    </dgm:pt>
    <dgm:pt modelId="{83F491AD-2047-475E-80B3-9A12882A2046}" type="sibTrans" cxnId="{77663448-5A3A-4D65-8150-6CB8DD8AEBDE}">
      <dgm:prSet/>
      <dgm:spPr/>
      <dgm:t>
        <a:bodyPr/>
        <a:lstStyle/>
        <a:p>
          <a:endParaRPr lang="en-US"/>
        </a:p>
      </dgm:t>
    </dgm:pt>
    <dgm:pt modelId="{305FC1E6-7A92-40E3-AFDC-09DDA6D964B1}">
      <dgm:prSet phldrT="[Text]"/>
      <dgm:spPr/>
      <dgm:t>
        <a:bodyPr/>
        <a:lstStyle/>
        <a:p>
          <a:r>
            <a:rPr lang="en-US" b="1" dirty="0" smtClean="0"/>
            <a:t>Performance criteria and evidence points relevant to facility operations</a:t>
          </a:r>
          <a:endParaRPr lang="en-US" b="1" dirty="0"/>
        </a:p>
      </dgm:t>
    </dgm:pt>
    <dgm:pt modelId="{C3A0BCD2-348D-4B4C-961A-700188EE08E0}" type="parTrans" cxnId="{6094D2BE-EA4C-43EF-ADCE-17301349D39B}">
      <dgm:prSet/>
      <dgm:spPr/>
      <dgm:t>
        <a:bodyPr/>
        <a:lstStyle/>
        <a:p>
          <a:endParaRPr lang="en-US"/>
        </a:p>
      </dgm:t>
    </dgm:pt>
    <dgm:pt modelId="{CA01CCDF-EFAC-4395-A0F7-601A1316DD05}" type="sibTrans" cxnId="{6094D2BE-EA4C-43EF-ADCE-17301349D39B}">
      <dgm:prSet/>
      <dgm:spPr/>
      <dgm:t>
        <a:bodyPr/>
        <a:lstStyle/>
        <a:p>
          <a:endParaRPr lang="en-US"/>
        </a:p>
      </dgm:t>
    </dgm:pt>
    <dgm:pt modelId="{32B67D58-7602-4BA0-9660-37BB21B8EAB4}">
      <dgm:prSet phldrT="[Text]" custT="1"/>
      <dgm:spPr/>
      <dgm:t>
        <a:bodyPr/>
        <a:lstStyle/>
        <a:p>
          <a:r>
            <a:rPr lang="en-US" sz="1800" dirty="0" smtClean="0"/>
            <a:t>Address balance of Satisfactory and Unsatisfactory evidence points</a:t>
          </a:r>
          <a:endParaRPr lang="en-US" sz="1800" dirty="0"/>
        </a:p>
      </dgm:t>
    </dgm:pt>
    <dgm:pt modelId="{76F0F6DA-E1B8-4CD3-A09C-38715FC781CC}" type="parTrans" cxnId="{86074421-6AAE-4D5A-98EC-FA44AAEA634A}">
      <dgm:prSet/>
      <dgm:spPr/>
      <dgm:t>
        <a:bodyPr/>
        <a:lstStyle/>
        <a:p>
          <a:endParaRPr lang="en-US"/>
        </a:p>
      </dgm:t>
    </dgm:pt>
    <dgm:pt modelId="{C237B972-6976-44B9-A346-3AF68AD2B36D}" type="sibTrans" cxnId="{86074421-6AAE-4D5A-98EC-FA44AAEA634A}">
      <dgm:prSet/>
      <dgm:spPr/>
      <dgm:t>
        <a:bodyPr/>
        <a:lstStyle/>
        <a:p>
          <a:endParaRPr lang="en-US"/>
        </a:p>
      </dgm:t>
    </dgm:pt>
    <dgm:pt modelId="{1DE84F92-E280-4D84-ADD8-A5F5267C0324}">
      <dgm:prSet phldrT="[Text]"/>
      <dgm:spPr/>
      <dgm:t>
        <a:bodyPr/>
        <a:lstStyle/>
        <a:p>
          <a:r>
            <a:rPr lang="en-US" dirty="0" smtClean="0"/>
            <a:t>Flexibility</a:t>
          </a:r>
          <a:endParaRPr lang="en-US" dirty="0"/>
        </a:p>
      </dgm:t>
    </dgm:pt>
    <dgm:pt modelId="{D490BD06-ECC1-4186-9ABE-140DB577B16A}" type="parTrans" cxnId="{106FEFC7-3E22-4CBB-9EFA-24A232F571AB}">
      <dgm:prSet/>
      <dgm:spPr/>
      <dgm:t>
        <a:bodyPr/>
        <a:lstStyle/>
        <a:p>
          <a:endParaRPr lang="en-US"/>
        </a:p>
      </dgm:t>
    </dgm:pt>
    <dgm:pt modelId="{0073F6CB-141F-4D58-816D-C01B45FA4014}" type="sibTrans" cxnId="{106FEFC7-3E22-4CBB-9EFA-24A232F571AB}">
      <dgm:prSet/>
      <dgm:spPr/>
      <dgm:t>
        <a:bodyPr/>
        <a:lstStyle/>
        <a:p>
          <a:endParaRPr lang="en-US"/>
        </a:p>
      </dgm:t>
    </dgm:pt>
    <dgm:pt modelId="{553FF504-00F3-484F-8DD3-60A6DE659A5B}">
      <dgm:prSet phldrT="[Text]"/>
      <dgm:spPr/>
      <dgm:t>
        <a:bodyPr/>
        <a:lstStyle/>
        <a:p>
          <a:r>
            <a:rPr lang="en-US" dirty="0" smtClean="0"/>
            <a:t>Reliability</a:t>
          </a:r>
          <a:endParaRPr lang="en-US" dirty="0"/>
        </a:p>
      </dgm:t>
    </dgm:pt>
    <dgm:pt modelId="{F40766C9-9083-4CBC-960E-2D5159ED5030}" type="parTrans" cxnId="{883FCFD5-7DE5-4B9B-AA8D-5F13092C42EB}">
      <dgm:prSet/>
      <dgm:spPr/>
      <dgm:t>
        <a:bodyPr/>
        <a:lstStyle/>
        <a:p>
          <a:endParaRPr lang="en-US"/>
        </a:p>
      </dgm:t>
    </dgm:pt>
    <dgm:pt modelId="{7F2F3752-D15D-451E-81E8-506757A73235}" type="sibTrans" cxnId="{883FCFD5-7DE5-4B9B-AA8D-5F13092C42EB}">
      <dgm:prSet/>
      <dgm:spPr/>
      <dgm:t>
        <a:bodyPr/>
        <a:lstStyle/>
        <a:p>
          <a:endParaRPr lang="en-US"/>
        </a:p>
      </dgm:t>
    </dgm:pt>
    <dgm:pt modelId="{34B857C3-1043-43B8-9EC4-B9A0D7C11F84}">
      <dgm:prSet phldrT="[Text]" custT="1"/>
      <dgm:spPr/>
      <dgm:t>
        <a:bodyPr/>
        <a:lstStyle/>
        <a:p>
          <a:r>
            <a:rPr lang="en-US" sz="1800" dirty="0" smtClean="0"/>
            <a:t>Tool could accommodate different assessor styles</a:t>
          </a:r>
          <a:endParaRPr lang="en-US" sz="1800" dirty="0"/>
        </a:p>
      </dgm:t>
    </dgm:pt>
    <dgm:pt modelId="{6467F114-049F-414A-B68A-8E0CD7169D15}" type="parTrans" cxnId="{61282162-2F93-4520-9F2B-234C6E891754}">
      <dgm:prSet/>
      <dgm:spPr/>
      <dgm:t>
        <a:bodyPr/>
        <a:lstStyle/>
        <a:p>
          <a:endParaRPr lang="en-US"/>
        </a:p>
      </dgm:t>
    </dgm:pt>
    <dgm:pt modelId="{13EED26E-19E9-4226-B66B-E7A9C41175C5}" type="sibTrans" cxnId="{61282162-2F93-4520-9F2B-234C6E891754}">
      <dgm:prSet/>
      <dgm:spPr/>
      <dgm:t>
        <a:bodyPr/>
        <a:lstStyle/>
        <a:p>
          <a:endParaRPr lang="en-US"/>
        </a:p>
      </dgm:t>
    </dgm:pt>
    <dgm:pt modelId="{02B33F80-A3ED-4811-A0E1-D2B5B46F9F40}">
      <dgm:prSet phldrT="[Text]"/>
      <dgm:spPr/>
      <dgm:t>
        <a:bodyPr/>
        <a:lstStyle/>
        <a:p>
          <a:endParaRPr lang="en-US" dirty="0"/>
        </a:p>
      </dgm:t>
    </dgm:pt>
    <dgm:pt modelId="{711B2851-7809-431F-B90A-104B7E8C71AD}" type="parTrans" cxnId="{408AB926-CCD1-46AA-876F-D538031BE08F}">
      <dgm:prSet/>
      <dgm:spPr/>
      <dgm:t>
        <a:bodyPr/>
        <a:lstStyle/>
        <a:p>
          <a:endParaRPr lang="en-US"/>
        </a:p>
      </dgm:t>
    </dgm:pt>
    <dgm:pt modelId="{DD8857F5-9D65-42B6-9346-9559C8A7FCD8}" type="sibTrans" cxnId="{408AB926-CCD1-46AA-876F-D538031BE08F}">
      <dgm:prSet/>
      <dgm:spPr/>
      <dgm:t>
        <a:bodyPr/>
        <a:lstStyle/>
        <a:p>
          <a:endParaRPr lang="en-US"/>
        </a:p>
      </dgm:t>
    </dgm:pt>
    <dgm:pt modelId="{BA110D06-2DC8-4020-AE2A-4CC3CB59EDE3}">
      <dgm:prSet phldrT="[Text]"/>
      <dgm:spPr/>
      <dgm:t>
        <a:bodyPr/>
        <a:lstStyle/>
        <a:p>
          <a:r>
            <a:rPr lang="en-US" dirty="0" smtClean="0"/>
            <a:t>Practical Application</a:t>
          </a:r>
          <a:endParaRPr lang="en-US" dirty="0"/>
        </a:p>
      </dgm:t>
    </dgm:pt>
    <dgm:pt modelId="{6B67D800-F749-4DF7-9A60-7DC08F4179A7}" type="parTrans" cxnId="{1D8FDD79-7E99-4881-BBBA-26D7043BCF8C}">
      <dgm:prSet/>
      <dgm:spPr/>
      <dgm:t>
        <a:bodyPr/>
        <a:lstStyle/>
        <a:p>
          <a:endParaRPr lang="en-US"/>
        </a:p>
      </dgm:t>
    </dgm:pt>
    <dgm:pt modelId="{2503630E-E1AF-4CD7-B663-1F4265A8D4C8}" type="sibTrans" cxnId="{1D8FDD79-7E99-4881-BBBA-26D7043BCF8C}">
      <dgm:prSet/>
      <dgm:spPr/>
      <dgm:t>
        <a:bodyPr/>
        <a:lstStyle/>
        <a:p>
          <a:endParaRPr lang="en-US"/>
        </a:p>
      </dgm:t>
    </dgm:pt>
    <dgm:pt modelId="{817647D1-AF6A-4C2E-988E-3752DC71FD72}">
      <dgm:prSet phldrT="[Text]"/>
      <dgm:spPr/>
      <dgm:t>
        <a:bodyPr/>
        <a:lstStyle/>
        <a:p>
          <a:endParaRPr lang="en-US" dirty="0"/>
        </a:p>
      </dgm:t>
    </dgm:pt>
    <dgm:pt modelId="{318519E2-A5F3-480C-8219-9BC0703CCE5A}" type="parTrans" cxnId="{CCBB7EB4-6737-4792-ABA1-27F3BA308643}">
      <dgm:prSet/>
      <dgm:spPr/>
      <dgm:t>
        <a:bodyPr/>
        <a:lstStyle/>
        <a:p>
          <a:endParaRPr lang="en-US"/>
        </a:p>
      </dgm:t>
    </dgm:pt>
    <dgm:pt modelId="{5F39B5C6-1508-4E7F-A6B9-E0D34497DC24}" type="sibTrans" cxnId="{CCBB7EB4-6737-4792-ABA1-27F3BA308643}">
      <dgm:prSet/>
      <dgm:spPr/>
      <dgm:t>
        <a:bodyPr/>
        <a:lstStyle/>
        <a:p>
          <a:endParaRPr lang="en-US"/>
        </a:p>
      </dgm:t>
    </dgm:pt>
    <dgm:pt modelId="{9BA183C0-4AA5-4EFF-9587-845648BF063B}">
      <dgm:prSet phldrT="[Text]" custT="1"/>
      <dgm:spPr/>
      <dgm:t>
        <a:bodyPr/>
        <a:lstStyle/>
        <a:p>
          <a:r>
            <a:rPr lang="en-US" sz="1800" dirty="0" smtClean="0"/>
            <a:t>Guidance materials and analysis process enabled objective assessment</a:t>
          </a:r>
          <a:endParaRPr lang="en-US" sz="1800" dirty="0"/>
        </a:p>
      </dgm:t>
    </dgm:pt>
    <dgm:pt modelId="{0EA78FF4-32C9-4E5F-B947-F7652A6ED77C}" type="parTrans" cxnId="{BADD7018-EB65-474C-9E65-A99AC295C4D2}">
      <dgm:prSet/>
      <dgm:spPr/>
      <dgm:t>
        <a:bodyPr/>
        <a:lstStyle/>
        <a:p>
          <a:endParaRPr lang="en-US"/>
        </a:p>
      </dgm:t>
    </dgm:pt>
    <dgm:pt modelId="{4AA06298-5814-4148-A8A3-04CC006DF1AA}" type="sibTrans" cxnId="{BADD7018-EB65-474C-9E65-A99AC295C4D2}">
      <dgm:prSet/>
      <dgm:spPr/>
      <dgm:t>
        <a:bodyPr/>
        <a:lstStyle/>
        <a:p>
          <a:endParaRPr lang="en-US"/>
        </a:p>
      </dgm:t>
    </dgm:pt>
    <dgm:pt modelId="{B9303C36-5F10-4187-BAA2-BC2982A428BA}">
      <dgm:prSet phldrT="[Text]"/>
      <dgm:spPr/>
      <dgm:t>
        <a:bodyPr/>
        <a:lstStyle/>
        <a:p>
          <a:r>
            <a:rPr lang="en-US" dirty="0" smtClean="0"/>
            <a:t>Applicability</a:t>
          </a:r>
          <a:endParaRPr lang="en-US" dirty="0"/>
        </a:p>
      </dgm:t>
    </dgm:pt>
    <dgm:pt modelId="{E4E1848A-1741-4D4C-BAEE-D061E3DE09DF}" type="sibTrans" cxnId="{B2155B9B-A7E2-49CB-AABA-685A2C914621}">
      <dgm:prSet/>
      <dgm:spPr/>
      <dgm:t>
        <a:bodyPr/>
        <a:lstStyle/>
        <a:p>
          <a:endParaRPr lang="en-US"/>
        </a:p>
      </dgm:t>
    </dgm:pt>
    <dgm:pt modelId="{7244CD44-4039-4D15-8D0C-E4878506801A}" type="parTrans" cxnId="{B2155B9B-A7E2-49CB-AABA-685A2C914621}">
      <dgm:prSet/>
      <dgm:spPr/>
      <dgm:t>
        <a:bodyPr/>
        <a:lstStyle/>
        <a:p>
          <a:endParaRPr lang="en-US"/>
        </a:p>
      </dgm:t>
    </dgm:pt>
    <dgm:pt modelId="{B855CCF8-E339-4960-AE5E-CE12DCEF2A65}">
      <dgm:prSet phldrT="[Text]" custT="1"/>
      <dgm:spPr/>
      <dgm:t>
        <a:bodyPr/>
        <a:lstStyle/>
        <a:p>
          <a:r>
            <a:rPr lang="en-US" sz="1800" dirty="0" smtClean="0"/>
            <a:t>Implementation guidance sufficient for independent implementation; recommend quality assurance staff conduct internal assessments.</a:t>
          </a:r>
          <a:endParaRPr lang="en-US" sz="1800" dirty="0"/>
        </a:p>
      </dgm:t>
    </dgm:pt>
    <dgm:pt modelId="{476C83BC-338B-491B-BB9E-E0E32E838E35}" type="parTrans" cxnId="{960D2A78-3E26-4DD9-B7C5-DDBCFBC7962B}">
      <dgm:prSet/>
      <dgm:spPr/>
      <dgm:t>
        <a:bodyPr/>
        <a:lstStyle/>
        <a:p>
          <a:endParaRPr lang="en-US"/>
        </a:p>
      </dgm:t>
    </dgm:pt>
    <dgm:pt modelId="{5124FA31-9184-4F65-B658-482E9499BB4E}" type="sibTrans" cxnId="{960D2A78-3E26-4DD9-B7C5-DDBCFBC7962B}">
      <dgm:prSet/>
      <dgm:spPr/>
      <dgm:t>
        <a:bodyPr/>
        <a:lstStyle/>
        <a:p>
          <a:endParaRPr lang="en-US"/>
        </a:p>
      </dgm:t>
    </dgm:pt>
    <dgm:pt modelId="{20ABABF5-8BAB-4796-ADD2-BEBD0FD7AB6F}">
      <dgm:prSet phldrT="[Text]"/>
      <dgm:spPr/>
      <dgm:t>
        <a:bodyPr/>
        <a:lstStyle/>
        <a:p>
          <a:endParaRPr lang="en-US" dirty="0"/>
        </a:p>
      </dgm:t>
    </dgm:pt>
    <dgm:pt modelId="{777CA6C8-F477-4802-8F7D-211D9DE7F386}" type="parTrans" cxnId="{2F5161C5-4F86-439B-AAD1-C580A5A3B68E}">
      <dgm:prSet/>
      <dgm:spPr/>
      <dgm:t>
        <a:bodyPr/>
        <a:lstStyle/>
        <a:p>
          <a:endParaRPr lang="en-US"/>
        </a:p>
      </dgm:t>
    </dgm:pt>
    <dgm:pt modelId="{D841D6F6-9038-4DCD-AF0A-93E065B4FE11}" type="sibTrans" cxnId="{2F5161C5-4F86-439B-AAD1-C580A5A3B68E}">
      <dgm:prSet/>
      <dgm:spPr/>
      <dgm:t>
        <a:bodyPr/>
        <a:lstStyle/>
        <a:p>
          <a:endParaRPr lang="en-US"/>
        </a:p>
      </dgm:t>
    </dgm:pt>
    <dgm:pt modelId="{B23FC42C-6402-435E-856E-55620617E803}" type="pres">
      <dgm:prSet presAssocID="{253D4EA0-DCC5-45FE-8CB5-4EE5DA8AC383}" presName="Name0" presStyleCnt="0">
        <dgm:presLayoutVars>
          <dgm:chMax/>
          <dgm:chPref val="3"/>
          <dgm:dir/>
          <dgm:animOne val="branch"/>
          <dgm:animLvl val="lvl"/>
        </dgm:presLayoutVars>
      </dgm:prSet>
      <dgm:spPr/>
      <dgm:t>
        <a:bodyPr/>
        <a:lstStyle/>
        <a:p>
          <a:endParaRPr lang="en-US"/>
        </a:p>
      </dgm:t>
    </dgm:pt>
    <dgm:pt modelId="{54746198-8B91-4DAB-9653-925ED0656F1F}" type="pres">
      <dgm:prSet presAssocID="{0DBB9A5A-42B7-45B7-90C3-84BECB691104}" presName="composite" presStyleCnt="0"/>
      <dgm:spPr/>
    </dgm:pt>
    <dgm:pt modelId="{DC2BB913-4F76-43ED-AAC2-37FA193F1AD8}" type="pres">
      <dgm:prSet presAssocID="{0DBB9A5A-42B7-45B7-90C3-84BECB691104}" presName="FirstChild" presStyleLbl="revTx" presStyleIdx="0" presStyleCnt="12">
        <dgm:presLayoutVars>
          <dgm:chMax val="0"/>
          <dgm:chPref val="0"/>
          <dgm:bulletEnabled val="1"/>
        </dgm:presLayoutVars>
      </dgm:prSet>
      <dgm:spPr/>
      <dgm:t>
        <a:bodyPr/>
        <a:lstStyle/>
        <a:p>
          <a:endParaRPr lang="en-US"/>
        </a:p>
      </dgm:t>
    </dgm:pt>
    <dgm:pt modelId="{5FF7BF6F-27C1-401D-8E4C-E5DD10C41805}" type="pres">
      <dgm:prSet presAssocID="{0DBB9A5A-42B7-45B7-90C3-84BECB691104}" presName="Parent" presStyleLbl="alignNode1" presStyleIdx="0" presStyleCnt="6">
        <dgm:presLayoutVars>
          <dgm:chMax val="3"/>
          <dgm:chPref val="3"/>
          <dgm:bulletEnabled val="1"/>
        </dgm:presLayoutVars>
      </dgm:prSet>
      <dgm:spPr/>
      <dgm:t>
        <a:bodyPr/>
        <a:lstStyle/>
        <a:p>
          <a:endParaRPr lang="en-US"/>
        </a:p>
      </dgm:t>
    </dgm:pt>
    <dgm:pt modelId="{FE8D2F71-BDF1-4DA7-B954-C697AFEE468C}" type="pres">
      <dgm:prSet presAssocID="{0DBB9A5A-42B7-45B7-90C3-84BECB691104}" presName="Accent" presStyleLbl="parChTrans1D1" presStyleIdx="0" presStyleCnt="6"/>
      <dgm:spPr/>
    </dgm:pt>
    <dgm:pt modelId="{D74BB8AD-1264-4EEC-A90C-3F4B627DE3F5}" type="pres">
      <dgm:prSet presAssocID="{0DBB9A5A-42B7-45B7-90C3-84BECB691104}" presName="Child" presStyleLbl="revTx" presStyleIdx="1" presStyleCnt="12" custScaleY="58080">
        <dgm:presLayoutVars>
          <dgm:chMax val="0"/>
          <dgm:chPref val="0"/>
          <dgm:bulletEnabled val="1"/>
        </dgm:presLayoutVars>
      </dgm:prSet>
      <dgm:spPr/>
      <dgm:t>
        <a:bodyPr/>
        <a:lstStyle/>
        <a:p>
          <a:endParaRPr lang="en-US"/>
        </a:p>
      </dgm:t>
    </dgm:pt>
    <dgm:pt modelId="{A7B89D3E-E9BE-45D4-85F4-6AA0C5027EC3}" type="pres">
      <dgm:prSet presAssocID="{1D2F7C70-C5E3-4F2B-9071-8115A59713EB}" presName="sibTrans" presStyleCnt="0"/>
      <dgm:spPr/>
    </dgm:pt>
    <dgm:pt modelId="{DD8BD546-134D-468C-8DBC-6178E918B65D}" type="pres">
      <dgm:prSet presAssocID="{B9303C36-5F10-4187-BAA2-BC2982A428BA}" presName="composite" presStyleCnt="0"/>
      <dgm:spPr/>
    </dgm:pt>
    <dgm:pt modelId="{D83129E1-67F7-4FE5-AFAA-5FEA7089D228}" type="pres">
      <dgm:prSet presAssocID="{B9303C36-5F10-4187-BAA2-BC2982A428BA}" presName="FirstChild" presStyleLbl="revTx" presStyleIdx="2" presStyleCnt="12">
        <dgm:presLayoutVars>
          <dgm:chMax val="0"/>
          <dgm:chPref val="0"/>
          <dgm:bulletEnabled val="1"/>
        </dgm:presLayoutVars>
      </dgm:prSet>
      <dgm:spPr/>
      <dgm:t>
        <a:bodyPr/>
        <a:lstStyle/>
        <a:p>
          <a:endParaRPr lang="en-US"/>
        </a:p>
      </dgm:t>
    </dgm:pt>
    <dgm:pt modelId="{106E21C4-C349-42AD-AA6D-0BFCB7B5FD39}" type="pres">
      <dgm:prSet presAssocID="{B9303C36-5F10-4187-BAA2-BC2982A428BA}" presName="Parent" presStyleLbl="alignNode1" presStyleIdx="1" presStyleCnt="6">
        <dgm:presLayoutVars>
          <dgm:chMax val="3"/>
          <dgm:chPref val="3"/>
          <dgm:bulletEnabled val="1"/>
        </dgm:presLayoutVars>
      </dgm:prSet>
      <dgm:spPr/>
      <dgm:t>
        <a:bodyPr/>
        <a:lstStyle/>
        <a:p>
          <a:endParaRPr lang="en-US"/>
        </a:p>
      </dgm:t>
    </dgm:pt>
    <dgm:pt modelId="{F358DF5A-6920-49AA-BE8E-B15CB28B46D7}" type="pres">
      <dgm:prSet presAssocID="{B9303C36-5F10-4187-BAA2-BC2982A428BA}" presName="Accent" presStyleLbl="parChTrans1D1" presStyleIdx="1" presStyleCnt="6"/>
      <dgm:spPr/>
    </dgm:pt>
    <dgm:pt modelId="{DCCFD382-E189-483D-8E6C-F8C4C73D000A}" type="pres">
      <dgm:prSet presAssocID="{B9303C36-5F10-4187-BAA2-BC2982A428BA}" presName="Child" presStyleLbl="revTx" presStyleIdx="3" presStyleCnt="12" custScaleY="57163">
        <dgm:presLayoutVars>
          <dgm:chMax val="0"/>
          <dgm:chPref val="0"/>
          <dgm:bulletEnabled val="1"/>
        </dgm:presLayoutVars>
      </dgm:prSet>
      <dgm:spPr/>
      <dgm:t>
        <a:bodyPr/>
        <a:lstStyle/>
        <a:p>
          <a:endParaRPr lang="en-US"/>
        </a:p>
      </dgm:t>
    </dgm:pt>
    <dgm:pt modelId="{33C056E0-2687-4392-8EC4-5627DE1D7C6E}" type="pres">
      <dgm:prSet presAssocID="{E4E1848A-1741-4D4C-BAEE-D061E3DE09DF}" presName="sibTrans" presStyleCnt="0"/>
      <dgm:spPr/>
    </dgm:pt>
    <dgm:pt modelId="{A569E421-946C-4979-9CDA-AFFA6B2CED61}" type="pres">
      <dgm:prSet presAssocID="{CA7EBE63-10EF-4F71-B5EE-A734EF5FB195}" presName="composite" presStyleCnt="0"/>
      <dgm:spPr/>
    </dgm:pt>
    <dgm:pt modelId="{C743D876-0ED3-4CD6-869E-BACD692CDD84}" type="pres">
      <dgm:prSet presAssocID="{CA7EBE63-10EF-4F71-B5EE-A734EF5FB195}" presName="FirstChild" presStyleLbl="revTx" presStyleIdx="4" presStyleCnt="12">
        <dgm:presLayoutVars>
          <dgm:chMax val="0"/>
          <dgm:chPref val="0"/>
          <dgm:bulletEnabled val="1"/>
        </dgm:presLayoutVars>
      </dgm:prSet>
      <dgm:spPr/>
      <dgm:t>
        <a:bodyPr/>
        <a:lstStyle/>
        <a:p>
          <a:endParaRPr lang="en-US"/>
        </a:p>
      </dgm:t>
    </dgm:pt>
    <dgm:pt modelId="{5F922562-D671-479B-8013-ABF6AC0F81F0}" type="pres">
      <dgm:prSet presAssocID="{CA7EBE63-10EF-4F71-B5EE-A734EF5FB195}" presName="Parent" presStyleLbl="alignNode1" presStyleIdx="2" presStyleCnt="6">
        <dgm:presLayoutVars>
          <dgm:chMax val="3"/>
          <dgm:chPref val="3"/>
          <dgm:bulletEnabled val="1"/>
        </dgm:presLayoutVars>
      </dgm:prSet>
      <dgm:spPr/>
      <dgm:t>
        <a:bodyPr/>
        <a:lstStyle/>
        <a:p>
          <a:endParaRPr lang="en-US"/>
        </a:p>
      </dgm:t>
    </dgm:pt>
    <dgm:pt modelId="{B285DE08-0E15-4170-88A2-53557F4B148D}" type="pres">
      <dgm:prSet presAssocID="{CA7EBE63-10EF-4F71-B5EE-A734EF5FB195}" presName="Accent" presStyleLbl="parChTrans1D1" presStyleIdx="2" presStyleCnt="6"/>
      <dgm:spPr/>
    </dgm:pt>
    <dgm:pt modelId="{1B37A9FC-DCFB-4BB9-A9CF-B58E64F18166}" type="pres">
      <dgm:prSet presAssocID="{CA7EBE63-10EF-4F71-B5EE-A734EF5FB195}" presName="Child" presStyleLbl="revTx" presStyleIdx="5" presStyleCnt="12" custScaleY="57093">
        <dgm:presLayoutVars>
          <dgm:chMax val="0"/>
          <dgm:chPref val="0"/>
          <dgm:bulletEnabled val="1"/>
        </dgm:presLayoutVars>
      </dgm:prSet>
      <dgm:spPr/>
      <dgm:t>
        <a:bodyPr/>
        <a:lstStyle/>
        <a:p>
          <a:endParaRPr lang="en-US"/>
        </a:p>
      </dgm:t>
    </dgm:pt>
    <dgm:pt modelId="{78D21365-0521-4E60-962F-6A64DD2662BB}" type="pres">
      <dgm:prSet presAssocID="{83F491AD-2047-475E-80B3-9A12882A2046}" presName="sibTrans" presStyleCnt="0"/>
      <dgm:spPr/>
    </dgm:pt>
    <dgm:pt modelId="{A5AEC495-AD46-4DA3-A4EF-C5694B2815E6}" type="pres">
      <dgm:prSet presAssocID="{1DE84F92-E280-4D84-ADD8-A5F5267C0324}" presName="composite" presStyleCnt="0"/>
      <dgm:spPr/>
    </dgm:pt>
    <dgm:pt modelId="{B79F7F37-847D-488F-B2BB-986F4BCD25FB}" type="pres">
      <dgm:prSet presAssocID="{1DE84F92-E280-4D84-ADD8-A5F5267C0324}" presName="FirstChild" presStyleLbl="revTx" presStyleIdx="6" presStyleCnt="12">
        <dgm:presLayoutVars>
          <dgm:chMax val="0"/>
          <dgm:chPref val="0"/>
          <dgm:bulletEnabled val="1"/>
        </dgm:presLayoutVars>
      </dgm:prSet>
      <dgm:spPr/>
      <dgm:t>
        <a:bodyPr/>
        <a:lstStyle/>
        <a:p>
          <a:endParaRPr lang="en-US"/>
        </a:p>
      </dgm:t>
    </dgm:pt>
    <dgm:pt modelId="{D9B321E9-2BD6-4DBF-ABFE-8D4B30F3BD53}" type="pres">
      <dgm:prSet presAssocID="{1DE84F92-E280-4D84-ADD8-A5F5267C0324}" presName="Parent" presStyleLbl="alignNode1" presStyleIdx="3" presStyleCnt="6">
        <dgm:presLayoutVars>
          <dgm:chMax val="3"/>
          <dgm:chPref val="3"/>
          <dgm:bulletEnabled val="1"/>
        </dgm:presLayoutVars>
      </dgm:prSet>
      <dgm:spPr/>
      <dgm:t>
        <a:bodyPr/>
        <a:lstStyle/>
        <a:p>
          <a:endParaRPr lang="en-US"/>
        </a:p>
      </dgm:t>
    </dgm:pt>
    <dgm:pt modelId="{6C6BB8EA-762C-4D53-9967-454007EFFB5C}" type="pres">
      <dgm:prSet presAssocID="{1DE84F92-E280-4D84-ADD8-A5F5267C0324}" presName="Accent" presStyleLbl="parChTrans1D1" presStyleIdx="3" presStyleCnt="6"/>
      <dgm:spPr/>
    </dgm:pt>
    <dgm:pt modelId="{CE47592F-5D45-4E83-8CB7-35CD8B1816E8}" type="pres">
      <dgm:prSet presAssocID="{1DE84F92-E280-4D84-ADD8-A5F5267C0324}" presName="Child" presStyleLbl="revTx" presStyleIdx="7" presStyleCnt="12" custScaleY="58107">
        <dgm:presLayoutVars>
          <dgm:chMax val="0"/>
          <dgm:chPref val="0"/>
          <dgm:bulletEnabled val="1"/>
        </dgm:presLayoutVars>
      </dgm:prSet>
      <dgm:spPr/>
      <dgm:t>
        <a:bodyPr/>
        <a:lstStyle/>
        <a:p>
          <a:endParaRPr lang="en-US"/>
        </a:p>
      </dgm:t>
    </dgm:pt>
    <dgm:pt modelId="{998279CB-C538-40EC-985E-93B197DC6A69}" type="pres">
      <dgm:prSet presAssocID="{0073F6CB-141F-4D58-816D-C01B45FA4014}" presName="sibTrans" presStyleCnt="0"/>
      <dgm:spPr/>
    </dgm:pt>
    <dgm:pt modelId="{1F48BA82-7F13-4DCE-A1CE-3C4B837E5589}" type="pres">
      <dgm:prSet presAssocID="{553FF504-00F3-484F-8DD3-60A6DE659A5B}" presName="composite" presStyleCnt="0"/>
      <dgm:spPr/>
    </dgm:pt>
    <dgm:pt modelId="{B6FD3E5D-A140-4257-AF89-813590405AF0}" type="pres">
      <dgm:prSet presAssocID="{553FF504-00F3-484F-8DD3-60A6DE659A5B}" presName="FirstChild" presStyleLbl="revTx" presStyleIdx="8" presStyleCnt="12">
        <dgm:presLayoutVars>
          <dgm:chMax val="0"/>
          <dgm:chPref val="0"/>
          <dgm:bulletEnabled val="1"/>
        </dgm:presLayoutVars>
      </dgm:prSet>
      <dgm:spPr/>
      <dgm:t>
        <a:bodyPr/>
        <a:lstStyle/>
        <a:p>
          <a:endParaRPr lang="en-US"/>
        </a:p>
      </dgm:t>
    </dgm:pt>
    <dgm:pt modelId="{5E36ABB9-9E77-4CF8-9B12-88F739E19996}" type="pres">
      <dgm:prSet presAssocID="{553FF504-00F3-484F-8DD3-60A6DE659A5B}" presName="Parent" presStyleLbl="alignNode1" presStyleIdx="4" presStyleCnt="6">
        <dgm:presLayoutVars>
          <dgm:chMax val="3"/>
          <dgm:chPref val="3"/>
          <dgm:bulletEnabled val="1"/>
        </dgm:presLayoutVars>
      </dgm:prSet>
      <dgm:spPr/>
      <dgm:t>
        <a:bodyPr/>
        <a:lstStyle/>
        <a:p>
          <a:endParaRPr lang="en-US"/>
        </a:p>
      </dgm:t>
    </dgm:pt>
    <dgm:pt modelId="{D10D12EB-57DE-4548-90AF-65AAC7F28DEA}" type="pres">
      <dgm:prSet presAssocID="{553FF504-00F3-484F-8DD3-60A6DE659A5B}" presName="Accent" presStyleLbl="parChTrans1D1" presStyleIdx="4" presStyleCnt="6"/>
      <dgm:spPr/>
    </dgm:pt>
    <dgm:pt modelId="{BF5C9D61-F0B3-4E97-B051-C1E3CE92F6BE}" type="pres">
      <dgm:prSet presAssocID="{553FF504-00F3-484F-8DD3-60A6DE659A5B}" presName="Child" presStyleLbl="revTx" presStyleIdx="9" presStyleCnt="12" custScaleY="51534">
        <dgm:presLayoutVars>
          <dgm:chMax val="0"/>
          <dgm:chPref val="0"/>
          <dgm:bulletEnabled val="1"/>
        </dgm:presLayoutVars>
      </dgm:prSet>
      <dgm:spPr/>
      <dgm:t>
        <a:bodyPr/>
        <a:lstStyle/>
        <a:p>
          <a:endParaRPr lang="en-US"/>
        </a:p>
      </dgm:t>
    </dgm:pt>
    <dgm:pt modelId="{3C7E74C3-3D9B-4BCA-AE52-624FE9B9C697}" type="pres">
      <dgm:prSet presAssocID="{7F2F3752-D15D-451E-81E8-506757A73235}" presName="sibTrans" presStyleCnt="0"/>
      <dgm:spPr/>
    </dgm:pt>
    <dgm:pt modelId="{0C18EF53-E433-4FC6-A809-E7C64E1AA844}" type="pres">
      <dgm:prSet presAssocID="{BA110D06-2DC8-4020-AE2A-4CC3CB59EDE3}" presName="composite" presStyleCnt="0"/>
      <dgm:spPr/>
    </dgm:pt>
    <dgm:pt modelId="{6DE4975E-8CB8-4E7D-B2DF-E2FA74385B7D}" type="pres">
      <dgm:prSet presAssocID="{BA110D06-2DC8-4020-AE2A-4CC3CB59EDE3}" presName="FirstChild" presStyleLbl="revTx" presStyleIdx="10" presStyleCnt="12">
        <dgm:presLayoutVars>
          <dgm:chMax val="0"/>
          <dgm:chPref val="0"/>
          <dgm:bulletEnabled val="1"/>
        </dgm:presLayoutVars>
      </dgm:prSet>
      <dgm:spPr/>
      <dgm:t>
        <a:bodyPr/>
        <a:lstStyle/>
        <a:p>
          <a:endParaRPr lang="en-US"/>
        </a:p>
      </dgm:t>
    </dgm:pt>
    <dgm:pt modelId="{16714688-A696-49E9-8EC7-B09831A12BC8}" type="pres">
      <dgm:prSet presAssocID="{BA110D06-2DC8-4020-AE2A-4CC3CB59EDE3}" presName="Parent" presStyleLbl="alignNode1" presStyleIdx="5" presStyleCnt="6">
        <dgm:presLayoutVars>
          <dgm:chMax val="3"/>
          <dgm:chPref val="3"/>
          <dgm:bulletEnabled val="1"/>
        </dgm:presLayoutVars>
      </dgm:prSet>
      <dgm:spPr/>
      <dgm:t>
        <a:bodyPr/>
        <a:lstStyle/>
        <a:p>
          <a:endParaRPr lang="en-US"/>
        </a:p>
      </dgm:t>
    </dgm:pt>
    <dgm:pt modelId="{4B432B95-E1F5-4524-B2B7-DA72929C5F2F}" type="pres">
      <dgm:prSet presAssocID="{BA110D06-2DC8-4020-AE2A-4CC3CB59EDE3}" presName="Accent" presStyleLbl="parChTrans1D1" presStyleIdx="5" presStyleCnt="6"/>
      <dgm:spPr/>
    </dgm:pt>
    <dgm:pt modelId="{8170D4ED-7288-4870-A86A-FE4A6B4DAF10}" type="pres">
      <dgm:prSet presAssocID="{BA110D06-2DC8-4020-AE2A-4CC3CB59EDE3}" presName="Child" presStyleLbl="revTx" presStyleIdx="11" presStyleCnt="12">
        <dgm:presLayoutVars>
          <dgm:chMax val="0"/>
          <dgm:chPref val="0"/>
          <dgm:bulletEnabled val="1"/>
        </dgm:presLayoutVars>
      </dgm:prSet>
      <dgm:spPr/>
      <dgm:t>
        <a:bodyPr/>
        <a:lstStyle/>
        <a:p>
          <a:endParaRPr lang="en-US"/>
        </a:p>
      </dgm:t>
    </dgm:pt>
  </dgm:ptLst>
  <dgm:cxnLst>
    <dgm:cxn modelId="{77663448-5A3A-4D65-8150-6CB8DD8AEBDE}" srcId="{253D4EA0-DCC5-45FE-8CB5-4EE5DA8AC383}" destId="{CA7EBE63-10EF-4F71-B5EE-A734EF5FB195}" srcOrd="2" destOrd="0" parTransId="{502C7D49-42F7-4EA1-A10F-2AAF417797C1}" sibTransId="{83F491AD-2047-475E-80B3-9A12882A2046}"/>
    <dgm:cxn modelId="{5D4734B7-82A9-442C-A446-3CC30BE5C685}" type="presOf" srcId="{02B33F80-A3ED-4811-A0E1-D2B5B46F9F40}" destId="{B79F7F37-847D-488F-B2BB-986F4BCD25FB}" srcOrd="0" destOrd="0" presId="urn:microsoft.com/office/officeart/2011/layout/TabList"/>
    <dgm:cxn modelId="{E6FF7EDD-A4BE-480D-9A73-C11A3C8A78CA}" srcId="{B9303C36-5F10-4187-BAA2-BC2982A428BA}" destId="{5A714743-F751-4E93-86C1-C22405BEE332}" srcOrd="0" destOrd="0" parTransId="{9F2523C9-EABC-4D50-9BCB-5050B00CD4EA}" sibTransId="{4F212E6B-7986-45FB-BA4E-8C4B154DBCF9}"/>
    <dgm:cxn modelId="{883FCFD5-7DE5-4B9B-AA8D-5F13092C42EB}" srcId="{253D4EA0-DCC5-45FE-8CB5-4EE5DA8AC383}" destId="{553FF504-00F3-484F-8DD3-60A6DE659A5B}" srcOrd="4" destOrd="0" parTransId="{F40766C9-9083-4CBC-960E-2D5159ED5030}" sibTransId="{7F2F3752-D15D-451E-81E8-506757A73235}"/>
    <dgm:cxn modelId="{586E0C62-4661-4445-AF7B-B22D74736EFC}" type="presOf" srcId="{BA110D06-2DC8-4020-AE2A-4CC3CB59EDE3}" destId="{16714688-A696-49E9-8EC7-B09831A12BC8}" srcOrd="0" destOrd="0" presId="urn:microsoft.com/office/officeart/2011/layout/TabList"/>
    <dgm:cxn modelId="{8CD169F2-0647-4530-A489-DB098177C0EA}" type="presOf" srcId="{817647D1-AF6A-4C2E-988E-3752DC71FD72}" destId="{B6FD3E5D-A140-4257-AF89-813590405AF0}" srcOrd="0" destOrd="0" presId="urn:microsoft.com/office/officeart/2011/layout/TabList"/>
    <dgm:cxn modelId="{960D2A78-3E26-4DD9-B7C5-DDBCFBC7962B}" srcId="{BA110D06-2DC8-4020-AE2A-4CC3CB59EDE3}" destId="{B855CCF8-E339-4960-AE5E-CE12DCEF2A65}" srcOrd="1" destOrd="0" parTransId="{476C83BC-338B-491B-BB9E-E0E32E838E35}" sibTransId="{5124FA31-9184-4F65-B658-482E9499BB4E}"/>
    <dgm:cxn modelId="{D71B38FA-4F41-4696-B5E2-E9B11AE2FF83}" type="presOf" srcId="{34B857C3-1043-43B8-9EC4-B9A0D7C11F84}" destId="{CE47592F-5D45-4E83-8CB7-35CD8B1816E8}" srcOrd="0" destOrd="0" presId="urn:microsoft.com/office/officeart/2011/layout/TabList"/>
    <dgm:cxn modelId="{FBFD3FED-4132-426B-B578-28640B40DD92}" type="presOf" srcId="{305FC1E6-7A92-40E3-AFDC-09DDA6D964B1}" destId="{C743D876-0ED3-4CD6-869E-BACD692CDD84}" srcOrd="0" destOrd="0" presId="urn:microsoft.com/office/officeart/2011/layout/TabList"/>
    <dgm:cxn modelId="{F7752009-D208-469B-9593-42ECB72EF655}" type="presOf" srcId="{0DBB9A5A-42B7-45B7-90C3-84BECB691104}" destId="{5FF7BF6F-27C1-401D-8E4C-E5DD10C41805}" srcOrd="0" destOrd="0" presId="urn:microsoft.com/office/officeart/2011/layout/TabList"/>
    <dgm:cxn modelId="{DE566DE7-89B7-477D-BB48-8CF9435DD7D2}" srcId="{B9303C36-5F10-4187-BAA2-BC2982A428BA}" destId="{78B93FAC-0B73-44FF-A5F8-B73AB3EAC230}" srcOrd="1" destOrd="0" parTransId="{75E5F748-ECD2-46BE-B185-93FAA53DBE8A}" sibTransId="{B99CDF01-AC5D-483C-8257-EDAA80341FA9}"/>
    <dgm:cxn modelId="{42FAB860-E516-4E4E-9621-2CD7A2919B96}" srcId="{253D4EA0-DCC5-45FE-8CB5-4EE5DA8AC383}" destId="{0DBB9A5A-42B7-45B7-90C3-84BECB691104}" srcOrd="0" destOrd="0" parTransId="{211B3ECF-DF00-4FEE-8E03-397416929BF3}" sibTransId="{1D2F7C70-C5E3-4F2B-9071-8115A59713EB}"/>
    <dgm:cxn modelId="{1D8FDD79-7E99-4881-BBBA-26D7043BCF8C}" srcId="{253D4EA0-DCC5-45FE-8CB5-4EE5DA8AC383}" destId="{BA110D06-2DC8-4020-AE2A-4CC3CB59EDE3}" srcOrd="5" destOrd="0" parTransId="{6B67D800-F749-4DF7-9A60-7DC08F4179A7}" sibTransId="{2503630E-E1AF-4CD7-B663-1F4265A8D4C8}"/>
    <dgm:cxn modelId="{61282162-2F93-4520-9F2B-234C6E891754}" srcId="{1DE84F92-E280-4D84-ADD8-A5F5267C0324}" destId="{34B857C3-1043-43B8-9EC4-B9A0D7C11F84}" srcOrd="1" destOrd="0" parTransId="{6467F114-049F-414A-B68A-8E0CD7169D15}" sibTransId="{13EED26E-19E9-4226-B66B-E7A9C41175C5}"/>
    <dgm:cxn modelId="{106FEFC7-3E22-4CBB-9EFA-24A232F571AB}" srcId="{253D4EA0-DCC5-45FE-8CB5-4EE5DA8AC383}" destId="{1DE84F92-E280-4D84-ADD8-A5F5267C0324}" srcOrd="3" destOrd="0" parTransId="{D490BD06-ECC1-4186-9ABE-140DB577B16A}" sibTransId="{0073F6CB-141F-4D58-816D-C01B45FA4014}"/>
    <dgm:cxn modelId="{D9EE1133-2DCB-45A3-B8DB-7BEFA07D5509}" type="presOf" srcId="{253D4EA0-DCC5-45FE-8CB5-4EE5DA8AC383}" destId="{B23FC42C-6402-435E-856E-55620617E803}" srcOrd="0" destOrd="0" presId="urn:microsoft.com/office/officeart/2011/layout/TabList"/>
    <dgm:cxn modelId="{2F5161C5-4F86-439B-AAD1-C580A5A3B68E}" srcId="{BA110D06-2DC8-4020-AE2A-4CC3CB59EDE3}" destId="{20ABABF5-8BAB-4796-ADD2-BEBD0FD7AB6F}" srcOrd="0" destOrd="0" parTransId="{777CA6C8-F477-4802-8F7D-211D9DE7F386}" sibTransId="{D841D6F6-9038-4DCD-AF0A-93E065B4FE11}"/>
    <dgm:cxn modelId="{B5C0D5EF-AFA1-4083-A35C-F6D0A6E526BA}" type="presOf" srcId="{553FF504-00F3-484F-8DD3-60A6DE659A5B}" destId="{5E36ABB9-9E77-4CF8-9B12-88F739E19996}" srcOrd="0" destOrd="0" presId="urn:microsoft.com/office/officeart/2011/layout/TabList"/>
    <dgm:cxn modelId="{CCBB7EB4-6737-4792-ABA1-27F3BA308643}" srcId="{553FF504-00F3-484F-8DD3-60A6DE659A5B}" destId="{817647D1-AF6A-4C2E-988E-3752DC71FD72}" srcOrd="0" destOrd="0" parTransId="{318519E2-A5F3-480C-8219-9BC0703CCE5A}" sibTransId="{5F39B5C6-1508-4E7F-A6B9-E0D34497DC24}"/>
    <dgm:cxn modelId="{86074421-6AAE-4D5A-98EC-FA44AAEA634A}" srcId="{CA7EBE63-10EF-4F71-B5EE-A734EF5FB195}" destId="{32B67D58-7602-4BA0-9660-37BB21B8EAB4}" srcOrd="1" destOrd="0" parTransId="{76F0F6DA-E1B8-4CD3-A09C-38715FC781CC}" sibTransId="{C237B972-6976-44B9-A346-3AF68AD2B36D}"/>
    <dgm:cxn modelId="{FA8FF9A7-2E03-4943-A8A9-DF3274F86FB1}" srcId="{0DBB9A5A-42B7-45B7-90C3-84BECB691104}" destId="{9CEDB1E1-AFD9-460A-BCEB-3DBDA09F870B}" srcOrd="0" destOrd="0" parTransId="{01495BD8-FF5E-414A-B30A-946CBD4CA9FF}" sibTransId="{82209D6C-6415-44F3-A85D-0742DAFE7FAA}"/>
    <dgm:cxn modelId="{BADD7018-EB65-474C-9E65-A99AC295C4D2}" srcId="{553FF504-00F3-484F-8DD3-60A6DE659A5B}" destId="{9BA183C0-4AA5-4EFF-9587-845648BF063B}" srcOrd="1" destOrd="0" parTransId="{0EA78FF4-32C9-4E5F-B947-F7652A6ED77C}" sibTransId="{4AA06298-5814-4148-A8A3-04CC006DF1AA}"/>
    <dgm:cxn modelId="{E0031EE2-3F9B-439E-A65D-BEA7D3080D7E}" type="presOf" srcId="{78B93FAC-0B73-44FF-A5F8-B73AB3EAC230}" destId="{DCCFD382-E189-483D-8E6C-F8C4C73D000A}" srcOrd="0" destOrd="0" presId="urn:microsoft.com/office/officeart/2011/layout/TabList"/>
    <dgm:cxn modelId="{35F3B7DB-3B81-4269-AD4F-A54CA930CFBA}" srcId="{0DBB9A5A-42B7-45B7-90C3-84BECB691104}" destId="{F36E5208-8BAF-4F95-B902-72D697B37F61}" srcOrd="1" destOrd="0" parTransId="{5CFB791D-E7C2-4DC3-ADCE-EC25086813D4}" sibTransId="{C0EB7560-A6DB-473C-9900-0424269D77FA}"/>
    <dgm:cxn modelId="{C4C439FE-E9EE-4AF2-8B6C-44C76732FCE4}" type="presOf" srcId="{5A714743-F751-4E93-86C1-C22405BEE332}" destId="{D83129E1-67F7-4FE5-AFAA-5FEA7089D228}" srcOrd="0" destOrd="0" presId="urn:microsoft.com/office/officeart/2011/layout/TabList"/>
    <dgm:cxn modelId="{6094D2BE-EA4C-43EF-ADCE-17301349D39B}" srcId="{CA7EBE63-10EF-4F71-B5EE-A734EF5FB195}" destId="{305FC1E6-7A92-40E3-AFDC-09DDA6D964B1}" srcOrd="0" destOrd="0" parTransId="{C3A0BCD2-348D-4B4C-961A-700188EE08E0}" sibTransId="{CA01CCDF-EFAC-4395-A0F7-601A1316DD05}"/>
    <dgm:cxn modelId="{A4D32DF3-8F58-42EA-80D4-90BD5FBA5032}" type="presOf" srcId="{B9303C36-5F10-4187-BAA2-BC2982A428BA}" destId="{106E21C4-C349-42AD-AA6D-0BFCB7B5FD39}" srcOrd="0" destOrd="0" presId="urn:microsoft.com/office/officeart/2011/layout/TabList"/>
    <dgm:cxn modelId="{B2155B9B-A7E2-49CB-AABA-685A2C914621}" srcId="{253D4EA0-DCC5-45FE-8CB5-4EE5DA8AC383}" destId="{B9303C36-5F10-4187-BAA2-BC2982A428BA}" srcOrd="1" destOrd="0" parTransId="{7244CD44-4039-4D15-8D0C-E4878506801A}" sibTransId="{E4E1848A-1741-4D4C-BAEE-D061E3DE09DF}"/>
    <dgm:cxn modelId="{F2F825D7-8D0B-47BD-8E23-00A36E879674}" type="presOf" srcId="{F36E5208-8BAF-4F95-B902-72D697B37F61}" destId="{D74BB8AD-1264-4EEC-A90C-3F4B627DE3F5}" srcOrd="0" destOrd="0" presId="urn:microsoft.com/office/officeart/2011/layout/TabList"/>
    <dgm:cxn modelId="{39E86EBD-6041-444B-8C5A-FC93CA4CC51D}" type="presOf" srcId="{1DE84F92-E280-4D84-ADD8-A5F5267C0324}" destId="{D9B321E9-2BD6-4DBF-ABFE-8D4B30F3BD53}" srcOrd="0" destOrd="0" presId="urn:microsoft.com/office/officeart/2011/layout/TabList"/>
    <dgm:cxn modelId="{3E32FAB1-B2F5-4859-B4B1-7BF86FA94AC2}" type="presOf" srcId="{20ABABF5-8BAB-4796-ADD2-BEBD0FD7AB6F}" destId="{6DE4975E-8CB8-4E7D-B2DF-E2FA74385B7D}" srcOrd="0" destOrd="0" presId="urn:microsoft.com/office/officeart/2011/layout/TabList"/>
    <dgm:cxn modelId="{6A457632-5C87-4BA8-AA39-795C1AA59812}" type="presOf" srcId="{32B67D58-7602-4BA0-9660-37BB21B8EAB4}" destId="{1B37A9FC-DCFB-4BB9-A9CF-B58E64F18166}" srcOrd="0" destOrd="0" presId="urn:microsoft.com/office/officeart/2011/layout/TabList"/>
    <dgm:cxn modelId="{408AB926-CCD1-46AA-876F-D538031BE08F}" srcId="{1DE84F92-E280-4D84-ADD8-A5F5267C0324}" destId="{02B33F80-A3ED-4811-A0E1-D2B5B46F9F40}" srcOrd="0" destOrd="0" parTransId="{711B2851-7809-431F-B90A-104B7E8C71AD}" sibTransId="{DD8857F5-9D65-42B6-9346-9559C8A7FCD8}"/>
    <dgm:cxn modelId="{382C73F8-2942-4A54-BAD0-832E0E223A48}" type="presOf" srcId="{B855CCF8-E339-4960-AE5E-CE12DCEF2A65}" destId="{8170D4ED-7288-4870-A86A-FE4A6B4DAF10}" srcOrd="0" destOrd="0" presId="urn:microsoft.com/office/officeart/2011/layout/TabList"/>
    <dgm:cxn modelId="{268F3F72-04AA-45E8-88A1-CD850495A2D7}" type="presOf" srcId="{9BA183C0-4AA5-4EFF-9587-845648BF063B}" destId="{BF5C9D61-F0B3-4E97-B051-C1E3CE92F6BE}" srcOrd="0" destOrd="0" presId="urn:microsoft.com/office/officeart/2011/layout/TabList"/>
    <dgm:cxn modelId="{CE1A6ECD-B78E-46F7-AFA3-0E65C70DB317}" type="presOf" srcId="{9CEDB1E1-AFD9-460A-BCEB-3DBDA09F870B}" destId="{DC2BB913-4F76-43ED-AAC2-37FA193F1AD8}" srcOrd="0" destOrd="0" presId="urn:microsoft.com/office/officeart/2011/layout/TabList"/>
    <dgm:cxn modelId="{A0F4A590-3B60-4443-972C-58270EEDE796}" type="presOf" srcId="{CA7EBE63-10EF-4F71-B5EE-A734EF5FB195}" destId="{5F922562-D671-479B-8013-ABF6AC0F81F0}" srcOrd="0" destOrd="0" presId="urn:microsoft.com/office/officeart/2011/layout/TabList"/>
    <dgm:cxn modelId="{9EA71580-8CBD-44BA-941C-FB1EA4704F2D}" type="presParOf" srcId="{B23FC42C-6402-435E-856E-55620617E803}" destId="{54746198-8B91-4DAB-9653-925ED0656F1F}" srcOrd="0" destOrd="0" presId="urn:microsoft.com/office/officeart/2011/layout/TabList"/>
    <dgm:cxn modelId="{A2AA96BD-EBED-422C-98B9-79C6582A3918}" type="presParOf" srcId="{54746198-8B91-4DAB-9653-925ED0656F1F}" destId="{DC2BB913-4F76-43ED-AAC2-37FA193F1AD8}" srcOrd="0" destOrd="0" presId="urn:microsoft.com/office/officeart/2011/layout/TabList"/>
    <dgm:cxn modelId="{E112406A-691C-41F5-B0C7-C07E1D209048}" type="presParOf" srcId="{54746198-8B91-4DAB-9653-925ED0656F1F}" destId="{5FF7BF6F-27C1-401D-8E4C-E5DD10C41805}" srcOrd="1" destOrd="0" presId="urn:microsoft.com/office/officeart/2011/layout/TabList"/>
    <dgm:cxn modelId="{3241AB1B-39CE-49E5-8B9F-F09AD9045430}" type="presParOf" srcId="{54746198-8B91-4DAB-9653-925ED0656F1F}" destId="{FE8D2F71-BDF1-4DA7-B954-C697AFEE468C}" srcOrd="2" destOrd="0" presId="urn:microsoft.com/office/officeart/2011/layout/TabList"/>
    <dgm:cxn modelId="{24789986-4E93-4EF1-B310-7BAA0D57DF45}" type="presParOf" srcId="{B23FC42C-6402-435E-856E-55620617E803}" destId="{D74BB8AD-1264-4EEC-A90C-3F4B627DE3F5}" srcOrd="1" destOrd="0" presId="urn:microsoft.com/office/officeart/2011/layout/TabList"/>
    <dgm:cxn modelId="{F7CAC14A-8917-4C1D-853C-31BF9A3AF13A}" type="presParOf" srcId="{B23FC42C-6402-435E-856E-55620617E803}" destId="{A7B89D3E-E9BE-45D4-85F4-6AA0C5027EC3}" srcOrd="2" destOrd="0" presId="urn:microsoft.com/office/officeart/2011/layout/TabList"/>
    <dgm:cxn modelId="{4D0D4BF8-FB41-4478-BB59-F24EFEC670A3}" type="presParOf" srcId="{B23FC42C-6402-435E-856E-55620617E803}" destId="{DD8BD546-134D-468C-8DBC-6178E918B65D}" srcOrd="3" destOrd="0" presId="urn:microsoft.com/office/officeart/2011/layout/TabList"/>
    <dgm:cxn modelId="{055A2576-632E-4B4E-BFD2-53B09AAAAE46}" type="presParOf" srcId="{DD8BD546-134D-468C-8DBC-6178E918B65D}" destId="{D83129E1-67F7-4FE5-AFAA-5FEA7089D228}" srcOrd="0" destOrd="0" presId="urn:microsoft.com/office/officeart/2011/layout/TabList"/>
    <dgm:cxn modelId="{CF011967-44F2-450D-B291-2E34C52D9A1A}" type="presParOf" srcId="{DD8BD546-134D-468C-8DBC-6178E918B65D}" destId="{106E21C4-C349-42AD-AA6D-0BFCB7B5FD39}" srcOrd="1" destOrd="0" presId="urn:microsoft.com/office/officeart/2011/layout/TabList"/>
    <dgm:cxn modelId="{EF8C232F-758A-484E-8A4A-06BC93E8B687}" type="presParOf" srcId="{DD8BD546-134D-468C-8DBC-6178E918B65D}" destId="{F358DF5A-6920-49AA-BE8E-B15CB28B46D7}" srcOrd="2" destOrd="0" presId="urn:microsoft.com/office/officeart/2011/layout/TabList"/>
    <dgm:cxn modelId="{C1B649A0-3CA1-4C7F-B456-BF6365072700}" type="presParOf" srcId="{B23FC42C-6402-435E-856E-55620617E803}" destId="{DCCFD382-E189-483D-8E6C-F8C4C73D000A}" srcOrd="4" destOrd="0" presId="urn:microsoft.com/office/officeart/2011/layout/TabList"/>
    <dgm:cxn modelId="{32D9EB66-CDDF-4083-8BE7-F31BBE6471D8}" type="presParOf" srcId="{B23FC42C-6402-435E-856E-55620617E803}" destId="{33C056E0-2687-4392-8EC4-5627DE1D7C6E}" srcOrd="5" destOrd="0" presId="urn:microsoft.com/office/officeart/2011/layout/TabList"/>
    <dgm:cxn modelId="{D7D03FC3-B6D2-4BEE-8372-0145E226CB7B}" type="presParOf" srcId="{B23FC42C-6402-435E-856E-55620617E803}" destId="{A569E421-946C-4979-9CDA-AFFA6B2CED61}" srcOrd="6" destOrd="0" presId="urn:microsoft.com/office/officeart/2011/layout/TabList"/>
    <dgm:cxn modelId="{D51E4328-0974-492F-A25C-E968C1C41712}" type="presParOf" srcId="{A569E421-946C-4979-9CDA-AFFA6B2CED61}" destId="{C743D876-0ED3-4CD6-869E-BACD692CDD84}" srcOrd="0" destOrd="0" presId="urn:microsoft.com/office/officeart/2011/layout/TabList"/>
    <dgm:cxn modelId="{972AC4FF-25DD-4FC4-B444-F04F1258C3DC}" type="presParOf" srcId="{A569E421-946C-4979-9CDA-AFFA6B2CED61}" destId="{5F922562-D671-479B-8013-ABF6AC0F81F0}" srcOrd="1" destOrd="0" presId="urn:microsoft.com/office/officeart/2011/layout/TabList"/>
    <dgm:cxn modelId="{F21A565A-3139-46B1-8180-7345061A12B8}" type="presParOf" srcId="{A569E421-946C-4979-9CDA-AFFA6B2CED61}" destId="{B285DE08-0E15-4170-88A2-53557F4B148D}" srcOrd="2" destOrd="0" presId="urn:microsoft.com/office/officeart/2011/layout/TabList"/>
    <dgm:cxn modelId="{B38B9CD4-341B-421C-8092-B1EEFBDC541C}" type="presParOf" srcId="{B23FC42C-6402-435E-856E-55620617E803}" destId="{1B37A9FC-DCFB-4BB9-A9CF-B58E64F18166}" srcOrd="7" destOrd="0" presId="urn:microsoft.com/office/officeart/2011/layout/TabList"/>
    <dgm:cxn modelId="{F1A05B9F-EA4E-4AD6-8617-089403390A91}" type="presParOf" srcId="{B23FC42C-6402-435E-856E-55620617E803}" destId="{78D21365-0521-4E60-962F-6A64DD2662BB}" srcOrd="8" destOrd="0" presId="urn:microsoft.com/office/officeart/2011/layout/TabList"/>
    <dgm:cxn modelId="{4816CBA9-726F-42E5-9077-1DC0952DC816}" type="presParOf" srcId="{B23FC42C-6402-435E-856E-55620617E803}" destId="{A5AEC495-AD46-4DA3-A4EF-C5694B2815E6}" srcOrd="9" destOrd="0" presId="urn:microsoft.com/office/officeart/2011/layout/TabList"/>
    <dgm:cxn modelId="{D58D7DC6-9290-43EB-8FC5-CA2CD10EAE8B}" type="presParOf" srcId="{A5AEC495-AD46-4DA3-A4EF-C5694B2815E6}" destId="{B79F7F37-847D-488F-B2BB-986F4BCD25FB}" srcOrd="0" destOrd="0" presId="urn:microsoft.com/office/officeart/2011/layout/TabList"/>
    <dgm:cxn modelId="{C85910C6-F09A-441B-9131-CB05161CDC68}" type="presParOf" srcId="{A5AEC495-AD46-4DA3-A4EF-C5694B2815E6}" destId="{D9B321E9-2BD6-4DBF-ABFE-8D4B30F3BD53}" srcOrd="1" destOrd="0" presId="urn:microsoft.com/office/officeart/2011/layout/TabList"/>
    <dgm:cxn modelId="{EB9AD2D5-6200-4B04-9754-83F2BB090097}" type="presParOf" srcId="{A5AEC495-AD46-4DA3-A4EF-C5694B2815E6}" destId="{6C6BB8EA-762C-4D53-9967-454007EFFB5C}" srcOrd="2" destOrd="0" presId="urn:microsoft.com/office/officeart/2011/layout/TabList"/>
    <dgm:cxn modelId="{AEAD3989-AB72-4301-BE1B-048C57ACF4ED}" type="presParOf" srcId="{B23FC42C-6402-435E-856E-55620617E803}" destId="{CE47592F-5D45-4E83-8CB7-35CD8B1816E8}" srcOrd="10" destOrd="0" presId="urn:microsoft.com/office/officeart/2011/layout/TabList"/>
    <dgm:cxn modelId="{177791B6-AEB5-4F0F-85DB-953FA6D3F44B}" type="presParOf" srcId="{B23FC42C-6402-435E-856E-55620617E803}" destId="{998279CB-C538-40EC-985E-93B197DC6A69}" srcOrd="11" destOrd="0" presId="urn:microsoft.com/office/officeart/2011/layout/TabList"/>
    <dgm:cxn modelId="{B5753A3D-50D9-4F0C-8FFD-FBC0AEE630C2}" type="presParOf" srcId="{B23FC42C-6402-435E-856E-55620617E803}" destId="{1F48BA82-7F13-4DCE-A1CE-3C4B837E5589}" srcOrd="12" destOrd="0" presId="urn:microsoft.com/office/officeart/2011/layout/TabList"/>
    <dgm:cxn modelId="{5C6779E3-0748-45DC-856A-C53AA29AE7AC}" type="presParOf" srcId="{1F48BA82-7F13-4DCE-A1CE-3C4B837E5589}" destId="{B6FD3E5D-A140-4257-AF89-813590405AF0}" srcOrd="0" destOrd="0" presId="urn:microsoft.com/office/officeart/2011/layout/TabList"/>
    <dgm:cxn modelId="{3113B3B6-ED8D-47FF-BC7D-68FA5BAD0981}" type="presParOf" srcId="{1F48BA82-7F13-4DCE-A1CE-3C4B837E5589}" destId="{5E36ABB9-9E77-4CF8-9B12-88F739E19996}" srcOrd="1" destOrd="0" presId="urn:microsoft.com/office/officeart/2011/layout/TabList"/>
    <dgm:cxn modelId="{DE279E1D-B91A-4CA4-80DE-D26ED7C6C59C}" type="presParOf" srcId="{1F48BA82-7F13-4DCE-A1CE-3C4B837E5589}" destId="{D10D12EB-57DE-4548-90AF-65AAC7F28DEA}" srcOrd="2" destOrd="0" presId="urn:microsoft.com/office/officeart/2011/layout/TabList"/>
    <dgm:cxn modelId="{2FD4C9C7-95BE-4CE2-B607-AC6A0E5D418E}" type="presParOf" srcId="{B23FC42C-6402-435E-856E-55620617E803}" destId="{BF5C9D61-F0B3-4E97-B051-C1E3CE92F6BE}" srcOrd="13" destOrd="0" presId="urn:microsoft.com/office/officeart/2011/layout/TabList"/>
    <dgm:cxn modelId="{183AD1F4-39DD-4F4E-8E59-D47F516A7BE4}" type="presParOf" srcId="{B23FC42C-6402-435E-856E-55620617E803}" destId="{3C7E74C3-3D9B-4BCA-AE52-624FE9B9C697}" srcOrd="14" destOrd="0" presId="urn:microsoft.com/office/officeart/2011/layout/TabList"/>
    <dgm:cxn modelId="{75976ACF-87B3-4B08-A82A-D1FF25E4BD1F}" type="presParOf" srcId="{B23FC42C-6402-435E-856E-55620617E803}" destId="{0C18EF53-E433-4FC6-A809-E7C64E1AA844}" srcOrd="15" destOrd="0" presId="urn:microsoft.com/office/officeart/2011/layout/TabList"/>
    <dgm:cxn modelId="{81718F81-8DA3-452C-8317-5AB53F5E9D1E}" type="presParOf" srcId="{0C18EF53-E433-4FC6-A809-E7C64E1AA844}" destId="{6DE4975E-8CB8-4E7D-B2DF-E2FA74385B7D}" srcOrd="0" destOrd="0" presId="urn:microsoft.com/office/officeart/2011/layout/TabList"/>
    <dgm:cxn modelId="{57D5DECC-ADF2-4189-9929-74CED8F02EDC}" type="presParOf" srcId="{0C18EF53-E433-4FC6-A809-E7C64E1AA844}" destId="{16714688-A696-49E9-8EC7-B09831A12BC8}" srcOrd="1" destOrd="0" presId="urn:microsoft.com/office/officeart/2011/layout/TabList"/>
    <dgm:cxn modelId="{E8FB80DF-B262-41A4-A6C6-0844445131AE}" type="presParOf" srcId="{0C18EF53-E433-4FC6-A809-E7C64E1AA844}" destId="{4B432B95-E1F5-4524-B2B7-DA72929C5F2F}" srcOrd="2" destOrd="0" presId="urn:microsoft.com/office/officeart/2011/layout/TabList"/>
    <dgm:cxn modelId="{786AEAED-88C8-41B6-B561-1C601AE54181}" type="presParOf" srcId="{B23FC42C-6402-435E-856E-55620617E803}" destId="{8170D4ED-7288-4870-A86A-FE4A6B4DAF10}" srcOrd="16"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45536-AA72-4C08-80ED-297F7C827BCE}">
      <dsp:nvSpPr>
        <dsp:cNvPr id="0" name=""/>
        <dsp:cNvSpPr/>
      </dsp:nvSpPr>
      <dsp:spPr>
        <a:xfrm>
          <a:off x="29" y="33274"/>
          <a:ext cx="2846451" cy="59100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GB" sz="1700" kern="1200" dirty="0" smtClean="0">
              <a:latin typeface="Arial" panose="020B0604020202020204" pitchFamily="34" charset="0"/>
              <a:cs typeface="Arial" panose="020B0604020202020204" pitchFamily="34" charset="0"/>
            </a:rPr>
            <a:t>5 Discussion Topics</a:t>
          </a:r>
          <a:endParaRPr lang="en-GB" sz="1700" kern="1200" dirty="0">
            <a:latin typeface="Arial" panose="020B0604020202020204" pitchFamily="34" charset="0"/>
            <a:cs typeface="Arial" panose="020B0604020202020204" pitchFamily="34" charset="0"/>
          </a:endParaRPr>
        </a:p>
      </dsp:txBody>
      <dsp:txXfrm>
        <a:off x="29" y="33274"/>
        <a:ext cx="2846451" cy="591003"/>
      </dsp:txXfrm>
    </dsp:sp>
    <dsp:sp modelId="{E378E45E-680B-4D8B-A739-6CB531B620A8}">
      <dsp:nvSpPr>
        <dsp:cNvPr id="0" name=""/>
        <dsp:cNvSpPr/>
      </dsp:nvSpPr>
      <dsp:spPr>
        <a:xfrm>
          <a:off x="29" y="624278"/>
          <a:ext cx="2846451" cy="25665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ts val="600"/>
            </a:spcAft>
            <a:buChar char="••"/>
          </a:pPr>
          <a:r>
            <a:rPr lang="en-GB" sz="1700" b="1" kern="1200" dirty="0" smtClean="0">
              <a:latin typeface="Arial" panose="020B0604020202020204" pitchFamily="34" charset="0"/>
              <a:cs typeface="Arial" panose="020B0604020202020204" pitchFamily="34" charset="0"/>
            </a:rPr>
            <a:t>Safeguards Management</a:t>
          </a:r>
        </a:p>
        <a:p>
          <a:pPr marL="171450" lvl="1" indent="-171450" algn="l" defTabSz="755650">
            <a:lnSpc>
              <a:spcPct val="90000"/>
            </a:lnSpc>
            <a:spcBef>
              <a:spcPct val="0"/>
            </a:spcBef>
            <a:spcAft>
              <a:spcPts val="600"/>
            </a:spcAft>
            <a:buChar char="••"/>
          </a:pPr>
          <a:r>
            <a:rPr lang="en-GB" sz="1700" b="1" kern="1200" dirty="0" smtClean="0">
              <a:latin typeface="Arial" panose="020B0604020202020204" pitchFamily="34" charset="0"/>
              <a:cs typeface="Arial" panose="020B0604020202020204" pitchFamily="34" charset="0"/>
            </a:rPr>
            <a:t>Safeguards Inspections</a:t>
          </a:r>
        </a:p>
        <a:p>
          <a:pPr marL="171450" lvl="1" indent="-171450" algn="l" defTabSz="755650">
            <a:lnSpc>
              <a:spcPct val="90000"/>
            </a:lnSpc>
            <a:spcBef>
              <a:spcPct val="0"/>
            </a:spcBef>
            <a:spcAft>
              <a:spcPts val="600"/>
            </a:spcAft>
            <a:buChar char="••"/>
          </a:pPr>
          <a:r>
            <a:rPr lang="en-GB" sz="1700" b="1" kern="1200" dirty="0" smtClean="0">
              <a:latin typeface="Arial" panose="020B0604020202020204" pitchFamily="34" charset="0"/>
              <a:cs typeface="Arial" panose="020B0604020202020204" pitchFamily="34" charset="0"/>
            </a:rPr>
            <a:t>Safeguards Information Management</a:t>
          </a:r>
        </a:p>
        <a:p>
          <a:pPr marL="171450" lvl="1" indent="-171450" algn="l" defTabSz="755650">
            <a:lnSpc>
              <a:spcPct val="90000"/>
            </a:lnSpc>
            <a:spcBef>
              <a:spcPct val="0"/>
            </a:spcBef>
            <a:spcAft>
              <a:spcPts val="600"/>
            </a:spcAft>
            <a:buChar char="••"/>
          </a:pPr>
          <a:r>
            <a:rPr lang="en-GB" sz="1700" b="1" kern="1200" dirty="0" smtClean="0">
              <a:latin typeface="Arial" panose="020B0604020202020204" pitchFamily="34" charset="0"/>
              <a:cs typeface="Arial" panose="020B0604020202020204" pitchFamily="34" charset="0"/>
            </a:rPr>
            <a:t>Safeguards Material Control and Accounting</a:t>
          </a:r>
        </a:p>
        <a:p>
          <a:pPr marL="171450" lvl="1" indent="-171450" algn="l" defTabSz="755650">
            <a:lnSpc>
              <a:spcPct val="90000"/>
            </a:lnSpc>
            <a:spcBef>
              <a:spcPct val="0"/>
            </a:spcBef>
            <a:spcAft>
              <a:spcPts val="600"/>
            </a:spcAft>
            <a:buChar char="••"/>
          </a:pPr>
          <a:r>
            <a:rPr lang="en-GB" sz="1700" b="1" kern="1200" dirty="0" smtClean="0">
              <a:latin typeface="Arial" panose="020B0604020202020204" pitchFamily="34" charset="0"/>
              <a:cs typeface="Arial" panose="020B0604020202020204" pitchFamily="34" charset="0"/>
            </a:rPr>
            <a:t>Safeguards Issue Resolution</a:t>
          </a:r>
        </a:p>
      </dsp:txBody>
      <dsp:txXfrm>
        <a:off x="29" y="624278"/>
        <a:ext cx="2846451" cy="2566575"/>
      </dsp:txXfrm>
    </dsp:sp>
    <dsp:sp modelId="{DF0C2976-4D1A-4E18-8859-7B5DD48DD109}">
      <dsp:nvSpPr>
        <dsp:cNvPr id="0" name=""/>
        <dsp:cNvSpPr/>
      </dsp:nvSpPr>
      <dsp:spPr>
        <a:xfrm>
          <a:off x="3244984" y="33274"/>
          <a:ext cx="2846451" cy="59100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GB" sz="1700" kern="1200" dirty="0" smtClean="0">
              <a:latin typeface="Arial" panose="020B0604020202020204" pitchFamily="34" charset="0"/>
              <a:cs typeface="Arial" panose="020B0604020202020204" pitchFamily="34" charset="0"/>
            </a:rPr>
            <a:t>7 Organisational Characteristics</a:t>
          </a:r>
        </a:p>
      </dsp:txBody>
      <dsp:txXfrm>
        <a:off x="3244984" y="33274"/>
        <a:ext cx="2846451" cy="591003"/>
      </dsp:txXfrm>
    </dsp:sp>
    <dsp:sp modelId="{08499B6E-395C-4D0C-A901-D2B776111BBB}">
      <dsp:nvSpPr>
        <dsp:cNvPr id="0" name=""/>
        <dsp:cNvSpPr/>
      </dsp:nvSpPr>
      <dsp:spPr>
        <a:xfrm>
          <a:off x="3244984" y="624278"/>
          <a:ext cx="2846451" cy="25665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ts val="600"/>
            </a:spcAft>
            <a:buChar char="••"/>
          </a:pPr>
          <a:r>
            <a:rPr lang="en-GB" sz="1700" b="1" kern="1200" dirty="0" smtClean="0">
              <a:latin typeface="Arial" panose="020B0604020202020204" pitchFamily="34" charset="0"/>
              <a:cs typeface="Arial" panose="020B0604020202020204" pitchFamily="34" charset="0"/>
            </a:rPr>
            <a:t>Governance</a:t>
          </a:r>
          <a:endParaRPr lang="en-GB" sz="1700" b="1"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ts val="600"/>
            </a:spcAft>
            <a:buChar char="••"/>
          </a:pPr>
          <a:r>
            <a:rPr lang="en-GB" sz="1700" b="1" kern="1200" dirty="0" smtClean="0">
              <a:latin typeface="Arial" panose="020B0604020202020204" pitchFamily="34" charset="0"/>
              <a:cs typeface="Arial" panose="020B0604020202020204" pitchFamily="34" charset="0"/>
            </a:rPr>
            <a:t>Task Guidance</a:t>
          </a:r>
          <a:endParaRPr lang="en-GB" sz="1700" b="1"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ts val="600"/>
            </a:spcAft>
            <a:buChar char="••"/>
          </a:pPr>
          <a:r>
            <a:rPr lang="en-GB" sz="1700" b="1" kern="1200" dirty="0" smtClean="0">
              <a:latin typeface="Arial" panose="020B0604020202020204" pitchFamily="34" charset="0"/>
              <a:cs typeface="Arial" panose="020B0604020202020204" pitchFamily="34" charset="0"/>
            </a:rPr>
            <a:t>Task Execution</a:t>
          </a:r>
          <a:endParaRPr lang="en-GB" sz="1700" b="1"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ts val="600"/>
            </a:spcAft>
            <a:buChar char="••"/>
          </a:pPr>
          <a:r>
            <a:rPr lang="en-GB" sz="1700" b="1" kern="1200" dirty="0" smtClean="0">
              <a:latin typeface="Arial" panose="020B0604020202020204" pitchFamily="34" charset="0"/>
              <a:cs typeface="Arial" panose="020B0604020202020204" pitchFamily="34" charset="0"/>
            </a:rPr>
            <a:t>Competence</a:t>
          </a:r>
          <a:endParaRPr lang="en-GB" sz="1700" b="1"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ts val="600"/>
            </a:spcAft>
            <a:buChar char="••"/>
          </a:pPr>
          <a:r>
            <a:rPr lang="en-GB" sz="1700" b="1" kern="1200" dirty="0" smtClean="0">
              <a:latin typeface="Arial" panose="020B0604020202020204" pitchFamily="34" charset="0"/>
              <a:cs typeface="Arial" panose="020B0604020202020204" pitchFamily="34" charset="0"/>
            </a:rPr>
            <a:t>Engagement</a:t>
          </a:r>
          <a:endParaRPr lang="en-GB" sz="1700" b="1"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ts val="600"/>
            </a:spcAft>
            <a:buChar char="••"/>
          </a:pPr>
          <a:r>
            <a:rPr lang="en-GB" sz="1700" b="1" kern="1200" dirty="0" smtClean="0">
              <a:latin typeface="Arial" panose="020B0604020202020204" pitchFamily="34" charset="0"/>
              <a:cs typeface="Arial" panose="020B0604020202020204" pitchFamily="34" charset="0"/>
            </a:rPr>
            <a:t>Learning and Improving</a:t>
          </a:r>
          <a:endParaRPr lang="en-GB" sz="1700" b="1"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ts val="600"/>
            </a:spcAft>
            <a:buChar char="••"/>
          </a:pPr>
          <a:r>
            <a:rPr lang="en-GB" sz="1700" b="1" kern="1200" dirty="0" smtClean="0">
              <a:latin typeface="Arial" panose="020B0604020202020204" pitchFamily="34" charset="0"/>
              <a:cs typeface="Arial" panose="020B0604020202020204" pitchFamily="34" charset="0"/>
            </a:rPr>
            <a:t>Change Management</a:t>
          </a:r>
          <a:endParaRPr lang="en-GB" sz="1700" b="1" kern="1200" dirty="0">
            <a:latin typeface="Arial" panose="020B0604020202020204" pitchFamily="34" charset="0"/>
            <a:cs typeface="Arial" panose="020B0604020202020204" pitchFamily="34" charset="0"/>
          </a:endParaRPr>
        </a:p>
      </dsp:txBody>
      <dsp:txXfrm>
        <a:off x="3244984" y="624278"/>
        <a:ext cx="2846451" cy="2566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32B95-E1F5-4524-B2B7-DA72929C5F2F}">
      <dsp:nvSpPr>
        <dsp:cNvPr id="0" name=""/>
        <dsp:cNvSpPr/>
      </dsp:nvSpPr>
      <dsp:spPr>
        <a:xfrm>
          <a:off x="0" y="5138377"/>
          <a:ext cx="948430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0D12EB-57DE-4548-90AF-65AAC7F28DEA}">
      <dsp:nvSpPr>
        <dsp:cNvPr id="0" name=""/>
        <dsp:cNvSpPr/>
      </dsp:nvSpPr>
      <dsp:spPr>
        <a:xfrm>
          <a:off x="0" y="4239576"/>
          <a:ext cx="948430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6BB8EA-762C-4D53-9967-454007EFFB5C}">
      <dsp:nvSpPr>
        <dsp:cNvPr id="0" name=""/>
        <dsp:cNvSpPr/>
      </dsp:nvSpPr>
      <dsp:spPr>
        <a:xfrm>
          <a:off x="0" y="3283982"/>
          <a:ext cx="948430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85DE08-0E15-4170-88A2-53557F4B148D}">
      <dsp:nvSpPr>
        <dsp:cNvPr id="0" name=""/>
        <dsp:cNvSpPr/>
      </dsp:nvSpPr>
      <dsp:spPr>
        <a:xfrm>
          <a:off x="0" y="2337150"/>
          <a:ext cx="948430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58DF5A-6920-49AA-BE8E-B15CB28B46D7}">
      <dsp:nvSpPr>
        <dsp:cNvPr id="0" name=""/>
        <dsp:cNvSpPr/>
      </dsp:nvSpPr>
      <dsp:spPr>
        <a:xfrm>
          <a:off x="0" y="1389712"/>
          <a:ext cx="948430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8D2F71-BDF1-4DA7-B954-C697AFEE468C}">
      <dsp:nvSpPr>
        <dsp:cNvPr id="0" name=""/>
        <dsp:cNvSpPr/>
      </dsp:nvSpPr>
      <dsp:spPr>
        <a:xfrm>
          <a:off x="0" y="434352"/>
          <a:ext cx="948430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2BB913-4F76-43ED-AAC2-37FA193F1AD8}">
      <dsp:nvSpPr>
        <dsp:cNvPr id="0" name=""/>
        <dsp:cNvSpPr/>
      </dsp:nvSpPr>
      <dsp:spPr>
        <a:xfrm>
          <a:off x="2465918" y="2409"/>
          <a:ext cx="7018383" cy="431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b="1" kern="1200" dirty="0" smtClean="0"/>
            <a:t>Complementarity with Other Assessment Tools</a:t>
          </a:r>
          <a:endParaRPr lang="en-US" sz="1600" b="1" kern="1200" dirty="0"/>
        </a:p>
      </dsp:txBody>
      <dsp:txXfrm>
        <a:off x="2465918" y="2409"/>
        <a:ext cx="7018383" cy="431942"/>
      </dsp:txXfrm>
    </dsp:sp>
    <dsp:sp modelId="{5FF7BF6F-27C1-401D-8E4C-E5DD10C41805}">
      <dsp:nvSpPr>
        <dsp:cNvPr id="0" name=""/>
        <dsp:cNvSpPr/>
      </dsp:nvSpPr>
      <dsp:spPr>
        <a:xfrm>
          <a:off x="0" y="2409"/>
          <a:ext cx="2465918" cy="431942"/>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Utility</a:t>
          </a:r>
          <a:endParaRPr lang="en-US" sz="2000" kern="1200" dirty="0"/>
        </a:p>
      </dsp:txBody>
      <dsp:txXfrm>
        <a:off x="21089" y="23498"/>
        <a:ext cx="2423740" cy="410853"/>
      </dsp:txXfrm>
    </dsp:sp>
    <dsp:sp modelId="{D74BB8AD-1264-4EEC-A90C-3F4B627DE3F5}">
      <dsp:nvSpPr>
        <dsp:cNvPr id="0" name=""/>
        <dsp:cNvSpPr/>
      </dsp:nvSpPr>
      <dsp:spPr>
        <a:xfrm>
          <a:off x="0" y="434352"/>
          <a:ext cx="9484302" cy="501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Some overlap with existing audit tools useful for data verification/validation</a:t>
          </a:r>
          <a:endParaRPr lang="en-US" sz="1800" kern="1200" dirty="0"/>
        </a:p>
      </dsp:txBody>
      <dsp:txXfrm>
        <a:off x="0" y="434352"/>
        <a:ext cx="9484302" cy="501820"/>
      </dsp:txXfrm>
    </dsp:sp>
    <dsp:sp modelId="{D83129E1-67F7-4FE5-AFAA-5FEA7089D228}">
      <dsp:nvSpPr>
        <dsp:cNvPr id="0" name=""/>
        <dsp:cNvSpPr/>
      </dsp:nvSpPr>
      <dsp:spPr>
        <a:xfrm>
          <a:off x="2465918" y="957769"/>
          <a:ext cx="7018383" cy="431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b="1" kern="1200" dirty="0" smtClean="0"/>
            <a:t>Relevance to Facility Operations</a:t>
          </a:r>
          <a:endParaRPr lang="en-US" sz="1600" b="1" kern="1200" dirty="0"/>
        </a:p>
      </dsp:txBody>
      <dsp:txXfrm>
        <a:off x="2465918" y="957769"/>
        <a:ext cx="7018383" cy="431942"/>
      </dsp:txXfrm>
    </dsp:sp>
    <dsp:sp modelId="{106E21C4-C349-42AD-AA6D-0BFCB7B5FD39}">
      <dsp:nvSpPr>
        <dsp:cNvPr id="0" name=""/>
        <dsp:cNvSpPr/>
      </dsp:nvSpPr>
      <dsp:spPr>
        <a:xfrm>
          <a:off x="0" y="957769"/>
          <a:ext cx="2465918" cy="431942"/>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Applicability</a:t>
          </a:r>
          <a:endParaRPr lang="en-US" sz="2000" kern="1200" dirty="0"/>
        </a:p>
      </dsp:txBody>
      <dsp:txXfrm>
        <a:off x="21089" y="978858"/>
        <a:ext cx="2423740" cy="410853"/>
      </dsp:txXfrm>
    </dsp:sp>
    <dsp:sp modelId="{DCCFD382-E189-483D-8E6C-F8C4C73D000A}">
      <dsp:nvSpPr>
        <dsp:cNvPr id="0" name=""/>
        <dsp:cNvSpPr/>
      </dsp:nvSpPr>
      <dsp:spPr>
        <a:xfrm>
          <a:off x="0" y="1389712"/>
          <a:ext cx="9484302" cy="493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MC&amp;A topic needed rephrasing to meet different organizational structures/needs</a:t>
          </a:r>
          <a:endParaRPr lang="en-US" sz="1800" kern="1200" dirty="0"/>
        </a:p>
      </dsp:txBody>
      <dsp:txXfrm>
        <a:off x="0" y="1389712"/>
        <a:ext cx="9484302" cy="493897"/>
      </dsp:txXfrm>
    </dsp:sp>
    <dsp:sp modelId="{C743D876-0ED3-4CD6-869E-BACD692CDD84}">
      <dsp:nvSpPr>
        <dsp:cNvPr id="0" name=""/>
        <dsp:cNvSpPr/>
      </dsp:nvSpPr>
      <dsp:spPr>
        <a:xfrm>
          <a:off x="2465918" y="1905207"/>
          <a:ext cx="7018383" cy="431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b="1" kern="1200" dirty="0" smtClean="0"/>
            <a:t>Performance criteria and evidence points relevant to facility operations</a:t>
          </a:r>
          <a:endParaRPr lang="en-US" sz="1600" b="1" kern="1200" dirty="0"/>
        </a:p>
      </dsp:txBody>
      <dsp:txXfrm>
        <a:off x="2465918" y="1905207"/>
        <a:ext cx="7018383" cy="431942"/>
      </dsp:txXfrm>
    </dsp:sp>
    <dsp:sp modelId="{5F922562-D671-479B-8013-ABF6AC0F81F0}">
      <dsp:nvSpPr>
        <dsp:cNvPr id="0" name=""/>
        <dsp:cNvSpPr/>
      </dsp:nvSpPr>
      <dsp:spPr>
        <a:xfrm>
          <a:off x="0" y="1905207"/>
          <a:ext cx="2465918" cy="431942"/>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Relevance</a:t>
          </a:r>
          <a:endParaRPr lang="en-US" sz="2000" kern="1200" dirty="0"/>
        </a:p>
      </dsp:txBody>
      <dsp:txXfrm>
        <a:off x="21089" y="1926296"/>
        <a:ext cx="2423740" cy="410853"/>
      </dsp:txXfrm>
    </dsp:sp>
    <dsp:sp modelId="{1B37A9FC-DCFB-4BB9-A9CF-B58E64F18166}">
      <dsp:nvSpPr>
        <dsp:cNvPr id="0" name=""/>
        <dsp:cNvSpPr/>
      </dsp:nvSpPr>
      <dsp:spPr>
        <a:xfrm>
          <a:off x="0" y="2337150"/>
          <a:ext cx="9484302" cy="493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Address balance of Satisfactory and Unsatisfactory evidence points</a:t>
          </a:r>
          <a:endParaRPr lang="en-US" sz="1800" kern="1200" dirty="0"/>
        </a:p>
      </dsp:txBody>
      <dsp:txXfrm>
        <a:off x="0" y="2337150"/>
        <a:ext cx="9484302" cy="493292"/>
      </dsp:txXfrm>
    </dsp:sp>
    <dsp:sp modelId="{B79F7F37-847D-488F-B2BB-986F4BCD25FB}">
      <dsp:nvSpPr>
        <dsp:cNvPr id="0" name=""/>
        <dsp:cNvSpPr/>
      </dsp:nvSpPr>
      <dsp:spPr>
        <a:xfrm>
          <a:off x="2465918" y="2852039"/>
          <a:ext cx="7018383" cy="431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endParaRPr lang="en-US" sz="1600" kern="1200" dirty="0"/>
        </a:p>
      </dsp:txBody>
      <dsp:txXfrm>
        <a:off x="2465918" y="2852039"/>
        <a:ext cx="7018383" cy="431942"/>
      </dsp:txXfrm>
    </dsp:sp>
    <dsp:sp modelId="{D9B321E9-2BD6-4DBF-ABFE-8D4B30F3BD53}">
      <dsp:nvSpPr>
        <dsp:cNvPr id="0" name=""/>
        <dsp:cNvSpPr/>
      </dsp:nvSpPr>
      <dsp:spPr>
        <a:xfrm>
          <a:off x="0" y="2852039"/>
          <a:ext cx="2465918" cy="431942"/>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Flexibility</a:t>
          </a:r>
          <a:endParaRPr lang="en-US" sz="2000" kern="1200" dirty="0"/>
        </a:p>
      </dsp:txBody>
      <dsp:txXfrm>
        <a:off x="21089" y="2873128"/>
        <a:ext cx="2423740" cy="410853"/>
      </dsp:txXfrm>
    </dsp:sp>
    <dsp:sp modelId="{CE47592F-5D45-4E83-8CB7-35CD8B1816E8}">
      <dsp:nvSpPr>
        <dsp:cNvPr id="0" name=""/>
        <dsp:cNvSpPr/>
      </dsp:nvSpPr>
      <dsp:spPr>
        <a:xfrm>
          <a:off x="0" y="3283982"/>
          <a:ext cx="9484302" cy="502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Tool could accommodate different assessor styles</a:t>
          </a:r>
          <a:endParaRPr lang="en-US" sz="1800" kern="1200" dirty="0"/>
        </a:p>
      </dsp:txBody>
      <dsp:txXfrm>
        <a:off x="0" y="3283982"/>
        <a:ext cx="9484302" cy="502053"/>
      </dsp:txXfrm>
    </dsp:sp>
    <dsp:sp modelId="{B6FD3E5D-A140-4257-AF89-813590405AF0}">
      <dsp:nvSpPr>
        <dsp:cNvPr id="0" name=""/>
        <dsp:cNvSpPr/>
      </dsp:nvSpPr>
      <dsp:spPr>
        <a:xfrm>
          <a:off x="2465918" y="3807633"/>
          <a:ext cx="7018383" cy="431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endParaRPr lang="en-US" sz="1600" kern="1200" dirty="0"/>
        </a:p>
      </dsp:txBody>
      <dsp:txXfrm>
        <a:off x="2465918" y="3807633"/>
        <a:ext cx="7018383" cy="431942"/>
      </dsp:txXfrm>
    </dsp:sp>
    <dsp:sp modelId="{5E36ABB9-9E77-4CF8-9B12-88F739E19996}">
      <dsp:nvSpPr>
        <dsp:cNvPr id="0" name=""/>
        <dsp:cNvSpPr/>
      </dsp:nvSpPr>
      <dsp:spPr>
        <a:xfrm>
          <a:off x="0" y="3807633"/>
          <a:ext cx="2465918" cy="431942"/>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Reliability</a:t>
          </a:r>
          <a:endParaRPr lang="en-US" sz="2000" kern="1200" dirty="0"/>
        </a:p>
      </dsp:txBody>
      <dsp:txXfrm>
        <a:off x="21089" y="3828722"/>
        <a:ext cx="2423740" cy="410853"/>
      </dsp:txXfrm>
    </dsp:sp>
    <dsp:sp modelId="{BF5C9D61-F0B3-4E97-B051-C1E3CE92F6BE}">
      <dsp:nvSpPr>
        <dsp:cNvPr id="0" name=""/>
        <dsp:cNvSpPr/>
      </dsp:nvSpPr>
      <dsp:spPr>
        <a:xfrm>
          <a:off x="0" y="4239576"/>
          <a:ext cx="9484302" cy="445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Guidance materials and analysis process enabled objective assessment</a:t>
          </a:r>
          <a:endParaRPr lang="en-US" sz="1800" kern="1200" dirty="0"/>
        </a:p>
      </dsp:txBody>
      <dsp:txXfrm>
        <a:off x="0" y="4239576"/>
        <a:ext cx="9484302" cy="445261"/>
      </dsp:txXfrm>
    </dsp:sp>
    <dsp:sp modelId="{6DE4975E-8CB8-4E7D-B2DF-E2FA74385B7D}">
      <dsp:nvSpPr>
        <dsp:cNvPr id="0" name=""/>
        <dsp:cNvSpPr/>
      </dsp:nvSpPr>
      <dsp:spPr>
        <a:xfrm>
          <a:off x="2465918" y="4706435"/>
          <a:ext cx="7018383" cy="431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endParaRPr lang="en-US" sz="1600" kern="1200" dirty="0"/>
        </a:p>
      </dsp:txBody>
      <dsp:txXfrm>
        <a:off x="2465918" y="4706435"/>
        <a:ext cx="7018383" cy="431942"/>
      </dsp:txXfrm>
    </dsp:sp>
    <dsp:sp modelId="{16714688-A696-49E9-8EC7-B09831A12BC8}">
      <dsp:nvSpPr>
        <dsp:cNvPr id="0" name=""/>
        <dsp:cNvSpPr/>
      </dsp:nvSpPr>
      <dsp:spPr>
        <a:xfrm>
          <a:off x="0" y="4706435"/>
          <a:ext cx="2465918" cy="431942"/>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Practical Application</a:t>
          </a:r>
          <a:endParaRPr lang="en-US" sz="2000" kern="1200" dirty="0"/>
        </a:p>
      </dsp:txBody>
      <dsp:txXfrm>
        <a:off x="21089" y="4727524"/>
        <a:ext cx="2423740" cy="410853"/>
      </dsp:txXfrm>
    </dsp:sp>
    <dsp:sp modelId="{8170D4ED-7288-4870-A86A-FE4A6B4DAF10}">
      <dsp:nvSpPr>
        <dsp:cNvPr id="0" name=""/>
        <dsp:cNvSpPr/>
      </dsp:nvSpPr>
      <dsp:spPr>
        <a:xfrm>
          <a:off x="0" y="5138377"/>
          <a:ext cx="9484302" cy="864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Implementation guidance sufficient for independent implementation; recommend quality assurance staff conduct internal assessments.</a:t>
          </a:r>
          <a:endParaRPr lang="en-US" sz="1800" kern="1200" dirty="0"/>
        </a:p>
      </dsp:txBody>
      <dsp:txXfrm>
        <a:off x="0" y="5138377"/>
        <a:ext cx="9484302" cy="86401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10/15/2018</a:t>
            </a:fld>
            <a:endParaRPr lang="en-US"/>
          </a:p>
        </p:txBody>
      </p:sp>
      <p:sp>
        <p:nvSpPr>
          <p:cNvPr id="4" name="Footer Placeholder 3">
            <a:extLst>
              <a:ext uri="{FF2B5EF4-FFF2-40B4-BE49-F238E27FC236}">
                <a16:creationId xmlns:a16="http://schemas.microsoft.com/office/drawing/2014/main" xmlns=""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10/15/2018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371600" y="1143000"/>
            <a:ext cx="4114800" cy="3086100"/>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
        <p:nvSpPr>
          <p:cNvPr id="4710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4808F59-D980-4B57-A9CE-8104AC4EED9B}" type="datetime1">
              <a:rPr lang="en-US" altLang="en-US" smtClean="0">
                <a:latin typeface="Arial" panose="020B0604020202020204" pitchFamily="34" charset="0"/>
              </a:rPr>
              <a:pPr>
                <a:spcBef>
                  <a:spcPct val="0"/>
                </a:spcBef>
              </a:pPr>
              <a:t>10/15/2018</a:t>
            </a:fld>
            <a:endParaRPr lang="en-US" altLang="en-US" smtClean="0">
              <a:latin typeface="Arial" panose="020B0604020202020204" pitchFamily="34" charset="0"/>
            </a:endParaRPr>
          </a:p>
        </p:txBody>
      </p:sp>
      <p:sp>
        <p:nvSpPr>
          <p:cNvPr id="471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4B1DC1B-29C8-4A56-9FFA-13A6E04D7FC3}" type="slidenum">
              <a:rPr lang="en-US" altLang="en-US" smtClean="0">
                <a:latin typeface="Arial" panose="020B0604020202020204" pitchFamily="34" charset="0"/>
              </a:rPr>
              <a:pPr>
                <a:spcBef>
                  <a:spcPct val="0"/>
                </a:spcBef>
              </a:pPr>
              <a:t>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847940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371600" y="1143000"/>
            <a:ext cx="4114800" cy="3086100"/>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
        <p:nvSpPr>
          <p:cNvPr id="491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8001C3C-AEC8-453E-B328-B8F26CCA6E3E}" type="datetime1">
              <a:rPr lang="en-US" altLang="en-US" smtClean="0"/>
              <a:pPr/>
              <a:t>10/15/2018</a:t>
            </a:fld>
            <a:endParaRPr lang="en-US" altLang="en-US" smtClean="0"/>
          </a:p>
        </p:txBody>
      </p:sp>
      <p:sp>
        <p:nvSpPr>
          <p:cNvPr id="491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1F84947-F03A-4896-AEFF-4F7B767B01CC}" type="slidenum">
              <a:rPr lang="en-US" altLang="en-US" smtClean="0"/>
              <a:pPr/>
              <a:t>2</a:t>
            </a:fld>
            <a:endParaRPr lang="en-US" altLang="en-US" smtClean="0"/>
          </a:p>
        </p:txBody>
      </p:sp>
    </p:spTree>
    <p:extLst>
      <p:ext uri="{BB962C8B-B14F-4D97-AF65-F5344CB8AC3E}">
        <p14:creationId xmlns:p14="http://schemas.microsoft.com/office/powerpoint/2010/main" val="283041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371600" y="1143000"/>
            <a:ext cx="4114800" cy="3086100"/>
          </a:xfrm>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This is a sample of a larger table of performance indicators that was developed during Phase II of the project.</a:t>
            </a:r>
          </a:p>
          <a:p>
            <a:r>
              <a:rPr lang="en-US" altLang="en-US" smtClean="0">
                <a:latin typeface="Times New Roman" panose="02020603050405020304" pitchFamily="18" charset="0"/>
                <a:ea typeface="ＭＳ Ｐゴシック" panose="020B0600070205080204" pitchFamily="34" charset="-128"/>
              </a:rPr>
              <a:t>Key points:</a:t>
            </a:r>
          </a:p>
          <a:p>
            <a:r>
              <a:rPr lang="en-US" altLang="en-US" smtClean="0">
                <a:latin typeface="Times New Roman" panose="02020603050405020304" pitchFamily="18" charset="0"/>
                <a:ea typeface="ＭＳ Ｐゴシック" panose="020B0600070205080204" pitchFamily="34" charset="-128"/>
              </a:rPr>
              <a:t>IAEA guidance provides foundational framework for assessment (aligned with SRA Functions from IAEA guidance Service Series 21) and ASSIST assessment tool</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We developed facility level outcomes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We develop a series of objective statements that capture key activities and responsibilities that facilities must perform to meet IAEA obligations.  We developed these statements for each of the 8 domains mentioned earlier.</a:t>
            </a:r>
          </a:p>
        </p:txBody>
      </p:sp>
      <p:sp>
        <p:nvSpPr>
          <p:cNvPr id="5632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3B7E889-04EF-47D1-B104-0766E2DD4FEE}" type="datetime1">
              <a:rPr lang="en-US" altLang="en-US" smtClean="0"/>
              <a:pPr/>
              <a:t>10/15/2018</a:t>
            </a:fld>
            <a:endParaRPr lang="en-US" altLang="en-US" smtClean="0"/>
          </a:p>
        </p:txBody>
      </p:sp>
      <p:sp>
        <p:nvSpPr>
          <p:cNvPr id="563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7203A31-1DDB-46FA-BD7A-A4A810122E03}" type="slidenum">
              <a:rPr lang="en-US" altLang="en-US" smtClean="0"/>
              <a:pPr/>
              <a:t>3</a:t>
            </a:fld>
            <a:endParaRPr lang="en-US" altLang="en-US" smtClean="0"/>
          </a:p>
        </p:txBody>
      </p:sp>
    </p:spTree>
    <p:extLst>
      <p:ext uri="{BB962C8B-B14F-4D97-AF65-F5344CB8AC3E}">
        <p14:creationId xmlns:p14="http://schemas.microsoft.com/office/powerpoint/2010/main" val="1876279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371600" y="1143000"/>
            <a:ext cx="4114800" cy="308610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Each evidence point then has a series of corresponding performance indicators to help assessors determine whether performance is satisfactory (being performed effectively, efficiently, and with high quality).</a:t>
            </a:r>
          </a:p>
        </p:txBody>
      </p:sp>
      <p:sp>
        <p:nvSpPr>
          <p:cNvPr id="604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8D55879-2D1D-41E3-84FC-118BD97A0348}" type="datetime1">
              <a:rPr lang="en-US" altLang="en-US" smtClean="0"/>
              <a:pPr/>
              <a:t>10/15/2018</a:t>
            </a:fld>
            <a:endParaRPr lang="en-US" altLang="en-US" smtClean="0"/>
          </a:p>
        </p:txBody>
      </p:sp>
      <p:sp>
        <p:nvSpPr>
          <p:cNvPr id="604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63804FF-AD22-4E1D-9031-F4D002C1BBDD}" type="slidenum">
              <a:rPr lang="en-US" altLang="en-US" smtClean="0"/>
              <a:pPr/>
              <a:t>4</a:t>
            </a:fld>
            <a:endParaRPr lang="en-US" altLang="en-US" smtClean="0"/>
          </a:p>
        </p:txBody>
      </p:sp>
    </p:spTree>
    <p:extLst>
      <p:ext uri="{BB962C8B-B14F-4D97-AF65-F5344CB8AC3E}">
        <p14:creationId xmlns:p14="http://schemas.microsoft.com/office/powerpoint/2010/main" val="373563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371600" y="1143000"/>
            <a:ext cx="4114800" cy="3086100"/>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The SPT consists of five discussion topics that were designed to capture keys safeguards responsibilities:</a:t>
            </a:r>
          </a:p>
          <a:p>
            <a:r>
              <a:rPr lang="en-US" altLang="en-US" smtClean="0">
                <a:latin typeface="Times New Roman" panose="02020603050405020304" pitchFamily="18" charset="0"/>
                <a:ea typeface="ＭＳ Ｐゴシック" panose="020B0600070205080204" pitchFamily="34" charset="-128"/>
              </a:rPr>
              <a:t>Safeguards Management</a:t>
            </a:r>
          </a:p>
          <a:p>
            <a:r>
              <a:rPr lang="en-US" altLang="en-US" smtClean="0">
                <a:latin typeface="Times New Roman" panose="02020603050405020304" pitchFamily="18" charset="0"/>
                <a:ea typeface="ＭＳ Ｐゴシック" panose="020B0600070205080204" pitchFamily="34" charset="-128"/>
              </a:rPr>
              <a:t>Safeguards Information Management</a:t>
            </a:r>
          </a:p>
          <a:p>
            <a:r>
              <a:rPr lang="en-US" altLang="en-US" smtClean="0">
                <a:latin typeface="Times New Roman" panose="02020603050405020304" pitchFamily="18" charset="0"/>
                <a:ea typeface="ＭＳ Ｐゴシック" panose="020B0600070205080204" pitchFamily="34" charset="-128"/>
              </a:rPr>
              <a:t>Safeguards Inspections</a:t>
            </a:r>
          </a:p>
          <a:p>
            <a:r>
              <a:rPr lang="en-US" altLang="en-US" smtClean="0">
                <a:latin typeface="Times New Roman" panose="02020603050405020304" pitchFamily="18" charset="0"/>
                <a:ea typeface="ＭＳ Ｐゴシック" panose="020B0600070205080204" pitchFamily="34" charset="-128"/>
              </a:rPr>
              <a:t>Material Control and Accounting</a:t>
            </a:r>
          </a:p>
          <a:p>
            <a:r>
              <a:rPr lang="en-US" altLang="en-US" smtClean="0">
                <a:latin typeface="Times New Roman" panose="02020603050405020304" pitchFamily="18" charset="0"/>
                <a:ea typeface="ＭＳ Ｐゴシック" panose="020B0600070205080204" pitchFamily="34" charset="-128"/>
              </a:rPr>
              <a:t>Safeguards Issue Resolution</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This is a sample of one card to help managers facility discussion around a given topic.</a:t>
            </a:r>
          </a:p>
          <a:p>
            <a:r>
              <a:rPr lang="en-US" altLang="en-US" smtClean="0">
                <a:latin typeface="Times New Roman" panose="02020603050405020304" pitchFamily="18" charset="0"/>
                <a:ea typeface="ＭＳ Ｐゴシック" panose="020B0600070205080204" pitchFamily="34" charset="-128"/>
              </a:rPr>
              <a:t>It identifies assessment goals</a:t>
            </a:r>
          </a:p>
          <a:p>
            <a:r>
              <a:rPr lang="en-US" altLang="en-US" smtClean="0">
                <a:latin typeface="Times New Roman" panose="02020603050405020304" pitchFamily="18" charset="0"/>
                <a:ea typeface="ＭＳ Ｐゴシック" panose="020B0600070205080204" pitchFamily="34" charset="-128"/>
              </a:rPr>
              <a:t>It provides a scene setter</a:t>
            </a:r>
          </a:p>
          <a:p>
            <a:r>
              <a:rPr lang="en-US" altLang="en-US" smtClean="0">
                <a:latin typeface="Times New Roman" panose="02020603050405020304" pitchFamily="18" charset="0"/>
                <a:ea typeface="ＭＳ Ｐゴシック" panose="020B0600070205080204" pitchFamily="34" charset="-128"/>
              </a:rPr>
              <a:t>It provides question prompts</a:t>
            </a:r>
          </a:p>
          <a:p>
            <a:r>
              <a:rPr lang="en-US" altLang="en-US" smtClean="0">
                <a:latin typeface="Times New Roman" panose="02020603050405020304" pitchFamily="18" charset="0"/>
                <a:ea typeface="ＭＳ Ｐゴシック" panose="020B0600070205080204" pitchFamily="34" charset="-128"/>
              </a:rPr>
              <a:t>It identifies specific evidence points that are most relevant to evaluating whether and how safeguards staff are performing key responsibilities associated with the given topic. </a:t>
            </a:r>
          </a:p>
        </p:txBody>
      </p:sp>
      <p:sp>
        <p:nvSpPr>
          <p:cNvPr id="5837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AB20E12-1242-412D-86E2-6BC8AB160727}" type="datetime1">
              <a:rPr lang="en-US" altLang="en-US" smtClean="0"/>
              <a:pPr/>
              <a:t>10/15/2018</a:t>
            </a:fld>
            <a:endParaRPr lang="en-US" altLang="en-US" smtClean="0"/>
          </a:p>
        </p:txBody>
      </p:sp>
      <p:sp>
        <p:nvSpPr>
          <p:cNvPr id="583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2453265-7F78-4812-AFC0-CAD4C3113573}" type="slidenum">
              <a:rPr lang="en-US" altLang="en-US" smtClean="0"/>
              <a:pPr/>
              <a:t>5</a:t>
            </a:fld>
            <a:endParaRPr lang="en-US" altLang="en-US" smtClean="0"/>
          </a:p>
        </p:txBody>
      </p:sp>
    </p:spTree>
    <p:extLst>
      <p:ext uri="{BB962C8B-B14F-4D97-AF65-F5344CB8AC3E}">
        <p14:creationId xmlns:p14="http://schemas.microsoft.com/office/powerpoint/2010/main" val="37250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Times New Roman" pitchFamily="-80" charset="0"/>
                <a:ea typeface="ＭＳ Ｐゴシック" pitchFamily="-109" charset="-128"/>
                <a:cs typeface="+mn-cs"/>
              </a:rPr>
              <a:t>Utility of the SPT</a:t>
            </a:r>
            <a:r>
              <a:rPr lang="en-GB" sz="1200" kern="1200" dirty="0" smtClean="0">
                <a:solidFill>
                  <a:schemeClr val="tx1"/>
                </a:solidFill>
                <a:effectLst/>
                <a:latin typeface="Times New Roman" pitchFamily="-80" charset="0"/>
                <a:ea typeface="ＭＳ Ｐゴシック" pitchFamily="-109" charset="-128"/>
                <a:cs typeface="+mn-cs"/>
              </a:rPr>
              <a:t>: The facility indicated the SPT explored some aspects of safeguards performance not covered by other current assessment methods. The facility identified unique opportunities for improvement. The slight overlap with both internal and external audits was perceived as beneficial for two reasons: 1) to verify and validate the results, and 2) to assure facilities that the SPT is a relevant self-assessment method to help facilities prepare for regulator audits. </a:t>
            </a:r>
            <a:endParaRPr lang="en-US" sz="1200" kern="1200" dirty="0" smtClean="0">
              <a:solidFill>
                <a:schemeClr val="tx1"/>
              </a:solidFill>
              <a:effectLst/>
              <a:latin typeface="Times New Roman" pitchFamily="-80" charset="0"/>
              <a:ea typeface="ＭＳ Ｐゴシック" pitchFamily="-109" charset="-128"/>
              <a:cs typeface="+mn-cs"/>
            </a:endParaRPr>
          </a:p>
          <a:p>
            <a:r>
              <a:rPr lang="en-GB" sz="1200" i="1" kern="1200" dirty="0" smtClean="0">
                <a:solidFill>
                  <a:schemeClr val="tx1"/>
                </a:solidFill>
                <a:effectLst/>
                <a:latin typeface="Times New Roman" pitchFamily="-80" charset="0"/>
                <a:ea typeface="ＭＳ Ｐゴシック" pitchFamily="-109" charset="-128"/>
                <a:cs typeface="+mn-cs"/>
              </a:rPr>
              <a:t>Applicability of the discussion topics: </a:t>
            </a:r>
            <a:r>
              <a:rPr lang="en-GB" sz="1200" kern="1200" dirty="0" smtClean="0">
                <a:solidFill>
                  <a:schemeClr val="tx1"/>
                </a:solidFill>
                <a:effectLst/>
                <a:latin typeface="Times New Roman" pitchFamily="-80" charset="0"/>
                <a:ea typeface="ＭＳ Ｐゴシック" pitchFamily="-109" charset="-128"/>
                <a:cs typeface="+mn-cs"/>
              </a:rPr>
              <a:t>The facility indicated that the SPT covered the key aspects of safeguards performance. The facility indicated that the questions included in one of the discussion topics (Safeguards Material Control and Accounting) may only be applicable to a particular organizational structure and would benefit from a change in wording to accommodate a variety of organizational structures.</a:t>
            </a:r>
            <a:endParaRPr lang="en-US" sz="1200" kern="1200" dirty="0" smtClean="0">
              <a:solidFill>
                <a:schemeClr val="tx1"/>
              </a:solidFill>
              <a:effectLst/>
              <a:latin typeface="Times New Roman" pitchFamily="-80" charset="0"/>
              <a:ea typeface="ＭＳ Ｐゴシック" pitchFamily="-109" charset="-128"/>
              <a:cs typeface="+mn-cs"/>
            </a:endParaRPr>
          </a:p>
          <a:p>
            <a:r>
              <a:rPr lang="en-GB" sz="1200" i="1" kern="1200" dirty="0" smtClean="0">
                <a:solidFill>
                  <a:schemeClr val="tx1"/>
                </a:solidFill>
                <a:effectLst/>
                <a:latin typeface="Times New Roman" pitchFamily="-80" charset="0"/>
                <a:ea typeface="ＭＳ Ｐゴシック" pitchFamily="-109" charset="-128"/>
                <a:cs typeface="+mn-cs"/>
              </a:rPr>
              <a:t>Relevance of the performance criteria and evidence points</a:t>
            </a:r>
            <a:r>
              <a:rPr lang="en-GB" sz="1200" kern="1200" dirty="0" smtClean="0">
                <a:solidFill>
                  <a:schemeClr val="tx1"/>
                </a:solidFill>
                <a:effectLst/>
                <a:latin typeface="Times New Roman" pitchFamily="-80" charset="0"/>
                <a:ea typeface="ＭＳ Ｐゴシック" pitchFamily="-109" charset="-128"/>
                <a:cs typeface="+mn-cs"/>
              </a:rPr>
              <a:t>: The scope of the performance criteria and evidence points was considered appropriate, sufficient, and applicable to a variety of nuclear organizations. However, some recommendations were made to improve the balance of the evidence points, such that each indicator had a relatively equal number of Satisfactory and Unsatisfactory evidence points. </a:t>
            </a:r>
            <a:endParaRPr lang="en-US" sz="1200" kern="1200" dirty="0" smtClean="0">
              <a:solidFill>
                <a:schemeClr val="tx1"/>
              </a:solidFill>
              <a:effectLst/>
              <a:latin typeface="Times New Roman" pitchFamily="-80" charset="0"/>
              <a:ea typeface="ＭＳ Ｐゴシック" pitchFamily="-109" charset="-128"/>
              <a:cs typeface="+mn-cs"/>
            </a:endParaRPr>
          </a:p>
          <a:p>
            <a:r>
              <a:rPr lang="en-GB" sz="1200" i="1" kern="1200" dirty="0" smtClean="0">
                <a:solidFill>
                  <a:schemeClr val="tx1"/>
                </a:solidFill>
                <a:effectLst/>
                <a:latin typeface="Times New Roman" pitchFamily="-80" charset="0"/>
                <a:ea typeface="ＭＳ Ｐゴシック" pitchFamily="-109" charset="-128"/>
                <a:cs typeface="+mn-cs"/>
              </a:rPr>
              <a:t>Flexibility of the tool</a:t>
            </a:r>
            <a:r>
              <a:rPr lang="en-GB" sz="1200" kern="1200" dirty="0" smtClean="0">
                <a:solidFill>
                  <a:schemeClr val="tx1"/>
                </a:solidFill>
                <a:effectLst/>
                <a:latin typeface="Times New Roman" pitchFamily="-80" charset="0"/>
                <a:ea typeface="ＭＳ Ｐゴシック" pitchFamily="-109" charset="-128"/>
                <a:cs typeface="+mn-cs"/>
              </a:rPr>
              <a:t>: Two different assessors at the facility reported that they were able to use different parts of the toolkit to suit their personal preference. They also reported that the tool was sufficiently flexible to accommodate their changing style as they became more familiar with the material. </a:t>
            </a:r>
            <a:endParaRPr lang="en-US" sz="1200" kern="1200" dirty="0" smtClean="0">
              <a:solidFill>
                <a:schemeClr val="tx1"/>
              </a:solidFill>
              <a:effectLst/>
              <a:latin typeface="Times New Roman" pitchFamily="-80" charset="0"/>
              <a:ea typeface="ＭＳ Ｐゴシック" pitchFamily="-109" charset="-128"/>
              <a:cs typeface="+mn-cs"/>
            </a:endParaRPr>
          </a:p>
          <a:p>
            <a:r>
              <a:rPr lang="en-GB" sz="1200" i="1" kern="1200" dirty="0" smtClean="0">
                <a:solidFill>
                  <a:schemeClr val="tx1"/>
                </a:solidFill>
                <a:effectLst/>
                <a:latin typeface="Times New Roman" pitchFamily="-80" charset="0"/>
                <a:ea typeface="ＭＳ Ｐゴシック" pitchFamily="-109" charset="-128"/>
                <a:cs typeface="+mn-cs"/>
              </a:rPr>
              <a:t>Reliability of the assessment</a:t>
            </a:r>
            <a:r>
              <a:rPr lang="en-GB" sz="1200" kern="1200" dirty="0" smtClean="0">
                <a:solidFill>
                  <a:schemeClr val="tx1"/>
                </a:solidFill>
                <a:effectLst/>
                <a:latin typeface="Times New Roman" pitchFamily="-80" charset="0"/>
                <a:ea typeface="ＭＳ Ｐゴシック" pitchFamily="-109" charset="-128"/>
                <a:cs typeface="+mn-cs"/>
              </a:rPr>
              <a:t>: The partner facility reported that the guidance material and analysis process enabled objective comparison of data collected by different assessors. It was also noted that the analysis process helped to remove potential personal bias in a more qualitative assessment. While the assessors were able to analyse the data without difficulty, they indicated it may be valuable to provide additional instruction for the analysis. </a:t>
            </a:r>
            <a:endParaRPr lang="en-US" sz="1200" kern="1200" dirty="0" smtClean="0">
              <a:solidFill>
                <a:schemeClr val="tx1"/>
              </a:solidFill>
              <a:effectLst/>
              <a:latin typeface="Times New Roman" pitchFamily="-80" charset="0"/>
              <a:ea typeface="ＭＳ Ｐゴシック" pitchFamily="-109" charset="-128"/>
              <a:cs typeface="+mn-cs"/>
            </a:endParaRPr>
          </a:p>
          <a:p>
            <a:r>
              <a:rPr lang="en-GB" sz="1200" i="1" kern="1200" dirty="0" smtClean="0">
                <a:solidFill>
                  <a:schemeClr val="tx1"/>
                </a:solidFill>
                <a:effectLst/>
                <a:latin typeface="Times New Roman" pitchFamily="-80" charset="0"/>
                <a:ea typeface="ＭＳ Ｐゴシック" pitchFamily="-109" charset="-128"/>
                <a:cs typeface="+mn-cs"/>
              </a:rPr>
              <a:t>The practical implementation of the SPT process</a:t>
            </a:r>
            <a:r>
              <a:rPr lang="en-GB" sz="1200" kern="1200" dirty="0" smtClean="0">
                <a:solidFill>
                  <a:schemeClr val="tx1"/>
                </a:solidFill>
                <a:effectLst/>
                <a:latin typeface="Times New Roman" pitchFamily="-80" charset="0"/>
                <a:ea typeface="ＭＳ Ｐゴシック" pitchFamily="-109" charset="-128"/>
                <a:cs typeface="+mn-cs"/>
              </a:rPr>
              <a:t>: The facility did not report any issues with the practical implementation of the SPT and stated that the guidance provided within the toolkit was sufficient for their needs. Interviews of 60 minutes were adequate to cover the five discussion topics, with an additional 30 minutes to fully record the information collected. However, it was noted that these interviews were conducted by internal personnel and if external assessors were used, the sessions would likely require additional time. Moreover, the facility noted that if the assessment is conducted internally, staff directly responsible for safeguards oversight/performance should not also conduct the assessments. Such personnel are more valuable as interviewees rather than interviewers. The facility recommended that personnel from the quality assurance or management offices with assessment experience perform the SPT interviews. </a:t>
            </a:r>
            <a:endParaRPr lang="en-US" sz="1200" kern="1200" dirty="0" smtClean="0">
              <a:solidFill>
                <a:schemeClr val="tx1"/>
              </a:solidFill>
              <a:effectLst/>
              <a:latin typeface="Times New Roman" pitchFamily="-80" charset="0"/>
              <a:ea typeface="ＭＳ Ｐゴシック" pitchFamily="-109" charset="-128"/>
              <a:cs typeface="+mn-cs"/>
            </a:endParaRPr>
          </a:p>
          <a:p>
            <a:endParaRPr lang="en-US" dirty="0"/>
          </a:p>
        </p:txBody>
      </p:sp>
      <p:sp>
        <p:nvSpPr>
          <p:cNvPr id="4" name="Date Placeholder 3"/>
          <p:cNvSpPr>
            <a:spLocks noGrp="1"/>
          </p:cNvSpPr>
          <p:nvPr>
            <p:ph type="dt" idx="10"/>
          </p:nvPr>
        </p:nvSpPr>
        <p:spPr/>
        <p:txBody>
          <a:bodyPr/>
          <a:lstStyle/>
          <a:p>
            <a:pPr>
              <a:defRPr/>
            </a:pPr>
            <a:fld id="{532EEACF-4380-47F4-815E-90CB51A79B60}" type="datetime1">
              <a:rPr lang="en-US" smtClean="0"/>
              <a:pPr>
                <a:defRPr/>
              </a:pPr>
              <a:t>10/15/2018</a:t>
            </a:fld>
            <a:endParaRPr lang="en-US"/>
          </a:p>
        </p:txBody>
      </p:sp>
      <p:sp>
        <p:nvSpPr>
          <p:cNvPr id="5" name="Slide Number Placeholder 4"/>
          <p:cNvSpPr>
            <a:spLocks noGrp="1"/>
          </p:cNvSpPr>
          <p:nvPr>
            <p:ph type="sldNum" sz="quarter" idx="11"/>
          </p:nvPr>
        </p:nvSpPr>
        <p:spPr/>
        <p:txBody>
          <a:bodyPr/>
          <a:lstStyle/>
          <a:p>
            <a:pPr>
              <a:defRPr/>
            </a:pPr>
            <a:fld id="{7948E59B-F3B6-4757-AF72-0E65494900A5}" type="slidenum">
              <a:rPr lang="en-US" altLang="en-US" smtClean="0"/>
              <a:pPr>
                <a:defRPr/>
              </a:pPr>
              <a:t>6</a:t>
            </a:fld>
            <a:endParaRPr lang="en-US" altLang="en-US"/>
          </a:p>
        </p:txBody>
      </p:sp>
    </p:spTree>
    <p:extLst>
      <p:ext uri="{BB962C8B-B14F-4D97-AF65-F5344CB8AC3E}">
        <p14:creationId xmlns:p14="http://schemas.microsoft.com/office/powerpoint/2010/main" val="2016101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436B83B-A5E4-524E-96A9-DFC12D58F12A}"/>
              </a:ext>
            </a:extLst>
          </p:cNvPr>
          <p:cNvSpPr/>
          <p:nvPr userDrawn="1"/>
        </p:nvSpPr>
        <p:spPr>
          <a:xfrm>
            <a:off x="685800" y="0"/>
            <a:ext cx="41148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11" name="TextBox 10">
            <a:extLst>
              <a:ext uri="{FF2B5EF4-FFF2-40B4-BE49-F238E27FC236}">
                <a16:creationId xmlns:a16="http://schemas.microsoft.com/office/drawing/2014/main" xmlns="" id="{421DF1AC-1D08-B945-A034-B740A35902F9}"/>
              </a:ext>
            </a:extLst>
          </p:cNvPr>
          <p:cNvSpPr txBox="1"/>
          <p:nvPr userDrawn="1"/>
        </p:nvSpPr>
        <p:spPr>
          <a:xfrm>
            <a:off x="1028700" y="7543800"/>
            <a:ext cx="2743200" cy="228600"/>
          </a:xfrm>
          <a:prstGeom prst="rect">
            <a:avLst/>
          </a:prstGeom>
          <a:noFill/>
        </p:spPr>
        <p:txBody>
          <a:bodyPr wrap="square" lIns="0" tIns="0" rIns="0" bIns="0" rtlCol="0" anchor="t" anchorCtr="0">
            <a:noAutofit/>
          </a:bodyPr>
          <a:lstStyle/>
          <a:p>
            <a:pPr>
              <a:spcAft>
                <a:spcPts val="450"/>
              </a:spcAft>
            </a:pPr>
            <a:r>
              <a:rPr lang="en-US" sz="600" dirty="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028700" y="2743200"/>
            <a:ext cx="3429000" cy="1828800"/>
          </a:xfrm>
          <a:prstGeom prst="rect">
            <a:avLst/>
          </a:prstGeom>
        </p:spPr>
        <p:txBody>
          <a:bodyPr lIns="0" tIns="0" rIns="0" bIns="0" anchor="b">
            <a:noAutofit/>
          </a:bodyPr>
          <a:lstStyle>
            <a:lvl1pPr algn="r">
              <a:defRPr sz="3600" b="1">
                <a:solidFill>
                  <a:srgbClr val="C8722E"/>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0" name="Text Placeholder 19">
            <a:extLst>
              <a:ext uri="{FF2B5EF4-FFF2-40B4-BE49-F238E27FC236}">
                <a16:creationId xmlns:a16="http://schemas.microsoft.com/office/drawing/2014/main" xmlns="" id="{3061D5F4-8719-384B-945C-9A27060F99A0}"/>
              </a:ext>
            </a:extLst>
          </p:cNvPr>
          <p:cNvSpPr>
            <a:spLocks noGrp="1"/>
          </p:cNvSpPr>
          <p:nvPr>
            <p:ph type="body" sz="quarter" idx="10" hasCustomPrompt="1"/>
          </p:nvPr>
        </p:nvSpPr>
        <p:spPr>
          <a:xfrm>
            <a:off x="1027897" y="5669280"/>
            <a:ext cx="3429000" cy="274320"/>
          </a:xfrm>
          <a:prstGeom prst="rect">
            <a:avLst/>
          </a:prstGeom>
        </p:spPr>
        <p:txBody>
          <a:bodyPr wrap="none" lIns="0" tIns="0" rIns="0" bIns="0">
            <a:noAutofit/>
          </a:bodyPr>
          <a:lstStyle>
            <a:lvl1pPr marL="0" indent="0" algn="r">
              <a:buNone/>
              <a:defRPr sz="1350" b="1">
                <a:solidFill>
                  <a:srgbClr val="000000"/>
                </a:solidFill>
                <a:latin typeface="Arial" panose="020B0604020202020204" pitchFamily="34" charset="0"/>
                <a:cs typeface="Arial" panose="020B0604020202020204" pitchFamily="34" charset="0"/>
              </a:defRPr>
            </a:lvl1pPr>
            <a:lvl2pPr marL="411480" indent="0">
              <a:buNone/>
              <a:defRPr/>
            </a:lvl2pPr>
            <a:lvl3pPr marL="822960" indent="0">
              <a:buNone/>
              <a:defRPr/>
            </a:lvl3pPr>
            <a:lvl4pPr marL="1234440" indent="0">
              <a:buNone/>
              <a:defRPr/>
            </a:lvl4pPr>
            <a:lvl5pPr marL="164592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xmlns="" id="{3E2D432E-6648-6643-9C6E-38B1EFF5EE31}"/>
              </a:ext>
            </a:extLst>
          </p:cNvPr>
          <p:cNvSpPr>
            <a:spLocks noGrp="1"/>
          </p:cNvSpPr>
          <p:nvPr>
            <p:ph type="body" sz="quarter" idx="11" hasCustomPrompt="1"/>
          </p:nvPr>
        </p:nvSpPr>
        <p:spPr>
          <a:xfrm>
            <a:off x="1028700" y="5983356"/>
            <a:ext cx="3429000" cy="274320"/>
          </a:xfrm>
          <a:prstGeom prst="rect">
            <a:avLst/>
          </a:prstGeom>
        </p:spPr>
        <p:txBody>
          <a:bodyPr wrap="none" lIns="0" tIns="0" rIns="0" bIns="0">
            <a:noAutofit/>
          </a:bodyPr>
          <a:lstStyle>
            <a:lvl1pPr marL="0" indent="0" algn="r">
              <a:buNone/>
              <a:defRPr sz="1200">
                <a:solidFill>
                  <a:srgbClr val="616265"/>
                </a:solidFill>
                <a:latin typeface="Arial" panose="020B0604020202020204" pitchFamily="34" charset="0"/>
                <a:cs typeface="Arial" panose="020B0604020202020204" pitchFamily="34" charset="0"/>
              </a:defRPr>
            </a:lvl1pPr>
            <a:lvl2pPr marL="411480" indent="0">
              <a:buNone/>
              <a:defRPr/>
            </a:lvl2pPr>
            <a:lvl3pPr marL="822960" indent="0">
              <a:buNone/>
              <a:defRPr/>
            </a:lvl3pPr>
            <a:lvl4pPr marL="1234440" indent="0">
              <a:buNone/>
              <a:defRPr/>
            </a:lvl4pPr>
            <a:lvl5pPr marL="164592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xmlns="" id="{8915389B-4BB4-1644-9B7E-35A85D0C1E3B}"/>
              </a:ext>
            </a:extLst>
          </p:cNvPr>
          <p:cNvSpPr txBox="1"/>
          <p:nvPr userDrawn="1"/>
        </p:nvSpPr>
        <p:spPr>
          <a:xfrm>
            <a:off x="2782958" y="-1245704"/>
            <a:ext cx="184731" cy="341632"/>
          </a:xfrm>
          <a:prstGeom prst="rect">
            <a:avLst/>
          </a:prstGeom>
          <a:noFill/>
        </p:spPr>
        <p:txBody>
          <a:bodyPr wrap="none" rtlCol="0">
            <a:spAutoFit/>
          </a:bodyPr>
          <a:lstStyle/>
          <a:p>
            <a:endParaRPr lang="en-US" sz="1620"/>
          </a:p>
        </p:txBody>
      </p:sp>
      <p:pic>
        <p:nvPicPr>
          <p:cNvPr id="12" name="Picture 11">
            <a:extLst>
              <a:ext uri="{FF2B5EF4-FFF2-40B4-BE49-F238E27FC236}">
                <a16:creationId xmlns:a16="http://schemas.microsoft.com/office/drawing/2014/main" xmlns="" id="{45A7D3E1-BCC3-C843-81A0-EA4EDFB44528}"/>
              </a:ext>
            </a:extLst>
          </p:cNvPr>
          <p:cNvPicPr>
            <a:picLocks noChangeAspect="1"/>
          </p:cNvPicPr>
          <p:nvPr userDrawn="1"/>
        </p:nvPicPr>
        <p:blipFill>
          <a:blip r:embed="rId2"/>
          <a:stretch>
            <a:fillRect/>
          </a:stretch>
        </p:blipFill>
        <p:spPr>
          <a:xfrm>
            <a:off x="1028700" y="237744"/>
            <a:ext cx="960120" cy="1249224"/>
          </a:xfrm>
          <a:prstGeom prst="rect">
            <a:avLst/>
          </a:prstGeom>
        </p:spPr>
      </p:pic>
      <p:pic>
        <p:nvPicPr>
          <p:cNvPr id="13" name="Picture 12">
            <a:extLst>
              <a:ext uri="{FF2B5EF4-FFF2-40B4-BE49-F238E27FC236}">
                <a16:creationId xmlns:a16="http://schemas.microsoft.com/office/drawing/2014/main" xmlns="" id="{56617363-F73D-B74F-9647-C9D747AC7023}"/>
              </a:ext>
            </a:extLst>
          </p:cNvPr>
          <p:cNvPicPr>
            <a:picLocks noChangeAspect="1"/>
          </p:cNvPicPr>
          <p:nvPr userDrawn="1"/>
        </p:nvPicPr>
        <p:blipFill>
          <a:blip r:embed="rId3"/>
          <a:stretch>
            <a:fillRect/>
          </a:stretch>
        </p:blipFill>
        <p:spPr>
          <a:xfrm>
            <a:off x="1027898" y="7178040"/>
            <a:ext cx="618363" cy="228600"/>
          </a:xfrm>
          <a:prstGeom prst="rect">
            <a:avLst/>
          </a:prstGeom>
        </p:spPr>
      </p:pic>
      <p:pic>
        <p:nvPicPr>
          <p:cNvPr id="14" name="Picture 13">
            <a:extLst>
              <a:ext uri="{FF2B5EF4-FFF2-40B4-BE49-F238E27FC236}">
                <a16:creationId xmlns:a16="http://schemas.microsoft.com/office/drawing/2014/main" xmlns="" id="{D290C8FB-601C-A04C-84F7-213A857D3E6A}"/>
              </a:ext>
            </a:extLst>
          </p:cNvPr>
          <p:cNvPicPr>
            <a:picLocks noChangeAspect="1"/>
          </p:cNvPicPr>
          <p:nvPr userDrawn="1"/>
        </p:nvPicPr>
        <p:blipFill>
          <a:blip r:embed="rId4"/>
          <a:stretch>
            <a:fillRect/>
          </a:stretch>
        </p:blipFill>
        <p:spPr>
          <a:xfrm>
            <a:off x="1781653" y="7249637"/>
            <a:ext cx="697357" cy="155448"/>
          </a:xfrm>
          <a:prstGeom prst="rect">
            <a:avLst/>
          </a:prstGeom>
        </p:spPr>
      </p:pic>
      <p:sp>
        <p:nvSpPr>
          <p:cNvPr id="15" name="Date Placeholder 1">
            <a:extLst>
              <a:ext uri="{FF2B5EF4-FFF2-40B4-BE49-F238E27FC236}">
                <a16:creationId xmlns:a16="http://schemas.microsoft.com/office/drawing/2014/main" xmlns="" id="{9D9DB338-5D5C-4ACA-9ECF-C3E34C44127A}"/>
              </a:ext>
            </a:extLst>
          </p:cNvPr>
          <p:cNvSpPr>
            <a:spLocks noGrp="1"/>
          </p:cNvSpPr>
          <p:nvPr>
            <p:ph type="dt" sz="half" idx="2"/>
          </p:nvPr>
        </p:nvSpPr>
        <p:spPr>
          <a:xfrm>
            <a:off x="1988731" y="4915645"/>
            <a:ext cx="2468166" cy="438150"/>
          </a:xfrm>
          <a:prstGeom prst="rect">
            <a:avLst/>
          </a:prstGeom>
        </p:spPr>
        <p:txBody>
          <a:bodyPr vert="horz" lIns="91440" tIns="45720" rIns="91440" bIns="45720" rtlCol="0" anchor="ctr"/>
          <a:lstStyle>
            <a:lvl1pPr algn="r">
              <a:defRPr sz="1350">
                <a:solidFill>
                  <a:schemeClr val="tx1">
                    <a:tint val="75000"/>
                  </a:schemeClr>
                </a:solidFill>
              </a:defRPr>
            </a:lvl1pPr>
          </a:lstStyle>
          <a:p>
            <a:fld id="{ABD4F8E3-4ED9-44B4-99E6-8A3D2CF8D415}" type="datetime4">
              <a:rPr lang="en-US" smtClean="0"/>
              <a:t>October 15, 2018</a:t>
            </a:fld>
            <a:endParaRPr lang="en-US" dirty="0"/>
          </a:p>
        </p:txBody>
      </p:sp>
      <p:sp>
        <p:nvSpPr>
          <p:cNvPr id="16" name="Footer Placeholder 2">
            <a:extLst>
              <a:ext uri="{FF2B5EF4-FFF2-40B4-BE49-F238E27FC236}">
                <a16:creationId xmlns:a16="http://schemas.microsoft.com/office/drawing/2014/main" xmlns="" id="{F55B65E8-4040-44D0-A4FE-A050FD948A79}"/>
              </a:ext>
            </a:extLst>
          </p:cNvPr>
          <p:cNvSpPr>
            <a:spLocks noGrp="1"/>
          </p:cNvSpPr>
          <p:nvPr>
            <p:ph type="ftr" sz="quarter" idx="3"/>
          </p:nvPr>
        </p:nvSpPr>
        <p:spPr>
          <a:xfrm>
            <a:off x="891779" y="7730118"/>
            <a:ext cx="3702844"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0" y="3154538"/>
            <a:ext cx="10972800" cy="1920526"/>
          </a:xfrm>
          <a:prstGeom prst="rect">
            <a:avLst/>
          </a:prstGeom>
          <a:noFill/>
          <a:ln w="25400">
            <a:noFill/>
          </a:ln>
          <a:effectLst/>
        </p:spPr>
        <p:txBody>
          <a:bodyPr lIns="457200" tIns="457200" rIns="457200" bIns="457200" anchor="ctr"/>
          <a:lstStyle>
            <a:lvl1pPr algn="l">
              <a:defRPr sz="3960" b="1">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548640" y="5760720"/>
            <a:ext cx="9875520" cy="548640"/>
          </a:xfrm>
          <a:prstGeom prst="rect">
            <a:avLst/>
          </a:prstGeom>
        </p:spPr>
        <p:txBody>
          <a:bodyPr/>
          <a:lstStyle>
            <a:lvl1pPr marL="0" indent="0" algn="l">
              <a:spcBef>
                <a:spcPts val="0"/>
              </a:spcBef>
              <a:buNone/>
              <a:defRPr cap="all" baseline="0">
                <a:solidFill>
                  <a:srgbClr val="FFFFFF"/>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smtClean="0"/>
          </a:p>
        </p:txBody>
      </p:sp>
      <p:sp>
        <p:nvSpPr>
          <p:cNvPr id="12" name="Text Placeholder 6"/>
          <p:cNvSpPr>
            <a:spLocks noGrp="1"/>
          </p:cNvSpPr>
          <p:nvPr>
            <p:ph type="body" sz="quarter" idx="14"/>
          </p:nvPr>
        </p:nvSpPr>
        <p:spPr>
          <a:xfrm>
            <a:off x="546736" y="6309360"/>
            <a:ext cx="9875520" cy="274320"/>
          </a:xfrm>
          <a:prstGeom prst="rect">
            <a:avLst/>
          </a:prstGeom>
        </p:spPr>
        <p:txBody>
          <a:bodyPr>
            <a:normAutofit/>
          </a:bodyPr>
          <a:lstStyle>
            <a:lvl1pPr marL="0" indent="0">
              <a:spcBef>
                <a:spcPts val="0"/>
              </a:spcBef>
              <a:buNone/>
              <a:defRPr sz="1260" baseline="0">
                <a:solidFill>
                  <a:srgbClr val="FFFFFF"/>
                </a:solidFill>
              </a:defRPr>
            </a:lvl1pPr>
          </a:lstStyle>
          <a:p>
            <a:pPr lvl="0"/>
            <a:r>
              <a:rPr lang="en-US" smtClean="0"/>
              <a:t>Click to edit Master text styles</a:t>
            </a:r>
          </a:p>
        </p:txBody>
      </p:sp>
      <p:sp>
        <p:nvSpPr>
          <p:cNvPr id="13" name="Text Placeholder 6"/>
          <p:cNvSpPr>
            <a:spLocks noGrp="1"/>
          </p:cNvSpPr>
          <p:nvPr>
            <p:ph type="body" sz="quarter" idx="15"/>
          </p:nvPr>
        </p:nvSpPr>
        <p:spPr>
          <a:xfrm>
            <a:off x="548640" y="6648572"/>
            <a:ext cx="9875520" cy="274320"/>
          </a:xfrm>
          <a:prstGeom prst="rect">
            <a:avLst/>
          </a:prstGeom>
        </p:spPr>
        <p:txBody>
          <a:bodyPr>
            <a:normAutofit/>
          </a:bodyPr>
          <a:lstStyle>
            <a:lvl1pPr marL="0" indent="0">
              <a:spcBef>
                <a:spcPts val="0"/>
              </a:spcBef>
              <a:buNone/>
              <a:defRPr sz="1260" baseline="0">
                <a:solidFill>
                  <a:srgbClr val="FFFFFF"/>
                </a:solidFill>
              </a:defRPr>
            </a:lvl1pPr>
          </a:lstStyle>
          <a:p>
            <a:pPr lvl="0"/>
            <a:r>
              <a:rPr lang="en-US" smtClean="0"/>
              <a:t>Click to edit Master text styles</a:t>
            </a:r>
          </a:p>
        </p:txBody>
      </p:sp>
      <p:sp>
        <p:nvSpPr>
          <p:cNvPr id="6" name="Date Placeholder 3"/>
          <p:cNvSpPr>
            <a:spLocks noGrp="1"/>
          </p:cNvSpPr>
          <p:nvPr>
            <p:ph type="dt" sz="half" idx="16"/>
          </p:nvPr>
        </p:nvSpPr>
        <p:spPr>
          <a:xfrm>
            <a:off x="548640" y="7627621"/>
            <a:ext cx="2560320" cy="438150"/>
          </a:xfrm>
          <a:prstGeom prst="rect">
            <a:avLst/>
          </a:prstGeom>
        </p:spPr>
        <p:txBody>
          <a:bodyPr/>
          <a:lstStyle>
            <a:lvl1pPr defTabSz="822960" fontAlgn="base">
              <a:spcBef>
                <a:spcPct val="0"/>
              </a:spcBef>
              <a:spcAft>
                <a:spcPct val="0"/>
              </a:spcAft>
              <a:defRPr sz="810">
                <a:solidFill>
                  <a:srgbClr val="FFFFFF"/>
                </a:solidFill>
              </a:defRPr>
            </a:lvl1pPr>
          </a:lstStyle>
          <a:p>
            <a:pPr>
              <a:defRPr/>
            </a:pPr>
            <a:fld id="{72722D68-B255-A94C-A3CB-3E687CBC89EF}" type="datetime4">
              <a:rPr lang="en-US"/>
              <a:pPr>
                <a:defRPr/>
              </a:pPr>
              <a:t>October 15, 2018</a:t>
            </a:fld>
            <a:endParaRPr lang="en-US"/>
          </a:p>
        </p:txBody>
      </p:sp>
      <p:sp>
        <p:nvSpPr>
          <p:cNvPr id="9" name="Footer Placeholder 4"/>
          <p:cNvSpPr>
            <a:spLocks noGrp="1"/>
          </p:cNvSpPr>
          <p:nvPr>
            <p:ph type="ftr" sz="quarter" idx="17"/>
          </p:nvPr>
        </p:nvSpPr>
        <p:spPr/>
        <p:txBody>
          <a:bodyPr/>
          <a:lstStyle>
            <a:lvl1pPr defTabSz="822960" fontAlgn="base">
              <a:spcBef>
                <a:spcPct val="0"/>
              </a:spcBef>
              <a:spcAft>
                <a:spcPct val="0"/>
              </a:spcAft>
              <a:defRPr sz="810">
                <a:solidFill>
                  <a:srgbClr val="FFFFFF"/>
                </a:solidFill>
              </a:defRPr>
            </a:lvl1pPr>
          </a:lstStyle>
          <a:p>
            <a:pPr>
              <a:defRPr/>
            </a:pPr>
            <a:endParaRPr lang="en-US"/>
          </a:p>
        </p:txBody>
      </p:sp>
      <p:sp>
        <p:nvSpPr>
          <p:cNvPr id="10" name="Slide Number Placeholder 5"/>
          <p:cNvSpPr>
            <a:spLocks noGrp="1"/>
          </p:cNvSpPr>
          <p:nvPr>
            <p:ph type="sldNum" sz="quarter" idx="18"/>
          </p:nvPr>
        </p:nvSpPr>
        <p:spPr>
          <a:xfrm>
            <a:off x="7863840" y="7627621"/>
            <a:ext cx="2560320" cy="438150"/>
          </a:xfrm>
          <a:prstGeom prst="rect">
            <a:avLst/>
          </a:prstGeom>
        </p:spPr>
        <p:txBody>
          <a:bodyPr/>
          <a:lstStyle>
            <a:lvl1pPr defTabSz="822960">
              <a:defRPr>
                <a:solidFill>
                  <a:srgbClr val="FFFFFF"/>
                </a:solidFill>
              </a:defRPr>
            </a:lvl1pPr>
          </a:lstStyle>
          <a:p>
            <a:pPr>
              <a:defRPr/>
            </a:pPr>
            <a:fld id="{14641114-2962-48B2-9CE7-A90F9D9997EB}" type="slidenum">
              <a:rPr lang="en-US" altLang="en-US"/>
              <a:pPr>
                <a:defRPr/>
              </a:pPr>
              <a:t>‹#›</a:t>
            </a:fld>
            <a:endParaRPr lang="en-US" altLang="en-US"/>
          </a:p>
        </p:txBody>
      </p:sp>
    </p:spTree>
    <p:extLst>
      <p:ext uri="{BB962C8B-B14F-4D97-AF65-F5344CB8AC3E}">
        <p14:creationId xmlns:p14="http://schemas.microsoft.com/office/powerpoint/2010/main" val="403637181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Line Title + Content">
    <p:spTree>
      <p:nvGrpSpPr>
        <p:cNvPr id="1" name=""/>
        <p:cNvGrpSpPr/>
        <p:nvPr/>
      </p:nvGrpSpPr>
      <p:grpSpPr>
        <a:xfrm>
          <a:off x="0" y="0"/>
          <a:ext cx="0" cy="0"/>
          <a:chOff x="0" y="0"/>
          <a:chExt cx="0" cy="0"/>
        </a:xfrm>
      </p:grpSpPr>
      <p:sp>
        <p:nvSpPr>
          <p:cNvPr id="4" name="Rectangle 3"/>
          <p:cNvSpPr/>
          <p:nvPr userDrawn="1"/>
        </p:nvSpPr>
        <p:spPr>
          <a:xfrm>
            <a:off x="0" y="1520191"/>
            <a:ext cx="10972800" cy="70446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1480" eaLnBrk="1" fontAlgn="auto" hangingPunct="1">
              <a:spcBef>
                <a:spcPts val="0"/>
              </a:spcBef>
              <a:spcAft>
                <a:spcPts val="0"/>
              </a:spcAft>
              <a:defRPr/>
            </a:pPr>
            <a:endParaRPr lang="en-US" sz="1944">
              <a:solidFill>
                <a:srgbClr val="FFFFFF"/>
              </a:solidFill>
            </a:endParaRPr>
          </a:p>
        </p:txBody>
      </p:sp>
      <p:sp>
        <p:nvSpPr>
          <p:cNvPr id="7" name="Title 1"/>
          <p:cNvSpPr>
            <a:spLocks noGrp="1"/>
          </p:cNvSpPr>
          <p:nvPr>
            <p:ph type="title"/>
          </p:nvPr>
        </p:nvSpPr>
        <p:spPr>
          <a:xfrm>
            <a:off x="548640" y="427937"/>
            <a:ext cx="7955280" cy="746150"/>
          </a:xfrm>
          <a:prstGeom prst="rect">
            <a:avLst/>
          </a:prstGeom>
        </p:spPr>
        <p:txBody>
          <a:bodyPr/>
          <a:lstStyle>
            <a:lvl1pPr algn="l">
              <a:defRPr sz="2250" b="1">
                <a:solidFill>
                  <a:srgbClr val="FFFFFF"/>
                </a:solidFill>
                <a:latin typeface="Arial"/>
                <a:cs typeface="Arial"/>
              </a:defRPr>
            </a:lvl1pPr>
          </a:lstStyle>
          <a:p>
            <a:r>
              <a:rPr lang="en-US" dirty="0" smtClean="0"/>
              <a:t>Click to edit Master title style</a:t>
            </a:r>
            <a:endParaRPr lang="en-US" dirty="0"/>
          </a:p>
        </p:txBody>
      </p:sp>
      <p:sp>
        <p:nvSpPr>
          <p:cNvPr id="8" name="Content Placeholder 2"/>
          <p:cNvSpPr>
            <a:spLocks noGrp="1"/>
          </p:cNvSpPr>
          <p:nvPr>
            <p:ph idx="1"/>
          </p:nvPr>
        </p:nvSpPr>
        <p:spPr>
          <a:xfrm>
            <a:off x="548640" y="1645918"/>
            <a:ext cx="9875520" cy="1370953"/>
          </a:xfrm>
          <a:prstGeom prst="rect">
            <a:avLst/>
          </a:prstGeom>
        </p:spPr>
        <p:txBody>
          <a:bodyPr>
            <a:spAutoFit/>
          </a:bodyPr>
          <a:lstStyle>
            <a:lvl1pPr marL="308610" indent="-308610">
              <a:buSzPct val="100000"/>
              <a:buFontTx/>
              <a:buBlip>
                <a:blip r:embed="rId2"/>
              </a:buBlip>
              <a:defRPr sz="1800">
                <a:latin typeface="Arial"/>
                <a:cs typeface="Arial"/>
              </a:defRPr>
            </a:lvl1pPr>
            <a:lvl2pPr marL="668655" indent="-257175">
              <a:buSzPct val="100000"/>
              <a:buFontTx/>
              <a:buBlip>
                <a:blip r:embed="rId3"/>
              </a:buBlip>
              <a:defRPr sz="1620">
                <a:latin typeface="Arial"/>
                <a:cs typeface="Arial"/>
              </a:defRPr>
            </a:lvl2pPr>
            <a:lvl3pPr marL="1028700" indent="-205740">
              <a:buSzPct val="100000"/>
              <a:buFontTx/>
              <a:buBlip>
                <a:blip r:embed="rId4"/>
              </a:buBlip>
              <a:defRPr sz="1440">
                <a:latin typeface="Arial"/>
                <a:cs typeface="Arial"/>
              </a:defRPr>
            </a:lvl3pPr>
            <a:lvl4pPr marL="1440180" indent="-205740">
              <a:buSzPct val="100000"/>
              <a:buFontTx/>
              <a:buBlip>
                <a:blip r:embed="rId5"/>
              </a:buBlip>
              <a:defRPr sz="1260">
                <a:latin typeface="Arial"/>
                <a:cs typeface="Arial"/>
              </a:defRPr>
            </a:lvl4pPr>
            <a:lvl5pPr marL="1851660" indent="-205740">
              <a:buSzPct val="100000"/>
              <a:buFontTx/>
              <a:buBlip>
                <a:blip r:embed="rId2"/>
              </a:buBlip>
              <a:defRPr sz="126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8"/>
          <p:cNvSpPr>
            <a:spLocks noGrp="1"/>
          </p:cNvSpPr>
          <p:nvPr>
            <p:ph type="dt" sz="half" idx="10"/>
          </p:nvPr>
        </p:nvSpPr>
        <p:spPr>
          <a:xfrm>
            <a:off x="548640" y="7627621"/>
            <a:ext cx="2560320" cy="438150"/>
          </a:xfrm>
          <a:prstGeom prst="rect">
            <a:avLst/>
          </a:prstGeom>
        </p:spPr>
        <p:txBody>
          <a:bodyPr/>
          <a:lstStyle>
            <a:lvl1pPr defTabSz="822960" fontAlgn="base">
              <a:spcBef>
                <a:spcPct val="0"/>
              </a:spcBef>
              <a:spcAft>
                <a:spcPct val="0"/>
              </a:spcAft>
              <a:defRPr sz="810">
                <a:latin typeface="Arial"/>
                <a:cs typeface="Arial"/>
              </a:defRPr>
            </a:lvl1pPr>
          </a:lstStyle>
          <a:p>
            <a:pPr>
              <a:defRPr/>
            </a:pPr>
            <a:fld id="{D11E647B-2526-554A-8D8B-54D170A77B52}" type="datetime4">
              <a:rPr lang="en-US"/>
              <a:pPr>
                <a:defRPr/>
              </a:pPr>
              <a:t>October 15, 2018</a:t>
            </a:fld>
            <a:endParaRPr lang="en-US" dirty="0"/>
          </a:p>
        </p:txBody>
      </p:sp>
      <p:sp>
        <p:nvSpPr>
          <p:cNvPr id="6" name="Slide Number Placeholder 9"/>
          <p:cNvSpPr>
            <a:spLocks noGrp="1"/>
          </p:cNvSpPr>
          <p:nvPr>
            <p:ph type="sldNum" sz="quarter" idx="11"/>
          </p:nvPr>
        </p:nvSpPr>
        <p:spPr>
          <a:xfrm>
            <a:off x="7863840" y="7627621"/>
            <a:ext cx="2560320" cy="438150"/>
          </a:xfrm>
          <a:prstGeom prst="rect">
            <a:avLst/>
          </a:prstGeom>
        </p:spPr>
        <p:txBody>
          <a:bodyPr/>
          <a:lstStyle>
            <a:lvl1pPr defTabSz="822960">
              <a:defRPr/>
            </a:lvl1pPr>
          </a:lstStyle>
          <a:p>
            <a:pPr>
              <a:defRPr/>
            </a:pPr>
            <a:fld id="{D42B4FDD-AF8F-4630-8A82-238CA7D1512D}" type="slidenum">
              <a:rPr lang="en-US" altLang="en-US"/>
              <a:pPr>
                <a:defRPr/>
              </a:pPr>
              <a:t>‹#›</a:t>
            </a:fld>
            <a:endParaRPr lang="en-US" altLang="en-US"/>
          </a:p>
        </p:txBody>
      </p:sp>
      <p:sp>
        <p:nvSpPr>
          <p:cNvPr id="9" name="Footer Placeholder 10"/>
          <p:cNvSpPr>
            <a:spLocks noGrp="1"/>
          </p:cNvSpPr>
          <p:nvPr>
            <p:ph type="ftr" sz="quarter" idx="12"/>
          </p:nvPr>
        </p:nvSpPr>
        <p:spPr/>
        <p:txBody>
          <a:bodyPr/>
          <a:lstStyle>
            <a:lvl1pPr defTabSz="822960" fontAlgn="base">
              <a:spcBef>
                <a:spcPct val="0"/>
              </a:spcBef>
              <a:spcAft>
                <a:spcPct val="0"/>
              </a:spcAft>
              <a:defRPr sz="810">
                <a:latin typeface="Arial"/>
                <a:cs typeface="Arial"/>
              </a:defRPr>
            </a:lvl1pPr>
          </a:lstStyle>
          <a:p>
            <a:pPr>
              <a:defRPr/>
            </a:pPr>
            <a:endParaRPr lang="en-US"/>
          </a:p>
        </p:txBody>
      </p:sp>
    </p:spTree>
    <p:extLst>
      <p:ext uri="{BB962C8B-B14F-4D97-AF65-F5344CB8AC3E}">
        <p14:creationId xmlns:p14="http://schemas.microsoft.com/office/powerpoint/2010/main" val="262584153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Line Title + Content">
    <p:spTree>
      <p:nvGrpSpPr>
        <p:cNvPr id="1" name=""/>
        <p:cNvGrpSpPr/>
        <p:nvPr/>
      </p:nvGrpSpPr>
      <p:grpSpPr>
        <a:xfrm>
          <a:off x="0" y="0"/>
          <a:ext cx="0" cy="0"/>
          <a:chOff x="0" y="0"/>
          <a:chExt cx="0" cy="0"/>
        </a:xfrm>
      </p:grpSpPr>
      <p:sp>
        <p:nvSpPr>
          <p:cNvPr id="4" name="Rectangle 3"/>
          <p:cNvSpPr/>
          <p:nvPr userDrawn="1"/>
        </p:nvSpPr>
        <p:spPr>
          <a:xfrm>
            <a:off x="0" y="1645920"/>
            <a:ext cx="10972800" cy="6583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1480" eaLnBrk="1" fontAlgn="auto" hangingPunct="1">
              <a:spcBef>
                <a:spcPts val="0"/>
              </a:spcBef>
              <a:spcAft>
                <a:spcPts val="0"/>
              </a:spcAft>
              <a:defRPr/>
            </a:pPr>
            <a:endParaRPr lang="en-US" sz="1944">
              <a:solidFill>
                <a:srgbClr val="FFFFFF"/>
              </a:solidFill>
            </a:endParaRPr>
          </a:p>
        </p:txBody>
      </p:sp>
      <p:sp>
        <p:nvSpPr>
          <p:cNvPr id="8" name="Title 1"/>
          <p:cNvSpPr>
            <a:spLocks noGrp="1"/>
          </p:cNvSpPr>
          <p:nvPr>
            <p:ph type="title"/>
          </p:nvPr>
        </p:nvSpPr>
        <p:spPr>
          <a:xfrm>
            <a:off x="548640" y="427937"/>
            <a:ext cx="7955280" cy="1207008"/>
          </a:xfrm>
          <a:prstGeom prst="rect">
            <a:avLst/>
          </a:prstGeom>
        </p:spPr>
        <p:txBody>
          <a:bodyPr/>
          <a:lstStyle>
            <a:lvl1pPr algn="l">
              <a:defRPr sz="2250" b="1">
                <a:solidFill>
                  <a:srgbClr val="FFFFFF"/>
                </a:solidFill>
                <a:latin typeface="Arial"/>
                <a:cs typeface="Aria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548640" y="2194563"/>
            <a:ext cx="9875520" cy="1370953"/>
          </a:xfrm>
          <a:prstGeom prst="rect">
            <a:avLst/>
          </a:prstGeom>
        </p:spPr>
        <p:txBody>
          <a:bodyPr>
            <a:spAutoFit/>
          </a:bodyPr>
          <a:lstStyle>
            <a:lvl1pPr marL="308610" indent="-308610">
              <a:buSzPct val="100000"/>
              <a:buFontTx/>
              <a:buBlip>
                <a:blip r:embed="rId2"/>
              </a:buBlip>
              <a:defRPr sz="1800">
                <a:latin typeface="Arial"/>
                <a:cs typeface="Arial"/>
              </a:defRPr>
            </a:lvl1pPr>
            <a:lvl2pPr marL="668655" indent="-257175">
              <a:buSzPct val="100000"/>
              <a:buFontTx/>
              <a:buBlip>
                <a:blip r:embed="rId3"/>
              </a:buBlip>
              <a:defRPr sz="1620">
                <a:latin typeface="Arial"/>
                <a:cs typeface="Arial"/>
              </a:defRPr>
            </a:lvl2pPr>
            <a:lvl3pPr marL="1028700" indent="-205740">
              <a:buSzPct val="100000"/>
              <a:buFontTx/>
              <a:buBlip>
                <a:blip r:embed="rId4"/>
              </a:buBlip>
              <a:defRPr sz="1440">
                <a:latin typeface="Arial"/>
                <a:cs typeface="Arial"/>
              </a:defRPr>
            </a:lvl3pPr>
            <a:lvl4pPr marL="1440180" indent="-205740">
              <a:buSzPct val="100000"/>
              <a:buFontTx/>
              <a:buBlip>
                <a:blip r:embed="rId5"/>
              </a:buBlip>
              <a:defRPr sz="1260">
                <a:latin typeface="Arial"/>
                <a:cs typeface="Arial"/>
              </a:defRPr>
            </a:lvl4pPr>
            <a:lvl5pPr marL="1851660" indent="-205740">
              <a:buSzPct val="100000"/>
              <a:buFontTx/>
              <a:buBlip>
                <a:blip r:embed="rId2"/>
              </a:buBlip>
              <a:defRPr sz="126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8"/>
          <p:cNvSpPr>
            <a:spLocks noGrp="1"/>
          </p:cNvSpPr>
          <p:nvPr>
            <p:ph type="dt" sz="half" idx="10"/>
          </p:nvPr>
        </p:nvSpPr>
        <p:spPr>
          <a:xfrm>
            <a:off x="548640" y="7627621"/>
            <a:ext cx="2560320" cy="438150"/>
          </a:xfrm>
          <a:prstGeom prst="rect">
            <a:avLst/>
          </a:prstGeom>
        </p:spPr>
        <p:txBody>
          <a:bodyPr/>
          <a:lstStyle>
            <a:lvl1pPr defTabSz="822960" fontAlgn="base">
              <a:spcBef>
                <a:spcPct val="0"/>
              </a:spcBef>
              <a:spcAft>
                <a:spcPct val="0"/>
              </a:spcAft>
              <a:defRPr sz="810">
                <a:latin typeface="Arial"/>
                <a:cs typeface="Arial"/>
              </a:defRPr>
            </a:lvl1pPr>
          </a:lstStyle>
          <a:p>
            <a:pPr>
              <a:defRPr/>
            </a:pPr>
            <a:endParaRPr lang="en-US"/>
          </a:p>
        </p:txBody>
      </p:sp>
      <p:sp>
        <p:nvSpPr>
          <p:cNvPr id="6" name="Slide Number Placeholder 9"/>
          <p:cNvSpPr>
            <a:spLocks noGrp="1"/>
          </p:cNvSpPr>
          <p:nvPr>
            <p:ph type="sldNum" sz="quarter" idx="11"/>
          </p:nvPr>
        </p:nvSpPr>
        <p:spPr>
          <a:xfrm>
            <a:off x="7863840" y="7627621"/>
            <a:ext cx="2560320" cy="438150"/>
          </a:xfrm>
          <a:prstGeom prst="rect">
            <a:avLst/>
          </a:prstGeom>
        </p:spPr>
        <p:txBody>
          <a:bodyPr/>
          <a:lstStyle>
            <a:lvl1pPr defTabSz="822960">
              <a:defRPr/>
            </a:lvl1pPr>
          </a:lstStyle>
          <a:p>
            <a:pPr>
              <a:defRPr/>
            </a:pPr>
            <a:fld id="{ADDE05A7-834F-46F6-9AF2-A89CF3E9631A}" type="datetime4">
              <a:rPr lang="en-US" altLang="en-US"/>
              <a:pPr>
                <a:defRPr/>
              </a:pPr>
              <a:t>October 15, 2018</a:t>
            </a:fld>
            <a:r>
              <a:rPr lang="en-US" altLang="en-US"/>
              <a:t> </a:t>
            </a:r>
            <a:fld id="{39BA4933-E010-4FFC-8BBC-A5356037C2F1}" type="slidenum">
              <a:rPr lang="en-US" altLang="en-US"/>
              <a:pPr>
                <a:defRPr/>
              </a:pPr>
              <a:t>‹#›</a:t>
            </a:fld>
            <a:endParaRPr lang="en-US" altLang="en-US"/>
          </a:p>
        </p:txBody>
      </p:sp>
      <p:sp>
        <p:nvSpPr>
          <p:cNvPr id="7" name="Footer Placeholder 10"/>
          <p:cNvSpPr>
            <a:spLocks noGrp="1"/>
          </p:cNvSpPr>
          <p:nvPr>
            <p:ph type="ftr" sz="quarter" idx="12"/>
          </p:nvPr>
        </p:nvSpPr>
        <p:spPr/>
        <p:txBody>
          <a:bodyPr/>
          <a:lstStyle>
            <a:lvl1pPr defTabSz="822960" fontAlgn="base">
              <a:spcBef>
                <a:spcPct val="0"/>
              </a:spcBef>
              <a:spcAft>
                <a:spcPct val="0"/>
              </a:spcAft>
              <a:defRPr sz="810">
                <a:latin typeface="Arial"/>
                <a:cs typeface="Arial"/>
              </a:defRPr>
            </a:lvl1pPr>
          </a:lstStyle>
          <a:p>
            <a:pPr>
              <a:defRPr/>
            </a:pPr>
            <a:endParaRPr lang="en-US"/>
          </a:p>
        </p:txBody>
      </p:sp>
    </p:spTree>
    <p:extLst>
      <p:ext uri="{BB962C8B-B14F-4D97-AF65-F5344CB8AC3E}">
        <p14:creationId xmlns:p14="http://schemas.microsoft.com/office/powerpoint/2010/main" val="7323355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Line Title Only">
    <p:spTree>
      <p:nvGrpSpPr>
        <p:cNvPr id="1" name=""/>
        <p:cNvGrpSpPr/>
        <p:nvPr/>
      </p:nvGrpSpPr>
      <p:grpSpPr>
        <a:xfrm>
          <a:off x="0" y="0"/>
          <a:ext cx="0" cy="0"/>
          <a:chOff x="0" y="0"/>
          <a:chExt cx="0" cy="0"/>
        </a:xfrm>
      </p:grpSpPr>
      <p:sp>
        <p:nvSpPr>
          <p:cNvPr id="3" name="Rectangle 2"/>
          <p:cNvSpPr/>
          <p:nvPr userDrawn="1"/>
        </p:nvSpPr>
        <p:spPr>
          <a:xfrm>
            <a:off x="0" y="1560831"/>
            <a:ext cx="10972800" cy="70446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1480" eaLnBrk="1" fontAlgn="auto" hangingPunct="1">
              <a:spcBef>
                <a:spcPts val="0"/>
              </a:spcBef>
              <a:spcAft>
                <a:spcPts val="0"/>
              </a:spcAft>
              <a:defRPr/>
            </a:pPr>
            <a:endParaRPr lang="en-US" sz="1944">
              <a:solidFill>
                <a:srgbClr val="FFFFFF"/>
              </a:solidFill>
            </a:endParaRPr>
          </a:p>
        </p:txBody>
      </p:sp>
      <p:sp>
        <p:nvSpPr>
          <p:cNvPr id="10" name="Title 1"/>
          <p:cNvSpPr>
            <a:spLocks noGrp="1"/>
          </p:cNvSpPr>
          <p:nvPr>
            <p:ph type="title"/>
          </p:nvPr>
        </p:nvSpPr>
        <p:spPr>
          <a:xfrm>
            <a:off x="548640" y="427937"/>
            <a:ext cx="7955280" cy="746150"/>
          </a:xfrm>
          <a:prstGeom prst="rect">
            <a:avLst/>
          </a:prstGeom>
        </p:spPr>
        <p:txBody>
          <a:bodyPr/>
          <a:lstStyle>
            <a:lvl1pPr algn="l">
              <a:defRPr sz="2250" b="1">
                <a:solidFill>
                  <a:srgbClr val="FFFFFF"/>
                </a:solidFill>
                <a:latin typeface="Arial"/>
                <a:cs typeface="Arial"/>
              </a:defRPr>
            </a:lvl1pPr>
          </a:lstStyle>
          <a:p>
            <a:r>
              <a:rPr lang="en-US" dirty="0" smtClean="0"/>
              <a:t>Click to edit Master title style</a:t>
            </a:r>
            <a:endParaRPr lang="en-US" dirty="0"/>
          </a:p>
        </p:txBody>
      </p:sp>
      <p:sp>
        <p:nvSpPr>
          <p:cNvPr id="4" name="Date Placeholder 2"/>
          <p:cNvSpPr>
            <a:spLocks noGrp="1"/>
          </p:cNvSpPr>
          <p:nvPr>
            <p:ph type="dt" sz="half" idx="10"/>
          </p:nvPr>
        </p:nvSpPr>
        <p:spPr>
          <a:xfrm>
            <a:off x="548640" y="7627621"/>
            <a:ext cx="2560320" cy="438150"/>
          </a:xfrm>
          <a:prstGeom prst="rect">
            <a:avLst/>
          </a:prstGeom>
        </p:spPr>
        <p:txBody>
          <a:bodyPr/>
          <a:lstStyle>
            <a:lvl1pPr defTabSz="822960" fontAlgn="base">
              <a:spcBef>
                <a:spcPct val="0"/>
              </a:spcBef>
              <a:spcAft>
                <a:spcPct val="0"/>
              </a:spcAft>
              <a:defRPr sz="810">
                <a:latin typeface="Arial"/>
                <a:cs typeface="Arial"/>
              </a:defRPr>
            </a:lvl1pPr>
          </a:lstStyle>
          <a:p>
            <a:pPr>
              <a:defRPr/>
            </a:pPr>
            <a:fld id="{3613C8CB-43D8-CE4B-9FBA-0A4A4D7DDC27}" type="datetime4">
              <a:rPr lang="en-US"/>
              <a:pPr>
                <a:defRPr/>
              </a:pPr>
              <a:t>October 15, 2018</a:t>
            </a:fld>
            <a:endParaRPr lang="en-US"/>
          </a:p>
        </p:txBody>
      </p:sp>
      <p:sp>
        <p:nvSpPr>
          <p:cNvPr id="5" name="Footer Placeholder 3"/>
          <p:cNvSpPr>
            <a:spLocks noGrp="1"/>
          </p:cNvSpPr>
          <p:nvPr>
            <p:ph type="ftr" sz="quarter" idx="11"/>
          </p:nvPr>
        </p:nvSpPr>
        <p:spPr/>
        <p:txBody>
          <a:bodyPr/>
          <a:lstStyle>
            <a:lvl1pPr defTabSz="822960" fontAlgn="base">
              <a:spcBef>
                <a:spcPct val="0"/>
              </a:spcBef>
              <a:spcAft>
                <a:spcPct val="0"/>
              </a:spcAft>
              <a:defRPr sz="810">
                <a:latin typeface="Arial"/>
                <a:cs typeface="Arial"/>
              </a:defRPr>
            </a:lvl1pPr>
          </a:lstStyle>
          <a:p>
            <a:pPr>
              <a:defRPr/>
            </a:pPr>
            <a:endParaRPr lang="en-US"/>
          </a:p>
        </p:txBody>
      </p:sp>
      <p:sp>
        <p:nvSpPr>
          <p:cNvPr id="6" name="Slide Number Placeholder 4"/>
          <p:cNvSpPr>
            <a:spLocks noGrp="1"/>
          </p:cNvSpPr>
          <p:nvPr>
            <p:ph type="sldNum" sz="quarter" idx="12"/>
          </p:nvPr>
        </p:nvSpPr>
        <p:spPr>
          <a:xfrm>
            <a:off x="7863840" y="7627621"/>
            <a:ext cx="2560320" cy="438150"/>
          </a:xfrm>
          <a:prstGeom prst="rect">
            <a:avLst/>
          </a:prstGeom>
        </p:spPr>
        <p:txBody>
          <a:bodyPr/>
          <a:lstStyle>
            <a:lvl1pPr defTabSz="822960">
              <a:defRPr/>
            </a:lvl1pPr>
          </a:lstStyle>
          <a:p>
            <a:pPr>
              <a:defRPr/>
            </a:pPr>
            <a:fld id="{E5A144F3-587B-4FED-9306-15025223D647}" type="slidenum">
              <a:rPr lang="en-US" altLang="en-US"/>
              <a:pPr>
                <a:defRPr/>
              </a:pPr>
              <a:t>‹#›</a:t>
            </a:fld>
            <a:endParaRPr lang="en-US" altLang="en-US"/>
          </a:p>
        </p:txBody>
      </p:sp>
    </p:spTree>
    <p:extLst>
      <p:ext uri="{BB962C8B-B14F-4D97-AF65-F5344CB8AC3E}">
        <p14:creationId xmlns:p14="http://schemas.microsoft.com/office/powerpoint/2010/main" val="258605913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49C90B8-4BAF-9A46-98DB-81259C436289}"/>
              </a:ext>
            </a:extLst>
          </p:cNvPr>
          <p:cNvSpPr/>
          <p:nvPr userDrawn="1"/>
        </p:nvSpPr>
        <p:spPr>
          <a:xfrm>
            <a:off x="3771900" y="0"/>
            <a:ext cx="72009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2" name="Picture Placeholder 2">
            <a:extLst>
              <a:ext uri="{FF2B5EF4-FFF2-40B4-BE49-F238E27FC236}">
                <a16:creationId xmlns:a16="http://schemas.microsoft.com/office/drawing/2014/main" xmlns="" id="{66026595-8D7E-D24C-9263-B65316A326B9}"/>
              </a:ext>
            </a:extLst>
          </p:cNvPr>
          <p:cNvSpPr>
            <a:spLocks noGrp="1"/>
          </p:cNvSpPr>
          <p:nvPr>
            <p:ph type="pic" sz="quarter" idx="10"/>
          </p:nvPr>
        </p:nvSpPr>
        <p:spPr>
          <a:xfrm>
            <a:off x="4800600" y="457200"/>
            <a:ext cx="5829300" cy="731520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dirty="0"/>
          </a:p>
        </p:txBody>
      </p:sp>
      <p:sp>
        <p:nvSpPr>
          <p:cNvPr id="13" name="Slide Number Placeholder 3">
            <a:extLst>
              <a:ext uri="{FF2B5EF4-FFF2-40B4-BE49-F238E27FC236}">
                <a16:creationId xmlns:a16="http://schemas.microsoft.com/office/drawing/2014/main" xmlns="" id="{3338E046-DF9E-FC49-A812-491AB8058B4E}"/>
              </a:ext>
            </a:extLst>
          </p:cNvPr>
          <p:cNvSpPr>
            <a:spLocks noGrp="1"/>
          </p:cNvSpPr>
          <p:nvPr>
            <p:ph type="sldNum" sz="quarter" idx="12"/>
          </p:nvPr>
        </p:nvSpPr>
        <p:spPr>
          <a:xfrm>
            <a:off x="10495724" y="7772400"/>
            <a:ext cx="339917" cy="457200"/>
          </a:xfrm>
          <a:prstGeom prst="rect">
            <a:avLst/>
          </a:prstGeom>
        </p:spPr>
        <p:txBody>
          <a:bodyPr lIns="0" tIns="0" rIns="0" bIns="0" anchor="ctr" anchorCtr="0"/>
          <a:lstStyle>
            <a:lvl1pPr algn="r">
              <a:defRPr sz="9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xmlns="" id="{1D0CE8D1-2F12-5A44-A6B5-2CD466F52A60}"/>
              </a:ext>
            </a:extLst>
          </p:cNvPr>
          <p:cNvSpPr>
            <a:spLocks noGrp="1"/>
          </p:cNvSpPr>
          <p:nvPr>
            <p:ph type="body" sz="quarter" idx="14" hasCustomPrompt="1"/>
          </p:nvPr>
        </p:nvSpPr>
        <p:spPr>
          <a:xfrm>
            <a:off x="4800600" y="6858000"/>
            <a:ext cx="58293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350"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xmlns="" id="{B99B87A2-8960-403D-AE0D-D54946272206}"/>
              </a:ext>
            </a:extLst>
          </p:cNvPr>
          <p:cNvSpPr>
            <a:spLocks noGrp="1"/>
          </p:cNvSpPr>
          <p:nvPr>
            <p:ph type="title" hasCustomPrompt="1"/>
          </p:nvPr>
        </p:nvSpPr>
        <p:spPr>
          <a:xfrm>
            <a:off x="1028701" y="2295528"/>
            <a:ext cx="3429001" cy="1590675"/>
          </a:xfrm>
          <a:prstGeom prst="rect">
            <a:avLst/>
          </a:prstGeom>
        </p:spPr>
        <p:txBody>
          <a:bodyPr lIns="0" anchor="b"/>
          <a:lstStyle>
            <a:lvl1pPr>
              <a:defRPr lang="en-US" sz="27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xmlns="" id="{29354FF4-9871-4E1B-A45A-ABAA2BE2B69B}"/>
              </a:ext>
            </a:extLst>
          </p:cNvPr>
          <p:cNvSpPr>
            <a:spLocks noGrp="1"/>
          </p:cNvSpPr>
          <p:nvPr>
            <p:ph sz="quarter" idx="21"/>
          </p:nvPr>
        </p:nvSpPr>
        <p:spPr>
          <a:xfrm>
            <a:off x="1045844" y="4373033"/>
            <a:ext cx="3429000" cy="3429000"/>
          </a:xfrm>
          <a:prstGeom prst="rect">
            <a:avLst/>
          </a:prstGeom>
        </p:spPr>
        <p:txBody>
          <a:bodyPr/>
          <a:lstStyle>
            <a:lvl1pPr>
              <a:defRPr sz="2100"/>
            </a:lvl1pPr>
            <a:lvl2pPr marL="617220" indent="-205740">
              <a:buFont typeface="Wingdings" panose="05000000000000000000" pitchFamily="2" charset="2"/>
              <a:buChar char="§"/>
              <a:defRPr sz="1800"/>
            </a:lvl2pPr>
            <a:lvl3pPr marL="1028700" indent="-205740">
              <a:buFont typeface="Wingdings" panose="05000000000000000000" pitchFamily="2" charset="2"/>
              <a:buChar char="ü"/>
              <a:defRPr sz="1500"/>
            </a:lvl3pPr>
            <a:lvl4pPr>
              <a:defRPr sz="1350"/>
            </a:lvl4pPr>
            <a:lvl5pPr marL="1851660" indent="-205740">
              <a:buFont typeface="Wingdings" panose="05000000000000000000" pitchFamily="2" charset="2"/>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
            <a:extLst>
              <a:ext uri="{FF2B5EF4-FFF2-40B4-BE49-F238E27FC236}">
                <a16:creationId xmlns:a16="http://schemas.microsoft.com/office/drawing/2014/main" xmlns="" id="{47EFCEB6-2E27-4C42-A1E5-AC8A8BA83783}"/>
              </a:ext>
            </a:extLst>
          </p:cNvPr>
          <p:cNvSpPr>
            <a:spLocks noGrp="1"/>
          </p:cNvSpPr>
          <p:nvPr>
            <p:ph type="dt" sz="half" idx="2"/>
          </p:nvPr>
        </p:nvSpPr>
        <p:spPr>
          <a:xfrm>
            <a:off x="8027558" y="7795158"/>
            <a:ext cx="2331005" cy="434445"/>
          </a:xfrm>
          <a:prstGeom prst="rect">
            <a:avLst/>
          </a:prstGeom>
        </p:spPr>
        <p:txBody>
          <a:bodyPr vert="horz" lIns="91440" tIns="45720" rIns="91440" bIns="45720" rtlCol="0" anchor="ctr"/>
          <a:lstStyle>
            <a:lvl1pPr algn="r">
              <a:defRPr sz="900">
                <a:solidFill>
                  <a:schemeClr val="tx1">
                    <a:tint val="75000"/>
                  </a:schemeClr>
                </a:solidFill>
              </a:defRPr>
            </a:lvl1pPr>
          </a:lstStyle>
          <a:p>
            <a:fld id="{9B7EE7B1-A6C1-4E39-8665-A73ED03F32E1}" type="datetimeFigureOut">
              <a:rPr lang="en-US" smtClean="0"/>
              <a:pPr/>
              <a:t>10/15/2018</a:t>
            </a:fld>
            <a:endParaRPr lang="en-US" dirty="0"/>
          </a:p>
        </p:txBody>
      </p:sp>
      <p:sp>
        <p:nvSpPr>
          <p:cNvPr id="15" name="Footer Placeholder 2">
            <a:extLst>
              <a:ext uri="{FF2B5EF4-FFF2-40B4-BE49-F238E27FC236}">
                <a16:creationId xmlns:a16="http://schemas.microsoft.com/office/drawing/2014/main" xmlns="" id="{A86FAFB9-0DC0-4AB0-9E8B-6EC7C8ABAAF1}"/>
              </a:ext>
            </a:extLst>
          </p:cNvPr>
          <p:cNvSpPr>
            <a:spLocks noGrp="1"/>
          </p:cNvSpPr>
          <p:nvPr>
            <p:ph type="ftr" sz="quarter" idx="3"/>
          </p:nvPr>
        </p:nvSpPr>
        <p:spPr>
          <a:xfrm>
            <a:off x="696936" y="7772400"/>
            <a:ext cx="9005866"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49C90B8-4BAF-9A46-98DB-81259C436289}"/>
              </a:ext>
            </a:extLst>
          </p:cNvPr>
          <p:cNvSpPr/>
          <p:nvPr userDrawn="1"/>
        </p:nvSpPr>
        <p:spPr>
          <a:xfrm>
            <a:off x="3771900" y="0"/>
            <a:ext cx="72009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3" name="Slide Number Placeholder 3">
            <a:extLst>
              <a:ext uri="{FF2B5EF4-FFF2-40B4-BE49-F238E27FC236}">
                <a16:creationId xmlns:a16="http://schemas.microsoft.com/office/drawing/2014/main" xmlns="" id="{3338E046-DF9E-FC49-A812-491AB8058B4E}"/>
              </a:ext>
            </a:extLst>
          </p:cNvPr>
          <p:cNvSpPr>
            <a:spLocks noGrp="1"/>
          </p:cNvSpPr>
          <p:nvPr>
            <p:ph type="sldNum" sz="quarter" idx="12"/>
          </p:nvPr>
        </p:nvSpPr>
        <p:spPr>
          <a:xfrm>
            <a:off x="10495724" y="7772400"/>
            <a:ext cx="339917" cy="457200"/>
          </a:xfrm>
          <a:prstGeom prst="rect">
            <a:avLst/>
          </a:prstGeom>
        </p:spPr>
        <p:txBody>
          <a:bodyPr lIns="0" tIns="0" rIns="0" bIns="0" anchor="ctr" anchorCtr="0"/>
          <a:lstStyle>
            <a:lvl1pPr algn="r">
              <a:defRPr sz="9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xmlns="" id="{F0C408BC-A7DE-4A08-AD26-56414D2DD808}"/>
              </a:ext>
            </a:extLst>
          </p:cNvPr>
          <p:cNvSpPr>
            <a:spLocks noGrp="1"/>
          </p:cNvSpPr>
          <p:nvPr>
            <p:ph sz="quarter" idx="20"/>
          </p:nvPr>
        </p:nvSpPr>
        <p:spPr>
          <a:xfrm>
            <a:off x="4822982" y="457199"/>
            <a:ext cx="5829300" cy="7315200"/>
          </a:xfrm>
          <a:prstGeom prst="rect">
            <a:avLst/>
          </a:prstGeom>
        </p:spPr>
        <p:txBody>
          <a:bodyPr/>
          <a:lstStyle>
            <a:lvl1pPr>
              <a:defRPr sz="2100">
                <a:latin typeface="Arial" panose="020B0604020202020204" pitchFamily="34" charset="0"/>
                <a:cs typeface="Arial" panose="020B0604020202020204" pitchFamily="34" charset="0"/>
              </a:defRPr>
            </a:lvl1pPr>
            <a:lvl2pPr marL="617220" indent="-205740">
              <a:buFont typeface="Wingdings" panose="05000000000000000000" pitchFamily="2" charset="2"/>
              <a:buChar char="§"/>
              <a:defRPr sz="1800">
                <a:latin typeface="Arial" panose="020B0604020202020204" pitchFamily="34" charset="0"/>
                <a:cs typeface="Arial" panose="020B0604020202020204" pitchFamily="34" charset="0"/>
              </a:defRPr>
            </a:lvl2pPr>
            <a:lvl3pPr marL="1028700" indent="-205740">
              <a:buFont typeface="Wingdings" panose="05000000000000000000" pitchFamily="2" charset="2"/>
              <a:buChar char="ü"/>
              <a:defRPr sz="150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marL="1851660" indent="-205740">
              <a:buFont typeface="Wingdings" panose="05000000000000000000" pitchFamily="2" charset="2"/>
              <a:buChar char="§"/>
              <a:defRPr sz="12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a:extLst>
              <a:ext uri="{FF2B5EF4-FFF2-40B4-BE49-F238E27FC236}">
                <a16:creationId xmlns:a16="http://schemas.microsoft.com/office/drawing/2014/main" xmlns="" id="{A3C58F0F-5237-4527-BB8E-6EEF623543BB}"/>
              </a:ext>
            </a:extLst>
          </p:cNvPr>
          <p:cNvSpPr>
            <a:spLocks noGrp="1"/>
          </p:cNvSpPr>
          <p:nvPr>
            <p:ph sz="quarter" idx="21"/>
          </p:nvPr>
        </p:nvSpPr>
        <p:spPr>
          <a:xfrm>
            <a:off x="1045844" y="4373033"/>
            <a:ext cx="3429000" cy="3429000"/>
          </a:xfrm>
          <a:prstGeom prst="rect">
            <a:avLst/>
          </a:prstGeom>
        </p:spPr>
        <p:txBody>
          <a:bodyPr/>
          <a:lstStyle>
            <a:lvl1pPr>
              <a:defRPr sz="2100"/>
            </a:lvl1pPr>
            <a:lvl2pPr marL="617220" indent="-205740">
              <a:buFont typeface="Wingdings" panose="05000000000000000000" pitchFamily="2" charset="2"/>
              <a:buChar char="§"/>
              <a:defRPr sz="1800"/>
            </a:lvl2pPr>
            <a:lvl3pPr marL="1028700" indent="-205740">
              <a:buFont typeface="Wingdings" panose="05000000000000000000" pitchFamily="2" charset="2"/>
              <a:buChar char="ü"/>
              <a:defRPr sz="1500"/>
            </a:lvl3pPr>
            <a:lvl4pPr>
              <a:defRPr sz="1350"/>
            </a:lvl4pPr>
            <a:lvl5pPr marL="1851660" indent="-205740">
              <a:buFont typeface="Wingdings" panose="05000000000000000000" pitchFamily="2" charset="2"/>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Date Placeholder 1">
            <a:extLst>
              <a:ext uri="{FF2B5EF4-FFF2-40B4-BE49-F238E27FC236}">
                <a16:creationId xmlns:a16="http://schemas.microsoft.com/office/drawing/2014/main" xmlns="" id="{33D0FD2D-15F4-4320-9C04-2023CAB47E08}"/>
              </a:ext>
            </a:extLst>
          </p:cNvPr>
          <p:cNvSpPr>
            <a:spLocks noGrp="1"/>
          </p:cNvSpPr>
          <p:nvPr>
            <p:ph type="dt" sz="half" idx="2"/>
          </p:nvPr>
        </p:nvSpPr>
        <p:spPr>
          <a:xfrm>
            <a:off x="8027558" y="7795158"/>
            <a:ext cx="2331005" cy="434445"/>
          </a:xfrm>
          <a:prstGeom prst="rect">
            <a:avLst/>
          </a:prstGeom>
        </p:spPr>
        <p:txBody>
          <a:bodyPr vert="horz" lIns="91440" tIns="45720" rIns="91440" bIns="45720" rtlCol="0" anchor="ctr"/>
          <a:lstStyle>
            <a:lvl1pPr algn="r">
              <a:defRPr sz="900">
                <a:solidFill>
                  <a:schemeClr val="tx1">
                    <a:tint val="75000"/>
                  </a:schemeClr>
                </a:solidFill>
              </a:defRPr>
            </a:lvl1pPr>
          </a:lstStyle>
          <a:p>
            <a:fld id="{9B7EE7B1-A6C1-4E39-8665-A73ED03F32E1}" type="datetimeFigureOut">
              <a:rPr lang="en-US" smtClean="0"/>
              <a:pPr/>
              <a:t>10/15/2018</a:t>
            </a:fld>
            <a:endParaRPr lang="en-US" dirty="0"/>
          </a:p>
        </p:txBody>
      </p:sp>
      <p:sp>
        <p:nvSpPr>
          <p:cNvPr id="19" name="Footer Placeholder 2">
            <a:extLst>
              <a:ext uri="{FF2B5EF4-FFF2-40B4-BE49-F238E27FC236}">
                <a16:creationId xmlns:a16="http://schemas.microsoft.com/office/drawing/2014/main" xmlns="" id="{08FBEF60-4239-4E67-A385-B22B813AD40B}"/>
              </a:ext>
            </a:extLst>
          </p:cNvPr>
          <p:cNvSpPr>
            <a:spLocks noGrp="1"/>
          </p:cNvSpPr>
          <p:nvPr>
            <p:ph type="ftr" sz="quarter" idx="3"/>
          </p:nvPr>
        </p:nvSpPr>
        <p:spPr>
          <a:xfrm>
            <a:off x="696936" y="7772400"/>
            <a:ext cx="9005866"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xmlns="" id="{77614967-FAA9-4DA9-B7DE-539AA8923534}"/>
              </a:ext>
            </a:extLst>
          </p:cNvPr>
          <p:cNvSpPr>
            <a:spLocks noGrp="1"/>
          </p:cNvSpPr>
          <p:nvPr>
            <p:ph type="title" hasCustomPrompt="1"/>
          </p:nvPr>
        </p:nvSpPr>
        <p:spPr>
          <a:xfrm>
            <a:off x="1028701" y="2295528"/>
            <a:ext cx="3429001" cy="1590675"/>
          </a:xfrm>
          <a:prstGeom prst="rect">
            <a:avLst/>
          </a:prstGeom>
        </p:spPr>
        <p:txBody>
          <a:bodyPr lIns="0" anchor="b"/>
          <a:lstStyle>
            <a:lvl1pPr>
              <a:defRPr lang="en-US" sz="27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D96EEDE-6486-774B-B0E3-751BBA42CE35}"/>
              </a:ext>
            </a:extLst>
          </p:cNvPr>
          <p:cNvSpPr/>
          <p:nvPr userDrawn="1"/>
        </p:nvSpPr>
        <p:spPr>
          <a:xfrm>
            <a:off x="3771900" y="0"/>
            <a:ext cx="72009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4" name="Slide Number Placeholder 3"/>
          <p:cNvSpPr>
            <a:spLocks noGrp="1"/>
          </p:cNvSpPr>
          <p:nvPr>
            <p:ph type="sldNum" sz="quarter" idx="12"/>
          </p:nvPr>
        </p:nvSpPr>
        <p:spPr>
          <a:xfrm>
            <a:off x="10495724" y="7772400"/>
            <a:ext cx="339917" cy="457200"/>
          </a:xfrm>
          <a:prstGeom prst="rect">
            <a:avLst/>
          </a:prstGeom>
        </p:spPr>
        <p:txBody>
          <a:bodyPr lIns="0" tIns="0" rIns="0" bIns="0" anchor="ctr" anchorCtr="0"/>
          <a:lstStyle>
            <a:lvl1pPr algn="r">
              <a:defRPr sz="9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xmlns="" id="{7C1406DC-BAEC-4717-8F68-46C92F16638A}"/>
              </a:ext>
            </a:extLst>
          </p:cNvPr>
          <p:cNvSpPr>
            <a:spLocks noGrp="1"/>
          </p:cNvSpPr>
          <p:nvPr>
            <p:ph type="title" hasCustomPrompt="1"/>
          </p:nvPr>
        </p:nvSpPr>
        <p:spPr>
          <a:xfrm>
            <a:off x="2400300" y="270936"/>
            <a:ext cx="8229600" cy="1310979"/>
          </a:xfrm>
          <a:prstGeom prst="rect">
            <a:avLst/>
          </a:prstGeom>
        </p:spPr>
        <p:txBody>
          <a:bodyPr lIns="0" anchor="b"/>
          <a:lstStyle>
            <a:lvl1pPr>
              <a:defRPr lang="en-US" sz="27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xmlns="" id="{028E3363-7137-4431-9927-3AE087A5B2BE}"/>
              </a:ext>
            </a:extLst>
          </p:cNvPr>
          <p:cNvSpPr>
            <a:spLocks noGrp="1"/>
          </p:cNvSpPr>
          <p:nvPr>
            <p:ph sz="quarter" idx="20"/>
          </p:nvPr>
        </p:nvSpPr>
        <p:spPr>
          <a:xfrm>
            <a:off x="1028700" y="2057402"/>
            <a:ext cx="9601200" cy="5486401"/>
          </a:xfrm>
          <a:prstGeom prst="rect">
            <a:avLst/>
          </a:prstGeom>
        </p:spPr>
        <p:txBody>
          <a:bodyPr/>
          <a:lstStyle>
            <a:lvl1pPr>
              <a:defRPr sz="2100">
                <a:latin typeface="Arial" panose="020B0604020202020204" pitchFamily="34" charset="0"/>
                <a:cs typeface="Arial" panose="020B0604020202020204" pitchFamily="34" charset="0"/>
              </a:defRPr>
            </a:lvl1pPr>
            <a:lvl2pPr marL="617220" indent="-205740">
              <a:buFont typeface="Wingdings" panose="05000000000000000000" pitchFamily="2" charset="2"/>
              <a:buChar char="§"/>
              <a:defRPr sz="1800">
                <a:latin typeface="Arial" panose="020B0604020202020204" pitchFamily="34" charset="0"/>
                <a:cs typeface="Arial" panose="020B0604020202020204" pitchFamily="34" charset="0"/>
              </a:defRPr>
            </a:lvl2pPr>
            <a:lvl3pPr marL="1028700" indent="-205740">
              <a:buFont typeface="Wingdings" panose="05000000000000000000" pitchFamily="2" charset="2"/>
              <a:buChar char="ü"/>
              <a:defRPr sz="150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marL="1851660" indent="-205740">
              <a:buFont typeface="Wingdings" panose="05000000000000000000" pitchFamily="2" charset="2"/>
              <a:buChar char="§"/>
              <a:defRPr sz="12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
            <a:extLst>
              <a:ext uri="{FF2B5EF4-FFF2-40B4-BE49-F238E27FC236}">
                <a16:creationId xmlns:a16="http://schemas.microsoft.com/office/drawing/2014/main" xmlns="" id="{E76F451D-D169-4CA9-91EE-97F19A35C6DE}"/>
              </a:ext>
            </a:extLst>
          </p:cNvPr>
          <p:cNvSpPr>
            <a:spLocks noGrp="1"/>
          </p:cNvSpPr>
          <p:nvPr>
            <p:ph type="dt" sz="half" idx="2"/>
          </p:nvPr>
        </p:nvSpPr>
        <p:spPr>
          <a:xfrm>
            <a:off x="8027558" y="7795158"/>
            <a:ext cx="2331005" cy="434445"/>
          </a:xfrm>
          <a:prstGeom prst="rect">
            <a:avLst/>
          </a:prstGeom>
        </p:spPr>
        <p:txBody>
          <a:bodyPr vert="horz" lIns="91440" tIns="45720" rIns="91440" bIns="45720" rtlCol="0" anchor="ctr"/>
          <a:lstStyle>
            <a:lvl1pPr algn="r">
              <a:defRPr sz="900">
                <a:solidFill>
                  <a:schemeClr val="tx1">
                    <a:tint val="75000"/>
                  </a:schemeClr>
                </a:solidFill>
              </a:defRPr>
            </a:lvl1pPr>
          </a:lstStyle>
          <a:p>
            <a:fld id="{9B7EE7B1-A6C1-4E39-8665-A73ED03F32E1}" type="datetimeFigureOut">
              <a:rPr lang="en-US" smtClean="0"/>
              <a:pPr/>
              <a:t>10/15/2018</a:t>
            </a:fld>
            <a:endParaRPr lang="en-US" dirty="0"/>
          </a:p>
        </p:txBody>
      </p:sp>
      <p:sp>
        <p:nvSpPr>
          <p:cNvPr id="15" name="Footer Placeholder 2">
            <a:extLst>
              <a:ext uri="{FF2B5EF4-FFF2-40B4-BE49-F238E27FC236}">
                <a16:creationId xmlns:a16="http://schemas.microsoft.com/office/drawing/2014/main" xmlns="" id="{8A19F790-0343-4862-A140-1B409986B7FB}"/>
              </a:ext>
            </a:extLst>
          </p:cNvPr>
          <p:cNvSpPr>
            <a:spLocks noGrp="1"/>
          </p:cNvSpPr>
          <p:nvPr>
            <p:ph type="ftr" sz="quarter" idx="3"/>
          </p:nvPr>
        </p:nvSpPr>
        <p:spPr>
          <a:xfrm>
            <a:off x="696936" y="7772400"/>
            <a:ext cx="9005866"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49C90B8-4BAF-9A46-98DB-81259C436289}"/>
              </a:ext>
            </a:extLst>
          </p:cNvPr>
          <p:cNvSpPr/>
          <p:nvPr userDrawn="1"/>
        </p:nvSpPr>
        <p:spPr>
          <a:xfrm>
            <a:off x="3771900" y="0"/>
            <a:ext cx="72009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3" name="Picture Placeholder 2">
            <a:extLst>
              <a:ext uri="{FF2B5EF4-FFF2-40B4-BE49-F238E27FC236}">
                <a16:creationId xmlns:a16="http://schemas.microsoft.com/office/drawing/2014/main" xmlns="" id="{3DEE2FC3-856F-2F4B-A52D-94189159AC19}"/>
              </a:ext>
            </a:extLst>
          </p:cNvPr>
          <p:cNvSpPr>
            <a:spLocks noGrp="1"/>
          </p:cNvSpPr>
          <p:nvPr>
            <p:ph type="pic" sz="quarter" idx="10"/>
          </p:nvPr>
        </p:nvSpPr>
        <p:spPr>
          <a:xfrm>
            <a:off x="4800600" y="457200"/>
            <a:ext cx="2743200" cy="342900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dirty="0"/>
          </a:p>
        </p:txBody>
      </p:sp>
      <p:sp>
        <p:nvSpPr>
          <p:cNvPr id="7" name="Picture Placeholder 2">
            <a:extLst>
              <a:ext uri="{FF2B5EF4-FFF2-40B4-BE49-F238E27FC236}">
                <a16:creationId xmlns:a16="http://schemas.microsoft.com/office/drawing/2014/main" xmlns="" id="{FD00854A-4EC7-2D48-A025-5B0B48548BC7}"/>
              </a:ext>
            </a:extLst>
          </p:cNvPr>
          <p:cNvSpPr>
            <a:spLocks noGrp="1"/>
          </p:cNvSpPr>
          <p:nvPr>
            <p:ph type="pic" sz="quarter" idx="11"/>
          </p:nvPr>
        </p:nvSpPr>
        <p:spPr>
          <a:xfrm>
            <a:off x="7886700" y="457200"/>
            <a:ext cx="2743200" cy="342900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dirty="0"/>
          </a:p>
        </p:txBody>
      </p:sp>
      <p:sp>
        <p:nvSpPr>
          <p:cNvPr id="8" name="Picture Placeholder 2">
            <a:extLst>
              <a:ext uri="{FF2B5EF4-FFF2-40B4-BE49-F238E27FC236}">
                <a16:creationId xmlns:a16="http://schemas.microsoft.com/office/drawing/2014/main" xmlns="" id="{67A8C708-D197-CF47-8089-89928BE1E302}"/>
              </a:ext>
            </a:extLst>
          </p:cNvPr>
          <p:cNvSpPr>
            <a:spLocks noGrp="1"/>
          </p:cNvSpPr>
          <p:nvPr>
            <p:ph type="pic" sz="quarter" idx="12"/>
          </p:nvPr>
        </p:nvSpPr>
        <p:spPr>
          <a:xfrm>
            <a:off x="4800600" y="4343400"/>
            <a:ext cx="2743200" cy="342900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2" name="Picture Placeholder 2">
            <a:extLst>
              <a:ext uri="{FF2B5EF4-FFF2-40B4-BE49-F238E27FC236}">
                <a16:creationId xmlns:a16="http://schemas.microsoft.com/office/drawing/2014/main" xmlns="" id="{3C4D2EBC-B863-FD49-A9DF-1381563078DA}"/>
              </a:ext>
            </a:extLst>
          </p:cNvPr>
          <p:cNvSpPr>
            <a:spLocks noGrp="1"/>
          </p:cNvSpPr>
          <p:nvPr>
            <p:ph type="pic" sz="quarter" idx="13"/>
          </p:nvPr>
        </p:nvSpPr>
        <p:spPr>
          <a:xfrm>
            <a:off x="7886700" y="4343400"/>
            <a:ext cx="2743200" cy="342900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dirty="0"/>
          </a:p>
        </p:txBody>
      </p:sp>
      <p:sp>
        <p:nvSpPr>
          <p:cNvPr id="6" name="Text Placeholder 5">
            <a:extLst>
              <a:ext uri="{FF2B5EF4-FFF2-40B4-BE49-F238E27FC236}">
                <a16:creationId xmlns:a16="http://schemas.microsoft.com/office/drawing/2014/main" xmlns="" id="{CE93B472-4A32-7C41-A565-485FDC3EB832}"/>
              </a:ext>
            </a:extLst>
          </p:cNvPr>
          <p:cNvSpPr>
            <a:spLocks noGrp="1"/>
          </p:cNvSpPr>
          <p:nvPr>
            <p:ph type="body" sz="quarter" idx="14" hasCustomPrompt="1"/>
          </p:nvPr>
        </p:nvSpPr>
        <p:spPr>
          <a:xfrm>
            <a:off x="4800600" y="2971800"/>
            <a:ext cx="27432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350"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xmlns="" id="{19F7807A-D120-BD49-9CBD-9174F26D7982}"/>
              </a:ext>
            </a:extLst>
          </p:cNvPr>
          <p:cNvSpPr>
            <a:spLocks noGrp="1"/>
          </p:cNvSpPr>
          <p:nvPr>
            <p:ph type="body" sz="quarter" idx="15" hasCustomPrompt="1"/>
          </p:nvPr>
        </p:nvSpPr>
        <p:spPr>
          <a:xfrm>
            <a:off x="4800600" y="6858000"/>
            <a:ext cx="27432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350"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xmlns="" id="{08ED17FC-CAF8-9A40-9A88-897DEF9CFEA0}"/>
              </a:ext>
            </a:extLst>
          </p:cNvPr>
          <p:cNvSpPr>
            <a:spLocks noGrp="1"/>
          </p:cNvSpPr>
          <p:nvPr>
            <p:ph type="body" sz="quarter" idx="16" hasCustomPrompt="1"/>
          </p:nvPr>
        </p:nvSpPr>
        <p:spPr>
          <a:xfrm>
            <a:off x="7886700" y="2971800"/>
            <a:ext cx="27432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350"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xmlns="" id="{4A16FA60-8BA9-8B4A-86AA-F8336C26C78B}"/>
              </a:ext>
            </a:extLst>
          </p:cNvPr>
          <p:cNvSpPr>
            <a:spLocks noGrp="1"/>
          </p:cNvSpPr>
          <p:nvPr>
            <p:ph type="body" sz="quarter" idx="17" hasCustomPrompt="1"/>
          </p:nvPr>
        </p:nvSpPr>
        <p:spPr>
          <a:xfrm>
            <a:off x="7886700" y="6858000"/>
            <a:ext cx="27432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350"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xmlns="" id="{7DC2EC3E-C641-FD49-9F15-878B1AFFFD98}"/>
              </a:ext>
            </a:extLst>
          </p:cNvPr>
          <p:cNvSpPr>
            <a:spLocks noGrp="1"/>
          </p:cNvSpPr>
          <p:nvPr>
            <p:ph type="sldNum" sz="quarter" idx="18"/>
          </p:nvPr>
        </p:nvSpPr>
        <p:spPr>
          <a:xfrm>
            <a:off x="10495724" y="7772400"/>
            <a:ext cx="339917" cy="457200"/>
          </a:xfrm>
          <a:prstGeom prst="rect">
            <a:avLst/>
          </a:prstGeom>
        </p:spPr>
        <p:txBody>
          <a:bodyPr lIns="0" tIns="0" rIns="0" bIns="0" anchor="ctr" anchorCtr="0"/>
          <a:lstStyle>
            <a:lvl1pPr algn="r">
              <a:defRPr sz="9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xmlns="" id="{3648737A-DE0E-48DB-87F0-65418715CF88}"/>
              </a:ext>
            </a:extLst>
          </p:cNvPr>
          <p:cNvSpPr>
            <a:spLocks noGrp="1"/>
          </p:cNvSpPr>
          <p:nvPr>
            <p:ph type="title" hasCustomPrompt="1"/>
          </p:nvPr>
        </p:nvSpPr>
        <p:spPr>
          <a:xfrm>
            <a:off x="1028701" y="2295528"/>
            <a:ext cx="3429001" cy="1590675"/>
          </a:xfrm>
          <a:prstGeom prst="rect">
            <a:avLst/>
          </a:prstGeom>
        </p:spPr>
        <p:txBody>
          <a:bodyPr lIns="0" anchor="b"/>
          <a:lstStyle>
            <a:lvl1pPr>
              <a:defRPr lang="en-US" sz="27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xmlns="" id="{97DA340F-6103-4F2C-B3B8-8D8A524DC19C}"/>
              </a:ext>
            </a:extLst>
          </p:cNvPr>
          <p:cNvSpPr>
            <a:spLocks noGrp="1"/>
          </p:cNvSpPr>
          <p:nvPr>
            <p:ph sz="quarter" idx="21"/>
          </p:nvPr>
        </p:nvSpPr>
        <p:spPr>
          <a:xfrm>
            <a:off x="1045844" y="4373033"/>
            <a:ext cx="3429000" cy="3429000"/>
          </a:xfrm>
          <a:prstGeom prst="rect">
            <a:avLst/>
          </a:prstGeom>
        </p:spPr>
        <p:txBody>
          <a:bodyPr/>
          <a:lstStyle>
            <a:lvl1pPr>
              <a:defRPr sz="2100"/>
            </a:lvl1pPr>
            <a:lvl2pPr marL="617220" indent="-205740">
              <a:buFont typeface="Wingdings" panose="05000000000000000000" pitchFamily="2" charset="2"/>
              <a:buChar char="§"/>
              <a:defRPr sz="1800"/>
            </a:lvl2pPr>
            <a:lvl3pPr marL="1028700" indent="-205740">
              <a:buFont typeface="Wingdings" panose="05000000000000000000" pitchFamily="2" charset="2"/>
              <a:buChar char="ü"/>
              <a:defRPr sz="1500"/>
            </a:lvl3pPr>
            <a:lvl4pPr>
              <a:defRPr sz="1350"/>
            </a:lvl4pPr>
            <a:lvl5pPr marL="1851660" indent="-205740">
              <a:buFont typeface="Wingdings" panose="05000000000000000000" pitchFamily="2" charset="2"/>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Date Placeholder 1">
            <a:extLst>
              <a:ext uri="{FF2B5EF4-FFF2-40B4-BE49-F238E27FC236}">
                <a16:creationId xmlns:a16="http://schemas.microsoft.com/office/drawing/2014/main" xmlns="" id="{EE384947-F0AD-4E73-95AD-CAD4DEE44608}"/>
              </a:ext>
            </a:extLst>
          </p:cNvPr>
          <p:cNvSpPr>
            <a:spLocks noGrp="1"/>
          </p:cNvSpPr>
          <p:nvPr>
            <p:ph type="dt" sz="half" idx="2"/>
          </p:nvPr>
        </p:nvSpPr>
        <p:spPr>
          <a:xfrm>
            <a:off x="8027558" y="7795158"/>
            <a:ext cx="2331005" cy="434445"/>
          </a:xfrm>
          <a:prstGeom prst="rect">
            <a:avLst/>
          </a:prstGeom>
        </p:spPr>
        <p:txBody>
          <a:bodyPr vert="horz" lIns="91440" tIns="45720" rIns="91440" bIns="45720" rtlCol="0" anchor="ctr"/>
          <a:lstStyle>
            <a:lvl1pPr algn="r">
              <a:defRPr sz="900">
                <a:solidFill>
                  <a:schemeClr val="tx1">
                    <a:tint val="75000"/>
                  </a:schemeClr>
                </a:solidFill>
              </a:defRPr>
            </a:lvl1pPr>
          </a:lstStyle>
          <a:p>
            <a:fld id="{9B7EE7B1-A6C1-4E39-8665-A73ED03F32E1}" type="datetimeFigureOut">
              <a:rPr lang="en-US" smtClean="0"/>
              <a:pPr/>
              <a:t>10/15/2018</a:t>
            </a:fld>
            <a:endParaRPr lang="en-US" dirty="0"/>
          </a:p>
        </p:txBody>
      </p:sp>
      <p:sp>
        <p:nvSpPr>
          <p:cNvPr id="26" name="Footer Placeholder 2">
            <a:extLst>
              <a:ext uri="{FF2B5EF4-FFF2-40B4-BE49-F238E27FC236}">
                <a16:creationId xmlns:a16="http://schemas.microsoft.com/office/drawing/2014/main" xmlns="" id="{8259C4D6-850D-4393-9434-3F69451FBF8E}"/>
              </a:ext>
            </a:extLst>
          </p:cNvPr>
          <p:cNvSpPr>
            <a:spLocks noGrp="1"/>
          </p:cNvSpPr>
          <p:nvPr>
            <p:ph type="ftr" sz="quarter" idx="3"/>
          </p:nvPr>
        </p:nvSpPr>
        <p:spPr>
          <a:xfrm>
            <a:off x="696936" y="7772400"/>
            <a:ext cx="9005866"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49C90B8-4BAF-9A46-98DB-81259C436289}"/>
              </a:ext>
            </a:extLst>
          </p:cNvPr>
          <p:cNvSpPr/>
          <p:nvPr userDrawn="1"/>
        </p:nvSpPr>
        <p:spPr>
          <a:xfrm>
            <a:off x="3771900" y="0"/>
            <a:ext cx="72009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3" name="Picture Placeholder 2">
            <a:extLst>
              <a:ext uri="{FF2B5EF4-FFF2-40B4-BE49-F238E27FC236}">
                <a16:creationId xmlns:a16="http://schemas.microsoft.com/office/drawing/2014/main" xmlns="" id="{3DEE2FC3-856F-2F4B-A52D-94189159AC19}"/>
              </a:ext>
            </a:extLst>
          </p:cNvPr>
          <p:cNvSpPr>
            <a:spLocks noGrp="1"/>
          </p:cNvSpPr>
          <p:nvPr>
            <p:ph type="pic" sz="quarter" idx="10"/>
          </p:nvPr>
        </p:nvSpPr>
        <p:spPr>
          <a:xfrm>
            <a:off x="1028700" y="5394960"/>
            <a:ext cx="3051810" cy="237744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1" name="Picture Placeholder 2">
            <a:extLst>
              <a:ext uri="{FF2B5EF4-FFF2-40B4-BE49-F238E27FC236}">
                <a16:creationId xmlns:a16="http://schemas.microsoft.com/office/drawing/2014/main" xmlns="" id="{FE341CF1-EFF3-A64D-A9D4-B96C8CD8F301}"/>
              </a:ext>
            </a:extLst>
          </p:cNvPr>
          <p:cNvSpPr>
            <a:spLocks noGrp="1"/>
          </p:cNvSpPr>
          <p:nvPr>
            <p:ph type="pic" sz="quarter" idx="11"/>
          </p:nvPr>
        </p:nvSpPr>
        <p:spPr>
          <a:xfrm>
            <a:off x="1028700" y="2743200"/>
            <a:ext cx="3051810" cy="237744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dirty="0"/>
          </a:p>
        </p:txBody>
      </p:sp>
      <p:sp>
        <p:nvSpPr>
          <p:cNvPr id="13" name="Picture Placeholder 2">
            <a:extLst>
              <a:ext uri="{FF2B5EF4-FFF2-40B4-BE49-F238E27FC236}">
                <a16:creationId xmlns:a16="http://schemas.microsoft.com/office/drawing/2014/main" xmlns="" id="{D0629C78-28FC-874B-96C1-DFAAFF975DEC}"/>
              </a:ext>
            </a:extLst>
          </p:cNvPr>
          <p:cNvSpPr>
            <a:spLocks noGrp="1"/>
          </p:cNvSpPr>
          <p:nvPr>
            <p:ph type="pic" sz="quarter" idx="12"/>
          </p:nvPr>
        </p:nvSpPr>
        <p:spPr>
          <a:xfrm>
            <a:off x="4303395" y="5394960"/>
            <a:ext cx="3051810" cy="237744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4" name="Picture Placeholder 2">
            <a:extLst>
              <a:ext uri="{FF2B5EF4-FFF2-40B4-BE49-F238E27FC236}">
                <a16:creationId xmlns:a16="http://schemas.microsoft.com/office/drawing/2014/main" xmlns="" id="{5089EEED-3863-BD48-BCCB-4D264015DA60}"/>
              </a:ext>
            </a:extLst>
          </p:cNvPr>
          <p:cNvSpPr>
            <a:spLocks noGrp="1"/>
          </p:cNvSpPr>
          <p:nvPr>
            <p:ph type="pic" sz="quarter" idx="13"/>
          </p:nvPr>
        </p:nvSpPr>
        <p:spPr>
          <a:xfrm>
            <a:off x="4303395" y="2743200"/>
            <a:ext cx="3051810" cy="237744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5" name="Picture Placeholder 2">
            <a:extLst>
              <a:ext uri="{FF2B5EF4-FFF2-40B4-BE49-F238E27FC236}">
                <a16:creationId xmlns:a16="http://schemas.microsoft.com/office/drawing/2014/main" xmlns="" id="{EEF5B44F-191D-F44D-8AB3-0B9E4AF4B4E2}"/>
              </a:ext>
            </a:extLst>
          </p:cNvPr>
          <p:cNvSpPr>
            <a:spLocks noGrp="1"/>
          </p:cNvSpPr>
          <p:nvPr>
            <p:ph type="pic" sz="quarter" idx="14"/>
          </p:nvPr>
        </p:nvSpPr>
        <p:spPr>
          <a:xfrm>
            <a:off x="7578090" y="5394960"/>
            <a:ext cx="3051810" cy="237744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6" name="Picture Placeholder 2">
            <a:extLst>
              <a:ext uri="{FF2B5EF4-FFF2-40B4-BE49-F238E27FC236}">
                <a16:creationId xmlns:a16="http://schemas.microsoft.com/office/drawing/2014/main" xmlns="" id="{A26442AE-D905-374C-9CB4-1A1F44C08C61}"/>
              </a:ext>
            </a:extLst>
          </p:cNvPr>
          <p:cNvSpPr>
            <a:spLocks noGrp="1"/>
          </p:cNvSpPr>
          <p:nvPr>
            <p:ph type="pic" sz="quarter" idx="15"/>
          </p:nvPr>
        </p:nvSpPr>
        <p:spPr>
          <a:xfrm>
            <a:off x="7578090" y="2743200"/>
            <a:ext cx="3051810" cy="237744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7" name="Text Placeholder 5">
            <a:extLst>
              <a:ext uri="{FF2B5EF4-FFF2-40B4-BE49-F238E27FC236}">
                <a16:creationId xmlns:a16="http://schemas.microsoft.com/office/drawing/2014/main" xmlns="" id="{CEBE105C-2ECB-0B46-923F-378B0A5AEBCB}"/>
              </a:ext>
            </a:extLst>
          </p:cNvPr>
          <p:cNvSpPr>
            <a:spLocks noGrp="1"/>
          </p:cNvSpPr>
          <p:nvPr>
            <p:ph type="body" sz="quarter" idx="16" hasCustomPrompt="1"/>
          </p:nvPr>
        </p:nvSpPr>
        <p:spPr>
          <a:xfrm>
            <a:off x="1028700" y="4297680"/>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xmlns="" id="{8B0900D4-1543-834B-AE27-9A72FD91B398}"/>
              </a:ext>
            </a:extLst>
          </p:cNvPr>
          <p:cNvSpPr>
            <a:spLocks noGrp="1"/>
          </p:cNvSpPr>
          <p:nvPr>
            <p:ph type="body" sz="quarter" idx="17" hasCustomPrompt="1"/>
          </p:nvPr>
        </p:nvSpPr>
        <p:spPr>
          <a:xfrm>
            <a:off x="1028700" y="6949440"/>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xmlns="" id="{F64FB6B4-B0C6-5949-9F2B-7BCB7B207394}"/>
              </a:ext>
            </a:extLst>
          </p:cNvPr>
          <p:cNvSpPr>
            <a:spLocks noGrp="1"/>
          </p:cNvSpPr>
          <p:nvPr>
            <p:ph type="body" sz="quarter" idx="18" hasCustomPrompt="1"/>
          </p:nvPr>
        </p:nvSpPr>
        <p:spPr>
          <a:xfrm>
            <a:off x="4303395" y="4297680"/>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xmlns="" id="{8FDD81E0-346D-A544-A838-A6991588AE4C}"/>
              </a:ext>
            </a:extLst>
          </p:cNvPr>
          <p:cNvSpPr>
            <a:spLocks noGrp="1"/>
          </p:cNvSpPr>
          <p:nvPr>
            <p:ph type="body" sz="quarter" idx="19" hasCustomPrompt="1"/>
          </p:nvPr>
        </p:nvSpPr>
        <p:spPr>
          <a:xfrm>
            <a:off x="4303395" y="6949440"/>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xmlns="" id="{CDB91CB5-0E93-FA44-9508-60493542C74C}"/>
              </a:ext>
            </a:extLst>
          </p:cNvPr>
          <p:cNvSpPr>
            <a:spLocks noGrp="1"/>
          </p:cNvSpPr>
          <p:nvPr>
            <p:ph type="body" sz="quarter" idx="20" hasCustomPrompt="1"/>
          </p:nvPr>
        </p:nvSpPr>
        <p:spPr>
          <a:xfrm>
            <a:off x="7578090" y="4297680"/>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xmlns="" id="{92F736B8-F799-F047-BE4E-297E64A7549C}"/>
              </a:ext>
            </a:extLst>
          </p:cNvPr>
          <p:cNvSpPr>
            <a:spLocks noGrp="1"/>
          </p:cNvSpPr>
          <p:nvPr>
            <p:ph type="body" sz="quarter" idx="21" hasCustomPrompt="1"/>
          </p:nvPr>
        </p:nvSpPr>
        <p:spPr>
          <a:xfrm>
            <a:off x="7578090" y="6949440"/>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xmlns="" id="{183198DF-9C78-DD40-9CE1-2BC11B888821}"/>
              </a:ext>
            </a:extLst>
          </p:cNvPr>
          <p:cNvSpPr>
            <a:spLocks noGrp="1"/>
          </p:cNvSpPr>
          <p:nvPr>
            <p:ph type="sldNum" sz="quarter" idx="22"/>
          </p:nvPr>
        </p:nvSpPr>
        <p:spPr>
          <a:xfrm>
            <a:off x="10495724" y="7772400"/>
            <a:ext cx="339917" cy="457200"/>
          </a:xfrm>
          <a:prstGeom prst="rect">
            <a:avLst/>
          </a:prstGeom>
        </p:spPr>
        <p:txBody>
          <a:bodyPr lIns="0" tIns="0" rIns="0" bIns="0" anchor="ctr" anchorCtr="0"/>
          <a:lstStyle>
            <a:lvl1pPr algn="r">
              <a:defRPr sz="9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xmlns="" id="{BE0A6ECC-C9D0-4240-B978-69D09F2C9936}"/>
              </a:ext>
            </a:extLst>
          </p:cNvPr>
          <p:cNvSpPr>
            <a:spLocks noGrp="1"/>
          </p:cNvSpPr>
          <p:nvPr>
            <p:ph type="title" hasCustomPrompt="1"/>
          </p:nvPr>
        </p:nvSpPr>
        <p:spPr>
          <a:xfrm>
            <a:off x="2400300" y="270936"/>
            <a:ext cx="8229600" cy="1310979"/>
          </a:xfrm>
          <a:prstGeom prst="rect">
            <a:avLst/>
          </a:prstGeom>
        </p:spPr>
        <p:txBody>
          <a:bodyPr lIns="0" anchor="b"/>
          <a:lstStyle>
            <a:lvl1pPr>
              <a:defRPr lang="en-US" sz="27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a16="http://schemas.microsoft.com/office/drawing/2014/main" xmlns="" id="{E4CF0CE7-333F-4604-B518-6F7EE2AA82D5}"/>
              </a:ext>
            </a:extLst>
          </p:cNvPr>
          <p:cNvSpPr>
            <a:spLocks noGrp="1"/>
          </p:cNvSpPr>
          <p:nvPr>
            <p:ph type="dt" sz="half" idx="2"/>
          </p:nvPr>
        </p:nvSpPr>
        <p:spPr>
          <a:xfrm>
            <a:off x="8027558" y="7795158"/>
            <a:ext cx="2331005" cy="434445"/>
          </a:xfrm>
          <a:prstGeom prst="rect">
            <a:avLst/>
          </a:prstGeom>
        </p:spPr>
        <p:txBody>
          <a:bodyPr vert="horz" lIns="91440" tIns="45720" rIns="91440" bIns="45720" rtlCol="0" anchor="ctr"/>
          <a:lstStyle>
            <a:lvl1pPr algn="r">
              <a:defRPr sz="900">
                <a:solidFill>
                  <a:schemeClr val="tx1">
                    <a:tint val="75000"/>
                  </a:schemeClr>
                </a:solidFill>
              </a:defRPr>
            </a:lvl1pPr>
          </a:lstStyle>
          <a:p>
            <a:fld id="{9B7EE7B1-A6C1-4E39-8665-A73ED03F32E1}" type="datetimeFigureOut">
              <a:rPr lang="en-US" smtClean="0"/>
              <a:pPr/>
              <a:t>10/15/2018</a:t>
            </a:fld>
            <a:endParaRPr lang="en-US" dirty="0"/>
          </a:p>
        </p:txBody>
      </p:sp>
      <p:sp>
        <p:nvSpPr>
          <p:cNvPr id="31" name="Footer Placeholder 2">
            <a:extLst>
              <a:ext uri="{FF2B5EF4-FFF2-40B4-BE49-F238E27FC236}">
                <a16:creationId xmlns:a16="http://schemas.microsoft.com/office/drawing/2014/main" xmlns="" id="{21303C4E-FB0C-4A46-BF34-C99D885AA3B1}"/>
              </a:ext>
            </a:extLst>
          </p:cNvPr>
          <p:cNvSpPr>
            <a:spLocks noGrp="1"/>
          </p:cNvSpPr>
          <p:nvPr>
            <p:ph type="ftr" sz="quarter" idx="3"/>
          </p:nvPr>
        </p:nvSpPr>
        <p:spPr>
          <a:xfrm>
            <a:off x="696936" y="7772400"/>
            <a:ext cx="9005866"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xmlns="" id="{C14080C3-5390-4F4E-9C88-2C080B5CE5D9}"/>
              </a:ext>
            </a:extLst>
          </p:cNvPr>
          <p:cNvSpPr>
            <a:spLocks noGrp="1"/>
          </p:cNvSpPr>
          <p:nvPr>
            <p:ph sz="quarter" idx="24"/>
          </p:nvPr>
        </p:nvSpPr>
        <p:spPr>
          <a:xfrm>
            <a:off x="1028700" y="2194560"/>
            <a:ext cx="9601200" cy="525886"/>
          </a:xfrm>
          <a:prstGeom prst="rect">
            <a:avLst/>
          </a:prstGeom>
        </p:spPr>
        <p:txBody>
          <a:bodyPr/>
          <a:lstStyle>
            <a:lvl1pPr>
              <a:defRPr sz="2100">
                <a:latin typeface="Arial" panose="020B0604020202020204" pitchFamily="34" charset="0"/>
                <a:cs typeface="Arial" panose="020B0604020202020204" pitchFamily="34" charset="0"/>
              </a:defRPr>
            </a:lvl1pPr>
            <a:lvl2pPr marL="617220" indent="-205740">
              <a:buFont typeface="Wingdings" panose="05000000000000000000" pitchFamily="2" charset="2"/>
              <a:buChar char="§"/>
              <a:defRPr sz="1800">
                <a:latin typeface="Arial" panose="020B0604020202020204" pitchFamily="34" charset="0"/>
                <a:cs typeface="Arial" panose="020B0604020202020204" pitchFamily="34" charset="0"/>
              </a:defRPr>
            </a:lvl2pPr>
            <a:lvl3pPr marL="1028700" indent="-205740">
              <a:buFont typeface="Wingdings" panose="05000000000000000000" pitchFamily="2" charset="2"/>
              <a:buChar char="ü"/>
              <a:defRPr sz="150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marL="1851660" indent="-205740">
              <a:buFont typeface="Wingdings" panose="05000000000000000000" pitchFamily="2" charset="2"/>
              <a:buChar char="§"/>
              <a:defRPr sz="1200">
                <a:latin typeface="Arial" panose="020B0604020202020204" pitchFamily="34" charset="0"/>
                <a:cs typeface="Arial" panose="020B0604020202020204" pitchFamily="34" charset="0"/>
              </a:defRPr>
            </a:lvl5pPr>
          </a:lstStyle>
          <a:p>
            <a:pPr lvl="0"/>
            <a:r>
              <a:rPr lang="en-US" smtClean="0"/>
              <a:t>Click to edit Master text styles</a:t>
            </a:r>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49C90B8-4BAF-9A46-98DB-81259C436289}"/>
              </a:ext>
            </a:extLst>
          </p:cNvPr>
          <p:cNvSpPr/>
          <p:nvPr userDrawn="1"/>
        </p:nvSpPr>
        <p:spPr>
          <a:xfrm>
            <a:off x="3771900" y="0"/>
            <a:ext cx="72009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3" name="Picture Placeholder 2">
            <a:extLst>
              <a:ext uri="{FF2B5EF4-FFF2-40B4-BE49-F238E27FC236}">
                <a16:creationId xmlns:a16="http://schemas.microsoft.com/office/drawing/2014/main" xmlns="" id="{3DEE2FC3-856F-2F4B-A52D-94189159AC19}"/>
              </a:ext>
            </a:extLst>
          </p:cNvPr>
          <p:cNvSpPr>
            <a:spLocks noGrp="1"/>
          </p:cNvSpPr>
          <p:nvPr>
            <p:ph type="pic" sz="quarter" idx="10"/>
          </p:nvPr>
        </p:nvSpPr>
        <p:spPr>
          <a:xfrm>
            <a:off x="1028700" y="5060518"/>
            <a:ext cx="3051810" cy="2711885"/>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1" name="Picture Placeholder 2">
            <a:extLst>
              <a:ext uri="{FF2B5EF4-FFF2-40B4-BE49-F238E27FC236}">
                <a16:creationId xmlns:a16="http://schemas.microsoft.com/office/drawing/2014/main" xmlns="" id="{FE341CF1-EFF3-A64D-A9D4-B96C8CD8F301}"/>
              </a:ext>
            </a:extLst>
          </p:cNvPr>
          <p:cNvSpPr>
            <a:spLocks noGrp="1"/>
          </p:cNvSpPr>
          <p:nvPr>
            <p:ph type="pic" sz="quarter" idx="11"/>
          </p:nvPr>
        </p:nvSpPr>
        <p:spPr>
          <a:xfrm>
            <a:off x="1028700" y="2066544"/>
            <a:ext cx="3051810" cy="2715768"/>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3" name="Picture Placeholder 2">
            <a:extLst>
              <a:ext uri="{FF2B5EF4-FFF2-40B4-BE49-F238E27FC236}">
                <a16:creationId xmlns:a16="http://schemas.microsoft.com/office/drawing/2014/main" xmlns="" id="{D0629C78-28FC-874B-96C1-DFAAFF975DEC}"/>
              </a:ext>
            </a:extLst>
          </p:cNvPr>
          <p:cNvSpPr>
            <a:spLocks noGrp="1"/>
          </p:cNvSpPr>
          <p:nvPr>
            <p:ph type="pic" sz="quarter" idx="12"/>
          </p:nvPr>
        </p:nvSpPr>
        <p:spPr>
          <a:xfrm>
            <a:off x="4303395" y="5060518"/>
            <a:ext cx="3051810" cy="2711885"/>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4" name="Picture Placeholder 2">
            <a:extLst>
              <a:ext uri="{FF2B5EF4-FFF2-40B4-BE49-F238E27FC236}">
                <a16:creationId xmlns:a16="http://schemas.microsoft.com/office/drawing/2014/main" xmlns="" id="{5089EEED-3863-BD48-BCCB-4D264015DA60}"/>
              </a:ext>
            </a:extLst>
          </p:cNvPr>
          <p:cNvSpPr>
            <a:spLocks noGrp="1"/>
          </p:cNvSpPr>
          <p:nvPr>
            <p:ph type="pic" sz="quarter" idx="13"/>
          </p:nvPr>
        </p:nvSpPr>
        <p:spPr>
          <a:xfrm>
            <a:off x="4303395" y="2066544"/>
            <a:ext cx="3051810" cy="2715768"/>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5" name="Picture Placeholder 2">
            <a:extLst>
              <a:ext uri="{FF2B5EF4-FFF2-40B4-BE49-F238E27FC236}">
                <a16:creationId xmlns:a16="http://schemas.microsoft.com/office/drawing/2014/main" xmlns="" id="{EEF5B44F-191D-F44D-8AB3-0B9E4AF4B4E2}"/>
              </a:ext>
            </a:extLst>
          </p:cNvPr>
          <p:cNvSpPr>
            <a:spLocks noGrp="1"/>
          </p:cNvSpPr>
          <p:nvPr>
            <p:ph type="pic" sz="quarter" idx="14"/>
          </p:nvPr>
        </p:nvSpPr>
        <p:spPr>
          <a:xfrm>
            <a:off x="7578090" y="5060518"/>
            <a:ext cx="3051810" cy="2711885"/>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6" name="Picture Placeholder 2">
            <a:extLst>
              <a:ext uri="{FF2B5EF4-FFF2-40B4-BE49-F238E27FC236}">
                <a16:creationId xmlns:a16="http://schemas.microsoft.com/office/drawing/2014/main" xmlns="" id="{A26442AE-D905-374C-9CB4-1A1F44C08C61}"/>
              </a:ext>
            </a:extLst>
          </p:cNvPr>
          <p:cNvSpPr>
            <a:spLocks noGrp="1"/>
          </p:cNvSpPr>
          <p:nvPr>
            <p:ph type="pic" sz="quarter" idx="15"/>
          </p:nvPr>
        </p:nvSpPr>
        <p:spPr>
          <a:xfrm>
            <a:off x="7578090" y="2066544"/>
            <a:ext cx="3051810" cy="2715768"/>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smtClean="0"/>
              <a:t>Click icon to add picture</a:t>
            </a:r>
            <a:endParaRPr lang="en-US"/>
          </a:p>
        </p:txBody>
      </p:sp>
      <p:sp>
        <p:nvSpPr>
          <p:cNvPr id="17" name="Text Placeholder 5">
            <a:extLst>
              <a:ext uri="{FF2B5EF4-FFF2-40B4-BE49-F238E27FC236}">
                <a16:creationId xmlns:a16="http://schemas.microsoft.com/office/drawing/2014/main" xmlns="" id="{CEBE105C-2ECB-0B46-923F-378B0A5AEBCB}"/>
              </a:ext>
            </a:extLst>
          </p:cNvPr>
          <p:cNvSpPr>
            <a:spLocks noGrp="1"/>
          </p:cNvSpPr>
          <p:nvPr>
            <p:ph type="body" sz="quarter" idx="16" hasCustomPrompt="1"/>
          </p:nvPr>
        </p:nvSpPr>
        <p:spPr>
          <a:xfrm>
            <a:off x="1028700" y="3959352"/>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xmlns="" id="{8B0900D4-1543-834B-AE27-9A72FD91B398}"/>
              </a:ext>
            </a:extLst>
          </p:cNvPr>
          <p:cNvSpPr>
            <a:spLocks noGrp="1"/>
          </p:cNvSpPr>
          <p:nvPr>
            <p:ph type="body" sz="quarter" idx="17" hasCustomPrompt="1"/>
          </p:nvPr>
        </p:nvSpPr>
        <p:spPr>
          <a:xfrm>
            <a:off x="1028700" y="6949440"/>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xmlns="" id="{F64FB6B4-B0C6-5949-9F2B-7BCB7B207394}"/>
              </a:ext>
            </a:extLst>
          </p:cNvPr>
          <p:cNvSpPr>
            <a:spLocks noGrp="1"/>
          </p:cNvSpPr>
          <p:nvPr>
            <p:ph type="body" sz="quarter" idx="18" hasCustomPrompt="1"/>
          </p:nvPr>
        </p:nvSpPr>
        <p:spPr>
          <a:xfrm>
            <a:off x="4303395" y="3959352"/>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xmlns="" id="{8FDD81E0-346D-A544-A838-A6991588AE4C}"/>
              </a:ext>
            </a:extLst>
          </p:cNvPr>
          <p:cNvSpPr>
            <a:spLocks noGrp="1"/>
          </p:cNvSpPr>
          <p:nvPr>
            <p:ph type="body" sz="quarter" idx="19" hasCustomPrompt="1"/>
          </p:nvPr>
        </p:nvSpPr>
        <p:spPr>
          <a:xfrm>
            <a:off x="4303395" y="6949440"/>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xmlns="" id="{CDB91CB5-0E93-FA44-9508-60493542C74C}"/>
              </a:ext>
            </a:extLst>
          </p:cNvPr>
          <p:cNvSpPr>
            <a:spLocks noGrp="1"/>
          </p:cNvSpPr>
          <p:nvPr>
            <p:ph type="body" sz="quarter" idx="20" hasCustomPrompt="1"/>
          </p:nvPr>
        </p:nvSpPr>
        <p:spPr>
          <a:xfrm>
            <a:off x="7578090" y="3959352"/>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xmlns="" id="{92F736B8-F799-F047-BE4E-297E64A7549C}"/>
              </a:ext>
            </a:extLst>
          </p:cNvPr>
          <p:cNvSpPr>
            <a:spLocks noGrp="1"/>
          </p:cNvSpPr>
          <p:nvPr>
            <p:ph type="body" sz="quarter" idx="21" hasCustomPrompt="1"/>
          </p:nvPr>
        </p:nvSpPr>
        <p:spPr>
          <a:xfrm>
            <a:off x="7578090" y="6949440"/>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xmlns="" id="{183198DF-9C78-DD40-9CE1-2BC11B888821}"/>
              </a:ext>
            </a:extLst>
          </p:cNvPr>
          <p:cNvSpPr>
            <a:spLocks noGrp="1"/>
          </p:cNvSpPr>
          <p:nvPr>
            <p:ph type="sldNum" sz="quarter" idx="22"/>
          </p:nvPr>
        </p:nvSpPr>
        <p:spPr>
          <a:xfrm>
            <a:off x="10495724" y="7772400"/>
            <a:ext cx="339917" cy="457200"/>
          </a:xfrm>
          <a:prstGeom prst="rect">
            <a:avLst/>
          </a:prstGeom>
        </p:spPr>
        <p:txBody>
          <a:bodyPr lIns="0" tIns="0" rIns="0" bIns="0" anchor="ctr" anchorCtr="0"/>
          <a:lstStyle>
            <a:lvl1pPr algn="r">
              <a:defRPr sz="9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xmlns="" id="{68F188F7-153E-49D5-8DFC-19025204703A}"/>
              </a:ext>
            </a:extLst>
          </p:cNvPr>
          <p:cNvSpPr>
            <a:spLocks noGrp="1"/>
          </p:cNvSpPr>
          <p:nvPr>
            <p:ph type="dt" sz="half" idx="2"/>
          </p:nvPr>
        </p:nvSpPr>
        <p:spPr>
          <a:xfrm>
            <a:off x="8027558" y="7795158"/>
            <a:ext cx="2331005" cy="434445"/>
          </a:xfrm>
          <a:prstGeom prst="rect">
            <a:avLst/>
          </a:prstGeom>
        </p:spPr>
        <p:txBody>
          <a:bodyPr vert="horz" lIns="91440" tIns="45720" rIns="91440" bIns="45720" rtlCol="0" anchor="ctr"/>
          <a:lstStyle>
            <a:lvl1pPr algn="r">
              <a:defRPr sz="900">
                <a:solidFill>
                  <a:schemeClr val="tx1">
                    <a:tint val="75000"/>
                  </a:schemeClr>
                </a:solidFill>
              </a:defRPr>
            </a:lvl1pPr>
          </a:lstStyle>
          <a:p>
            <a:fld id="{9B7EE7B1-A6C1-4E39-8665-A73ED03F32E1}" type="datetimeFigureOut">
              <a:rPr lang="en-US" smtClean="0"/>
              <a:pPr/>
              <a:t>10/15/2018</a:t>
            </a:fld>
            <a:endParaRPr lang="en-US" dirty="0"/>
          </a:p>
        </p:txBody>
      </p:sp>
      <p:sp>
        <p:nvSpPr>
          <p:cNvPr id="29" name="Footer Placeholder 2">
            <a:extLst>
              <a:ext uri="{FF2B5EF4-FFF2-40B4-BE49-F238E27FC236}">
                <a16:creationId xmlns:a16="http://schemas.microsoft.com/office/drawing/2014/main" xmlns="" id="{578EF931-9BED-4D2C-8850-F588C3E36023}"/>
              </a:ext>
            </a:extLst>
          </p:cNvPr>
          <p:cNvSpPr>
            <a:spLocks noGrp="1"/>
          </p:cNvSpPr>
          <p:nvPr>
            <p:ph type="ftr" sz="quarter" idx="3"/>
          </p:nvPr>
        </p:nvSpPr>
        <p:spPr>
          <a:xfrm>
            <a:off x="696936" y="7772400"/>
            <a:ext cx="9005866"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30" name="Title 1">
            <a:extLst>
              <a:ext uri="{FF2B5EF4-FFF2-40B4-BE49-F238E27FC236}">
                <a16:creationId xmlns:a16="http://schemas.microsoft.com/office/drawing/2014/main" xmlns="" id="{7B7AD090-7EA2-424E-A15B-B80A20326A1D}"/>
              </a:ext>
            </a:extLst>
          </p:cNvPr>
          <p:cNvSpPr>
            <a:spLocks noGrp="1"/>
          </p:cNvSpPr>
          <p:nvPr>
            <p:ph type="title" hasCustomPrompt="1"/>
          </p:nvPr>
        </p:nvSpPr>
        <p:spPr>
          <a:xfrm>
            <a:off x="2400300" y="270936"/>
            <a:ext cx="8229600" cy="1310979"/>
          </a:xfrm>
          <a:prstGeom prst="rect">
            <a:avLst/>
          </a:prstGeom>
        </p:spPr>
        <p:txBody>
          <a:bodyPr lIns="0" anchor="b"/>
          <a:lstStyle>
            <a:lvl1pPr>
              <a:defRPr lang="en-US" sz="27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D96EEDE-6486-774B-B0E3-751BBA42CE35}"/>
              </a:ext>
            </a:extLst>
          </p:cNvPr>
          <p:cNvSpPr/>
          <p:nvPr userDrawn="1"/>
        </p:nvSpPr>
        <p:spPr>
          <a:xfrm>
            <a:off x="3771900" y="0"/>
            <a:ext cx="72009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4" name="Slide Number Placeholder 3"/>
          <p:cNvSpPr>
            <a:spLocks noGrp="1"/>
          </p:cNvSpPr>
          <p:nvPr>
            <p:ph type="sldNum" sz="quarter" idx="12"/>
          </p:nvPr>
        </p:nvSpPr>
        <p:spPr>
          <a:xfrm>
            <a:off x="10495724" y="7772400"/>
            <a:ext cx="339917" cy="457200"/>
          </a:xfrm>
          <a:prstGeom prst="rect">
            <a:avLst/>
          </a:prstGeom>
        </p:spPr>
        <p:txBody>
          <a:bodyPr lIns="0" tIns="0" rIns="0" bIns="0" anchor="ctr" anchorCtr="0"/>
          <a:lstStyle>
            <a:lvl1pPr algn="r">
              <a:defRPr sz="9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xmlns="" id="{8F28E1ED-1888-403E-AAF0-8053EF9DF5EA}"/>
              </a:ext>
            </a:extLst>
          </p:cNvPr>
          <p:cNvSpPr>
            <a:spLocks noGrp="1"/>
          </p:cNvSpPr>
          <p:nvPr>
            <p:ph type="dt" sz="half" idx="2"/>
          </p:nvPr>
        </p:nvSpPr>
        <p:spPr>
          <a:xfrm>
            <a:off x="8027558" y="7795158"/>
            <a:ext cx="2331005" cy="434445"/>
          </a:xfrm>
          <a:prstGeom prst="rect">
            <a:avLst/>
          </a:prstGeom>
        </p:spPr>
        <p:txBody>
          <a:bodyPr vert="horz" lIns="91440" tIns="45720" rIns="91440" bIns="45720" rtlCol="0" anchor="ctr"/>
          <a:lstStyle>
            <a:lvl1pPr algn="r">
              <a:defRPr sz="900">
                <a:solidFill>
                  <a:schemeClr val="tx1">
                    <a:tint val="75000"/>
                  </a:schemeClr>
                </a:solidFill>
              </a:defRPr>
            </a:lvl1pPr>
          </a:lstStyle>
          <a:p>
            <a:fld id="{9B7EE7B1-A6C1-4E39-8665-A73ED03F32E1}" type="datetimeFigureOut">
              <a:rPr lang="en-US" smtClean="0"/>
              <a:pPr/>
              <a:t>10/15/2018</a:t>
            </a:fld>
            <a:endParaRPr lang="en-US" dirty="0"/>
          </a:p>
        </p:txBody>
      </p:sp>
      <p:sp>
        <p:nvSpPr>
          <p:cNvPr id="7" name="Footer Placeholder 2">
            <a:extLst>
              <a:ext uri="{FF2B5EF4-FFF2-40B4-BE49-F238E27FC236}">
                <a16:creationId xmlns:a16="http://schemas.microsoft.com/office/drawing/2014/main" xmlns="" id="{227E8059-8EC0-42A2-8A9E-251427CDC055}"/>
              </a:ext>
            </a:extLst>
          </p:cNvPr>
          <p:cNvSpPr>
            <a:spLocks noGrp="1"/>
          </p:cNvSpPr>
          <p:nvPr>
            <p:ph type="ftr" sz="quarter" idx="3"/>
          </p:nvPr>
        </p:nvSpPr>
        <p:spPr>
          <a:xfrm>
            <a:off x="696936" y="7772400"/>
            <a:ext cx="9005866"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95724" y="7772400"/>
            <a:ext cx="339917" cy="457200"/>
          </a:xfrm>
          <a:prstGeom prst="rect">
            <a:avLst/>
          </a:prstGeom>
        </p:spPr>
        <p:txBody>
          <a:bodyPr lIns="0" tIns="0" rIns="0" bIns="0" anchor="ctr" anchorCtr="0"/>
          <a:lstStyle>
            <a:lvl1pPr algn="r">
              <a:defRPr sz="9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xmlns="" id="{D366D1A4-6DD7-B54C-AB7B-63074374BB93}"/>
              </a:ext>
            </a:extLst>
          </p:cNvPr>
          <p:cNvSpPr txBox="1"/>
          <p:nvPr userDrawn="1"/>
        </p:nvSpPr>
        <p:spPr>
          <a:xfrm>
            <a:off x="1028700" y="2057400"/>
            <a:ext cx="3429000" cy="5486400"/>
          </a:xfrm>
          <a:prstGeom prst="rect">
            <a:avLst/>
          </a:prstGeom>
          <a:noFill/>
        </p:spPr>
        <p:txBody>
          <a:bodyPr wrap="square" lIns="0" tIns="0" rIns="0" bIns="0" rtlCol="0" anchor="ctr" anchorCtr="0">
            <a:noAutofit/>
          </a:bodyPr>
          <a:lstStyle/>
          <a:p>
            <a:pPr>
              <a:lnSpc>
                <a:spcPct val="90000"/>
              </a:lnSpc>
            </a:pPr>
            <a:r>
              <a:rPr lang="en-US" sz="3600" b="1" dirty="0">
                <a:solidFill>
                  <a:srgbClr val="C8722E"/>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xmlns="" id="{B62A8373-42F9-431F-865E-129CCA0046BE}"/>
              </a:ext>
            </a:extLst>
          </p:cNvPr>
          <p:cNvSpPr>
            <a:spLocks noGrp="1"/>
          </p:cNvSpPr>
          <p:nvPr>
            <p:ph type="ftr" sz="quarter" idx="3"/>
          </p:nvPr>
        </p:nvSpPr>
        <p:spPr>
          <a:xfrm>
            <a:off x="696935" y="7772400"/>
            <a:ext cx="4103666"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729221F-20F2-144C-A638-0A6C756C26C9}"/>
              </a:ext>
            </a:extLst>
          </p:cNvPr>
          <p:cNvSpPr/>
          <p:nvPr userDrawn="1"/>
        </p:nvSpPr>
        <p:spPr>
          <a:xfrm>
            <a:off x="685800" y="0"/>
            <a:ext cx="41148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pic>
        <p:nvPicPr>
          <p:cNvPr id="6" name="Picture 5">
            <a:extLst>
              <a:ext uri="{FF2B5EF4-FFF2-40B4-BE49-F238E27FC236}">
                <a16:creationId xmlns:a16="http://schemas.microsoft.com/office/drawing/2014/main" xmlns="" id="{7588D28A-E737-5049-8A98-3AC3A6EA2CDB}"/>
              </a:ext>
            </a:extLst>
          </p:cNvPr>
          <p:cNvPicPr>
            <a:picLocks noChangeAspect="1"/>
          </p:cNvPicPr>
          <p:nvPr userDrawn="1"/>
        </p:nvPicPr>
        <p:blipFill>
          <a:blip r:embed="rId16"/>
          <a:stretch>
            <a:fillRect/>
          </a:stretch>
        </p:blipFill>
        <p:spPr>
          <a:xfrm>
            <a:off x="1028700" y="237744"/>
            <a:ext cx="960120" cy="1249224"/>
          </a:xfrm>
          <a:prstGeom prst="rect">
            <a:avLst/>
          </a:prstGeom>
        </p:spPr>
      </p:pic>
      <p:sp>
        <p:nvSpPr>
          <p:cNvPr id="3" name="Footer Placeholder 2">
            <a:extLst>
              <a:ext uri="{FF2B5EF4-FFF2-40B4-BE49-F238E27FC236}">
                <a16:creationId xmlns:a16="http://schemas.microsoft.com/office/drawing/2014/main" xmlns="" id="{5EEAA279-64AD-4C24-987C-D056E5350C46}"/>
              </a:ext>
            </a:extLst>
          </p:cNvPr>
          <p:cNvSpPr>
            <a:spLocks noGrp="1"/>
          </p:cNvSpPr>
          <p:nvPr>
            <p:ph type="ftr" sz="quarter" idx="3"/>
          </p:nvPr>
        </p:nvSpPr>
        <p:spPr>
          <a:xfrm>
            <a:off x="891779" y="7627938"/>
            <a:ext cx="3702844"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5.png"/><Relationship Id="rId7"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png"/><Relationship Id="rId11" Type="http://schemas.microsoft.com/office/2007/relationships/diagramDrawing" Target="../diagrams/drawing1.xml"/><Relationship Id="rId5" Type="http://schemas.openxmlformats.org/officeDocument/2006/relationships/image" Target="../media/image7.png"/><Relationship Id="rId10" Type="http://schemas.openxmlformats.org/officeDocument/2006/relationships/diagramColors" Target="../diagrams/colors1.xml"/><Relationship Id="rId4" Type="http://schemas.openxmlformats.org/officeDocument/2006/relationships/image" Target="../media/image6.png"/><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592282" y="2161569"/>
            <a:ext cx="3327689" cy="4487705"/>
          </a:xfrm>
          <a:ln w="9525"/>
          <a:extLst>
            <a:ext uri="{91240B29-F687-4F45-9708-019B960494DF}">
              <a14:hiddenLine xmlns:a14="http://schemas.microsoft.com/office/drawing/2010/main" w="25400">
                <a:solidFill>
                  <a:srgbClr val="000000"/>
                </a:solidFill>
                <a:miter lim="800000"/>
                <a:headEnd/>
                <a:tailEnd/>
              </a14:hiddenLine>
            </a:ext>
          </a:extLst>
        </p:spPr>
        <p:txBody>
          <a:bodyPr/>
          <a:lstStyle/>
          <a:p>
            <a:pPr eaLnBrk="1" hangingPunct="1"/>
            <a:r>
              <a:rPr lang="en-US" altLang="en-US" sz="2700" dirty="0">
                <a:solidFill>
                  <a:schemeClr val="accent2"/>
                </a:solidFill>
                <a:latin typeface="Arial" panose="020B0604020202020204" pitchFamily="34" charset="0"/>
                <a:cs typeface="Arial" panose="020B0604020202020204" pitchFamily="34" charset="0"/>
              </a:rPr>
              <a:t>Developing a Safeguards Self-Assessment Tool for Operators and Regulators</a:t>
            </a:r>
            <a:br>
              <a:rPr lang="en-US" altLang="en-US" sz="2700" dirty="0">
                <a:solidFill>
                  <a:schemeClr val="accent2"/>
                </a:solidFill>
                <a:latin typeface="Arial" panose="020B0604020202020204" pitchFamily="34" charset="0"/>
                <a:cs typeface="Arial" panose="020B0604020202020204" pitchFamily="34" charset="0"/>
              </a:rPr>
            </a:br>
            <a:r>
              <a:rPr lang="en-US" altLang="en-US" sz="27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rPr>
              <a:t/>
            </a:r>
            <a:br>
              <a:rPr lang="en-US" altLang="en-US" sz="27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rPr>
            </a:br>
            <a:r>
              <a:rPr lang="en-US" altLang="en-US" dirty="0" smtClean="0">
                <a:solidFill>
                  <a:schemeClr val="accent2"/>
                </a:solidFill>
                <a:latin typeface="Arial" panose="020B0604020202020204" pitchFamily="34" charset="0"/>
                <a:ea typeface="ＭＳ Ｐゴシック" panose="020B0600070205080204" pitchFamily="34" charset="-128"/>
                <a:cs typeface="Arial" panose="020B0604020202020204" pitchFamily="34" charset="0"/>
              </a:rPr>
              <a:t/>
            </a:r>
            <a:br>
              <a:rPr lang="en-US" altLang="en-US" dirty="0" smtClean="0">
                <a:solidFill>
                  <a:schemeClr val="accent2"/>
                </a:solidFill>
                <a:latin typeface="Arial" panose="020B0604020202020204" pitchFamily="34" charset="0"/>
                <a:ea typeface="ＭＳ Ｐゴシック" panose="020B0600070205080204" pitchFamily="34" charset="-128"/>
                <a:cs typeface="Arial" panose="020B0604020202020204" pitchFamily="34" charset="0"/>
              </a:rPr>
            </a:br>
            <a:endParaRPr lang="en-US" altLang="en-US" dirty="0" smtClean="0">
              <a:solidFill>
                <a:schemeClr val="accent2"/>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8675" name="Subtitle 2"/>
          <p:cNvSpPr>
            <a:spLocks noGrp="1"/>
          </p:cNvSpPr>
          <p:nvPr>
            <p:ph type="subTitle" idx="1"/>
          </p:nvPr>
        </p:nvSpPr>
        <p:spPr>
          <a:xfrm>
            <a:off x="840105" y="4946332"/>
            <a:ext cx="3859184" cy="1230155"/>
          </a:xfrm>
        </p:spPr>
        <p:txBody>
          <a:bodyPr rtlCol="0">
            <a:normAutofit fontScale="77500" lnSpcReduction="20000"/>
          </a:bodyPr>
          <a:lstStyle/>
          <a:p>
            <a:pPr>
              <a:defRPr/>
            </a:pPr>
            <a:r>
              <a:rPr lang="en-US" altLang="en-US" dirty="0" smtClean="0">
                <a:ea typeface="ＭＳ Ｐゴシック" pitchFamily="34" charset="-128"/>
              </a:rPr>
              <a:t>Sarah Frazar:  </a:t>
            </a:r>
          </a:p>
          <a:p>
            <a:pPr>
              <a:defRPr/>
            </a:pPr>
            <a:r>
              <a:rPr lang="en-US" altLang="en-US" sz="1800" dirty="0">
                <a:solidFill>
                  <a:schemeClr val="accent2"/>
                </a:solidFill>
                <a:ea typeface="ＭＳ Ｐゴシック" pitchFamily="34" charset="-128"/>
              </a:rPr>
              <a:t>Pacific Northwest National Laboratory</a:t>
            </a:r>
          </a:p>
          <a:p>
            <a:pPr>
              <a:defRPr/>
            </a:pPr>
            <a:endParaRPr lang="en-US" altLang="en-US" sz="1800" dirty="0">
              <a:ea typeface="ＭＳ Ｐゴシック" pitchFamily="34" charset="-128"/>
            </a:endParaRPr>
          </a:p>
          <a:p>
            <a:pPr>
              <a:defRPr/>
            </a:pPr>
            <a:r>
              <a:rPr lang="en-US" altLang="en-US" sz="1800" dirty="0">
                <a:solidFill>
                  <a:schemeClr val="accent2"/>
                </a:solidFill>
                <a:ea typeface="ＭＳ Ｐゴシック" pitchFamily="34" charset="-128"/>
              </a:rPr>
              <a:t>Gemma Innes-Jones &amp; Ian Hamilton: </a:t>
            </a:r>
          </a:p>
          <a:p>
            <a:pPr>
              <a:defRPr/>
            </a:pPr>
            <a:r>
              <a:rPr lang="en-US" altLang="en-US" sz="1800" dirty="0">
                <a:solidFill>
                  <a:schemeClr val="accent2"/>
                </a:solidFill>
                <a:ea typeface="ＭＳ Ｐゴシック" pitchFamily="34" charset="-128"/>
              </a:rPr>
              <a:t>Environmental Resources Management</a:t>
            </a:r>
          </a:p>
          <a:p>
            <a:pPr>
              <a:defRPr/>
            </a:pPr>
            <a:endParaRPr lang="en-US" altLang="en-US" sz="1800" dirty="0">
              <a:ea typeface="ＭＳ Ｐゴシック" pitchFamily="34" charset="-128"/>
            </a:endParaRPr>
          </a:p>
          <a:p>
            <a:pPr>
              <a:defRPr/>
            </a:pPr>
            <a:endParaRPr lang="en-US" altLang="en-US" dirty="0" smtClean="0">
              <a:ea typeface="ＭＳ Ｐゴシック" pitchFamily="34" charset="-128"/>
            </a:endParaRPr>
          </a:p>
        </p:txBody>
      </p:sp>
      <p:sp>
        <p:nvSpPr>
          <p:cNvPr id="46084" name="Text Placeholder 1"/>
          <p:cNvSpPr>
            <a:spLocks noGrp="1"/>
          </p:cNvSpPr>
          <p:nvPr>
            <p:ph type="body" sz="quarter" idx="14"/>
          </p:nvPr>
        </p:nvSpPr>
        <p:spPr>
          <a:xfrm>
            <a:off x="840105" y="6323390"/>
            <a:ext cx="3174812" cy="410310"/>
          </a:xfrm>
        </p:spPr>
        <p:txBody>
          <a:bodyPr>
            <a:normAutofit lnSpcReduction="10000"/>
          </a:bodyPr>
          <a:lstStyle/>
          <a:p>
            <a:pPr eaLnBrk="1" hangingPunct="1">
              <a:spcBef>
                <a:spcPct val="0"/>
              </a:spcBef>
            </a:pPr>
            <a:r>
              <a:rPr lang="en-US" altLang="en-US" dirty="0" smtClean="0">
                <a:solidFill>
                  <a:schemeClr val="accent2"/>
                </a:solidFill>
                <a:latin typeface="Arial" panose="020B0604020202020204" pitchFamily="34" charset="0"/>
                <a:cs typeface="Arial" panose="020B0604020202020204" pitchFamily="34" charset="0"/>
              </a:rPr>
              <a:t>Building Future Safeguards Capabilities:  Symposium on International Safeguards</a:t>
            </a:r>
          </a:p>
          <a:p>
            <a:pPr eaLnBrk="1" hangingPunct="1">
              <a:spcBef>
                <a:spcPct val="0"/>
              </a:spcBef>
            </a:pPr>
            <a:endParaRPr lang="en-US" altLang="en-US" dirty="0" smtClean="0">
              <a:latin typeface="Arial" panose="020B0604020202020204" pitchFamily="34" charset="0"/>
              <a:cs typeface="Arial" panose="020B0604020202020204" pitchFamily="34" charset="0"/>
            </a:endParaRPr>
          </a:p>
        </p:txBody>
      </p:sp>
      <p:sp>
        <p:nvSpPr>
          <p:cNvPr id="2" name="Rectangle 1"/>
          <p:cNvSpPr/>
          <p:nvPr/>
        </p:nvSpPr>
        <p:spPr>
          <a:xfrm>
            <a:off x="840105" y="7767935"/>
            <a:ext cx="1428596" cy="276999"/>
          </a:xfrm>
          <a:prstGeom prst="rect">
            <a:avLst/>
          </a:prstGeom>
        </p:spPr>
        <p:txBody>
          <a:bodyPr wrap="none">
            <a:spAutoFit/>
          </a:bodyPr>
          <a:lstStyle/>
          <a:p>
            <a:r>
              <a:rPr lang="en-US" sz="1200" dirty="0">
                <a:solidFill>
                  <a:srgbClr val="191C1F"/>
                </a:solidFill>
                <a:latin typeface="Arial" panose="020B0604020202020204" pitchFamily="34" charset="0"/>
                <a:ea typeface="Calibri" panose="020F0502020204030204" pitchFamily="34" charset="0"/>
              </a:rPr>
              <a:t>PNNL-SA-138657</a:t>
            </a:r>
            <a:endParaRPr lang="en-US" sz="1200" dirty="0"/>
          </a:p>
        </p:txBody>
      </p:sp>
    </p:spTree>
    <p:extLst>
      <p:ext uri="{BB962C8B-B14F-4D97-AF65-F5344CB8AC3E}">
        <p14:creationId xmlns:p14="http://schemas.microsoft.com/office/powerpoint/2010/main" val="69733956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006340" y="652289"/>
            <a:ext cx="5966460" cy="692945"/>
          </a:xfrm>
        </p:spPr>
        <p:txBody>
          <a:bodyPr/>
          <a:lstStyle/>
          <a:p>
            <a:r>
              <a:rPr lang="en-US" altLang="en-US" dirty="0" smtClean="0">
                <a:latin typeface="Arial" panose="020B0604020202020204" pitchFamily="34" charset="0"/>
                <a:cs typeface="Arial" panose="020B0604020202020204" pitchFamily="34" charset="0"/>
              </a:rPr>
              <a:t>Facility Capabilities are Focus of Self-Assessment Tool</a:t>
            </a:r>
          </a:p>
        </p:txBody>
      </p:sp>
      <p:sp>
        <p:nvSpPr>
          <p:cNvPr id="4813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100000"/>
              <a:buBlip>
                <a:blip r:embed="rId3"/>
              </a:buBlip>
              <a:defRPr sz="1800">
                <a:solidFill>
                  <a:srgbClr val="242424"/>
                </a:solidFill>
                <a:latin typeface="Arial" panose="020B0604020202020204" pitchFamily="34" charset="0"/>
                <a:cs typeface="Arial" panose="020B0604020202020204" pitchFamily="34" charset="0"/>
              </a:defRPr>
            </a:lvl1pPr>
            <a:lvl2pPr marL="668655" indent="-257175">
              <a:spcBef>
                <a:spcPct val="20000"/>
              </a:spcBef>
              <a:buSzPct val="100000"/>
              <a:buBlip>
                <a:blip r:embed="rId4"/>
              </a:buBlip>
              <a:defRPr>
                <a:solidFill>
                  <a:srgbClr val="242424"/>
                </a:solidFill>
                <a:latin typeface="Arial" panose="020B0604020202020204" pitchFamily="34" charset="0"/>
                <a:cs typeface="Arial" panose="020B0604020202020204" pitchFamily="34" charset="0"/>
              </a:defRPr>
            </a:lvl2pPr>
            <a:lvl3pPr marL="1028700" indent="-205740">
              <a:spcBef>
                <a:spcPct val="20000"/>
              </a:spcBef>
              <a:buSzPct val="100000"/>
              <a:buBlip>
                <a:blip r:embed="rId5"/>
              </a:buBlip>
              <a:defRPr sz="1440">
                <a:solidFill>
                  <a:srgbClr val="242424"/>
                </a:solidFill>
                <a:latin typeface="Arial" panose="020B0604020202020204" pitchFamily="34" charset="0"/>
                <a:cs typeface="Arial" panose="020B0604020202020204" pitchFamily="34" charset="0"/>
              </a:defRPr>
            </a:lvl3pPr>
            <a:lvl4pPr marL="1440180" indent="-205740">
              <a:spcBef>
                <a:spcPct val="20000"/>
              </a:spcBef>
              <a:buSzPct val="100000"/>
              <a:buBlip>
                <a:blip r:embed="rId6"/>
              </a:buBlip>
              <a:defRPr sz="1260">
                <a:solidFill>
                  <a:srgbClr val="242424"/>
                </a:solidFill>
                <a:latin typeface="Arial" panose="020B0604020202020204" pitchFamily="34" charset="0"/>
                <a:cs typeface="Arial" panose="020B0604020202020204" pitchFamily="34" charset="0"/>
              </a:defRPr>
            </a:lvl4pPr>
            <a:lvl5pPr marL="1851660" indent="-205740">
              <a:spcBef>
                <a:spcPct val="20000"/>
              </a:spcBef>
              <a:buSzPct val="100000"/>
              <a:buBlip>
                <a:blip r:embed="rId3"/>
              </a:buBlip>
              <a:defRPr sz="1260">
                <a:solidFill>
                  <a:srgbClr val="242424"/>
                </a:solidFill>
                <a:latin typeface="Arial" panose="020B0604020202020204" pitchFamily="34" charset="0"/>
                <a:cs typeface="Arial" panose="020B0604020202020204" pitchFamily="34" charset="0"/>
              </a:defRPr>
            </a:lvl5pPr>
            <a:lvl6pPr marL="226314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6pPr>
            <a:lvl7pPr marL="267462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7pPr>
            <a:lvl8pPr marL="308610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8pPr>
            <a:lvl9pPr marL="349758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9pPr>
          </a:lstStyle>
          <a:p>
            <a:pPr>
              <a:spcBef>
                <a:spcPct val="0"/>
              </a:spcBef>
              <a:buSzTx/>
              <a:buFontTx/>
              <a:buNone/>
            </a:pPr>
            <a:fld id="{FB37BBAD-D623-4F98-B8F2-46328D426439}" type="datetime4">
              <a:rPr lang="en-US" altLang="en-US" sz="810">
                <a:solidFill>
                  <a:srgbClr val="707276"/>
                </a:solidFill>
              </a:rPr>
              <a:pPr>
                <a:spcBef>
                  <a:spcPct val="0"/>
                </a:spcBef>
                <a:buSzTx/>
                <a:buFontTx/>
                <a:buNone/>
              </a:pPr>
              <a:t>October 15, 2018</a:t>
            </a:fld>
            <a:endParaRPr lang="en-US" altLang="en-US" sz="810">
              <a:solidFill>
                <a:srgbClr val="707276"/>
              </a:solidFill>
            </a:endParaRPr>
          </a:p>
        </p:txBody>
      </p:sp>
      <p:sp>
        <p:nvSpPr>
          <p:cNvPr id="4813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1800">
                <a:solidFill>
                  <a:srgbClr val="242424"/>
                </a:solidFill>
                <a:latin typeface="Arial" panose="020B0604020202020204" pitchFamily="34" charset="0"/>
                <a:cs typeface="Arial" panose="020B0604020202020204" pitchFamily="34" charset="0"/>
              </a:defRPr>
            </a:lvl1pPr>
            <a:lvl2pPr marL="668655" indent="-257175">
              <a:spcBef>
                <a:spcPct val="20000"/>
              </a:spcBef>
              <a:buSzPct val="100000"/>
              <a:buBlip>
                <a:blip r:embed="rId4"/>
              </a:buBlip>
              <a:defRPr>
                <a:solidFill>
                  <a:srgbClr val="242424"/>
                </a:solidFill>
                <a:latin typeface="Arial" panose="020B0604020202020204" pitchFamily="34" charset="0"/>
                <a:cs typeface="Arial" panose="020B0604020202020204" pitchFamily="34" charset="0"/>
              </a:defRPr>
            </a:lvl2pPr>
            <a:lvl3pPr marL="1028700" indent="-205740">
              <a:spcBef>
                <a:spcPct val="20000"/>
              </a:spcBef>
              <a:buSzPct val="100000"/>
              <a:buBlip>
                <a:blip r:embed="rId5"/>
              </a:buBlip>
              <a:defRPr sz="1440">
                <a:solidFill>
                  <a:srgbClr val="242424"/>
                </a:solidFill>
                <a:latin typeface="Arial" panose="020B0604020202020204" pitchFamily="34" charset="0"/>
                <a:cs typeface="Arial" panose="020B0604020202020204" pitchFamily="34" charset="0"/>
              </a:defRPr>
            </a:lvl3pPr>
            <a:lvl4pPr marL="1440180" indent="-205740">
              <a:spcBef>
                <a:spcPct val="20000"/>
              </a:spcBef>
              <a:buSzPct val="100000"/>
              <a:buBlip>
                <a:blip r:embed="rId6"/>
              </a:buBlip>
              <a:defRPr sz="1260">
                <a:solidFill>
                  <a:srgbClr val="242424"/>
                </a:solidFill>
                <a:latin typeface="Arial" panose="020B0604020202020204" pitchFamily="34" charset="0"/>
                <a:cs typeface="Arial" panose="020B0604020202020204" pitchFamily="34" charset="0"/>
              </a:defRPr>
            </a:lvl4pPr>
            <a:lvl5pPr marL="1851660" indent="-205740">
              <a:spcBef>
                <a:spcPct val="20000"/>
              </a:spcBef>
              <a:buSzPct val="100000"/>
              <a:buBlip>
                <a:blip r:embed="rId3"/>
              </a:buBlip>
              <a:defRPr sz="1260">
                <a:solidFill>
                  <a:srgbClr val="242424"/>
                </a:solidFill>
                <a:latin typeface="Arial" panose="020B0604020202020204" pitchFamily="34" charset="0"/>
                <a:cs typeface="Arial" panose="020B0604020202020204" pitchFamily="34" charset="0"/>
              </a:defRPr>
            </a:lvl5pPr>
            <a:lvl6pPr marL="226314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6pPr>
            <a:lvl7pPr marL="267462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7pPr>
            <a:lvl8pPr marL="308610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8pPr>
            <a:lvl9pPr marL="349758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9pPr>
          </a:lstStyle>
          <a:p>
            <a:pPr>
              <a:spcBef>
                <a:spcPct val="0"/>
              </a:spcBef>
              <a:buSzTx/>
              <a:buFontTx/>
              <a:buNone/>
            </a:pPr>
            <a:fld id="{8EC9BCD2-43E5-428F-800B-A8495FC33CDE}" type="slidenum">
              <a:rPr lang="en-US" altLang="en-US" sz="810">
                <a:solidFill>
                  <a:srgbClr val="707276"/>
                </a:solidFill>
              </a:rPr>
              <a:pPr>
                <a:spcBef>
                  <a:spcPct val="0"/>
                </a:spcBef>
                <a:buSzTx/>
                <a:buFontTx/>
                <a:buNone/>
              </a:pPr>
              <a:t>2</a:t>
            </a:fld>
            <a:endParaRPr lang="en-US" altLang="en-US" sz="810">
              <a:solidFill>
                <a:srgbClr val="707276"/>
              </a:solidFill>
            </a:endParaRPr>
          </a:p>
        </p:txBody>
      </p:sp>
      <p:sp>
        <p:nvSpPr>
          <p:cNvPr id="48133" name="Content Placeholder 1"/>
          <p:cNvSpPr>
            <a:spLocks noGrp="1"/>
          </p:cNvSpPr>
          <p:nvPr>
            <p:ph idx="1"/>
          </p:nvPr>
        </p:nvSpPr>
        <p:spPr>
          <a:xfrm>
            <a:off x="416677" y="2322870"/>
            <a:ext cx="10306742" cy="1756956"/>
          </a:xfrm>
        </p:spPr>
        <p:txBody>
          <a:bodyPr/>
          <a:lstStyle/>
          <a:p>
            <a:r>
              <a:rPr lang="en-US" altLang="en-US" dirty="0" smtClean="0">
                <a:latin typeface="Arial" panose="020B0604020202020204" pitchFamily="34" charset="0"/>
                <a:cs typeface="Arial" panose="020B0604020202020204" pitchFamily="34" charset="0"/>
              </a:rPr>
              <a:t>Premise:  Effective and efficient performance depends on the capability of the facility to implement and manage the processes and tasks associated with safeguards activities. </a:t>
            </a:r>
          </a:p>
          <a:p>
            <a:pPr lvl="1"/>
            <a:r>
              <a:rPr lang="en-US" altLang="en-US" dirty="0" smtClean="0">
                <a:latin typeface="Arial" panose="020B0604020202020204" pitchFamily="34" charset="0"/>
                <a:cs typeface="Arial" panose="020B0604020202020204" pitchFamily="34" charset="0"/>
              </a:rPr>
              <a:t>The self assessment tool does not assess effectiveness of safeguards measures</a:t>
            </a:r>
          </a:p>
          <a:p>
            <a:pPr lvl="1"/>
            <a:r>
              <a:rPr lang="en-US" altLang="en-US" dirty="0" smtClean="0">
                <a:latin typeface="Arial" panose="020B0604020202020204" pitchFamily="34" charset="0"/>
                <a:cs typeface="Arial" panose="020B0604020202020204" pitchFamily="34" charset="0"/>
              </a:rPr>
              <a:t>The tool assesses ability of the facility to perform the activities in ways that are efficient, effective, and meet quality standards </a:t>
            </a:r>
          </a:p>
          <a:p>
            <a:endParaRPr lang="en-GB" altLang="en-US" dirty="0" smtClean="0">
              <a:latin typeface="Arial" panose="020B0604020202020204" pitchFamily="34" charset="0"/>
              <a:cs typeface="Arial" panose="020B0604020202020204" pitchFamily="34" charset="0"/>
            </a:endParaRPr>
          </a:p>
        </p:txBody>
      </p:sp>
      <p:graphicFrame>
        <p:nvGraphicFramePr>
          <p:cNvPr id="8" name="Diagram 7"/>
          <p:cNvGraphicFramePr/>
          <p:nvPr/>
        </p:nvGraphicFramePr>
        <p:xfrm>
          <a:off x="1658076" y="3853902"/>
          <a:ext cx="6091466" cy="32241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8135" name="Content Placeholder 1"/>
          <p:cNvSpPr txBox="1">
            <a:spLocks/>
          </p:cNvSpPr>
          <p:nvPr/>
        </p:nvSpPr>
        <p:spPr bwMode="auto">
          <a:xfrm>
            <a:off x="7863840" y="4558864"/>
            <a:ext cx="2373284"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defTabSz="457200">
              <a:spcBef>
                <a:spcPct val="20000"/>
              </a:spcBef>
              <a:buSzPct val="100000"/>
              <a:buBlip>
                <a:blip r:embed="rId3"/>
              </a:buBlip>
              <a:defRPr sz="2000">
                <a:solidFill>
                  <a:srgbClr val="242424"/>
                </a:solidFill>
                <a:latin typeface="Arial" panose="020B0604020202020204" pitchFamily="34" charset="0"/>
                <a:cs typeface="Arial" panose="020B0604020202020204" pitchFamily="34" charset="0"/>
              </a:defRPr>
            </a:lvl1pPr>
            <a:lvl2pPr marL="742950" indent="-285750" defTabSz="457200">
              <a:spcBef>
                <a:spcPct val="20000"/>
              </a:spcBef>
              <a:buSzPct val="100000"/>
              <a:buBlip>
                <a:blip r:embed="rId4"/>
              </a:buBlip>
              <a:defRPr>
                <a:solidFill>
                  <a:srgbClr val="242424"/>
                </a:solidFill>
                <a:latin typeface="Arial" panose="020B0604020202020204" pitchFamily="34" charset="0"/>
                <a:cs typeface="Arial" panose="020B0604020202020204" pitchFamily="34" charset="0"/>
              </a:defRPr>
            </a:lvl2pPr>
            <a:lvl3pPr marL="1143000" indent="-228600" defTabSz="457200">
              <a:spcBef>
                <a:spcPct val="20000"/>
              </a:spcBef>
              <a:buSzPct val="100000"/>
              <a:buBlip>
                <a:blip r:embed="rId5"/>
              </a:buBlip>
              <a:defRPr sz="1600">
                <a:solidFill>
                  <a:srgbClr val="242424"/>
                </a:solidFill>
                <a:latin typeface="Arial" panose="020B0604020202020204" pitchFamily="34" charset="0"/>
                <a:cs typeface="Arial" panose="020B0604020202020204" pitchFamily="34" charset="0"/>
              </a:defRPr>
            </a:lvl3pPr>
            <a:lvl4pPr marL="1600200" indent="-228600" defTabSz="457200">
              <a:spcBef>
                <a:spcPct val="20000"/>
              </a:spcBef>
              <a:buSzPct val="100000"/>
              <a:buBlip>
                <a:blip r:embed="rId6"/>
              </a:buBlip>
              <a:defRPr sz="1400">
                <a:solidFill>
                  <a:srgbClr val="242424"/>
                </a:solidFill>
                <a:latin typeface="Arial" panose="020B0604020202020204" pitchFamily="34" charset="0"/>
                <a:cs typeface="Arial" panose="020B0604020202020204" pitchFamily="34" charset="0"/>
              </a:defRPr>
            </a:lvl4pPr>
            <a:lvl5pPr marL="2057400" indent="-228600" defTabSz="457200">
              <a:spcBef>
                <a:spcPct val="20000"/>
              </a:spcBef>
              <a:buSzPct val="100000"/>
              <a:buBlip>
                <a:blip r:embed="rId3"/>
              </a:buBlip>
              <a:defRPr sz="1400">
                <a:solidFill>
                  <a:srgbClr val="242424"/>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100000"/>
              <a:buBlip>
                <a:blip r:embed="rId3"/>
              </a:buBlip>
              <a:defRPr sz="1400">
                <a:solidFill>
                  <a:srgbClr val="242424"/>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100000"/>
              <a:buBlip>
                <a:blip r:embed="rId3"/>
              </a:buBlip>
              <a:defRPr sz="1400">
                <a:solidFill>
                  <a:srgbClr val="242424"/>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100000"/>
              <a:buBlip>
                <a:blip r:embed="rId3"/>
              </a:buBlip>
              <a:defRPr sz="1400">
                <a:solidFill>
                  <a:srgbClr val="242424"/>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100000"/>
              <a:buBlip>
                <a:blip r:embed="rId3"/>
              </a:buBlip>
              <a:defRPr sz="1400">
                <a:solidFill>
                  <a:srgbClr val="242424"/>
                </a:solidFill>
                <a:latin typeface="Arial" panose="020B0604020202020204" pitchFamily="34" charset="0"/>
                <a:cs typeface="Arial" panose="020B0604020202020204" pitchFamily="34" charset="0"/>
              </a:defRPr>
            </a:lvl9pPr>
          </a:lstStyle>
          <a:p>
            <a:r>
              <a:rPr lang="en-GB" altLang="en-US" sz="1620" dirty="0"/>
              <a:t>23 performance indicators underpin the 7 organisational characteristics</a:t>
            </a:r>
          </a:p>
        </p:txBody>
      </p:sp>
    </p:spTree>
    <p:extLst>
      <p:ext uri="{BB962C8B-B14F-4D97-AF65-F5344CB8AC3E}">
        <p14:creationId xmlns:p14="http://schemas.microsoft.com/office/powerpoint/2010/main" val="4997333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006340" y="305884"/>
            <a:ext cx="5966460" cy="692943"/>
          </a:xfrm>
        </p:spPr>
        <p:txBody>
          <a:bodyPr/>
          <a:lstStyle/>
          <a:p>
            <a:r>
              <a:rPr lang="en-US" altLang="en-US" dirty="0" smtClean="0">
                <a:latin typeface="Arial" panose="020B0604020202020204" pitchFamily="34" charset="0"/>
                <a:cs typeface="Arial" panose="020B0604020202020204" pitchFamily="34" charset="0"/>
              </a:rPr>
              <a:t>Performance Indicators Establish Foundation for Assessment and Evaluation</a:t>
            </a:r>
          </a:p>
        </p:txBody>
      </p:sp>
      <p:sp>
        <p:nvSpPr>
          <p:cNvPr id="5529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1800">
                <a:solidFill>
                  <a:srgbClr val="242424"/>
                </a:solidFill>
                <a:latin typeface="Arial" panose="020B0604020202020204" pitchFamily="34" charset="0"/>
                <a:cs typeface="Arial" panose="020B0604020202020204" pitchFamily="34" charset="0"/>
              </a:defRPr>
            </a:lvl1pPr>
            <a:lvl2pPr marL="668655" indent="-257175">
              <a:spcBef>
                <a:spcPct val="20000"/>
              </a:spcBef>
              <a:buSzPct val="100000"/>
              <a:buBlip>
                <a:blip r:embed="rId4"/>
              </a:buBlip>
              <a:defRPr>
                <a:solidFill>
                  <a:srgbClr val="242424"/>
                </a:solidFill>
                <a:latin typeface="Arial" panose="020B0604020202020204" pitchFamily="34" charset="0"/>
                <a:cs typeface="Arial" panose="020B0604020202020204" pitchFamily="34" charset="0"/>
              </a:defRPr>
            </a:lvl2pPr>
            <a:lvl3pPr marL="1028700" indent="-205740">
              <a:spcBef>
                <a:spcPct val="20000"/>
              </a:spcBef>
              <a:buSzPct val="100000"/>
              <a:buBlip>
                <a:blip r:embed="rId5"/>
              </a:buBlip>
              <a:defRPr sz="1440">
                <a:solidFill>
                  <a:srgbClr val="242424"/>
                </a:solidFill>
                <a:latin typeface="Arial" panose="020B0604020202020204" pitchFamily="34" charset="0"/>
                <a:cs typeface="Arial" panose="020B0604020202020204" pitchFamily="34" charset="0"/>
              </a:defRPr>
            </a:lvl3pPr>
            <a:lvl4pPr marL="1440180" indent="-205740">
              <a:spcBef>
                <a:spcPct val="20000"/>
              </a:spcBef>
              <a:buSzPct val="100000"/>
              <a:buBlip>
                <a:blip r:embed="rId6"/>
              </a:buBlip>
              <a:defRPr sz="1260">
                <a:solidFill>
                  <a:srgbClr val="242424"/>
                </a:solidFill>
                <a:latin typeface="Arial" panose="020B0604020202020204" pitchFamily="34" charset="0"/>
                <a:cs typeface="Arial" panose="020B0604020202020204" pitchFamily="34" charset="0"/>
              </a:defRPr>
            </a:lvl4pPr>
            <a:lvl5pPr marL="1851660" indent="-205740">
              <a:spcBef>
                <a:spcPct val="20000"/>
              </a:spcBef>
              <a:buSzPct val="100000"/>
              <a:buBlip>
                <a:blip r:embed="rId3"/>
              </a:buBlip>
              <a:defRPr sz="1260">
                <a:solidFill>
                  <a:srgbClr val="242424"/>
                </a:solidFill>
                <a:latin typeface="Arial" panose="020B0604020202020204" pitchFamily="34" charset="0"/>
                <a:cs typeface="Arial" panose="020B0604020202020204" pitchFamily="34" charset="0"/>
              </a:defRPr>
            </a:lvl5pPr>
            <a:lvl6pPr marL="226314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6pPr>
            <a:lvl7pPr marL="267462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7pPr>
            <a:lvl8pPr marL="308610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8pPr>
            <a:lvl9pPr marL="349758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9pPr>
          </a:lstStyle>
          <a:p>
            <a:pPr>
              <a:spcBef>
                <a:spcPct val="0"/>
              </a:spcBef>
              <a:buSzTx/>
              <a:buFontTx/>
              <a:buNone/>
            </a:pPr>
            <a:fld id="{836A940D-B3C7-48E3-827F-9888A912CAB9}" type="datetime4">
              <a:rPr lang="en-US" altLang="en-US" sz="810">
                <a:solidFill>
                  <a:srgbClr val="707276"/>
                </a:solidFill>
              </a:rPr>
              <a:pPr>
                <a:spcBef>
                  <a:spcPct val="0"/>
                </a:spcBef>
                <a:buSzTx/>
                <a:buFontTx/>
                <a:buNone/>
              </a:pPr>
              <a:t>October 15, 2018</a:t>
            </a:fld>
            <a:r>
              <a:rPr lang="en-US" altLang="en-US" sz="810">
                <a:solidFill>
                  <a:srgbClr val="707276"/>
                </a:solidFill>
              </a:rPr>
              <a:t> </a:t>
            </a:r>
            <a:fld id="{A737FD91-C5F1-4325-B8D1-F172DC1DA2F2}" type="slidenum">
              <a:rPr lang="en-US" altLang="en-US" sz="810">
                <a:solidFill>
                  <a:srgbClr val="707276"/>
                </a:solidFill>
              </a:rPr>
              <a:pPr>
                <a:spcBef>
                  <a:spcPct val="0"/>
                </a:spcBef>
                <a:buSzTx/>
                <a:buFontTx/>
                <a:buNone/>
              </a:pPr>
              <a:t>3</a:t>
            </a:fld>
            <a:endParaRPr lang="en-US" altLang="en-US" sz="810">
              <a:solidFill>
                <a:srgbClr val="707276"/>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89060027"/>
              </p:ext>
            </p:extLst>
          </p:nvPr>
        </p:nvGraphicFramePr>
        <p:xfrm>
          <a:off x="467590" y="1870363"/>
          <a:ext cx="6598229" cy="6109854"/>
        </p:xfrm>
        <a:graphic>
          <a:graphicData uri="http://schemas.openxmlformats.org/drawingml/2006/table">
            <a:tbl>
              <a:tblPr>
                <a:tableStyleId>{5C22544A-7EE6-4342-B048-85BDC9FD1C3A}</a:tableStyleId>
              </a:tblPr>
              <a:tblGrid>
                <a:gridCol w="1385735"/>
                <a:gridCol w="1737498"/>
                <a:gridCol w="1737498"/>
                <a:gridCol w="1737498"/>
              </a:tblGrid>
              <a:tr h="472878">
                <a:tc rowSpan="2">
                  <a:txBody>
                    <a:bodyPr/>
                    <a:lstStyle/>
                    <a:p>
                      <a:pPr algn="ctr" fontAlgn="ctr"/>
                      <a:r>
                        <a:rPr lang="en-US" sz="1100" b="1" u="none" strike="noStrike" dirty="0">
                          <a:solidFill>
                            <a:srgbClr val="FF0000"/>
                          </a:solidFill>
                          <a:effectLst/>
                        </a:rPr>
                        <a:t>SRA Functions </a:t>
                      </a:r>
                      <a:br>
                        <a:rPr lang="en-US" sz="1100" b="1" u="none" strike="noStrike" dirty="0">
                          <a:solidFill>
                            <a:srgbClr val="FF0000"/>
                          </a:solidFill>
                          <a:effectLst/>
                        </a:rPr>
                      </a:br>
                      <a:r>
                        <a:rPr lang="en-US" sz="1100" b="1" u="none" strike="noStrike" dirty="0">
                          <a:solidFill>
                            <a:srgbClr val="FF0000"/>
                          </a:solidFill>
                          <a:effectLst/>
                        </a:rPr>
                        <a:t>(from SS21)</a:t>
                      </a:r>
                      <a:endParaRPr lang="en-US" sz="1100" b="1" i="0" u="none" strike="noStrike" dirty="0">
                        <a:solidFill>
                          <a:srgbClr val="FF0000"/>
                        </a:solidFill>
                        <a:effectLst/>
                        <a:latin typeface="Calibri" panose="020F0502020204030204" pitchFamily="34" charset="0"/>
                      </a:endParaRPr>
                    </a:p>
                  </a:txBody>
                  <a:tcPr marL="5600" marR="5600" marT="5601" marB="0" anchor="ctr"/>
                </a:tc>
                <a:tc>
                  <a:txBody>
                    <a:bodyPr/>
                    <a:lstStyle/>
                    <a:p>
                      <a:pPr algn="ctr" fontAlgn="ctr"/>
                      <a:r>
                        <a:rPr lang="en-US" sz="1100" b="1" u="none" strike="noStrike" dirty="0">
                          <a:solidFill>
                            <a:srgbClr val="FF0000"/>
                          </a:solidFill>
                          <a:effectLst/>
                        </a:rPr>
                        <a:t>ASSIST outcomes </a:t>
                      </a:r>
                      <a:r>
                        <a:rPr lang="en-US" sz="1100" b="1" u="none" strike="noStrike" dirty="0" smtClean="0">
                          <a:solidFill>
                            <a:srgbClr val="FF0000"/>
                          </a:solidFill>
                          <a:effectLst/>
                        </a:rPr>
                        <a:t>– </a:t>
                      </a:r>
                      <a:br>
                        <a:rPr lang="en-US" sz="1100" b="1" u="none" strike="noStrike" dirty="0" smtClean="0">
                          <a:solidFill>
                            <a:srgbClr val="FF0000"/>
                          </a:solidFill>
                          <a:effectLst/>
                        </a:rPr>
                      </a:br>
                      <a:r>
                        <a:rPr lang="en-US" sz="1100" b="1" u="none" strike="noStrike" dirty="0" smtClean="0">
                          <a:solidFill>
                            <a:srgbClr val="FF0000"/>
                          </a:solidFill>
                          <a:effectLst/>
                        </a:rPr>
                        <a:t>SRA </a:t>
                      </a:r>
                      <a:r>
                        <a:rPr lang="en-US" sz="1100" b="1" u="none" strike="noStrike" dirty="0">
                          <a:solidFill>
                            <a:srgbClr val="FF0000"/>
                          </a:solidFill>
                          <a:effectLst/>
                        </a:rPr>
                        <a:t>Level</a:t>
                      </a:r>
                      <a:endParaRPr lang="en-US" sz="1100" b="1" i="0" u="none" strike="noStrike" dirty="0">
                        <a:solidFill>
                          <a:srgbClr val="FF0000"/>
                        </a:solidFill>
                        <a:effectLst/>
                        <a:latin typeface="Calibri" panose="020F0502020204030204" pitchFamily="34" charset="0"/>
                      </a:endParaRPr>
                    </a:p>
                  </a:txBody>
                  <a:tcPr marL="5600" marR="5600" marT="5601" marB="0" anchor="ctr"/>
                </a:tc>
                <a:tc rowSpan="2">
                  <a:txBody>
                    <a:bodyPr/>
                    <a:lstStyle/>
                    <a:p>
                      <a:pPr algn="ctr" fontAlgn="ctr"/>
                      <a:r>
                        <a:rPr lang="en-US" sz="1100" b="1" u="none" strike="noStrike" dirty="0">
                          <a:solidFill>
                            <a:srgbClr val="00B050"/>
                          </a:solidFill>
                          <a:effectLst/>
                        </a:rPr>
                        <a:t>Facility Level outcome</a:t>
                      </a:r>
                      <a:endParaRPr lang="en-US" sz="1100" b="1" i="0" u="none" strike="noStrike" dirty="0">
                        <a:solidFill>
                          <a:srgbClr val="00B050"/>
                        </a:solidFill>
                        <a:effectLst/>
                        <a:latin typeface="Calibri" panose="020F0502020204030204" pitchFamily="34" charset="0"/>
                      </a:endParaRPr>
                    </a:p>
                  </a:txBody>
                  <a:tcPr marL="5600" marR="5600" marT="5601" marB="0" anchor="ctr"/>
                </a:tc>
                <a:tc>
                  <a:txBody>
                    <a:bodyPr/>
                    <a:lstStyle/>
                    <a:p>
                      <a:pPr algn="ctr" fontAlgn="ctr"/>
                      <a:r>
                        <a:rPr lang="en-US" sz="1100" b="1" u="none" strike="noStrike" dirty="0">
                          <a:effectLst/>
                        </a:rPr>
                        <a:t>Governance</a:t>
                      </a:r>
                      <a:endParaRPr lang="en-US" sz="1100" b="1" i="0" u="none" strike="noStrike" dirty="0">
                        <a:solidFill>
                          <a:srgbClr val="000000"/>
                        </a:solidFill>
                        <a:effectLst/>
                        <a:latin typeface="Calibri" panose="020F0502020204030204" pitchFamily="34" charset="0"/>
                      </a:endParaRPr>
                    </a:p>
                  </a:txBody>
                  <a:tcPr marL="5600" marR="5600" marT="5601" marB="0" anchor="ctr"/>
                </a:tc>
              </a:tr>
              <a:tr h="830243">
                <a:tc vMerge="1">
                  <a:txBody>
                    <a:bodyPr/>
                    <a:lstStyle/>
                    <a:p>
                      <a:endParaRPr lang="en-US"/>
                    </a:p>
                  </a:txBody>
                  <a:tcPr/>
                </a:tc>
                <a:tc>
                  <a:txBody>
                    <a:bodyPr/>
                    <a:lstStyle/>
                    <a:p>
                      <a:pPr algn="l" fontAlgn="t"/>
                      <a:r>
                        <a:rPr lang="en-US" sz="1100" u="none" strike="noStrike" dirty="0">
                          <a:effectLst/>
                        </a:rPr>
                        <a:t>1. Establish and maintain sufficient safeguards infrastructure</a:t>
                      </a:r>
                      <a:endParaRPr lang="en-US" sz="1100" b="0" i="1" u="none" strike="noStrike" dirty="0">
                        <a:solidFill>
                          <a:srgbClr val="000000"/>
                        </a:solidFill>
                        <a:effectLst/>
                        <a:latin typeface="Calibri" panose="020F0502020204030204" pitchFamily="34" charset="0"/>
                      </a:endParaRPr>
                    </a:p>
                  </a:txBody>
                  <a:tcPr marL="5600" marR="5600" marT="5601" marB="0"/>
                </a:tc>
                <a:tc vMerge="1">
                  <a:txBody>
                    <a:bodyPr/>
                    <a:lstStyle/>
                    <a:p>
                      <a:endParaRPr lang="en-US"/>
                    </a:p>
                  </a:txBody>
                  <a:tcPr/>
                </a:tc>
                <a:tc>
                  <a:txBody>
                    <a:bodyPr/>
                    <a:lstStyle/>
                    <a:p>
                      <a:pPr algn="ctr" fontAlgn="t"/>
                      <a:r>
                        <a:rPr lang="en-US" sz="1100" u="none" strike="noStrike">
                          <a:effectLst/>
                        </a:rPr>
                        <a:t>(leadership, vision, establishing objectives, provision of resources)</a:t>
                      </a:r>
                      <a:endParaRPr lang="en-US" sz="1100" b="0" i="1" u="none" strike="noStrike">
                        <a:solidFill>
                          <a:srgbClr val="000000"/>
                        </a:solidFill>
                        <a:effectLst/>
                        <a:latin typeface="Calibri" panose="020F0502020204030204" pitchFamily="34" charset="0"/>
                      </a:endParaRPr>
                    </a:p>
                  </a:txBody>
                  <a:tcPr marL="5600" marR="5600" marT="5601" marB="0"/>
                </a:tc>
              </a:tr>
              <a:tr h="2271134">
                <a:tc rowSpan="2">
                  <a:txBody>
                    <a:bodyPr/>
                    <a:lstStyle/>
                    <a:p>
                      <a:pPr algn="ctr" fontAlgn="ctr"/>
                      <a:r>
                        <a:rPr lang="en-US" sz="1100" b="1" u="none" strike="noStrike" dirty="0">
                          <a:solidFill>
                            <a:srgbClr val="FF0000"/>
                          </a:solidFill>
                          <a:effectLst/>
                        </a:rPr>
                        <a:t>Establish regulatory and control processes in the State for the purpose of assuring that the nuclear material is only used for peaceful purposes</a:t>
                      </a:r>
                      <a:endParaRPr lang="en-US" sz="1100" b="1" i="0" u="none" strike="noStrike" dirty="0">
                        <a:solidFill>
                          <a:srgbClr val="FF0000"/>
                        </a:solidFill>
                        <a:effectLst/>
                        <a:latin typeface="Calibri" panose="020F0502020204030204" pitchFamily="34" charset="0"/>
                      </a:endParaRPr>
                    </a:p>
                  </a:txBody>
                  <a:tcPr marL="5600" marR="5600" marT="5601" marB="0" anchor="ctr"/>
                </a:tc>
                <a:tc>
                  <a:txBody>
                    <a:bodyPr/>
                    <a:lstStyle/>
                    <a:p>
                      <a:pPr algn="l" fontAlgn="t"/>
                      <a:r>
                        <a:rPr lang="en-US" sz="1100" u="none" strike="noStrike" dirty="0">
                          <a:effectLst/>
                        </a:rPr>
                        <a:t>1.1 Establish and maintain a legal and regulatory infrastructure, including setting up a State Authority that cooperates with the IAEA in safeguards implementation</a:t>
                      </a:r>
                      <a:endParaRPr lang="en-US" sz="1100" b="0" i="1" u="none" strike="noStrike" dirty="0">
                        <a:solidFill>
                          <a:srgbClr val="000000"/>
                        </a:solidFill>
                        <a:effectLst/>
                        <a:latin typeface="Calibri" panose="020F0502020204030204" pitchFamily="34" charset="0"/>
                      </a:endParaRPr>
                    </a:p>
                  </a:txBody>
                  <a:tcPr marL="5600" marR="5600" marT="5601" marB="0"/>
                </a:tc>
                <a:tc>
                  <a:txBody>
                    <a:bodyPr/>
                    <a:lstStyle/>
                    <a:p>
                      <a:pPr algn="l" fontAlgn="t"/>
                      <a:r>
                        <a:rPr lang="en-US" sz="1100" u="none" strike="noStrike" dirty="0">
                          <a:effectLst/>
                        </a:rPr>
                        <a:t>1.1  Facility management  enables staff to comply with the legal and regulatory requirements established in the safeguards agreement and codified in law by the SRA.</a:t>
                      </a:r>
                      <a:endParaRPr lang="en-US" sz="1100" b="0" i="0" u="none" strike="noStrike" dirty="0">
                        <a:solidFill>
                          <a:srgbClr val="000000"/>
                        </a:solidFill>
                        <a:effectLst/>
                        <a:latin typeface="Calibri" panose="020F0502020204030204" pitchFamily="34" charset="0"/>
                      </a:endParaRPr>
                    </a:p>
                  </a:txBody>
                  <a:tcPr marL="5600" marR="5600" marT="5601" marB="0"/>
                </a:tc>
                <a:tc>
                  <a:txBody>
                    <a:bodyPr/>
                    <a:lstStyle/>
                    <a:p>
                      <a:pPr algn="l" fontAlgn="t"/>
                      <a:r>
                        <a:rPr lang="en-US" sz="1100" u="none" strike="noStrike" dirty="0">
                          <a:solidFill>
                            <a:srgbClr val="0070C0"/>
                          </a:solidFill>
                          <a:effectLst/>
                        </a:rPr>
                        <a:t>Facility management have defined and designated two key roles</a:t>
                      </a:r>
                      <a:r>
                        <a:rPr lang="en-US" sz="1100" u="none" strike="noStrike" dirty="0">
                          <a:effectLst/>
                        </a:rPr>
                        <a:t>: a role responsible for the safeguards at the facility to ensure safeguards obligations are being met; and a role responsible for ensuring quality management.</a:t>
                      </a:r>
                      <a:endParaRPr lang="en-US" sz="1100" b="0" i="0" u="none" strike="noStrike" dirty="0">
                        <a:solidFill>
                          <a:srgbClr val="000000"/>
                        </a:solidFill>
                        <a:effectLst/>
                        <a:latin typeface="Calibri" panose="020F0502020204030204" pitchFamily="34" charset="0"/>
                      </a:endParaRPr>
                    </a:p>
                  </a:txBody>
                  <a:tcPr marL="5600" marR="5600" marT="5601" marB="0"/>
                </a:tc>
              </a:tr>
              <a:tr h="2535599">
                <a:tc vMerge="1">
                  <a:txBody>
                    <a:bodyPr/>
                    <a:lstStyle/>
                    <a:p>
                      <a:endParaRPr lang="en-US"/>
                    </a:p>
                  </a:txBody>
                  <a:tcPr/>
                </a:tc>
                <a:tc>
                  <a:txBody>
                    <a:bodyPr/>
                    <a:lstStyle/>
                    <a:p>
                      <a:pPr algn="l" fontAlgn="t"/>
                      <a:r>
                        <a:rPr lang="en-US" sz="1100" u="none" strike="noStrike" dirty="0">
                          <a:effectLst/>
                        </a:rPr>
                        <a:t>1.2 Establish and maintain a State system of accounting for and control of nuclear material (SSAC)</a:t>
                      </a:r>
                      <a:endParaRPr lang="en-US" sz="1100" b="0" i="1" u="none" strike="noStrike" dirty="0">
                        <a:solidFill>
                          <a:srgbClr val="000000"/>
                        </a:solidFill>
                        <a:effectLst/>
                        <a:latin typeface="Calibri" panose="020F0502020204030204" pitchFamily="34" charset="0"/>
                      </a:endParaRPr>
                    </a:p>
                  </a:txBody>
                  <a:tcPr marL="5600" marR="5600" marT="5601" marB="0"/>
                </a:tc>
                <a:tc>
                  <a:txBody>
                    <a:bodyPr/>
                    <a:lstStyle/>
                    <a:p>
                      <a:pPr algn="l" fontAlgn="t"/>
                      <a:r>
                        <a:rPr lang="en-US" sz="1100" u="none" strike="noStrike">
                          <a:effectLst/>
                        </a:rPr>
                        <a:t>1.2  Facility management is able to meet all international regulatory requirements and carry out functions necessary to account for and control nuclear material in accordance with established MBA structure and  prepare reports for submission to the SRA.</a:t>
                      </a:r>
                      <a:endParaRPr lang="en-US" sz="1100" b="0" i="0" u="none" strike="noStrike">
                        <a:solidFill>
                          <a:srgbClr val="000000"/>
                        </a:solidFill>
                        <a:effectLst/>
                        <a:latin typeface="Calibri" panose="020F0502020204030204" pitchFamily="34" charset="0"/>
                      </a:endParaRPr>
                    </a:p>
                  </a:txBody>
                  <a:tcPr marL="5600" marR="5600" marT="5601" marB="0"/>
                </a:tc>
                <a:tc>
                  <a:txBody>
                    <a:bodyPr/>
                    <a:lstStyle/>
                    <a:p>
                      <a:pPr algn="l" fontAlgn="t"/>
                      <a:r>
                        <a:rPr lang="en-US" sz="1100" u="none" strike="noStrike" dirty="0">
                          <a:solidFill>
                            <a:srgbClr val="0070C0"/>
                          </a:solidFill>
                          <a:effectLst/>
                        </a:rPr>
                        <a:t>Facility management set the overall objectives for the SSAC and facilitates Safeguards implementation </a:t>
                      </a:r>
                      <a:r>
                        <a:rPr lang="en-US" sz="1100" u="none" strike="noStrike" dirty="0">
                          <a:effectLst/>
                        </a:rPr>
                        <a:t>(e.g. provision of resources, investment, procurement, maintenance, assigns Safeguards responsibilities).</a:t>
                      </a:r>
                      <a:endParaRPr lang="en-US" sz="1100" b="0" i="0" u="none" strike="noStrike" dirty="0">
                        <a:solidFill>
                          <a:srgbClr val="000000"/>
                        </a:solidFill>
                        <a:effectLst/>
                        <a:latin typeface="Calibri" panose="020F0502020204030204" pitchFamily="34" charset="0"/>
                      </a:endParaRPr>
                    </a:p>
                  </a:txBody>
                  <a:tcPr marL="5600" marR="5600" marT="5601" marB="0"/>
                </a:tc>
              </a:tr>
            </a:tbl>
          </a:graphicData>
        </a:graphic>
      </p:graphicFrame>
      <p:sp>
        <p:nvSpPr>
          <p:cNvPr id="55325" name="TextBox 9"/>
          <p:cNvSpPr txBox="1">
            <a:spLocks noChangeArrowheads="1"/>
          </p:cNvSpPr>
          <p:nvPr/>
        </p:nvSpPr>
        <p:spPr bwMode="auto">
          <a:xfrm>
            <a:off x="7620952" y="2674621"/>
            <a:ext cx="1813085" cy="457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rgbClr val="242424"/>
                </a:solidFill>
                <a:latin typeface="Arial" panose="020B0604020202020204" pitchFamily="34" charset="0"/>
                <a:cs typeface="Arial" panose="020B0604020202020204" pitchFamily="34" charset="0"/>
              </a:defRPr>
            </a:lvl1pPr>
            <a:lvl2pPr marL="742950" indent="-285750">
              <a:spcBef>
                <a:spcPct val="20000"/>
              </a:spcBef>
              <a:buSzPct val="100000"/>
              <a:buBlip>
                <a:blip r:embed="rId4"/>
              </a:buBlip>
              <a:defRPr>
                <a:solidFill>
                  <a:srgbClr val="242424"/>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rgbClr val="242424"/>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rgbClr val="242424"/>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rgbClr val="242424"/>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rgbClr val="242424"/>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rgbClr val="242424"/>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rgbClr val="242424"/>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rgbClr val="242424"/>
                </a:solidFill>
                <a:latin typeface="Arial" panose="020B0604020202020204" pitchFamily="34" charset="0"/>
                <a:cs typeface="Arial" panose="020B0604020202020204" pitchFamily="34" charset="0"/>
              </a:defRPr>
            </a:lvl9pPr>
          </a:lstStyle>
          <a:p>
            <a:pPr>
              <a:spcBef>
                <a:spcPct val="0"/>
              </a:spcBef>
              <a:buSzTx/>
              <a:buFontTx/>
              <a:buNone/>
            </a:pPr>
            <a:r>
              <a:rPr lang="en-US" altLang="en-US" sz="1620">
                <a:solidFill>
                  <a:srgbClr val="FF0000"/>
                </a:solidFill>
              </a:rPr>
              <a:t>Foundational framework for assessment</a:t>
            </a:r>
          </a:p>
          <a:p>
            <a:pPr>
              <a:spcBef>
                <a:spcPct val="0"/>
              </a:spcBef>
              <a:buSzTx/>
              <a:buFontTx/>
              <a:buNone/>
            </a:pPr>
            <a:r>
              <a:rPr lang="en-US" altLang="en-US" sz="1620">
                <a:solidFill>
                  <a:srgbClr val="FF0000"/>
                </a:solidFill>
              </a:rPr>
              <a:t>derived from IAEA guidance</a:t>
            </a:r>
          </a:p>
          <a:p>
            <a:pPr>
              <a:spcBef>
                <a:spcPct val="0"/>
              </a:spcBef>
              <a:buSzTx/>
              <a:buFontTx/>
              <a:buNone/>
            </a:pPr>
            <a:endParaRPr lang="en-US" altLang="en-US" sz="1620">
              <a:solidFill>
                <a:srgbClr val="FF0000"/>
              </a:solidFill>
            </a:endParaRPr>
          </a:p>
          <a:p>
            <a:pPr>
              <a:spcBef>
                <a:spcPct val="0"/>
              </a:spcBef>
              <a:buSzTx/>
              <a:buFontTx/>
              <a:buNone/>
            </a:pPr>
            <a:r>
              <a:rPr lang="en-US" altLang="en-US" sz="1620">
                <a:solidFill>
                  <a:srgbClr val="00B050"/>
                </a:solidFill>
              </a:rPr>
              <a:t>Based on guidance, we defined facility-level outcomes</a:t>
            </a:r>
            <a:endParaRPr lang="en-US" altLang="en-US" sz="1620">
              <a:solidFill>
                <a:schemeClr val="tx1"/>
              </a:solidFill>
            </a:endParaRPr>
          </a:p>
          <a:p>
            <a:pPr>
              <a:spcBef>
                <a:spcPct val="0"/>
              </a:spcBef>
              <a:buSzTx/>
              <a:buFontTx/>
              <a:buNone/>
            </a:pPr>
            <a:endParaRPr lang="en-US" altLang="en-US" sz="1620">
              <a:solidFill>
                <a:srgbClr val="0070C0"/>
              </a:solidFill>
            </a:endParaRPr>
          </a:p>
          <a:p>
            <a:pPr>
              <a:spcBef>
                <a:spcPct val="0"/>
              </a:spcBef>
              <a:buSzTx/>
              <a:buFontTx/>
              <a:buNone/>
            </a:pPr>
            <a:endParaRPr lang="en-US" altLang="en-US" sz="1620">
              <a:solidFill>
                <a:srgbClr val="0070C0"/>
              </a:solidFill>
            </a:endParaRPr>
          </a:p>
          <a:p>
            <a:pPr>
              <a:spcBef>
                <a:spcPct val="0"/>
              </a:spcBef>
              <a:buSzTx/>
              <a:buFontTx/>
              <a:buNone/>
            </a:pPr>
            <a:r>
              <a:rPr lang="en-US" altLang="en-US" sz="1620">
                <a:solidFill>
                  <a:srgbClr val="0070C0"/>
                </a:solidFill>
              </a:rPr>
              <a:t>Indicators demonstrate how facility achieves outcomes.</a:t>
            </a:r>
          </a:p>
          <a:p>
            <a:pPr>
              <a:spcBef>
                <a:spcPct val="0"/>
              </a:spcBef>
              <a:buSzTx/>
              <a:buFontTx/>
              <a:buNone/>
            </a:pPr>
            <a:endParaRPr lang="en-US" altLang="en-US" sz="1620">
              <a:solidFill>
                <a:schemeClr val="tx1"/>
              </a:solidFill>
            </a:endParaRPr>
          </a:p>
          <a:p>
            <a:pPr>
              <a:spcBef>
                <a:spcPct val="0"/>
              </a:spcBef>
              <a:buSzTx/>
              <a:buFontTx/>
              <a:buNone/>
            </a:pPr>
            <a:endParaRPr lang="en-US" altLang="en-US" sz="1620">
              <a:solidFill>
                <a:schemeClr val="tx1"/>
              </a:solidFill>
            </a:endParaRPr>
          </a:p>
        </p:txBody>
      </p:sp>
    </p:spTree>
    <p:extLst>
      <p:ext uri="{BB962C8B-B14F-4D97-AF65-F5344CB8AC3E}">
        <p14:creationId xmlns:p14="http://schemas.microsoft.com/office/powerpoint/2010/main" val="2787852797"/>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947762" y="404986"/>
            <a:ext cx="5966460" cy="347187"/>
          </a:xfrm>
        </p:spPr>
        <p:txBody>
          <a:bodyPr/>
          <a:lstStyle/>
          <a:p>
            <a:r>
              <a:rPr lang="en-US" altLang="en-US" dirty="0" smtClean="0">
                <a:latin typeface="Arial" panose="020B0604020202020204" pitchFamily="34" charset="0"/>
                <a:cs typeface="Arial" panose="020B0604020202020204" pitchFamily="34" charset="0"/>
              </a:rPr>
              <a:t>Indicators Enable Performance Assessment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20337397"/>
              </p:ext>
            </p:extLst>
          </p:nvPr>
        </p:nvGraphicFramePr>
        <p:xfrm>
          <a:off x="800100" y="2292720"/>
          <a:ext cx="8115300" cy="5773052"/>
        </p:xfrm>
        <a:graphic>
          <a:graphicData uri="http://schemas.openxmlformats.org/drawingml/2006/table">
            <a:tbl>
              <a:tblPr firstRow="1" firstCol="1" bandRow="1"/>
              <a:tblGrid>
                <a:gridCol w="4173373"/>
                <a:gridCol w="3941927"/>
              </a:tblGrid>
              <a:tr h="567165">
                <a:tc gridSpan="2">
                  <a:txBody>
                    <a:bodyPr/>
                    <a:lstStyle/>
                    <a:p>
                      <a:pPr marL="0" marR="0">
                        <a:spcBef>
                          <a:spcPts val="0"/>
                        </a:spcBef>
                        <a:spcAft>
                          <a:spcPts val="0"/>
                        </a:spcAft>
                        <a:tabLst>
                          <a:tab pos="228600" algn="l"/>
                          <a:tab pos="457200" algn="l"/>
                          <a:tab pos="685800" algn="l"/>
                          <a:tab pos="228600" algn="l"/>
                          <a:tab pos="457200" algn="l"/>
                          <a:tab pos="685800" algn="l"/>
                          <a:tab pos="6163945" algn="r"/>
                        </a:tabLst>
                      </a:pPr>
                      <a:r>
                        <a:rPr lang="en-US" sz="1700" b="1" dirty="0">
                          <a:solidFill>
                            <a:schemeClr val="accent2"/>
                          </a:solidFill>
                          <a:effectLst/>
                          <a:latin typeface="Arial" panose="020B0604020202020204" pitchFamily="34" charset="0"/>
                          <a:ea typeface="Times New Roman" panose="02020603050405020304" pitchFamily="18" charset="0"/>
                        </a:rPr>
                        <a:t>Communication with, and facilitation for, the SRA and IAEA 	</a:t>
                      </a:r>
                      <a:r>
                        <a:rPr lang="en-US" sz="1700" i="1" dirty="0">
                          <a:solidFill>
                            <a:schemeClr val="accent2"/>
                          </a:solidFill>
                          <a:effectLst/>
                          <a:latin typeface="Arial" panose="020B0604020202020204" pitchFamily="34" charset="0"/>
                          <a:ea typeface="Times New Roman" panose="02020603050405020304" pitchFamily="18" charset="0"/>
                        </a:rPr>
                        <a:t>Task Execution</a:t>
                      </a:r>
                      <a:endParaRPr lang="en-US" sz="1700" dirty="0">
                        <a:solidFill>
                          <a:schemeClr val="accent2"/>
                        </a:solidFill>
                        <a:effectLst/>
                        <a:latin typeface="Times New Roman" panose="02020603050405020304" pitchFamily="18" charset="0"/>
                        <a:ea typeface="Times New Roman" panose="02020603050405020304" pitchFamily="18" charset="0"/>
                      </a:endParaRPr>
                    </a:p>
                  </a:txBody>
                  <a:tcPr marL="61731" marR="61731" marT="0" marB="0" anchor="ctr">
                    <a:lnL w="12700" cap="flat" cmpd="sng" algn="ctr">
                      <a:solidFill>
                        <a:srgbClr val="FF9500"/>
                      </a:solidFill>
                      <a:prstDash val="solid"/>
                      <a:round/>
                      <a:headEnd type="none" w="med" len="med"/>
                      <a:tailEnd type="none" w="med" len="med"/>
                    </a:lnL>
                    <a:lnR w="12700" cap="flat" cmpd="sng" algn="ctr">
                      <a:solidFill>
                        <a:srgbClr val="FF9500"/>
                      </a:solidFill>
                      <a:prstDash val="solid"/>
                      <a:round/>
                      <a:headEnd type="none" w="med" len="med"/>
                      <a:tailEnd type="none" w="med" len="med"/>
                    </a:lnR>
                    <a:lnT w="12700" cap="flat" cmpd="sng" algn="ctr">
                      <a:solidFill>
                        <a:srgbClr val="FF9500"/>
                      </a:solidFill>
                      <a:prstDash val="solid"/>
                      <a:round/>
                      <a:headEnd type="none" w="med" len="med"/>
                      <a:tailEnd type="none" w="med" len="med"/>
                    </a:lnT>
                    <a:lnB>
                      <a:noFill/>
                    </a:lnB>
                    <a:solidFill>
                      <a:srgbClr val="FF9500"/>
                    </a:solidFill>
                  </a:tcPr>
                </a:tc>
                <a:tc hMerge="1">
                  <a:txBody>
                    <a:bodyPr/>
                    <a:lstStyle/>
                    <a:p>
                      <a:endParaRPr lang="en-US"/>
                    </a:p>
                  </a:txBody>
                  <a:tcPr/>
                </a:tc>
              </a:tr>
              <a:tr h="5205887">
                <a:tc>
                  <a:txBody>
                    <a:bodyPr/>
                    <a:lstStyle/>
                    <a:p>
                      <a:pPr marL="0" marR="0">
                        <a:spcBef>
                          <a:spcPts val="600"/>
                        </a:spcBef>
                        <a:spcAft>
                          <a:spcPts val="600"/>
                        </a:spcAft>
                        <a:tabLst>
                          <a:tab pos="228600" algn="l"/>
                          <a:tab pos="457200" algn="l"/>
                          <a:tab pos="685800" algn="l"/>
                        </a:tabLst>
                      </a:pPr>
                      <a:r>
                        <a:rPr lang="en-US" sz="1300" b="1" dirty="0">
                          <a:solidFill>
                            <a:srgbClr val="0070C0"/>
                          </a:solidFill>
                          <a:effectLst/>
                          <a:latin typeface="Arial" panose="020B0604020202020204" pitchFamily="34" charset="0"/>
                          <a:ea typeface="Times New Roman" panose="02020603050405020304" pitchFamily="18" charset="0"/>
                        </a:rPr>
                        <a:t>Satisfactory:</a:t>
                      </a:r>
                      <a:endParaRPr lang="en-US" sz="1300" b="1" dirty="0">
                        <a:effectLst/>
                        <a:latin typeface="Times New Roman" panose="02020603050405020304" pitchFamily="18" charset="0"/>
                        <a:ea typeface="Times New Roman" panose="02020603050405020304" pitchFamily="18" charset="0"/>
                      </a:endParaRPr>
                    </a:p>
                    <a:p>
                      <a:pPr marL="342900" marR="0" lvl="0" indent="-342900" hangingPunct="1">
                        <a:lnSpc>
                          <a:spcPct val="110000"/>
                        </a:lnSpc>
                        <a:spcBef>
                          <a:spcPts val="300"/>
                        </a:spcBef>
                        <a:spcAft>
                          <a:spcPts val="300"/>
                        </a:spcAft>
                        <a:buClr>
                          <a:srgbClr val="0070C0"/>
                        </a:buClr>
                        <a:buFont typeface="Wingdings" panose="05000000000000000000" pitchFamily="2" charset="2"/>
                        <a:buChar char=""/>
                      </a:pPr>
                      <a:r>
                        <a:rPr lang="en-GB" sz="1300" b="1" dirty="0">
                          <a:effectLst/>
                          <a:latin typeface="Arial" panose="020B0604020202020204" pitchFamily="34" charset="0"/>
                          <a:ea typeface="Times New Roman" panose="02020603050405020304" pitchFamily="18" charset="0"/>
                          <a:cs typeface="Times New Roman" panose="02020603050405020304" pitchFamily="18" charset="0"/>
                        </a:rPr>
                        <a:t>The facility provides the SRA with an up to date list of site points of contact and people responsible for co-ordinating Safeguards inspections </a:t>
                      </a:r>
                      <a:endParaRPr lang="en-US" sz="1300" b="1"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hangingPunct="1">
                        <a:lnSpc>
                          <a:spcPct val="110000"/>
                        </a:lnSpc>
                        <a:spcBef>
                          <a:spcPts val="300"/>
                        </a:spcBef>
                        <a:spcAft>
                          <a:spcPts val="300"/>
                        </a:spcAft>
                        <a:buClr>
                          <a:srgbClr val="0070C0"/>
                        </a:buClr>
                        <a:buFont typeface="Wingdings" panose="05000000000000000000" pitchFamily="2" charset="2"/>
                        <a:buChar char=""/>
                      </a:pPr>
                      <a:r>
                        <a:rPr lang="en-GB" sz="1300" b="1" dirty="0">
                          <a:effectLst/>
                          <a:latin typeface="Arial" panose="020B0604020202020204" pitchFamily="34" charset="0"/>
                          <a:ea typeface="Times New Roman" panose="02020603050405020304" pitchFamily="18" charset="0"/>
                          <a:cs typeface="Times New Roman" panose="02020603050405020304" pitchFamily="18" charset="0"/>
                        </a:rPr>
                        <a:t>The facility's processes and systems ensure that correspondence to/from the Safeguards inspectorates is transmitted under the required protocols and is tracked and progressed in a timely manner</a:t>
                      </a:r>
                      <a:endParaRPr lang="en-US" sz="1300" b="1"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hangingPunct="1">
                        <a:lnSpc>
                          <a:spcPct val="110000"/>
                        </a:lnSpc>
                        <a:spcBef>
                          <a:spcPts val="300"/>
                        </a:spcBef>
                        <a:spcAft>
                          <a:spcPts val="300"/>
                        </a:spcAft>
                        <a:buClr>
                          <a:srgbClr val="0070C0"/>
                        </a:buClr>
                        <a:buFont typeface="Wingdings" panose="05000000000000000000" pitchFamily="2" charset="2"/>
                        <a:buChar char=""/>
                      </a:pPr>
                      <a:r>
                        <a:rPr lang="en-GB" sz="1300" b="1" dirty="0">
                          <a:effectLst/>
                          <a:latin typeface="Arial" panose="020B0604020202020204" pitchFamily="34" charset="0"/>
                          <a:ea typeface="Times New Roman" panose="02020603050405020304" pitchFamily="18" charset="0"/>
                          <a:cs typeface="Times New Roman" panose="02020603050405020304" pitchFamily="18" charset="0"/>
                        </a:rPr>
                        <a:t>Management are on hand to deal with Safeguards related concerns and/or issues</a:t>
                      </a:r>
                      <a:endParaRPr lang="en-US" sz="1300" b="1"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hangingPunct="1">
                        <a:lnSpc>
                          <a:spcPct val="110000"/>
                        </a:lnSpc>
                        <a:spcBef>
                          <a:spcPts val="300"/>
                        </a:spcBef>
                        <a:spcAft>
                          <a:spcPts val="300"/>
                        </a:spcAft>
                        <a:buClr>
                          <a:srgbClr val="0070C0"/>
                        </a:buClr>
                        <a:buFont typeface="Wingdings" panose="05000000000000000000" pitchFamily="2" charset="2"/>
                        <a:buChar char=""/>
                      </a:pPr>
                      <a:r>
                        <a:rPr lang="en-GB" sz="1300" b="1" dirty="0">
                          <a:effectLst/>
                          <a:latin typeface="Arial" panose="020B0604020202020204" pitchFamily="34" charset="0"/>
                          <a:ea typeface="Times New Roman" panose="02020603050405020304" pitchFamily="18" charset="0"/>
                          <a:cs typeface="Times New Roman" panose="02020603050405020304" pitchFamily="18" charset="0"/>
                        </a:rPr>
                        <a:t>The communication system is reviewed for and monitored for its success</a:t>
                      </a:r>
                      <a:endParaRPr lang="en-US" sz="1300" b="1"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1731" marR="61731" marT="0" marB="0">
                    <a:lnL w="12700" cap="flat" cmpd="sng" algn="ctr">
                      <a:solidFill>
                        <a:srgbClr val="FF9500"/>
                      </a:solidFill>
                      <a:prstDash val="solid"/>
                      <a:round/>
                      <a:headEnd type="none" w="med" len="med"/>
                      <a:tailEnd type="none" w="med" len="med"/>
                    </a:lnL>
                    <a:lnR>
                      <a:noFill/>
                    </a:lnR>
                    <a:lnT>
                      <a:noFill/>
                    </a:lnT>
                    <a:lnB w="12700" cap="flat" cmpd="sng" algn="ctr">
                      <a:solidFill>
                        <a:srgbClr val="FF9500"/>
                      </a:solidFill>
                      <a:prstDash val="solid"/>
                      <a:round/>
                      <a:headEnd type="none" w="med" len="med"/>
                      <a:tailEnd type="none" w="med" len="med"/>
                    </a:lnB>
                  </a:tcPr>
                </a:tc>
                <a:tc>
                  <a:txBody>
                    <a:bodyPr/>
                    <a:lstStyle/>
                    <a:p>
                      <a:pPr marL="0" marR="0">
                        <a:spcBef>
                          <a:spcPts val="600"/>
                        </a:spcBef>
                        <a:spcAft>
                          <a:spcPts val="600"/>
                        </a:spcAft>
                        <a:tabLst>
                          <a:tab pos="228600" algn="l"/>
                          <a:tab pos="457200" algn="l"/>
                          <a:tab pos="685800" algn="l"/>
                        </a:tabLst>
                      </a:pPr>
                      <a:r>
                        <a:rPr lang="en-US" sz="1300" b="1" dirty="0">
                          <a:solidFill>
                            <a:srgbClr val="FF0000"/>
                          </a:solidFill>
                          <a:effectLst/>
                          <a:latin typeface="Arial" panose="020B0604020202020204" pitchFamily="34" charset="0"/>
                          <a:ea typeface="Times New Roman" panose="02020603050405020304" pitchFamily="18" charset="0"/>
                        </a:rPr>
                        <a:t>Unsatisfactory:</a:t>
                      </a:r>
                      <a:endParaRPr lang="en-US" sz="1300" b="1" dirty="0">
                        <a:effectLst/>
                        <a:latin typeface="Times New Roman" panose="02020603050405020304" pitchFamily="18" charset="0"/>
                        <a:ea typeface="Times New Roman" panose="02020603050405020304" pitchFamily="18" charset="0"/>
                      </a:endParaRPr>
                    </a:p>
                    <a:p>
                      <a:pPr marL="342900" marR="0" lvl="0" indent="-342900" hangingPunct="1">
                        <a:lnSpc>
                          <a:spcPct val="110000"/>
                        </a:lnSpc>
                        <a:spcBef>
                          <a:spcPts val="300"/>
                        </a:spcBef>
                        <a:spcAft>
                          <a:spcPts val="300"/>
                        </a:spcAft>
                        <a:buClr>
                          <a:srgbClr val="FF0000"/>
                        </a:buClr>
                        <a:buFont typeface="Wingdings" panose="05000000000000000000" pitchFamily="2" charset="2"/>
                        <a:buChar char=""/>
                      </a:pPr>
                      <a:r>
                        <a:rPr lang="en-GB" sz="1300" b="1" dirty="0">
                          <a:effectLst/>
                          <a:latin typeface="Arial" panose="020B0604020202020204" pitchFamily="34" charset="0"/>
                          <a:ea typeface="Times New Roman" panose="02020603050405020304" pitchFamily="18" charset="0"/>
                          <a:cs typeface="Times New Roman" panose="02020603050405020304" pitchFamily="18" charset="0"/>
                        </a:rPr>
                        <a:t>There is no process for managing or facilitating SRA or IAEA inspections</a:t>
                      </a:r>
                      <a:endParaRPr lang="en-US" sz="1300" b="1"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hangingPunct="1">
                        <a:lnSpc>
                          <a:spcPct val="110000"/>
                        </a:lnSpc>
                        <a:spcBef>
                          <a:spcPts val="300"/>
                        </a:spcBef>
                        <a:spcAft>
                          <a:spcPts val="300"/>
                        </a:spcAft>
                        <a:buClr>
                          <a:srgbClr val="FF0000"/>
                        </a:buClr>
                        <a:buFont typeface="Wingdings" panose="05000000000000000000" pitchFamily="2" charset="2"/>
                        <a:buChar char=""/>
                      </a:pPr>
                      <a:r>
                        <a:rPr lang="en-GB" sz="1300" b="1" dirty="0">
                          <a:effectLst/>
                          <a:latin typeface="Arial" panose="020B0604020202020204" pitchFamily="34" charset="0"/>
                          <a:ea typeface="Times New Roman" panose="02020603050405020304" pitchFamily="18" charset="0"/>
                          <a:cs typeface="Times New Roman" panose="02020603050405020304" pitchFamily="18" charset="0"/>
                        </a:rPr>
                        <a:t>Management and operational staff generally fail to take responsibility for communicating Safeguards Inspection information</a:t>
                      </a:r>
                      <a:endParaRPr lang="en-US" sz="1300" b="1"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hangingPunct="1">
                        <a:lnSpc>
                          <a:spcPct val="110000"/>
                        </a:lnSpc>
                        <a:spcBef>
                          <a:spcPts val="300"/>
                        </a:spcBef>
                        <a:spcAft>
                          <a:spcPts val="300"/>
                        </a:spcAft>
                        <a:buClr>
                          <a:srgbClr val="FF0000"/>
                        </a:buClr>
                        <a:buFont typeface="Wingdings" panose="05000000000000000000" pitchFamily="2" charset="2"/>
                        <a:buChar char=""/>
                      </a:pPr>
                      <a:r>
                        <a:rPr lang="en-GB" sz="1300" b="1" dirty="0">
                          <a:effectLst/>
                          <a:latin typeface="Arial" panose="020B0604020202020204" pitchFamily="34" charset="0"/>
                          <a:ea typeface="Times New Roman" panose="02020603050405020304" pitchFamily="18" charset="0"/>
                          <a:cs typeface="Times New Roman" panose="02020603050405020304" pitchFamily="18" charset="0"/>
                        </a:rPr>
                        <a:t>The facility does not specify a role(s) for communicating with the SRA/IAEA</a:t>
                      </a:r>
                      <a:endParaRPr lang="en-US" sz="1300" b="1"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hangingPunct="1">
                        <a:lnSpc>
                          <a:spcPct val="110000"/>
                        </a:lnSpc>
                        <a:spcBef>
                          <a:spcPts val="300"/>
                        </a:spcBef>
                        <a:spcAft>
                          <a:spcPts val="300"/>
                        </a:spcAft>
                        <a:buClr>
                          <a:srgbClr val="FF0000"/>
                        </a:buClr>
                        <a:buFont typeface="Wingdings" panose="05000000000000000000" pitchFamily="2" charset="2"/>
                        <a:buChar char=""/>
                      </a:pPr>
                      <a:r>
                        <a:rPr lang="en-GB" sz="1300" b="1" dirty="0">
                          <a:effectLst/>
                          <a:latin typeface="Arial" panose="020B0604020202020204" pitchFamily="34" charset="0"/>
                          <a:ea typeface="Times New Roman" panose="02020603050405020304" pitchFamily="18" charset="0"/>
                          <a:cs typeface="Times New Roman" panose="02020603050405020304" pitchFamily="18" charset="0"/>
                        </a:rPr>
                        <a:t>The SRA and IAEA have to actively seek out information about inspection arrangements</a:t>
                      </a:r>
                      <a:endParaRPr lang="en-US" sz="1300" b="1"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hangingPunct="1">
                        <a:lnSpc>
                          <a:spcPct val="110000"/>
                        </a:lnSpc>
                        <a:spcBef>
                          <a:spcPts val="300"/>
                        </a:spcBef>
                        <a:spcAft>
                          <a:spcPts val="300"/>
                        </a:spcAft>
                        <a:buClr>
                          <a:srgbClr val="FF0000"/>
                        </a:buClr>
                        <a:buFont typeface="Wingdings" panose="05000000000000000000" pitchFamily="2" charset="2"/>
                        <a:buChar char=""/>
                      </a:pPr>
                      <a:r>
                        <a:rPr lang="en-GB" sz="1300" b="1" dirty="0">
                          <a:effectLst/>
                          <a:latin typeface="Arial" panose="020B0604020202020204" pitchFamily="34" charset="0"/>
                          <a:ea typeface="Times New Roman" panose="02020603050405020304" pitchFamily="18" charset="0"/>
                          <a:cs typeface="Times New Roman" panose="02020603050405020304" pitchFamily="18" charset="0"/>
                        </a:rPr>
                        <a:t>Not all aspects of the inspection process are covered in communication with the SRA/IAEA (e.g. information is limited to a couple of areas)</a:t>
                      </a:r>
                      <a:endParaRPr lang="en-US" sz="1300" b="1"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342900" marR="0" lvl="0" indent="-342900" hangingPunct="1">
                        <a:lnSpc>
                          <a:spcPct val="110000"/>
                        </a:lnSpc>
                        <a:spcBef>
                          <a:spcPts val="300"/>
                        </a:spcBef>
                        <a:spcAft>
                          <a:spcPts val="300"/>
                        </a:spcAft>
                        <a:buClr>
                          <a:srgbClr val="FF0000"/>
                        </a:buClr>
                        <a:buFont typeface="Wingdings" panose="05000000000000000000" pitchFamily="2" charset="2"/>
                        <a:buChar char=""/>
                      </a:pPr>
                      <a:r>
                        <a:rPr lang="en-GB" sz="1300" b="1" dirty="0">
                          <a:effectLst/>
                          <a:latin typeface="Arial" panose="020B0604020202020204" pitchFamily="34" charset="0"/>
                          <a:ea typeface="Times New Roman" panose="02020603050405020304" pitchFamily="18" charset="0"/>
                          <a:cs typeface="Times New Roman" panose="02020603050405020304" pitchFamily="18" charset="0"/>
                        </a:rPr>
                        <a:t>The communication system fails to adequately prepare the facility and/or SRA/IAEA for the inspection</a:t>
                      </a:r>
                      <a:endParaRPr lang="en-US" sz="1300" b="1"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1731" marR="61731" marT="0" marB="0">
                    <a:lnL>
                      <a:noFill/>
                    </a:lnL>
                    <a:lnR w="12700" cap="flat" cmpd="sng" algn="ctr">
                      <a:solidFill>
                        <a:srgbClr val="FF9500"/>
                      </a:solidFill>
                      <a:prstDash val="solid"/>
                      <a:round/>
                      <a:headEnd type="none" w="med" len="med"/>
                      <a:tailEnd type="none" w="med" len="med"/>
                    </a:lnR>
                    <a:lnT>
                      <a:noFill/>
                    </a:lnT>
                    <a:lnB w="12700" cap="flat" cmpd="sng" algn="ctr">
                      <a:solidFill>
                        <a:srgbClr val="FF9500"/>
                      </a:solidFill>
                      <a:prstDash val="solid"/>
                      <a:round/>
                      <a:headEnd type="none" w="med" len="med"/>
                      <a:tailEnd type="none" w="med" len="med"/>
                    </a:lnB>
                  </a:tcPr>
                </a:tc>
              </a:tr>
            </a:tbl>
          </a:graphicData>
        </a:graphic>
      </p:graphicFrame>
      <p:sp>
        <p:nvSpPr>
          <p:cNvPr id="5940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1800">
                <a:solidFill>
                  <a:srgbClr val="242424"/>
                </a:solidFill>
                <a:latin typeface="Arial" panose="020B0604020202020204" pitchFamily="34" charset="0"/>
                <a:cs typeface="Arial" panose="020B0604020202020204" pitchFamily="34" charset="0"/>
              </a:defRPr>
            </a:lvl1pPr>
            <a:lvl2pPr marL="668655" indent="-257175">
              <a:spcBef>
                <a:spcPct val="20000"/>
              </a:spcBef>
              <a:buSzPct val="100000"/>
              <a:buBlip>
                <a:blip r:embed="rId4"/>
              </a:buBlip>
              <a:defRPr>
                <a:solidFill>
                  <a:srgbClr val="242424"/>
                </a:solidFill>
                <a:latin typeface="Arial" panose="020B0604020202020204" pitchFamily="34" charset="0"/>
                <a:cs typeface="Arial" panose="020B0604020202020204" pitchFamily="34" charset="0"/>
              </a:defRPr>
            </a:lvl2pPr>
            <a:lvl3pPr marL="1028700" indent="-205740">
              <a:spcBef>
                <a:spcPct val="20000"/>
              </a:spcBef>
              <a:buSzPct val="100000"/>
              <a:buBlip>
                <a:blip r:embed="rId5"/>
              </a:buBlip>
              <a:defRPr sz="1440">
                <a:solidFill>
                  <a:srgbClr val="242424"/>
                </a:solidFill>
                <a:latin typeface="Arial" panose="020B0604020202020204" pitchFamily="34" charset="0"/>
                <a:cs typeface="Arial" panose="020B0604020202020204" pitchFamily="34" charset="0"/>
              </a:defRPr>
            </a:lvl3pPr>
            <a:lvl4pPr marL="1440180" indent="-205740">
              <a:spcBef>
                <a:spcPct val="20000"/>
              </a:spcBef>
              <a:buSzPct val="100000"/>
              <a:buBlip>
                <a:blip r:embed="rId6"/>
              </a:buBlip>
              <a:defRPr sz="1260">
                <a:solidFill>
                  <a:srgbClr val="242424"/>
                </a:solidFill>
                <a:latin typeface="Arial" panose="020B0604020202020204" pitchFamily="34" charset="0"/>
                <a:cs typeface="Arial" panose="020B0604020202020204" pitchFamily="34" charset="0"/>
              </a:defRPr>
            </a:lvl4pPr>
            <a:lvl5pPr marL="1851660" indent="-205740">
              <a:spcBef>
                <a:spcPct val="20000"/>
              </a:spcBef>
              <a:buSzPct val="100000"/>
              <a:buBlip>
                <a:blip r:embed="rId3"/>
              </a:buBlip>
              <a:defRPr sz="1260">
                <a:solidFill>
                  <a:srgbClr val="242424"/>
                </a:solidFill>
                <a:latin typeface="Arial" panose="020B0604020202020204" pitchFamily="34" charset="0"/>
                <a:cs typeface="Arial" panose="020B0604020202020204" pitchFamily="34" charset="0"/>
              </a:defRPr>
            </a:lvl5pPr>
            <a:lvl6pPr marL="226314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6pPr>
            <a:lvl7pPr marL="267462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7pPr>
            <a:lvl8pPr marL="308610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8pPr>
            <a:lvl9pPr marL="349758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9pPr>
          </a:lstStyle>
          <a:p>
            <a:pPr>
              <a:spcBef>
                <a:spcPct val="0"/>
              </a:spcBef>
              <a:buSzTx/>
              <a:buFontTx/>
              <a:buNone/>
            </a:pPr>
            <a:fld id="{EBCA33F4-5D02-4A40-9D0E-E9F13F04B16D}" type="slidenum">
              <a:rPr lang="en-US" altLang="en-US" sz="810">
                <a:solidFill>
                  <a:srgbClr val="707276"/>
                </a:solidFill>
              </a:rPr>
              <a:pPr>
                <a:spcBef>
                  <a:spcPct val="0"/>
                </a:spcBef>
                <a:buSzTx/>
                <a:buFontTx/>
                <a:buNone/>
              </a:pPr>
              <a:t>4</a:t>
            </a:fld>
            <a:endParaRPr lang="en-US" altLang="en-US" sz="810">
              <a:solidFill>
                <a:srgbClr val="707276"/>
              </a:solidFill>
            </a:endParaRPr>
          </a:p>
        </p:txBody>
      </p:sp>
      <p:sp>
        <p:nvSpPr>
          <p:cNvPr id="59404" name="TextBox 7"/>
          <p:cNvSpPr txBox="1">
            <a:spLocks noChangeArrowheads="1"/>
          </p:cNvSpPr>
          <p:nvPr/>
        </p:nvSpPr>
        <p:spPr bwMode="auto">
          <a:xfrm>
            <a:off x="1163782" y="1726355"/>
            <a:ext cx="640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defRPr sz="2000">
                <a:solidFill>
                  <a:srgbClr val="242424"/>
                </a:solidFill>
                <a:latin typeface="Arial" panose="020B0604020202020204" pitchFamily="34" charset="0"/>
                <a:cs typeface="Arial" panose="020B0604020202020204" pitchFamily="34" charset="0"/>
              </a:defRPr>
            </a:lvl1pPr>
            <a:lvl2pPr marL="742950" indent="-285750">
              <a:spcBef>
                <a:spcPct val="20000"/>
              </a:spcBef>
              <a:buSzPct val="100000"/>
              <a:buBlip>
                <a:blip r:embed="rId4"/>
              </a:buBlip>
              <a:defRPr>
                <a:solidFill>
                  <a:srgbClr val="242424"/>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rgbClr val="242424"/>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rgbClr val="242424"/>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rgbClr val="242424"/>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rgbClr val="242424"/>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rgbClr val="242424"/>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rgbClr val="242424"/>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rgbClr val="242424"/>
                </a:solidFill>
                <a:latin typeface="Arial" panose="020B0604020202020204" pitchFamily="34" charset="0"/>
                <a:cs typeface="Arial" panose="020B0604020202020204" pitchFamily="34" charset="0"/>
              </a:defRPr>
            </a:lvl9pPr>
          </a:lstStyle>
          <a:p>
            <a:pPr>
              <a:spcBef>
                <a:spcPct val="0"/>
              </a:spcBef>
              <a:buSzTx/>
              <a:buFontTx/>
              <a:buNone/>
            </a:pPr>
            <a:r>
              <a:rPr lang="en-US" altLang="en-US" dirty="0">
                <a:solidFill>
                  <a:schemeClr val="accent2"/>
                </a:solidFill>
              </a:rPr>
              <a:t>Sample Topic with Associated Performance Indicators </a:t>
            </a:r>
          </a:p>
        </p:txBody>
      </p:sp>
    </p:spTree>
    <p:extLst>
      <p:ext uri="{BB962C8B-B14F-4D97-AF65-F5344CB8AC3E}">
        <p14:creationId xmlns:p14="http://schemas.microsoft.com/office/powerpoint/2010/main" val="31206404"/>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891114" y="360954"/>
            <a:ext cx="5966460" cy="345758"/>
          </a:xfrm>
        </p:spPr>
        <p:txBody>
          <a:bodyPr/>
          <a:lstStyle/>
          <a:p>
            <a:r>
              <a:rPr lang="en-US" altLang="en-US" dirty="0" smtClean="0">
                <a:latin typeface="Arial" panose="020B0604020202020204" pitchFamily="34" charset="0"/>
                <a:cs typeface="Arial" panose="020B0604020202020204" pitchFamily="34" charset="0"/>
              </a:rPr>
              <a:t>Elements of a Safeguards Assessment Tool</a:t>
            </a:r>
          </a:p>
        </p:txBody>
      </p:sp>
      <p:sp>
        <p:nvSpPr>
          <p:cNvPr id="57347"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100000"/>
              <a:buBlip>
                <a:blip r:embed="rId3"/>
              </a:buBlip>
              <a:defRPr sz="1800">
                <a:solidFill>
                  <a:srgbClr val="242424"/>
                </a:solidFill>
                <a:latin typeface="Arial" panose="020B0604020202020204" pitchFamily="34" charset="0"/>
                <a:cs typeface="Arial" panose="020B0604020202020204" pitchFamily="34" charset="0"/>
              </a:defRPr>
            </a:lvl1pPr>
            <a:lvl2pPr marL="668655" indent="-257175">
              <a:spcBef>
                <a:spcPct val="20000"/>
              </a:spcBef>
              <a:buSzPct val="100000"/>
              <a:buBlip>
                <a:blip r:embed="rId4"/>
              </a:buBlip>
              <a:defRPr>
                <a:solidFill>
                  <a:srgbClr val="242424"/>
                </a:solidFill>
                <a:latin typeface="Arial" panose="020B0604020202020204" pitchFamily="34" charset="0"/>
                <a:cs typeface="Arial" panose="020B0604020202020204" pitchFamily="34" charset="0"/>
              </a:defRPr>
            </a:lvl2pPr>
            <a:lvl3pPr marL="1028700" indent="-205740">
              <a:spcBef>
                <a:spcPct val="20000"/>
              </a:spcBef>
              <a:buSzPct val="100000"/>
              <a:buBlip>
                <a:blip r:embed="rId5"/>
              </a:buBlip>
              <a:defRPr sz="1440">
                <a:solidFill>
                  <a:srgbClr val="242424"/>
                </a:solidFill>
                <a:latin typeface="Arial" panose="020B0604020202020204" pitchFamily="34" charset="0"/>
                <a:cs typeface="Arial" panose="020B0604020202020204" pitchFamily="34" charset="0"/>
              </a:defRPr>
            </a:lvl3pPr>
            <a:lvl4pPr marL="1440180" indent="-205740">
              <a:spcBef>
                <a:spcPct val="20000"/>
              </a:spcBef>
              <a:buSzPct val="100000"/>
              <a:buBlip>
                <a:blip r:embed="rId6"/>
              </a:buBlip>
              <a:defRPr sz="1260">
                <a:solidFill>
                  <a:srgbClr val="242424"/>
                </a:solidFill>
                <a:latin typeface="Arial" panose="020B0604020202020204" pitchFamily="34" charset="0"/>
                <a:cs typeface="Arial" panose="020B0604020202020204" pitchFamily="34" charset="0"/>
              </a:defRPr>
            </a:lvl4pPr>
            <a:lvl5pPr marL="1851660" indent="-205740">
              <a:spcBef>
                <a:spcPct val="20000"/>
              </a:spcBef>
              <a:buSzPct val="100000"/>
              <a:buBlip>
                <a:blip r:embed="rId3"/>
              </a:buBlip>
              <a:defRPr sz="1260">
                <a:solidFill>
                  <a:srgbClr val="242424"/>
                </a:solidFill>
                <a:latin typeface="Arial" panose="020B0604020202020204" pitchFamily="34" charset="0"/>
                <a:cs typeface="Arial" panose="020B0604020202020204" pitchFamily="34" charset="0"/>
              </a:defRPr>
            </a:lvl5pPr>
            <a:lvl6pPr marL="226314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6pPr>
            <a:lvl7pPr marL="267462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7pPr>
            <a:lvl8pPr marL="308610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8pPr>
            <a:lvl9pPr marL="349758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9pPr>
          </a:lstStyle>
          <a:p>
            <a:pPr>
              <a:spcBef>
                <a:spcPct val="0"/>
              </a:spcBef>
              <a:buSzTx/>
              <a:buFontTx/>
              <a:buNone/>
            </a:pPr>
            <a:fld id="{7313DA5C-EB88-4C37-A063-B8269FCD5330}" type="datetime4">
              <a:rPr lang="en-US" altLang="en-US" sz="810">
                <a:solidFill>
                  <a:srgbClr val="707276"/>
                </a:solidFill>
              </a:rPr>
              <a:pPr>
                <a:spcBef>
                  <a:spcPct val="0"/>
                </a:spcBef>
                <a:buSzTx/>
                <a:buFontTx/>
                <a:buNone/>
              </a:pPr>
              <a:t>October 15, 2018</a:t>
            </a:fld>
            <a:endParaRPr lang="en-US" altLang="en-US" sz="810">
              <a:solidFill>
                <a:srgbClr val="707276"/>
              </a:solidFill>
            </a:endParaRPr>
          </a:p>
        </p:txBody>
      </p:sp>
      <p:sp>
        <p:nvSpPr>
          <p:cNvPr id="573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1800">
                <a:solidFill>
                  <a:srgbClr val="242424"/>
                </a:solidFill>
                <a:latin typeface="Arial" panose="020B0604020202020204" pitchFamily="34" charset="0"/>
                <a:cs typeface="Arial" panose="020B0604020202020204" pitchFamily="34" charset="0"/>
              </a:defRPr>
            </a:lvl1pPr>
            <a:lvl2pPr marL="668655" indent="-257175">
              <a:spcBef>
                <a:spcPct val="20000"/>
              </a:spcBef>
              <a:buSzPct val="100000"/>
              <a:buBlip>
                <a:blip r:embed="rId4"/>
              </a:buBlip>
              <a:defRPr>
                <a:solidFill>
                  <a:srgbClr val="242424"/>
                </a:solidFill>
                <a:latin typeface="Arial" panose="020B0604020202020204" pitchFamily="34" charset="0"/>
                <a:cs typeface="Arial" panose="020B0604020202020204" pitchFamily="34" charset="0"/>
              </a:defRPr>
            </a:lvl2pPr>
            <a:lvl3pPr marL="1028700" indent="-205740">
              <a:spcBef>
                <a:spcPct val="20000"/>
              </a:spcBef>
              <a:buSzPct val="100000"/>
              <a:buBlip>
                <a:blip r:embed="rId5"/>
              </a:buBlip>
              <a:defRPr sz="1440">
                <a:solidFill>
                  <a:srgbClr val="242424"/>
                </a:solidFill>
                <a:latin typeface="Arial" panose="020B0604020202020204" pitchFamily="34" charset="0"/>
                <a:cs typeface="Arial" panose="020B0604020202020204" pitchFamily="34" charset="0"/>
              </a:defRPr>
            </a:lvl3pPr>
            <a:lvl4pPr marL="1440180" indent="-205740">
              <a:spcBef>
                <a:spcPct val="20000"/>
              </a:spcBef>
              <a:buSzPct val="100000"/>
              <a:buBlip>
                <a:blip r:embed="rId6"/>
              </a:buBlip>
              <a:defRPr sz="1260">
                <a:solidFill>
                  <a:srgbClr val="242424"/>
                </a:solidFill>
                <a:latin typeface="Arial" panose="020B0604020202020204" pitchFamily="34" charset="0"/>
                <a:cs typeface="Arial" panose="020B0604020202020204" pitchFamily="34" charset="0"/>
              </a:defRPr>
            </a:lvl4pPr>
            <a:lvl5pPr marL="1851660" indent="-205740">
              <a:spcBef>
                <a:spcPct val="20000"/>
              </a:spcBef>
              <a:buSzPct val="100000"/>
              <a:buBlip>
                <a:blip r:embed="rId3"/>
              </a:buBlip>
              <a:defRPr sz="1260">
                <a:solidFill>
                  <a:srgbClr val="242424"/>
                </a:solidFill>
                <a:latin typeface="Arial" panose="020B0604020202020204" pitchFamily="34" charset="0"/>
                <a:cs typeface="Arial" panose="020B0604020202020204" pitchFamily="34" charset="0"/>
              </a:defRPr>
            </a:lvl5pPr>
            <a:lvl6pPr marL="226314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6pPr>
            <a:lvl7pPr marL="267462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7pPr>
            <a:lvl8pPr marL="308610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8pPr>
            <a:lvl9pPr marL="3497580" indent="-205740" eaLnBrk="0" fontAlgn="base" hangingPunct="0">
              <a:spcBef>
                <a:spcPct val="20000"/>
              </a:spcBef>
              <a:spcAft>
                <a:spcPct val="0"/>
              </a:spcAft>
              <a:buSzPct val="100000"/>
              <a:buBlip>
                <a:blip r:embed="rId3"/>
              </a:buBlip>
              <a:defRPr sz="1260">
                <a:solidFill>
                  <a:srgbClr val="242424"/>
                </a:solidFill>
                <a:latin typeface="Arial" panose="020B0604020202020204" pitchFamily="34" charset="0"/>
                <a:cs typeface="Arial" panose="020B0604020202020204" pitchFamily="34" charset="0"/>
              </a:defRPr>
            </a:lvl9pPr>
          </a:lstStyle>
          <a:p>
            <a:pPr>
              <a:spcBef>
                <a:spcPct val="0"/>
              </a:spcBef>
              <a:buSzTx/>
              <a:buFontTx/>
              <a:buNone/>
            </a:pPr>
            <a:fld id="{80469688-AA8C-4377-AF68-5384C85F17B2}" type="slidenum">
              <a:rPr lang="en-US" altLang="en-US" sz="810">
                <a:solidFill>
                  <a:srgbClr val="707276"/>
                </a:solidFill>
              </a:rPr>
              <a:pPr>
                <a:spcBef>
                  <a:spcPct val="0"/>
                </a:spcBef>
                <a:buSzTx/>
                <a:buFontTx/>
                <a:buNone/>
              </a:pPr>
              <a:t>5</a:t>
            </a:fld>
            <a:endParaRPr lang="en-US" altLang="en-US" sz="810">
              <a:solidFill>
                <a:srgbClr val="707276"/>
              </a:solidFill>
            </a:endParaRPr>
          </a:p>
        </p:txBody>
      </p:sp>
      <p:grpSp>
        <p:nvGrpSpPr>
          <p:cNvPr id="57349" name="Group 5"/>
          <p:cNvGrpSpPr>
            <a:grpSpLocks/>
          </p:cNvGrpSpPr>
          <p:nvPr/>
        </p:nvGrpSpPr>
        <p:grpSpPr bwMode="auto">
          <a:xfrm>
            <a:off x="-721648" y="1724890"/>
            <a:ext cx="7661216" cy="7817861"/>
            <a:chOff x="845682" y="-115484"/>
            <a:chExt cx="6559433" cy="7443316"/>
          </a:xfrm>
        </p:grpSpPr>
        <p:sp>
          <p:nvSpPr>
            <p:cNvPr id="57353" name="Rectangle 6"/>
            <p:cNvSpPr>
              <a:spLocks noChangeArrowheads="1"/>
            </p:cNvSpPr>
            <p:nvPr/>
          </p:nvSpPr>
          <p:spPr bwMode="auto">
            <a:xfrm>
              <a:off x="845682" y="782887"/>
              <a:ext cx="6223000" cy="654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defRPr sz="2000">
                  <a:solidFill>
                    <a:srgbClr val="242424"/>
                  </a:solidFill>
                  <a:latin typeface="Arial" panose="020B0604020202020204" pitchFamily="34" charset="0"/>
                  <a:cs typeface="Arial" panose="020B0604020202020204" pitchFamily="34" charset="0"/>
                </a:defRPr>
              </a:lvl1pPr>
              <a:lvl2pPr marL="742950" indent="-285750">
                <a:spcBef>
                  <a:spcPct val="20000"/>
                </a:spcBef>
                <a:buSzPct val="100000"/>
                <a:buBlip>
                  <a:blip r:embed="rId4"/>
                </a:buBlip>
                <a:defRPr>
                  <a:solidFill>
                    <a:srgbClr val="242424"/>
                  </a:solidFill>
                  <a:latin typeface="Arial" panose="020B0604020202020204" pitchFamily="34" charset="0"/>
                  <a:cs typeface="Arial" panose="020B0604020202020204" pitchFamily="34" charset="0"/>
                </a:defRPr>
              </a:lvl2pPr>
              <a:lvl3pPr marL="1143000" indent="-228600">
                <a:spcBef>
                  <a:spcPct val="20000"/>
                </a:spcBef>
                <a:buSzPct val="100000"/>
                <a:buBlip>
                  <a:blip r:embed="rId5"/>
                </a:buBlip>
                <a:defRPr sz="1600">
                  <a:solidFill>
                    <a:srgbClr val="242424"/>
                  </a:solidFill>
                  <a:latin typeface="Arial" panose="020B0604020202020204" pitchFamily="34" charset="0"/>
                  <a:cs typeface="Arial" panose="020B0604020202020204" pitchFamily="34" charset="0"/>
                </a:defRPr>
              </a:lvl3pPr>
              <a:lvl4pPr marL="1600200" indent="-228600">
                <a:spcBef>
                  <a:spcPct val="20000"/>
                </a:spcBef>
                <a:buSzPct val="100000"/>
                <a:buBlip>
                  <a:blip r:embed="rId6"/>
                </a:buBlip>
                <a:defRPr sz="1400">
                  <a:solidFill>
                    <a:srgbClr val="242424"/>
                  </a:solidFill>
                  <a:latin typeface="Arial" panose="020B0604020202020204" pitchFamily="34" charset="0"/>
                  <a:cs typeface="Arial" panose="020B0604020202020204" pitchFamily="34" charset="0"/>
                </a:defRPr>
              </a:lvl4pPr>
              <a:lvl5pPr marL="2057400" indent="-228600">
                <a:spcBef>
                  <a:spcPct val="20000"/>
                </a:spcBef>
                <a:buSzPct val="100000"/>
                <a:buBlip>
                  <a:blip r:embed="rId3"/>
                </a:buBlip>
                <a:defRPr sz="1400">
                  <a:solidFill>
                    <a:srgbClr val="242424"/>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Blip>
                  <a:blip r:embed="rId3"/>
                </a:buBlip>
                <a:defRPr sz="1400">
                  <a:solidFill>
                    <a:srgbClr val="242424"/>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Blip>
                  <a:blip r:embed="rId3"/>
                </a:buBlip>
                <a:defRPr sz="1400">
                  <a:solidFill>
                    <a:srgbClr val="242424"/>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Blip>
                  <a:blip r:embed="rId3"/>
                </a:buBlip>
                <a:defRPr sz="1400">
                  <a:solidFill>
                    <a:srgbClr val="242424"/>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Blip>
                  <a:blip r:embed="rId3"/>
                </a:buBlip>
                <a:defRPr sz="1400">
                  <a:solidFill>
                    <a:srgbClr val="242424"/>
                  </a:solidFill>
                  <a:latin typeface="Arial" panose="020B0604020202020204" pitchFamily="34" charset="0"/>
                  <a:cs typeface="Arial" panose="020B0604020202020204" pitchFamily="34" charset="0"/>
                </a:defRPr>
              </a:lvl9pPr>
            </a:lstStyle>
            <a:p>
              <a:pPr>
                <a:spcBef>
                  <a:spcPct val="0"/>
                </a:spcBef>
                <a:buSzTx/>
                <a:buFontTx/>
                <a:buNone/>
              </a:pPr>
              <a:endParaRPr lang="en-US" altLang="en-US" sz="1620">
                <a:solidFill>
                  <a:schemeClr val="tx1"/>
                </a:solidFill>
              </a:endParaRPr>
            </a:p>
          </p:txBody>
        </p:sp>
        <p:pic>
          <p:nvPicPr>
            <p:cNvPr id="8" name="Picture 7"/>
            <p:cNvPicPr>
              <a:picLocks noChangeAspect="1"/>
            </p:cNvPicPr>
            <p:nvPr/>
          </p:nvPicPr>
          <p:blipFill>
            <a:blip r:embed="rId7"/>
            <a:stretch>
              <a:fillRect/>
            </a:stretch>
          </p:blipFill>
          <p:spPr>
            <a:xfrm>
              <a:off x="2962707" y="-115484"/>
              <a:ext cx="4442408" cy="6237532"/>
            </a:xfrm>
            <a:prstGeom prst="rect">
              <a:avLst/>
            </a:prstGeom>
            <a:ln>
              <a:solidFill>
                <a:schemeClr val="accent2"/>
              </a:solidFill>
            </a:ln>
            <a:effectLst>
              <a:outerShdw blurRad="292100" dist="139700" dir="2700000" algn="tl" rotWithShape="0">
                <a:srgbClr val="333333">
                  <a:alpha val="65000"/>
                </a:srgbClr>
              </a:outerShdw>
              <a:softEdge rad="0"/>
            </a:effectLst>
          </p:spPr>
        </p:pic>
        <p:grpSp>
          <p:nvGrpSpPr>
            <p:cNvPr id="57355" name="Group 9"/>
            <p:cNvGrpSpPr>
              <a:grpSpLocks/>
            </p:cNvGrpSpPr>
            <p:nvPr/>
          </p:nvGrpSpPr>
          <p:grpSpPr bwMode="auto">
            <a:xfrm>
              <a:off x="1488021" y="1201887"/>
              <a:ext cx="1797868" cy="3162484"/>
              <a:chOff x="1488021" y="1201887"/>
              <a:chExt cx="1797868" cy="3162484"/>
            </a:xfrm>
          </p:grpSpPr>
          <p:sp>
            <p:nvSpPr>
              <p:cNvPr id="12" name="Rectangle 11"/>
              <p:cNvSpPr/>
              <p:nvPr/>
            </p:nvSpPr>
            <p:spPr>
              <a:xfrm>
                <a:off x="1488170" y="1201806"/>
                <a:ext cx="1691997" cy="519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4800" rIns="0" anchor="ctr"/>
              <a:lstStyle/>
              <a:p>
                <a:pPr>
                  <a:tabLst>
                    <a:tab pos="205740" algn="l"/>
                    <a:tab pos="411480" algn="l"/>
                    <a:tab pos="617220" algn="l"/>
                  </a:tabLst>
                  <a:defRPr/>
                </a:pPr>
                <a:r>
                  <a:rPr lang="en-US" sz="1440" b="1" dirty="0">
                    <a:solidFill>
                      <a:schemeClr val="accent2"/>
                    </a:solidFill>
                    <a:latin typeface="Arial" panose="020B0604020202020204" pitchFamily="34" charset="0"/>
                    <a:ea typeface="Times New Roman" panose="02020603050405020304" pitchFamily="18" charset="0"/>
                  </a:rPr>
                  <a:t>Assessment Goals</a:t>
                </a:r>
                <a:endParaRPr lang="en-US" sz="1440" b="1" dirty="0">
                  <a:solidFill>
                    <a:schemeClr val="accent2"/>
                  </a:solidFill>
                  <a:ea typeface="Times New Roman" panose="02020603050405020304" pitchFamily="18" charset="0"/>
                </a:endParaRPr>
              </a:p>
            </p:txBody>
          </p:sp>
          <p:sp>
            <p:nvSpPr>
              <p:cNvPr id="14" name="Rectangle 13"/>
              <p:cNvSpPr/>
              <p:nvPr/>
            </p:nvSpPr>
            <p:spPr>
              <a:xfrm>
                <a:off x="1488170" y="3649728"/>
                <a:ext cx="1797958" cy="71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4800" rIns="0" anchor="ctr"/>
              <a:lstStyle/>
              <a:p>
                <a:pPr>
                  <a:lnSpc>
                    <a:spcPct val="110000"/>
                  </a:lnSpc>
                  <a:tabLst>
                    <a:tab pos="205740" algn="l"/>
                    <a:tab pos="411480" algn="l"/>
                    <a:tab pos="617220" algn="l"/>
                  </a:tabLst>
                  <a:defRPr/>
                </a:pPr>
                <a:r>
                  <a:rPr lang="en-US" sz="1440" b="1" dirty="0">
                    <a:solidFill>
                      <a:schemeClr val="accent2"/>
                    </a:solidFill>
                    <a:latin typeface="Arial" panose="020B0604020202020204" pitchFamily="34" charset="0"/>
                    <a:ea typeface="Times New Roman" panose="02020603050405020304" pitchFamily="18" charset="0"/>
                  </a:rPr>
                  <a:t>Question Prompts for Assessor </a:t>
                </a:r>
              </a:p>
            </p:txBody>
          </p:sp>
        </p:grpSp>
      </p:grpSp>
      <p:sp>
        <p:nvSpPr>
          <p:cNvPr id="20" name="Rectangle 19"/>
          <p:cNvSpPr/>
          <p:nvPr/>
        </p:nvSpPr>
        <p:spPr>
          <a:xfrm>
            <a:off x="6980872" y="6586538"/>
            <a:ext cx="2163128" cy="472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4800" rIns="0" anchor="ctr"/>
          <a:lstStyle/>
          <a:p>
            <a:pPr>
              <a:lnSpc>
                <a:spcPct val="110000"/>
              </a:lnSpc>
              <a:tabLst>
                <a:tab pos="205740" algn="l"/>
                <a:tab pos="411480" algn="l"/>
                <a:tab pos="617220" algn="l"/>
              </a:tabLst>
              <a:defRPr/>
            </a:pPr>
            <a:r>
              <a:rPr lang="en-US" sz="1440" b="1" dirty="0">
                <a:solidFill>
                  <a:schemeClr val="accent2"/>
                </a:solidFill>
                <a:latin typeface="Arial" panose="020B0604020202020204" pitchFamily="34" charset="0"/>
                <a:ea typeface="Times New Roman" panose="02020603050405020304" pitchFamily="18" charset="0"/>
              </a:rPr>
              <a:t>Selected Performance Indicators</a:t>
            </a:r>
          </a:p>
        </p:txBody>
      </p:sp>
      <p:sp>
        <p:nvSpPr>
          <p:cNvPr id="17" name="Rectangle 16"/>
          <p:cNvSpPr/>
          <p:nvPr/>
        </p:nvSpPr>
        <p:spPr>
          <a:xfrm>
            <a:off x="7598511" y="2292884"/>
            <a:ext cx="3101528" cy="25346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1211" tIns="91211" rIns="121616" bIns="136817" spcCol="1270"/>
          <a:lstStyle/>
          <a:p>
            <a:pPr marL="0" lvl="1" defTabSz="760095">
              <a:lnSpc>
                <a:spcPct val="90000"/>
              </a:lnSpc>
              <a:spcAft>
                <a:spcPts val="540"/>
              </a:spcAft>
              <a:defRPr/>
            </a:pPr>
            <a:r>
              <a:rPr lang="en-GB" sz="1600" b="1" dirty="0">
                <a:latin typeface="Arial" panose="020B0604020202020204" pitchFamily="34" charset="0"/>
                <a:cs typeface="Arial" panose="020B0604020202020204" pitchFamily="34" charset="0"/>
              </a:rPr>
              <a:t>Discussion Topics:</a:t>
            </a:r>
          </a:p>
          <a:p>
            <a:pPr marL="342900" lvl="1" indent="-342900" defTabSz="760095">
              <a:lnSpc>
                <a:spcPct val="90000"/>
              </a:lnSpc>
              <a:spcAft>
                <a:spcPts val="540"/>
              </a:spcAft>
              <a:buFont typeface="+mj-lt"/>
              <a:buAutoNum type="arabicPeriod"/>
              <a:defRPr/>
            </a:pPr>
            <a:r>
              <a:rPr lang="en-GB" sz="1600" b="1" dirty="0">
                <a:latin typeface="Arial" panose="020B0604020202020204" pitchFamily="34" charset="0"/>
                <a:cs typeface="Arial" panose="020B0604020202020204" pitchFamily="34" charset="0"/>
              </a:rPr>
              <a:t>Safeguards Management</a:t>
            </a:r>
          </a:p>
          <a:p>
            <a:pPr marL="342900" lvl="1" indent="-342900" defTabSz="760095">
              <a:lnSpc>
                <a:spcPct val="90000"/>
              </a:lnSpc>
              <a:spcAft>
                <a:spcPts val="540"/>
              </a:spcAft>
              <a:buFont typeface="+mj-lt"/>
              <a:buAutoNum type="arabicPeriod"/>
              <a:defRPr/>
            </a:pPr>
            <a:r>
              <a:rPr lang="en-GB" sz="1600" b="1" dirty="0">
                <a:latin typeface="Arial" panose="020B0604020202020204" pitchFamily="34" charset="0"/>
                <a:cs typeface="Arial" panose="020B0604020202020204" pitchFamily="34" charset="0"/>
              </a:rPr>
              <a:t>Safeguards Inspections</a:t>
            </a:r>
          </a:p>
          <a:p>
            <a:pPr marL="342900" lvl="1" indent="-342900" defTabSz="760095">
              <a:lnSpc>
                <a:spcPct val="90000"/>
              </a:lnSpc>
              <a:spcAft>
                <a:spcPts val="540"/>
              </a:spcAft>
              <a:buFont typeface="+mj-lt"/>
              <a:buAutoNum type="arabicPeriod"/>
              <a:defRPr/>
            </a:pPr>
            <a:r>
              <a:rPr lang="en-GB" sz="1600" b="1" dirty="0">
                <a:latin typeface="Arial" panose="020B0604020202020204" pitchFamily="34" charset="0"/>
                <a:cs typeface="Arial" panose="020B0604020202020204" pitchFamily="34" charset="0"/>
              </a:rPr>
              <a:t>Safeguards Information Management</a:t>
            </a:r>
          </a:p>
          <a:p>
            <a:pPr marL="342900" lvl="1" indent="-342900" defTabSz="760095">
              <a:lnSpc>
                <a:spcPct val="90000"/>
              </a:lnSpc>
              <a:spcAft>
                <a:spcPts val="540"/>
              </a:spcAft>
              <a:buFont typeface="+mj-lt"/>
              <a:buAutoNum type="arabicPeriod"/>
              <a:defRPr/>
            </a:pPr>
            <a:r>
              <a:rPr lang="en-GB" sz="1600" b="1" dirty="0">
                <a:solidFill>
                  <a:srgbClr val="FF0000"/>
                </a:solidFill>
                <a:latin typeface="Arial" panose="020B0604020202020204" pitchFamily="34" charset="0"/>
                <a:cs typeface="Arial" panose="020B0604020202020204" pitchFamily="34" charset="0"/>
              </a:rPr>
              <a:t>Safeguards Material Control and Accounting</a:t>
            </a:r>
          </a:p>
          <a:p>
            <a:pPr marL="342900" lvl="1" indent="-342900" defTabSz="760095">
              <a:lnSpc>
                <a:spcPct val="90000"/>
              </a:lnSpc>
              <a:spcAft>
                <a:spcPts val="540"/>
              </a:spcAft>
              <a:buFont typeface="+mj-lt"/>
              <a:buAutoNum type="arabicPeriod"/>
              <a:defRPr/>
            </a:pPr>
            <a:r>
              <a:rPr lang="en-GB" sz="1600" b="1" dirty="0">
                <a:latin typeface="Arial" panose="020B0604020202020204" pitchFamily="34" charset="0"/>
                <a:cs typeface="Arial" panose="020B0604020202020204" pitchFamily="34" charset="0"/>
              </a:rPr>
              <a:t>Safeguards Issue Resolution</a:t>
            </a:r>
          </a:p>
        </p:txBody>
      </p:sp>
      <p:sp>
        <p:nvSpPr>
          <p:cNvPr id="3" name="Curved Right Arrow 2"/>
          <p:cNvSpPr/>
          <p:nvPr/>
        </p:nvSpPr>
        <p:spPr>
          <a:xfrm rot="18746767">
            <a:off x="6674409" y="2568374"/>
            <a:ext cx="311728" cy="1566429"/>
          </a:xfrm>
          <a:prstGeom prst="curvedRightArrow">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solidFill>
                <a:schemeClr val="tx1"/>
              </a:solidFill>
            </a:endParaRPr>
          </a:p>
        </p:txBody>
      </p:sp>
    </p:spTree>
    <p:extLst>
      <p:ext uri="{BB962C8B-B14F-4D97-AF65-F5344CB8AC3E}">
        <p14:creationId xmlns:p14="http://schemas.microsoft.com/office/powerpoint/2010/main" val="147716200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2754" y="451415"/>
            <a:ext cx="5966460" cy="346249"/>
          </a:xfrm>
        </p:spPr>
        <p:txBody>
          <a:bodyPr/>
          <a:lstStyle/>
          <a:p>
            <a:r>
              <a:rPr lang="en-US" dirty="0" smtClean="0"/>
              <a:t>Field Test Examined Several Aspects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70002596"/>
              </p:ext>
            </p:extLst>
          </p:nvPr>
        </p:nvGraphicFramePr>
        <p:xfrm>
          <a:off x="335107" y="2297533"/>
          <a:ext cx="9484302" cy="6004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796456" y="5266037"/>
            <a:ext cx="4918397" cy="338554"/>
          </a:xfrm>
          <a:prstGeom prst="rect">
            <a:avLst/>
          </a:prstGeom>
          <a:noFill/>
        </p:spPr>
        <p:txBody>
          <a:bodyPr wrap="square" rtlCol="0">
            <a:spAutoFit/>
          </a:bodyPr>
          <a:lstStyle/>
          <a:p>
            <a:r>
              <a:rPr lang="en-US" sz="1600" b="1" dirty="0"/>
              <a:t>Useable by different assessors</a:t>
            </a:r>
          </a:p>
        </p:txBody>
      </p:sp>
      <p:sp>
        <p:nvSpPr>
          <p:cNvPr id="11" name="TextBox 10"/>
          <p:cNvSpPr txBox="1"/>
          <p:nvPr/>
        </p:nvSpPr>
        <p:spPr>
          <a:xfrm>
            <a:off x="2453556" y="5749969"/>
            <a:ext cx="4918397" cy="300082"/>
          </a:xfrm>
          <a:prstGeom prst="rect">
            <a:avLst/>
          </a:prstGeom>
          <a:noFill/>
        </p:spPr>
        <p:txBody>
          <a:bodyPr wrap="square" rtlCol="0">
            <a:spAutoFit/>
          </a:bodyPr>
          <a:lstStyle/>
          <a:p>
            <a:r>
              <a:rPr lang="en-US" sz="1350" b="1" dirty="0"/>
              <a:t>Supports objective assessment of staff behavior</a:t>
            </a:r>
          </a:p>
        </p:txBody>
      </p:sp>
      <p:sp>
        <p:nvSpPr>
          <p:cNvPr id="12" name="TextBox 11"/>
          <p:cNvSpPr txBox="1"/>
          <p:nvPr/>
        </p:nvSpPr>
        <p:spPr>
          <a:xfrm>
            <a:off x="2796456" y="6227206"/>
            <a:ext cx="4918397" cy="338554"/>
          </a:xfrm>
          <a:prstGeom prst="rect">
            <a:avLst/>
          </a:prstGeom>
          <a:noFill/>
        </p:spPr>
        <p:txBody>
          <a:bodyPr wrap="square" rtlCol="0">
            <a:spAutoFit/>
          </a:bodyPr>
          <a:lstStyle/>
          <a:p>
            <a:r>
              <a:rPr lang="en-US" sz="1600" b="1" dirty="0"/>
              <a:t>Ease of Independent Use</a:t>
            </a:r>
          </a:p>
        </p:txBody>
      </p:sp>
      <p:sp>
        <p:nvSpPr>
          <p:cNvPr id="10" name="TextBox 9"/>
          <p:cNvSpPr txBox="1"/>
          <p:nvPr/>
        </p:nvSpPr>
        <p:spPr>
          <a:xfrm>
            <a:off x="2796456" y="7016522"/>
            <a:ext cx="4918397" cy="338554"/>
          </a:xfrm>
          <a:prstGeom prst="rect">
            <a:avLst/>
          </a:prstGeom>
          <a:noFill/>
        </p:spPr>
        <p:txBody>
          <a:bodyPr wrap="square" rtlCol="0">
            <a:spAutoFit/>
          </a:bodyPr>
          <a:lstStyle/>
          <a:p>
            <a:r>
              <a:rPr lang="en-US" sz="1600" b="1" dirty="0" smtClean="0"/>
              <a:t>Ease of Execution</a:t>
            </a:r>
            <a:endParaRPr lang="en-US" sz="1600" b="1" dirty="0"/>
          </a:p>
        </p:txBody>
      </p:sp>
    </p:spTree>
    <p:extLst>
      <p:ext uri="{BB962C8B-B14F-4D97-AF65-F5344CB8AC3E}">
        <p14:creationId xmlns:p14="http://schemas.microsoft.com/office/powerpoint/2010/main" val="257726121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7433BB6-ACB2-4953-9ADC-C0F78F3BD058}"/>
              </a:ext>
            </a:extLst>
          </p:cNvPr>
          <p:cNvSpPr>
            <a:spLocks noGrp="1"/>
          </p:cNvSpPr>
          <p:nvPr>
            <p:ph type="sldNum" sz="quarter" idx="12"/>
          </p:nvPr>
        </p:nvSpPr>
        <p:spPr/>
        <p:txBody>
          <a:bodyPr/>
          <a:lstStyle/>
          <a:p>
            <a:fld id="{FE7A4BB3-E848-5A44-82DF-322201952CD8}" type="slidenum">
              <a:rPr lang="en-US" smtClean="0"/>
              <a:pPr/>
              <a:t>7</a:t>
            </a:fld>
            <a:endParaRPr lang="en-US" dirty="0"/>
          </a:p>
        </p:txBody>
      </p:sp>
    </p:spTree>
    <p:extLst>
      <p:ext uri="{BB962C8B-B14F-4D97-AF65-F5344CB8AC3E}">
        <p14:creationId xmlns:p14="http://schemas.microsoft.com/office/powerpoint/2010/main" val="7573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5.potx" id="{D0FBF145-4C97-4E8C-AECC-CBE4B886FCD9}" vid="{0AE4BF23-393C-474F-8FC0-1E5253B98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PNNL_5</Template>
  <TotalTime>14</TotalTime>
  <Words>1429</Words>
  <Application>Microsoft Office PowerPoint</Application>
  <PresentationFormat>Custom</PresentationFormat>
  <Paragraphs>138</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ＭＳ Ｐゴシック</vt:lpstr>
      <vt:lpstr>Arial</vt:lpstr>
      <vt:lpstr>Book Antiqua</vt:lpstr>
      <vt:lpstr>Calibri</vt:lpstr>
      <vt:lpstr>Times New Roman</vt:lpstr>
      <vt:lpstr>Wingdings</vt:lpstr>
      <vt:lpstr>PNNL_Option_4</vt:lpstr>
      <vt:lpstr>Developing a Safeguards Self-Assessment Tool for Operators and Regulators   </vt:lpstr>
      <vt:lpstr>Facility Capabilities are Focus of Self-Assessment Tool</vt:lpstr>
      <vt:lpstr>Performance Indicators Establish Foundation for Assessment and Evaluation</vt:lpstr>
      <vt:lpstr>Indicators Enable Performance Assessment</vt:lpstr>
      <vt:lpstr>Elements of a Safeguards Assessment Tool</vt:lpstr>
      <vt:lpstr>Field Test Examined Several Aspects</vt:lpstr>
      <vt:lpstr>PowerPoint Presentation</vt:lpstr>
    </vt:vector>
  </TitlesOfParts>
  <Company>PNNL IM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Frazar, Sarah L</dc:creator>
  <cp:lastModifiedBy>Frazar, Sarah L</cp:lastModifiedBy>
  <cp:revision>5</cp:revision>
  <dcterms:created xsi:type="dcterms:W3CDTF">2018-10-08T22:31:08Z</dcterms:created>
  <dcterms:modified xsi:type="dcterms:W3CDTF">2018-10-15T16:41:27Z</dcterms:modified>
</cp:coreProperties>
</file>