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8" r:id="rId1"/>
  </p:sldMasterIdLst>
  <p:notesMasterIdLst>
    <p:notesMasterId r:id="rId9"/>
  </p:notesMasterIdLst>
  <p:handoutMasterIdLst>
    <p:handoutMasterId r:id="rId10"/>
  </p:handoutMasterIdLst>
  <p:sldIdLst>
    <p:sldId id="376" r:id="rId2"/>
    <p:sldId id="349" r:id="rId3"/>
    <p:sldId id="361" r:id="rId4"/>
    <p:sldId id="411" r:id="rId5"/>
    <p:sldId id="410" r:id="rId6"/>
    <p:sldId id="412" r:id="rId7"/>
    <p:sldId id="377" r:id="rId8"/>
  </p:sldIdLst>
  <p:sldSz cx="9144000" cy="5143500" type="screen16x9"/>
  <p:notesSz cx="7010400" cy="9223375"/>
  <p:custDataLst>
    <p:tags r:id="rId11"/>
  </p:custDataLst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06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092"/>
    <a:srgbClr val="FFFFFF"/>
    <a:srgbClr val="4F81BD"/>
    <a:srgbClr val="177CF0"/>
    <a:srgbClr val="CC0000"/>
    <a:srgbClr val="306AA6"/>
    <a:srgbClr val="003366"/>
    <a:srgbClr val="1D71DA"/>
    <a:srgbClr val="4C73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88" autoAdjust="0"/>
    <p:restoredTop sz="86663" autoAdjust="0"/>
  </p:normalViewPr>
  <p:slideViewPr>
    <p:cSldViewPr snapToGrid="0" snapToObjects="1">
      <p:cViewPr varScale="1">
        <p:scale>
          <a:sx n="141" d="100"/>
          <a:sy n="141" d="100"/>
        </p:scale>
        <p:origin x="-774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1962" y="-90"/>
      </p:cViewPr>
      <p:guideLst>
        <p:guide orient="horz" pos="2906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36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22B8ADB7-76C5-4B33-ADAF-46D7AB27EB8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DE2F0FC-9A65-466C-A723-0FD9050EDC3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03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4BAC7820-792B-43C3-AAF7-3C4E4E842700}" type="datetimeFigureOut">
              <a:rPr lang="en-CA"/>
              <a:pPr>
                <a:defRPr/>
              </a:pPr>
              <a:t>2018-10-26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CD9769D-B42D-435F-AC0B-7C70C73FE06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759826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461D293-1F5B-4337-9D87-6106962582A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759826"/>
            <a:ext cx="3038475" cy="4619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8DEE20-5121-4A62-A893-30DE1D178BD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7891839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xmlns="" id="{9C50D8B6-93BD-4D60-AA19-E446F8B87CF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xmlns="" id="{4B7DC402-FADB-46FE-BF24-88499E90CF5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xmlns="" id="{659AD527-CA90-4F45-9425-15F5CBB39C2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5488" y="690563"/>
            <a:ext cx="5575300" cy="3136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/>
          </a:extLst>
        </p:spPr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xmlns="" id="{E2423F73-3D22-4C10-8CF4-4D183378F6A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39739" y="3970339"/>
            <a:ext cx="6130925" cy="463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noProof="0"/>
              <a:t>Click to edit Master text styles</a:t>
            </a:r>
          </a:p>
          <a:p>
            <a:pPr lvl="1"/>
            <a:r>
              <a:rPr lang="en-CA" altLang="en-US" noProof="0"/>
              <a:t>Second level</a:t>
            </a:r>
          </a:p>
          <a:p>
            <a:pPr lvl="2"/>
            <a:r>
              <a:rPr lang="en-CA" altLang="en-US" noProof="0"/>
              <a:t>Third level</a:t>
            </a:r>
          </a:p>
          <a:p>
            <a:pPr lvl="3"/>
            <a:r>
              <a:rPr lang="en-CA" altLang="en-US" noProof="0"/>
              <a:t>Fourth level</a:t>
            </a:r>
          </a:p>
          <a:p>
            <a:pPr lvl="4"/>
            <a:r>
              <a:rPr lang="en-CA" altLang="en-US" noProof="0"/>
              <a:t>Fifth level</a:t>
            </a: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xmlns="" id="{D56656F1-4EAD-45C6-8A6E-A58E65911EC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59826"/>
            <a:ext cx="30384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xmlns="" id="{D5BFB434-89ED-4121-A6AC-780EEA6C11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759826"/>
            <a:ext cx="30384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544D03-66AE-48FF-ABE6-C0DA30996C3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4679415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ts val="600"/>
      </a:spcBef>
      <a:spcAft>
        <a:spcPts val="60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ts val="600"/>
      </a:spcBef>
      <a:spcAft>
        <a:spcPts val="60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ts val="600"/>
      </a:spcBef>
      <a:spcAft>
        <a:spcPts val="60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ts val="600"/>
      </a:spcBef>
      <a:spcAft>
        <a:spcPts val="60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ts val="600"/>
      </a:spcBef>
      <a:spcAft>
        <a:spcPts val="60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C6F7C302-DEF1-4BB5-B47C-01B3FFBF017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7107" name="Notes Placeholder 2">
            <a:extLst>
              <a:ext uri="{FF2B5EF4-FFF2-40B4-BE49-F238E27FC236}">
                <a16:creationId xmlns:a16="http://schemas.microsoft.com/office/drawing/2014/main" xmlns="" id="{A0258060-3AA8-417F-A661-ABB3A09584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xmlns="" id="{C619C646-CB63-42F1-AA45-1EBC0DEC22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</a:pPr>
            <a:fld id="{213E5C82-CAF3-4713-BEDA-B752BF4E1B1C}" type="slidenum">
              <a:rPr lang="en-CA" altLang="en-US"/>
              <a:pPr eaLnBrk="1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CA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D621BF76-12D5-4BE4-A5B3-C4E8771697B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3491" name="Notes Placeholder 2">
            <a:extLst>
              <a:ext uri="{FF2B5EF4-FFF2-40B4-BE49-F238E27FC236}">
                <a16:creationId xmlns:a16="http://schemas.microsoft.com/office/drawing/2014/main" xmlns="" id="{6802B3D2-99D2-4129-9DCA-A11CC41A4B0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5540" name="Slide Number Placeholder 3">
            <a:extLst>
              <a:ext uri="{FF2B5EF4-FFF2-40B4-BE49-F238E27FC236}">
                <a16:creationId xmlns:a16="http://schemas.microsoft.com/office/drawing/2014/main" xmlns="" id="{5C46B368-F2D4-4835-8F5C-C5E86779F5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1788" indent="-228600" eaLnBrk="0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8988" indent="-228600" eaLnBrk="0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6188" indent="-228600" eaLnBrk="0" fontAlgn="base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3388" indent="-228600" eaLnBrk="0" fontAlgn="base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30588" indent="-228600" eaLnBrk="0" fontAlgn="base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7788" indent="-228600" eaLnBrk="0" fontAlgn="base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</a:pPr>
            <a:fld id="{D22ED8DF-2CE9-4066-B8E0-EA02719BAC38}" type="slidenum">
              <a:rPr lang="en-CA" altLang="en-US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CA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24B5E95B-C653-4A61-9014-1935DAD1AD5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A3BFE88E-3836-44C3-81FC-BD976825F5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66564" name="Slide Number Placeholder 3">
            <a:extLst>
              <a:ext uri="{FF2B5EF4-FFF2-40B4-BE49-F238E27FC236}">
                <a16:creationId xmlns:a16="http://schemas.microsoft.com/office/drawing/2014/main" xmlns="" id="{3D83CB79-F050-42CD-B8CF-1EC7D89276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</a:pPr>
            <a:fld id="{87F238E0-2A15-4BB0-BD52-FEB2DFE44AD8}" type="slidenum">
              <a:rPr lang="en-CA" altLang="en-US"/>
              <a:pPr eaLnBrk="1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CA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24B5E95B-C653-4A61-9014-1935DAD1AD5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A3BFE88E-3836-44C3-81FC-BD976825F5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66564" name="Slide Number Placeholder 3">
            <a:extLst>
              <a:ext uri="{FF2B5EF4-FFF2-40B4-BE49-F238E27FC236}">
                <a16:creationId xmlns:a16="http://schemas.microsoft.com/office/drawing/2014/main" xmlns="" id="{3D83CB79-F050-42CD-B8CF-1EC7D89276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</a:pPr>
            <a:fld id="{87F238E0-2A15-4BB0-BD52-FEB2DFE44AD8}" type="slidenum">
              <a:rPr lang="en-CA" altLang="en-US"/>
              <a:pPr eaLnBrk="1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CA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24B5E95B-C653-4A61-9014-1935DAD1AD5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A3BFE88E-3836-44C3-81FC-BD976825F5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66564" name="Slide Number Placeholder 3">
            <a:extLst>
              <a:ext uri="{FF2B5EF4-FFF2-40B4-BE49-F238E27FC236}">
                <a16:creationId xmlns:a16="http://schemas.microsoft.com/office/drawing/2014/main" xmlns="" id="{3D83CB79-F050-42CD-B8CF-1EC7D89276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</a:pPr>
            <a:fld id="{87F238E0-2A15-4BB0-BD52-FEB2DFE44AD8}" type="slidenum">
              <a:rPr lang="en-CA" altLang="en-US"/>
              <a:pPr eaLnBrk="1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CA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24B5E95B-C653-4A61-9014-1935DAD1AD5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A3BFE88E-3836-44C3-81FC-BD976825F5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66564" name="Slide Number Placeholder 3">
            <a:extLst>
              <a:ext uri="{FF2B5EF4-FFF2-40B4-BE49-F238E27FC236}">
                <a16:creationId xmlns:a16="http://schemas.microsoft.com/office/drawing/2014/main" xmlns="" id="{3D83CB79-F050-42CD-B8CF-1EC7D89276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</a:pPr>
            <a:fld id="{87F238E0-2A15-4BB0-BD52-FEB2DFE44AD8}" type="slidenum">
              <a:rPr lang="en-CA" altLang="en-US"/>
              <a:pPr eaLnBrk="1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CA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CDBBEA05-0FAB-4700-B3C6-8E59ED6D4B3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7827" name="Notes Placeholder 2">
            <a:extLst>
              <a:ext uri="{FF2B5EF4-FFF2-40B4-BE49-F238E27FC236}">
                <a16:creationId xmlns:a16="http://schemas.microsoft.com/office/drawing/2014/main" xmlns="" id="{8A143E31-961D-49CB-B1CC-F8A8DBCF30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77828" name="Slide Number Placeholder 3">
            <a:extLst>
              <a:ext uri="{FF2B5EF4-FFF2-40B4-BE49-F238E27FC236}">
                <a16:creationId xmlns:a16="http://schemas.microsoft.com/office/drawing/2014/main" xmlns="" id="{31B519E3-A1D6-411D-8596-E2BFF3E6A45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</a:pPr>
            <a:fld id="{00CFA278-EC31-4AF1-9938-471A2E3C19CB}" type="slidenum">
              <a:rPr lang="en-CA" altLang="en-US"/>
              <a:pPr eaLnBrk="1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CA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bg>
      <p:bgPr>
        <a:solidFill>
          <a:srgbClr val="3760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ff-page Connector 2">
            <a:extLst>
              <a:ext uri="{FF2B5EF4-FFF2-40B4-BE49-F238E27FC236}">
                <a16:creationId xmlns:a16="http://schemas.microsoft.com/office/drawing/2014/main" xmlns="" id="{5CE7526E-094D-46EF-8617-D3666465B335}"/>
              </a:ext>
            </a:extLst>
          </p:cNvPr>
          <p:cNvSpPr>
            <a:spLocks/>
          </p:cNvSpPr>
          <p:nvPr userDrawn="1"/>
        </p:nvSpPr>
        <p:spPr>
          <a:xfrm>
            <a:off x="3384550" y="0"/>
            <a:ext cx="2378075" cy="280035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8000 h 10000"/>
              <a:gd name="connsiteX3" fmla="*/ 5000 w 10000"/>
              <a:gd name="connsiteY3" fmla="*/ 10000 h 10000"/>
              <a:gd name="connsiteX4" fmla="*/ 0 w 10000"/>
              <a:gd name="connsiteY4" fmla="*/ 8000 h 10000"/>
              <a:gd name="connsiteX5" fmla="*/ 0 w 10000"/>
              <a:gd name="connsiteY5" fmla="*/ 0 h 10000"/>
              <a:gd name="connsiteX0" fmla="*/ 0 w 10000"/>
              <a:gd name="connsiteY0" fmla="*/ 0 h 12104"/>
              <a:gd name="connsiteX1" fmla="*/ 10000 w 10000"/>
              <a:gd name="connsiteY1" fmla="*/ 0 h 12104"/>
              <a:gd name="connsiteX2" fmla="*/ 10000 w 10000"/>
              <a:gd name="connsiteY2" fmla="*/ 8000 h 12104"/>
              <a:gd name="connsiteX3" fmla="*/ 5024 w 10000"/>
              <a:gd name="connsiteY3" fmla="*/ 12104 h 12104"/>
              <a:gd name="connsiteX4" fmla="*/ 0 w 10000"/>
              <a:gd name="connsiteY4" fmla="*/ 8000 h 12104"/>
              <a:gd name="connsiteX5" fmla="*/ 0 w 10000"/>
              <a:gd name="connsiteY5" fmla="*/ 0 h 1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2104">
                <a:moveTo>
                  <a:pt x="0" y="0"/>
                </a:moveTo>
                <a:lnTo>
                  <a:pt x="10000" y="0"/>
                </a:lnTo>
                <a:lnTo>
                  <a:pt x="10000" y="8000"/>
                </a:lnTo>
                <a:lnTo>
                  <a:pt x="5024" y="12104"/>
                </a:lnTo>
                <a:lnTo>
                  <a:pt x="0" y="8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xmlns="" id="{55091982-1572-4F16-B9B6-AF8002FAD3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813" y="919163"/>
            <a:ext cx="1214437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3" descr="Wordmark-wte.png">
            <a:extLst>
              <a:ext uri="{FF2B5EF4-FFF2-40B4-BE49-F238E27FC236}">
                <a16:creationId xmlns:a16="http://schemas.microsoft.com/office/drawing/2014/main" xmlns="" id="{14D3E7C4-DF01-408F-BC44-5B5F3725AEA0}"/>
              </a:ext>
            </a:extLst>
          </p:cNvPr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138" y="-19050"/>
            <a:ext cx="101123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3" descr="Untitled.png">
            <a:extLst>
              <a:ext uri="{FF2B5EF4-FFF2-40B4-BE49-F238E27FC236}">
                <a16:creationId xmlns:a16="http://schemas.microsoft.com/office/drawing/2014/main" xmlns="" id="{03ED3E2D-5E98-4EC0-B575-A5D46186EF0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12700"/>
            <a:ext cx="263842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919413"/>
            <a:ext cx="7772400" cy="1101725"/>
          </a:xfrm>
        </p:spPr>
        <p:txBody>
          <a:bodyPr>
            <a:normAutofit/>
          </a:bodyPr>
          <a:lstStyle>
            <a:lvl1pPr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EDE64431-936F-4F7B-9AAD-783F867A9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D6B04622-B334-49DD-80B8-E597F154B583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15" name="Picture 2" descr="C:\Users\gelinass\Desktop\Picture1.pn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762" y="4432635"/>
            <a:ext cx="4565650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137079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00CAD0D-4D98-4398-89FE-3FD944E3C327}"/>
              </a:ext>
            </a:extLst>
          </p:cNvPr>
          <p:cNvSpPr/>
          <p:nvPr userDrawn="1"/>
        </p:nvSpPr>
        <p:spPr>
          <a:xfrm>
            <a:off x="0" y="0"/>
            <a:ext cx="9144000" cy="2435225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6832A133-5975-4440-B050-C4A45498B978}"/>
              </a:ext>
            </a:extLst>
          </p:cNvPr>
          <p:cNvSpPr/>
          <p:nvPr userDrawn="1"/>
        </p:nvSpPr>
        <p:spPr>
          <a:xfrm>
            <a:off x="3994150" y="1098550"/>
            <a:ext cx="1155700" cy="11572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grpSp>
        <p:nvGrpSpPr>
          <p:cNvPr id="6" name="Group 17">
            <a:extLst>
              <a:ext uri="{FF2B5EF4-FFF2-40B4-BE49-F238E27FC236}">
                <a16:creationId xmlns:a16="http://schemas.microsoft.com/office/drawing/2014/main" xmlns="" id="{7B38817C-8153-4BA8-9792-4268FBEBAFBB}"/>
              </a:ext>
            </a:extLst>
          </p:cNvPr>
          <p:cNvGrpSpPr>
            <a:grpSpLocks/>
          </p:cNvGrpSpPr>
          <p:nvPr userDrawn="1"/>
        </p:nvGrpSpPr>
        <p:grpSpPr bwMode="auto">
          <a:xfrm rot="5400000">
            <a:off x="8572500" y="4622800"/>
            <a:ext cx="571500" cy="285750"/>
            <a:chOff x="2214546" y="3929072"/>
            <a:chExt cx="571504" cy="285752"/>
          </a:xfrm>
        </p:grpSpPr>
        <p:sp>
          <p:nvSpPr>
            <p:cNvPr id="7" name="Pentagon 9">
              <a:extLst>
                <a:ext uri="{FF2B5EF4-FFF2-40B4-BE49-F238E27FC236}">
                  <a16:creationId xmlns:a16="http://schemas.microsoft.com/office/drawing/2014/main" xmlns="" id="{0D491850-5A53-4EB4-9139-E60A714E0B1A}"/>
                </a:ext>
              </a:extLst>
            </p:cNvPr>
            <p:cNvSpPr/>
            <p:nvPr userDrawn="1"/>
          </p:nvSpPr>
          <p:spPr>
            <a:xfrm>
              <a:off x="2214546" y="3929072"/>
              <a:ext cx="357191" cy="285752"/>
            </a:xfrm>
            <a:prstGeom prst="homePlate">
              <a:avLst>
                <a:gd name="adj" fmla="val 33505"/>
              </a:avLst>
            </a:prstGeom>
            <a:solidFill>
              <a:srgbClr val="3760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id-ID"/>
            </a:p>
          </p:txBody>
        </p:sp>
        <p:sp>
          <p:nvSpPr>
            <p:cNvPr id="8" name="Chevron 10">
              <a:extLst>
                <a:ext uri="{FF2B5EF4-FFF2-40B4-BE49-F238E27FC236}">
                  <a16:creationId xmlns:a16="http://schemas.microsoft.com/office/drawing/2014/main" xmlns="" id="{0BEFB06D-9AD0-4F6D-8B0C-CCCF8F5BA7C7}"/>
                </a:ext>
              </a:extLst>
            </p:cNvPr>
            <p:cNvSpPr/>
            <p:nvPr userDrawn="1"/>
          </p:nvSpPr>
          <p:spPr>
            <a:xfrm>
              <a:off x="2500298" y="3929072"/>
              <a:ext cx="285752" cy="285752"/>
            </a:xfrm>
            <a:prstGeom prst="chevron">
              <a:avLst>
                <a:gd name="adj" fmla="val 33505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id-ID">
                <a:solidFill>
                  <a:schemeClr val="tx1"/>
                </a:solidFill>
              </a:endParaRPr>
            </a:p>
          </p:txBody>
        </p:sp>
      </p:grp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xmlns="" id="{EF3BD4B3-DDA5-40DE-AE6E-F41B320409F6}"/>
              </a:ext>
            </a:extLst>
          </p:cNvPr>
          <p:cNvSpPr txBox="1">
            <a:spLocks/>
          </p:cNvSpPr>
          <p:nvPr userDrawn="1"/>
        </p:nvSpPr>
        <p:spPr bwMode="auto">
          <a:xfrm>
            <a:off x="8597900" y="4481513"/>
            <a:ext cx="52070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fld id="{F2FBA589-8A5A-4CA4-8D31-8CE9CCCEADD7}" type="slidenum">
              <a:rPr lang="en-CA" altLang="en-US" sz="1200">
                <a:solidFill>
                  <a:schemeClr val="bg1"/>
                </a:solidFill>
                <a:latin typeface="Calibri" panose="020F0502020204030204" pitchFamily="34" charset="0"/>
              </a:rPr>
              <a:pPr algn="ctr" eaLnBrk="1" hangingPunct="1"/>
              <a:t>‹#›</a:t>
            </a:fld>
            <a:endParaRPr lang="en-CA" altLang="en-US" sz="12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6247"/>
            <a:ext cx="8229600" cy="777378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3" y="2858515"/>
            <a:ext cx="8229600" cy="532737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400"/>
            </a:lvl1pPr>
            <a:lvl2pPr marL="457200" indent="0" algn="ctr">
              <a:buFontTx/>
              <a:buNone/>
              <a:defRPr/>
            </a:lvl2pPr>
            <a:lvl3pPr marL="914400" indent="0" algn="ctr">
              <a:buFontTx/>
              <a:buNone/>
              <a:defRPr/>
            </a:lvl3pPr>
            <a:lvl4pPr marL="1371600" indent="0" algn="ctr">
              <a:buFontTx/>
              <a:buNone/>
              <a:defRPr/>
            </a:lvl4pPr>
            <a:lvl5pPr marL="1828800" indent="0" algn="ctr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1" name="Picture 13" descr="Untitled.png">
            <a:extLst>
              <a:ext uri="{FF2B5EF4-FFF2-40B4-BE49-F238E27FC236}">
                <a16:creationId xmlns:a16="http://schemas.microsoft.com/office/drawing/2014/main" xmlns="" id="{9CB56885-266B-4CE2-8686-EB5FB642E2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12700"/>
            <a:ext cx="263842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561138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6">
            <a:extLst>
              <a:ext uri="{FF2B5EF4-FFF2-40B4-BE49-F238E27FC236}">
                <a16:creationId xmlns:a16="http://schemas.microsoft.com/office/drawing/2014/main" xmlns="" id="{3CBC3491-B40E-4BDE-94FA-D1EE3C4652F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2528888"/>
          </a:xfrm>
          <a:prstGeom prst="downArrowCallout">
            <a:avLst>
              <a:gd name="adj1" fmla="val 32676"/>
              <a:gd name="adj2" fmla="val 14112"/>
              <a:gd name="adj3" fmla="val 10500"/>
              <a:gd name="adj4" fmla="val 92639"/>
            </a:avLst>
          </a:prstGeom>
          <a:solidFill>
            <a:srgbClr val="3760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endParaRPr lang="en-US" altLang="en-US">
              <a:cs typeface="+mn-cs"/>
            </a:endParaRPr>
          </a:p>
        </p:txBody>
      </p:sp>
      <p:grpSp>
        <p:nvGrpSpPr>
          <p:cNvPr id="5" name="Group 17">
            <a:extLst>
              <a:ext uri="{FF2B5EF4-FFF2-40B4-BE49-F238E27FC236}">
                <a16:creationId xmlns:a16="http://schemas.microsoft.com/office/drawing/2014/main" xmlns="" id="{A6D574EB-2B8B-46C9-9E08-C93A8D95108D}"/>
              </a:ext>
            </a:extLst>
          </p:cNvPr>
          <p:cNvGrpSpPr>
            <a:grpSpLocks/>
          </p:cNvGrpSpPr>
          <p:nvPr userDrawn="1"/>
        </p:nvGrpSpPr>
        <p:grpSpPr bwMode="auto">
          <a:xfrm rot="5400000">
            <a:off x="8572500" y="4622800"/>
            <a:ext cx="571500" cy="285750"/>
            <a:chOff x="2214546" y="3929072"/>
            <a:chExt cx="571504" cy="285752"/>
          </a:xfrm>
        </p:grpSpPr>
        <p:sp>
          <p:nvSpPr>
            <p:cNvPr id="6" name="Pentagon 8">
              <a:extLst>
                <a:ext uri="{FF2B5EF4-FFF2-40B4-BE49-F238E27FC236}">
                  <a16:creationId xmlns:a16="http://schemas.microsoft.com/office/drawing/2014/main" xmlns="" id="{125CE898-5F2F-42FB-AA0A-2A5CDA57C8B3}"/>
                </a:ext>
              </a:extLst>
            </p:cNvPr>
            <p:cNvSpPr/>
            <p:nvPr userDrawn="1"/>
          </p:nvSpPr>
          <p:spPr>
            <a:xfrm>
              <a:off x="2214546" y="3929072"/>
              <a:ext cx="357191" cy="285752"/>
            </a:xfrm>
            <a:prstGeom prst="homePlate">
              <a:avLst>
                <a:gd name="adj" fmla="val 33505"/>
              </a:avLst>
            </a:prstGeom>
            <a:solidFill>
              <a:srgbClr val="3760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id-ID"/>
            </a:p>
          </p:txBody>
        </p:sp>
        <p:sp>
          <p:nvSpPr>
            <p:cNvPr id="7" name="Chevron 9">
              <a:extLst>
                <a:ext uri="{FF2B5EF4-FFF2-40B4-BE49-F238E27FC236}">
                  <a16:creationId xmlns:a16="http://schemas.microsoft.com/office/drawing/2014/main" xmlns="" id="{C64C3CEF-8A29-4F58-BB56-32967AAE58CE}"/>
                </a:ext>
              </a:extLst>
            </p:cNvPr>
            <p:cNvSpPr/>
            <p:nvPr userDrawn="1"/>
          </p:nvSpPr>
          <p:spPr>
            <a:xfrm>
              <a:off x="2500298" y="3929072"/>
              <a:ext cx="285752" cy="285752"/>
            </a:xfrm>
            <a:prstGeom prst="chevron">
              <a:avLst>
                <a:gd name="adj" fmla="val 33505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id-ID">
                <a:solidFill>
                  <a:schemeClr val="tx1"/>
                </a:solidFill>
              </a:endParaRPr>
            </a:p>
          </p:txBody>
        </p:sp>
      </p:grp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xmlns="" id="{ACCD5356-D999-4EFE-9BFD-B9CF664BB9F2}"/>
              </a:ext>
            </a:extLst>
          </p:cNvPr>
          <p:cNvSpPr txBox="1">
            <a:spLocks/>
          </p:cNvSpPr>
          <p:nvPr userDrawn="1"/>
        </p:nvSpPr>
        <p:spPr bwMode="auto">
          <a:xfrm>
            <a:off x="8597900" y="4481513"/>
            <a:ext cx="52070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fld id="{F125C946-85B7-4151-9CE2-858AD87A39C2}" type="slidenum">
              <a:rPr lang="en-CA" altLang="en-US" sz="1200">
                <a:solidFill>
                  <a:schemeClr val="bg1"/>
                </a:solidFill>
                <a:latin typeface="Calibri" panose="020F0502020204030204" pitchFamily="34" charset="0"/>
              </a:rPr>
              <a:pPr algn="ctr" eaLnBrk="1" hangingPunct="1"/>
              <a:t>‹#›</a:t>
            </a:fld>
            <a:endParaRPr lang="en-CA" altLang="en-US" sz="12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3" y="2858515"/>
            <a:ext cx="8229600" cy="532737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400"/>
            </a:lvl1pPr>
            <a:lvl2pPr marL="457200" indent="0" algn="ctr">
              <a:buFontTx/>
              <a:buNone/>
              <a:defRPr/>
            </a:lvl2pPr>
            <a:lvl3pPr marL="914400" indent="0" algn="ctr">
              <a:buFontTx/>
              <a:buNone/>
              <a:defRPr/>
            </a:lvl3pPr>
            <a:lvl4pPr marL="1371600" indent="0" algn="ctr">
              <a:buFontTx/>
              <a:buNone/>
              <a:defRPr/>
            </a:lvl4pPr>
            <a:lvl5pPr marL="1828800" indent="0" algn="ctr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3749377" y="466776"/>
            <a:ext cx="1645246" cy="1644754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bIns="182880" rtlCol="0" anchor="b">
            <a:normAutofit/>
          </a:bodyPr>
          <a:lstStyle>
            <a:lvl1pPr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pic>
        <p:nvPicPr>
          <p:cNvPr id="10" name="Picture 13" descr="Untitled.png">
            <a:extLst>
              <a:ext uri="{FF2B5EF4-FFF2-40B4-BE49-F238E27FC236}">
                <a16:creationId xmlns:a16="http://schemas.microsoft.com/office/drawing/2014/main" xmlns="" id="{665F1B80-5A10-46FA-B44D-6AF22249AA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12700"/>
            <a:ext cx="263842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481061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6">
            <a:extLst>
              <a:ext uri="{FF2B5EF4-FFF2-40B4-BE49-F238E27FC236}">
                <a16:creationId xmlns:a16="http://schemas.microsoft.com/office/drawing/2014/main" xmlns="" id="{3CBC3491-B40E-4BDE-94FA-D1EE3C4652F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2528888"/>
          </a:xfrm>
          <a:prstGeom prst="downArrowCallout">
            <a:avLst>
              <a:gd name="adj1" fmla="val 32676"/>
              <a:gd name="adj2" fmla="val 14112"/>
              <a:gd name="adj3" fmla="val 10500"/>
              <a:gd name="adj4" fmla="val 92639"/>
            </a:avLst>
          </a:prstGeom>
          <a:solidFill>
            <a:srgbClr val="3760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endParaRPr lang="en-US" altLang="en-US">
              <a:cs typeface="+mn-cs"/>
            </a:endParaRPr>
          </a:p>
        </p:txBody>
      </p:sp>
      <p:grpSp>
        <p:nvGrpSpPr>
          <p:cNvPr id="5" name="Group 17">
            <a:extLst>
              <a:ext uri="{FF2B5EF4-FFF2-40B4-BE49-F238E27FC236}">
                <a16:creationId xmlns:a16="http://schemas.microsoft.com/office/drawing/2014/main" xmlns="" id="{A6D574EB-2B8B-46C9-9E08-C93A8D95108D}"/>
              </a:ext>
            </a:extLst>
          </p:cNvPr>
          <p:cNvGrpSpPr>
            <a:grpSpLocks/>
          </p:cNvGrpSpPr>
          <p:nvPr userDrawn="1"/>
        </p:nvGrpSpPr>
        <p:grpSpPr bwMode="auto">
          <a:xfrm rot="5400000">
            <a:off x="8572500" y="4622800"/>
            <a:ext cx="571500" cy="285750"/>
            <a:chOff x="2214546" y="3929072"/>
            <a:chExt cx="571504" cy="285752"/>
          </a:xfrm>
        </p:grpSpPr>
        <p:sp>
          <p:nvSpPr>
            <p:cNvPr id="6" name="Pentagon 8">
              <a:extLst>
                <a:ext uri="{FF2B5EF4-FFF2-40B4-BE49-F238E27FC236}">
                  <a16:creationId xmlns:a16="http://schemas.microsoft.com/office/drawing/2014/main" xmlns="" id="{125CE898-5F2F-42FB-AA0A-2A5CDA57C8B3}"/>
                </a:ext>
              </a:extLst>
            </p:cNvPr>
            <p:cNvSpPr/>
            <p:nvPr userDrawn="1"/>
          </p:nvSpPr>
          <p:spPr>
            <a:xfrm>
              <a:off x="2214546" y="3929072"/>
              <a:ext cx="357191" cy="285752"/>
            </a:xfrm>
            <a:prstGeom prst="homePlate">
              <a:avLst>
                <a:gd name="adj" fmla="val 33505"/>
              </a:avLst>
            </a:prstGeom>
            <a:solidFill>
              <a:srgbClr val="3760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id-ID"/>
            </a:p>
          </p:txBody>
        </p:sp>
        <p:sp>
          <p:nvSpPr>
            <p:cNvPr id="7" name="Chevron 9">
              <a:extLst>
                <a:ext uri="{FF2B5EF4-FFF2-40B4-BE49-F238E27FC236}">
                  <a16:creationId xmlns:a16="http://schemas.microsoft.com/office/drawing/2014/main" xmlns="" id="{C64C3CEF-8A29-4F58-BB56-32967AAE58CE}"/>
                </a:ext>
              </a:extLst>
            </p:cNvPr>
            <p:cNvSpPr/>
            <p:nvPr userDrawn="1"/>
          </p:nvSpPr>
          <p:spPr>
            <a:xfrm>
              <a:off x="2500298" y="3929072"/>
              <a:ext cx="285752" cy="285752"/>
            </a:xfrm>
            <a:prstGeom prst="chevron">
              <a:avLst>
                <a:gd name="adj" fmla="val 33505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id-ID">
                <a:solidFill>
                  <a:schemeClr val="tx1"/>
                </a:solidFill>
              </a:endParaRPr>
            </a:p>
          </p:txBody>
        </p:sp>
      </p:grp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xmlns="" id="{ACCD5356-D999-4EFE-9BFD-B9CF664BB9F2}"/>
              </a:ext>
            </a:extLst>
          </p:cNvPr>
          <p:cNvSpPr txBox="1">
            <a:spLocks/>
          </p:cNvSpPr>
          <p:nvPr userDrawn="1"/>
        </p:nvSpPr>
        <p:spPr bwMode="auto">
          <a:xfrm>
            <a:off x="8597900" y="4481513"/>
            <a:ext cx="52070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fld id="{F125C946-85B7-4151-9CE2-858AD87A39C2}" type="slidenum">
              <a:rPr lang="en-CA" altLang="en-US" sz="1200">
                <a:solidFill>
                  <a:schemeClr val="bg1"/>
                </a:solidFill>
                <a:latin typeface="Calibri" panose="020F0502020204030204" pitchFamily="34" charset="0"/>
              </a:rPr>
              <a:pPr algn="ctr" eaLnBrk="1" hangingPunct="1"/>
              <a:t>‹#›</a:t>
            </a:fld>
            <a:endParaRPr lang="en-CA" altLang="en-US" sz="12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3" y="2858515"/>
            <a:ext cx="8229600" cy="532737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400"/>
            </a:lvl1pPr>
            <a:lvl2pPr marL="457200" indent="0" algn="ctr">
              <a:buFontTx/>
              <a:buNone/>
              <a:defRPr/>
            </a:lvl2pPr>
            <a:lvl3pPr marL="914400" indent="0" algn="ctr">
              <a:buFontTx/>
              <a:buNone/>
              <a:defRPr/>
            </a:lvl3pPr>
            <a:lvl4pPr marL="1371600" indent="0" algn="ctr">
              <a:buFontTx/>
              <a:buNone/>
              <a:defRPr/>
            </a:lvl4pPr>
            <a:lvl5pPr marL="1828800" indent="0" algn="ctr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13" descr="Untitled.png">
            <a:extLst>
              <a:ext uri="{FF2B5EF4-FFF2-40B4-BE49-F238E27FC236}">
                <a16:creationId xmlns:a16="http://schemas.microsoft.com/office/drawing/2014/main" xmlns="" id="{665F1B80-5A10-46FA-B44D-6AF22249AA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12700"/>
            <a:ext cx="263842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2">
            <a:extLst>
              <a:ext uri="{FF2B5EF4-FFF2-40B4-BE49-F238E27FC236}">
                <a16:creationId xmlns:a16="http://schemas.microsoft.com/office/drawing/2014/main" xmlns="" id="{9C12CECD-6DE9-4909-91C7-7AE2AF3711F2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975100" y="825500"/>
            <a:ext cx="1163638" cy="1163638"/>
            <a:chOff x="6350000" y="2540000"/>
            <a:chExt cx="1163381" cy="1163381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xmlns="" id="{EF88EBF7-152B-4C08-B44B-E8222FD27F3D}"/>
                </a:ext>
              </a:extLst>
            </p:cNvPr>
            <p:cNvSpPr/>
            <p:nvPr/>
          </p:nvSpPr>
          <p:spPr>
            <a:xfrm>
              <a:off x="6350000" y="2540000"/>
              <a:ext cx="1163381" cy="116338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xmlns="" id="{6C28D418-3F08-4296-AE08-BE68CC4F759B}"/>
                </a:ext>
              </a:extLst>
            </p:cNvPr>
            <p:cNvGrpSpPr/>
            <p:nvPr/>
          </p:nvGrpSpPr>
          <p:grpSpPr>
            <a:xfrm>
              <a:off x="6516291" y="2679199"/>
              <a:ext cx="848956" cy="821482"/>
              <a:chOff x="2590800" y="1451984"/>
              <a:chExt cx="2943225" cy="2847976"/>
            </a:xfrm>
            <a:solidFill>
              <a:srgbClr val="306AA6"/>
            </a:solidFill>
          </p:grpSpPr>
          <p:sp>
            <p:nvSpPr>
              <p:cNvPr id="14" name="Freeform 10">
                <a:extLst>
                  <a:ext uri="{FF2B5EF4-FFF2-40B4-BE49-F238E27FC236}">
                    <a16:creationId xmlns:a16="http://schemas.microsoft.com/office/drawing/2014/main" xmlns="" id="{80C85D7D-0690-4FD2-AAF7-BB9FDD3F3F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1000" y="3271259"/>
                <a:ext cx="1343025" cy="1028700"/>
              </a:xfrm>
              <a:custGeom>
                <a:avLst/>
                <a:gdLst/>
                <a:ahLst/>
                <a:cxnLst>
                  <a:cxn ang="0">
                    <a:pos x="662" y="0"/>
                  </a:cxn>
                  <a:cxn ang="0">
                    <a:pos x="846" y="290"/>
                  </a:cxn>
                  <a:cxn ang="0">
                    <a:pos x="17" y="648"/>
                  </a:cxn>
                  <a:cxn ang="0">
                    <a:pos x="0" y="286"/>
                  </a:cxn>
                  <a:cxn ang="0">
                    <a:pos x="659" y="0"/>
                  </a:cxn>
                  <a:cxn ang="0">
                    <a:pos x="662" y="0"/>
                  </a:cxn>
                </a:cxnLst>
                <a:rect l="0" t="0" r="r" b="b"/>
                <a:pathLst>
                  <a:path w="846" h="648">
                    <a:moveTo>
                      <a:pt x="662" y="0"/>
                    </a:moveTo>
                    <a:lnTo>
                      <a:pt x="846" y="290"/>
                    </a:lnTo>
                    <a:lnTo>
                      <a:pt x="17" y="648"/>
                    </a:lnTo>
                    <a:lnTo>
                      <a:pt x="0" y="286"/>
                    </a:lnTo>
                    <a:lnTo>
                      <a:pt x="659" y="0"/>
                    </a:lnTo>
                    <a:lnTo>
                      <a:pt x="66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5" name="Freeform 11">
                <a:extLst>
                  <a:ext uri="{FF2B5EF4-FFF2-40B4-BE49-F238E27FC236}">
                    <a16:creationId xmlns:a16="http://schemas.microsoft.com/office/drawing/2014/main" xmlns="" id="{A9B7616F-9EBC-400A-AECE-DCC9A9B335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0800" y="3291897"/>
                <a:ext cx="1635125" cy="1008063"/>
              </a:xfrm>
              <a:custGeom>
                <a:avLst/>
                <a:gdLst/>
                <a:ahLst/>
                <a:cxnLst>
                  <a:cxn ang="0">
                    <a:pos x="1030" y="635"/>
                  </a:cxn>
                  <a:cxn ang="0">
                    <a:pos x="0" y="305"/>
                  </a:cxn>
                  <a:cxn ang="0">
                    <a:pos x="202" y="0"/>
                  </a:cxn>
                  <a:cxn ang="0">
                    <a:pos x="1013" y="273"/>
                  </a:cxn>
                  <a:cxn ang="0">
                    <a:pos x="1030" y="635"/>
                  </a:cxn>
                </a:cxnLst>
                <a:rect l="0" t="0" r="r" b="b"/>
                <a:pathLst>
                  <a:path w="1030" h="635">
                    <a:moveTo>
                      <a:pt x="1030" y="635"/>
                    </a:moveTo>
                    <a:lnTo>
                      <a:pt x="0" y="305"/>
                    </a:lnTo>
                    <a:lnTo>
                      <a:pt x="202" y="0"/>
                    </a:lnTo>
                    <a:lnTo>
                      <a:pt x="1013" y="273"/>
                    </a:lnTo>
                    <a:lnTo>
                      <a:pt x="1030" y="63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xmlns="" id="{5DC13BFE-438B-4AA7-93D6-DB1280FC2B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0055" y="2699759"/>
                <a:ext cx="1016000" cy="885825"/>
              </a:xfrm>
              <a:custGeom>
                <a:avLst/>
                <a:gdLst/>
                <a:ahLst/>
                <a:cxnLst>
                  <a:cxn ang="0">
                    <a:pos x="449" y="0"/>
                  </a:cxn>
                  <a:cxn ang="0">
                    <a:pos x="454" y="2"/>
                  </a:cxn>
                  <a:cxn ang="0">
                    <a:pos x="640" y="292"/>
                  </a:cxn>
                  <a:cxn ang="0">
                    <a:pos x="17" y="558"/>
                  </a:cxn>
                  <a:cxn ang="0">
                    <a:pos x="0" y="200"/>
                  </a:cxn>
                  <a:cxn ang="0">
                    <a:pos x="449" y="0"/>
                  </a:cxn>
                </a:cxnLst>
                <a:rect l="0" t="0" r="r" b="b"/>
                <a:pathLst>
                  <a:path w="640" h="558">
                    <a:moveTo>
                      <a:pt x="449" y="0"/>
                    </a:moveTo>
                    <a:lnTo>
                      <a:pt x="454" y="2"/>
                    </a:lnTo>
                    <a:lnTo>
                      <a:pt x="640" y="292"/>
                    </a:lnTo>
                    <a:lnTo>
                      <a:pt x="17" y="558"/>
                    </a:lnTo>
                    <a:lnTo>
                      <a:pt x="0" y="200"/>
                    </a:lnTo>
                    <a:lnTo>
                      <a:pt x="449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7" name="Freeform 16">
                <a:extLst>
                  <a:ext uri="{FF2B5EF4-FFF2-40B4-BE49-F238E27FC236}">
                    <a16:creationId xmlns:a16="http://schemas.microsoft.com/office/drawing/2014/main" xmlns="" id="{D340902F-E631-48A3-9180-C79F0A7E1C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2605" y="2714047"/>
                <a:ext cx="1214438" cy="871538"/>
              </a:xfrm>
              <a:custGeom>
                <a:avLst/>
                <a:gdLst/>
                <a:ahLst/>
                <a:cxnLst>
                  <a:cxn ang="0">
                    <a:pos x="0" y="296"/>
                  </a:cxn>
                  <a:cxn ang="0">
                    <a:pos x="191" y="0"/>
                  </a:cxn>
                  <a:cxn ang="0">
                    <a:pos x="748" y="191"/>
                  </a:cxn>
                  <a:cxn ang="0">
                    <a:pos x="765" y="549"/>
                  </a:cxn>
                  <a:cxn ang="0">
                    <a:pos x="0" y="296"/>
                  </a:cxn>
                </a:cxnLst>
                <a:rect l="0" t="0" r="r" b="b"/>
                <a:pathLst>
                  <a:path w="765" h="549">
                    <a:moveTo>
                      <a:pt x="0" y="296"/>
                    </a:moveTo>
                    <a:lnTo>
                      <a:pt x="191" y="0"/>
                    </a:lnTo>
                    <a:lnTo>
                      <a:pt x="748" y="191"/>
                    </a:lnTo>
                    <a:lnTo>
                      <a:pt x="765" y="549"/>
                    </a:lnTo>
                    <a:lnTo>
                      <a:pt x="0" y="29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8" name="Freeform 16">
                <a:extLst>
                  <a:ext uri="{FF2B5EF4-FFF2-40B4-BE49-F238E27FC236}">
                    <a16:creationId xmlns:a16="http://schemas.microsoft.com/office/drawing/2014/main" xmlns="" id="{A6FCD0D7-726A-4133-9946-E13CA177D2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4800" y="2117147"/>
                <a:ext cx="681038" cy="749300"/>
              </a:xfrm>
              <a:custGeom>
                <a:avLst/>
                <a:gdLst/>
                <a:ahLst/>
                <a:cxnLst>
                  <a:cxn ang="0">
                    <a:pos x="19" y="472"/>
                  </a:cxn>
                  <a:cxn ang="0">
                    <a:pos x="0" y="106"/>
                  </a:cxn>
                  <a:cxn ang="0">
                    <a:pos x="243" y="0"/>
                  </a:cxn>
                  <a:cxn ang="0">
                    <a:pos x="429" y="295"/>
                  </a:cxn>
                  <a:cxn ang="0">
                    <a:pos x="19" y="472"/>
                  </a:cxn>
                </a:cxnLst>
                <a:rect l="0" t="0" r="r" b="b"/>
                <a:pathLst>
                  <a:path w="429" h="472">
                    <a:moveTo>
                      <a:pt x="19" y="472"/>
                    </a:moveTo>
                    <a:lnTo>
                      <a:pt x="0" y="106"/>
                    </a:lnTo>
                    <a:lnTo>
                      <a:pt x="243" y="0"/>
                    </a:lnTo>
                    <a:lnTo>
                      <a:pt x="429" y="295"/>
                    </a:lnTo>
                    <a:lnTo>
                      <a:pt x="19" y="47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9" name="Freeform 17">
                <a:extLst>
                  <a:ext uri="{FF2B5EF4-FFF2-40B4-BE49-F238E27FC236}">
                    <a16:creationId xmlns:a16="http://schemas.microsoft.com/office/drawing/2014/main" xmlns="" id="{B1540F1E-D4DD-418D-A84F-E3E39197DA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2800" y="2131434"/>
                <a:ext cx="806450" cy="735013"/>
              </a:xfrm>
              <a:custGeom>
                <a:avLst/>
                <a:gdLst/>
                <a:ahLst/>
                <a:cxnLst>
                  <a:cxn ang="0">
                    <a:pos x="191" y="0"/>
                  </a:cxn>
                  <a:cxn ang="0">
                    <a:pos x="489" y="97"/>
                  </a:cxn>
                  <a:cxn ang="0">
                    <a:pos x="508" y="463"/>
                  </a:cxn>
                  <a:cxn ang="0">
                    <a:pos x="506" y="463"/>
                  </a:cxn>
                  <a:cxn ang="0">
                    <a:pos x="0" y="297"/>
                  </a:cxn>
                  <a:cxn ang="0">
                    <a:pos x="191" y="0"/>
                  </a:cxn>
                  <a:cxn ang="0">
                    <a:pos x="191" y="0"/>
                  </a:cxn>
                </a:cxnLst>
                <a:rect l="0" t="0" r="r" b="b"/>
                <a:pathLst>
                  <a:path w="508" h="463">
                    <a:moveTo>
                      <a:pt x="191" y="0"/>
                    </a:moveTo>
                    <a:lnTo>
                      <a:pt x="489" y="97"/>
                    </a:lnTo>
                    <a:lnTo>
                      <a:pt x="508" y="463"/>
                    </a:lnTo>
                    <a:lnTo>
                      <a:pt x="506" y="463"/>
                    </a:lnTo>
                    <a:lnTo>
                      <a:pt x="0" y="297"/>
                    </a:lnTo>
                    <a:lnTo>
                      <a:pt x="191" y="0"/>
                    </a:lnTo>
                    <a:lnTo>
                      <a:pt x="191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20" name="Freeform 18">
                <a:extLst>
                  <a:ext uri="{FF2B5EF4-FFF2-40B4-BE49-F238E27FC236}">
                    <a16:creationId xmlns:a16="http://schemas.microsoft.com/office/drawing/2014/main" xmlns="" id="{65E96F6C-C5E1-400D-B80D-5EAB2F28BA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9092" y="1451984"/>
                <a:ext cx="355600" cy="687388"/>
              </a:xfrm>
              <a:custGeom>
                <a:avLst/>
                <a:gdLst/>
                <a:ahLst/>
                <a:cxnLst>
                  <a:cxn ang="0">
                    <a:pos x="224" y="347"/>
                  </a:cxn>
                  <a:cxn ang="0">
                    <a:pos x="22" y="433"/>
                  </a:cxn>
                  <a:cxn ang="0">
                    <a:pos x="0" y="0"/>
                  </a:cxn>
                  <a:cxn ang="0">
                    <a:pos x="224" y="347"/>
                  </a:cxn>
                </a:cxnLst>
                <a:rect l="0" t="0" r="r" b="b"/>
                <a:pathLst>
                  <a:path w="224" h="433">
                    <a:moveTo>
                      <a:pt x="224" y="347"/>
                    </a:moveTo>
                    <a:lnTo>
                      <a:pt x="22" y="433"/>
                    </a:lnTo>
                    <a:lnTo>
                      <a:pt x="0" y="0"/>
                    </a:lnTo>
                    <a:lnTo>
                      <a:pt x="224" y="34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21" name="Freeform 19">
                <a:extLst>
                  <a:ext uri="{FF2B5EF4-FFF2-40B4-BE49-F238E27FC236}">
                    <a16:creationId xmlns:a16="http://schemas.microsoft.com/office/drawing/2014/main" xmlns="" id="{659EAC1B-93C6-469B-B026-AEF5B2E471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1905" y="1451984"/>
                <a:ext cx="392113" cy="687388"/>
              </a:xfrm>
              <a:custGeom>
                <a:avLst/>
                <a:gdLst/>
                <a:ahLst/>
                <a:cxnLst>
                  <a:cxn ang="0">
                    <a:pos x="247" y="433"/>
                  </a:cxn>
                  <a:cxn ang="0">
                    <a:pos x="0" y="354"/>
                  </a:cxn>
                  <a:cxn ang="0">
                    <a:pos x="225" y="0"/>
                  </a:cxn>
                  <a:cxn ang="0">
                    <a:pos x="247" y="433"/>
                  </a:cxn>
                </a:cxnLst>
                <a:rect l="0" t="0" r="r" b="b"/>
                <a:pathLst>
                  <a:path w="247" h="433">
                    <a:moveTo>
                      <a:pt x="247" y="433"/>
                    </a:moveTo>
                    <a:lnTo>
                      <a:pt x="0" y="354"/>
                    </a:lnTo>
                    <a:lnTo>
                      <a:pt x="225" y="0"/>
                    </a:lnTo>
                    <a:lnTo>
                      <a:pt x="247" y="43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</p:grpSp>
      <p:sp>
        <p:nvSpPr>
          <p:cNvPr id="25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85298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6">
            <a:extLst>
              <a:ext uri="{FF2B5EF4-FFF2-40B4-BE49-F238E27FC236}">
                <a16:creationId xmlns:a16="http://schemas.microsoft.com/office/drawing/2014/main" xmlns="" id="{33501B70-4DF7-43E9-877F-DCDB7818E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925" y="1146175"/>
            <a:ext cx="1398588" cy="1379538"/>
          </a:xfrm>
          <a:prstGeom prst="roundRect">
            <a:avLst>
              <a:gd name="adj" fmla="val 7440"/>
            </a:avLst>
          </a:prstGeom>
          <a:solidFill>
            <a:srgbClr val="3760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endParaRPr lang="en-US" altLang="en-US">
              <a:cs typeface="+mn-cs"/>
            </a:endParaRPr>
          </a:p>
        </p:txBody>
      </p:sp>
      <p:sp>
        <p:nvSpPr>
          <p:cNvPr id="4" name="Round Same Side Corner Rectangle 7">
            <a:extLst>
              <a:ext uri="{FF2B5EF4-FFF2-40B4-BE49-F238E27FC236}">
                <a16:creationId xmlns:a16="http://schemas.microsoft.com/office/drawing/2014/main" xmlns="" id="{FF336BB6-70EF-4773-BF03-E9DF343AF1FC}"/>
              </a:ext>
            </a:extLst>
          </p:cNvPr>
          <p:cNvSpPr/>
          <p:nvPr/>
        </p:nvSpPr>
        <p:spPr>
          <a:xfrm>
            <a:off x="669925" y="2581275"/>
            <a:ext cx="1398588" cy="530225"/>
          </a:xfrm>
          <a:prstGeom prst="round2Same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5" name="Round Same Side Corner Rectangle 8">
            <a:extLst>
              <a:ext uri="{FF2B5EF4-FFF2-40B4-BE49-F238E27FC236}">
                <a16:creationId xmlns:a16="http://schemas.microsoft.com/office/drawing/2014/main" xmlns="" id="{2889E1E3-B24E-4957-85D3-793F58A304F3}"/>
              </a:ext>
            </a:extLst>
          </p:cNvPr>
          <p:cNvSpPr/>
          <p:nvPr/>
        </p:nvSpPr>
        <p:spPr>
          <a:xfrm rot="10800000">
            <a:off x="669925" y="3121025"/>
            <a:ext cx="1398588" cy="928688"/>
          </a:xfrm>
          <a:prstGeom prst="round2SameRect">
            <a:avLst>
              <a:gd name="adj1" fmla="val 4584"/>
              <a:gd name="adj2" fmla="val 0"/>
            </a:avLst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>
              <a:solidFill>
                <a:schemeClr val="accent5"/>
              </a:solidFill>
            </a:endParaRPr>
          </a:p>
        </p:txBody>
      </p:sp>
      <p:grpSp>
        <p:nvGrpSpPr>
          <p:cNvPr id="6" name="Group 22">
            <a:extLst>
              <a:ext uri="{FF2B5EF4-FFF2-40B4-BE49-F238E27FC236}">
                <a16:creationId xmlns:a16="http://schemas.microsoft.com/office/drawing/2014/main" xmlns="" id="{87F7B067-B3D2-4248-8368-E51C814E53DE}"/>
              </a:ext>
            </a:extLst>
          </p:cNvPr>
          <p:cNvGrpSpPr>
            <a:grpSpLocks/>
          </p:cNvGrpSpPr>
          <p:nvPr/>
        </p:nvGrpSpPr>
        <p:grpSpPr bwMode="auto">
          <a:xfrm>
            <a:off x="1658938" y="2246313"/>
            <a:ext cx="195262" cy="622300"/>
            <a:chOff x="3686182" y="1333809"/>
            <a:chExt cx="152400" cy="485463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xmlns="" id="{00676DAC-96B2-4D0B-B3E0-55676845768D}"/>
                </a:ext>
              </a:extLst>
            </p:cNvPr>
            <p:cNvSpPr/>
            <p:nvPr/>
          </p:nvSpPr>
          <p:spPr>
            <a:xfrm>
              <a:off x="3686182" y="1333809"/>
              <a:ext cx="152400" cy="152326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dirty="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4F9B089B-4217-4427-8D2D-38501845BAB9}"/>
                </a:ext>
              </a:extLst>
            </p:cNvPr>
            <p:cNvSpPr/>
            <p:nvPr/>
          </p:nvSpPr>
          <p:spPr>
            <a:xfrm>
              <a:off x="3686182" y="1666945"/>
              <a:ext cx="152400" cy="152327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dirty="0"/>
            </a:p>
          </p:txBody>
        </p:sp>
        <p:sp>
          <p:nvSpPr>
            <p:cNvPr id="9" name="Rounded Rectangle 12">
              <a:extLst>
                <a:ext uri="{FF2B5EF4-FFF2-40B4-BE49-F238E27FC236}">
                  <a16:creationId xmlns:a16="http://schemas.microsoft.com/office/drawing/2014/main" xmlns="" id="{7A35E21E-9734-46C7-915D-62D68244F43D}"/>
                </a:ext>
              </a:extLst>
            </p:cNvPr>
            <p:cNvSpPr/>
            <p:nvPr/>
          </p:nvSpPr>
          <p:spPr>
            <a:xfrm>
              <a:off x="3724591" y="1390777"/>
              <a:ext cx="75581" cy="381435"/>
            </a:xfrm>
            <a:prstGeom prst="roundRect">
              <a:avLst>
                <a:gd name="adj" fmla="val 38542"/>
              </a:avLst>
            </a:prstGeom>
            <a:gradFill>
              <a:gsLst>
                <a:gs pos="2000">
                  <a:schemeClr val="tx1">
                    <a:lumMod val="50000"/>
                    <a:lumOff val="5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dirty="0"/>
            </a:p>
          </p:txBody>
        </p:sp>
      </p:grpSp>
      <p:grpSp>
        <p:nvGrpSpPr>
          <p:cNvPr id="10" name="Group 22">
            <a:extLst>
              <a:ext uri="{FF2B5EF4-FFF2-40B4-BE49-F238E27FC236}">
                <a16:creationId xmlns:a16="http://schemas.microsoft.com/office/drawing/2014/main" xmlns="" id="{C5381B63-175B-48EF-AA0A-64B138251903}"/>
              </a:ext>
            </a:extLst>
          </p:cNvPr>
          <p:cNvGrpSpPr>
            <a:grpSpLocks/>
          </p:cNvGrpSpPr>
          <p:nvPr/>
        </p:nvGrpSpPr>
        <p:grpSpPr bwMode="auto">
          <a:xfrm>
            <a:off x="841375" y="2246313"/>
            <a:ext cx="195263" cy="622300"/>
            <a:chOff x="3686182" y="1333809"/>
            <a:chExt cx="152400" cy="485463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xmlns="" id="{856FBCA6-E054-4560-B005-13665BDDFF54}"/>
                </a:ext>
              </a:extLst>
            </p:cNvPr>
            <p:cNvSpPr/>
            <p:nvPr/>
          </p:nvSpPr>
          <p:spPr>
            <a:xfrm>
              <a:off x="3686182" y="1333809"/>
              <a:ext cx="152400" cy="152326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dirty="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xmlns="" id="{8B0CCCB4-F2E9-4AF6-B25B-2B66788F53EB}"/>
                </a:ext>
              </a:extLst>
            </p:cNvPr>
            <p:cNvSpPr/>
            <p:nvPr/>
          </p:nvSpPr>
          <p:spPr>
            <a:xfrm>
              <a:off x="3686182" y="1666945"/>
              <a:ext cx="152400" cy="152327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dirty="0"/>
            </a:p>
          </p:txBody>
        </p:sp>
        <p:sp>
          <p:nvSpPr>
            <p:cNvPr id="13" name="Rounded Rectangle 16">
              <a:extLst>
                <a:ext uri="{FF2B5EF4-FFF2-40B4-BE49-F238E27FC236}">
                  <a16:creationId xmlns:a16="http://schemas.microsoft.com/office/drawing/2014/main" xmlns="" id="{4FC0330B-5637-45CE-A037-A180B8350009}"/>
                </a:ext>
              </a:extLst>
            </p:cNvPr>
            <p:cNvSpPr/>
            <p:nvPr/>
          </p:nvSpPr>
          <p:spPr>
            <a:xfrm>
              <a:off x="3724592" y="1390777"/>
              <a:ext cx="75580" cy="381435"/>
            </a:xfrm>
            <a:prstGeom prst="roundRect">
              <a:avLst>
                <a:gd name="adj" fmla="val 38542"/>
              </a:avLst>
            </a:prstGeom>
            <a:gradFill>
              <a:gsLst>
                <a:gs pos="2000">
                  <a:schemeClr val="tx1">
                    <a:lumMod val="50000"/>
                    <a:lumOff val="5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dirty="0"/>
            </a:p>
          </p:txBody>
        </p:sp>
      </p:grpSp>
      <p:sp>
        <p:nvSpPr>
          <p:cNvPr id="14" name="Rounded Rectangle 17">
            <a:extLst>
              <a:ext uri="{FF2B5EF4-FFF2-40B4-BE49-F238E27FC236}">
                <a16:creationId xmlns:a16="http://schemas.microsoft.com/office/drawing/2014/main" xmlns="" id="{1743B96D-99B2-4B4F-B07A-2E44F88F2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1143000"/>
            <a:ext cx="1397000" cy="1379538"/>
          </a:xfrm>
          <a:prstGeom prst="roundRect">
            <a:avLst>
              <a:gd name="adj" fmla="val 7440"/>
            </a:avLst>
          </a:prstGeom>
          <a:solidFill>
            <a:srgbClr val="3760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endParaRPr lang="en-US" altLang="en-US">
              <a:cs typeface="+mn-cs"/>
            </a:endParaRPr>
          </a:p>
        </p:txBody>
      </p:sp>
      <p:sp>
        <p:nvSpPr>
          <p:cNvPr id="15" name="Round Same Side Corner Rectangle 18">
            <a:extLst>
              <a:ext uri="{FF2B5EF4-FFF2-40B4-BE49-F238E27FC236}">
                <a16:creationId xmlns:a16="http://schemas.microsoft.com/office/drawing/2014/main" xmlns="" id="{3C6E6CA6-CDB8-40B1-BDE9-08AF2704DAE7}"/>
              </a:ext>
            </a:extLst>
          </p:cNvPr>
          <p:cNvSpPr/>
          <p:nvPr/>
        </p:nvSpPr>
        <p:spPr>
          <a:xfrm>
            <a:off x="5410200" y="2578100"/>
            <a:ext cx="1397000" cy="530225"/>
          </a:xfrm>
          <a:prstGeom prst="round2Same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16" name="Round Same Side Corner Rectangle 19">
            <a:extLst>
              <a:ext uri="{FF2B5EF4-FFF2-40B4-BE49-F238E27FC236}">
                <a16:creationId xmlns:a16="http://schemas.microsoft.com/office/drawing/2014/main" xmlns="" id="{E4E610CA-E11E-405A-B66C-B95D99533AF6}"/>
              </a:ext>
            </a:extLst>
          </p:cNvPr>
          <p:cNvSpPr/>
          <p:nvPr/>
        </p:nvSpPr>
        <p:spPr>
          <a:xfrm rot="10800000">
            <a:off x="5410200" y="3108325"/>
            <a:ext cx="1397000" cy="928688"/>
          </a:xfrm>
          <a:prstGeom prst="round2SameRect">
            <a:avLst>
              <a:gd name="adj1" fmla="val 4584"/>
              <a:gd name="adj2" fmla="val 0"/>
            </a:avLst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grpSp>
        <p:nvGrpSpPr>
          <p:cNvPr id="17" name="Group 22">
            <a:extLst>
              <a:ext uri="{FF2B5EF4-FFF2-40B4-BE49-F238E27FC236}">
                <a16:creationId xmlns:a16="http://schemas.microsoft.com/office/drawing/2014/main" xmlns="" id="{8C47DE87-0C54-4FCB-B9FC-B15591F8CDD5}"/>
              </a:ext>
            </a:extLst>
          </p:cNvPr>
          <p:cNvGrpSpPr>
            <a:grpSpLocks/>
          </p:cNvGrpSpPr>
          <p:nvPr/>
        </p:nvGrpSpPr>
        <p:grpSpPr bwMode="auto">
          <a:xfrm>
            <a:off x="6397625" y="2243138"/>
            <a:ext cx="196850" cy="622300"/>
            <a:chOff x="3686182" y="1333809"/>
            <a:chExt cx="152400" cy="485463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xmlns="" id="{BBC8C148-4783-4B57-8F4F-5F4B02A6D6C0}"/>
                </a:ext>
              </a:extLst>
            </p:cNvPr>
            <p:cNvSpPr/>
            <p:nvPr/>
          </p:nvSpPr>
          <p:spPr>
            <a:xfrm>
              <a:off x="3686182" y="1333809"/>
              <a:ext cx="152400" cy="152326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dirty="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xmlns="" id="{1A9A283D-64D7-4FA0-AA6E-58F60F9003FD}"/>
                </a:ext>
              </a:extLst>
            </p:cNvPr>
            <p:cNvSpPr/>
            <p:nvPr/>
          </p:nvSpPr>
          <p:spPr>
            <a:xfrm>
              <a:off x="3686182" y="1666945"/>
              <a:ext cx="152400" cy="152327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dirty="0"/>
            </a:p>
          </p:txBody>
        </p:sp>
        <p:sp>
          <p:nvSpPr>
            <p:cNvPr id="20" name="Rounded Rectangle 23">
              <a:extLst>
                <a:ext uri="{FF2B5EF4-FFF2-40B4-BE49-F238E27FC236}">
                  <a16:creationId xmlns:a16="http://schemas.microsoft.com/office/drawing/2014/main" xmlns="" id="{CF83FD3B-60C3-431E-9D32-78A79028FE09}"/>
                </a:ext>
              </a:extLst>
            </p:cNvPr>
            <p:cNvSpPr/>
            <p:nvPr/>
          </p:nvSpPr>
          <p:spPr>
            <a:xfrm>
              <a:off x="3724282" y="1390777"/>
              <a:ext cx="76200" cy="381435"/>
            </a:xfrm>
            <a:prstGeom prst="roundRect">
              <a:avLst>
                <a:gd name="adj" fmla="val 38542"/>
              </a:avLst>
            </a:prstGeom>
            <a:gradFill>
              <a:gsLst>
                <a:gs pos="2000">
                  <a:schemeClr val="tx1">
                    <a:lumMod val="50000"/>
                    <a:lumOff val="5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dirty="0"/>
            </a:p>
          </p:txBody>
        </p:sp>
      </p:grpSp>
      <p:grpSp>
        <p:nvGrpSpPr>
          <p:cNvPr id="21" name="Group 24">
            <a:extLst>
              <a:ext uri="{FF2B5EF4-FFF2-40B4-BE49-F238E27FC236}">
                <a16:creationId xmlns:a16="http://schemas.microsoft.com/office/drawing/2014/main" xmlns="" id="{0EC8FB5B-B7E0-4E16-8A6D-CF129C3E4674}"/>
              </a:ext>
            </a:extLst>
          </p:cNvPr>
          <p:cNvGrpSpPr>
            <a:grpSpLocks/>
          </p:cNvGrpSpPr>
          <p:nvPr/>
        </p:nvGrpSpPr>
        <p:grpSpPr bwMode="auto">
          <a:xfrm>
            <a:off x="5580063" y="2243138"/>
            <a:ext cx="196850" cy="622300"/>
            <a:chOff x="3686182" y="1333809"/>
            <a:chExt cx="152400" cy="485463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xmlns="" id="{F2F76E56-65FB-40AE-9A9D-E71DC451C785}"/>
                </a:ext>
              </a:extLst>
            </p:cNvPr>
            <p:cNvSpPr/>
            <p:nvPr/>
          </p:nvSpPr>
          <p:spPr>
            <a:xfrm>
              <a:off x="3686182" y="1333809"/>
              <a:ext cx="152400" cy="152326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dirty="0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xmlns="" id="{4BD90CC5-E036-4709-927D-04C66B3AA170}"/>
                </a:ext>
              </a:extLst>
            </p:cNvPr>
            <p:cNvSpPr/>
            <p:nvPr/>
          </p:nvSpPr>
          <p:spPr>
            <a:xfrm>
              <a:off x="3686182" y="1666945"/>
              <a:ext cx="152400" cy="152327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dirty="0"/>
            </a:p>
          </p:txBody>
        </p:sp>
        <p:sp>
          <p:nvSpPr>
            <p:cNvPr id="24" name="Rounded Rectangle 27">
              <a:extLst>
                <a:ext uri="{FF2B5EF4-FFF2-40B4-BE49-F238E27FC236}">
                  <a16:creationId xmlns:a16="http://schemas.microsoft.com/office/drawing/2014/main" xmlns="" id="{EAF885CB-EDF6-43D4-8CD2-C3FE5652E798}"/>
                </a:ext>
              </a:extLst>
            </p:cNvPr>
            <p:cNvSpPr/>
            <p:nvPr/>
          </p:nvSpPr>
          <p:spPr>
            <a:xfrm>
              <a:off x="3724282" y="1390777"/>
              <a:ext cx="76200" cy="381435"/>
            </a:xfrm>
            <a:prstGeom prst="roundRect">
              <a:avLst>
                <a:gd name="adj" fmla="val 38542"/>
              </a:avLst>
            </a:prstGeom>
            <a:gradFill>
              <a:gsLst>
                <a:gs pos="2000">
                  <a:schemeClr val="tx1">
                    <a:lumMod val="50000"/>
                    <a:lumOff val="5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dirty="0"/>
            </a:p>
          </p:txBody>
        </p:sp>
      </p:grpSp>
      <p:sp>
        <p:nvSpPr>
          <p:cNvPr id="25" name="Rounded Rectangle 28">
            <a:extLst>
              <a:ext uri="{FF2B5EF4-FFF2-40B4-BE49-F238E27FC236}">
                <a16:creationId xmlns:a16="http://schemas.microsoft.com/office/drawing/2014/main" xmlns="" id="{B5B712B6-D221-4381-8B15-8C3A1050C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143000"/>
            <a:ext cx="1397000" cy="1379538"/>
          </a:xfrm>
          <a:prstGeom prst="roundRect">
            <a:avLst>
              <a:gd name="adj" fmla="val 7440"/>
            </a:avLst>
          </a:prstGeom>
          <a:solidFill>
            <a:srgbClr val="3760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endParaRPr lang="en-US" altLang="en-US">
              <a:cs typeface="+mn-cs"/>
            </a:endParaRPr>
          </a:p>
        </p:txBody>
      </p:sp>
      <p:sp>
        <p:nvSpPr>
          <p:cNvPr id="26" name="Round Same Side Corner Rectangle 29">
            <a:extLst>
              <a:ext uri="{FF2B5EF4-FFF2-40B4-BE49-F238E27FC236}">
                <a16:creationId xmlns:a16="http://schemas.microsoft.com/office/drawing/2014/main" xmlns="" id="{AA0FC2B4-2AF2-474E-B47F-BA482F4A92A7}"/>
              </a:ext>
            </a:extLst>
          </p:cNvPr>
          <p:cNvSpPr/>
          <p:nvPr/>
        </p:nvSpPr>
        <p:spPr>
          <a:xfrm>
            <a:off x="3810000" y="2578100"/>
            <a:ext cx="1397000" cy="530225"/>
          </a:xfrm>
          <a:prstGeom prst="round2Same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27" name="Round Same Side Corner Rectangle 30">
            <a:extLst>
              <a:ext uri="{FF2B5EF4-FFF2-40B4-BE49-F238E27FC236}">
                <a16:creationId xmlns:a16="http://schemas.microsoft.com/office/drawing/2014/main" xmlns="" id="{5041A66A-0BEB-46CB-8BE8-DD9262CADDF6}"/>
              </a:ext>
            </a:extLst>
          </p:cNvPr>
          <p:cNvSpPr/>
          <p:nvPr/>
        </p:nvSpPr>
        <p:spPr>
          <a:xfrm rot="10800000">
            <a:off x="3810000" y="3108325"/>
            <a:ext cx="1397000" cy="928688"/>
          </a:xfrm>
          <a:prstGeom prst="round2SameRect">
            <a:avLst>
              <a:gd name="adj1" fmla="val 4584"/>
              <a:gd name="adj2" fmla="val 0"/>
            </a:avLst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grpSp>
        <p:nvGrpSpPr>
          <p:cNvPr id="28" name="Group 22">
            <a:extLst>
              <a:ext uri="{FF2B5EF4-FFF2-40B4-BE49-F238E27FC236}">
                <a16:creationId xmlns:a16="http://schemas.microsoft.com/office/drawing/2014/main" xmlns="" id="{C7C46162-8E71-4969-8381-0E9E5F25630A}"/>
              </a:ext>
            </a:extLst>
          </p:cNvPr>
          <p:cNvGrpSpPr>
            <a:grpSpLocks/>
          </p:cNvGrpSpPr>
          <p:nvPr/>
        </p:nvGrpSpPr>
        <p:grpSpPr bwMode="auto">
          <a:xfrm>
            <a:off x="4797425" y="2243138"/>
            <a:ext cx="196850" cy="622300"/>
            <a:chOff x="3686182" y="1333809"/>
            <a:chExt cx="152400" cy="485463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xmlns="" id="{5F1A5ABE-8490-4E5E-A3A6-A27107DFC9DD}"/>
                </a:ext>
              </a:extLst>
            </p:cNvPr>
            <p:cNvSpPr/>
            <p:nvPr/>
          </p:nvSpPr>
          <p:spPr>
            <a:xfrm>
              <a:off x="3686182" y="1333809"/>
              <a:ext cx="152400" cy="152326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dirty="0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xmlns="" id="{37089350-8FDE-42B4-A265-2D9636B07C1C}"/>
                </a:ext>
              </a:extLst>
            </p:cNvPr>
            <p:cNvSpPr/>
            <p:nvPr/>
          </p:nvSpPr>
          <p:spPr>
            <a:xfrm>
              <a:off x="3686182" y="1666945"/>
              <a:ext cx="152400" cy="152327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dirty="0"/>
            </a:p>
          </p:txBody>
        </p:sp>
        <p:sp>
          <p:nvSpPr>
            <p:cNvPr id="31" name="Rounded Rectangle 34">
              <a:extLst>
                <a:ext uri="{FF2B5EF4-FFF2-40B4-BE49-F238E27FC236}">
                  <a16:creationId xmlns:a16="http://schemas.microsoft.com/office/drawing/2014/main" xmlns="" id="{28AB39E6-A2E1-4900-837C-32BEFC292CDC}"/>
                </a:ext>
              </a:extLst>
            </p:cNvPr>
            <p:cNvSpPr/>
            <p:nvPr/>
          </p:nvSpPr>
          <p:spPr>
            <a:xfrm>
              <a:off x="3724282" y="1390777"/>
              <a:ext cx="76200" cy="381435"/>
            </a:xfrm>
            <a:prstGeom prst="roundRect">
              <a:avLst>
                <a:gd name="adj" fmla="val 38542"/>
              </a:avLst>
            </a:prstGeom>
            <a:gradFill>
              <a:gsLst>
                <a:gs pos="2000">
                  <a:schemeClr val="tx1">
                    <a:lumMod val="50000"/>
                    <a:lumOff val="5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dirty="0"/>
            </a:p>
          </p:txBody>
        </p:sp>
      </p:grpSp>
      <p:grpSp>
        <p:nvGrpSpPr>
          <p:cNvPr id="32" name="Group 22">
            <a:extLst>
              <a:ext uri="{FF2B5EF4-FFF2-40B4-BE49-F238E27FC236}">
                <a16:creationId xmlns:a16="http://schemas.microsoft.com/office/drawing/2014/main" xmlns="" id="{82C345AB-F1CE-415E-9C57-73DCC5943148}"/>
              </a:ext>
            </a:extLst>
          </p:cNvPr>
          <p:cNvGrpSpPr>
            <a:grpSpLocks/>
          </p:cNvGrpSpPr>
          <p:nvPr/>
        </p:nvGrpSpPr>
        <p:grpSpPr bwMode="auto">
          <a:xfrm>
            <a:off x="3979863" y="2243138"/>
            <a:ext cx="196850" cy="622300"/>
            <a:chOff x="3686182" y="1333809"/>
            <a:chExt cx="152400" cy="485463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xmlns="" id="{902C67FE-5B9E-4192-8C3A-20E9E67E07E8}"/>
                </a:ext>
              </a:extLst>
            </p:cNvPr>
            <p:cNvSpPr/>
            <p:nvPr/>
          </p:nvSpPr>
          <p:spPr>
            <a:xfrm>
              <a:off x="3686182" y="1333809"/>
              <a:ext cx="152400" cy="152326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dirty="0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xmlns="" id="{A3150FF6-D3B1-49D4-87F2-6ADAD36B343E}"/>
                </a:ext>
              </a:extLst>
            </p:cNvPr>
            <p:cNvSpPr/>
            <p:nvPr/>
          </p:nvSpPr>
          <p:spPr>
            <a:xfrm>
              <a:off x="3686182" y="1666945"/>
              <a:ext cx="152400" cy="152327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dirty="0"/>
            </a:p>
          </p:txBody>
        </p:sp>
        <p:sp>
          <p:nvSpPr>
            <p:cNvPr id="35" name="Rounded Rectangle 38">
              <a:extLst>
                <a:ext uri="{FF2B5EF4-FFF2-40B4-BE49-F238E27FC236}">
                  <a16:creationId xmlns:a16="http://schemas.microsoft.com/office/drawing/2014/main" xmlns="" id="{976F2B38-4FA4-4ED9-B799-0C3D96B0D328}"/>
                </a:ext>
              </a:extLst>
            </p:cNvPr>
            <p:cNvSpPr/>
            <p:nvPr/>
          </p:nvSpPr>
          <p:spPr>
            <a:xfrm>
              <a:off x="3724282" y="1390777"/>
              <a:ext cx="76200" cy="381435"/>
            </a:xfrm>
            <a:prstGeom prst="roundRect">
              <a:avLst>
                <a:gd name="adj" fmla="val 38542"/>
              </a:avLst>
            </a:prstGeom>
            <a:gradFill>
              <a:gsLst>
                <a:gs pos="2000">
                  <a:schemeClr val="tx1">
                    <a:lumMod val="50000"/>
                    <a:lumOff val="5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dirty="0"/>
            </a:p>
          </p:txBody>
        </p:sp>
      </p:grpSp>
      <p:sp>
        <p:nvSpPr>
          <p:cNvPr id="36" name="Rounded Rectangle 39">
            <a:extLst>
              <a:ext uri="{FF2B5EF4-FFF2-40B4-BE49-F238E27FC236}">
                <a16:creationId xmlns:a16="http://schemas.microsoft.com/office/drawing/2014/main" xmlns="" id="{4F890DDB-DC30-4C22-A09F-4823B2962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2975" y="1146175"/>
            <a:ext cx="1397000" cy="1379538"/>
          </a:xfrm>
          <a:prstGeom prst="roundRect">
            <a:avLst>
              <a:gd name="adj" fmla="val 7440"/>
            </a:avLst>
          </a:prstGeom>
          <a:solidFill>
            <a:srgbClr val="3760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endParaRPr lang="en-US" altLang="en-US">
              <a:cs typeface="+mn-cs"/>
            </a:endParaRPr>
          </a:p>
        </p:txBody>
      </p:sp>
      <p:sp>
        <p:nvSpPr>
          <p:cNvPr id="37" name="Round Same Side Corner Rectangle 40">
            <a:extLst>
              <a:ext uri="{FF2B5EF4-FFF2-40B4-BE49-F238E27FC236}">
                <a16:creationId xmlns:a16="http://schemas.microsoft.com/office/drawing/2014/main" xmlns="" id="{937743F1-BC0A-4396-8701-316277E47F26}"/>
              </a:ext>
            </a:extLst>
          </p:cNvPr>
          <p:cNvSpPr/>
          <p:nvPr/>
        </p:nvSpPr>
        <p:spPr>
          <a:xfrm>
            <a:off x="2212975" y="2581275"/>
            <a:ext cx="1397000" cy="530225"/>
          </a:xfrm>
          <a:prstGeom prst="round2Same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38" name="Round Same Side Corner Rectangle 41">
            <a:extLst>
              <a:ext uri="{FF2B5EF4-FFF2-40B4-BE49-F238E27FC236}">
                <a16:creationId xmlns:a16="http://schemas.microsoft.com/office/drawing/2014/main" xmlns="" id="{C489D299-AA3E-479F-A651-B50E39B942C7}"/>
              </a:ext>
            </a:extLst>
          </p:cNvPr>
          <p:cNvSpPr/>
          <p:nvPr/>
        </p:nvSpPr>
        <p:spPr>
          <a:xfrm rot="10800000">
            <a:off x="2212975" y="3111500"/>
            <a:ext cx="1397000" cy="927100"/>
          </a:xfrm>
          <a:prstGeom prst="round2SameRect">
            <a:avLst>
              <a:gd name="adj1" fmla="val 4584"/>
              <a:gd name="adj2" fmla="val 0"/>
            </a:avLst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grpSp>
        <p:nvGrpSpPr>
          <p:cNvPr id="39" name="Group 42">
            <a:extLst>
              <a:ext uri="{FF2B5EF4-FFF2-40B4-BE49-F238E27FC236}">
                <a16:creationId xmlns:a16="http://schemas.microsoft.com/office/drawing/2014/main" xmlns="" id="{8922E347-BF95-48A7-8780-2A334EF72F58}"/>
              </a:ext>
            </a:extLst>
          </p:cNvPr>
          <p:cNvGrpSpPr>
            <a:grpSpLocks/>
          </p:cNvGrpSpPr>
          <p:nvPr/>
        </p:nvGrpSpPr>
        <p:grpSpPr bwMode="auto">
          <a:xfrm>
            <a:off x="3201988" y="2246313"/>
            <a:ext cx="195262" cy="622300"/>
            <a:chOff x="3686182" y="1333809"/>
            <a:chExt cx="152400" cy="485463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xmlns="" id="{5714A67E-425C-41C9-ADE3-E28D6FBC96F9}"/>
                </a:ext>
              </a:extLst>
            </p:cNvPr>
            <p:cNvSpPr/>
            <p:nvPr/>
          </p:nvSpPr>
          <p:spPr>
            <a:xfrm>
              <a:off x="3686182" y="1333809"/>
              <a:ext cx="152400" cy="152326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dirty="0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xmlns="" id="{1013D455-460F-4753-B606-DA41862B3274}"/>
                </a:ext>
              </a:extLst>
            </p:cNvPr>
            <p:cNvSpPr/>
            <p:nvPr/>
          </p:nvSpPr>
          <p:spPr>
            <a:xfrm>
              <a:off x="3686182" y="1666945"/>
              <a:ext cx="152400" cy="152327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dirty="0"/>
            </a:p>
          </p:txBody>
        </p:sp>
        <p:sp>
          <p:nvSpPr>
            <p:cNvPr id="43" name="Rounded Rectangle 45">
              <a:extLst>
                <a:ext uri="{FF2B5EF4-FFF2-40B4-BE49-F238E27FC236}">
                  <a16:creationId xmlns:a16="http://schemas.microsoft.com/office/drawing/2014/main" xmlns="" id="{CC2965D4-FA33-4225-9753-66D679305084}"/>
                </a:ext>
              </a:extLst>
            </p:cNvPr>
            <p:cNvSpPr/>
            <p:nvPr/>
          </p:nvSpPr>
          <p:spPr>
            <a:xfrm>
              <a:off x="3724591" y="1390777"/>
              <a:ext cx="75581" cy="381435"/>
            </a:xfrm>
            <a:prstGeom prst="roundRect">
              <a:avLst>
                <a:gd name="adj" fmla="val 38542"/>
              </a:avLst>
            </a:prstGeom>
            <a:gradFill>
              <a:gsLst>
                <a:gs pos="2000">
                  <a:schemeClr val="tx1">
                    <a:lumMod val="50000"/>
                    <a:lumOff val="5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dirty="0"/>
            </a:p>
          </p:txBody>
        </p:sp>
      </p:grpSp>
      <p:grpSp>
        <p:nvGrpSpPr>
          <p:cNvPr id="44" name="Group 22">
            <a:extLst>
              <a:ext uri="{FF2B5EF4-FFF2-40B4-BE49-F238E27FC236}">
                <a16:creationId xmlns:a16="http://schemas.microsoft.com/office/drawing/2014/main" xmlns="" id="{EBA8B45E-4BF7-4718-AECE-B6B1884BFADB}"/>
              </a:ext>
            </a:extLst>
          </p:cNvPr>
          <p:cNvGrpSpPr>
            <a:grpSpLocks/>
          </p:cNvGrpSpPr>
          <p:nvPr/>
        </p:nvGrpSpPr>
        <p:grpSpPr bwMode="auto">
          <a:xfrm>
            <a:off x="2384425" y="2246313"/>
            <a:ext cx="195263" cy="622300"/>
            <a:chOff x="3686182" y="1333809"/>
            <a:chExt cx="152400" cy="485463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xmlns="" id="{EA9B3603-07BD-4917-826D-1B86F00E7EB1}"/>
                </a:ext>
              </a:extLst>
            </p:cNvPr>
            <p:cNvSpPr/>
            <p:nvPr/>
          </p:nvSpPr>
          <p:spPr>
            <a:xfrm>
              <a:off x="3686182" y="1333809"/>
              <a:ext cx="152400" cy="152326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dirty="0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xmlns="" id="{61A3CB0A-B72A-4810-8CA4-7ABA250DAF61}"/>
                </a:ext>
              </a:extLst>
            </p:cNvPr>
            <p:cNvSpPr/>
            <p:nvPr/>
          </p:nvSpPr>
          <p:spPr>
            <a:xfrm>
              <a:off x="3686182" y="1666945"/>
              <a:ext cx="152400" cy="152327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dirty="0"/>
            </a:p>
          </p:txBody>
        </p:sp>
        <p:sp>
          <p:nvSpPr>
            <p:cNvPr id="47" name="Rounded Rectangle 49">
              <a:extLst>
                <a:ext uri="{FF2B5EF4-FFF2-40B4-BE49-F238E27FC236}">
                  <a16:creationId xmlns:a16="http://schemas.microsoft.com/office/drawing/2014/main" xmlns="" id="{6DBB179C-E6A7-4FB9-8AB6-356C73AB716D}"/>
                </a:ext>
              </a:extLst>
            </p:cNvPr>
            <p:cNvSpPr/>
            <p:nvPr/>
          </p:nvSpPr>
          <p:spPr>
            <a:xfrm>
              <a:off x="3724592" y="1390777"/>
              <a:ext cx="75580" cy="381435"/>
            </a:xfrm>
            <a:prstGeom prst="roundRect">
              <a:avLst>
                <a:gd name="adj" fmla="val 38542"/>
              </a:avLst>
            </a:prstGeom>
            <a:gradFill>
              <a:gsLst>
                <a:gs pos="2000">
                  <a:schemeClr val="tx1">
                    <a:lumMod val="50000"/>
                    <a:lumOff val="5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dirty="0"/>
            </a:p>
          </p:txBody>
        </p:sp>
      </p:grpSp>
      <p:sp>
        <p:nvSpPr>
          <p:cNvPr id="48" name="Rounded Rectangle 50">
            <a:extLst>
              <a:ext uri="{FF2B5EF4-FFF2-40B4-BE49-F238E27FC236}">
                <a16:creationId xmlns:a16="http://schemas.microsoft.com/office/drawing/2014/main" xmlns="" id="{C87EE23C-9759-4EEA-8532-6B605672B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4213" y="1138238"/>
            <a:ext cx="1397000" cy="1379537"/>
          </a:xfrm>
          <a:prstGeom prst="roundRect">
            <a:avLst>
              <a:gd name="adj" fmla="val 7440"/>
            </a:avLst>
          </a:prstGeom>
          <a:solidFill>
            <a:srgbClr val="3760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endParaRPr lang="en-US" altLang="en-US">
              <a:cs typeface="+mn-cs"/>
            </a:endParaRPr>
          </a:p>
        </p:txBody>
      </p:sp>
      <p:sp>
        <p:nvSpPr>
          <p:cNvPr id="49" name="Round Same Side Corner Rectangle 51">
            <a:extLst>
              <a:ext uri="{FF2B5EF4-FFF2-40B4-BE49-F238E27FC236}">
                <a16:creationId xmlns:a16="http://schemas.microsoft.com/office/drawing/2014/main" xmlns="" id="{AAE48B1E-9CD8-4284-B051-136CF999C6FF}"/>
              </a:ext>
            </a:extLst>
          </p:cNvPr>
          <p:cNvSpPr/>
          <p:nvPr/>
        </p:nvSpPr>
        <p:spPr>
          <a:xfrm>
            <a:off x="7034213" y="2573338"/>
            <a:ext cx="1397000" cy="530225"/>
          </a:xfrm>
          <a:prstGeom prst="round2Same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50" name="Round Same Side Corner Rectangle 52">
            <a:extLst>
              <a:ext uri="{FF2B5EF4-FFF2-40B4-BE49-F238E27FC236}">
                <a16:creationId xmlns:a16="http://schemas.microsoft.com/office/drawing/2014/main" xmlns="" id="{44E5CEE9-EF54-4C5A-8FAB-363B8DBD1EB6}"/>
              </a:ext>
            </a:extLst>
          </p:cNvPr>
          <p:cNvSpPr/>
          <p:nvPr/>
        </p:nvSpPr>
        <p:spPr>
          <a:xfrm rot="10800000">
            <a:off x="7034213" y="3103563"/>
            <a:ext cx="1397000" cy="928687"/>
          </a:xfrm>
          <a:prstGeom prst="round2SameRect">
            <a:avLst>
              <a:gd name="adj1" fmla="val 4584"/>
              <a:gd name="adj2" fmla="val 0"/>
            </a:avLst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grpSp>
        <p:nvGrpSpPr>
          <p:cNvPr id="51" name="Group 22">
            <a:extLst>
              <a:ext uri="{FF2B5EF4-FFF2-40B4-BE49-F238E27FC236}">
                <a16:creationId xmlns:a16="http://schemas.microsoft.com/office/drawing/2014/main" xmlns="" id="{3617CCEA-5C5E-4CE0-8C6A-2F6CA4668CF8}"/>
              </a:ext>
            </a:extLst>
          </p:cNvPr>
          <p:cNvGrpSpPr>
            <a:grpSpLocks/>
          </p:cNvGrpSpPr>
          <p:nvPr/>
        </p:nvGrpSpPr>
        <p:grpSpPr bwMode="auto">
          <a:xfrm>
            <a:off x="8023225" y="2238375"/>
            <a:ext cx="195263" cy="623888"/>
            <a:chOff x="3686182" y="1333809"/>
            <a:chExt cx="152400" cy="485463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xmlns="" id="{65FAC41C-676D-4200-97A8-A1451FB1A39F}"/>
                </a:ext>
              </a:extLst>
            </p:cNvPr>
            <p:cNvSpPr/>
            <p:nvPr/>
          </p:nvSpPr>
          <p:spPr>
            <a:xfrm>
              <a:off x="3686182" y="1333809"/>
              <a:ext cx="152400" cy="151939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dirty="0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xmlns="" id="{0D47B235-02C4-4EE9-AEEC-43D1C5DFBA9B}"/>
                </a:ext>
              </a:extLst>
            </p:cNvPr>
            <p:cNvSpPr/>
            <p:nvPr/>
          </p:nvSpPr>
          <p:spPr>
            <a:xfrm>
              <a:off x="3686182" y="1667333"/>
              <a:ext cx="152400" cy="151939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dirty="0"/>
            </a:p>
          </p:txBody>
        </p:sp>
        <p:sp>
          <p:nvSpPr>
            <p:cNvPr id="54" name="Rounded Rectangle 56">
              <a:extLst>
                <a:ext uri="{FF2B5EF4-FFF2-40B4-BE49-F238E27FC236}">
                  <a16:creationId xmlns:a16="http://schemas.microsoft.com/office/drawing/2014/main" xmlns="" id="{8E08ACEA-5E09-4D74-8EEA-19AFB7E816DD}"/>
                </a:ext>
              </a:extLst>
            </p:cNvPr>
            <p:cNvSpPr/>
            <p:nvPr/>
          </p:nvSpPr>
          <p:spPr>
            <a:xfrm>
              <a:off x="3724592" y="1390632"/>
              <a:ext cx="75580" cy="380464"/>
            </a:xfrm>
            <a:prstGeom prst="roundRect">
              <a:avLst>
                <a:gd name="adj" fmla="val 38542"/>
              </a:avLst>
            </a:prstGeom>
            <a:gradFill>
              <a:gsLst>
                <a:gs pos="2000">
                  <a:schemeClr val="tx1">
                    <a:lumMod val="50000"/>
                    <a:lumOff val="5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dirty="0"/>
            </a:p>
          </p:txBody>
        </p:sp>
      </p:grpSp>
      <p:grpSp>
        <p:nvGrpSpPr>
          <p:cNvPr id="55" name="Group 57">
            <a:extLst>
              <a:ext uri="{FF2B5EF4-FFF2-40B4-BE49-F238E27FC236}">
                <a16:creationId xmlns:a16="http://schemas.microsoft.com/office/drawing/2014/main" xmlns="" id="{D4F49E8D-6CBF-4165-9E06-2BD828EDBFAC}"/>
              </a:ext>
            </a:extLst>
          </p:cNvPr>
          <p:cNvGrpSpPr>
            <a:grpSpLocks/>
          </p:cNvGrpSpPr>
          <p:nvPr/>
        </p:nvGrpSpPr>
        <p:grpSpPr bwMode="auto">
          <a:xfrm>
            <a:off x="7205663" y="2238375"/>
            <a:ext cx="195262" cy="623888"/>
            <a:chOff x="3686182" y="1333809"/>
            <a:chExt cx="152400" cy="485463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xmlns="" id="{7AC4BDD6-377A-446E-85D8-6E0D40995760}"/>
                </a:ext>
              </a:extLst>
            </p:cNvPr>
            <p:cNvSpPr/>
            <p:nvPr/>
          </p:nvSpPr>
          <p:spPr>
            <a:xfrm>
              <a:off x="3686182" y="1333809"/>
              <a:ext cx="152400" cy="151939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dirty="0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xmlns="" id="{2743CF4B-79A5-48A7-977A-C31EF4336930}"/>
                </a:ext>
              </a:extLst>
            </p:cNvPr>
            <p:cNvSpPr/>
            <p:nvPr/>
          </p:nvSpPr>
          <p:spPr>
            <a:xfrm>
              <a:off x="3686182" y="1667333"/>
              <a:ext cx="152400" cy="151939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dirty="0"/>
            </a:p>
          </p:txBody>
        </p:sp>
        <p:sp>
          <p:nvSpPr>
            <p:cNvPr id="58" name="Rounded Rectangle 60">
              <a:extLst>
                <a:ext uri="{FF2B5EF4-FFF2-40B4-BE49-F238E27FC236}">
                  <a16:creationId xmlns:a16="http://schemas.microsoft.com/office/drawing/2014/main" xmlns="" id="{BE1326A4-BE5B-40A8-9852-5890488CB5F8}"/>
                </a:ext>
              </a:extLst>
            </p:cNvPr>
            <p:cNvSpPr/>
            <p:nvPr/>
          </p:nvSpPr>
          <p:spPr>
            <a:xfrm>
              <a:off x="3724591" y="1390632"/>
              <a:ext cx="75581" cy="380464"/>
            </a:xfrm>
            <a:prstGeom prst="roundRect">
              <a:avLst>
                <a:gd name="adj" fmla="val 38542"/>
              </a:avLst>
            </a:prstGeom>
            <a:gradFill>
              <a:gsLst>
                <a:gs pos="2000">
                  <a:schemeClr val="tx1">
                    <a:lumMod val="50000"/>
                    <a:lumOff val="5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dirty="0"/>
            </a:p>
          </p:txBody>
        </p:sp>
      </p:grpSp>
      <p:grpSp>
        <p:nvGrpSpPr>
          <p:cNvPr id="59" name="Group 17">
            <a:extLst>
              <a:ext uri="{FF2B5EF4-FFF2-40B4-BE49-F238E27FC236}">
                <a16:creationId xmlns:a16="http://schemas.microsoft.com/office/drawing/2014/main" xmlns="" id="{672F0B87-C254-4287-9071-BAA99133252F}"/>
              </a:ext>
            </a:extLst>
          </p:cNvPr>
          <p:cNvGrpSpPr>
            <a:grpSpLocks/>
          </p:cNvGrpSpPr>
          <p:nvPr userDrawn="1"/>
        </p:nvGrpSpPr>
        <p:grpSpPr bwMode="auto">
          <a:xfrm rot="5400000">
            <a:off x="8572500" y="4622800"/>
            <a:ext cx="571500" cy="285750"/>
            <a:chOff x="2214546" y="3929072"/>
            <a:chExt cx="571504" cy="285752"/>
          </a:xfrm>
        </p:grpSpPr>
        <p:sp>
          <p:nvSpPr>
            <p:cNvPr id="60" name="Pentagon 62">
              <a:extLst>
                <a:ext uri="{FF2B5EF4-FFF2-40B4-BE49-F238E27FC236}">
                  <a16:creationId xmlns:a16="http://schemas.microsoft.com/office/drawing/2014/main" xmlns="" id="{FA656068-4FAD-4C59-B68A-B384995A67FD}"/>
                </a:ext>
              </a:extLst>
            </p:cNvPr>
            <p:cNvSpPr/>
            <p:nvPr userDrawn="1"/>
          </p:nvSpPr>
          <p:spPr>
            <a:xfrm>
              <a:off x="2214546" y="3929072"/>
              <a:ext cx="357191" cy="285752"/>
            </a:xfrm>
            <a:prstGeom prst="homePlate">
              <a:avLst>
                <a:gd name="adj" fmla="val 33505"/>
              </a:avLst>
            </a:prstGeom>
            <a:solidFill>
              <a:srgbClr val="3760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id-ID"/>
            </a:p>
          </p:txBody>
        </p:sp>
        <p:sp>
          <p:nvSpPr>
            <p:cNvPr id="61" name="Chevron 63">
              <a:extLst>
                <a:ext uri="{FF2B5EF4-FFF2-40B4-BE49-F238E27FC236}">
                  <a16:creationId xmlns:a16="http://schemas.microsoft.com/office/drawing/2014/main" xmlns="" id="{930293A0-7677-4FA7-96CD-0E949C89E20E}"/>
                </a:ext>
              </a:extLst>
            </p:cNvPr>
            <p:cNvSpPr/>
            <p:nvPr userDrawn="1"/>
          </p:nvSpPr>
          <p:spPr>
            <a:xfrm>
              <a:off x="2500298" y="3929072"/>
              <a:ext cx="285752" cy="285752"/>
            </a:xfrm>
            <a:prstGeom prst="chevron">
              <a:avLst>
                <a:gd name="adj" fmla="val 33505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id-ID">
                <a:solidFill>
                  <a:schemeClr val="tx1"/>
                </a:solidFill>
              </a:endParaRPr>
            </a:p>
          </p:txBody>
        </p:sp>
      </p:grpSp>
      <p:sp>
        <p:nvSpPr>
          <p:cNvPr id="62" name="Slide Number Placeholder 3">
            <a:extLst>
              <a:ext uri="{FF2B5EF4-FFF2-40B4-BE49-F238E27FC236}">
                <a16:creationId xmlns:a16="http://schemas.microsoft.com/office/drawing/2014/main" xmlns="" id="{B0DBB5E6-D403-4580-92C1-2DC9F28805D7}"/>
              </a:ext>
            </a:extLst>
          </p:cNvPr>
          <p:cNvSpPr txBox="1">
            <a:spLocks/>
          </p:cNvSpPr>
          <p:nvPr userDrawn="1"/>
        </p:nvSpPr>
        <p:spPr bwMode="auto">
          <a:xfrm>
            <a:off x="8597900" y="4481513"/>
            <a:ext cx="52070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fld id="{4014BB6B-EDC9-4A13-BC3C-991DFE28CEFD}" type="slidenum">
              <a:rPr lang="en-CA" altLang="en-US" sz="1200">
                <a:solidFill>
                  <a:schemeClr val="bg1"/>
                </a:solidFill>
                <a:latin typeface="Calibri" panose="020F0502020204030204" pitchFamily="34" charset="0"/>
              </a:rPr>
              <a:pPr algn="ctr" eaLnBrk="1" hangingPunct="1"/>
              <a:t>‹#›</a:t>
            </a:fld>
            <a:endParaRPr lang="en-CA" altLang="en-US" sz="12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64" name="Picture 13">
            <a:extLst>
              <a:ext uri="{FF2B5EF4-FFF2-40B4-BE49-F238E27FC236}">
                <a16:creationId xmlns:a16="http://schemas.microsoft.com/office/drawing/2014/main" xmlns="" id="{F206AEC3-B483-45D9-885C-1D5011443C0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8481" y="99868"/>
            <a:ext cx="2346026" cy="17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9" name="Title Placeholder 1">
            <a:extLst>
              <a:ext uri="{FF2B5EF4-FFF2-40B4-BE49-F238E27FC236}">
                <a16:creationId xmlns:a16="http://schemas.microsoft.com/office/drawing/2014/main" xmlns="" id="{ECDA1E28-C427-48EF-9003-B6719509F4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3200"/>
            </a:lvl1pPr>
          </a:lstStyle>
          <a:p>
            <a:pPr lvl="0"/>
            <a:r>
              <a:rPr lang="en-US" altLang="en-US" dirty="0" smtClean="0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12280884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Callout 6">
            <a:extLst>
              <a:ext uri="{FF2B5EF4-FFF2-40B4-BE49-F238E27FC236}">
                <a16:creationId xmlns:a16="http://schemas.microsoft.com/office/drawing/2014/main" xmlns="" id="{557E2D85-65D2-499C-B850-B3CA25D7353F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1419225"/>
            <a:ext cx="9177338" cy="2798763"/>
          </a:xfrm>
          <a:prstGeom prst="downArrowCallout">
            <a:avLst>
              <a:gd name="adj1" fmla="val 0"/>
              <a:gd name="adj2" fmla="val 0"/>
              <a:gd name="adj3" fmla="val 0"/>
              <a:gd name="adj4" fmla="val 95631"/>
            </a:avLst>
          </a:prstGeom>
          <a:solidFill>
            <a:schemeClr val="bg1">
              <a:lumMod val="8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xmlns="" id="{7285405C-CCFD-4CB1-9C4D-6BF6544B0968}"/>
              </a:ext>
            </a:extLst>
          </p:cNvPr>
          <p:cNvSpPr/>
          <p:nvPr userDrawn="1"/>
        </p:nvSpPr>
        <p:spPr>
          <a:xfrm rot="18900000">
            <a:off x="4311650" y="-258763"/>
            <a:ext cx="517525" cy="517526"/>
          </a:xfrm>
          <a:prstGeom prst="rtTriangle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B906DD87-E872-42D6-B01C-DB6E96EE5145}"/>
              </a:ext>
            </a:extLst>
          </p:cNvPr>
          <p:cNvCxnSpPr/>
          <p:nvPr userDrawn="1"/>
        </p:nvCxnSpPr>
        <p:spPr>
          <a:xfrm rot="10800000">
            <a:off x="0" y="355600"/>
            <a:ext cx="3929063" cy="1588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67E9086C-39EC-4B45-889C-BBE3081A7D9E}"/>
              </a:ext>
            </a:extLst>
          </p:cNvPr>
          <p:cNvCxnSpPr/>
          <p:nvPr userDrawn="1"/>
        </p:nvCxnSpPr>
        <p:spPr>
          <a:xfrm rot="10800000">
            <a:off x="5214938" y="355600"/>
            <a:ext cx="3929062" cy="1588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11">
            <a:extLst>
              <a:ext uri="{FF2B5EF4-FFF2-40B4-BE49-F238E27FC236}">
                <a16:creationId xmlns:a16="http://schemas.microsoft.com/office/drawing/2014/main" xmlns="" id="{615BB318-DF12-49AD-BB49-0822A21BEAD0}"/>
              </a:ext>
            </a:extLst>
          </p:cNvPr>
          <p:cNvGrpSpPr>
            <a:grpSpLocks/>
          </p:cNvGrpSpPr>
          <p:nvPr userDrawn="1"/>
        </p:nvGrpSpPr>
        <p:grpSpPr bwMode="auto">
          <a:xfrm rot="5400000">
            <a:off x="8572500" y="4622800"/>
            <a:ext cx="571500" cy="285750"/>
            <a:chOff x="2214546" y="3929072"/>
            <a:chExt cx="571504" cy="285752"/>
          </a:xfrm>
        </p:grpSpPr>
        <p:sp>
          <p:nvSpPr>
            <p:cNvPr id="11" name="Pentagon 12">
              <a:extLst>
                <a:ext uri="{FF2B5EF4-FFF2-40B4-BE49-F238E27FC236}">
                  <a16:creationId xmlns:a16="http://schemas.microsoft.com/office/drawing/2014/main" xmlns="" id="{F0598562-3630-4772-982F-1FA6319D0393}"/>
                </a:ext>
              </a:extLst>
            </p:cNvPr>
            <p:cNvSpPr/>
            <p:nvPr userDrawn="1"/>
          </p:nvSpPr>
          <p:spPr>
            <a:xfrm>
              <a:off x="2212959" y="3930660"/>
              <a:ext cx="357189" cy="285752"/>
            </a:xfrm>
            <a:prstGeom prst="homePlate">
              <a:avLst>
                <a:gd name="adj" fmla="val 33505"/>
              </a:avLst>
            </a:prstGeom>
            <a:solidFill>
              <a:srgbClr val="3760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id-ID"/>
            </a:p>
          </p:txBody>
        </p:sp>
        <p:sp>
          <p:nvSpPr>
            <p:cNvPr id="12" name="Chevron 13">
              <a:extLst>
                <a:ext uri="{FF2B5EF4-FFF2-40B4-BE49-F238E27FC236}">
                  <a16:creationId xmlns:a16="http://schemas.microsoft.com/office/drawing/2014/main" xmlns="" id="{8397C043-6F2C-40FD-9708-C904658CD711}"/>
                </a:ext>
              </a:extLst>
            </p:cNvPr>
            <p:cNvSpPr/>
            <p:nvPr userDrawn="1"/>
          </p:nvSpPr>
          <p:spPr>
            <a:xfrm>
              <a:off x="2498711" y="3930659"/>
              <a:ext cx="285752" cy="285752"/>
            </a:xfrm>
            <a:prstGeom prst="chevron">
              <a:avLst>
                <a:gd name="adj" fmla="val 33505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id-ID">
                <a:solidFill>
                  <a:schemeClr val="tx1"/>
                </a:solidFill>
              </a:endParaRPr>
            </a:p>
          </p:txBody>
        </p:sp>
      </p:grp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xmlns="" id="{5DB853B1-F760-4C8E-9F82-E9B293F01E60}"/>
              </a:ext>
            </a:extLst>
          </p:cNvPr>
          <p:cNvSpPr txBox="1">
            <a:spLocks/>
          </p:cNvSpPr>
          <p:nvPr userDrawn="1"/>
        </p:nvSpPr>
        <p:spPr bwMode="auto">
          <a:xfrm>
            <a:off x="8597900" y="4481513"/>
            <a:ext cx="52070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fld id="{013073C5-147C-4F05-A73A-953BBCDC842F}" type="slidenum">
              <a:rPr lang="en-CA" altLang="en-US" sz="1200">
                <a:solidFill>
                  <a:schemeClr val="bg1"/>
                </a:solidFill>
                <a:latin typeface="Calibri" panose="020F0502020204030204" pitchFamily="34" charset="0"/>
              </a:rPr>
              <a:pPr algn="ctr" eaLnBrk="1" hangingPunct="1"/>
              <a:t>‹#›</a:t>
            </a:fld>
            <a:endParaRPr lang="en-CA" altLang="en-US" sz="12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46100"/>
            <a:ext cx="8258204" cy="517524"/>
          </a:xfrm>
        </p:spPr>
        <p:txBody>
          <a:bodyPr>
            <a:noAutofit/>
          </a:bodyPr>
          <a:lstStyle>
            <a:lvl1pPr algn="ctr">
              <a:defRPr sz="3200" b="0">
                <a:solidFill>
                  <a:srgbClr val="306AA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1" y="1419752"/>
            <a:ext cx="8542338" cy="2610378"/>
          </a:xfrm>
        </p:spPr>
        <p:txBody>
          <a:bodyPr/>
          <a:lstStyle>
            <a:lvl1pPr marL="230188" indent="-230188">
              <a:buClr>
                <a:srgbClr val="306AA6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rgbClr val="306AA6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rgbClr val="306AA6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rgbClr val="306AA6"/>
              </a:buClr>
              <a:defRPr/>
            </a:lvl4pPr>
            <a:lvl5pPr>
              <a:buClr>
                <a:srgbClr val="306AA6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16" name="Picture 13">
            <a:extLst>
              <a:ext uri="{FF2B5EF4-FFF2-40B4-BE49-F238E27FC236}">
                <a16:creationId xmlns:a16="http://schemas.microsoft.com/office/drawing/2014/main" xmlns="" id="{0C462CBD-66A2-4D9B-8BF4-D54F5CF2860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8481" y="99868"/>
            <a:ext cx="2346026" cy="17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68798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>
            <a:extLst>
              <a:ext uri="{FF2B5EF4-FFF2-40B4-BE49-F238E27FC236}">
                <a16:creationId xmlns:a16="http://schemas.microsoft.com/office/drawing/2014/main" xmlns="" id="{5BD017EB-A79F-4333-B77E-D033DE950335}"/>
              </a:ext>
            </a:extLst>
          </p:cNvPr>
          <p:cNvGrpSpPr>
            <a:grpSpLocks/>
          </p:cNvGrpSpPr>
          <p:nvPr userDrawn="1"/>
        </p:nvGrpSpPr>
        <p:grpSpPr bwMode="auto">
          <a:xfrm rot="5400000">
            <a:off x="8572500" y="4622800"/>
            <a:ext cx="571500" cy="285750"/>
            <a:chOff x="2214546" y="3929072"/>
            <a:chExt cx="571504" cy="285752"/>
          </a:xfrm>
        </p:grpSpPr>
        <p:sp>
          <p:nvSpPr>
            <p:cNvPr id="5" name="Pentagon 7">
              <a:extLst>
                <a:ext uri="{FF2B5EF4-FFF2-40B4-BE49-F238E27FC236}">
                  <a16:creationId xmlns:a16="http://schemas.microsoft.com/office/drawing/2014/main" xmlns="" id="{2B65DE2B-08DA-40D8-B60E-BFBBC48F23C6}"/>
                </a:ext>
              </a:extLst>
            </p:cNvPr>
            <p:cNvSpPr/>
            <p:nvPr userDrawn="1"/>
          </p:nvSpPr>
          <p:spPr>
            <a:xfrm>
              <a:off x="2214546" y="3929072"/>
              <a:ext cx="357191" cy="285752"/>
            </a:xfrm>
            <a:prstGeom prst="homePlate">
              <a:avLst>
                <a:gd name="adj" fmla="val 33505"/>
              </a:avLst>
            </a:prstGeom>
            <a:solidFill>
              <a:srgbClr val="3760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id-ID"/>
            </a:p>
          </p:txBody>
        </p:sp>
        <p:sp>
          <p:nvSpPr>
            <p:cNvPr id="6" name="Chevron 8">
              <a:extLst>
                <a:ext uri="{FF2B5EF4-FFF2-40B4-BE49-F238E27FC236}">
                  <a16:creationId xmlns:a16="http://schemas.microsoft.com/office/drawing/2014/main" xmlns="" id="{3D2D6AA8-A731-4669-AF58-51220F3D91F3}"/>
                </a:ext>
              </a:extLst>
            </p:cNvPr>
            <p:cNvSpPr/>
            <p:nvPr userDrawn="1"/>
          </p:nvSpPr>
          <p:spPr>
            <a:xfrm>
              <a:off x="2500298" y="3929072"/>
              <a:ext cx="285752" cy="285752"/>
            </a:xfrm>
            <a:prstGeom prst="chevron">
              <a:avLst>
                <a:gd name="adj" fmla="val 33505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id-ID">
                <a:solidFill>
                  <a:schemeClr val="tx1"/>
                </a:solidFill>
              </a:endParaRPr>
            </a:p>
          </p:txBody>
        </p:sp>
      </p:grp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xmlns="" id="{5D4623DF-781D-47D8-82F7-0387935B773F}"/>
              </a:ext>
            </a:extLst>
          </p:cNvPr>
          <p:cNvSpPr txBox="1">
            <a:spLocks/>
          </p:cNvSpPr>
          <p:nvPr userDrawn="1"/>
        </p:nvSpPr>
        <p:spPr bwMode="auto">
          <a:xfrm>
            <a:off x="8597900" y="4481513"/>
            <a:ext cx="52070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fld id="{5E3444B2-907C-4235-910A-4B188F9164B2}" type="slidenum">
              <a:rPr lang="en-CA" altLang="en-US" sz="1200">
                <a:solidFill>
                  <a:schemeClr val="bg1"/>
                </a:solidFill>
                <a:latin typeface="Calibri" panose="020F0502020204030204" pitchFamily="34" charset="0"/>
              </a:rPr>
              <a:pPr algn="ctr" eaLnBrk="1" hangingPunct="1"/>
              <a:t>‹#›</a:t>
            </a:fld>
            <a:endParaRPr lang="en-CA" altLang="en-US" sz="12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67829"/>
            <a:ext cx="7772400" cy="1022350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79586"/>
            <a:ext cx="7772400" cy="112553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267125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7">
            <a:extLst>
              <a:ext uri="{FF2B5EF4-FFF2-40B4-BE49-F238E27FC236}">
                <a16:creationId xmlns:a16="http://schemas.microsoft.com/office/drawing/2014/main" xmlns="" id="{F61E968A-AA22-43DD-95D1-238D3512B543}"/>
              </a:ext>
            </a:extLst>
          </p:cNvPr>
          <p:cNvGrpSpPr>
            <a:grpSpLocks/>
          </p:cNvGrpSpPr>
          <p:nvPr userDrawn="1"/>
        </p:nvGrpSpPr>
        <p:grpSpPr bwMode="auto">
          <a:xfrm rot="5400000">
            <a:off x="8572500" y="4622800"/>
            <a:ext cx="571500" cy="285750"/>
            <a:chOff x="2214546" y="3929072"/>
            <a:chExt cx="571504" cy="285752"/>
          </a:xfrm>
        </p:grpSpPr>
        <p:sp>
          <p:nvSpPr>
            <p:cNvPr id="4" name="Pentagon 7">
              <a:extLst>
                <a:ext uri="{FF2B5EF4-FFF2-40B4-BE49-F238E27FC236}">
                  <a16:creationId xmlns:a16="http://schemas.microsoft.com/office/drawing/2014/main" xmlns="" id="{E9BD8784-38E3-4D59-9112-DF01E6E38705}"/>
                </a:ext>
              </a:extLst>
            </p:cNvPr>
            <p:cNvSpPr/>
            <p:nvPr userDrawn="1"/>
          </p:nvSpPr>
          <p:spPr>
            <a:xfrm>
              <a:off x="2214546" y="3929072"/>
              <a:ext cx="357191" cy="285752"/>
            </a:xfrm>
            <a:prstGeom prst="homePlate">
              <a:avLst>
                <a:gd name="adj" fmla="val 33505"/>
              </a:avLst>
            </a:prstGeom>
            <a:solidFill>
              <a:srgbClr val="3760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id-ID"/>
            </a:p>
          </p:txBody>
        </p:sp>
        <p:sp>
          <p:nvSpPr>
            <p:cNvPr id="5" name="Chevron 8">
              <a:extLst>
                <a:ext uri="{FF2B5EF4-FFF2-40B4-BE49-F238E27FC236}">
                  <a16:creationId xmlns:a16="http://schemas.microsoft.com/office/drawing/2014/main" xmlns="" id="{96830C6B-C5CD-416D-9078-061F25F21FD5}"/>
                </a:ext>
              </a:extLst>
            </p:cNvPr>
            <p:cNvSpPr/>
            <p:nvPr userDrawn="1"/>
          </p:nvSpPr>
          <p:spPr>
            <a:xfrm>
              <a:off x="2500298" y="3929072"/>
              <a:ext cx="285752" cy="285752"/>
            </a:xfrm>
            <a:prstGeom prst="chevron">
              <a:avLst>
                <a:gd name="adj" fmla="val 33505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id-ID">
                <a:solidFill>
                  <a:schemeClr val="tx1"/>
                </a:solidFill>
              </a:endParaRPr>
            </a:p>
          </p:txBody>
        </p:sp>
      </p:grp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xmlns="" id="{33D1884B-4D21-4F4A-A410-45D0544C5994}"/>
              </a:ext>
            </a:extLst>
          </p:cNvPr>
          <p:cNvSpPr txBox="1">
            <a:spLocks/>
          </p:cNvSpPr>
          <p:nvPr userDrawn="1"/>
        </p:nvSpPr>
        <p:spPr bwMode="auto">
          <a:xfrm>
            <a:off x="8597900" y="4481513"/>
            <a:ext cx="52070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fld id="{C9118E9D-20C3-40AE-9FC4-4554FEF51FBA}" type="slidenum">
              <a:rPr lang="en-CA" altLang="en-US" sz="1200">
                <a:solidFill>
                  <a:schemeClr val="bg1"/>
                </a:solidFill>
                <a:latin typeface="Calibri" panose="020F0502020204030204" pitchFamily="34" charset="0"/>
              </a:rPr>
              <a:pPr algn="ctr" eaLnBrk="1" hangingPunct="1"/>
              <a:t>‹#›</a:t>
            </a:fld>
            <a:endParaRPr lang="en-CA" altLang="en-US" sz="12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270873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2">
            <a:extLst>
              <a:ext uri="{FF2B5EF4-FFF2-40B4-BE49-F238E27FC236}">
                <a16:creationId xmlns:a16="http://schemas.microsoft.com/office/drawing/2014/main" xmlns="" id="{1E9BB269-D92C-407A-B2D7-0A3E1AFE5AAA}"/>
              </a:ext>
            </a:extLst>
          </p:cNvPr>
          <p:cNvGrpSpPr/>
          <p:nvPr userDrawn="1"/>
        </p:nvGrpSpPr>
        <p:grpSpPr>
          <a:xfrm>
            <a:off x="384342" y="575163"/>
            <a:ext cx="4894729" cy="4195958"/>
            <a:chOff x="2246313" y="3175"/>
            <a:chExt cx="4659313" cy="3994150"/>
          </a:xfrm>
          <a:solidFill>
            <a:schemeClr val="bg1">
              <a:lumMod val="85000"/>
            </a:schemeClr>
          </a:solidFill>
        </p:grpSpPr>
        <p:sp>
          <p:nvSpPr>
            <p:cNvPr id="4" name="Freeform 7">
              <a:extLst>
                <a:ext uri="{FF2B5EF4-FFF2-40B4-BE49-F238E27FC236}">
                  <a16:creationId xmlns:a16="http://schemas.microsoft.com/office/drawing/2014/main" xmlns="" id="{6BDA2857-D3ED-40EB-BA1C-6AA595D869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6313" y="873125"/>
              <a:ext cx="4273550" cy="3124200"/>
            </a:xfrm>
            <a:custGeom>
              <a:avLst/>
              <a:gdLst/>
              <a:ahLst/>
              <a:cxnLst>
                <a:cxn ang="0">
                  <a:pos x="1751" y="960"/>
                </a:cxn>
                <a:cxn ang="0">
                  <a:pos x="1692" y="961"/>
                </a:cxn>
                <a:cxn ang="0">
                  <a:pos x="1615" y="924"/>
                </a:cxn>
                <a:cxn ang="0">
                  <a:pos x="1515" y="1025"/>
                </a:cxn>
                <a:cxn ang="0">
                  <a:pos x="1529" y="952"/>
                </a:cxn>
                <a:cxn ang="0">
                  <a:pos x="1645" y="805"/>
                </a:cxn>
                <a:cxn ang="0">
                  <a:pos x="1729" y="592"/>
                </a:cxn>
                <a:cxn ang="0">
                  <a:pos x="1674" y="610"/>
                </a:cxn>
                <a:cxn ang="0">
                  <a:pos x="1665" y="605"/>
                </a:cxn>
                <a:cxn ang="0">
                  <a:pos x="1602" y="570"/>
                </a:cxn>
                <a:cxn ang="0">
                  <a:pos x="1468" y="485"/>
                </a:cxn>
                <a:cxn ang="0">
                  <a:pos x="1358" y="563"/>
                </a:cxn>
                <a:cxn ang="0">
                  <a:pos x="1239" y="447"/>
                </a:cxn>
                <a:cxn ang="0">
                  <a:pos x="1173" y="528"/>
                </a:cxn>
                <a:cxn ang="0">
                  <a:pos x="1229" y="765"/>
                </a:cxn>
                <a:cxn ang="0">
                  <a:pos x="1239" y="901"/>
                </a:cxn>
                <a:cxn ang="0">
                  <a:pos x="1150" y="836"/>
                </a:cxn>
                <a:cxn ang="0">
                  <a:pos x="1055" y="771"/>
                </a:cxn>
                <a:cxn ang="0">
                  <a:pos x="974" y="729"/>
                </a:cxn>
                <a:cxn ang="0">
                  <a:pos x="893" y="673"/>
                </a:cxn>
                <a:cxn ang="0">
                  <a:pos x="865" y="458"/>
                </a:cxn>
                <a:cxn ang="0">
                  <a:pos x="973" y="392"/>
                </a:cxn>
                <a:cxn ang="0">
                  <a:pos x="995" y="351"/>
                </a:cxn>
                <a:cxn ang="0">
                  <a:pos x="1027" y="246"/>
                </a:cxn>
                <a:cxn ang="0">
                  <a:pos x="986" y="224"/>
                </a:cxn>
                <a:cxn ang="0">
                  <a:pos x="913" y="270"/>
                </a:cxn>
                <a:cxn ang="0">
                  <a:pos x="829" y="174"/>
                </a:cxn>
                <a:cxn ang="0">
                  <a:pos x="830" y="278"/>
                </a:cxn>
                <a:cxn ang="0">
                  <a:pos x="743" y="296"/>
                </a:cxn>
                <a:cxn ang="0">
                  <a:pos x="552" y="232"/>
                </a:cxn>
                <a:cxn ang="0">
                  <a:pos x="431" y="122"/>
                </a:cxn>
                <a:cxn ang="0">
                  <a:pos x="295" y="54"/>
                </a:cxn>
                <a:cxn ang="0">
                  <a:pos x="24" y="302"/>
                </a:cxn>
                <a:cxn ang="0">
                  <a:pos x="46" y="370"/>
                </a:cxn>
                <a:cxn ang="0">
                  <a:pos x="75" y="379"/>
                </a:cxn>
                <a:cxn ang="0">
                  <a:pos x="71" y="448"/>
                </a:cxn>
                <a:cxn ang="0">
                  <a:pos x="65" y="498"/>
                </a:cxn>
                <a:cxn ang="0">
                  <a:pos x="44" y="651"/>
                </a:cxn>
                <a:cxn ang="0">
                  <a:pos x="51" y="698"/>
                </a:cxn>
                <a:cxn ang="0">
                  <a:pos x="35" y="758"/>
                </a:cxn>
                <a:cxn ang="0">
                  <a:pos x="85" y="829"/>
                </a:cxn>
                <a:cxn ang="0">
                  <a:pos x="793" y="1059"/>
                </a:cxn>
                <a:cxn ang="0">
                  <a:pos x="902" y="1074"/>
                </a:cxn>
                <a:cxn ang="0">
                  <a:pos x="1010" y="1086"/>
                </a:cxn>
                <a:cxn ang="0">
                  <a:pos x="1124" y="1087"/>
                </a:cxn>
                <a:cxn ang="0">
                  <a:pos x="1166" y="1148"/>
                </a:cxn>
                <a:cxn ang="0">
                  <a:pos x="1251" y="1180"/>
                </a:cxn>
                <a:cxn ang="0">
                  <a:pos x="1244" y="1264"/>
                </a:cxn>
                <a:cxn ang="0">
                  <a:pos x="1341" y="1249"/>
                </a:cxn>
                <a:cxn ang="0">
                  <a:pos x="1401" y="1184"/>
                </a:cxn>
                <a:cxn ang="0">
                  <a:pos x="1542" y="1075"/>
                </a:cxn>
                <a:cxn ang="0">
                  <a:pos x="1577" y="972"/>
                </a:cxn>
                <a:cxn ang="0">
                  <a:pos x="1663" y="1039"/>
                </a:cxn>
                <a:cxn ang="0">
                  <a:pos x="1708" y="981"/>
                </a:cxn>
                <a:cxn ang="0">
                  <a:pos x="1742" y="990"/>
                </a:cxn>
                <a:cxn ang="0">
                  <a:pos x="1693" y="1040"/>
                </a:cxn>
                <a:cxn ang="0">
                  <a:pos x="1726" y="1084"/>
                </a:cxn>
                <a:cxn ang="0">
                  <a:pos x="1756" y="1011"/>
                </a:cxn>
                <a:cxn ang="0">
                  <a:pos x="1808" y="952"/>
                </a:cxn>
              </a:cxnLst>
              <a:rect l="0" t="0" r="r" b="b"/>
              <a:pathLst>
                <a:path w="1808" h="1321">
                  <a:moveTo>
                    <a:pt x="1800" y="950"/>
                  </a:moveTo>
                  <a:cubicBezTo>
                    <a:pt x="1795" y="951"/>
                    <a:pt x="1797" y="951"/>
                    <a:pt x="1793" y="948"/>
                  </a:cubicBezTo>
                  <a:cubicBezTo>
                    <a:pt x="1786" y="944"/>
                    <a:pt x="1785" y="947"/>
                    <a:pt x="1778" y="948"/>
                  </a:cubicBezTo>
                  <a:cubicBezTo>
                    <a:pt x="1770" y="949"/>
                    <a:pt x="1772" y="944"/>
                    <a:pt x="1766" y="952"/>
                  </a:cubicBezTo>
                  <a:cubicBezTo>
                    <a:pt x="1762" y="959"/>
                    <a:pt x="1759" y="959"/>
                    <a:pt x="1751" y="960"/>
                  </a:cubicBezTo>
                  <a:cubicBezTo>
                    <a:pt x="1747" y="960"/>
                    <a:pt x="1745" y="964"/>
                    <a:pt x="1741" y="965"/>
                  </a:cubicBezTo>
                  <a:cubicBezTo>
                    <a:pt x="1737" y="966"/>
                    <a:pt x="1734" y="965"/>
                    <a:pt x="1730" y="965"/>
                  </a:cubicBezTo>
                  <a:cubicBezTo>
                    <a:pt x="1731" y="965"/>
                    <a:pt x="1716" y="969"/>
                    <a:pt x="1718" y="966"/>
                  </a:cubicBezTo>
                  <a:cubicBezTo>
                    <a:pt x="1726" y="954"/>
                    <a:pt x="1712" y="959"/>
                    <a:pt x="1706" y="962"/>
                  </a:cubicBezTo>
                  <a:cubicBezTo>
                    <a:pt x="1700" y="965"/>
                    <a:pt x="1697" y="964"/>
                    <a:pt x="1692" y="961"/>
                  </a:cubicBezTo>
                  <a:cubicBezTo>
                    <a:pt x="1685" y="958"/>
                    <a:pt x="1674" y="948"/>
                    <a:pt x="1673" y="939"/>
                  </a:cubicBezTo>
                  <a:cubicBezTo>
                    <a:pt x="1657" y="944"/>
                    <a:pt x="1665" y="931"/>
                    <a:pt x="1664" y="922"/>
                  </a:cubicBezTo>
                  <a:cubicBezTo>
                    <a:pt x="1661" y="904"/>
                    <a:pt x="1647" y="917"/>
                    <a:pt x="1645" y="928"/>
                  </a:cubicBezTo>
                  <a:cubicBezTo>
                    <a:pt x="1638" y="930"/>
                    <a:pt x="1638" y="920"/>
                    <a:pt x="1631" y="919"/>
                  </a:cubicBezTo>
                  <a:cubicBezTo>
                    <a:pt x="1624" y="917"/>
                    <a:pt x="1620" y="922"/>
                    <a:pt x="1615" y="924"/>
                  </a:cubicBezTo>
                  <a:cubicBezTo>
                    <a:pt x="1618" y="917"/>
                    <a:pt x="1623" y="914"/>
                    <a:pt x="1631" y="912"/>
                  </a:cubicBezTo>
                  <a:cubicBezTo>
                    <a:pt x="1645" y="908"/>
                    <a:pt x="1654" y="902"/>
                    <a:pt x="1658" y="887"/>
                  </a:cubicBezTo>
                  <a:cubicBezTo>
                    <a:pt x="1668" y="852"/>
                    <a:pt x="1628" y="859"/>
                    <a:pt x="1610" y="871"/>
                  </a:cubicBezTo>
                  <a:cubicBezTo>
                    <a:pt x="1586" y="888"/>
                    <a:pt x="1555" y="917"/>
                    <a:pt x="1546" y="945"/>
                  </a:cubicBezTo>
                  <a:cubicBezTo>
                    <a:pt x="1538" y="971"/>
                    <a:pt x="1533" y="1005"/>
                    <a:pt x="1515" y="1025"/>
                  </a:cubicBezTo>
                  <a:cubicBezTo>
                    <a:pt x="1501" y="1041"/>
                    <a:pt x="1482" y="1053"/>
                    <a:pt x="1470" y="1071"/>
                  </a:cubicBezTo>
                  <a:cubicBezTo>
                    <a:pt x="1471" y="1066"/>
                    <a:pt x="1473" y="1061"/>
                    <a:pt x="1475" y="1058"/>
                  </a:cubicBezTo>
                  <a:cubicBezTo>
                    <a:pt x="1480" y="1049"/>
                    <a:pt x="1486" y="1042"/>
                    <a:pt x="1493" y="1035"/>
                  </a:cubicBezTo>
                  <a:cubicBezTo>
                    <a:pt x="1503" y="1023"/>
                    <a:pt x="1512" y="1014"/>
                    <a:pt x="1518" y="999"/>
                  </a:cubicBezTo>
                  <a:cubicBezTo>
                    <a:pt x="1524" y="984"/>
                    <a:pt x="1527" y="968"/>
                    <a:pt x="1529" y="952"/>
                  </a:cubicBezTo>
                  <a:cubicBezTo>
                    <a:pt x="1531" y="937"/>
                    <a:pt x="1537" y="924"/>
                    <a:pt x="1544" y="910"/>
                  </a:cubicBezTo>
                  <a:cubicBezTo>
                    <a:pt x="1549" y="901"/>
                    <a:pt x="1558" y="896"/>
                    <a:pt x="1563" y="887"/>
                  </a:cubicBezTo>
                  <a:cubicBezTo>
                    <a:pt x="1568" y="879"/>
                    <a:pt x="1562" y="868"/>
                    <a:pt x="1565" y="859"/>
                  </a:cubicBezTo>
                  <a:cubicBezTo>
                    <a:pt x="1569" y="844"/>
                    <a:pt x="1586" y="834"/>
                    <a:pt x="1597" y="824"/>
                  </a:cubicBezTo>
                  <a:cubicBezTo>
                    <a:pt x="1613" y="812"/>
                    <a:pt x="1627" y="812"/>
                    <a:pt x="1645" y="805"/>
                  </a:cubicBezTo>
                  <a:cubicBezTo>
                    <a:pt x="1668" y="798"/>
                    <a:pt x="1697" y="787"/>
                    <a:pt x="1715" y="770"/>
                  </a:cubicBezTo>
                  <a:cubicBezTo>
                    <a:pt x="1725" y="760"/>
                    <a:pt x="1725" y="747"/>
                    <a:pt x="1727" y="734"/>
                  </a:cubicBezTo>
                  <a:cubicBezTo>
                    <a:pt x="1731" y="716"/>
                    <a:pt x="1738" y="697"/>
                    <a:pt x="1749" y="682"/>
                  </a:cubicBezTo>
                  <a:cubicBezTo>
                    <a:pt x="1763" y="664"/>
                    <a:pt x="1774" y="655"/>
                    <a:pt x="1774" y="631"/>
                  </a:cubicBezTo>
                  <a:cubicBezTo>
                    <a:pt x="1764" y="619"/>
                    <a:pt x="1744" y="596"/>
                    <a:pt x="1729" y="592"/>
                  </a:cubicBezTo>
                  <a:cubicBezTo>
                    <a:pt x="1725" y="591"/>
                    <a:pt x="1716" y="589"/>
                    <a:pt x="1712" y="591"/>
                  </a:cubicBezTo>
                  <a:cubicBezTo>
                    <a:pt x="1708" y="594"/>
                    <a:pt x="1711" y="602"/>
                    <a:pt x="1708" y="604"/>
                  </a:cubicBezTo>
                  <a:cubicBezTo>
                    <a:pt x="1708" y="604"/>
                    <a:pt x="1705" y="606"/>
                    <a:pt x="1704" y="606"/>
                  </a:cubicBezTo>
                  <a:cubicBezTo>
                    <a:pt x="1701" y="599"/>
                    <a:pt x="1696" y="589"/>
                    <a:pt x="1687" y="589"/>
                  </a:cubicBezTo>
                  <a:cubicBezTo>
                    <a:pt x="1675" y="590"/>
                    <a:pt x="1678" y="602"/>
                    <a:pt x="1674" y="610"/>
                  </a:cubicBezTo>
                  <a:cubicBezTo>
                    <a:pt x="1672" y="617"/>
                    <a:pt x="1669" y="626"/>
                    <a:pt x="1665" y="632"/>
                  </a:cubicBezTo>
                  <a:cubicBezTo>
                    <a:pt x="1662" y="640"/>
                    <a:pt x="1654" y="643"/>
                    <a:pt x="1650" y="649"/>
                  </a:cubicBezTo>
                  <a:cubicBezTo>
                    <a:pt x="1649" y="649"/>
                    <a:pt x="1648" y="649"/>
                    <a:pt x="1648" y="649"/>
                  </a:cubicBezTo>
                  <a:cubicBezTo>
                    <a:pt x="1648" y="638"/>
                    <a:pt x="1652" y="633"/>
                    <a:pt x="1657" y="624"/>
                  </a:cubicBezTo>
                  <a:cubicBezTo>
                    <a:pt x="1661" y="618"/>
                    <a:pt x="1662" y="612"/>
                    <a:pt x="1665" y="605"/>
                  </a:cubicBezTo>
                  <a:cubicBezTo>
                    <a:pt x="1667" y="598"/>
                    <a:pt x="1675" y="593"/>
                    <a:pt x="1678" y="586"/>
                  </a:cubicBezTo>
                  <a:cubicBezTo>
                    <a:pt x="1684" y="568"/>
                    <a:pt x="1658" y="567"/>
                    <a:pt x="1653" y="583"/>
                  </a:cubicBezTo>
                  <a:cubicBezTo>
                    <a:pt x="1646" y="577"/>
                    <a:pt x="1633" y="577"/>
                    <a:pt x="1625" y="578"/>
                  </a:cubicBezTo>
                  <a:cubicBezTo>
                    <a:pt x="1621" y="579"/>
                    <a:pt x="1603" y="591"/>
                    <a:pt x="1603" y="582"/>
                  </a:cubicBezTo>
                  <a:cubicBezTo>
                    <a:pt x="1603" y="578"/>
                    <a:pt x="1602" y="574"/>
                    <a:pt x="1602" y="570"/>
                  </a:cubicBezTo>
                  <a:cubicBezTo>
                    <a:pt x="1580" y="569"/>
                    <a:pt x="1563" y="568"/>
                    <a:pt x="1549" y="549"/>
                  </a:cubicBezTo>
                  <a:cubicBezTo>
                    <a:pt x="1551" y="546"/>
                    <a:pt x="1550" y="543"/>
                    <a:pt x="1552" y="540"/>
                  </a:cubicBezTo>
                  <a:cubicBezTo>
                    <a:pt x="1547" y="532"/>
                    <a:pt x="1534" y="529"/>
                    <a:pt x="1527" y="525"/>
                  </a:cubicBezTo>
                  <a:cubicBezTo>
                    <a:pt x="1550" y="514"/>
                    <a:pt x="1491" y="499"/>
                    <a:pt x="1494" y="506"/>
                  </a:cubicBezTo>
                  <a:cubicBezTo>
                    <a:pt x="1491" y="498"/>
                    <a:pt x="1479" y="484"/>
                    <a:pt x="1468" y="485"/>
                  </a:cubicBezTo>
                  <a:cubicBezTo>
                    <a:pt x="1466" y="485"/>
                    <a:pt x="1453" y="466"/>
                    <a:pt x="1450" y="464"/>
                  </a:cubicBezTo>
                  <a:cubicBezTo>
                    <a:pt x="1443" y="458"/>
                    <a:pt x="1431" y="454"/>
                    <a:pt x="1425" y="447"/>
                  </a:cubicBezTo>
                  <a:cubicBezTo>
                    <a:pt x="1422" y="461"/>
                    <a:pt x="1423" y="475"/>
                    <a:pt x="1425" y="489"/>
                  </a:cubicBezTo>
                  <a:cubicBezTo>
                    <a:pt x="1427" y="506"/>
                    <a:pt x="1429" y="538"/>
                    <a:pt x="1411" y="550"/>
                  </a:cubicBezTo>
                  <a:cubicBezTo>
                    <a:pt x="1391" y="564"/>
                    <a:pt x="1374" y="534"/>
                    <a:pt x="1358" y="563"/>
                  </a:cubicBezTo>
                  <a:cubicBezTo>
                    <a:pt x="1355" y="551"/>
                    <a:pt x="1362" y="542"/>
                    <a:pt x="1358" y="530"/>
                  </a:cubicBezTo>
                  <a:cubicBezTo>
                    <a:pt x="1343" y="521"/>
                    <a:pt x="1343" y="506"/>
                    <a:pt x="1337" y="491"/>
                  </a:cubicBezTo>
                  <a:cubicBezTo>
                    <a:pt x="1331" y="476"/>
                    <a:pt x="1323" y="474"/>
                    <a:pt x="1308" y="477"/>
                  </a:cubicBezTo>
                  <a:cubicBezTo>
                    <a:pt x="1290" y="482"/>
                    <a:pt x="1288" y="479"/>
                    <a:pt x="1275" y="466"/>
                  </a:cubicBezTo>
                  <a:cubicBezTo>
                    <a:pt x="1267" y="457"/>
                    <a:pt x="1252" y="448"/>
                    <a:pt x="1239" y="447"/>
                  </a:cubicBezTo>
                  <a:cubicBezTo>
                    <a:pt x="1226" y="446"/>
                    <a:pt x="1221" y="456"/>
                    <a:pt x="1215" y="466"/>
                  </a:cubicBezTo>
                  <a:cubicBezTo>
                    <a:pt x="1203" y="468"/>
                    <a:pt x="1188" y="465"/>
                    <a:pt x="1177" y="462"/>
                  </a:cubicBezTo>
                  <a:cubicBezTo>
                    <a:pt x="1169" y="461"/>
                    <a:pt x="1158" y="469"/>
                    <a:pt x="1157" y="476"/>
                  </a:cubicBezTo>
                  <a:cubicBezTo>
                    <a:pt x="1155" y="488"/>
                    <a:pt x="1166" y="491"/>
                    <a:pt x="1170" y="500"/>
                  </a:cubicBezTo>
                  <a:cubicBezTo>
                    <a:pt x="1176" y="509"/>
                    <a:pt x="1170" y="519"/>
                    <a:pt x="1173" y="528"/>
                  </a:cubicBezTo>
                  <a:cubicBezTo>
                    <a:pt x="1175" y="537"/>
                    <a:pt x="1186" y="541"/>
                    <a:pt x="1190" y="548"/>
                  </a:cubicBezTo>
                  <a:cubicBezTo>
                    <a:pt x="1201" y="567"/>
                    <a:pt x="1187" y="584"/>
                    <a:pt x="1184" y="602"/>
                  </a:cubicBezTo>
                  <a:cubicBezTo>
                    <a:pt x="1179" y="623"/>
                    <a:pt x="1203" y="630"/>
                    <a:pt x="1217" y="641"/>
                  </a:cubicBezTo>
                  <a:cubicBezTo>
                    <a:pt x="1251" y="666"/>
                    <a:pt x="1265" y="702"/>
                    <a:pt x="1243" y="742"/>
                  </a:cubicBezTo>
                  <a:cubicBezTo>
                    <a:pt x="1239" y="749"/>
                    <a:pt x="1235" y="759"/>
                    <a:pt x="1229" y="765"/>
                  </a:cubicBezTo>
                  <a:cubicBezTo>
                    <a:pt x="1222" y="771"/>
                    <a:pt x="1212" y="771"/>
                    <a:pt x="1206" y="778"/>
                  </a:cubicBezTo>
                  <a:cubicBezTo>
                    <a:pt x="1193" y="791"/>
                    <a:pt x="1218" y="802"/>
                    <a:pt x="1222" y="814"/>
                  </a:cubicBezTo>
                  <a:cubicBezTo>
                    <a:pt x="1229" y="832"/>
                    <a:pt x="1236" y="844"/>
                    <a:pt x="1246" y="859"/>
                  </a:cubicBezTo>
                  <a:cubicBezTo>
                    <a:pt x="1256" y="874"/>
                    <a:pt x="1249" y="892"/>
                    <a:pt x="1253" y="910"/>
                  </a:cubicBezTo>
                  <a:cubicBezTo>
                    <a:pt x="1247" y="909"/>
                    <a:pt x="1242" y="905"/>
                    <a:pt x="1239" y="901"/>
                  </a:cubicBezTo>
                  <a:cubicBezTo>
                    <a:pt x="1235" y="911"/>
                    <a:pt x="1235" y="934"/>
                    <a:pt x="1216" y="921"/>
                  </a:cubicBezTo>
                  <a:cubicBezTo>
                    <a:pt x="1211" y="918"/>
                    <a:pt x="1210" y="910"/>
                    <a:pt x="1205" y="906"/>
                  </a:cubicBezTo>
                  <a:cubicBezTo>
                    <a:pt x="1200" y="902"/>
                    <a:pt x="1194" y="900"/>
                    <a:pt x="1189" y="897"/>
                  </a:cubicBezTo>
                  <a:cubicBezTo>
                    <a:pt x="1186" y="887"/>
                    <a:pt x="1177" y="884"/>
                    <a:pt x="1170" y="877"/>
                  </a:cubicBezTo>
                  <a:cubicBezTo>
                    <a:pt x="1157" y="867"/>
                    <a:pt x="1155" y="851"/>
                    <a:pt x="1150" y="836"/>
                  </a:cubicBezTo>
                  <a:cubicBezTo>
                    <a:pt x="1144" y="821"/>
                    <a:pt x="1146" y="805"/>
                    <a:pt x="1142" y="790"/>
                  </a:cubicBezTo>
                  <a:cubicBezTo>
                    <a:pt x="1139" y="776"/>
                    <a:pt x="1128" y="779"/>
                    <a:pt x="1115" y="779"/>
                  </a:cubicBezTo>
                  <a:cubicBezTo>
                    <a:pt x="1104" y="780"/>
                    <a:pt x="1093" y="780"/>
                    <a:pt x="1082" y="782"/>
                  </a:cubicBezTo>
                  <a:cubicBezTo>
                    <a:pt x="1075" y="784"/>
                    <a:pt x="1071" y="787"/>
                    <a:pt x="1065" y="783"/>
                  </a:cubicBezTo>
                  <a:cubicBezTo>
                    <a:pt x="1060" y="781"/>
                    <a:pt x="1060" y="774"/>
                    <a:pt x="1055" y="771"/>
                  </a:cubicBezTo>
                  <a:cubicBezTo>
                    <a:pt x="1050" y="768"/>
                    <a:pt x="1045" y="772"/>
                    <a:pt x="1040" y="770"/>
                  </a:cubicBezTo>
                  <a:cubicBezTo>
                    <a:pt x="1036" y="769"/>
                    <a:pt x="1034" y="764"/>
                    <a:pt x="1030" y="763"/>
                  </a:cubicBezTo>
                  <a:cubicBezTo>
                    <a:pt x="1024" y="761"/>
                    <a:pt x="1016" y="765"/>
                    <a:pt x="1011" y="762"/>
                  </a:cubicBezTo>
                  <a:cubicBezTo>
                    <a:pt x="1006" y="759"/>
                    <a:pt x="1004" y="752"/>
                    <a:pt x="1000" y="746"/>
                  </a:cubicBezTo>
                  <a:cubicBezTo>
                    <a:pt x="993" y="738"/>
                    <a:pt x="986" y="730"/>
                    <a:pt x="974" y="729"/>
                  </a:cubicBezTo>
                  <a:cubicBezTo>
                    <a:pt x="970" y="728"/>
                    <a:pt x="964" y="731"/>
                    <a:pt x="960" y="729"/>
                  </a:cubicBezTo>
                  <a:cubicBezTo>
                    <a:pt x="956" y="728"/>
                    <a:pt x="955" y="724"/>
                    <a:pt x="952" y="722"/>
                  </a:cubicBezTo>
                  <a:cubicBezTo>
                    <a:pt x="944" y="719"/>
                    <a:pt x="930" y="718"/>
                    <a:pt x="921" y="721"/>
                  </a:cubicBezTo>
                  <a:cubicBezTo>
                    <a:pt x="920" y="721"/>
                    <a:pt x="899" y="729"/>
                    <a:pt x="899" y="724"/>
                  </a:cubicBezTo>
                  <a:cubicBezTo>
                    <a:pt x="898" y="708"/>
                    <a:pt x="897" y="688"/>
                    <a:pt x="893" y="673"/>
                  </a:cubicBezTo>
                  <a:cubicBezTo>
                    <a:pt x="886" y="651"/>
                    <a:pt x="874" y="665"/>
                    <a:pt x="858" y="660"/>
                  </a:cubicBezTo>
                  <a:cubicBezTo>
                    <a:pt x="842" y="655"/>
                    <a:pt x="847" y="629"/>
                    <a:pt x="849" y="617"/>
                  </a:cubicBezTo>
                  <a:cubicBezTo>
                    <a:pt x="855" y="579"/>
                    <a:pt x="871" y="535"/>
                    <a:pt x="893" y="504"/>
                  </a:cubicBezTo>
                  <a:cubicBezTo>
                    <a:pt x="901" y="494"/>
                    <a:pt x="931" y="490"/>
                    <a:pt x="915" y="472"/>
                  </a:cubicBezTo>
                  <a:cubicBezTo>
                    <a:pt x="906" y="461"/>
                    <a:pt x="878" y="459"/>
                    <a:pt x="865" y="458"/>
                  </a:cubicBezTo>
                  <a:cubicBezTo>
                    <a:pt x="864" y="438"/>
                    <a:pt x="901" y="456"/>
                    <a:pt x="910" y="459"/>
                  </a:cubicBezTo>
                  <a:cubicBezTo>
                    <a:pt x="920" y="463"/>
                    <a:pt x="924" y="467"/>
                    <a:pt x="933" y="454"/>
                  </a:cubicBezTo>
                  <a:cubicBezTo>
                    <a:pt x="939" y="445"/>
                    <a:pt x="942" y="440"/>
                    <a:pt x="956" y="444"/>
                  </a:cubicBezTo>
                  <a:cubicBezTo>
                    <a:pt x="963" y="436"/>
                    <a:pt x="970" y="422"/>
                    <a:pt x="975" y="411"/>
                  </a:cubicBezTo>
                  <a:cubicBezTo>
                    <a:pt x="977" y="405"/>
                    <a:pt x="979" y="397"/>
                    <a:pt x="973" y="392"/>
                  </a:cubicBezTo>
                  <a:cubicBezTo>
                    <a:pt x="966" y="388"/>
                    <a:pt x="961" y="394"/>
                    <a:pt x="955" y="394"/>
                  </a:cubicBezTo>
                  <a:cubicBezTo>
                    <a:pt x="939" y="394"/>
                    <a:pt x="926" y="377"/>
                    <a:pt x="913" y="370"/>
                  </a:cubicBezTo>
                  <a:cubicBezTo>
                    <a:pt x="921" y="374"/>
                    <a:pt x="937" y="368"/>
                    <a:pt x="947" y="373"/>
                  </a:cubicBezTo>
                  <a:cubicBezTo>
                    <a:pt x="957" y="379"/>
                    <a:pt x="962" y="390"/>
                    <a:pt x="976" y="382"/>
                  </a:cubicBezTo>
                  <a:cubicBezTo>
                    <a:pt x="987" y="377"/>
                    <a:pt x="990" y="361"/>
                    <a:pt x="995" y="351"/>
                  </a:cubicBezTo>
                  <a:cubicBezTo>
                    <a:pt x="993" y="349"/>
                    <a:pt x="979" y="342"/>
                    <a:pt x="977" y="343"/>
                  </a:cubicBezTo>
                  <a:cubicBezTo>
                    <a:pt x="982" y="340"/>
                    <a:pt x="1000" y="329"/>
                    <a:pt x="1002" y="342"/>
                  </a:cubicBezTo>
                  <a:cubicBezTo>
                    <a:pt x="1019" y="343"/>
                    <a:pt x="1025" y="333"/>
                    <a:pt x="1036" y="322"/>
                  </a:cubicBezTo>
                  <a:cubicBezTo>
                    <a:pt x="1047" y="312"/>
                    <a:pt x="1062" y="305"/>
                    <a:pt x="1057" y="288"/>
                  </a:cubicBezTo>
                  <a:cubicBezTo>
                    <a:pt x="1056" y="285"/>
                    <a:pt x="1026" y="246"/>
                    <a:pt x="1027" y="246"/>
                  </a:cubicBezTo>
                  <a:cubicBezTo>
                    <a:pt x="1052" y="244"/>
                    <a:pt x="1038" y="220"/>
                    <a:pt x="1027" y="210"/>
                  </a:cubicBezTo>
                  <a:cubicBezTo>
                    <a:pt x="1013" y="214"/>
                    <a:pt x="1004" y="197"/>
                    <a:pt x="991" y="208"/>
                  </a:cubicBezTo>
                  <a:cubicBezTo>
                    <a:pt x="986" y="205"/>
                    <a:pt x="982" y="206"/>
                    <a:pt x="977" y="204"/>
                  </a:cubicBezTo>
                  <a:cubicBezTo>
                    <a:pt x="975" y="211"/>
                    <a:pt x="975" y="217"/>
                    <a:pt x="979" y="224"/>
                  </a:cubicBezTo>
                  <a:cubicBezTo>
                    <a:pt x="981" y="224"/>
                    <a:pt x="984" y="224"/>
                    <a:pt x="986" y="224"/>
                  </a:cubicBezTo>
                  <a:cubicBezTo>
                    <a:pt x="991" y="238"/>
                    <a:pt x="987" y="268"/>
                    <a:pt x="984" y="282"/>
                  </a:cubicBezTo>
                  <a:cubicBezTo>
                    <a:pt x="969" y="345"/>
                    <a:pt x="931" y="280"/>
                    <a:pt x="949" y="258"/>
                  </a:cubicBezTo>
                  <a:cubicBezTo>
                    <a:pt x="939" y="250"/>
                    <a:pt x="933" y="240"/>
                    <a:pt x="923" y="233"/>
                  </a:cubicBezTo>
                  <a:cubicBezTo>
                    <a:pt x="922" y="246"/>
                    <a:pt x="931" y="265"/>
                    <a:pt x="923" y="274"/>
                  </a:cubicBezTo>
                  <a:cubicBezTo>
                    <a:pt x="920" y="273"/>
                    <a:pt x="915" y="271"/>
                    <a:pt x="913" y="270"/>
                  </a:cubicBezTo>
                  <a:cubicBezTo>
                    <a:pt x="914" y="251"/>
                    <a:pt x="907" y="225"/>
                    <a:pt x="883" y="232"/>
                  </a:cubicBezTo>
                  <a:cubicBezTo>
                    <a:pt x="879" y="215"/>
                    <a:pt x="885" y="199"/>
                    <a:pt x="882" y="183"/>
                  </a:cubicBezTo>
                  <a:cubicBezTo>
                    <a:pt x="881" y="175"/>
                    <a:pt x="872" y="152"/>
                    <a:pt x="866" y="142"/>
                  </a:cubicBezTo>
                  <a:cubicBezTo>
                    <a:pt x="857" y="143"/>
                    <a:pt x="849" y="139"/>
                    <a:pt x="841" y="137"/>
                  </a:cubicBezTo>
                  <a:cubicBezTo>
                    <a:pt x="841" y="148"/>
                    <a:pt x="832" y="164"/>
                    <a:pt x="829" y="174"/>
                  </a:cubicBezTo>
                  <a:cubicBezTo>
                    <a:pt x="821" y="210"/>
                    <a:pt x="848" y="213"/>
                    <a:pt x="859" y="245"/>
                  </a:cubicBezTo>
                  <a:cubicBezTo>
                    <a:pt x="867" y="266"/>
                    <a:pt x="865" y="259"/>
                    <a:pt x="851" y="279"/>
                  </a:cubicBezTo>
                  <a:cubicBezTo>
                    <a:pt x="841" y="293"/>
                    <a:pt x="841" y="299"/>
                    <a:pt x="836" y="318"/>
                  </a:cubicBezTo>
                  <a:cubicBezTo>
                    <a:pt x="835" y="321"/>
                    <a:pt x="826" y="311"/>
                    <a:pt x="826" y="310"/>
                  </a:cubicBezTo>
                  <a:cubicBezTo>
                    <a:pt x="820" y="300"/>
                    <a:pt x="822" y="287"/>
                    <a:pt x="830" y="278"/>
                  </a:cubicBezTo>
                  <a:cubicBezTo>
                    <a:pt x="825" y="284"/>
                    <a:pt x="814" y="274"/>
                    <a:pt x="812" y="273"/>
                  </a:cubicBezTo>
                  <a:cubicBezTo>
                    <a:pt x="800" y="267"/>
                    <a:pt x="790" y="273"/>
                    <a:pt x="793" y="287"/>
                  </a:cubicBezTo>
                  <a:cubicBezTo>
                    <a:pt x="803" y="286"/>
                    <a:pt x="804" y="290"/>
                    <a:pt x="811" y="294"/>
                  </a:cubicBezTo>
                  <a:cubicBezTo>
                    <a:pt x="800" y="309"/>
                    <a:pt x="793" y="296"/>
                    <a:pt x="782" y="294"/>
                  </a:cubicBezTo>
                  <a:cubicBezTo>
                    <a:pt x="769" y="293"/>
                    <a:pt x="755" y="299"/>
                    <a:pt x="743" y="296"/>
                  </a:cubicBezTo>
                  <a:cubicBezTo>
                    <a:pt x="722" y="291"/>
                    <a:pt x="673" y="231"/>
                    <a:pt x="654" y="273"/>
                  </a:cubicBezTo>
                  <a:cubicBezTo>
                    <a:pt x="652" y="277"/>
                    <a:pt x="652" y="314"/>
                    <a:pt x="652" y="314"/>
                  </a:cubicBezTo>
                  <a:cubicBezTo>
                    <a:pt x="646" y="313"/>
                    <a:pt x="644" y="312"/>
                    <a:pt x="640" y="308"/>
                  </a:cubicBezTo>
                  <a:cubicBezTo>
                    <a:pt x="656" y="259"/>
                    <a:pt x="565" y="262"/>
                    <a:pt x="542" y="240"/>
                  </a:cubicBezTo>
                  <a:cubicBezTo>
                    <a:pt x="545" y="234"/>
                    <a:pt x="546" y="233"/>
                    <a:pt x="552" y="232"/>
                  </a:cubicBezTo>
                  <a:cubicBezTo>
                    <a:pt x="567" y="242"/>
                    <a:pt x="568" y="219"/>
                    <a:pt x="562" y="210"/>
                  </a:cubicBezTo>
                  <a:cubicBezTo>
                    <a:pt x="555" y="200"/>
                    <a:pt x="540" y="198"/>
                    <a:pt x="529" y="198"/>
                  </a:cubicBezTo>
                  <a:cubicBezTo>
                    <a:pt x="516" y="171"/>
                    <a:pt x="485" y="156"/>
                    <a:pt x="468" y="132"/>
                  </a:cubicBezTo>
                  <a:cubicBezTo>
                    <a:pt x="456" y="131"/>
                    <a:pt x="452" y="140"/>
                    <a:pt x="441" y="137"/>
                  </a:cubicBezTo>
                  <a:cubicBezTo>
                    <a:pt x="450" y="116"/>
                    <a:pt x="454" y="97"/>
                    <a:pt x="431" y="122"/>
                  </a:cubicBezTo>
                  <a:cubicBezTo>
                    <a:pt x="430" y="105"/>
                    <a:pt x="434" y="85"/>
                    <a:pt x="424" y="72"/>
                  </a:cubicBezTo>
                  <a:cubicBezTo>
                    <a:pt x="433" y="82"/>
                    <a:pt x="368" y="68"/>
                    <a:pt x="367" y="68"/>
                  </a:cubicBezTo>
                  <a:cubicBezTo>
                    <a:pt x="355" y="73"/>
                    <a:pt x="292" y="79"/>
                    <a:pt x="327" y="54"/>
                  </a:cubicBezTo>
                  <a:cubicBezTo>
                    <a:pt x="328" y="54"/>
                    <a:pt x="325" y="51"/>
                    <a:pt x="325" y="51"/>
                  </a:cubicBezTo>
                  <a:cubicBezTo>
                    <a:pt x="315" y="55"/>
                    <a:pt x="305" y="56"/>
                    <a:pt x="295" y="54"/>
                  </a:cubicBezTo>
                  <a:cubicBezTo>
                    <a:pt x="297" y="58"/>
                    <a:pt x="297" y="62"/>
                    <a:pt x="298" y="66"/>
                  </a:cubicBezTo>
                  <a:cubicBezTo>
                    <a:pt x="267" y="60"/>
                    <a:pt x="268" y="24"/>
                    <a:pt x="257" y="0"/>
                  </a:cubicBezTo>
                  <a:cubicBezTo>
                    <a:pt x="223" y="34"/>
                    <a:pt x="20" y="271"/>
                    <a:pt x="0" y="285"/>
                  </a:cubicBezTo>
                  <a:cubicBezTo>
                    <a:pt x="7" y="287"/>
                    <a:pt x="15" y="289"/>
                    <a:pt x="22" y="292"/>
                  </a:cubicBezTo>
                  <a:cubicBezTo>
                    <a:pt x="24" y="293"/>
                    <a:pt x="24" y="300"/>
                    <a:pt x="24" y="302"/>
                  </a:cubicBezTo>
                  <a:cubicBezTo>
                    <a:pt x="25" y="316"/>
                    <a:pt x="25" y="329"/>
                    <a:pt x="24" y="343"/>
                  </a:cubicBezTo>
                  <a:cubicBezTo>
                    <a:pt x="24" y="349"/>
                    <a:pt x="24" y="356"/>
                    <a:pt x="24" y="362"/>
                  </a:cubicBezTo>
                  <a:cubicBezTo>
                    <a:pt x="25" y="366"/>
                    <a:pt x="25" y="368"/>
                    <a:pt x="27" y="368"/>
                  </a:cubicBezTo>
                  <a:cubicBezTo>
                    <a:pt x="28" y="369"/>
                    <a:pt x="31" y="368"/>
                    <a:pt x="36" y="369"/>
                  </a:cubicBezTo>
                  <a:cubicBezTo>
                    <a:pt x="39" y="370"/>
                    <a:pt x="44" y="378"/>
                    <a:pt x="46" y="370"/>
                  </a:cubicBezTo>
                  <a:cubicBezTo>
                    <a:pt x="49" y="370"/>
                    <a:pt x="50" y="367"/>
                    <a:pt x="52" y="365"/>
                  </a:cubicBezTo>
                  <a:cubicBezTo>
                    <a:pt x="55" y="361"/>
                    <a:pt x="52" y="362"/>
                    <a:pt x="57" y="362"/>
                  </a:cubicBezTo>
                  <a:cubicBezTo>
                    <a:pt x="61" y="362"/>
                    <a:pt x="67" y="364"/>
                    <a:pt x="72" y="361"/>
                  </a:cubicBezTo>
                  <a:cubicBezTo>
                    <a:pt x="75" y="363"/>
                    <a:pt x="78" y="375"/>
                    <a:pt x="77" y="379"/>
                  </a:cubicBezTo>
                  <a:cubicBezTo>
                    <a:pt x="76" y="379"/>
                    <a:pt x="76" y="379"/>
                    <a:pt x="75" y="379"/>
                  </a:cubicBezTo>
                  <a:cubicBezTo>
                    <a:pt x="72" y="384"/>
                    <a:pt x="74" y="394"/>
                    <a:pt x="73" y="400"/>
                  </a:cubicBezTo>
                  <a:cubicBezTo>
                    <a:pt x="73" y="404"/>
                    <a:pt x="72" y="408"/>
                    <a:pt x="73" y="411"/>
                  </a:cubicBezTo>
                  <a:cubicBezTo>
                    <a:pt x="76" y="419"/>
                    <a:pt x="80" y="423"/>
                    <a:pt x="78" y="433"/>
                  </a:cubicBezTo>
                  <a:cubicBezTo>
                    <a:pt x="78" y="436"/>
                    <a:pt x="77" y="440"/>
                    <a:pt x="76" y="442"/>
                  </a:cubicBezTo>
                  <a:cubicBezTo>
                    <a:pt x="74" y="445"/>
                    <a:pt x="72" y="445"/>
                    <a:pt x="71" y="448"/>
                  </a:cubicBezTo>
                  <a:cubicBezTo>
                    <a:pt x="70" y="453"/>
                    <a:pt x="74" y="461"/>
                    <a:pt x="75" y="466"/>
                  </a:cubicBezTo>
                  <a:cubicBezTo>
                    <a:pt x="75" y="473"/>
                    <a:pt x="76" y="479"/>
                    <a:pt x="72" y="485"/>
                  </a:cubicBezTo>
                  <a:cubicBezTo>
                    <a:pt x="71" y="487"/>
                    <a:pt x="69" y="487"/>
                    <a:pt x="69" y="488"/>
                  </a:cubicBezTo>
                  <a:cubicBezTo>
                    <a:pt x="68" y="490"/>
                    <a:pt x="69" y="491"/>
                    <a:pt x="69" y="492"/>
                  </a:cubicBezTo>
                  <a:cubicBezTo>
                    <a:pt x="68" y="495"/>
                    <a:pt x="70" y="498"/>
                    <a:pt x="65" y="498"/>
                  </a:cubicBezTo>
                  <a:cubicBezTo>
                    <a:pt x="62" y="503"/>
                    <a:pt x="66" y="513"/>
                    <a:pt x="69" y="517"/>
                  </a:cubicBezTo>
                  <a:cubicBezTo>
                    <a:pt x="75" y="525"/>
                    <a:pt x="80" y="534"/>
                    <a:pt x="84" y="542"/>
                  </a:cubicBezTo>
                  <a:cubicBezTo>
                    <a:pt x="91" y="555"/>
                    <a:pt x="80" y="566"/>
                    <a:pt x="74" y="577"/>
                  </a:cubicBezTo>
                  <a:cubicBezTo>
                    <a:pt x="66" y="591"/>
                    <a:pt x="50" y="600"/>
                    <a:pt x="46" y="616"/>
                  </a:cubicBezTo>
                  <a:cubicBezTo>
                    <a:pt x="44" y="623"/>
                    <a:pt x="35" y="646"/>
                    <a:pt x="44" y="651"/>
                  </a:cubicBezTo>
                  <a:cubicBezTo>
                    <a:pt x="49" y="653"/>
                    <a:pt x="54" y="647"/>
                    <a:pt x="58" y="646"/>
                  </a:cubicBezTo>
                  <a:cubicBezTo>
                    <a:pt x="74" y="643"/>
                    <a:pt x="60" y="656"/>
                    <a:pt x="57" y="660"/>
                  </a:cubicBezTo>
                  <a:cubicBezTo>
                    <a:pt x="54" y="664"/>
                    <a:pt x="54" y="667"/>
                    <a:pt x="54" y="672"/>
                  </a:cubicBezTo>
                  <a:cubicBezTo>
                    <a:pt x="54" y="677"/>
                    <a:pt x="52" y="681"/>
                    <a:pt x="52" y="686"/>
                  </a:cubicBezTo>
                  <a:cubicBezTo>
                    <a:pt x="51" y="690"/>
                    <a:pt x="54" y="693"/>
                    <a:pt x="51" y="698"/>
                  </a:cubicBezTo>
                  <a:cubicBezTo>
                    <a:pt x="49" y="702"/>
                    <a:pt x="45" y="702"/>
                    <a:pt x="49" y="708"/>
                  </a:cubicBezTo>
                  <a:cubicBezTo>
                    <a:pt x="54" y="716"/>
                    <a:pt x="64" y="716"/>
                    <a:pt x="72" y="716"/>
                  </a:cubicBezTo>
                  <a:cubicBezTo>
                    <a:pt x="71" y="725"/>
                    <a:pt x="61" y="727"/>
                    <a:pt x="54" y="730"/>
                  </a:cubicBezTo>
                  <a:cubicBezTo>
                    <a:pt x="45" y="733"/>
                    <a:pt x="41" y="740"/>
                    <a:pt x="38" y="748"/>
                  </a:cubicBezTo>
                  <a:cubicBezTo>
                    <a:pt x="37" y="751"/>
                    <a:pt x="35" y="756"/>
                    <a:pt x="35" y="758"/>
                  </a:cubicBezTo>
                  <a:cubicBezTo>
                    <a:pt x="34" y="762"/>
                    <a:pt x="36" y="771"/>
                    <a:pt x="40" y="775"/>
                  </a:cubicBezTo>
                  <a:cubicBezTo>
                    <a:pt x="49" y="775"/>
                    <a:pt x="60" y="782"/>
                    <a:pt x="59" y="792"/>
                  </a:cubicBezTo>
                  <a:cubicBezTo>
                    <a:pt x="59" y="797"/>
                    <a:pt x="57" y="798"/>
                    <a:pt x="61" y="802"/>
                  </a:cubicBezTo>
                  <a:cubicBezTo>
                    <a:pt x="64" y="805"/>
                    <a:pt x="69" y="806"/>
                    <a:pt x="72" y="809"/>
                  </a:cubicBezTo>
                  <a:cubicBezTo>
                    <a:pt x="77" y="814"/>
                    <a:pt x="87" y="821"/>
                    <a:pt x="85" y="829"/>
                  </a:cubicBezTo>
                  <a:cubicBezTo>
                    <a:pt x="83" y="833"/>
                    <a:pt x="80" y="835"/>
                    <a:pt x="80" y="840"/>
                  </a:cubicBezTo>
                  <a:cubicBezTo>
                    <a:pt x="80" y="845"/>
                    <a:pt x="82" y="847"/>
                    <a:pt x="86" y="851"/>
                  </a:cubicBezTo>
                  <a:cubicBezTo>
                    <a:pt x="92" y="858"/>
                    <a:pt x="96" y="871"/>
                    <a:pt x="100" y="880"/>
                  </a:cubicBezTo>
                  <a:cubicBezTo>
                    <a:pt x="104" y="889"/>
                    <a:pt x="101" y="892"/>
                    <a:pt x="110" y="898"/>
                  </a:cubicBezTo>
                  <a:cubicBezTo>
                    <a:pt x="121" y="905"/>
                    <a:pt x="413" y="1050"/>
                    <a:pt x="793" y="1059"/>
                  </a:cubicBezTo>
                  <a:cubicBezTo>
                    <a:pt x="797" y="1059"/>
                    <a:pt x="841" y="1063"/>
                    <a:pt x="840" y="1059"/>
                  </a:cubicBezTo>
                  <a:cubicBezTo>
                    <a:pt x="840" y="1053"/>
                    <a:pt x="841" y="1047"/>
                    <a:pt x="843" y="1042"/>
                  </a:cubicBezTo>
                  <a:cubicBezTo>
                    <a:pt x="855" y="1045"/>
                    <a:pt x="849" y="1055"/>
                    <a:pt x="852" y="1063"/>
                  </a:cubicBezTo>
                  <a:cubicBezTo>
                    <a:pt x="857" y="1075"/>
                    <a:pt x="862" y="1072"/>
                    <a:pt x="871" y="1074"/>
                  </a:cubicBezTo>
                  <a:cubicBezTo>
                    <a:pt x="881" y="1076"/>
                    <a:pt x="893" y="1071"/>
                    <a:pt x="902" y="1074"/>
                  </a:cubicBezTo>
                  <a:cubicBezTo>
                    <a:pt x="914" y="1079"/>
                    <a:pt x="914" y="1085"/>
                    <a:pt x="928" y="1085"/>
                  </a:cubicBezTo>
                  <a:cubicBezTo>
                    <a:pt x="937" y="1086"/>
                    <a:pt x="932" y="1088"/>
                    <a:pt x="940" y="1092"/>
                  </a:cubicBezTo>
                  <a:cubicBezTo>
                    <a:pt x="948" y="1097"/>
                    <a:pt x="950" y="1088"/>
                    <a:pt x="957" y="1087"/>
                  </a:cubicBezTo>
                  <a:cubicBezTo>
                    <a:pt x="963" y="1086"/>
                    <a:pt x="967" y="1093"/>
                    <a:pt x="973" y="1094"/>
                  </a:cubicBezTo>
                  <a:cubicBezTo>
                    <a:pt x="983" y="1095"/>
                    <a:pt x="1003" y="1093"/>
                    <a:pt x="1010" y="1086"/>
                  </a:cubicBezTo>
                  <a:cubicBezTo>
                    <a:pt x="1016" y="1078"/>
                    <a:pt x="1022" y="1068"/>
                    <a:pt x="1027" y="1059"/>
                  </a:cubicBezTo>
                  <a:cubicBezTo>
                    <a:pt x="1035" y="1045"/>
                    <a:pt x="1042" y="1056"/>
                    <a:pt x="1055" y="1056"/>
                  </a:cubicBezTo>
                  <a:cubicBezTo>
                    <a:pt x="1067" y="1056"/>
                    <a:pt x="1082" y="1055"/>
                    <a:pt x="1084" y="1071"/>
                  </a:cubicBezTo>
                  <a:cubicBezTo>
                    <a:pt x="1087" y="1076"/>
                    <a:pt x="1105" y="1095"/>
                    <a:pt x="1111" y="1085"/>
                  </a:cubicBezTo>
                  <a:cubicBezTo>
                    <a:pt x="1116" y="1085"/>
                    <a:pt x="1121" y="1084"/>
                    <a:pt x="1124" y="1087"/>
                  </a:cubicBezTo>
                  <a:cubicBezTo>
                    <a:pt x="1127" y="1090"/>
                    <a:pt x="1126" y="1094"/>
                    <a:pt x="1129" y="1097"/>
                  </a:cubicBezTo>
                  <a:cubicBezTo>
                    <a:pt x="1136" y="1095"/>
                    <a:pt x="1139" y="1109"/>
                    <a:pt x="1131" y="1111"/>
                  </a:cubicBezTo>
                  <a:cubicBezTo>
                    <a:pt x="1134" y="1116"/>
                    <a:pt x="1132" y="1122"/>
                    <a:pt x="1134" y="1127"/>
                  </a:cubicBezTo>
                  <a:cubicBezTo>
                    <a:pt x="1137" y="1132"/>
                    <a:pt x="1140" y="1133"/>
                    <a:pt x="1145" y="1136"/>
                  </a:cubicBezTo>
                  <a:cubicBezTo>
                    <a:pt x="1152" y="1140"/>
                    <a:pt x="1157" y="1147"/>
                    <a:pt x="1166" y="1148"/>
                  </a:cubicBezTo>
                  <a:cubicBezTo>
                    <a:pt x="1175" y="1149"/>
                    <a:pt x="1180" y="1143"/>
                    <a:pt x="1188" y="1141"/>
                  </a:cubicBezTo>
                  <a:cubicBezTo>
                    <a:pt x="1193" y="1140"/>
                    <a:pt x="1199" y="1140"/>
                    <a:pt x="1204" y="1140"/>
                  </a:cubicBezTo>
                  <a:cubicBezTo>
                    <a:pt x="1226" y="1141"/>
                    <a:pt x="1258" y="1138"/>
                    <a:pt x="1276" y="1153"/>
                  </a:cubicBezTo>
                  <a:cubicBezTo>
                    <a:pt x="1284" y="1159"/>
                    <a:pt x="1290" y="1173"/>
                    <a:pt x="1283" y="1182"/>
                  </a:cubicBezTo>
                  <a:cubicBezTo>
                    <a:pt x="1274" y="1192"/>
                    <a:pt x="1260" y="1185"/>
                    <a:pt x="1251" y="1180"/>
                  </a:cubicBezTo>
                  <a:cubicBezTo>
                    <a:pt x="1249" y="1188"/>
                    <a:pt x="1256" y="1193"/>
                    <a:pt x="1256" y="1200"/>
                  </a:cubicBezTo>
                  <a:cubicBezTo>
                    <a:pt x="1256" y="1210"/>
                    <a:pt x="1245" y="1216"/>
                    <a:pt x="1247" y="1226"/>
                  </a:cubicBezTo>
                  <a:cubicBezTo>
                    <a:pt x="1248" y="1231"/>
                    <a:pt x="1251" y="1235"/>
                    <a:pt x="1251" y="1241"/>
                  </a:cubicBezTo>
                  <a:cubicBezTo>
                    <a:pt x="1252" y="1247"/>
                    <a:pt x="1252" y="1253"/>
                    <a:pt x="1250" y="1257"/>
                  </a:cubicBezTo>
                  <a:cubicBezTo>
                    <a:pt x="1248" y="1260"/>
                    <a:pt x="1245" y="1261"/>
                    <a:pt x="1244" y="1264"/>
                  </a:cubicBezTo>
                  <a:cubicBezTo>
                    <a:pt x="1239" y="1274"/>
                    <a:pt x="1236" y="1284"/>
                    <a:pt x="1230" y="1294"/>
                  </a:cubicBezTo>
                  <a:cubicBezTo>
                    <a:pt x="1224" y="1305"/>
                    <a:pt x="1222" y="1321"/>
                    <a:pt x="1241" y="1312"/>
                  </a:cubicBezTo>
                  <a:cubicBezTo>
                    <a:pt x="1254" y="1305"/>
                    <a:pt x="1257" y="1287"/>
                    <a:pt x="1272" y="1281"/>
                  </a:cubicBezTo>
                  <a:cubicBezTo>
                    <a:pt x="1284" y="1276"/>
                    <a:pt x="1295" y="1270"/>
                    <a:pt x="1306" y="1265"/>
                  </a:cubicBezTo>
                  <a:cubicBezTo>
                    <a:pt x="1314" y="1261"/>
                    <a:pt x="1339" y="1259"/>
                    <a:pt x="1341" y="1249"/>
                  </a:cubicBezTo>
                  <a:cubicBezTo>
                    <a:pt x="1345" y="1235"/>
                    <a:pt x="1319" y="1242"/>
                    <a:pt x="1313" y="1240"/>
                  </a:cubicBezTo>
                  <a:cubicBezTo>
                    <a:pt x="1314" y="1232"/>
                    <a:pt x="1319" y="1224"/>
                    <a:pt x="1325" y="1218"/>
                  </a:cubicBezTo>
                  <a:cubicBezTo>
                    <a:pt x="1337" y="1205"/>
                    <a:pt x="1353" y="1200"/>
                    <a:pt x="1369" y="1198"/>
                  </a:cubicBezTo>
                  <a:cubicBezTo>
                    <a:pt x="1383" y="1197"/>
                    <a:pt x="1378" y="1194"/>
                    <a:pt x="1383" y="1184"/>
                  </a:cubicBezTo>
                  <a:cubicBezTo>
                    <a:pt x="1386" y="1177"/>
                    <a:pt x="1396" y="1178"/>
                    <a:pt x="1401" y="1184"/>
                  </a:cubicBezTo>
                  <a:cubicBezTo>
                    <a:pt x="1405" y="1173"/>
                    <a:pt x="1410" y="1163"/>
                    <a:pt x="1416" y="1153"/>
                  </a:cubicBezTo>
                  <a:cubicBezTo>
                    <a:pt x="1427" y="1135"/>
                    <a:pt x="1438" y="1129"/>
                    <a:pt x="1458" y="1122"/>
                  </a:cubicBezTo>
                  <a:cubicBezTo>
                    <a:pt x="1482" y="1113"/>
                    <a:pt x="1508" y="1108"/>
                    <a:pt x="1531" y="1097"/>
                  </a:cubicBezTo>
                  <a:cubicBezTo>
                    <a:pt x="1532" y="1092"/>
                    <a:pt x="1528" y="1085"/>
                    <a:pt x="1530" y="1081"/>
                  </a:cubicBezTo>
                  <a:cubicBezTo>
                    <a:pt x="1533" y="1078"/>
                    <a:pt x="1539" y="1079"/>
                    <a:pt x="1542" y="1075"/>
                  </a:cubicBezTo>
                  <a:cubicBezTo>
                    <a:pt x="1555" y="1062"/>
                    <a:pt x="1547" y="1035"/>
                    <a:pt x="1545" y="1019"/>
                  </a:cubicBezTo>
                  <a:cubicBezTo>
                    <a:pt x="1545" y="1011"/>
                    <a:pt x="1547" y="1002"/>
                    <a:pt x="1549" y="993"/>
                  </a:cubicBezTo>
                  <a:cubicBezTo>
                    <a:pt x="1550" y="990"/>
                    <a:pt x="1550" y="986"/>
                    <a:pt x="1553" y="984"/>
                  </a:cubicBezTo>
                  <a:cubicBezTo>
                    <a:pt x="1555" y="983"/>
                    <a:pt x="1563" y="983"/>
                    <a:pt x="1562" y="984"/>
                  </a:cubicBezTo>
                  <a:cubicBezTo>
                    <a:pt x="1565" y="980"/>
                    <a:pt x="1571" y="974"/>
                    <a:pt x="1577" y="972"/>
                  </a:cubicBezTo>
                  <a:cubicBezTo>
                    <a:pt x="1597" y="965"/>
                    <a:pt x="1606" y="999"/>
                    <a:pt x="1608" y="1012"/>
                  </a:cubicBezTo>
                  <a:cubicBezTo>
                    <a:pt x="1610" y="1018"/>
                    <a:pt x="1611" y="1025"/>
                    <a:pt x="1616" y="1030"/>
                  </a:cubicBezTo>
                  <a:cubicBezTo>
                    <a:pt x="1619" y="1034"/>
                    <a:pt x="1624" y="1032"/>
                    <a:pt x="1628" y="1035"/>
                  </a:cubicBezTo>
                  <a:cubicBezTo>
                    <a:pt x="1631" y="1038"/>
                    <a:pt x="1631" y="1042"/>
                    <a:pt x="1634" y="1044"/>
                  </a:cubicBezTo>
                  <a:cubicBezTo>
                    <a:pt x="1639" y="1050"/>
                    <a:pt x="1658" y="1042"/>
                    <a:pt x="1663" y="1039"/>
                  </a:cubicBezTo>
                  <a:cubicBezTo>
                    <a:pt x="1668" y="1036"/>
                    <a:pt x="1668" y="1037"/>
                    <a:pt x="1670" y="1032"/>
                  </a:cubicBezTo>
                  <a:cubicBezTo>
                    <a:pt x="1673" y="1027"/>
                    <a:pt x="1674" y="1028"/>
                    <a:pt x="1678" y="1025"/>
                  </a:cubicBezTo>
                  <a:cubicBezTo>
                    <a:pt x="1686" y="1020"/>
                    <a:pt x="1689" y="1007"/>
                    <a:pt x="1695" y="1000"/>
                  </a:cubicBezTo>
                  <a:cubicBezTo>
                    <a:pt x="1698" y="997"/>
                    <a:pt x="1701" y="993"/>
                    <a:pt x="1702" y="989"/>
                  </a:cubicBezTo>
                  <a:cubicBezTo>
                    <a:pt x="1703" y="987"/>
                    <a:pt x="1704" y="978"/>
                    <a:pt x="1708" y="981"/>
                  </a:cubicBezTo>
                  <a:cubicBezTo>
                    <a:pt x="1714" y="985"/>
                    <a:pt x="1704" y="1000"/>
                    <a:pt x="1704" y="1005"/>
                  </a:cubicBezTo>
                  <a:cubicBezTo>
                    <a:pt x="1708" y="1006"/>
                    <a:pt x="1709" y="1001"/>
                    <a:pt x="1712" y="998"/>
                  </a:cubicBezTo>
                  <a:cubicBezTo>
                    <a:pt x="1714" y="996"/>
                    <a:pt x="1718" y="995"/>
                    <a:pt x="1721" y="994"/>
                  </a:cubicBezTo>
                  <a:cubicBezTo>
                    <a:pt x="1727" y="991"/>
                    <a:pt x="1733" y="989"/>
                    <a:pt x="1740" y="987"/>
                  </a:cubicBezTo>
                  <a:cubicBezTo>
                    <a:pt x="1741" y="988"/>
                    <a:pt x="1741" y="988"/>
                    <a:pt x="1742" y="990"/>
                  </a:cubicBezTo>
                  <a:cubicBezTo>
                    <a:pt x="1740" y="993"/>
                    <a:pt x="1734" y="994"/>
                    <a:pt x="1731" y="997"/>
                  </a:cubicBezTo>
                  <a:cubicBezTo>
                    <a:pt x="1727" y="1001"/>
                    <a:pt x="1726" y="1005"/>
                    <a:pt x="1724" y="1009"/>
                  </a:cubicBezTo>
                  <a:cubicBezTo>
                    <a:pt x="1721" y="1006"/>
                    <a:pt x="1721" y="1001"/>
                    <a:pt x="1717" y="1002"/>
                  </a:cubicBezTo>
                  <a:cubicBezTo>
                    <a:pt x="1713" y="1003"/>
                    <a:pt x="1707" y="1018"/>
                    <a:pt x="1705" y="1022"/>
                  </a:cubicBezTo>
                  <a:cubicBezTo>
                    <a:pt x="1701" y="1028"/>
                    <a:pt x="1699" y="1036"/>
                    <a:pt x="1693" y="1040"/>
                  </a:cubicBezTo>
                  <a:cubicBezTo>
                    <a:pt x="1694" y="1046"/>
                    <a:pt x="1689" y="1047"/>
                    <a:pt x="1688" y="1052"/>
                  </a:cubicBezTo>
                  <a:cubicBezTo>
                    <a:pt x="1687" y="1056"/>
                    <a:pt x="1690" y="1056"/>
                    <a:pt x="1690" y="1059"/>
                  </a:cubicBezTo>
                  <a:cubicBezTo>
                    <a:pt x="1690" y="1064"/>
                    <a:pt x="1690" y="1069"/>
                    <a:pt x="1692" y="1074"/>
                  </a:cubicBezTo>
                  <a:cubicBezTo>
                    <a:pt x="1697" y="1084"/>
                    <a:pt x="1702" y="1081"/>
                    <a:pt x="1710" y="1084"/>
                  </a:cubicBezTo>
                  <a:cubicBezTo>
                    <a:pt x="1717" y="1087"/>
                    <a:pt x="1719" y="1093"/>
                    <a:pt x="1726" y="1084"/>
                  </a:cubicBezTo>
                  <a:cubicBezTo>
                    <a:pt x="1723" y="1078"/>
                    <a:pt x="1728" y="1073"/>
                    <a:pt x="1731" y="1068"/>
                  </a:cubicBezTo>
                  <a:cubicBezTo>
                    <a:pt x="1734" y="1062"/>
                    <a:pt x="1737" y="1055"/>
                    <a:pt x="1738" y="1048"/>
                  </a:cubicBezTo>
                  <a:cubicBezTo>
                    <a:pt x="1739" y="1042"/>
                    <a:pt x="1736" y="1032"/>
                    <a:pt x="1738" y="1027"/>
                  </a:cubicBezTo>
                  <a:cubicBezTo>
                    <a:pt x="1741" y="1021"/>
                    <a:pt x="1746" y="1024"/>
                    <a:pt x="1750" y="1023"/>
                  </a:cubicBezTo>
                  <a:cubicBezTo>
                    <a:pt x="1757" y="1021"/>
                    <a:pt x="1753" y="1016"/>
                    <a:pt x="1756" y="1011"/>
                  </a:cubicBezTo>
                  <a:cubicBezTo>
                    <a:pt x="1758" y="1007"/>
                    <a:pt x="1763" y="1005"/>
                    <a:pt x="1766" y="1002"/>
                  </a:cubicBezTo>
                  <a:cubicBezTo>
                    <a:pt x="1772" y="998"/>
                    <a:pt x="1776" y="992"/>
                    <a:pt x="1780" y="987"/>
                  </a:cubicBezTo>
                  <a:cubicBezTo>
                    <a:pt x="1786" y="981"/>
                    <a:pt x="1788" y="974"/>
                    <a:pt x="1793" y="968"/>
                  </a:cubicBezTo>
                  <a:cubicBezTo>
                    <a:pt x="1795" y="965"/>
                    <a:pt x="1798" y="963"/>
                    <a:pt x="1801" y="960"/>
                  </a:cubicBezTo>
                  <a:cubicBezTo>
                    <a:pt x="1803" y="957"/>
                    <a:pt x="1804" y="955"/>
                    <a:pt x="1808" y="952"/>
                  </a:cubicBezTo>
                  <a:cubicBezTo>
                    <a:pt x="1806" y="947"/>
                    <a:pt x="1803" y="950"/>
                    <a:pt x="1800" y="9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" name="Freeform 8">
              <a:extLst>
                <a:ext uri="{FF2B5EF4-FFF2-40B4-BE49-F238E27FC236}">
                  <a16:creationId xmlns:a16="http://schemas.microsoft.com/office/drawing/2014/main" xmlns="" id="{AEC0CF39-0702-43C8-97E0-B8141B54A675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8401" y="3079750"/>
              <a:ext cx="1588" cy="158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6" name="Freeform 9">
              <a:extLst>
                <a:ext uri="{FF2B5EF4-FFF2-40B4-BE49-F238E27FC236}">
                  <a16:creationId xmlns:a16="http://schemas.microsoft.com/office/drawing/2014/main" xmlns="" id="{1ADA6390-4B86-4AEE-BFFA-F136FFCE539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2051" y="3048000"/>
              <a:ext cx="157163" cy="77788"/>
            </a:xfrm>
            <a:custGeom>
              <a:avLst/>
              <a:gdLst/>
              <a:ahLst/>
              <a:cxnLst>
                <a:cxn ang="0">
                  <a:pos x="67" y="2"/>
                </a:cxn>
                <a:cxn ang="0">
                  <a:pos x="50" y="12"/>
                </a:cxn>
                <a:cxn ang="0">
                  <a:pos x="40" y="16"/>
                </a:cxn>
                <a:cxn ang="0">
                  <a:pos x="29" y="21"/>
                </a:cxn>
                <a:cxn ang="0">
                  <a:pos x="23" y="21"/>
                </a:cxn>
                <a:cxn ang="0">
                  <a:pos x="18" y="24"/>
                </a:cxn>
                <a:cxn ang="0">
                  <a:pos x="10" y="20"/>
                </a:cxn>
                <a:cxn ang="0">
                  <a:pos x="3" y="14"/>
                </a:cxn>
                <a:cxn ang="0">
                  <a:pos x="1" y="25"/>
                </a:cxn>
                <a:cxn ang="0">
                  <a:pos x="10" y="29"/>
                </a:cxn>
                <a:cxn ang="0">
                  <a:pos x="14" y="32"/>
                </a:cxn>
                <a:cxn ang="0">
                  <a:pos x="19" y="30"/>
                </a:cxn>
                <a:cxn ang="0">
                  <a:pos x="28" y="33"/>
                </a:cxn>
                <a:cxn ang="0">
                  <a:pos x="41" y="31"/>
                </a:cxn>
                <a:cxn ang="0">
                  <a:pos x="44" y="26"/>
                </a:cxn>
                <a:cxn ang="0">
                  <a:pos x="49" y="30"/>
                </a:cxn>
                <a:cxn ang="0">
                  <a:pos x="61" y="30"/>
                </a:cxn>
                <a:cxn ang="0">
                  <a:pos x="63" y="22"/>
                </a:cxn>
                <a:cxn ang="0">
                  <a:pos x="62" y="12"/>
                </a:cxn>
                <a:cxn ang="0">
                  <a:pos x="67" y="2"/>
                </a:cxn>
              </a:cxnLst>
              <a:rect l="0" t="0" r="r" b="b"/>
              <a:pathLst>
                <a:path w="67" h="33">
                  <a:moveTo>
                    <a:pt x="67" y="2"/>
                  </a:moveTo>
                  <a:cubicBezTo>
                    <a:pt x="61" y="0"/>
                    <a:pt x="54" y="9"/>
                    <a:pt x="50" y="12"/>
                  </a:cubicBezTo>
                  <a:cubicBezTo>
                    <a:pt x="47" y="14"/>
                    <a:pt x="43" y="14"/>
                    <a:pt x="40" y="16"/>
                  </a:cubicBezTo>
                  <a:cubicBezTo>
                    <a:pt x="37" y="17"/>
                    <a:pt x="33" y="20"/>
                    <a:pt x="29" y="21"/>
                  </a:cubicBezTo>
                  <a:cubicBezTo>
                    <a:pt x="27" y="21"/>
                    <a:pt x="24" y="21"/>
                    <a:pt x="23" y="21"/>
                  </a:cubicBezTo>
                  <a:cubicBezTo>
                    <a:pt x="21" y="22"/>
                    <a:pt x="20" y="24"/>
                    <a:pt x="18" y="24"/>
                  </a:cubicBezTo>
                  <a:cubicBezTo>
                    <a:pt x="16" y="21"/>
                    <a:pt x="12" y="22"/>
                    <a:pt x="10" y="20"/>
                  </a:cubicBezTo>
                  <a:cubicBezTo>
                    <a:pt x="9" y="19"/>
                    <a:pt x="3" y="7"/>
                    <a:pt x="3" y="14"/>
                  </a:cubicBezTo>
                  <a:cubicBezTo>
                    <a:pt x="3" y="17"/>
                    <a:pt x="0" y="22"/>
                    <a:pt x="1" y="25"/>
                  </a:cubicBezTo>
                  <a:cubicBezTo>
                    <a:pt x="2" y="27"/>
                    <a:pt x="8" y="28"/>
                    <a:pt x="10" y="29"/>
                  </a:cubicBezTo>
                  <a:cubicBezTo>
                    <a:pt x="11" y="30"/>
                    <a:pt x="12" y="32"/>
                    <a:pt x="14" y="32"/>
                  </a:cubicBezTo>
                  <a:cubicBezTo>
                    <a:pt x="16" y="33"/>
                    <a:pt x="18" y="30"/>
                    <a:pt x="19" y="30"/>
                  </a:cubicBezTo>
                  <a:cubicBezTo>
                    <a:pt x="22" y="31"/>
                    <a:pt x="23" y="33"/>
                    <a:pt x="28" y="33"/>
                  </a:cubicBezTo>
                  <a:cubicBezTo>
                    <a:pt x="31" y="33"/>
                    <a:pt x="38" y="33"/>
                    <a:pt x="41" y="31"/>
                  </a:cubicBezTo>
                  <a:cubicBezTo>
                    <a:pt x="43" y="30"/>
                    <a:pt x="41" y="27"/>
                    <a:pt x="44" y="26"/>
                  </a:cubicBezTo>
                  <a:cubicBezTo>
                    <a:pt x="47" y="25"/>
                    <a:pt x="49" y="27"/>
                    <a:pt x="49" y="30"/>
                  </a:cubicBezTo>
                  <a:cubicBezTo>
                    <a:pt x="52" y="31"/>
                    <a:pt x="58" y="31"/>
                    <a:pt x="61" y="30"/>
                  </a:cubicBezTo>
                  <a:cubicBezTo>
                    <a:pt x="67" y="27"/>
                    <a:pt x="64" y="25"/>
                    <a:pt x="63" y="22"/>
                  </a:cubicBezTo>
                  <a:cubicBezTo>
                    <a:pt x="61" y="18"/>
                    <a:pt x="60" y="17"/>
                    <a:pt x="62" y="12"/>
                  </a:cubicBezTo>
                  <a:cubicBezTo>
                    <a:pt x="63" y="8"/>
                    <a:pt x="66" y="6"/>
                    <a:pt x="67" y="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xmlns="" id="{65E7B6D6-4014-404C-B457-E3D90B42BC2A}"/>
                </a:ext>
              </a:extLst>
            </p:cNvPr>
            <p:cNvSpPr>
              <a:spLocks/>
            </p:cNvSpPr>
            <p:nvPr/>
          </p:nvSpPr>
          <p:spPr bwMode="auto">
            <a:xfrm>
              <a:off x="6446838" y="2935288"/>
              <a:ext cx="111125" cy="166688"/>
            </a:xfrm>
            <a:custGeom>
              <a:avLst/>
              <a:gdLst/>
              <a:ahLst/>
              <a:cxnLst>
                <a:cxn ang="0">
                  <a:pos x="43" y="26"/>
                </a:cxn>
                <a:cxn ang="0">
                  <a:pos x="32" y="29"/>
                </a:cxn>
                <a:cxn ang="0">
                  <a:pos x="27" y="28"/>
                </a:cxn>
                <a:cxn ang="0">
                  <a:pos x="22" y="31"/>
                </a:cxn>
                <a:cxn ang="0">
                  <a:pos x="19" y="20"/>
                </a:cxn>
                <a:cxn ang="0">
                  <a:pos x="12" y="7"/>
                </a:cxn>
                <a:cxn ang="0">
                  <a:pos x="4" y="21"/>
                </a:cxn>
                <a:cxn ang="0">
                  <a:pos x="5" y="31"/>
                </a:cxn>
                <a:cxn ang="0">
                  <a:pos x="0" y="48"/>
                </a:cxn>
                <a:cxn ang="0">
                  <a:pos x="17" y="68"/>
                </a:cxn>
                <a:cxn ang="0">
                  <a:pos x="39" y="50"/>
                </a:cxn>
                <a:cxn ang="0">
                  <a:pos x="47" y="34"/>
                </a:cxn>
                <a:cxn ang="0">
                  <a:pos x="43" y="26"/>
                </a:cxn>
              </a:cxnLst>
              <a:rect l="0" t="0" r="r" b="b"/>
              <a:pathLst>
                <a:path w="47" h="71">
                  <a:moveTo>
                    <a:pt x="43" y="26"/>
                  </a:moveTo>
                  <a:cubicBezTo>
                    <a:pt x="39" y="23"/>
                    <a:pt x="36" y="28"/>
                    <a:pt x="32" y="29"/>
                  </a:cubicBezTo>
                  <a:cubicBezTo>
                    <a:pt x="31" y="29"/>
                    <a:pt x="29" y="28"/>
                    <a:pt x="27" y="28"/>
                  </a:cubicBezTo>
                  <a:cubicBezTo>
                    <a:pt x="26" y="28"/>
                    <a:pt x="23" y="31"/>
                    <a:pt x="22" y="31"/>
                  </a:cubicBezTo>
                  <a:cubicBezTo>
                    <a:pt x="16" y="30"/>
                    <a:pt x="19" y="24"/>
                    <a:pt x="19" y="20"/>
                  </a:cubicBezTo>
                  <a:cubicBezTo>
                    <a:pt x="19" y="15"/>
                    <a:pt x="16" y="11"/>
                    <a:pt x="12" y="7"/>
                  </a:cubicBezTo>
                  <a:cubicBezTo>
                    <a:pt x="3" y="0"/>
                    <a:pt x="4" y="18"/>
                    <a:pt x="4" y="21"/>
                  </a:cubicBezTo>
                  <a:cubicBezTo>
                    <a:pt x="4" y="25"/>
                    <a:pt x="5" y="28"/>
                    <a:pt x="5" y="31"/>
                  </a:cubicBezTo>
                  <a:cubicBezTo>
                    <a:pt x="5" y="37"/>
                    <a:pt x="4" y="43"/>
                    <a:pt x="0" y="48"/>
                  </a:cubicBezTo>
                  <a:cubicBezTo>
                    <a:pt x="2" y="56"/>
                    <a:pt x="7" y="71"/>
                    <a:pt x="17" y="68"/>
                  </a:cubicBezTo>
                  <a:cubicBezTo>
                    <a:pt x="25" y="67"/>
                    <a:pt x="36" y="57"/>
                    <a:pt x="39" y="50"/>
                  </a:cubicBezTo>
                  <a:cubicBezTo>
                    <a:pt x="42" y="45"/>
                    <a:pt x="43" y="39"/>
                    <a:pt x="47" y="34"/>
                  </a:cubicBezTo>
                  <a:cubicBezTo>
                    <a:pt x="44" y="32"/>
                    <a:pt x="42" y="29"/>
                    <a:pt x="43" y="2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8" name="Freeform 11">
              <a:extLst>
                <a:ext uri="{FF2B5EF4-FFF2-40B4-BE49-F238E27FC236}">
                  <a16:creationId xmlns:a16="http://schemas.microsoft.com/office/drawing/2014/main" xmlns="" id="{986A2187-FD31-4255-B08A-2CA0218B8C5A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7588" y="2801938"/>
              <a:ext cx="212725" cy="50800"/>
            </a:xfrm>
            <a:custGeom>
              <a:avLst/>
              <a:gdLst/>
              <a:ahLst/>
              <a:cxnLst>
                <a:cxn ang="0">
                  <a:pos x="50" y="1"/>
                </a:cxn>
                <a:cxn ang="0">
                  <a:pos x="0" y="14"/>
                </a:cxn>
                <a:cxn ang="0">
                  <a:pos x="1" y="16"/>
                </a:cxn>
                <a:cxn ang="0">
                  <a:pos x="52" y="19"/>
                </a:cxn>
                <a:cxn ang="0">
                  <a:pos x="73" y="15"/>
                </a:cxn>
                <a:cxn ang="0">
                  <a:pos x="50" y="1"/>
                </a:cxn>
              </a:cxnLst>
              <a:rect l="0" t="0" r="r" b="b"/>
              <a:pathLst>
                <a:path w="90" h="21">
                  <a:moveTo>
                    <a:pt x="50" y="1"/>
                  </a:moveTo>
                  <a:cubicBezTo>
                    <a:pt x="33" y="0"/>
                    <a:pt x="14" y="2"/>
                    <a:pt x="0" y="14"/>
                  </a:cubicBezTo>
                  <a:cubicBezTo>
                    <a:pt x="0" y="14"/>
                    <a:pt x="1" y="15"/>
                    <a:pt x="1" y="16"/>
                  </a:cubicBezTo>
                  <a:cubicBezTo>
                    <a:pt x="18" y="18"/>
                    <a:pt x="34" y="21"/>
                    <a:pt x="52" y="19"/>
                  </a:cubicBezTo>
                  <a:cubicBezTo>
                    <a:pt x="57" y="19"/>
                    <a:pt x="69" y="19"/>
                    <a:pt x="73" y="15"/>
                  </a:cubicBezTo>
                  <a:cubicBezTo>
                    <a:pt x="90" y="4"/>
                    <a:pt x="56" y="2"/>
                    <a:pt x="50" y="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xmlns="" id="{5FF9927A-3290-4089-A6AF-97D9761909CA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2388" y="2400300"/>
              <a:ext cx="395288" cy="477838"/>
            </a:xfrm>
            <a:custGeom>
              <a:avLst/>
              <a:gdLst/>
              <a:ahLst/>
              <a:cxnLst>
                <a:cxn ang="0">
                  <a:pos x="155" y="89"/>
                </a:cxn>
                <a:cxn ang="0">
                  <a:pos x="161" y="60"/>
                </a:cxn>
                <a:cxn ang="0">
                  <a:pos x="141" y="75"/>
                </a:cxn>
                <a:cxn ang="0">
                  <a:pos x="135" y="67"/>
                </a:cxn>
                <a:cxn ang="0">
                  <a:pos x="124" y="47"/>
                </a:cxn>
                <a:cxn ang="0">
                  <a:pos x="104" y="60"/>
                </a:cxn>
                <a:cxn ang="0">
                  <a:pos x="85" y="72"/>
                </a:cxn>
                <a:cxn ang="0">
                  <a:pos x="68" y="63"/>
                </a:cxn>
                <a:cxn ang="0">
                  <a:pos x="51" y="76"/>
                </a:cxn>
                <a:cxn ang="0">
                  <a:pos x="44" y="73"/>
                </a:cxn>
                <a:cxn ang="0">
                  <a:pos x="37" y="38"/>
                </a:cxn>
                <a:cxn ang="0">
                  <a:pos x="29" y="6"/>
                </a:cxn>
                <a:cxn ang="0">
                  <a:pos x="30" y="4"/>
                </a:cxn>
                <a:cxn ang="0">
                  <a:pos x="31" y="136"/>
                </a:cxn>
                <a:cxn ang="0">
                  <a:pos x="18" y="164"/>
                </a:cxn>
                <a:cxn ang="0">
                  <a:pos x="37" y="158"/>
                </a:cxn>
                <a:cxn ang="0">
                  <a:pos x="36" y="192"/>
                </a:cxn>
                <a:cxn ang="0">
                  <a:pos x="64" y="179"/>
                </a:cxn>
                <a:cxn ang="0">
                  <a:pos x="94" y="161"/>
                </a:cxn>
                <a:cxn ang="0">
                  <a:pos x="118" y="144"/>
                </a:cxn>
                <a:cxn ang="0">
                  <a:pos x="147" y="131"/>
                </a:cxn>
                <a:cxn ang="0">
                  <a:pos x="148" y="159"/>
                </a:cxn>
                <a:cxn ang="0">
                  <a:pos x="157" y="109"/>
                </a:cxn>
                <a:cxn ang="0">
                  <a:pos x="161" y="98"/>
                </a:cxn>
                <a:cxn ang="0">
                  <a:pos x="155" y="89"/>
                </a:cxn>
              </a:cxnLst>
              <a:rect l="0" t="0" r="r" b="b"/>
              <a:pathLst>
                <a:path w="167" h="202">
                  <a:moveTo>
                    <a:pt x="155" y="89"/>
                  </a:moveTo>
                  <a:cubicBezTo>
                    <a:pt x="155" y="81"/>
                    <a:pt x="167" y="67"/>
                    <a:pt x="161" y="60"/>
                  </a:cubicBezTo>
                  <a:cubicBezTo>
                    <a:pt x="154" y="64"/>
                    <a:pt x="150" y="71"/>
                    <a:pt x="141" y="75"/>
                  </a:cubicBezTo>
                  <a:cubicBezTo>
                    <a:pt x="140" y="70"/>
                    <a:pt x="138" y="70"/>
                    <a:pt x="135" y="67"/>
                  </a:cubicBezTo>
                  <a:cubicBezTo>
                    <a:pt x="136" y="57"/>
                    <a:pt x="133" y="49"/>
                    <a:pt x="124" y="47"/>
                  </a:cubicBezTo>
                  <a:cubicBezTo>
                    <a:pt x="113" y="45"/>
                    <a:pt x="110" y="54"/>
                    <a:pt x="104" y="60"/>
                  </a:cubicBezTo>
                  <a:cubicBezTo>
                    <a:pt x="98" y="67"/>
                    <a:pt x="92" y="69"/>
                    <a:pt x="85" y="72"/>
                  </a:cubicBezTo>
                  <a:cubicBezTo>
                    <a:pt x="68" y="80"/>
                    <a:pt x="79" y="68"/>
                    <a:pt x="68" y="63"/>
                  </a:cubicBezTo>
                  <a:cubicBezTo>
                    <a:pt x="59" y="59"/>
                    <a:pt x="58" y="72"/>
                    <a:pt x="51" y="76"/>
                  </a:cubicBezTo>
                  <a:cubicBezTo>
                    <a:pt x="45" y="79"/>
                    <a:pt x="48" y="80"/>
                    <a:pt x="44" y="73"/>
                  </a:cubicBezTo>
                  <a:cubicBezTo>
                    <a:pt x="38" y="65"/>
                    <a:pt x="38" y="48"/>
                    <a:pt x="37" y="38"/>
                  </a:cubicBezTo>
                  <a:cubicBezTo>
                    <a:pt x="36" y="31"/>
                    <a:pt x="42" y="0"/>
                    <a:pt x="29" y="6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0" y="37"/>
                    <a:pt x="24" y="98"/>
                    <a:pt x="31" y="136"/>
                  </a:cubicBezTo>
                  <a:cubicBezTo>
                    <a:pt x="34" y="153"/>
                    <a:pt x="20" y="150"/>
                    <a:pt x="18" y="164"/>
                  </a:cubicBezTo>
                  <a:cubicBezTo>
                    <a:pt x="24" y="162"/>
                    <a:pt x="29" y="157"/>
                    <a:pt x="37" y="158"/>
                  </a:cubicBezTo>
                  <a:cubicBezTo>
                    <a:pt x="37" y="166"/>
                    <a:pt x="30" y="186"/>
                    <a:pt x="36" y="192"/>
                  </a:cubicBezTo>
                  <a:cubicBezTo>
                    <a:pt x="47" y="202"/>
                    <a:pt x="58" y="185"/>
                    <a:pt x="64" y="179"/>
                  </a:cubicBezTo>
                  <a:cubicBezTo>
                    <a:pt x="73" y="168"/>
                    <a:pt x="83" y="169"/>
                    <a:pt x="94" y="161"/>
                  </a:cubicBezTo>
                  <a:cubicBezTo>
                    <a:pt x="104" y="154"/>
                    <a:pt x="106" y="149"/>
                    <a:pt x="118" y="144"/>
                  </a:cubicBezTo>
                  <a:cubicBezTo>
                    <a:pt x="128" y="140"/>
                    <a:pt x="135" y="131"/>
                    <a:pt x="147" y="131"/>
                  </a:cubicBezTo>
                  <a:cubicBezTo>
                    <a:pt x="140" y="138"/>
                    <a:pt x="134" y="169"/>
                    <a:pt x="148" y="159"/>
                  </a:cubicBezTo>
                  <a:cubicBezTo>
                    <a:pt x="157" y="153"/>
                    <a:pt x="155" y="119"/>
                    <a:pt x="157" y="109"/>
                  </a:cubicBezTo>
                  <a:cubicBezTo>
                    <a:pt x="158" y="104"/>
                    <a:pt x="162" y="103"/>
                    <a:pt x="161" y="98"/>
                  </a:cubicBezTo>
                  <a:cubicBezTo>
                    <a:pt x="161" y="95"/>
                    <a:pt x="155" y="90"/>
                    <a:pt x="155" y="8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xmlns="" id="{7F416EFC-0579-4FC4-B771-7F0ECD3F4682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3388" y="2574925"/>
              <a:ext cx="122238" cy="163513"/>
            </a:xfrm>
            <a:custGeom>
              <a:avLst/>
              <a:gdLst/>
              <a:ahLst/>
              <a:cxnLst>
                <a:cxn ang="0">
                  <a:pos x="37" y="11"/>
                </a:cxn>
                <a:cxn ang="0">
                  <a:pos x="21" y="25"/>
                </a:cxn>
                <a:cxn ang="0">
                  <a:pos x="9" y="2"/>
                </a:cxn>
                <a:cxn ang="0">
                  <a:pos x="10" y="31"/>
                </a:cxn>
                <a:cxn ang="0">
                  <a:pos x="1" y="37"/>
                </a:cxn>
                <a:cxn ang="0">
                  <a:pos x="10" y="52"/>
                </a:cxn>
                <a:cxn ang="0">
                  <a:pos x="19" y="64"/>
                </a:cxn>
                <a:cxn ang="0">
                  <a:pos x="31" y="59"/>
                </a:cxn>
                <a:cxn ang="0">
                  <a:pos x="37" y="11"/>
                </a:cxn>
              </a:cxnLst>
              <a:rect l="0" t="0" r="r" b="b"/>
              <a:pathLst>
                <a:path w="52" h="69">
                  <a:moveTo>
                    <a:pt x="37" y="11"/>
                  </a:moveTo>
                  <a:cubicBezTo>
                    <a:pt x="27" y="10"/>
                    <a:pt x="29" y="23"/>
                    <a:pt x="21" y="25"/>
                  </a:cubicBezTo>
                  <a:cubicBezTo>
                    <a:pt x="28" y="23"/>
                    <a:pt x="15" y="3"/>
                    <a:pt x="9" y="2"/>
                  </a:cubicBezTo>
                  <a:cubicBezTo>
                    <a:pt x="5" y="0"/>
                    <a:pt x="9" y="30"/>
                    <a:pt x="10" y="31"/>
                  </a:cubicBezTo>
                  <a:cubicBezTo>
                    <a:pt x="9" y="28"/>
                    <a:pt x="0" y="30"/>
                    <a:pt x="1" y="37"/>
                  </a:cubicBezTo>
                  <a:cubicBezTo>
                    <a:pt x="1" y="40"/>
                    <a:pt x="9" y="48"/>
                    <a:pt x="10" y="52"/>
                  </a:cubicBezTo>
                  <a:cubicBezTo>
                    <a:pt x="12" y="56"/>
                    <a:pt x="11" y="69"/>
                    <a:pt x="19" y="64"/>
                  </a:cubicBezTo>
                  <a:cubicBezTo>
                    <a:pt x="19" y="63"/>
                    <a:pt x="30" y="37"/>
                    <a:pt x="31" y="59"/>
                  </a:cubicBezTo>
                  <a:cubicBezTo>
                    <a:pt x="52" y="67"/>
                    <a:pt x="38" y="20"/>
                    <a:pt x="37" y="1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xmlns="" id="{15D16921-555A-434B-850A-EAEB1A5A295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5838" y="2671763"/>
              <a:ext cx="193675" cy="374650"/>
            </a:xfrm>
            <a:custGeom>
              <a:avLst/>
              <a:gdLst/>
              <a:ahLst/>
              <a:cxnLst>
                <a:cxn ang="0">
                  <a:pos x="65" y="89"/>
                </a:cxn>
                <a:cxn ang="0">
                  <a:pos x="58" y="54"/>
                </a:cxn>
                <a:cxn ang="0">
                  <a:pos x="35" y="30"/>
                </a:cxn>
                <a:cxn ang="0">
                  <a:pos x="17" y="4"/>
                </a:cxn>
                <a:cxn ang="0">
                  <a:pos x="14" y="24"/>
                </a:cxn>
                <a:cxn ang="0">
                  <a:pos x="20" y="48"/>
                </a:cxn>
                <a:cxn ang="0">
                  <a:pos x="29" y="61"/>
                </a:cxn>
                <a:cxn ang="0">
                  <a:pos x="25" y="74"/>
                </a:cxn>
                <a:cxn ang="0">
                  <a:pos x="40" y="97"/>
                </a:cxn>
                <a:cxn ang="0">
                  <a:pos x="49" y="127"/>
                </a:cxn>
                <a:cxn ang="0">
                  <a:pos x="75" y="153"/>
                </a:cxn>
                <a:cxn ang="0">
                  <a:pos x="80" y="128"/>
                </a:cxn>
                <a:cxn ang="0">
                  <a:pos x="65" y="89"/>
                </a:cxn>
              </a:cxnLst>
              <a:rect l="0" t="0" r="r" b="b"/>
              <a:pathLst>
                <a:path w="82" h="158">
                  <a:moveTo>
                    <a:pt x="65" y="89"/>
                  </a:moveTo>
                  <a:cubicBezTo>
                    <a:pt x="61" y="78"/>
                    <a:pt x="64" y="65"/>
                    <a:pt x="58" y="54"/>
                  </a:cubicBezTo>
                  <a:cubicBezTo>
                    <a:pt x="53" y="44"/>
                    <a:pt x="42" y="39"/>
                    <a:pt x="35" y="30"/>
                  </a:cubicBezTo>
                  <a:cubicBezTo>
                    <a:pt x="29" y="22"/>
                    <a:pt x="27" y="8"/>
                    <a:pt x="17" y="4"/>
                  </a:cubicBezTo>
                  <a:cubicBezTo>
                    <a:pt x="2" y="0"/>
                    <a:pt x="10" y="17"/>
                    <a:pt x="14" y="24"/>
                  </a:cubicBezTo>
                  <a:cubicBezTo>
                    <a:pt x="0" y="28"/>
                    <a:pt x="15" y="43"/>
                    <a:pt x="20" y="48"/>
                  </a:cubicBezTo>
                  <a:cubicBezTo>
                    <a:pt x="23" y="52"/>
                    <a:pt x="28" y="56"/>
                    <a:pt x="29" y="61"/>
                  </a:cubicBezTo>
                  <a:cubicBezTo>
                    <a:pt x="30" y="68"/>
                    <a:pt x="25" y="69"/>
                    <a:pt x="25" y="74"/>
                  </a:cubicBezTo>
                  <a:cubicBezTo>
                    <a:pt x="24" y="85"/>
                    <a:pt x="34" y="90"/>
                    <a:pt x="40" y="97"/>
                  </a:cubicBezTo>
                  <a:cubicBezTo>
                    <a:pt x="48" y="106"/>
                    <a:pt x="43" y="117"/>
                    <a:pt x="49" y="127"/>
                  </a:cubicBezTo>
                  <a:cubicBezTo>
                    <a:pt x="54" y="135"/>
                    <a:pt x="66" y="149"/>
                    <a:pt x="75" y="153"/>
                  </a:cubicBezTo>
                  <a:cubicBezTo>
                    <a:pt x="82" y="158"/>
                    <a:pt x="80" y="131"/>
                    <a:pt x="80" y="128"/>
                  </a:cubicBezTo>
                  <a:cubicBezTo>
                    <a:pt x="79" y="112"/>
                    <a:pt x="70" y="104"/>
                    <a:pt x="65" y="8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2" name="Freeform 15">
              <a:extLst>
                <a:ext uri="{FF2B5EF4-FFF2-40B4-BE49-F238E27FC236}">
                  <a16:creationId xmlns:a16="http://schemas.microsoft.com/office/drawing/2014/main" xmlns="" id="{1514E5B0-9379-4276-A386-27A5972A51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3313" y="1095375"/>
              <a:ext cx="1588" cy="158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3" name="Freeform 16">
              <a:extLst>
                <a:ext uri="{FF2B5EF4-FFF2-40B4-BE49-F238E27FC236}">
                  <a16:creationId xmlns:a16="http://schemas.microsoft.com/office/drawing/2014/main" xmlns="" id="{CB07D636-AE52-41B2-B0AC-2A4DC915302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3088" y="955675"/>
              <a:ext cx="1144588" cy="909638"/>
            </a:xfrm>
            <a:custGeom>
              <a:avLst/>
              <a:gdLst/>
              <a:ahLst/>
              <a:cxnLst>
                <a:cxn ang="0">
                  <a:pos x="139" y="61"/>
                </a:cxn>
                <a:cxn ang="0">
                  <a:pos x="117" y="69"/>
                </a:cxn>
                <a:cxn ang="0">
                  <a:pos x="96" y="5"/>
                </a:cxn>
                <a:cxn ang="0">
                  <a:pos x="58" y="53"/>
                </a:cxn>
                <a:cxn ang="0">
                  <a:pos x="71" y="108"/>
                </a:cxn>
                <a:cxn ang="0">
                  <a:pos x="44" y="35"/>
                </a:cxn>
                <a:cxn ang="0">
                  <a:pos x="11" y="40"/>
                </a:cxn>
                <a:cxn ang="0">
                  <a:pos x="44" y="128"/>
                </a:cxn>
                <a:cxn ang="0">
                  <a:pos x="29" y="154"/>
                </a:cxn>
                <a:cxn ang="0">
                  <a:pos x="141" y="146"/>
                </a:cxn>
                <a:cxn ang="0">
                  <a:pos x="166" y="125"/>
                </a:cxn>
                <a:cxn ang="0">
                  <a:pos x="210" y="163"/>
                </a:cxn>
                <a:cxn ang="0">
                  <a:pos x="221" y="164"/>
                </a:cxn>
                <a:cxn ang="0">
                  <a:pos x="240" y="175"/>
                </a:cxn>
                <a:cxn ang="0">
                  <a:pos x="284" y="229"/>
                </a:cxn>
                <a:cxn ang="0">
                  <a:pos x="268" y="283"/>
                </a:cxn>
                <a:cxn ang="0">
                  <a:pos x="270" y="306"/>
                </a:cxn>
                <a:cxn ang="0">
                  <a:pos x="230" y="329"/>
                </a:cxn>
                <a:cxn ang="0">
                  <a:pos x="231" y="355"/>
                </a:cxn>
                <a:cxn ang="0">
                  <a:pos x="283" y="340"/>
                </a:cxn>
                <a:cxn ang="0">
                  <a:pos x="331" y="355"/>
                </a:cxn>
                <a:cxn ang="0">
                  <a:pos x="356" y="371"/>
                </a:cxn>
                <a:cxn ang="0">
                  <a:pos x="388" y="369"/>
                </a:cxn>
                <a:cxn ang="0">
                  <a:pos x="435" y="377"/>
                </a:cxn>
                <a:cxn ang="0">
                  <a:pos x="393" y="329"/>
                </a:cxn>
                <a:cxn ang="0">
                  <a:pos x="456" y="312"/>
                </a:cxn>
                <a:cxn ang="0">
                  <a:pos x="453" y="291"/>
                </a:cxn>
                <a:cxn ang="0">
                  <a:pos x="424" y="265"/>
                </a:cxn>
                <a:cxn ang="0">
                  <a:pos x="376" y="260"/>
                </a:cxn>
                <a:cxn ang="0">
                  <a:pos x="387" y="220"/>
                </a:cxn>
                <a:cxn ang="0">
                  <a:pos x="413" y="220"/>
                </a:cxn>
                <a:cxn ang="0">
                  <a:pos x="452" y="234"/>
                </a:cxn>
                <a:cxn ang="0">
                  <a:pos x="455" y="170"/>
                </a:cxn>
                <a:cxn ang="0">
                  <a:pos x="405" y="158"/>
                </a:cxn>
                <a:cxn ang="0">
                  <a:pos x="358" y="155"/>
                </a:cxn>
                <a:cxn ang="0">
                  <a:pos x="312" y="143"/>
                </a:cxn>
                <a:cxn ang="0">
                  <a:pos x="327" y="111"/>
                </a:cxn>
                <a:cxn ang="0">
                  <a:pos x="315" y="94"/>
                </a:cxn>
                <a:cxn ang="0">
                  <a:pos x="278" y="100"/>
                </a:cxn>
                <a:cxn ang="0">
                  <a:pos x="261" y="80"/>
                </a:cxn>
                <a:cxn ang="0">
                  <a:pos x="237" y="84"/>
                </a:cxn>
                <a:cxn ang="0">
                  <a:pos x="229" y="58"/>
                </a:cxn>
                <a:cxn ang="0">
                  <a:pos x="220" y="73"/>
                </a:cxn>
                <a:cxn ang="0">
                  <a:pos x="190" y="64"/>
                </a:cxn>
                <a:cxn ang="0">
                  <a:pos x="167" y="35"/>
                </a:cxn>
                <a:cxn ang="0">
                  <a:pos x="141" y="36"/>
                </a:cxn>
              </a:cxnLst>
              <a:rect l="0" t="0" r="r" b="b"/>
              <a:pathLst>
                <a:path w="484" h="385">
                  <a:moveTo>
                    <a:pt x="141" y="36"/>
                  </a:moveTo>
                  <a:cubicBezTo>
                    <a:pt x="134" y="43"/>
                    <a:pt x="140" y="53"/>
                    <a:pt x="139" y="61"/>
                  </a:cubicBezTo>
                  <a:cubicBezTo>
                    <a:pt x="133" y="61"/>
                    <a:pt x="129" y="56"/>
                    <a:pt x="127" y="50"/>
                  </a:cubicBezTo>
                  <a:cubicBezTo>
                    <a:pt x="118" y="54"/>
                    <a:pt x="126" y="64"/>
                    <a:pt x="117" y="69"/>
                  </a:cubicBezTo>
                  <a:cubicBezTo>
                    <a:pt x="110" y="56"/>
                    <a:pt x="120" y="44"/>
                    <a:pt x="112" y="29"/>
                  </a:cubicBezTo>
                  <a:cubicBezTo>
                    <a:pt x="108" y="22"/>
                    <a:pt x="104" y="8"/>
                    <a:pt x="96" y="5"/>
                  </a:cubicBezTo>
                  <a:cubicBezTo>
                    <a:pt x="82" y="0"/>
                    <a:pt x="78" y="16"/>
                    <a:pt x="72" y="16"/>
                  </a:cubicBezTo>
                  <a:cubicBezTo>
                    <a:pt x="54" y="15"/>
                    <a:pt x="56" y="41"/>
                    <a:pt x="58" y="53"/>
                  </a:cubicBezTo>
                  <a:cubicBezTo>
                    <a:pt x="60" y="65"/>
                    <a:pt x="61" y="63"/>
                    <a:pt x="57" y="76"/>
                  </a:cubicBezTo>
                  <a:cubicBezTo>
                    <a:pt x="65" y="84"/>
                    <a:pt x="74" y="96"/>
                    <a:pt x="71" y="108"/>
                  </a:cubicBezTo>
                  <a:cubicBezTo>
                    <a:pt x="53" y="98"/>
                    <a:pt x="48" y="78"/>
                    <a:pt x="44" y="60"/>
                  </a:cubicBezTo>
                  <a:cubicBezTo>
                    <a:pt x="42" y="47"/>
                    <a:pt x="40" y="49"/>
                    <a:pt x="44" y="35"/>
                  </a:cubicBezTo>
                  <a:cubicBezTo>
                    <a:pt x="47" y="26"/>
                    <a:pt x="51" y="17"/>
                    <a:pt x="52" y="7"/>
                  </a:cubicBezTo>
                  <a:cubicBezTo>
                    <a:pt x="32" y="13"/>
                    <a:pt x="18" y="19"/>
                    <a:pt x="11" y="40"/>
                  </a:cubicBezTo>
                  <a:cubicBezTo>
                    <a:pt x="7" y="53"/>
                    <a:pt x="0" y="105"/>
                    <a:pt x="9" y="113"/>
                  </a:cubicBezTo>
                  <a:cubicBezTo>
                    <a:pt x="20" y="122"/>
                    <a:pt x="37" y="111"/>
                    <a:pt x="44" y="128"/>
                  </a:cubicBezTo>
                  <a:cubicBezTo>
                    <a:pt x="34" y="131"/>
                    <a:pt x="28" y="125"/>
                    <a:pt x="18" y="127"/>
                  </a:cubicBezTo>
                  <a:cubicBezTo>
                    <a:pt x="18" y="133"/>
                    <a:pt x="23" y="152"/>
                    <a:pt x="29" y="154"/>
                  </a:cubicBezTo>
                  <a:cubicBezTo>
                    <a:pt x="33" y="156"/>
                    <a:pt x="54" y="147"/>
                    <a:pt x="52" y="144"/>
                  </a:cubicBezTo>
                  <a:cubicBezTo>
                    <a:pt x="61" y="166"/>
                    <a:pt x="130" y="159"/>
                    <a:pt x="141" y="146"/>
                  </a:cubicBezTo>
                  <a:cubicBezTo>
                    <a:pt x="172" y="156"/>
                    <a:pt x="142" y="130"/>
                    <a:pt x="145" y="123"/>
                  </a:cubicBezTo>
                  <a:cubicBezTo>
                    <a:pt x="151" y="124"/>
                    <a:pt x="161" y="122"/>
                    <a:pt x="166" y="125"/>
                  </a:cubicBezTo>
                  <a:cubicBezTo>
                    <a:pt x="171" y="128"/>
                    <a:pt x="172" y="136"/>
                    <a:pt x="176" y="140"/>
                  </a:cubicBezTo>
                  <a:cubicBezTo>
                    <a:pt x="185" y="150"/>
                    <a:pt x="201" y="152"/>
                    <a:pt x="210" y="163"/>
                  </a:cubicBezTo>
                  <a:cubicBezTo>
                    <a:pt x="204" y="171"/>
                    <a:pt x="199" y="176"/>
                    <a:pt x="206" y="185"/>
                  </a:cubicBezTo>
                  <a:cubicBezTo>
                    <a:pt x="213" y="181"/>
                    <a:pt x="214" y="170"/>
                    <a:pt x="221" y="164"/>
                  </a:cubicBezTo>
                  <a:cubicBezTo>
                    <a:pt x="227" y="166"/>
                    <a:pt x="233" y="170"/>
                    <a:pt x="236" y="176"/>
                  </a:cubicBezTo>
                  <a:cubicBezTo>
                    <a:pt x="237" y="176"/>
                    <a:pt x="239" y="175"/>
                    <a:pt x="240" y="175"/>
                  </a:cubicBezTo>
                  <a:cubicBezTo>
                    <a:pt x="250" y="192"/>
                    <a:pt x="267" y="193"/>
                    <a:pt x="279" y="206"/>
                  </a:cubicBezTo>
                  <a:cubicBezTo>
                    <a:pt x="287" y="216"/>
                    <a:pt x="287" y="217"/>
                    <a:pt x="284" y="229"/>
                  </a:cubicBezTo>
                  <a:cubicBezTo>
                    <a:pt x="282" y="236"/>
                    <a:pt x="270" y="244"/>
                    <a:pt x="283" y="250"/>
                  </a:cubicBezTo>
                  <a:cubicBezTo>
                    <a:pt x="283" y="262"/>
                    <a:pt x="267" y="268"/>
                    <a:pt x="268" y="283"/>
                  </a:cubicBezTo>
                  <a:cubicBezTo>
                    <a:pt x="277" y="282"/>
                    <a:pt x="286" y="283"/>
                    <a:pt x="292" y="291"/>
                  </a:cubicBezTo>
                  <a:cubicBezTo>
                    <a:pt x="286" y="297"/>
                    <a:pt x="278" y="304"/>
                    <a:pt x="270" y="306"/>
                  </a:cubicBezTo>
                  <a:cubicBezTo>
                    <a:pt x="270" y="310"/>
                    <a:pt x="266" y="312"/>
                    <a:pt x="265" y="316"/>
                  </a:cubicBezTo>
                  <a:cubicBezTo>
                    <a:pt x="248" y="311"/>
                    <a:pt x="233" y="309"/>
                    <a:pt x="230" y="329"/>
                  </a:cubicBezTo>
                  <a:cubicBezTo>
                    <a:pt x="220" y="329"/>
                    <a:pt x="219" y="337"/>
                    <a:pt x="221" y="345"/>
                  </a:cubicBezTo>
                  <a:cubicBezTo>
                    <a:pt x="227" y="345"/>
                    <a:pt x="231" y="349"/>
                    <a:pt x="231" y="355"/>
                  </a:cubicBezTo>
                  <a:cubicBezTo>
                    <a:pt x="244" y="357"/>
                    <a:pt x="248" y="360"/>
                    <a:pt x="260" y="352"/>
                  </a:cubicBezTo>
                  <a:cubicBezTo>
                    <a:pt x="266" y="347"/>
                    <a:pt x="274" y="329"/>
                    <a:pt x="283" y="340"/>
                  </a:cubicBezTo>
                  <a:cubicBezTo>
                    <a:pt x="293" y="321"/>
                    <a:pt x="313" y="339"/>
                    <a:pt x="323" y="346"/>
                  </a:cubicBezTo>
                  <a:cubicBezTo>
                    <a:pt x="327" y="349"/>
                    <a:pt x="327" y="353"/>
                    <a:pt x="331" y="355"/>
                  </a:cubicBezTo>
                  <a:cubicBezTo>
                    <a:pt x="335" y="356"/>
                    <a:pt x="340" y="352"/>
                    <a:pt x="344" y="353"/>
                  </a:cubicBezTo>
                  <a:cubicBezTo>
                    <a:pt x="353" y="356"/>
                    <a:pt x="355" y="359"/>
                    <a:pt x="356" y="371"/>
                  </a:cubicBezTo>
                  <a:cubicBezTo>
                    <a:pt x="361" y="372"/>
                    <a:pt x="368" y="373"/>
                    <a:pt x="373" y="373"/>
                  </a:cubicBezTo>
                  <a:cubicBezTo>
                    <a:pt x="377" y="373"/>
                    <a:pt x="385" y="368"/>
                    <a:pt x="388" y="369"/>
                  </a:cubicBezTo>
                  <a:cubicBezTo>
                    <a:pt x="396" y="370"/>
                    <a:pt x="401" y="379"/>
                    <a:pt x="408" y="381"/>
                  </a:cubicBezTo>
                  <a:cubicBezTo>
                    <a:pt x="419" y="385"/>
                    <a:pt x="426" y="378"/>
                    <a:pt x="435" y="377"/>
                  </a:cubicBezTo>
                  <a:cubicBezTo>
                    <a:pt x="447" y="375"/>
                    <a:pt x="459" y="378"/>
                    <a:pt x="471" y="377"/>
                  </a:cubicBezTo>
                  <a:cubicBezTo>
                    <a:pt x="467" y="346"/>
                    <a:pt x="411" y="353"/>
                    <a:pt x="393" y="329"/>
                  </a:cubicBezTo>
                  <a:cubicBezTo>
                    <a:pt x="403" y="305"/>
                    <a:pt x="436" y="334"/>
                    <a:pt x="452" y="335"/>
                  </a:cubicBezTo>
                  <a:cubicBezTo>
                    <a:pt x="484" y="338"/>
                    <a:pt x="473" y="309"/>
                    <a:pt x="456" y="312"/>
                  </a:cubicBezTo>
                  <a:cubicBezTo>
                    <a:pt x="459" y="312"/>
                    <a:pt x="461" y="309"/>
                    <a:pt x="466" y="310"/>
                  </a:cubicBezTo>
                  <a:cubicBezTo>
                    <a:pt x="457" y="305"/>
                    <a:pt x="458" y="298"/>
                    <a:pt x="453" y="291"/>
                  </a:cubicBezTo>
                  <a:cubicBezTo>
                    <a:pt x="447" y="285"/>
                    <a:pt x="440" y="286"/>
                    <a:pt x="436" y="278"/>
                  </a:cubicBezTo>
                  <a:cubicBezTo>
                    <a:pt x="424" y="281"/>
                    <a:pt x="431" y="269"/>
                    <a:pt x="424" y="265"/>
                  </a:cubicBezTo>
                  <a:cubicBezTo>
                    <a:pt x="418" y="263"/>
                    <a:pt x="409" y="271"/>
                    <a:pt x="403" y="268"/>
                  </a:cubicBezTo>
                  <a:cubicBezTo>
                    <a:pt x="393" y="264"/>
                    <a:pt x="388" y="239"/>
                    <a:pt x="376" y="260"/>
                  </a:cubicBezTo>
                  <a:cubicBezTo>
                    <a:pt x="376" y="249"/>
                    <a:pt x="368" y="249"/>
                    <a:pt x="362" y="242"/>
                  </a:cubicBezTo>
                  <a:cubicBezTo>
                    <a:pt x="378" y="242"/>
                    <a:pt x="360" y="214"/>
                    <a:pt x="387" y="220"/>
                  </a:cubicBezTo>
                  <a:cubicBezTo>
                    <a:pt x="390" y="221"/>
                    <a:pt x="395" y="227"/>
                    <a:pt x="397" y="227"/>
                  </a:cubicBezTo>
                  <a:cubicBezTo>
                    <a:pt x="401" y="227"/>
                    <a:pt x="408" y="221"/>
                    <a:pt x="413" y="220"/>
                  </a:cubicBezTo>
                  <a:cubicBezTo>
                    <a:pt x="414" y="228"/>
                    <a:pt x="440" y="251"/>
                    <a:pt x="446" y="246"/>
                  </a:cubicBezTo>
                  <a:cubicBezTo>
                    <a:pt x="451" y="243"/>
                    <a:pt x="453" y="239"/>
                    <a:pt x="452" y="234"/>
                  </a:cubicBezTo>
                  <a:cubicBezTo>
                    <a:pt x="436" y="223"/>
                    <a:pt x="451" y="220"/>
                    <a:pt x="454" y="212"/>
                  </a:cubicBezTo>
                  <a:cubicBezTo>
                    <a:pt x="459" y="200"/>
                    <a:pt x="454" y="183"/>
                    <a:pt x="455" y="170"/>
                  </a:cubicBezTo>
                  <a:cubicBezTo>
                    <a:pt x="447" y="163"/>
                    <a:pt x="436" y="159"/>
                    <a:pt x="425" y="157"/>
                  </a:cubicBezTo>
                  <a:cubicBezTo>
                    <a:pt x="418" y="156"/>
                    <a:pt x="411" y="158"/>
                    <a:pt x="405" y="158"/>
                  </a:cubicBezTo>
                  <a:cubicBezTo>
                    <a:pt x="398" y="156"/>
                    <a:pt x="393" y="151"/>
                    <a:pt x="387" y="150"/>
                  </a:cubicBezTo>
                  <a:cubicBezTo>
                    <a:pt x="377" y="148"/>
                    <a:pt x="367" y="156"/>
                    <a:pt x="358" y="155"/>
                  </a:cubicBezTo>
                  <a:cubicBezTo>
                    <a:pt x="351" y="153"/>
                    <a:pt x="350" y="146"/>
                    <a:pt x="347" y="144"/>
                  </a:cubicBezTo>
                  <a:cubicBezTo>
                    <a:pt x="335" y="140"/>
                    <a:pt x="322" y="153"/>
                    <a:pt x="312" y="143"/>
                  </a:cubicBezTo>
                  <a:cubicBezTo>
                    <a:pt x="318" y="141"/>
                    <a:pt x="324" y="126"/>
                    <a:pt x="317" y="123"/>
                  </a:cubicBezTo>
                  <a:cubicBezTo>
                    <a:pt x="326" y="127"/>
                    <a:pt x="335" y="119"/>
                    <a:pt x="327" y="111"/>
                  </a:cubicBezTo>
                  <a:cubicBezTo>
                    <a:pt x="320" y="117"/>
                    <a:pt x="312" y="116"/>
                    <a:pt x="305" y="116"/>
                  </a:cubicBezTo>
                  <a:cubicBezTo>
                    <a:pt x="295" y="105"/>
                    <a:pt x="317" y="102"/>
                    <a:pt x="315" y="94"/>
                  </a:cubicBezTo>
                  <a:cubicBezTo>
                    <a:pt x="314" y="89"/>
                    <a:pt x="302" y="92"/>
                    <a:pt x="297" y="86"/>
                  </a:cubicBezTo>
                  <a:cubicBezTo>
                    <a:pt x="295" y="99"/>
                    <a:pt x="289" y="99"/>
                    <a:pt x="278" y="100"/>
                  </a:cubicBezTo>
                  <a:cubicBezTo>
                    <a:pt x="277" y="92"/>
                    <a:pt x="289" y="86"/>
                    <a:pt x="285" y="79"/>
                  </a:cubicBezTo>
                  <a:cubicBezTo>
                    <a:pt x="280" y="70"/>
                    <a:pt x="265" y="73"/>
                    <a:pt x="261" y="80"/>
                  </a:cubicBezTo>
                  <a:cubicBezTo>
                    <a:pt x="259" y="77"/>
                    <a:pt x="256" y="77"/>
                    <a:pt x="254" y="73"/>
                  </a:cubicBezTo>
                  <a:cubicBezTo>
                    <a:pt x="249" y="77"/>
                    <a:pt x="244" y="83"/>
                    <a:pt x="237" y="84"/>
                  </a:cubicBezTo>
                  <a:cubicBezTo>
                    <a:pt x="236" y="74"/>
                    <a:pt x="249" y="49"/>
                    <a:pt x="228" y="54"/>
                  </a:cubicBezTo>
                  <a:cubicBezTo>
                    <a:pt x="227" y="56"/>
                    <a:pt x="229" y="56"/>
                    <a:pt x="229" y="58"/>
                  </a:cubicBezTo>
                  <a:cubicBezTo>
                    <a:pt x="230" y="57"/>
                    <a:pt x="225" y="60"/>
                    <a:pt x="224" y="60"/>
                  </a:cubicBezTo>
                  <a:cubicBezTo>
                    <a:pt x="223" y="64"/>
                    <a:pt x="221" y="69"/>
                    <a:pt x="220" y="73"/>
                  </a:cubicBezTo>
                  <a:cubicBezTo>
                    <a:pt x="214" y="70"/>
                    <a:pt x="212" y="60"/>
                    <a:pt x="205" y="59"/>
                  </a:cubicBezTo>
                  <a:cubicBezTo>
                    <a:pt x="202" y="58"/>
                    <a:pt x="193" y="63"/>
                    <a:pt x="190" y="64"/>
                  </a:cubicBezTo>
                  <a:cubicBezTo>
                    <a:pt x="198" y="50"/>
                    <a:pt x="195" y="45"/>
                    <a:pt x="181" y="39"/>
                  </a:cubicBezTo>
                  <a:cubicBezTo>
                    <a:pt x="179" y="38"/>
                    <a:pt x="167" y="35"/>
                    <a:pt x="167" y="35"/>
                  </a:cubicBezTo>
                  <a:cubicBezTo>
                    <a:pt x="165" y="33"/>
                    <a:pt x="163" y="32"/>
                    <a:pt x="161" y="31"/>
                  </a:cubicBezTo>
                  <a:cubicBezTo>
                    <a:pt x="153" y="36"/>
                    <a:pt x="148" y="28"/>
                    <a:pt x="141" y="3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4" name="Freeform 17">
              <a:extLst>
                <a:ext uri="{FF2B5EF4-FFF2-40B4-BE49-F238E27FC236}">
                  <a16:creationId xmlns:a16="http://schemas.microsoft.com/office/drawing/2014/main" xmlns="" id="{89363830-0AF7-4564-A22C-8FCEE498A5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8376" y="931863"/>
              <a:ext cx="566738" cy="520700"/>
            </a:xfrm>
            <a:custGeom>
              <a:avLst/>
              <a:gdLst/>
              <a:ahLst/>
              <a:cxnLst>
                <a:cxn ang="0">
                  <a:pos x="233" y="183"/>
                </a:cxn>
                <a:cxn ang="0">
                  <a:pos x="207" y="150"/>
                </a:cxn>
                <a:cxn ang="0">
                  <a:pos x="194" y="112"/>
                </a:cxn>
                <a:cxn ang="0">
                  <a:pos x="187" y="82"/>
                </a:cxn>
                <a:cxn ang="0">
                  <a:pos x="188" y="55"/>
                </a:cxn>
                <a:cxn ang="0">
                  <a:pos x="157" y="47"/>
                </a:cxn>
                <a:cxn ang="0">
                  <a:pos x="146" y="98"/>
                </a:cxn>
                <a:cxn ang="0">
                  <a:pos x="140" y="46"/>
                </a:cxn>
                <a:cxn ang="0">
                  <a:pos x="116" y="59"/>
                </a:cxn>
                <a:cxn ang="0">
                  <a:pos x="106" y="59"/>
                </a:cxn>
                <a:cxn ang="0">
                  <a:pos x="106" y="59"/>
                </a:cxn>
                <a:cxn ang="0">
                  <a:pos x="96" y="31"/>
                </a:cxn>
                <a:cxn ang="0">
                  <a:pos x="77" y="41"/>
                </a:cxn>
                <a:cxn ang="0">
                  <a:pos x="83" y="29"/>
                </a:cxn>
                <a:cxn ang="0">
                  <a:pos x="50" y="22"/>
                </a:cxn>
                <a:cxn ang="0">
                  <a:pos x="34" y="30"/>
                </a:cxn>
                <a:cxn ang="0">
                  <a:pos x="29" y="30"/>
                </a:cxn>
                <a:cxn ang="0">
                  <a:pos x="16" y="62"/>
                </a:cxn>
                <a:cxn ang="0">
                  <a:pos x="51" y="79"/>
                </a:cxn>
                <a:cxn ang="0">
                  <a:pos x="12" y="96"/>
                </a:cxn>
                <a:cxn ang="0">
                  <a:pos x="56" y="115"/>
                </a:cxn>
                <a:cxn ang="0">
                  <a:pos x="80" y="141"/>
                </a:cxn>
                <a:cxn ang="0">
                  <a:pos x="31" y="123"/>
                </a:cxn>
                <a:cxn ang="0">
                  <a:pos x="21" y="168"/>
                </a:cxn>
                <a:cxn ang="0">
                  <a:pos x="47" y="197"/>
                </a:cxn>
                <a:cxn ang="0">
                  <a:pos x="49" y="205"/>
                </a:cxn>
                <a:cxn ang="0">
                  <a:pos x="103" y="209"/>
                </a:cxn>
                <a:cxn ang="0">
                  <a:pos x="127" y="204"/>
                </a:cxn>
                <a:cxn ang="0">
                  <a:pos x="147" y="193"/>
                </a:cxn>
                <a:cxn ang="0">
                  <a:pos x="173" y="210"/>
                </a:cxn>
                <a:cxn ang="0">
                  <a:pos x="172" y="212"/>
                </a:cxn>
                <a:cxn ang="0">
                  <a:pos x="207" y="220"/>
                </a:cxn>
                <a:cxn ang="0">
                  <a:pos x="213" y="200"/>
                </a:cxn>
                <a:cxn ang="0">
                  <a:pos x="201" y="187"/>
                </a:cxn>
                <a:cxn ang="0">
                  <a:pos x="233" y="183"/>
                </a:cxn>
              </a:cxnLst>
              <a:rect l="0" t="0" r="r" b="b"/>
              <a:pathLst>
                <a:path w="240" h="220">
                  <a:moveTo>
                    <a:pt x="233" y="183"/>
                  </a:moveTo>
                  <a:cubicBezTo>
                    <a:pt x="240" y="168"/>
                    <a:pt x="214" y="159"/>
                    <a:pt x="207" y="150"/>
                  </a:cubicBezTo>
                  <a:cubicBezTo>
                    <a:pt x="195" y="136"/>
                    <a:pt x="197" y="128"/>
                    <a:pt x="194" y="112"/>
                  </a:cubicBezTo>
                  <a:cubicBezTo>
                    <a:pt x="193" y="101"/>
                    <a:pt x="188" y="93"/>
                    <a:pt x="187" y="82"/>
                  </a:cubicBezTo>
                  <a:cubicBezTo>
                    <a:pt x="187" y="73"/>
                    <a:pt x="189" y="64"/>
                    <a:pt x="188" y="55"/>
                  </a:cubicBezTo>
                  <a:cubicBezTo>
                    <a:pt x="178" y="45"/>
                    <a:pt x="161" y="17"/>
                    <a:pt x="157" y="47"/>
                  </a:cubicBezTo>
                  <a:cubicBezTo>
                    <a:pt x="156" y="53"/>
                    <a:pt x="159" y="102"/>
                    <a:pt x="146" y="98"/>
                  </a:cubicBezTo>
                  <a:cubicBezTo>
                    <a:pt x="134" y="94"/>
                    <a:pt x="150" y="50"/>
                    <a:pt x="140" y="46"/>
                  </a:cubicBezTo>
                  <a:cubicBezTo>
                    <a:pt x="134" y="43"/>
                    <a:pt x="119" y="54"/>
                    <a:pt x="116" y="59"/>
                  </a:cubicBezTo>
                  <a:cubicBezTo>
                    <a:pt x="113" y="59"/>
                    <a:pt x="109" y="58"/>
                    <a:pt x="106" y="59"/>
                  </a:cubicBezTo>
                  <a:cubicBezTo>
                    <a:pt x="106" y="59"/>
                    <a:pt x="106" y="59"/>
                    <a:pt x="106" y="59"/>
                  </a:cubicBezTo>
                  <a:cubicBezTo>
                    <a:pt x="105" y="48"/>
                    <a:pt x="118" y="28"/>
                    <a:pt x="96" y="31"/>
                  </a:cubicBezTo>
                  <a:cubicBezTo>
                    <a:pt x="91" y="32"/>
                    <a:pt x="83" y="45"/>
                    <a:pt x="77" y="41"/>
                  </a:cubicBezTo>
                  <a:cubicBezTo>
                    <a:pt x="70" y="38"/>
                    <a:pt x="81" y="32"/>
                    <a:pt x="83" y="29"/>
                  </a:cubicBezTo>
                  <a:cubicBezTo>
                    <a:pt x="105" y="0"/>
                    <a:pt x="61" y="20"/>
                    <a:pt x="50" y="22"/>
                  </a:cubicBezTo>
                  <a:cubicBezTo>
                    <a:pt x="42" y="23"/>
                    <a:pt x="36" y="17"/>
                    <a:pt x="34" y="30"/>
                  </a:cubicBezTo>
                  <a:cubicBezTo>
                    <a:pt x="32" y="30"/>
                    <a:pt x="30" y="30"/>
                    <a:pt x="29" y="30"/>
                  </a:cubicBezTo>
                  <a:cubicBezTo>
                    <a:pt x="27" y="45"/>
                    <a:pt x="6" y="46"/>
                    <a:pt x="16" y="62"/>
                  </a:cubicBezTo>
                  <a:cubicBezTo>
                    <a:pt x="23" y="75"/>
                    <a:pt x="39" y="71"/>
                    <a:pt x="51" y="79"/>
                  </a:cubicBezTo>
                  <a:cubicBezTo>
                    <a:pt x="38" y="80"/>
                    <a:pt x="4" y="75"/>
                    <a:pt x="12" y="96"/>
                  </a:cubicBezTo>
                  <a:cubicBezTo>
                    <a:pt x="18" y="114"/>
                    <a:pt x="42" y="111"/>
                    <a:pt x="56" y="115"/>
                  </a:cubicBezTo>
                  <a:cubicBezTo>
                    <a:pt x="63" y="118"/>
                    <a:pt x="96" y="133"/>
                    <a:pt x="80" y="141"/>
                  </a:cubicBezTo>
                  <a:cubicBezTo>
                    <a:pt x="68" y="147"/>
                    <a:pt x="45" y="124"/>
                    <a:pt x="31" y="123"/>
                  </a:cubicBezTo>
                  <a:cubicBezTo>
                    <a:pt x="0" y="122"/>
                    <a:pt x="15" y="150"/>
                    <a:pt x="21" y="168"/>
                  </a:cubicBezTo>
                  <a:cubicBezTo>
                    <a:pt x="37" y="165"/>
                    <a:pt x="49" y="184"/>
                    <a:pt x="47" y="197"/>
                  </a:cubicBezTo>
                  <a:cubicBezTo>
                    <a:pt x="46" y="200"/>
                    <a:pt x="47" y="202"/>
                    <a:pt x="49" y="205"/>
                  </a:cubicBezTo>
                  <a:cubicBezTo>
                    <a:pt x="67" y="207"/>
                    <a:pt x="85" y="216"/>
                    <a:pt x="103" y="209"/>
                  </a:cubicBezTo>
                  <a:cubicBezTo>
                    <a:pt x="112" y="206"/>
                    <a:pt x="118" y="206"/>
                    <a:pt x="127" y="204"/>
                  </a:cubicBezTo>
                  <a:cubicBezTo>
                    <a:pt x="135" y="203"/>
                    <a:pt x="139" y="192"/>
                    <a:pt x="147" y="193"/>
                  </a:cubicBezTo>
                  <a:cubicBezTo>
                    <a:pt x="154" y="193"/>
                    <a:pt x="165" y="206"/>
                    <a:pt x="173" y="210"/>
                  </a:cubicBezTo>
                  <a:cubicBezTo>
                    <a:pt x="173" y="210"/>
                    <a:pt x="172" y="212"/>
                    <a:pt x="172" y="212"/>
                  </a:cubicBezTo>
                  <a:cubicBezTo>
                    <a:pt x="184" y="220"/>
                    <a:pt x="196" y="214"/>
                    <a:pt x="207" y="220"/>
                  </a:cubicBezTo>
                  <a:cubicBezTo>
                    <a:pt x="210" y="213"/>
                    <a:pt x="210" y="206"/>
                    <a:pt x="213" y="200"/>
                  </a:cubicBezTo>
                  <a:cubicBezTo>
                    <a:pt x="204" y="201"/>
                    <a:pt x="198" y="195"/>
                    <a:pt x="201" y="187"/>
                  </a:cubicBezTo>
                  <a:cubicBezTo>
                    <a:pt x="209" y="188"/>
                    <a:pt x="229" y="192"/>
                    <a:pt x="233" y="18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5" name="Freeform 18">
              <a:extLst>
                <a:ext uri="{FF2B5EF4-FFF2-40B4-BE49-F238E27FC236}">
                  <a16:creationId xmlns:a16="http://schemas.microsoft.com/office/drawing/2014/main" xmlns="" id="{572E1D88-329D-4887-B516-77218A4609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3913" y="763588"/>
              <a:ext cx="336550" cy="336550"/>
            </a:xfrm>
            <a:custGeom>
              <a:avLst/>
              <a:gdLst/>
              <a:ahLst/>
              <a:cxnLst>
                <a:cxn ang="0">
                  <a:pos x="13" y="100"/>
                </a:cxn>
                <a:cxn ang="0">
                  <a:pos x="11" y="122"/>
                </a:cxn>
                <a:cxn ang="0">
                  <a:pos x="39" y="128"/>
                </a:cxn>
                <a:cxn ang="0">
                  <a:pos x="66" y="105"/>
                </a:cxn>
                <a:cxn ang="0">
                  <a:pos x="93" y="87"/>
                </a:cxn>
                <a:cxn ang="0">
                  <a:pos x="130" y="79"/>
                </a:cxn>
                <a:cxn ang="0">
                  <a:pos x="136" y="45"/>
                </a:cxn>
                <a:cxn ang="0">
                  <a:pos x="103" y="27"/>
                </a:cxn>
                <a:cxn ang="0">
                  <a:pos x="98" y="27"/>
                </a:cxn>
                <a:cxn ang="0">
                  <a:pos x="93" y="9"/>
                </a:cxn>
                <a:cxn ang="0">
                  <a:pos x="79" y="8"/>
                </a:cxn>
                <a:cxn ang="0">
                  <a:pos x="59" y="2"/>
                </a:cxn>
                <a:cxn ang="0">
                  <a:pos x="51" y="25"/>
                </a:cxn>
                <a:cxn ang="0">
                  <a:pos x="20" y="60"/>
                </a:cxn>
                <a:cxn ang="0">
                  <a:pos x="4" y="84"/>
                </a:cxn>
                <a:cxn ang="0">
                  <a:pos x="13" y="100"/>
                </a:cxn>
              </a:cxnLst>
              <a:rect l="0" t="0" r="r" b="b"/>
              <a:pathLst>
                <a:path w="142" h="142">
                  <a:moveTo>
                    <a:pt x="13" y="100"/>
                  </a:moveTo>
                  <a:cubicBezTo>
                    <a:pt x="14" y="107"/>
                    <a:pt x="9" y="115"/>
                    <a:pt x="11" y="122"/>
                  </a:cubicBezTo>
                  <a:cubicBezTo>
                    <a:pt x="18" y="142"/>
                    <a:pt x="34" y="112"/>
                    <a:pt x="39" y="128"/>
                  </a:cubicBezTo>
                  <a:cubicBezTo>
                    <a:pt x="54" y="125"/>
                    <a:pt x="57" y="116"/>
                    <a:pt x="66" y="105"/>
                  </a:cubicBezTo>
                  <a:cubicBezTo>
                    <a:pt x="72" y="97"/>
                    <a:pt x="83" y="91"/>
                    <a:pt x="93" y="87"/>
                  </a:cubicBezTo>
                  <a:cubicBezTo>
                    <a:pt x="104" y="83"/>
                    <a:pt x="121" y="86"/>
                    <a:pt x="130" y="79"/>
                  </a:cubicBezTo>
                  <a:cubicBezTo>
                    <a:pt x="140" y="73"/>
                    <a:pt x="142" y="54"/>
                    <a:pt x="136" y="45"/>
                  </a:cubicBezTo>
                  <a:cubicBezTo>
                    <a:pt x="129" y="34"/>
                    <a:pt x="113" y="34"/>
                    <a:pt x="103" y="27"/>
                  </a:cubicBezTo>
                  <a:cubicBezTo>
                    <a:pt x="101" y="27"/>
                    <a:pt x="99" y="27"/>
                    <a:pt x="98" y="27"/>
                  </a:cubicBezTo>
                  <a:cubicBezTo>
                    <a:pt x="95" y="27"/>
                    <a:pt x="95" y="11"/>
                    <a:pt x="93" y="9"/>
                  </a:cubicBezTo>
                  <a:cubicBezTo>
                    <a:pt x="88" y="5"/>
                    <a:pt x="85" y="9"/>
                    <a:pt x="79" y="8"/>
                  </a:cubicBezTo>
                  <a:cubicBezTo>
                    <a:pt x="72" y="6"/>
                    <a:pt x="67" y="0"/>
                    <a:pt x="59" y="2"/>
                  </a:cubicBezTo>
                  <a:cubicBezTo>
                    <a:pt x="50" y="5"/>
                    <a:pt x="54" y="17"/>
                    <a:pt x="51" y="25"/>
                  </a:cubicBezTo>
                  <a:cubicBezTo>
                    <a:pt x="46" y="40"/>
                    <a:pt x="30" y="49"/>
                    <a:pt x="20" y="60"/>
                  </a:cubicBezTo>
                  <a:cubicBezTo>
                    <a:pt x="12" y="68"/>
                    <a:pt x="0" y="71"/>
                    <a:pt x="4" y="84"/>
                  </a:cubicBezTo>
                  <a:cubicBezTo>
                    <a:pt x="6" y="90"/>
                    <a:pt x="12" y="93"/>
                    <a:pt x="13" y="1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xmlns="" id="{8624ABF0-C7B9-4F30-BE96-5768D63C15F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7813" y="1355725"/>
              <a:ext cx="139700" cy="146050"/>
            </a:xfrm>
            <a:custGeom>
              <a:avLst/>
              <a:gdLst/>
              <a:ahLst/>
              <a:cxnLst>
                <a:cxn ang="0">
                  <a:pos x="38" y="20"/>
                </a:cxn>
                <a:cxn ang="0">
                  <a:pos x="20" y="11"/>
                </a:cxn>
                <a:cxn ang="0">
                  <a:pos x="17" y="29"/>
                </a:cxn>
                <a:cxn ang="0">
                  <a:pos x="11" y="52"/>
                </a:cxn>
                <a:cxn ang="0">
                  <a:pos x="45" y="61"/>
                </a:cxn>
                <a:cxn ang="0">
                  <a:pos x="53" y="44"/>
                </a:cxn>
                <a:cxn ang="0">
                  <a:pos x="38" y="20"/>
                </a:cxn>
              </a:cxnLst>
              <a:rect l="0" t="0" r="r" b="b"/>
              <a:pathLst>
                <a:path w="59" h="62">
                  <a:moveTo>
                    <a:pt x="38" y="20"/>
                  </a:moveTo>
                  <a:cubicBezTo>
                    <a:pt x="34" y="15"/>
                    <a:pt x="27" y="0"/>
                    <a:pt x="20" y="11"/>
                  </a:cubicBezTo>
                  <a:cubicBezTo>
                    <a:pt x="16" y="15"/>
                    <a:pt x="16" y="24"/>
                    <a:pt x="17" y="29"/>
                  </a:cubicBezTo>
                  <a:cubicBezTo>
                    <a:pt x="1" y="31"/>
                    <a:pt x="0" y="44"/>
                    <a:pt x="11" y="52"/>
                  </a:cubicBezTo>
                  <a:cubicBezTo>
                    <a:pt x="19" y="57"/>
                    <a:pt x="36" y="62"/>
                    <a:pt x="45" y="61"/>
                  </a:cubicBezTo>
                  <a:cubicBezTo>
                    <a:pt x="54" y="59"/>
                    <a:pt x="59" y="52"/>
                    <a:pt x="53" y="44"/>
                  </a:cubicBezTo>
                  <a:cubicBezTo>
                    <a:pt x="56" y="36"/>
                    <a:pt x="42" y="27"/>
                    <a:pt x="38" y="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xmlns="" id="{99EF49EF-E123-4561-908D-675D0E27EC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7926" y="1430338"/>
              <a:ext cx="161925" cy="65088"/>
            </a:xfrm>
            <a:custGeom>
              <a:avLst/>
              <a:gdLst/>
              <a:ahLst/>
              <a:cxnLst>
                <a:cxn ang="0">
                  <a:pos x="20" y="24"/>
                </a:cxn>
                <a:cxn ang="0">
                  <a:pos x="37" y="18"/>
                </a:cxn>
                <a:cxn ang="0">
                  <a:pos x="53" y="18"/>
                </a:cxn>
                <a:cxn ang="0">
                  <a:pos x="68" y="5"/>
                </a:cxn>
                <a:cxn ang="0">
                  <a:pos x="55" y="2"/>
                </a:cxn>
                <a:cxn ang="0">
                  <a:pos x="61" y="2"/>
                </a:cxn>
                <a:cxn ang="0">
                  <a:pos x="20" y="24"/>
                </a:cxn>
              </a:cxnLst>
              <a:rect l="0" t="0" r="r" b="b"/>
              <a:pathLst>
                <a:path w="68" h="27">
                  <a:moveTo>
                    <a:pt x="20" y="24"/>
                  </a:moveTo>
                  <a:cubicBezTo>
                    <a:pt x="25" y="27"/>
                    <a:pt x="33" y="19"/>
                    <a:pt x="37" y="18"/>
                  </a:cubicBezTo>
                  <a:cubicBezTo>
                    <a:pt x="42" y="16"/>
                    <a:pt x="47" y="17"/>
                    <a:pt x="53" y="18"/>
                  </a:cubicBezTo>
                  <a:cubicBezTo>
                    <a:pt x="55" y="9"/>
                    <a:pt x="65" y="13"/>
                    <a:pt x="68" y="5"/>
                  </a:cubicBezTo>
                  <a:cubicBezTo>
                    <a:pt x="65" y="1"/>
                    <a:pt x="59" y="0"/>
                    <a:pt x="55" y="2"/>
                  </a:cubicBezTo>
                  <a:cubicBezTo>
                    <a:pt x="61" y="2"/>
                    <a:pt x="61" y="2"/>
                    <a:pt x="61" y="2"/>
                  </a:cubicBezTo>
                  <a:cubicBezTo>
                    <a:pt x="58" y="2"/>
                    <a:pt x="0" y="11"/>
                    <a:pt x="20" y="2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xmlns="" id="{DE8D7EC5-6B3A-4E3C-8920-2F576B65B82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1613" y="974725"/>
              <a:ext cx="192088" cy="269875"/>
            </a:xfrm>
            <a:custGeom>
              <a:avLst/>
              <a:gdLst/>
              <a:ahLst/>
              <a:cxnLst>
                <a:cxn ang="0">
                  <a:pos x="53" y="105"/>
                </a:cxn>
                <a:cxn ang="0">
                  <a:pos x="59" y="94"/>
                </a:cxn>
                <a:cxn ang="0">
                  <a:pos x="70" y="89"/>
                </a:cxn>
                <a:cxn ang="0">
                  <a:pos x="78" y="54"/>
                </a:cxn>
                <a:cxn ang="0">
                  <a:pos x="73" y="54"/>
                </a:cxn>
                <a:cxn ang="0">
                  <a:pos x="60" y="38"/>
                </a:cxn>
                <a:cxn ang="0">
                  <a:pos x="71" y="6"/>
                </a:cxn>
                <a:cxn ang="0">
                  <a:pos x="54" y="10"/>
                </a:cxn>
                <a:cxn ang="0">
                  <a:pos x="41" y="3"/>
                </a:cxn>
                <a:cxn ang="0">
                  <a:pos x="25" y="15"/>
                </a:cxn>
                <a:cxn ang="0">
                  <a:pos x="24" y="23"/>
                </a:cxn>
                <a:cxn ang="0">
                  <a:pos x="32" y="43"/>
                </a:cxn>
                <a:cxn ang="0">
                  <a:pos x="17" y="34"/>
                </a:cxn>
                <a:cxn ang="0">
                  <a:pos x="37" y="93"/>
                </a:cxn>
                <a:cxn ang="0">
                  <a:pos x="53" y="105"/>
                </a:cxn>
              </a:cxnLst>
              <a:rect l="0" t="0" r="r" b="b"/>
              <a:pathLst>
                <a:path w="81" h="114">
                  <a:moveTo>
                    <a:pt x="53" y="105"/>
                  </a:moveTo>
                  <a:cubicBezTo>
                    <a:pt x="56" y="103"/>
                    <a:pt x="56" y="97"/>
                    <a:pt x="59" y="94"/>
                  </a:cubicBezTo>
                  <a:cubicBezTo>
                    <a:pt x="62" y="91"/>
                    <a:pt x="67" y="92"/>
                    <a:pt x="70" y="89"/>
                  </a:cubicBezTo>
                  <a:cubicBezTo>
                    <a:pt x="81" y="81"/>
                    <a:pt x="80" y="66"/>
                    <a:pt x="78" y="54"/>
                  </a:cubicBezTo>
                  <a:cubicBezTo>
                    <a:pt x="76" y="54"/>
                    <a:pt x="74" y="54"/>
                    <a:pt x="73" y="54"/>
                  </a:cubicBezTo>
                  <a:cubicBezTo>
                    <a:pt x="75" y="44"/>
                    <a:pt x="67" y="41"/>
                    <a:pt x="60" y="38"/>
                  </a:cubicBezTo>
                  <a:cubicBezTo>
                    <a:pt x="60" y="26"/>
                    <a:pt x="76" y="20"/>
                    <a:pt x="71" y="6"/>
                  </a:cubicBezTo>
                  <a:cubicBezTo>
                    <a:pt x="63" y="4"/>
                    <a:pt x="60" y="11"/>
                    <a:pt x="54" y="10"/>
                  </a:cubicBezTo>
                  <a:cubicBezTo>
                    <a:pt x="48" y="9"/>
                    <a:pt x="46" y="0"/>
                    <a:pt x="41" y="3"/>
                  </a:cubicBezTo>
                  <a:cubicBezTo>
                    <a:pt x="34" y="1"/>
                    <a:pt x="26" y="8"/>
                    <a:pt x="25" y="15"/>
                  </a:cubicBezTo>
                  <a:cubicBezTo>
                    <a:pt x="30" y="18"/>
                    <a:pt x="30" y="21"/>
                    <a:pt x="24" y="23"/>
                  </a:cubicBezTo>
                  <a:cubicBezTo>
                    <a:pt x="26" y="22"/>
                    <a:pt x="34" y="39"/>
                    <a:pt x="32" y="43"/>
                  </a:cubicBezTo>
                  <a:cubicBezTo>
                    <a:pt x="25" y="55"/>
                    <a:pt x="18" y="42"/>
                    <a:pt x="17" y="34"/>
                  </a:cubicBezTo>
                  <a:cubicBezTo>
                    <a:pt x="0" y="54"/>
                    <a:pt x="29" y="75"/>
                    <a:pt x="37" y="93"/>
                  </a:cubicBezTo>
                  <a:cubicBezTo>
                    <a:pt x="41" y="104"/>
                    <a:pt x="44" y="114"/>
                    <a:pt x="53" y="1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9" name="Freeform 22">
              <a:extLst>
                <a:ext uri="{FF2B5EF4-FFF2-40B4-BE49-F238E27FC236}">
                  <a16:creationId xmlns:a16="http://schemas.microsoft.com/office/drawing/2014/main" xmlns="" id="{E5957C80-1BE4-4EAC-AC96-612F39CBF8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7951" y="966788"/>
              <a:ext cx="63500" cy="85725"/>
            </a:xfrm>
            <a:custGeom>
              <a:avLst/>
              <a:gdLst/>
              <a:ahLst/>
              <a:cxnLst>
                <a:cxn ang="0">
                  <a:pos x="26" y="14"/>
                </a:cxn>
                <a:cxn ang="0">
                  <a:pos x="5" y="8"/>
                </a:cxn>
                <a:cxn ang="0">
                  <a:pos x="16" y="33"/>
                </a:cxn>
                <a:cxn ang="0">
                  <a:pos x="26" y="14"/>
                </a:cxn>
              </a:cxnLst>
              <a:rect l="0" t="0" r="r" b="b"/>
              <a:pathLst>
                <a:path w="27" h="36">
                  <a:moveTo>
                    <a:pt x="26" y="14"/>
                  </a:moveTo>
                  <a:cubicBezTo>
                    <a:pt x="24" y="6"/>
                    <a:pt x="11" y="0"/>
                    <a:pt x="5" y="8"/>
                  </a:cubicBezTo>
                  <a:cubicBezTo>
                    <a:pt x="0" y="15"/>
                    <a:pt x="12" y="26"/>
                    <a:pt x="16" y="33"/>
                  </a:cubicBezTo>
                  <a:cubicBezTo>
                    <a:pt x="17" y="36"/>
                    <a:pt x="27" y="18"/>
                    <a:pt x="26" y="1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0" name="Freeform 23">
              <a:extLst>
                <a:ext uri="{FF2B5EF4-FFF2-40B4-BE49-F238E27FC236}">
                  <a16:creationId xmlns:a16="http://schemas.microsoft.com/office/drawing/2014/main" xmlns="" id="{606BF374-A045-4C69-977C-10A00574E1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7988" y="933450"/>
              <a:ext cx="161925" cy="239713"/>
            </a:xfrm>
            <a:custGeom>
              <a:avLst/>
              <a:gdLst/>
              <a:ahLst/>
              <a:cxnLst>
                <a:cxn ang="0">
                  <a:pos x="44" y="67"/>
                </a:cxn>
                <a:cxn ang="0">
                  <a:pos x="61" y="19"/>
                </a:cxn>
                <a:cxn ang="0">
                  <a:pos x="30" y="11"/>
                </a:cxn>
                <a:cxn ang="0">
                  <a:pos x="3" y="38"/>
                </a:cxn>
                <a:cxn ang="0">
                  <a:pos x="3" y="74"/>
                </a:cxn>
                <a:cxn ang="0">
                  <a:pos x="18" y="101"/>
                </a:cxn>
                <a:cxn ang="0">
                  <a:pos x="25" y="72"/>
                </a:cxn>
                <a:cxn ang="0">
                  <a:pos x="44" y="67"/>
                </a:cxn>
              </a:cxnLst>
              <a:rect l="0" t="0" r="r" b="b"/>
              <a:pathLst>
                <a:path w="69" h="101">
                  <a:moveTo>
                    <a:pt x="44" y="67"/>
                  </a:moveTo>
                  <a:cubicBezTo>
                    <a:pt x="52" y="64"/>
                    <a:pt x="69" y="25"/>
                    <a:pt x="61" y="19"/>
                  </a:cubicBezTo>
                  <a:cubicBezTo>
                    <a:pt x="51" y="11"/>
                    <a:pt x="37" y="26"/>
                    <a:pt x="30" y="11"/>
                  </a:cubicBezTo>
                  <a:cubicBezTo>
                    <a:pt x="26" y="0"/>
                    <a:pt x="4" y="33"/>
                    <a:pt x="3" y="38"/>
                  </a:cubicBezTo>
                  <a:cubicBezTo>
                    <a:pt x="0" y="48"/>
                    <a:pt x="2" y="64"/>
                    <a:pt x="3" y="74"/>
                  </a:cubicBezTo>
                  <a:cubicBezTo>
                    <a:pt x="15" y="75"/>
                    <a:pt x="9" y="95"/>
                    <a:pt x="18" y="101"/>
                  </a:cubicBezTo>
                  <a:cubicBezTo>
                    <a:pt x="29" y="92"/>
                    <a:pt x="21" y="83"/>
                    <a:pt x="25" y="72"/>
                  </a:cubicBezTo>
                  <a:cubicBezTo>
                    <a:pt x="29" y="59"/>
                    <a:pt x="34" y="71"/>
                    <a:pt x="44" y="6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1" name="Freeform 24">
              <a:extLst>
                <a:ext uri="{FF2B5EF4-FFF2-40B4-BE49-F238E27FC236}">
                  <a16:creationId xmlns:a16="http://schemas.microsoft.com/office/drawing/2014/main" xmlns="" id="{7A18BEB2-53AE-4B93-A5AD-6EE9A85BAA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7363" y="3175"/>
              <a:ext cx="393700" cy="735013"/>
            </a:xfrm>
            <a:custGeom>
              <a:avLst/>
              <a:gdLst/>
              <a:ahLst/>
              <a:cxnLst>
                <a:cxn ang="0">
                  <a:pos x="40" y="105"/>
                </a:cxn>
                <a:cxn ang="0">
                  <a:pos x="71" y="120"/>
                </a:cxn>
                <a:cxn ang="0">
                  <a:pos x="69" y="134"/>
                </a:cxn>
                <a:cxn ang="0">
                  <a:pos x="53" y="145"/>
                </a:cxn>
                <a:cxn ang="0">
                  <a:pos x="58" y="176"/>
                </a:cxn>
                <a:cxn ang="0">
                  <a:pos x="80" y="199"/>
                </a:cxn>
                <a:cxn ang="0">
                  <a:pos x="40" y="235"/>
                </a:cxn>
                <a:cxn ang="0">
                  <a:pos x="61" y="246"/>
                </a:cxn>
                <a:cxn ang="0">
                  <a:pos x="70" y="260"/>
                </a:cxn>
                <a:cxn ang="0">
                  <a:pos x="55" y="249"/>
                </a:cxn>
                <a:cxn ang="0">
                  <a:pos x="38" y="306"/>
                </a:cxn>
                <a:cxn ang="0">
                  <a:pos x="79" y="300"/>
                </a:cxn>
                <a:cxn ang="0">
                  <a:pos x="113" y="306"/>
                </a:cxn>
                <a:cxn ang="0">
                  <a:pos x="121" y="273"/>
                </a:cxn>
                <a:cxn ang="0">
                  <a:pos x="95" y="254"/>
                </a:cxn>
                <a:cxn ang="0">
                  <a:pos x="125" y="228"/>
                </a:cxn>
                <a:cxn ang="0">
                  <a:pos x="143" y="203"/>
                </a:cxn>
                <a:cxn ang="0">
                  <a:pos x="132" y="184"/>
                </a:cxn>
                <a:cxn ang="0">
                  <a:pos x="120" y="179"/>
                </a:cxn>
                <a:cxn ang="0">
                  <a:pos x="126" y="165"/>
                </a:cxn>
                <a:cxn ang="0">
                  <a:pos x="150" y="142"/>
                </a:cxn>
                <a:cxn ang="0">
                  <a:pos x="155" y="102"/>
                </a:cxn>
                <a:cxn ang="0">
                  <a:pos x="161" y="80"/>
                </a:cxn>
                <a:cxn ang="0">
                  <a:pos x="142" y="78"/>
                </a:cxn>
                <a:cxn ang="0">
                  <a:pos x="148" y="53"/>
                </a:cxn>
                <a:cxn ang="0">
                  <a:pos x="120" y="11"/>
                </a:cxn>
                <a:cxn ang="0">
                  <a:pos x="101" y="3"/>
                </a:cxn>
                <a:cxn ang="0">
                  <a:pos x="74" y="24"/>
                </a:cxn>
                <a:cxn ang="0">
                  <a:pos x="51" y="46"/>
                </a:cxn>
                <a:cxn ang="0">
                  <a:pos x="29" y="58"/>
                </a:cxn>
                <a:cxn ang="0">
                  <a:pos x="32" y="71"/>
                </a:cxn>
                <a:cxn ang="0">
                  <a:pos x="1" y="83"/>
                </a:cxn>
                <a:cxn ang="0">
                  <a:pos x="14" y="111"/>
                </a:cxn>
              </a:cxnLst>
              <a:rect l="0" t="0" r="r" b="b"/>
              <a:pathLst>
                <a:path w="166" h="311">
                  <a:moveTo>
                    <a:pt x="14" y="111"/>
                  </a:moveTo>
                  <a:cubicBezTo>
                    <a:pt x="19" y="115"/>
                    <a:pt x="33" y="108"/>
                    <a:pt x="40" y="105"/>
                  </a:cubicBezTo>
                  <a:cubicBezTo>
                    <a:pt x="37" y="115"/>
                    <a:pt x="30" y="131"/>
                    <a:pt x="45" y="132"/>
                  </a:cubicBezTo>
                  <a:cubicBezTo>
                    <a:pt x="52" y="133"/>
                    <a:pt x="65" y="124"/>
                    <a:pt x="71" y="120"/>
                  </a:cubicBezTo>
                  <a:cubicBezTo>
                    <a:pt x="75" y="117"/>
                    <a:pt x="89" y="100"/>
                    <a:pt x="91" y="112"/>
                  </a:cubicBezTo>
                  <a:cubicBezTo>
                    <a:pt x="93" y="124"/>
                    <a:pt x="71" y="126"/>
                    <a:pt x="69" y="134"/>
                  </a:cubicBezTo>
                  <a:cubicBezTo>
                    <a:pt x="67" y="141"/>
                    <a:pt x="81" y="155"/>
                    <a:pt x="82" y="165"/>
                  </a:cubicBezTo>
                  <a:cubicBezTo>
                    <a:pt x="68" y="161"/>
                    <a:pt x="65" y="148"/>
                    <a:pt x="53" y="145"/>
                  </a:cubicBezTo>
                  <a:cubicBezTo>
                    <a:pt x="35" y="140"/>
                    <a:pt x="39" y="155"/>
                    <a:pt x="47" y="165"/>
                  </a:cubicBezTo>
                  <a:cubicBezTo>
                    <a:pt x="50" y="169"/>
                    <a:pt x="55" y="170"/>
                    <a:pt x="58" y="176"/>
                  </a:cubicBezTo>
                  <a:cubicBezTo>
                    <a:pt x="61" y="182"/>
                    <a:pt x="59" y="187"/>
                    <a:pt x="65" y="192"/>
                  </a:cubicBezTo>
                  <a:cubicBezTo>
                    <a:pt x="69" y="195"/>
                    <a:pt x="80" y="192"/>
                    <a:pt x="80" y="199"/>
                  </a:cubicBezTo>
                  <a:cubicBezTo>
                    <a:pt x="80" y="206"/>
                    <a:pt x="70" y="205"/>
                    <a:pt x="66" y="206"/>
                  </a:cubicBezTo>
                  <a:cubicBezTo>
                    <a:pt x="48" y="208"/>
                    <a:pt x="40" y="214"/>
                    <a:pt x="40" y="235"/>
                  </a:cubicBezTo>
                  <a:cubicBezTo>
                    <a:pt x="45" y="241"/>
                    <a:pt x="48" y="235"/>
                    <a:pt x="54" y="238"/>
                  </a:cubicBezTo>
                  <a:cubicBezTo>
                    <a:pt x="63" y="241"/>
                    <a:pt x="56" y="239"/>
                    <a:pt x="61" y="246"/>
                  </a:cubicBezTo>
                  <a:cubicBezTo>
                    <a:pt x="69" y="256"/>
                    <a:pt x="70" y="245"/>
                    <a:pt x="77" y="248"/>
                  </a:cubicBezTo>
                  <a:cubicBezTo>
                    <a:pt x="88" y="253"/>
                    <a:pt x="78" y="260"/>
                    <a:pt x="70" y="260"/>
                  </a:cubicBezTo>
                  <a:cubicBezTo>
                    <a:pt x="62" y="260"/>
                    <a:pt x="61" y="257"/>
                    <a:pt x="55" y="253"/>
                  </a:cubicBezTo>
                  <a:cubicBezTo>
                    <a:pt x="55" y="251"/>
                    <a:pt x="55" y="250"/>
                    <a:pt x="55" y="249"/>
                  </a:cubicBezTo>
                  <a:cubicBezTo>
                    <a:pt x="42" y="244"/>
                    <a:pt x="41" y="255"/>
                    <a:pt x="38" y="264"/>
                  </a:cubicBezTo>
                  <a:cubicBezTo>
                    <a:pt x="62" y="274"/>
                    <a:pt x="19" y="287"/>
                    <a:pt x="38" y="306"/>
                  </a:cubicBezTo>
                  <a:cubicBezTo>
                    <a:pt x="46" y="306"/>
                    <a:pt x="56" y="305"/>
                    <a:pt x="63" y="306"/>
                  </a:cubicBezTo>
                  <a:cubicBezTo>
                    <a:pt x="70" y="306"/>
                    <a:pt x="74" y="311"/>
                    <a:pt x="79" y="300"/>
                  </a:cubicBezTo>
                  <a:cubicBezTo>
                    <a:pt x="89" y="304"/>
                    <a:pt x="99" y="294"/>
                    <a:pt x="111" y="293"/>
                  </a:cubicBezTo>
                  <a:cubicBezTo>
                    <a:pt x="111" y="298"/>
                    <a:pt x="111" y="303"/>
                    <a:pt x="113" y="306"/>
                  </a:cubicBezTo>
                  <a:cubicBezTo>
                    <a:pt x="120" y="301"/>
                    <a:pt x="154" y="272"/>
                    <a:pt x="132" y="266"/>
                  </a:cubicBezTo>
                  <a:cubicBezTo>
                    <a:pt x="129" y="270"/>
                    <a:pt x="126" y="273"/>
                    <a:pt x="121" y="273"/>
                  </a:cubicBezTo>
                  <a:cubicBezTo>
                    <a:pt x="121" y="271"/>
                    <a:pt x="121" y="270"/>
                    <a:pt x="122" y="268"/>
                  </a:cubicBezTo>
                  <a:cubicBezTo>
                    <a:pt x="113" y="262"/>
                    <a:pt x="98" y="269"/>
                    <a:pt x="95" y="254"/>
                  </a:cubicBezTo>
                  <a:cubicBezTo>
                    <a:pt x="105" y="253"/>
                    <a:pt x="111" y="262"/>
                    <a:pt x="122" y="254"/>
                  </a:cubicBezTo>
                  <a:cubicBezTo>
                    <a:pt x="132" y="245"/>
                    <a:pt x="121" y="240"/>
                    <a:pt x="125" y="228"/>
                  </a:cubicBezTo>
                  <a:cubicBezTo>
                    <a:pt x="131" y="227"/>
                    <a:pt x="148" y="219"/>
                    <a:pt x="133" y="218"/>
                  </a:cubicBezTo>
                  <a:cubicBezTo>
                    <a:pt x="132" y="208"/>
                    <a:pt x="145" y="214"/>
                    <a:pt x="143" y="203"/>
                  </a:cubicBezTo>
                  <a:cubicBezTo>
                    <a:pt x="140" y="203"/>
                    <a:pt x="137" y="201"/>
                    <a:pt x="134" y="202"/>
                  </a:cubicBezTo>
                  <a:cubicBezTo>
                    <a:pt x="139" y="194"/>
                    <a:pt x="142" y="190"/>
                    <a:pt x="132" y="184"/>
                  </a:cubicBezTo>
                  <a:cubicBezTo>
                    <a:pt x="128" y="184"/>
                    <a:pt x="125" y="183"/>
                    <a:pt x="122" y="182"/>
                  </a:cubicBezTo>
                  <a:cubicBezTo>
                    <a:pt x="122" y="179"/>
                    <a:pt x="121" y="180"/>
                    <a:pt x="120" y="179"/>
                  </a:cubicBezTo>
                  <a:cubicBezTo>
                    <a:pt x="120" y="174"/>
                    <a:pt x="117" y="173"/>
                    <a:pt x="112" y="174"/>
                  </a:cubicBezTo>
                  <a:cubicBezTo>
                    <a:pt x="116" y="168"/>
                    <a:pt x="122" y="169"/>
                    <a:pt x="126" y="165"/>
                  </a:cubicBezTo>
                  <a:cubicBezTo>
                    <a:pt x="129" y="162"/>
                    <a:pt x="132" y="151"/>
                    <a:pt x="133" y="147"/>
                  </a:cubicBezTo>
                  <a:cubicBezTo>
                    <a:pt x="133" y="148"/>
                    <a:pt x="149" y="143"/>
                    <a:pt x="150" y="142"/>
                  </a:cubicBezTo>
                  <a:cubicBezTo>
                    <a:pt x="156" y="136"/>
                    <a:pt x="152" y="124"/>
                    <a:pt x="145" y="122"/>
                  </a:cubicBezTo>
                  <a:cubicBezTo>
                    <a:pt x="149" y="114"/>
                    <a:pt x="153" y="110"/>
                    <a:pt x="155" y="102"/>
                  </a:cubicBezTo>
                  <a:cubicBezTo>
                    <a:pt x="156" y="95"/>
                    <a:pt x="157" y="88"/>
                    <a:pt x="160" y="80"/>
                  </a:cubicBezTo>
                  <a:cubicBezTo>
                    <a:pt x="160" y="80"/>
                    <a:pt x="161" y="80"/>
                    <a:pt x="161" y="80"/>
                  </a:cubicBezTo>
                  <a:cubicBezTo>
                    <a:pt x="163" y="77"/>
                    <a:pt x="163" y="58"/>
                    <a:pt x="163" y="54"/>
                  </a:cubicBezTo>
                  <a:cubicBezTo>
                    <a:pt x="152" y="56"/>
                    <a:pt x="152" y="74"/>
                    <a:pt x="142" y="78"/>
                  </a:cubicBezTo>
                  <a:cubicBezTo>
                    <a:pt x="141" y="68"/>
                    <a:pt x="142" y="60"/>
                    <a:pt x="139" y="51"/>
                  </a:cubicBezTo>
                  <a:cubicBezTo>
                    <a:pt x="142" y="51"/>
                    <a:pt x="144" y="51"/>
                    <a:pt x="148" y="53"/>
                  </a:cubicBezTo>
                  <a:cubicBezTo>
                    <a:pt x="157" y="42"/>
                    <a:pt x="166" y="22"/>
                    <a:pt x="152" y="10"/>
                  </a:cubicBezTo>
                  <a:cubicBezTo>
                    <a:pt x="141" y="1"/>
                    <a:pt x="128" y="18"/>
                    <a:pt x="120" y="11"/>
                  </a:cubicBezTo>
                  <a:cubicBezTo>
                    <a:pt x="115" y="7"/>
                    <a:pt x="122" y="5"/>
                    <a:pt x="114" y="1"/>
                  </a:cubicBezTo>
                  <a:cubicBezTo>
                    <a:pt x="109" y="0"/>
                    <a:pt x="105" y="2"/>
                    <a:pt x="101" y="3"/>
                  </a:cubicBezTo>
                  <a:cubicBezTo>
                    <a:pt x="96" y="6"/>
                    <a:pt x="83" y="10"/>
                    <a:pt x="79" y="13"/>
                  </a:cubicBezTo>
                  <a:cubicBezTo>
                    <a:pt x="74" y="17"/>
                    <a:pt x="76" y="18"/>
                    <a:pt x="74" y="24"/>
                  </a:cubicBezTo>
                  <a:cubicBezTo>
                    <a:pt x="71" y="29"/>
                    <a:pt x="65" y="31"/>
                    <a:pt x="60" y="29"/>
                  </a:cubicBezTo>
                  <a:cubicBezTo>
                    <a:pt x="55" y="35"/>
                    <a:pt x="54" y="39"/>
                    <a:pt x="51" y="46"/>
                  </a:cubicBezTo>
                  <a:cubicBezTo>
                    <a:pt x="46" y="56"/>
                    <a:pt x="45" y="56"/>
                    <a:pt x="34" y="51"/>
                  </a:cubicBezTo>
                  <a:cubicBezTo>
                    <a:pt x="32" y="52"/>
                    <a:pt x="30" y="56"/>
                    <a:pt x="29" y="58"/>
                  </a:cubicBezTo>
                  <a:cubicBezTo>
                    <a:pt x="31" y="61"/>
                    <a:pt x="33" y="64"/>
                    <a:pt x="35" y="68"/>
                  </a:cubicBezTo>
                  <a:cubicBezTo>
                    <a:pt x="34" y="69"/>
                    <a:pt x="33" y="70"/>
                    <a:pt x="32" y="71"/>
                  </a:cubicBezTo>
                  <a:cubicBezTo>
                    <a:pt x="23" y="66"/>
                    <a:pt x="23" y="72"/>
                    <a:pt x="17" y="76"/>
                  </a:cubicBezTo>
                  <a:cubicBezTo>
                    <a:pt x="12" y="79"/>
                    <a:pt x="6" y="79"/>
                    <a:pt x="1" y="83"/>
                  </a:cubicBezTo>
                  <a:cubicBezTo>
                    <a:pt x="0" y="84"/>
                    <a:pt x="0" y="88"/>
                    <a:pt x="0" y="89"/>
                  </a:cubicBezTo>
                  <a:cubicBezTo>
                    <a:pt x="14" y="89"/>
                    <a:pt x="5" y="106"/>
                    <a:pt x="14" y="11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2" name="Freeform 25">
              <a:extLst>
                <a:ext uri="{FF2B5EF4-FFF2-40B4-BE49-F238E27FC236}">
                  <a16:creationId xmlns:a16="http://schemas.microsoft.com/office/drawing/2014/main" xmlns="" id="{402B43AD-F9A0-4AD2-A972-C1D72B96216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5763" y="231775"/>
              <a:ext cx="231775" cy="331788"/>
            </a:xfrm>
            <a:custGeom>
              <a:avLst/>
              <a:gdLst/>
              <a:ahLst/>
              <a:cxnLst>
                <a:cxn ang="0">
                  <a:pos x="34" y="102"/>
                </a:cxn>
                <a:cxn ang="0">
                  <a:pos x="28" y="106"/>
                </a:cxn>
                <a:cxn ang="0">
                  <a:pos x="29" y="123"/>
                </a:cxn>
                <a:cxn ang="0">
                  <a:pos x="39" y="122"/>
                </a:cxn>
                <a:cxn ang="0">
                  <a:pos x="49" y="138"/>
                </a:cxn>
                <a:cxn ang="0">
                  <a:pos x="67" y="130"/>
                </a:cxn>
                <a:cxn ang="0">
                  <a:pos x="95" y="84"/>
                </a:cxn>
                <a:cxn ang="0">
                  <a:pos x="78" y="67"/>
                </a:cxn>
                <a:cxn ang="0">
                  <a:pos x="62" y="57"/>
                </a:cxn>
                <a:cxn ang="0">
                  <a:pos x="27" y="9"/>
                </a:cxn>
                <a:cxn ang="0">
                  <a:pos x="32" y="8"/>
                </a:cxn>
                <a:cxn ang="0">
                  <a:pos x="19" y="32"/>
                </a:cxn>
                <a:cxn ang="0">
                  <a:pos x="21" y="62"/>
                </a:cxn>
                <a:cxn ang="0">
                  <a:pos x="16" y="90"/>
                </a:cxn>
                <a:cxn ang="0">
                  <a:pos x="34" y="102"/>
                </a:cxn>
              </a:cxnLst>
              <a:rect l="0" t="0" r="r" b="b"/>
              <a:pathLst>
                <a:path w="98" h="140">
                  <a:moveTo>
                    <a:pt x="34" y="102"/>
                  </a:moveTo>
                  <a:cubicBezTo>
                    <a:pt x="33" y="103"/>
                    <a:pt x="30" y="103"/>
                    <a:pt x="28" y="106"/>
                  </a:cubicBezTo>
                  <a:cubicBezTo>
                    <a:pt x="27" y="108"/>
                    <a:pt x="29" y="121"/>
                    <a:pt x="29" y="123"/>
                  </a:cubicBezTo>
                  <a:cubicBezTo>
                    <a:pt x="33" y="123"/>
                    <a:pt x="36" y="124"/>
                    <a:pt x="39" y="122"/>
                  </a:cubicBezTo>
                  <a:cubicBezTo>
                    <a:pt x="43" y="127"/>
                    <a:pt x="42" y="135"/>
                    <a:pt x="49" y="138"/>
                  </a:cubicBezTo>
                  <a:cubicBezTo>
                    <a:pt x="55" y="140"/>
                    <a:pt x="64" y="134"/>
                    <a:pt x="67" y="130"/>
                  </a:cubicBezTo>
                  <a:cubicBezTo>
                    <a:pt x="75" y="120"/>
                    <a:pt x="98" y="98"/>
                    <a:pt x="95" y="84"/>
                  </a:cubicBezTo>
                  <a:cubicBezTo>
                    <a:pt x="94" y="77"/>
                    <a:pt x="83" y="71"/>
                    <a:pt x="78" y="67"/>
                  </a:cubicBezTo>
                  <a:cubicBezTo>
                    <a:pt x="73" y="64"/>
                    <a:pt x="66" y="61"/>
                    <a:pt x="62" y="57"/>
                  </a:cubicBezTo>
                  <a:cubicBezTo>
                    <a:pt x="54" y="49"/>
                    <a:pt x="44" y="0"/>
                    <a:pt x="27" y="9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26" y="13"/>
                    <a:pt x="18" y="24"/>
                    <a:pt x="19" y="32"/>
                  </a:cubicBezTo>
                  <a:cubicBezTo>
                    <a:pt x="19" y="44"/>
                    <a:pt x="29" y="49"/>
                    <a:pt x="21" y="62"/>
                  </a:cubicBezTo>
                  <a:cubicBezTo>
                    <a:pt x="0" y="58"/>
                    <a:pt x="14" y="77"/>
                    <a:pt x="16" y="90"/>
                  </a:cubicBezTo>
                  <a:cubicBezTo>
                    <a:pt x="27" y="93"/>
                    <a:pt x="48" y="82"/>
                    <a:pt x="34" y="10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3" name="Freeform 26">
              <a:extLst>
                <a:ext uri="{FF2B5EF4-FFF2-40B4-BE49-F238E27FC236}">
                  <a16:creationId xmlns:a16="http://schemas.microsoft.com/office/drawing/2014/main" xmlns="" id="{961140B3-7E9E-4B6A-8D60-CE5DFFFDAA9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3701" y="669925"/>
              <a:ext cx="417513" cy="252413"/>
            </a:xfrm>
            <a:custGeom>
              <a:avLst/>
              <a:gdLst/>
              <a:ahLst/>
              <a:cxnLst>
                <a:cxn ang="0">
                  <a:pos x="98" y="104"/>
                </a:cxn>
                <a:cxn ang="0">
                  <a:pos x="122" y="102"/>
                </a:cxn>
                <a:cxn ang="0">
                  <a:pos x="149" y="90"/>
                </a:cxn>
                <a:cxn ang="0">
                  <a:pos x="165" y="92"/>
                </a:cxn>
                <a:cxn ang="0">
                  <a:pos x="172" y="66"/>
                </a:cxn>
                <a:cxn ang="0">
                  <a:pos x="171" y="49"/>
                </a:cxn>
                <a:cxn ang="0">
                  <a:pos x="155" y="44"/>
                </a:cxn>
                <a:cxn ang="0">
                  <a:pos x="129" y="47"/>
                </a:cxn>
                <a:cxn ang="0">
                  <a:pos x="120" y="54"/>
                </a:cxn>
                <a:cxn ang="0">
                  <a:pos x="112" y="54"/>
                </a:cxn>
                <a:cxn ang="0">
                  <a:pos x="93" y="62"/>
                </a:cxn>
                <a:cxn ang="0">
                  <a:pos x="76" y="50"/>
                </a:cxn>
                <a:cxn ang="0">
                  <a:pos x="58" y="44"/>
                </a:cxn>
                <a:cxn ang="0">
                  <a:pos x="65" y="27"/>
                </a:cxn>
                <a:cxn ang="0">
                  <a:pos x="52" y="18"/>
                </a:cxn>
                <a:cxn ang="0">
                  <a:pos x="33" y="22"/>
                </a:cxn>
                <a:cxn ang="0">
                  <a:pos x="27" y="13"/>
                </a:cxn>
                <a:cxn ang="0">
                  <a:pos x="24" y="12"/>
                </a:cxn>
                <a:cxn ang="0">
                  <a:pos x="2" y="18"/>
                </a:cxn>
                <a:cxn ang="0">
                  <a:pos x="25" y="35"/>
                </a:cxn>
                <a:cxn ang="0">
                  <a:pos x="40" y="37"/>
                </a:cxn>
                <a:cxn ang="0">
                  <a:pos x="62" y="103"/>
                </a:cxn>
                <a:cxn ang="0">
                  <a:pos x="84" y="94"/>
                </a:cxn>
                <a:cxn ang="0">
                  <a:pos x="98" y="104"/>
                </a:cxn>
              </a:cxnLst>
              <a:rect l="0" t="0" r="r" b="b"/>
              <a:pathLst>
                <a:path w="177" h="107">
                  <a:moveTo>
                    <a:pt x="98" y="104"/>
                  </a:moveTo>
                  <a:cubicBezTo>
                    <a:pt x="105" y="106"/>
                    <a:pt x="115" y="103"/>
                    <a:pt x="122" y="102"/>
                  </a:cubicBezTo>
                  <a:cubicBezTo>
                    <a:pt x="132" y="100"/>
                    <a:pt x="139" y="90"/>
                    <a:pt x="149" y="90"/>
                  </a:cubicBezTo>
                  <a:cubicBezTo>
                    <a:pt x="155" y="89"/>
                    <a:pt x="157" y="96"/>
                    <a:pt x="165" y="92"/>
                  </a:cubicBezTo>
                  <a:cubicBezTo>
                    <a:pt x="175" y="88"/>
                    <a:pt x="176" y="75"/>
                    <a:pt x="172" y="66"/>
                  </a:cubicBezTo>
                  <a:cubicBezTo>
                    <a:pt x="170" y="61"/>
                    <a:pt x="177" y="56"/>
                    <a:pt x="171" y="49"/>
                  </a:cubicBezTo>
                  <a:cubicBezTo>
                    <a:pt x="166" y="44"/>
                    <a:pt x="161" y="45"/>
                    <a:pt x="155" y="44"/>
                  </a:cubicBezTo>
                  <a:cubicBezTo>
                    <a:pt x="147" y="43"/>
                    <a:pt x="136" y="44"/>
                    <a:pt x="129" y="47"/>
                  </a:cubicBezTo>
                  <a:cubicBezTo>
                    <a:pt x="125" y="48"/>
                    <a:pt x="123" y="53"/>
                    <a:pt x="120" y="54"/>
                  </a:cubicBezTo>
                  <a:cubicBezTo>
                    <a:pt x="118" y="54"/>
                    <a:pt x="113" y="54"/>
                    <a:pt x="112" y="54"/>
                  </a:cubicBezTo>
                  <a:cubicBezTo>
                    <a:pt x="103" y="58"/>
                    <a:pt x="103" y="62"/>
                    <a:pt x="93" y="62"/>
                  </a:cubicBezTo>
                  <a:cubicBezTo>
                    <a:pt x="78" y="63"/>
                    <a:pt x="84" y="56"/>
                    <a:pt x="76" y="50"/>
                  </a:cubicBezTo>
                  <a:cubicBezTo>
                    <a:pt x="68" y="46"/>
                    <a:pt x="59" y="56"/>
                    <a:pt x="58" y="44"/>
                  </a:cubicBezTo>
                  <a:cubicBezTo>
                    <a:pt x="57" y="36"/>
                    <a:pt x="67" y="33"/>
                    <a:pt x="65" y="27"/>
                  </a:cubicBezTo>
                  <a:cubicBezTo>
                    <a:pt x="65" y="28"/>
                    <a:pt x="51" y="18"/>
                    <a:pt x="52" y="18"/>
                  </a:cubicBezTo>
                  <a:cubicBezTo>
                    <a:pt x="45" y="16"/>
                    <a:pt x="40" y="22"/>
                    <a:pt x="33" y="22"/>
                  </a:cubicBezTo>
                  <a:cubicBezTo>
                    <a:pt x="33" y="16"/>
                    <a:pt x="33" y="14"/>
                    <a:pt x="27" y="13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3" y="2"/>
                    <a:pt x="0" y="0"/>
                    <a:pt x="2" y="18"/>
                  </a:cubicBezTo>
                  <a:cubicBezTo>
                    <a:pt x="9" y="22"/>
                    <a:pt x="17" y="32"/>
                    <a:pt x="25" y="35"/>
                  </a:cubicBezTo>
                  <a:cubicBezTo>
                    <a:pt x="32" y="36"/>
                    <a:pt x="35" y="31"/>
                    <a:pt x="40" y="37"/>
                  </a:cubicBezTo>
                  <a:cubicBezTo>
                    <a:pt x="52" y="53"/>
                    <a:pt x="41" y="95"/>
                    <a:pt x="62" y="103"/>
                  </a:cubicBezTo>
                  <a:cubicBezTo>
                    <a:pt x="74" y="107"/>
                    <a:pt x="76" y="99"/>
                    <a:pt x="84" y="94"/>
                  </a:cubicBezTo>
                  <a:cubicBezTo>
                    <a:pt x="90" y="97"/>
                    <a:pt x="91" y="102"/>
                    <a:pt x="98" y="1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4" name="Freeform 27">
              <a:extLst>
                <a:ext uri="{FF2B5EF4-FFF2-40B4-BE49-F238E27FC236}">
                  <a16:creationId xmlns:a16="http://schemas.microsoft.com/office/drawing/2014/main" xmlns="" id="{1E14974F-5A5F-4B7B-AC83-8C0751D0624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6" y="549275"/>
              <a:ext cx="217488" cy="134938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42" y="46"/>
                </a:cxn>
                <a:cxn ang="0">
                  <a:pos x="52" y="43"/>
                </a:cxn>
                <a:cxn ang="0">
                  <a:pos x="64" y="25"/>
                </a:cxn>
                <a:cxn ang="0">
                  <a:pos x="69" y="44"/>
                </a:cxn>
                <a:cxn ang="0">
                  <a:pos x="84" y="27"/>
                </a:cxn>
                <a:cxn ang="0">
                  <a:pos x="92" y="3"/>
                </a:cxn>
                <a:cxn ang="0">
                  <a:pos x="82" y="3"/>
                </a:cxn>
                <a:cxn ang="0">
                  <a:pos x="73" y="0"/>
                </a:cxn>
                <a:cxn ang="0">
                  <a:pos x="53" y="8"/>
                </a:cxn>
                <a:cxn ang="0">
                  <a:pos x="56" y="7"/>
                </a:cxn>
                <a:cxn ang="0">
                  <a:pos x="39" y="21"/>
                </a:cxn>
                <a:cxn ang="0">
                  <a:pos x="14" y="29"/>
                </a:cxn>
                <a:cxn ang="0">
                  <a:pos x="38" y="57"/>
                </a:cxn>
              </a:cxnLst>
              <a:rect l="0" t="0" r="r" b="b"/>
              <a:pathLst>
                <a:path w="92" h="57">
                  <a:moveTo>
                    <a:pt x="38" y="57"/>
                  </a:moveTo>
                  <a:cubicBezTo>
                    <a:pt x="42" y="54"/>
                    <a:pt x="39" y="49"/>
                    <a:pt x="42" y="46"/>
                  </a:cubicBezTo>
                  <a:cubicBezTo>
                    <a:pt x="45" y="43"/>
                    <a:pt x="49" y="46"/>
                    <a:pt x="52" y="43"/>
                  </a:cubicBezTo>
                  <a:cubicBezTo>
                    <a:pt x="54" y="39"/>
                    <a:pt x="56" y="22"/>
                    <a:pt x="64" y="25"/>
                  </a:cubicBezTo>
                  <a:cubicBezTo>
                    <a:pt x="72" y="28"/>
                    <a:pt x="57" y="43"/>
                    <a:pt x="69" y="44"/>
                  </a:cubicBezTo>
                  <a:cubicBezTo>
                    <a:pt x="74" y="44"/>
                    <a:pt x="83" y="31"/>
                    <a:pt x="84" y="27"/>
                  </a:cubicBezTo>
                  <a:cubicBezTo>
                    <a:pt x="87" y="20"/>
                    <a:pt x="90" y="11"/>
                    <a:pt x="92" y="3"/>
                  </a:cubicBezTo>
                  <a:cubicBezTo>
                    <a:pt x="88" y="1"/>
                    <a:pt x="85" y="4"/>
                    <a:pt x="82" y="3"/>
                  </a:cubicBezTo>
                  <a:cubicBezTo>
                    <a:pt x="81" y="3"/>
                    <a:pt x="74" y="1"/>
                    <a:pt x="73" y="0"/>
                  </a:cubicBezTo>
                  <a:cubicBezTo>
                    <a:pt x="66" y="0"/>
                    <a:pt x="60" y="3"/>
                    <a:pt x="53" y="8"/>
                  </a:cubicBezTo>
                  <a:cubicBezTo>
                    <a:pt x="56" y="7"/>
                    <a:pt x="56" y="7"/>
                    <a:pt x="56" y="7"/>
                  </a:cubicBezTo>
                  <a:cubicBezTo>
                    <a:pt x="51" y="12"/>
                    <a:pt x="45" y="18"/>
                    <a:pt x="39" y="21"/>
                  </a:cubicBezTo>
                  <a:cubicBezTo>
                    <a:pt x="32" y="25"/>
                    <a:pt x="19" y="23"/>
                    <a:pt x="14" y="29"/>
                  </a:cubicBezTo>
                  <a:cubicBezTo>
                    <a:pt x="0" y="43"/>
                    <a:pt x="33" y="45"/>
                    <a:pt x="38" y="5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5" name="Freeform 28">
              <a:extLst>
                <a:ext uri="{FF2B5EF4-FFF2-40B4-BE49-F238E27FC236}">
                  <a16:creationId xmlns:a16="http://schemas.microsoft.com/office/drawing/2014/main" xmlns="" id="{BCDFC3DF-C64A-4049-BE59-0CDBE00AE1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5701" y="636588"/>
              <a:ext cx="320675" cy="241300"/>
            </a:xfrm>
            <a:custGeom>
              <a:avLst/>
              <a:gdLst/>
              <a:ahLst/>
              <a:cxnLst>
                <a:cxn ang="0">
                  <a:pos x="16" y="30"/>
                </a:cxn>
                <a:cxn ang="0">
                  <a:pos x="20" y="32"/>
                </a:cxn>
                <a:cxn ang="0">
                  <a:pos x="13" y="38"/>
                </a:cxn>
                <a:cxn ang="0">
                  <a:pos x="15" y="42"/>
                </a:cxn>
                <a:cxn ang="0">
                  <a:pos x="2" y="53"/>
                </a:cxn>
                <a:cxn ang="0">
                  <a:pos x="13" y="64"/>
                </a:cxn>
                <a:cxn ang="0">
                  <a:pos x="27" y="67"/>
                </a:cxn>
                <a:cxn ang="0">
                  <a:pos x="37" y="69"/>
                </a:cxn>
                <a:cxn ang="0">
                  <a:pos x="62" y="78"/>
                </a:cxn>
                <a:cxn ang="0">
                  <a:pos x="28" y="86"/>
                </a:cxn>
                <a:cxn ang="0">
                  <a:pos x="28" y="94"/>
                </a:cxn>
                <a:cxn ang="0">
                  <a:pos x="63" y="92"/>
                </a:cxn>
                <a:cxn ang="0">
                  <a:pos x="91" y="90"/>
                </a:cxn>
                <a:cxn ang="0">
                  <a:pos x="120" y="83"/>
                </a:cxn>
                <a:cxn ang="0">
                  <a:pos x="130" y="54"/>
                </a:cxn>
                <a:cxn ang="0">
                  <a:pos x="104" y="42"/>
                </a:cxn>
                <a:cxn ang="0">
                  <a:pos x="101" y="42"/>
                </a:cxn>
                <a:cxn ang="0">
                  <a:pos x="100" y="15"/>
                </a:cxn>
                <a:cxn ang="0">
                  <a:pos x="89" y="61"/>
                </a:cxn>
                <a:cxn ang="0">
                  <a:pos x="69" y="52"/>
                </a:cxn>
                <a:cxn ang="0">
                  <a:pos x="52" y="28"/>
                </a:cxn>
                <a:cxn ang="0">
                  <a:pos x="16" y="30"/>
                </a:cxn>
              </a:cxnLst>
              <a:rect l="0" t="0" r="r" b="b"/>
              <a:pathLst>
                <a:path w="136" h="102">
                  <a:moveTo>
                    <a:pt x="16" y="30"/>
                  </a:moveTo>
                  <a:cubicBezTo>
                    <a:pt x="17" y="31"/>
                    <a:pt x="18" y="32"/>
                    <a:pt x="20" y="32"/>
                  </a:cubicBezTo>
                  <a:cubicBezTo>
                    <a:pt x="20" y="33"/>
                    <a:pt x="15" y="37"/>
                    <a:pt x="13" y="38"/>
                  </a:cubicBezTo>
                  <a:cubicBezTo>
                    <a:pt x="14" y="39"/>
                    <a:pt x="14" y="41"/>
                    <a:pt x="15" y="42"/>
                  </a:cubicBezTo>
                  <a:cubicBezTo>
                    <a:pt x="7" y="46"/>
                    <a:pt x="0" y="43"/>
                    <a:pt x="2" y="53"/>
                  </a:cubicBezTo>
                  <a:cubicBezTo>
                    <a:pt x="3" y="58"/>
                    <a:pt x="10" y="62"/>
                    <a:pt x="13" y="64"/>
                  </a:cubicBezTo>
                  <a:cubicBezTo>
                    <a:pt x="20" y="69"/>
                    <a:pt x="21" y="68"/>
                    <a:pt x="27" y="67"/>
                  </a:cubicBezTo>
                  <a:cubicBezTo>
                    <a:pt x="31" y="67"/>
                    <a:pt x="37" y="56"/>
                    <a:pt x="37" y="69"/>
                  </a:cubicBezTo>
                  <a:cubicBezTo>
                    <a:pt x="42" y="72"/>
                    <a:pt x="67" y="66"/>
                    <a:pt x="62" y="78"/>
                  </a:cubicBezTo>
                  <a:cubicBezTo>
                    <a:pt x="60" y="85"/>
                    <a:pt x="34" y="87"/>
                    <a:pt x="28" y="86"/>
                  </a:cubicBezTo>
                  <a:cubicBezTo>
                    <a:pt x="27" y="89"/>
                    <a:pt x="27" y="91"/>
                    <a:pt x="28" y="94"/>
                  </a:cubicBezTo>
                  <a:cubicBezTo>
                    <a:pt x="42" y="102"/>
                    <a:pt x="50" y="98"/>
                    <a:pt x="63" y="92"/>
                  </a:cubicBezTo>
                  <a:cubicBezTo>
                    <a:pt x="75" y="87"/>
                    <a:pt x="79" y="89"/>
                    <a:pt x="91" y="90"/>
                  </a:cubicBezTo>
                  <a:cubicBezTo>
                    <a:pt x="102" y="91"/>
                    <a:pt x="112" y="91"/>
                    <a:pt x="120" y="83"/>
                  </a:cubicBezTo>
                  <a:cubicBezTo>
                    <a:pt x="126" y="78"/>
                    <a:pt x="136" y="62"/>
                    <a:pt x="130" y="54"/>
                  </a:cubicBezTo>
                  <a:cubicBezTo>
                    <a:pt x="125" y="46"/>
                    <a:pt x="111" y="49"/>
                    <a:pt x="104" y="42"/>
                  </a:cubicBezTo>
                  <a:cubicBezTo>
                    <a:pt x="103" y="42"/>
                    <a:pt x="102" y="42"/>
                    <a:pt x="101" y="42"/>
                  </a:cubicBezTo>
                  <a:cubicBezTo>
                    <a:pt x="100" y="36"/>
                    <a:pt x="104" y="19"/>
                    <a:pt x="100" y="15"/>
                  </a:cubicBezTo>
                  <a:cubicBezTo>
                    <a:pt x="84" y="0"/>
                    <a:pt x="89" y="61"/>
                    <a:pt x="89" y="61"/>
                  </a:cubicBezTo>
                  <a:cubicBezTo>
                    <a:pt x="83" y="66"/>
                    <a:pt x="72" y="57"/>
                    <a:pt x="69" y="52"/>
                  </a:cubicBezTo>
                  <a:cubicBezTo>
                    <a:pt x="63" y="44"/>
                    <a:pt x="67" y="25"/>
                    <a:pt x="52" y="28"/>
                  </a:cubicBezTo>
                  <a:cubicBezTo>
                    <a:pt x="60" y="3"/>
                    <a:pt x="22" y="15"/>
                    <a:pt x="16" y="3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6" name="Freeform 29">
              <a:extLst>
                <a:ext uri="{FF2B5EF4-FFF2-40B4-BE49-F238E27FC236}">
                  <a16:creationId xmlns:a16="http://schemas.microsoft.com/office/drawing/2014/main" xmlns="" id="{68228CCF-D649-4FB7-945C-D57BF3054D7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2388" y="511175"/>
              <a:ext cx="95250" cy="103188"/>
            </a:xfrm>
            <a:custGeom>
              <a:avLst/>
              <a:gdLst/>
              <a:ahLst/>
              <a:cxnLst>
                <a:cxn ang="0">
                  <a:pos x="22" y="37"/>
                </a:cxn>
                <a:cxn ang="0">
                  <a:pos x="21" y="9"/>
                </a:cxn>
                <a:cxn ang="0">
                  <a:pos x="21" y="8"/>
                </a:cxn>
                <a:cxn ang="0">
                  <a:pos x="2" y="24"/>
                </a:cxn>
                <a:cxn ang="0">
                  <a:pos x="22" y="37"/>
                </a:cxn>
              </a:cxnLst>
              <a:rect l="0" t="0" r="r" b="b"/>
              <a:pathLst>
                <a:path w="40" h="44">
                  <a:moveTo>
                    <a:pt x="22" y="37"/>
                  </a:moveTo>
                  <a:cubicBezTo>
                    <a:pt x="28" y="32"/>
                    <a:pt x="40" y="0"/>
                    <a:pt x="21" y="9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11" y="13"/>
                    <a:pt x="3" y="12"/>
                    <a:pt x="2" y="24"/>
                  </a:cubicBezTo>
                  <a:cubicBezTo>
                    <a:pt x="0" y="44"/>
                    <a:pt x="12" y="31"/>
                    <a:pt x="22" y="3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7" name="Freeform 30">
              <a:extLst>
                <a:ext uri="{FF2B5EF4-FFF2-40B4-BE49-F238E27FC236}">
                  <a16:creationId xmlns:a16="http://schemas.microsoft.com/office/drawing/2014/main" xmlns="" id="{5FA9B702-D970-45D6-A663-45761CCA559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4613" y="461963"/>
              <a:ext cx="82550" cy="63500"/>
            </a:xfrm>
            <a:custGeom>
              <a:avLst/>
              <a:gdLst/>
              <a:ahLst/>
              <a:cxnLst>
                <a:cxn ang="0">
                  <a:pos x="30" y="9"/>
                </a:cxn>
                <a:cxn ang="0">
                  <a:pos x="0" y="13"/>
                </a:cxn>
                <a:cxn ang="0">
                  <a:pos x="30" y="9"/>
                </a:cxn>
              </a:cxnLst>
              <a:rect l="0" t="0" r="r" b="b"/>
              <a:pathLst>
                <a:path w="35" h="27">
                  <a:moveTo>
                    <a:pt x="30" y="9"/>
                  </a:moveTo>
                  <a:cubicBezTo>
                    <a:pt x="26" y="0"/>
                    <a:pt x="5" y="9"/>
                    <a:pt x="0" y="13"/>
                  </a:cubicBezTo>
                  <a:cubicBezTo>
                    <a:pt x="4" y="27"/>
                    <a:pt x="35" y="21"/>
                    <a:pt x="30" y="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8" name="Freeform 31">
              <a:extLst>
                <a:ext uri="{FF2B5EF4-FFF2-40B4-BE49-F238E27FC236}">
                  <a16:creationId xmlns:a16="http://schemas.microsoft.com/office/drawing/2014/main" xmlns="" id="{105982CC-36CF-4DDC-B5E9-01B2F81BDB8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8676" y="947738"/>
              <a:ext cx="150813" cy="114300"/>
            </a:xfrm>
            <a:custGeom>
              <a:avLst/>
              <a:gdLst/>
              <a:ahLst/>
              <a:cxnLst>
                <a:cxn ang="0">
                  <a:pos x="2" y="17"/>
                </a:cxn>
                <a:cxn ang="0">
                  <a:pos x="10" y="31"/>
                </a:cxn>
                <a:cxn ang="0">
                  <a:pos x="30" y="32"/>
                </a:cxn>
                <a:cxn ang="0">
                  <a:pos x="47" y="30"/>
                </a:cxn>
                <a:cxn ang="0">
                  <a:pos x="46" y="7"/>
                </a:cxn>
                <a:cxn ang="0">
                  <a:pos x="10" y="5"/>
                </a:cxn>
                <a:cxn ang="0">
                  <a:pos x="2" y="17"/>
                </a:cxn>
              </a:cxnLst>
              <a:rect l="0" t="0" r="r" b="b"/>
              <a:pathLst>
                <a:path w="64" h="48">
                  <a:moveTo>
                    <a:pt x="2" y="17"/>
                  </a:moveTo>
                  <a:cubicBezTo>
                    <a:pt x="3" y="20"/>
                    <a:pt x="7" y="25"/>
                    <a:pt x="10" y="31"/>
                  </a:cubicBezTo>
                  <a:cubicBezTo>
                    <a:pt x="19" y="48"/>
                    <a:pt x="17" y="39"/>
                    <a:pt x="30" y="32"/>
                  </a:cubicBezTo>
                  <a:cubicBezTo>
                    <a:pt x="36" y="28"/>
                    <a:pt x="40" y="31"/>
                    <a:pt x="47" y="30"/>
                  </a:cubicBezTo>
                  <a:cubicBezTo>
                    <a:pt x="64" y="27"/>
                    <a:pt x="56" y="15"/>
                    <a:pt x="46" y="7"/>
                  </a:cubicBezTo>
                  <a:cubicBezTo>
                    <a:pt x="37" y="0"/>
                    <a:pt x="20" y="2"/>
                    <a:pt x="10" y="5"/>
                  </a:cubicBezTo>
                  <a:cubicBezTo>
                    <a:pt x="1" y="8"/>
                    <a:pt x="0" y="12"/>
                    <a:pt x="2" y="1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9" name="Freeform 32">
              <a:extLst>
                <a:ext uri="{FF2B5EF4-FFF2-40B4-BE49-F238E27FC236}">
                  <a16:creationId xmlns:a16="http://schemas.microsoft.com/office/drawing/2014/main" xmlns="" id="{C9CCAB93-04D9-446E-B4AD-C33150FF4A7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7013" y="439738"/>
              <a:ext cx="111125" cy="174625"/>
            </a:xfrm>
            <a:custGeom>
              <a:avLst/>
              <a:gdLst/>
              <a:ahLst/>
              <a:cxnLst>
                <a:cxn ang="0">
                  <a:pos x="34" y="52"/>
                </a:cxn>
                <a:cxn ang="0">
                  <a:pos x="46" y="58"/>
                </a:cxn>
                <a:cxn ang="0">
                  <a:pos x="43" y="20"/>
                </a:cxn>
                <a:cxn ang="0">
                  <a:pos x="16" y="3"/>
                </a:cxn>
                <a:cxn ang="0">
                  <a:pos x="11" y="1"/>
                </a:cxn>
                <a:cxn ang="0">
                  <a:pos x="10" y="0"/>
                </a:cxn>
                <a:cxn ang="0">
                  <a:pos x="7" y="37"/>
                </a:cxn>
                <a:cxn ang="0">
                  <a:pos x="34" y="52"/>
                </a:cxn>
              </a:cxnLst>
              <a:rect l="0" t="0" r="r" b="b"/>
              <a:pathLst>
                <a:path w="47" h="74">
                  <a:moveTo>
                    <a:pt x="34" y="52"/>
                  </a:moveTo>
                  <a:cubicBezTo>
                    <a:pt x="43" y="60"/>
                    <a:pt x="44" y="74"/>
                    <a:pt x="46" y="58"/>
                  </a:cubicBezTo>
                  <a:cubicBezTo>
                    <a:pt x="47" y="47"/>
                    <a:pt x="47" y="30"/>
                    <a:pt x="43" y="20"/>
                  </a:cubicBezTo>
                  <a:cubicBezTo>
                    <a:pt x="38" y="10"/>
                    <a:pt x="27" y="2"/>
                    <a:pt x="16" y="3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1"/>
                    <a:pt x="12" y="0"/>
                    <a:pt x="10" y="0"/>
                  </a:cubicBezTo>
                  <a:cubicBezTo>
                    <a:pt x="4" y="9"/>
                    <a:pt x="0" y="27"/>
                    <a:pt x="7" y="37"/>
                  </a:cubicBezTo>
                  <a:cubicBezTo>
                    <a:pt x="13" y="46"/>
                    <a:pt x="26" y="45"/>
                    <a:pt x="34" y="5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0" name="Freeform 33">
              <a:extLst>
                <a:ext uri="{FF2B5EF4-FFF2-40B4-BE49-F238E27FC236}">
                  <a16:creationId xmlns:a16="http://schemas.microsoft.com/office/drawing/2014/main" xmlns="" id="{25EF9CEF-FD72-43BD-91B8-2DC2EDD0549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7188" y="479425"/>
              <a:ext cx="79375" cy="123825"/>
            </a:xfrm>
            <a:custGeom>
              <a:avLst/>
              <a:gdLst/>
              <a:ahLst/>
              <a:cxnLst>
                <a:cxn ang="0">
                  <a:pos x="12" y="33"/>
                </a:cxn>
                <a:cxn ang="0">
                  <a:pos x="14" y="52"/>
                </a:cxn>
                <a:cxn ang="0">
                  <a:pos x="23" y="43"/>
                </a:cxn>
                <a:cxn ang="0">
                  <a:pos x="33" y="43"/>
                </a:cxn>
                <a:cxn ang="0">
                  <a:pos x="7" y="11"/>
                </a:cxn>
                <a:cxn ang="0">
                  <a:pos x="7" y="11"/>
                </a:cxn>
                <a:cxn ang="0">
                  <a:pos x="12" y="33"/>
                </a:cxn>
              </a:cxnLst>
              <a:rect l="0" t="0" r="r" b="b"/>
              <a:pathLst>
                <a:path w="33" h="52">
                  <a:moveTo>
                    <a:pt x="12" y="33"/>
                  </a:moveTo>
                  <a:cubicBezTo>
                    <a:pt x="13" y="41"/>
                    <a:pt x="6" y="44"/>
                    <a:pt x="14" y="52"/>
                  </a:cubicBezTo>
                  <a:cubicBezTo>
                    <a:pt x="18" y="51"/>
                    <a:pt x="21" y="47"/>
                    <a:pt x="23" y="43"/>
                  </a:cubicBezTo>
                  <a:cubicBezTo>
                    <a:pt x="27" y="45"/>
                    <a:pt x="29" y="44"/>
                    <a:pt x="33" y="43"/>
                  </a:cubicBezTo>
                  <a:cubicBezTo>
                    <a:pt x="33" y="32"/>
                    <a:pt x="22" y="0"/>
                    <a:pt x="7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0" y="19"/>
                    <a:pt x="10" y="26"/>
                    <a:pt x="12" y="3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1" name="Freeform 34">
              <a:extLst>
                <a:ext uri="{FF2B5EF4-FFF2-40B4-BE49-F238E27FC236}">
                  <a16:creationId xmlns:a16="http://schemas.microsoft.com/office/drawing/2014/main" xmlns="" id="{B825700E-F0D6-497F-8D8E-1FAC9956243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3226" y="600075"/>
              <a:ext cx="92075" cy="47625"/>
            </a:xfrm>
            <a:custGeom>
              <a:avLst/>
              <a:gdLst/>
              <a:ahLst/>
              <a:cxnLst>
                <a:cxn ang="0">
                  <a:pos x="27" y="17"/>
                </a:cxn>
                <a:cxn ang="0">
                  <a:pos x="15" y="2"/>
                </a:cxn>
                <a:cxn ang="0">
                  <a:pos x="2" y="11"/>
                </a:cxn>
                <a:cxn ang="0">
                  <a:pos x="15" y="14"/>
                </a:cxn>
                <a:cxn ang="0">
                  <a:pos x="27" y="17"/>
                </a:cxn>
              </a:cxnLst>
              <a:rect l="0" t="0" r="r" b="b"/>
              <a:pathLst>
                <a:path w="39" h="20">
                  <a:moveTo>
                    <a:pt x="27" y="17"/>
                  </a:moveTo>
                  <a:cubicBezTo>
                    <a:pt x="39" y="9"/>
                    <a:pt x="23" y="0"/>
                    <a:pt x="15" y="2"/>
                  </a:cubicBezTo>
                  <a:cubicBezTo>
                    <a:pt x="8" y="2"/>
                    <a:pt x="0" y="4"/>
                    <a:pt x="2" y="11"/>
                  </a:cubicBezTo>
                  <a:cubicBezTo>
                    <a:pt x="8" y="11"/>
                    <a:pt x="11" y="13"/>
                    <a:pt x="15" y="14"/>
                  </a:cubicBezTo>
                  <a:cubicBezTo>
                    <a:pt x="19" y="15"/>
                    <a:pt x="22" y="20"/>
                    <a:pt x="27" y="1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2" name="Freeform 35">
              <a:extLst>
                <a:ext uri="{FF2B5EF4-FFF2-40B4-BE49-F238E27FC236}">
                  <a16:creationId xmlns:a16="http://schemas.microsoft.com/office/drawing/2014/main" xmlns="" id="{6DED4CB6-E6A0-4364-B10A-A740D1CE556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4351" y="619125"/>
              <a:ext cx="39688" cy="31750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1" y="3"/>
                </a:cxn>
                <a:cxn ang="0">
                  <a:pos x="0" y="10"/>
                </a:cxn>
                <a:cxn ang="0">
                  <a:pos x="15" y="13"/>
                </a:cxn>
                <a:cxn ang="0">
                  <a:pos x="11" y="0"/>
                </a:cxn>
              </a:cxnLst>
              <a:rect l="0" t="0" r="r" b="b"/>
              <a:pathLst>
                <a:path w="17" h="13">
                  <a:moveTo>
                    <a:pt x="11" y="0"/>
                  </a:moveTo>
                  <a:cubicBezTo>
                    <a:pt x="11" y="3"/>
                    <a:pt x="11" y="3"/>
                    <a:pt x="11" y="3"/>
                  </a:cubicBezTo>
                  <a:cubicBezTo>
                    <a:pt x="5" y="1"/>
                    <a:pt x="1" y="5"/>
                    <a:pt x="0" y="10"/>
                  </a:cubicBezTo>
                  <a:cubicBezTo>
                    <a:pt x="5" y="12"/>
                    <a:pt x="10" y="13"/>
                    <a:pt x="15" y="13"/>
                  </a:cubicBezTo>
                  <a:cubicBezTo>
                    <a:pt x="17" y="8"/>
                    <a:pt x="15" y="3"/>
                    <a:pt x="11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3" name="Freeform 36">
              <a:extLst>
                <a:ext uri="{FF2B5EF4-FFF2-40B4-BE49-F238E27FC236}">
                  <a16:creationId xmlns:a16="http://schemas.microsoft.com/office/drawing/2014/main" xmlns="" id="{6BBEB118-91D7-477D-A7B4-37A83173755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9238" y="714375"/>
              <a:ext cx="131763" cy="174625"/>
            </a:xfrm>
            <a:custGeom>
              <a:avLst/>
              <a:gdLst/>
              <a:ahLst/>
              <a:cxnLst>
                <a:cxn ang="0">
                  <a:pos x="35" y="6"/>
                </a:cxn>
                <a:cxn ang="0">
                  <a:pos x="25" y="0"/>
                </a:cxn>
                <a:cxn ang="0">
                  <a:pos x="25" y="2"/>
                </a:cxn>
                <a:cxn ang="0">
                  <a:pos x="29" y="28"/>
                </a:cxn>
                <a:cxn ang="0">
                  <a:pos x="13" y="9"/>
                </a:cxn>
                <a:cxn ang="0">
                  <a:pos x="11" y="27"/>
                </a:cxn>
                <a:cxn ang="0">
                  <a:pos x="1" y="41"/>
                </a:cxn>
                <a:cxn ang="0">
                  <a:pos x="27" y="42"/>
                </a:cxn>
                <a:cxn ang="0">
                  <a:pos x="34" y="71"/>
                </a:cxn>
                <a:cxn ang="0">
                  <a:pos x="51" y="39"/>
                </a:cxn>
                <a:cxn ang="0">
                  <a:pos x="52" y="10"/>
                </a:cxn>
                <a:cxn ang="0">
                  <a:pos x="43" y="5"/>
                </a:cxn>
                <a:cxn ang="0">
                  <a:pos x="35" y="6"/>
                </a:cxn>
              </a:cxnLst>
              <a:rect l="0" t="0" r="r" b="b"/>
              <a:pathLst>
                <a:path w="56" h="74">
                  <a:moveTo>
                    <a:pt x="35" y="6"/>
                  </a:moveTo>
                  <a:cubicBezTo>
                    <a:pt x="32" y="5"/>
                    <a:pt x="29" y="0"/>
                    <a:pt x="25" y="0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19" y="11"/>
                    <a:pt x="30" y="18"/>
                    <a:pt x="29" y="28"/>
                  </a:cubicBezTo>
                  <a:cubicBezTo>
                    <a:pt x="20" y="29"/>
                    <a:pt x="18" y="14"/>
                    <a:pt x="13" y="9"/>
                  </a:cubicBezTo>
                  <a:cubicBezTo>
                    <a:pt x="13" y="15"/>
                    <a:pt x="13" y="21"/>
                    <a:pt x="11" y="27"/>
                  </a:cubicBezTo>
                  <a:cubicBezTo>
                    <a:pt x="9" y="31"/>
                    <a:pt x="1" y="37"/>
                    <a:pt x="1" y="41"/>
                  </a:cubicBezTo>
                  <a:cubicBezTo>
                    <a:pt x="0" y="56"/>
                    <a:pt x="22" y="34"/>
                    <a:pt x="27" y="42"/>
                  </a:cubicBezTo>
                  <a:cubicBezTo>
                    <a:pt x="30" y="48"/>
                    <a:pt x="7" y="74"/>
                    <a:pt x="34" y="71"/>
                  </a:cubicBezTo>
                  <a:cubicBezTo>
                    <a:pt x="49" y="70"/>
                    <a:pt x="49" y="50"/>
                    <a:pt x="51" y="39"/>
                  </a:cubicBezTo>
                  <a:cubicBezTo>
                    <a:pt x="53" y="32"/>
                    <a:pt x="56" y="17"/>
                    <a:pt x="52" y="10"/>
                  </a:cubicBezTo>
                  <a:cubicBezTo>
                    <a:pt x="49" y="5"/>
                    <a:pt x="47" y="6"/>
                    <a:pt x="43" y="5"/>
                  </a:cubicBezTo>
                  <a:cubicBezTo>
                    <a:pt x="42" y="4"/>
                    <a:pt x="37" y="6"/>
                    <a:pt x="35" y="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4" name="Freeform 37">
              <a:extLst>
                <a:ext uri="{FF2B5EF4-FFF2-40B4-BE49-F238E27FC236}">
                  <a16:creationId xmlns:a16="http://schemas.microsoft.com/office/drawing/2014/main" xmlns="" id="{09B2A506-CB61-4C4F-9F73-1BBDF33CA0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9413" y="801688"/>
              <a:ext cx="101600" cy="100013"/>
            </a:xfrm>
            <a:custGeom>
              <a:avLst/>
              <a:gdLst/>
              <a:ahLst/>
              <a:cxnLst>
                <a:cxn ang="0">
                  <a:pos x="24" y="41"/>
                </a:cxn>
                <a:cxn ang="0">
                  <a:pos x="33" y="14"/>
                </a:cxn>
                <a:cxn ang="0">
                  <a:pos x="24" y="41"/>
                </a:cxn>
              </a:cxnLst>
              <a:rect l="0" t="0" r="r" b="b"/>
              <a:pathLst>
                <a:path w="43" h="42">
                  <a:moveTo>
                    <a:pt x="24" y="41"/>
                  </a:moveTo>
                  <a:cubicBezTo>
                    <a:pt x="38" y="42"/>
                    <a:pt x="43" y="22"/>
                    <a:pt x="33" y="14"/>
                  </a:cubicBezTo>
                  <a:cubicBezTo>
                    <a:pt x="17" y="0"/>
                    <a:pt x="0" y="41"/>
                    <a:pt x="24" y="4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5" name="Freeform 38">
              <a:extLst>
                <a:ext uri="{FF2B5EF4-FFF2-40B4-BE49-F238E27FC236}">
                  <a16:creationId xmlns:a16="http://schemas.microsoft.com/office/drawing/2014/main" xmlns="" id="{0151BC65-75C5-4A78-8F62-CD17A8B4AC8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5213" y="1416050"/>
              <a:ext cx="84138" cy="123825"/>
            </a:xfrm>
            <a:custGeom>
              <a:avLst/>
              <a:gdLst/>
              <a:ahLst/>
              <a:cxnLst>
                <a:cxn ang="0">
                  <a:pos x="2" y="13"/>
                </a:cxn>
                <a:cxn ang="0">
                  <a:pos x="4" y="45"/>
                </a:cxn>
                <a:cxn ang="0">
                  <a:pos x="34" y="34"/>
                </a:cxn>
                <a:cxn ang="0">
                  <a:pos x="29" y="18"/>
                </a:cxn>
                <a:cxn ang="0">
                  <a:pos x="21" y="3"/>
                </a:cxn>
                <a:cxn ang="0">
                  <a:pos x="23" y="3"/>
                </a:cxn>
                <a:cxn ang="0">
                  <a:pos x="2" y="13"/>
                </a:cxn>
              </a:cxnLst>
              <a:rect l="0" t="0" r="r" b="b"/>
              <a:pathLst>
                <a:path w="36" h="52">
                  <a:moveTo>
                    <a:pt x="2" y="13"/>
                  </a:moveTo>
                  <a:cubicBezTo>
                    <a:pt x="0" y="19"/>
                    <a:pt x="3" y="37"/>
                    <a:pt x="4" y="45"/>
                  </a:cubicBezTo>
                  <a:cubicBezTo>
                    <a:pt x="13" y="52"/>
                    <a:pt x="32" y="44"/>
                    <a:pt x="34" y="34"/>
                  </a:cubicBezTo>
                  <a:cubicBezTo>
                    <a:pt x="36" y="24"/>
                    <a:pt x="31" y="25"/>
                    <a:pt x="29" y="18"/>
                  </a:cubicBezTo>
                  <a:cubicBezTo>
                    <a:pt x="28" y="12"/>
                    <a:pt x="31" y="0"/>
                    <a:pt x="21" y="3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14" y="3"/>
                    <a:pt x="5" y="4"/>
                    <a:pt x="2" y="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6" name="Freeform 39">
              <a:extLst>
                <a:ext uri="{FF2B5EF4-FFF2-40B4-BE49-F238E27FC236}">
                  <a16:creationId xmlns:a16="http://schemas.microsoft.com/office/drawing/2014/main" xmlns="" id="{78A5DA69-2880-405C-8623-45849AF4E2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0413" y="1733550"/>
              <a:ext cx="292100" cy="260350"/>
            </a:xfrm>
            <a:custGeom>
              <a:avLst/>
              <a:gdLst/>
              <a:ahLst/>
              <a:cxnLst>
                <a:cxn ang="0">
                  <a:pos x="119" y="60"/>
                </a:cxn>
                <a:cxn ang="0">
                  <a:pos x="97" y="58"/>
                </a:cxn>
                <a:cxn ang="0">
                  <a:pos x="93" y="58"/>
                </a:cxn>
                <a:cxn ang="0">
                  <a:pos x="76" y="33"/>
                </a:cxn>
                <a:cxn ang="0">
                  <a:pos x="61" y="20"/>
                </a:cxn>
                <a:cxn ang="0">
                  <a:pos x="39" y="11"/>
                </a:cxn>
                <a:cxn ang="0">
                  <a:pos x="16" y="0"/>
                </a:cxn>
                <a:cxn ang="0">
                  <a:pos x="12" y="25"/>
                </a:cxn>
                <a:cxn ang="0">
                  <a:pos x="16" y="26"/>
                </a:cxn>
                <a:cxn ang="0">
                  <a:pos x="15" y="63"/>
                </a:cxn>
                <a:cxn ang="0">
                  <a:pos x="0" y="92"/>
                </a:cxn>
                <a:cxn ang="0">
                  <a:pos x="25" y="86"/>
                </a:cxn>
                <a:cxn ang="0">
                  <a:pos x="38" y="110"/>
                </a:cxn>
                <a:cxn ang="0">
                  <a:pos x="59" y="78"/>
                </a:cxn>
                <a:cxn ang="0">
                  <a:pos x="87" y="74"/>
                </a:cxn>
                <a:cxn ang="0">
                  <a:pos x="110" y="80"/>
                </a:cxn>
                <a:cxn ang="0">
                  <a:pos x="119" y="60"/>
                </a:cxn>
              </a:cxnLst>
              <a:rect l="0" t="0" r="r" b="b"/>
              <a:pathLst>
                <a:path w="124" h="110">
                  <a:moveTo>
                    <a:pt x="119" y="60"/>
                  </a:moveTo>
                  <a:cubicBezTo>
                    <a:pt x="114" y="54"/>
                    <a:pt x="102" y="57"/>
                    <a:pt x="97" y="58"/>
                  </a:cubicBezTo>
                  <a:cubicBezTo>
                    <a:pt x="95" y="58"/>
                    <a:pt x="95" y="58"/>
                    <a:pt x="93" y="58"/>
                  </a:cubicBezTo>
                  <a:cubicBezTo>
                    <a:pt x="92" y="43"/>
                    <a:pt x="84" y="44"/>
                    <a:pt x="76" y="33"/>
                  </a:cubicBezTo>
                  <a:cubicBezTo>
                    <a:pt x="70" y="32"/>
                    <a:pt x="66" y="24"/>
                    <a:pt x="61" y="20"/>
                  </a:cubicBezTo>
                  <a:cubicBezTo>
                    <a:pt x="54" y="16"/>
                    <a:pt x="45" y="14"/>
                    <a:pt x="39" y="11"/>
                  </a:cubicBezTo>
                  <a:cubicBezTo>
                    <a:pt x="32" y="37"/>
                    <a:pt x="23" y="0"/>
                    <a:pt x="16" y="0"/>
                  </a:cubicBezTo>
                  <a:cubicBezTo>
                    <a:pt x="10" y="1"/>
                    <a:pt x="5" y="22"/>
                    <a:pt x="12" y="25"/>
                  </a:cubicBezTo>
                  <a:cubicBezTo>
                    <a:pt x="13" y="25"/>
                    <a:pt x="14" y="26"/>
                    <a:pt x="16" y="26"/>
                  </a:cubicBezTo>
                  <a:cubicBezTo>
                    <a:pt x="15" y="38"/>
                    <a:pt x="19" y="51"/>
                    <a:pt x="15" y="63"/>
                  </a:cubicBezTo>
                  <a:cubicBezTo>
                    <a:pt x="12" y="73"/>
                    <a:pt x="3" y="81"/>
                    <a:pt x="0" y="92"/>
                  </a:cubicBezTo>
                  <a:cubicBezTo>
                    <a:pt x="8" y="93"/>
                    <a:pt x="18" y="85"/>
                    <a:pt x="25" y="86"/>
                  </a:cubicBezTo>
                  <a:cubicBezTo>
                    <a:pt x="37" y="89"/>
                    <a:pt x="24" y="105"/>
                    <a:pt x="38" y="110"/>
                  </a:cubicBezTo>
                  <a:cubicBezTo>
                    <a:pt x="47" y="105"/>
                    <a:pt x="55" y="87"/>
                    <a:pt x="59" y="78"/>
                  </a:cubicBezTo>
                  <a:cubicBezTo>
                    <a:pt x="71" y="57"/>
                    <a:pt x="69" y="67"/>
                    <a:pt x="87" y="74"/>
                  </a:cubicBezTo>
                  <a:cubicBezTo>
                    <a:pt x="93" y="77"/>
                    <a:pt x="104" y="79"/>
                    <a:pt x="110" y="80"/>
                  </a:cubicBezTo>
                  <a:cubicBezTo>
                    <a:pt x="115" y="74"/>
                    <a:pt x="124" y="68"/>
                    <a:pt x="119" y="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7" name="Freeform 40">
              <a:extLst>
                <a:ext uri="{FF2B5EF4-FFF2-40B4-BE49-F238E27FC236}">
                  <a16:creationId xmlns:a16="http://schemas.microsoft.com/office/drawing/2014/main" xmlns="" id="{06C48907-6F67-482E-918F-1BBA2864A96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1226" y="1957388"/>
              <a:ext cx="88900" cy="109538"/>
            </a:xfrm>
            <a:custGeom>
              <a:avLst/>
              <a:gdLst/>
              <a:ahLst/>
              <a:cxnLst>
                <a:cxn ang="0">
                  <a:pos x="5" y="19"/>
                </a:cxn>
                <a:cxn ang="0">
                  <a:pos x="18" y="43"/>
                </a:cxn>
                <a:cxn ang="0">
                  <a:pos x="36" y="15"/>
                </a:cxn>
                <a:cxn ang="0">
                  <a:pos x="27" y="9"/>
                </a:cxn>
                <a:cxn ang="0">
                  <a:pos x="28" y="10"/>
                </a:cxn>
                <a:cxn ang="0">
                  <a:pos x="5" y="19"/>
                </a:cxn>
              </a:cxnLst>
              <a:rect l="0" t="0" r="r" b="b"/>
              <a:pathLst>
                <a:path w="38" h="46">
                  <a:moveTo>
                    <a:pt x="5" y="19"/>
                  </a:moveTo>
                  <a:cubicBezTo>
                    <a:pt x="0" y="27"/>
                    <a:pt x="5" y="46"/>
                    <a:pt x="18" y="43"/>
                  </a:cubicBezTo>
                  <a:cubicBezTo>
                    <a:pt x="24" y="41"/>
                    <a:pt x="35" y="22"/>
                    <a:pt x="36" y="15"/>
                  </a:cubicBezTo>
                  <a:cubicBezTo>
                    <a:pt x="38" y="7"/>
                    <a:pt x="36" y="0"/>
                    <a:pt x="27" y="9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19" y="11"/>
                    <a:pt x="9" y="10"/>
                    <a:pt x="5" y="1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8" name="Freeform 41">
              <a:extLst>
                <a:ext uri="{FF2B5EF4-FFF2-40B4-BE49-F238E27FC236}">
                  <a16:creationId xmlns:a16="http://schemas.microsoft.com/office/drawing/2014/main" xmlns="" id="{078EE5C8-F4F9-43EC-A73F-4401243FBF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6801" y="2000250"/>
              <a:ext cx="71438" cy="82550"/>
            </a:xfrm>
            <a:custGeom>
              <a:avLst/>
              <a:gdLst/>
              <a:ahLst/>
              <a:cxnLst>
                <a:cxn ang="0">
                  <a:pos x="15" y="1"/>
                </a:cxn>
                <a:cxn ang="0">
                  <a:pos x="18" y="35"/>
                </a:cxn>
                <a:cxn ang="0">
                  <a:pos x="15" y="1"/>
                </a:cxn>
              </a:cxnLst>
              <a:rect l="0" t="0" r="r" b="b"/>
              <a:pathLst>
                <a:path w="30" h="35">
                  <a:moveTo>
                    <a:pt x="15" y="1"/>
                  </a:moveTo>
                  <a:cubicBezTo>
                    <a:pt x="0" y="3"/>
                    <a:pt x="14" y="29"/>
                    <a:pt x="18" y="35"/>
                  </a:cubicBezTo>
                  <a:cubicBezTo>
                    <a:pt x="30" y="31"/>
                    <a:pt x="28" y="0"/>
                    <a:pt x="15" y="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9" name="Freeform 42">
              <a:extLst>
                <a:ext uri="{FF2B5EF4-FFF2-40B4-BE49-F238E27FC236}">
                  <a16:creationId xmlns:a16="http://schemas.microsoft.com/office/drawing/2014/main" xmlns="" id="{42843F54-5F79-4D97-BCD4-9F7820540B6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5063" y="1882775"/>
              <a:ext cx="42863" cy="38100"/>
            </a:xfrm>
            <a:custGeom>
              <a:avLst/>
              <a:gdLst/>
              <a:ahLst/>
              <a:cxnLst>
                <a:cxn ang="0">
                  <a:pos x="11" y="1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2"/>
                </a:cxn>
                <a:cxn ang="0">
                  <a:pos x="12" y="4"/>
                </a:cxn>
                <a:cxn ang="0">
                  <a:pos x="11" y="2"/>
                </a:cxn>
                <a:cxn ang="0">
                  <a:pos x="13" y="3"/>
                </a:cxn>
                <a:cxn ang="0">
                  <a:pos x="11" y="1"/>
                </a:cxn>
              </a:cxnLst>
              <a:rect l="0" t="0" r="r" b="b"/>
              <a:pathLst>
                <a:path w="18" h="16">
                  <a:moveTo>
                    <a:pt x="11" y="1"/>
                  </a:moveTo>
                  <a:cubicBezTo>
                    <a:pt x="10" y="1"/>
                    <a:pt x="9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2" y="0"/>
                    <a:pt x="0" y="2"/>
                  </a:cubicBezTo>
                  <a:cubicBezTo>
                    <a:pt x="2" y="16"/>
                    <a:pt x="18" y="13"/>
                    <a:pt x="12" y="4"/>
                  </a:cubicBezTo>
                  <a:cubicBezTo>
                    <a:pt x="12" y="3"/>
                    <a:pt x="12" y="2"/>
                    <a:pt x="11" y="2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2" y="2"/>
                    <a:pt x="11" y="2"/>
                    <a:pt x="11" y="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grpSp>
        <p:nvGrpSpPr>
          <p:cNvPr id="64" name="Group 17">
            <a:extLst>
              <a:ext uri="{FF2B5EF4-FFF2-40B4-BE49-F238E27FC236}">
                <a16:creationId xmlns:a16="http://schemas.microsoft.com/office/drawing/2014/main" xmlns="" id="{5BAFEAC4-F096-48AF-97A5-128A627E4EA2}"/>
              </a:ext>
            </a:extLst>
          </p:cNvPr>
          <p:cNvGrpSpPr>
            <a:grpSpLocks/>
          </p:cNvGrpSpPr>
          <p:nvPr userDrawn="1"/>
        </p:nvGrpSpPr>
        <p:grpSpPr bwMode="auto">
          <a:xfrm rot="5400000">
            <a:off x="8572500" y="4622800"/>
            <a:ext cx="571500" cy="285750"/>
            <a:chOff x="2214546" y="3929072"/>
            <a:chExt cx="571504" cy="285752"/>
          </a:xfrm>
        </p:grpSpPr>
        <p:sp>
          <p:nvSpPr>
            <p:cNvPr id="65" name="Pentagon 67">
              <a:extLst>
                <a:ext uri="{FF2B5EF4-FFF2-40B4-BE49-F238E27FC236}">
                  <a16:creationId xmlns:a16="http://schemas.microsoft.com/office/drawing/2014/main" xmlns="" id="{B1B1C7A1-AD22-4DE4-B8D6-273D41F014A3}"/>
                </a:ext>
              </a:extLst>
            </p:cNvPr>
            <p:cNvSpPr/>
            <p:nvPr userDrawn="1"/>
          </p:nvSpPr>
          <p:spPr>
            <a:xfrm>
              <a:off x="2214546" y="3929072"/>
              <a:ext cx="357191" cy="285752"/>
            </a:xfrm>
            <a:prstGeom prst="homePlate">
              <a:avLst>
                <a:gd name="adj" fmla="val 33505"/>
              </a:avLst>
            </a:prstGeom>
            <a:solidFill>
              <a:srgbClr val="3760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id-ID"/>
            </a:p>
          </p:txBody>
        </p:sp>
        <p:sp>
          <p:nvSpPr>
            <p:cNvPr id="66" name="Chevron 68">
              <a:extLst>
                <a:ext uri="{FF2B5EF4-FFF2-40B4-BE49-F238E27FC236}">
                  <a16:creationId xmlns:a16="http://schemas.microsoft.com/office/drawing/2014/main" xmlns="" id="{49656DE1-9468-4145-932B-6380C33AB9A1}"/>
                </a:ext>
              </a:extLst>
            </p:cNvPr>
            <p:cNvSpPr/>
            <p:nvPr userDrawn="1"/>
          </p:nvSpPr>
          <p:spPr>
            <a:xfrm>
              <a:off x="2500298" y="3929072"/>
              <a:ext cx="285752" cy="285752"/>
            </a:xfrm>
            <a:prstGeom prst="chevron">
              <a:avLst>
                <a:gd name="adj" fmla="val 33505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id-ID">
                <a:solidFill>
                  <a:schemeClr val="tx1"/>
                </a:solidFill>
              </a:endParaRPr>
            </a:p>
          </p:txBody>
        </p:sp>
      </p:grpSp>
      <p:sp>
        <p:nvSpPr>
          <p:cNvPr id="67" name="Slide Number Placeholder 3">
            <a:extLst>
              <a:ext uri="{FF2B5EF4-FFF2-40B4-BE49-F238E27FC236}">
                <a16:creationId xmlns:a16="http://schemas.microsoft.com/office/drawing/2014/main" xmlns="" id="{B14BB778-1F05-4BAA-92B6-E813C55799B6}"/>
              </a:ext>
            </a:extLst>
          </p:cNvPr>
          <p:cNvSpPr txBox="1">
            <a:spLocks/>
          </p:cNvSpPr>
          <p:nvPr userDrawn="1"/>
        </p:nvSpPr>
        <p:spPr bwMode="auto">
          <a:xfrm>
            <a:off x="8597900" y="4481513"/>
            <a:ext cx="52070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fld id="{233D25B1-AE83-4983-A684-BCCE65E67B01}" type="slidenum">
              <a:rPr lang="en-CA" altLang="en-US" sz="1200">
                <a:solidFill>
                  <a:schemeClr val="bg1"/>
                </a:solidFill>
                <a:latin typeface="Calibri" panose="020F0502020204030204" pitchFamily="34" charset="0"/>
              </a:rPr>
              <a:pPr algn="ctr" eaLnBrk="1" hangingPunct="1"/>
              <a:t>‹#›</a:t>
            </a:fld>
            <a:endParaRPr lang="en-CA" altLang="en-US" sz="12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6375"/>
            <a:ext cx="8229600" cy="857250"/>
          </a:xfrm>
        </p:spPr>
        <p:txBody>
          <a:bodyPr/>
          <a:lstStyle>
            <a:lvl1pPr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372775"/>
      </p:ext>
    </p:extLst>
  </p:cSld>
  <p:clrMapOvr>
    <a:masterClrMapping/>
  </p:clrMapOvr>
  <p:transition spd="slow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DEC8AB3E-2022-4AA4-876A-67C088B78BFC}"/>
              </a:ext>
            </a:extLst>
          </p:cNvPr>
          <p:cNvSpPr/>
          <p:nvPr userDrawn="1"/>
        </p:nvSpPr>
        <p:spPr>
          <a:xfrm>
            <a:off x="3783" y="-7938"/>
            <a:ext cx="9144001" cy="3001963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pic>
        <p:nvPicPr>
          <p:cNvPr id="3" name="Picture 7">
            <a:extLst>
              <a:ext uri="{FF2B5EF4-FFF2-40B4-BE49-F238E27FC236}">
                <a16:creationId xmlns:a16="http://schemas.microsoft.com/office/drawing/2014/main" xmlns="" id="{FD81227A-F4F4-45C7-A386-2B2A767E39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225" y="1201738"/>
            <a:ext cx="1216025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13" descr="Untitled.png">
            <a:extLst>
              <a:ext uri="{FF2B5EF4-FFF2-40B4-BE49-F238E27FC236}">
                <a16:creationId xmlns:a16="http://schemas.microsoft.com/office/drawing/2014/main" xmlns="" id="{1E0EFE46-9237-4C18-8BF4-7477F437DF0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12700"/>
            <a:ext cx="263842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Oval 21">
            <a:extLst>
              <a:ext uri="{FF2B5EF4-FFF2-40B4-BE49-F238E27FC236}">
                <a16:creationId xmlns="" xmlns:a16="http://schemas.microsoft.com/office/drawing/2014/main" id="{48A85768-50CB-4C56-BC6F-41E1D32F5F08}"/>
              </a:ext>
            </a:extLst>
          </p:cNvPr>
          <p:cNvSpPr/>
          <p:nvPr userDrawn="1"/>
        </p:nvSpPr>
        <p:spPr>
          <a:xfrm>
            <a:off x="1971155" y="3753660"/>
            <a:ext cx="615950" cy="6223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19050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>
              <a:solidFill>
                <a:srgbClr val="4F81BD"/>
              </a:solidFill>
            </a:endParaRPr>
          </a:p>
        </p:txBody>
      </p:sp>
      <p:grpSp>
        <p:nvGrpSpPr>
          <p:cNvPr id="23" name="Group 25">
            <a:extLst>
              <a:ext uri="{FF2B5EF4-FFF2-40B4-BE49-F238E27FC236}">
                <a16:creationId xmlns="" xmlns:a16="http://schemas.microsoft.com/office/drawing/2014/main" id="{63A769A5-62C9-4B80-B114-5BA86EFC1280}"/>
              </a:ext>
            </a:extLst>
          </p:cNvPr>
          <p:cNvGrpSpPr/>
          <p:nvPr userDrawn="1"/>
        </p:nvGrpSpPr>
        <p:grpSpPr>
          <a:xfrm>
            <a:off x="3156528" y="3754300"/>
            <a:ext cx="616408" cy="616408"/>
            <a:chOff x="2786183" y="1189182"/>
            <a:chExt cx="921712" cy="921712"/>
          </a:xfrm>
          <a:noFill/>
        </p:grpSpPr>
        <p:sp>
          <p:nvSpPr>
            <p:cNvPr id="24" name="Oval 23">
              <a:extLst>
                <a:ext uri="{FF2B5EF4-FFF2-40B4-BE49-F238E27FC236}">
                  <a16:creationId xmlns="" xmlns:a16="http://schemas.microsoft.com/office/drawing/2014/main" id="{EEA590AC-ABBF-4D87-B220-709ED84C6A03}"/>
                </a:ext>
              </a:extLst>
            </p:cNvPr>
            <p:cNvSpPr/>
            <p:nvPr/>
          </p:nvSpPr>
          <p:spPr>
            <a:xfrm>
              <a:off x="2786183" y="1189182"/>
              <a:ext cx="921712" cy="921712"/>
            </a:xfrm>
            <a:prstGeom prst="ellipse">
              <a:avLst/>
            </a:prstGeom>
            <a:solidFill>
              <a:schemeClr val="bg1"/>
            </a:solidFill>
            <a:ln w="38100" cmpd="sng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dirty="0">
                <a:solidFill>
                  <a:srgbClr val="01B0F0"/>
                </a:solidFill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="" xmlns:a16="http://schemas.microsoft.com/office/drawing/2014/main" id="{0891969D-9AED-497B-B81F-9513E5F1F58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908078" y="1311077"/>
              <a:ext cx="683649" cy="683649"/>
            </a:xfrm>
            <a:prstGeom prst="ellipse">
              <a:avLst/>
            </a:prstGeom>
            <a:grpFill/>
            <a:ln w="57150" cmpd="sng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dirty="0">
                <a:solidFill>
                  <a:srgbClr val="01B0F0"/>
                </a:solidFill>
              </a:endParaRPr>
            </a:p>
          </p:txBody>
        </p:sp>
      </p:grpSp>
      <p:grpSp>
        <p:nvGrpSpPr>
          <p:cNvPr id="26" name="Group 16">
            <a:extLst>
              <a:ext uri="{FF2B5EF4-FFF2-40B4-BE49-F238E27FC236}">
                <a16:creationId xmlns="" xmlns:a16="http://schemas.microsoft.com/office/drawing/2014/main" id="{A4EFBBEB-3AAC-4EAC-8FC1-B417A12C231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317480" y="3740960"/>
            <a:ext cx="630238" cy="642938"/>
            <a:chOff x="4272830" y="3332127"/>
            <a:chExt cx="630936" cy="643794"/>
          </a:xfrm>
        </p:grpSpPr>
        <p:grpSp>
          <p:nvGrpSpPr>
            <p:cNvPr id="27" name="Group 17">
              <a:extLst>
                <a:ext uri="{FF2B5EF4-FFF2-40B4-BE49-F238E27FC236}">
                  <a16:creationId xmlns="" xmlns:a16="http://schemas.microsoft.com/office/drawing/2014/main" id="{CF21336F-CBDB-4572-896D-60A1A02675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72830" y="3332127"/>
              <a:ext cx="630936" cy="643794"/>
              <a:chOff x="2786183" y="1189182"/>
              <a:chExt cx="910290" cy="921712"/>
            </a:xfrm>
          </p:grpSpPr>
          <p:sp>
            <p:nvSpPr>
              <p:cNvPr id="29" name="Oval 28">
                <a:extLst>
                  <a:ext uri="{FF2B5EF4-FFF2-40B4-BE49-F238E27FC236}">
                    <a16:creationId xmlns="" xmlns:a16="http://schemas.microsoft.com/office/drawing/2014/main" id="{64CEC234-95F2-4611-A521-C714341FF4C7}"/>
                  </a:ext>
                </a:extLst>
              </p:cNvPr>
              <p:cNvSpPr/>
              <p:nvPr/>
            </p:nvSpPr>
            <p:spPr>
              <a:xfrm>
                <a:off x="2786183" y="1189182"/>
                <a:ext cx="910290" cy="921712"/>
              </a:xfrm>
              <a:prstGeom prst="ellipse">
                <a:avLst/>
              </a:prstGeom>
              <a:noFill/>
              <a:ln w="38100" cap="flat" cmpd="sng" algn="ctr">
                <a:solidFill>
                  <a:schemeClr val="bg1">
                    <a:lumMod val="50000"/>
                  </a:scheme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defTabSz="1031626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kern="0" dirty="0">
                  <a:solidFill>
                    <a:srgbClr val="FFFFFF"/>
                  </a:solidFill>
                  <a:latin typeface="Calibri"/>
                  <a:ea typeface=""/>
                  <a:cs typeface="FontAwesome"/>
                </a:endParaRP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="" xmlns:a16="http://schemas.microsoft.com/office/drawing/2014/main" id="{5CBCDF7C-8B5E-4DAB-B9CF-62B78CE045F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861850" y="1273388"/>
                <a:ext cx="765835" cy="760127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defTabSz="1030288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defTabSz="1030288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defTabSz="1030288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defTabSz="1030288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defTabSz="1030288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defTabSz="10302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defTabSz="10302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defTabSz="10302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defTabSz="10302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>
                  <a:defRPr/>
                </a:pPr>
                <a:endParaRPr lang="en-US" altLang="en-US" sz="2000">
                  <a:solidFill>
                    <a:srgbClr val="FFFFFF"/>
                  </a:solidFill>
                  <a:latin typeface="Calibri" pitchFamily="34" charset="0"/>
                  <a:ea typeface="FontAwesome"/>
                  <a:cs typeface="FontAwesome"/>
                </a:endParaRPr>
              </a:p>
            </p:txBody>
          </p:sp>
        </p:grpSp>
        <p:sp>
          <p:nvSpPr>
            <p:cNvPr id="28" name="Freeform 141">
              <a:extLst>
                <a:ext uri="{FF2B5EF4-FFF2-40B4-BE49-F238E27FC236}">
                  <a16:creationId xmlns="" xmlns:a16="http://schemas.microsoft.com/office/drawing/2014/main" id="{200E5006-B75A-4135-85F7-179D7774A36F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4430167" y="3540367"/>
              <a:ext cx="316262" cy="227314"/>
            </a:xfrm>
            <a:custGeom>
              <a:avLst/>
              <a:gdLst/>
              <a:ahLst/>
              <a:cxnLst>
                <a:cxn ang="0">
                  <a:pos x="67" y="41"/>
                </a:cxn>
                <a:cxn ang="0">
                  <a:pos x="59" y="48"/>
                </a:cxn>
                <a:cxn ang="0">
                  <a:pos x="34" y="49"/>
                </a:cxn>
                <a:cxn ang="0">
                  <a:pos x="8" y="48"/>
                </a:cxn>
                <a:cxn ang="0">
                  <a:pos x="1" y="41"/>
                </a:cxn>
                <a:cxn ang="0">
                  <a:pos x="0" y="25"/>
                </a:cxn>
                <a:cxn ang="0">
                  <a:pos x="1" y="8"/>
                </a:cxn>
                <a:cxn ang="0">
                  <a:pos x="8" y="1"/>
                </a:cxn>
                <a:cxn ang="0">
                  <a:pos x="34" y="0"/>
                </a:cxn>
                <a:cxn ang="0">
                  <a:pos x="59" y="1"/>
                </a:cxn>
                <a:cxn ang="0">
                  <a:pos x="67" y="8"/>
                </a:cxn>
                <a:cxn ang="0">
                  <a:pos x="68" y="25"/>
                </a:cxn>
                <a:cxn ang="0">
                  <a:pos x="67" y="41"/>
                </a:cxn>
                <a:cxn ang="0">
                  <a:pos x="47" y="23"/>
                </a:cxn>
                <a:cxn ang="0">
                  <a:pos x="28" y="11"/>
                </a:cxn>
                <a:cxn ang="0">
                  <a:pos x="25" y="10"/>
                </a:cxn>
                <a:cxn ang="0">
                  <a:pos x="24" y="13"/>
                </a:cxn>
                <a:cxn ang="0">
                  <a:pos x="24" y="37"/>
                </a:cxn>
                <a:cxn ang="0">
                  <a:pos x="25" y="39"/>
                </a:cxn>
                <a:cxn ang="0">
                  <a:pos x="26" y="39"/>
                </a:cxn>
                <a:cxn ang="0">
                  <a:pos x="28" y="39"/>
                </a:cxn>
                <a:cxn ang="0">
                  <a:pos x="47" y="27"/>
                </a:cxn>
                <a:cxn ang="0">
                  <a:pos x="48" y="25"/>
                </a:cxn>
                <a:cxn ang="0">
                  <a:pos x="47" y="23"/>
                </a:cxn>
              </a:cxnLst>
              <a:rect l="0" t="0" r="r" b="b"/>
              <a:pathLst>
                <a:path w="68" h="49">
                  <a:moveTo>
                    <a:pt x="67" y="41"/>
                  </a:moveTo>
                  <a:cubicBezTo>
                    <a:pt x="66" y="45"/>
                    <a:pt x="63" y="48"/>
                    <a:pt x="59" y="48"/>
                  </a:cubicBezTo>
                  <a:cubicBezTo>
                    <a:pt x="51" y="49"/>
                    <a:pt x="42" y="49"/>
                    <a:pt x="34" y="49"/>
                  </a:cubicBezTo>
                  <a:cubicBezTo>
                    <a:pt x="25" y="49"/>
                    <a:pt x="17" y="49"/>
                    <a:pt x="8" y="48"/>
                  </a:cubicBezTo>
                  <a:cubicBezTo>
                    <a:pt x="5" y="48"/>
                    <a:pt x="2" y="45"/>
                    <a:pt x="1" y="41"/>
                  </a:cubicBezTo>
                  <a:cubicBezTo>
                    <a:pt x="0" y="36"/>
                    <a:pt x="0" y="30"/>
                    <a:pt x="0" y="25"/>
                  </a:cubicBezTo>
                  <a:cubicBezTo>
                    <a:pt x="0" y="19"/>
                    <a:pt x="0" y="14"/>
                    <a:pt x="1" y="8"/>
                  </a:cubicBezTo>
                  <a:cubicBezTo>
                    <a:pt x="2" y="5"/>
                    <a:pt x="5" y="2"/>
                    <a:pt x="8" y="1"/>
                  </a:cubicBezTo>
                  <a:cubicBezTo>
                    <a:pt x="17" y="0"/>
                    <a:pt x="25" y="0"/>
                    <a:pt x="34" y="0"/>
                  </a:cubicBezTo>
                  <a:cubicBezTo>
                    <a:pt x="42" y="0"/>
                    <a:pt x="51" y="0"/>
                    <a:pt x="59" y="1"/>
                  </a:cubicBezTo>
                  <a:cubicBezTo>
                    <a:pt x="63" y="2"/>
                    <a:pt x="66" y="5"/>
                    <a:pt x="67" y="8"/>
                  </a:cubicBezTo>
                  <a:cubicBezTo>
                    <a:pt x="68" y="14"/>
                    <a:pt x="68" y="19"/>
                    <a:pt x="68" y="25"/>
                  </a:cubicBezTo>
                  <a:cubicBezTo>
                    <a:pt x="68" y="30"/>
                    <a:pt x="68" y="36"/>
                    <a:pt x="67" y="41"/>
                  </a:cubicBezTo>
                  <a:close/>
                  <a:moveTo>
                    <a:pt x="47" y="23"/>
                  </a:moveTo>
                  <a:cubicBezTo>
                    <a:pt x="28" y="11"/>
                    <a:pt x="28" y="11"/>
                    <a:pt x="28" y="11"/>
                  </a:cubicBezTo>
                  <a:cubicBezTo>
                    <a:pt x="27" y="10"/>
                    <a:pt x="26" y="10"/>
                    <a:pt x="25" y="10"/>
                  </a:cubicBezTo>
                  <a:cubicBezTo>
                    <a:pt x="25" y="11"/>
                    <a:pt x="24" y="12"/>
                    <a:pt x="24" y="13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8"/>
                    <a:pt x="25" y="39"/>
                    <a:pt x="25" y="39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7" y="39"/>
                    <a:pt x="27" y="39"/>
                    <a:pt x="28" y="39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8" y="26"/>
                    <a:pt x="48" y="26"/>
                    <a:pt x="48" y="25"/>
                  </a:cubicBezTo>
                  <a:cubicBezTo>
                    <a:pt x="48" y="24"/>
                    <a:pt x="48" y="23"/>
                    <a:pt x="47" y="2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</p:grpSp>
      <p:pic>
        <p:nvPicPr>
          <p:cNvPr id="31" name="Picture 21">
            <a:extLst>
              <a:ext uri="{FF2B5EF4-FFF2-40B4-BE49-F238E27FC236}">
                <a16:creationId xmlns="" xmlns:a16="http://schemas.microsoft.com/office/drawing/2014/main" id="{E9326982-79E0-45D1-B8C9-862ACE10584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168" y="3747310"/>
            <a:ext cx="628650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22">
            <a:extLst>
              <a:ext uri="{FF2B5EF4-FFF2-40B4-BE49-F238E27FC236}">
                <a16:creationId xmlns="" xmlns:a16="http://schemas.microsoft.com/office/drawing/2014/main" id="{129AA890-6850-4CA1-B002-7F5DEF34ED8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230" y="3737785"/>
            <a:ext cx="6477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Freeform 5">
            <a:extLst>
              <a:ext uri="{FF2B5EF4-FFF2-40B4-BE49-F238E27FC236}">
                <a16:creationId xmlns="" xmlns:a16="http://schemas.microsoft.com/office/drawing/2014/main" id="{E311F21A-A968-4472-92B1-1AC361C5BCCC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999730" y="3786204"/>
            <a:ext cx="558800" cy="557212"/>
          </a:xfrm>
          <a:custGeom>
            <a:avLst/>
            <a:gdLst>
              <a:gd name="T0" fmla="*/ 2147483647 w 646"/>
              <a:gd name="T1" fmla="*/ 0 h 644"/>
              <a:gd name="T2" fmla="*/ 2147483647 w 646"/>
              <a:gd name="T3" fmla="*/ 2147483647 h 644"/>
              <a:gd name="T4" fmla="*/ 2147483647 w 646"/>
              <a:gd name="T5" fmla="*/ 2147483647 h 644"/>
              <a:gd name="T6" fmla="*/ 2147483647 w 646"/>
              <a:gd name="T7" fmla="*/ 2147483647 h 644"/>
              <a:gd name="T8" fmla="*/ 2147483647 w 646"/>
              <a:gd name="T9" fmla="*/ 2147483647 h 644"/>
              <a:gd name="T10" fmla="*/ 2147483647 w 646"/>
              <a:gd name="T11" fmla="*/ 2147483647 h 644"/>
              <a:gd name="T12" fmla="*/ 2147483647 w 646"/>
              <a:gd name="T13" fmla="*/ 2147483647 h 644"/>
              <a:gd name="T14" fmla="*/ 2147483647 w 646"/>
              <a:gd name="T15" fmla="*/ 2147483647 h 644"/>
              <a:gd name="T16" fmla="*/ 2147483647 w 646"/>
              <a:gd name="T17" fmla="*/ 2147483647 h 644"/>
              <a:gd name="T18" fmla="*/ 2147483647 w 646"/>
              <a:gd name="T19" fmla="*/ 2147483647 h 644"/>
              <a:gd name="T20" fmla="*/ 2147483647 w 646"/>
              <a:gd name="T21" fmla="*/ 2147483647 h 644"/>
              <a:gd name="T22" fmla="*/ 2147483647 w 646"/>
              <a:gd name="T23" fmla="*/ 2147483647 h 644"/>
              <a:gd name="T24" fmla="*/ 2147483647 w 646"/>
              <a:gd name="T25" fmla="*/ 2147483647 h 644"/>
              <a:gd name="T26" fmla="*/ 2147483647 w 646"/>
              <a:gd name="T27" fmla="*/ 2147483647 h 644"/>
              <a:gd name="T28" fmla="*/ 2147483647 w 646"/>
              <a:gd name="T29" fmla="*/ 2147483647 h 644"/>
              <a:gd name="T30" fmla="*/ 2147483647 w 646"/>
              <a:gd name="T31" fmla="*/ 2147483647 h 644"/>
              <a:gd name="T32" fmla="*/ 2147483647 w 646"/>
              <a:gd name="T33" fmla="*/ 2147483647 h 644"/>
              <a:gd name="T34" fmla="*/ 2147483647 w 646"/>
              <a:gd name="T35" fmla="*/ 2147483647 h 644"/>
              <a:gd name="T36" fmla="*/ 0 w 646"/>
              <a:gd name="T37" fmla="*/ 2147483647 h 644"/>
              <a:gd name="T38" fmla="*/ 2147483647 w 646"/>
              <a:gd name="T39" fmla="*/ 0 h 644"/>
              <a:gd name="T40" fmla="*/ 2147483647 w 646"/>
              <a:gd name="T41" fmla="*/ 0 h 644"/>
              <a:gd name="T42" fmla="*/ 2147483647 w 646"/>
              <a:gd name="T43" fmla="*/ 0 h 644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646" h="644">
                <a:moveTo>
                  <a:pt x="323" y="0"/>
                </a:moveTo>
                <a:cubicBezTo>
                  <a:pt x="502" y="0"/>
                  <a:pt x="646" y="145"/>
                  <a:pt x="646" y="323"/>
                </a:cubicBezTo>
                <a:cubicBezTo>
                  <a:pt x="646" y="488"/>
                  <a:pt x="523" y="624"/>
                  <a:pt x="364" y="644"/>
                </a:cubicBezTo>
                <a:cubicBezTo>
                  <a:pt x="364" y="404"/>
                  <a:pt x="364" y="404"/>
                  <a:pt x="364" y="404"/>
                </a:cubicBezTo>
                <a:cubicBezTo>
                  <a:pt x="475" y="404"/>
                  <a:pt x="475" y="404"/>
                  <a:pt x="475" y="404"/>
                </a:cubicBezTo>
                <a:cubicBezTo>
                  <a:pt x="485" y="323"/>
                  <a:pt x="485" y="323"/>
                  <a:pt x="485" y="323"/>
                </a:cubicBezTo>
                <a:cubicBezTo>
                  <a:pt x="364" y="323"/>
                  <a:pt x="364" y="323"/>
                  <a:pt x="364" y="323"/>
                </a:cubicBezTo>
                <a:cubicBezTo>
                  <a:pt x="364" y="283"/>
                  <a:pt x="364" y="283"/>
                  <a:pt x="364" y="283"/>
                </a:cubicBezTo>
                <a:cubicBezTo>
                  <a:pt x="364" y="261"/>
                  <a:pt x="382" y="242"/>
                  <a:pt x="404" y="242"/>
                </a:cubicBezTo>
                <a:cubicBezTo>
                  <a:pt x="485" y="242"/>
                  <a:pt x="485" y="242"/>
                  <a:pt x="485" y="242"/>
                </a:cubicBezTo>
                <a:cubicBezTo>
                  <a:pt x="485" y="162"/>
                  <a:pt x="485" y="162"/>
                  <a:pt x="485" y="162"/>
                </a:cubicBezTo>
                <a:cubicBezTo>
                  <a:pt x="404" y="162"/>
                  <a:pt x="404" y="162"/>
                  <a:pt x="404" y="162"/>
                </a:cubicBezTo>
                <a:cubicBezTo>
                  <a:pt x="337" y="162"/>
                  <a:pt x="283" y="216"/>
                  <a:pt x="283" y="283"/>
                </a:cubicBezTo>
                <a:cubicBezTo>
                  <a:pt x="283" y="323"/>
                  <a:pt x="283" y="323"/>
                  <a:pt x="283" y="323"/>
                </a:cubicBezTo>
                <a:cubicBezTo>
                  <a:pt x="222" y="323"/>
                  <a:pt x="222" y="323"/>
                  <a:pt x="222" y="323"/>
                </a:cubicBezTo>
                <a:cubicBezTo>
                  <a:pt x="222" y="404"/>
                  <a:pt x="222" y="404"/>
                  <a:pt x="222" y="404"/>
                </a:cubicBezTo>
                <a:cubicBezTo>
                  <a:pt x="283" y="404"/>
                  <a:pt x="283" y="404"/>
                  <a:pt x="283" y="404"/>
                </a:cubicBezTo>
                <a:cubicBezTo>
                  <a:pt x="283" y="644"/>
                  <a:pt x="283" y="644"/>
                  <a:pt x="283" y="644"/>
                </a:cubicBezTo>
                <a:cubicBezTo>
                  <a:pt x="123" y="624"/>
                  <a:pt x="0" y="488"/>
                  <a:pt x="0" y="323"/>
                </a:cubicBezTo>
                <a:cubicBezTo>
                  <a:pt x="0" y="145"/>
                  <a:pt x="145" y="0"/>
                  <a:pt x="323" y="0"/>
                </a:cubicBezTo>
                <a:close/>
                <a:moveTo>
                  <a:pt x="323" y="0"/>
                </a:moveTo>
                <a:cubicBezTo>
                  <a:pt x="323" y="0"/>
                  <a:pt x="323" y="0"/>
                  <a:pt x="323" y="0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Freeform 154">
            <a:extLst>
              <a:ext uri="{FF2B5EF4-FFF2-40B4-BE49-F238E27FC236}">
                <a16:creationId xmlns="" xmlns:a16="http://schemas.microsoft.com/office/drawing/2014/main" id="{CEBFB7FF-C510-422B-9F25-045F3C2A3493}"/>
              </a:ext>
            </a:extLst>
          </p:cNvPr>
          <p:cNvSpPr>
            <a:spLocks/>
          </p:cNvSpPr>
          <p:nvPr userDrawn="1"/>
        </p:nvSpPr>
        <p:spPr bwMode="auto">
          <a:xfrm>
            <a:off x="3287193" y="3933048"/>
            <a:ext cx="365125" cy="274637"/>
          </a:xfrm>
          <a:custGeom>
            <a:avLst/>
            <a:gdLst/>
            <a:ahLst/>
            <a:cxnLst>
              <a:cxn ang="0">
                <a:pos x="57" y="12"/>
              </a:cxn>
              <a:cxn ang="0">
                <a:pos x="57" y="14"/>
              </a:cxn>
              <a:cxn ang="0">
                <a:pos x="20" y="51"/>
              </a:cxn>
              <a:cxn ang="0">
                <a:pos x="0" y="45"/>
              </a:cxn>
              <a:cxn ang="0">
                <a:pos x="3" y="45"/>
              </a:cxn>
              <a:cxn ang="0">
                <a:pos x="19" y="40"/>
              </a:cxn>
              <a:cxn ang="0">
                <a:pos x="7" y="31"/>
              </a:cxn>
              <a:cxn ang="0">
                <a:pos x="10" y="31"/>
              </a:cxn>
              <a:cxn ang="0">
                <a:pos x="13" y="31"/>
              </a:cxn>
              <a:cxn ang="0">
                <a:pos x="3" y="18"/>
              </a:cxn>
              <a:cxn ang="0">
                <a:pos x="3" y="18"/>
              </a:cxn>
              <a:cxn ang="0">
                <a:pos x="9" y="19"/>
              </a:cxn>
              <a:cxn ang="0">
                <a:pos x="3" y="9"/>
              </a:cxn>
              <a:cxn ang="0">
                <a:pos x="5" y="2"/>
              </a:cxn>
              <a:cxn ang="0">
                <a:pos x="31" y="16"/>
              </a:cxn>
              <a:cxn ang="0">
                <a:pos x="31" y="13"/>
              </a:cxn>
              <a:cxn ang="0">
                <a:pos x="44" y="0"/>
              </a:cxn>
              <a:cxn ang="0">
                <a:pos x="54" y="4"/>
              </a:cxn>
              <a:cxn ang="0">
                <a:pos x="62" y="1"/>
              </a:cxn>
              <a:cxn ang="0">
                <a:pos x="56" y="8"/>
              </a:cxn>
              <a:cxn ang="0">
                <a:pos x="64" y="6"/>
              </a:cxn>
              <a:cxn ang="0">
                <a:pos x="57" y="12"/>
              </a:cxn>
            </a:cxnLst>
            <a:rect l="0" t="0" r="r" b="b"/>
            <a:pathLst>
              <a:path w="64" h="51">
                <a:moveTo>
                  <a:pt x="57" y="12"/>
                </a:moveTo>
                <a:cubicBezTo>
                  <a:pt x="57" y="13"/>
                  <a:pt x="57" y="14"/>
                  <a:pt x="57" y="14"/>
                </a:cubicBezTo>
                <a:cubicBezTo>
                  <a:pt x="57" y="31"/>
                  <a:pt x="44" y="51"/>
                  <a:pt x="20" y="51"/>
                </a:cubicBezTo>
                <a:cubicBezTo>
                  <a:pt x="13" y="51"/>
                  <a:pt x="6" y="49"/>
                  <a:pt x="0" y="45"/>
                </a:cubicBezTo>
                <a:cubicBezTo>
                  <a:pt x="1" y="45"/>
                  <a:pt x="2" y="45"/>
                  <a:pt x="3" y="45"/>
                </a:cubicBezTo>
                <a:cubicBezTo>
                  <a:pt x="9" y="45"/>
                  <a:pt x="15" y="43"/>
                  <a:pt x="19" y="40"/>
                </a:cubicBezTo>
                <a:cubicBezTo>
                  <a:pt x="14" y="40"/>
                  <a:pt x="9" y="36"/>
                  <a:pt x="7" y="31"/>
                </a:cubicBezTo>
                <a:cubicBezTo>
                  <a:pt x="8" y="31"/>
                  <a:pt x="9" y="31"/>
                  <a:pt x="10" y="31"/>
                </a:cubicBezTo>
                <a:cubicBezTo>
                  <a:pt x="11" y="31"/>
                  <a:pt x="12" y="31"/>
                  <a:pt x="13" y="31"/>
                </a:cubicBezTo>
                <a:cubicBezTo>
                  <a:pt x="7" y="29"/>
                  <a:pt x="3" y="24"/>
                  <a:pt x="3" y="18"/>
                </a:cubicBezTo>
                <a:cubicBezTo>
                  <a:pt x="3" y="18"/>
                  <a:pt x="3" y="18"/>
                  <a:pt x="3" y="18"/>
                </a:cubicBezTo>
                <a:cubicBezTo>
                  <a:pt x="5" y="19"/>
                  <a:pt x="7" y="19"/>
                  <a:pt x="9" y="19"/>
                </a:cubicBezTo>
                <a:cubicBezTo>
                  <a:pt x="5" y="17"/>
                  <a:pt x="3" y="13"/>
                  <a:pt x="3" y="9"/>
                </a:cubicBezTo>
                <a:cubicBezTo>
                  <a:pt x="3" y="6"/>
                  <a:pt x="4" y="4"/>
                  <a:pt x="5" y="2"/>
                </a:cubicBezTo>
                <a:cubicBezTo>
                  <a:pt x="11" y="10"/>
                  <a:pt x="21" y="15"/>
                  <a:pt x="31" y="16"/>
                </a:cubicBezTo>
                <a:cubicBezTo>
                  <a:pt x="31" y="15"/>
                  <a:pt x="31" y="14"/>
                  <a:pt x="31" y="13"/>
                </a:cubicBezTo>
                <a:cubicBezTo>
                  <a:pt x="31" y="5"/>
                  <a:pt x="37" y="0"/>
                  <a:pt x="44" y="0"/>
                </a:cubicBezTo>
                <a:cubicBezTo>
                  <a:pt x="48" y="0"/>
                  <a:pt x="51" y="1"/>
                  <a:pt x="54" y="4"/>
                </a:cubicBezTo>
                <a:cubicBezTo>
                  <a:pt x="56" y="3"/>
                  <a:pt x="59" y="2"/>
                  <a:pt x="62" y="1"/>
                </a:cubicBezTo>
                <a:cubicBezTo>
                  <a:pt x="61" y="4"/>
                  <a:pt x="59" y="6"/>
                  <a:pt x="56" y="8"/>
                </a:cubicBezTo>
                <a:cubicBezTo>
                  <a:pt x="59" y="7"/>
                  <a:pt x="61" y="7"/>
                  <a:pt x="64" y="6"/>
                </a:cubicBezTo>
                <a:cubicBezTo>
                  <a:pt x="62" y="8"/>
                  <a:pt x="60" y="11"/>
                  <a:pt x="57" y="12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5" name="Picture 53" descr="Wordmark-wte.png">
            <a:extLst>
              <a:ext uri="{FF2B5EF4-FFF2-40B4-BE49-F238E27FC236}">
                <a16:creationId xmlns:a16="http://schemas.microsoft.com/office/drawing/2014/main" xmlns="" id="{14D3E7C4-DF01-408F-BC44-5B5F3725AEA0}"/>
              </a:ext>
            </a:extLst>
          </p:cNvPr>
          <p:cNvPicPr>
            <a:picLocks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138" y="-19050"/>
            <a:ext cx="101123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770590"/>
      </p:ext>
    </p:extLst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6775" y="1663700"/>
            <a:ext cx="2281238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itle 156"/>
          <p:cNvSpPr>
            <a:spLocks noGrp="1"/>
          </p:cNvSpPr>
          <p:nvPr>
            <p:ph type="title" hasCustomPrompt="1"/>
          </p:nvPr>
        </p:nvSpPr>
        <p:spPr>
          <a:xfrm>
            <a:off x="931492" y="387350"/>
            <a:ext cx="7204104" cy="806450"/>
          </a:xfrm>
        </p:spPr>
        <p:txBody>
          <a:bodyPr/>
          <a:lstStyle>
            <a:lvl1pPr>
              <a:defRPr sz="3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20694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6">
            <a:extLst>
              <a:ext uri="{FF2B5EF4-FFF2-40B4-BE49-F238E27FC236}">
                <a16:creationId xmlns:a16="http://schemas.microsoft.com/office/drawing/2014/main" xmlns="" id="{D4C65848-FB10-404D-A46A-F6E2D677D95A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571750" y="0"/>
            <a:ext cx="4000500" cy="4786313"/>
            <a:chOff x="2571736" y="0"/>
            <a:chExt cx="4000528" cy="4786328"/>
          </a:xfrm>
        </p:grpSpPr>
        <p:sp>
          <p:nvSpPr>
            <p:cNvPr id="4" name="Pentagon 7">
              <a:extLst>
                <a:ext uri="{FF2B5EF4-FFF2-40B4-BE49-F238E27FC236}">
                  <a16:creationId xmlns:a16="http://schemas.microsoft.com/office/drawing/2014/main" xmlns="" id="{004712F0-0B98-4D99-8131-45652B4D4438}"/>
                </a:ext>
              </a:extLst>
            </p:cNvPr>
            <p:cNvSpPr/>
            <p:nvPr userDrawn="1"/>
          </p:nvSpPr>
          <p:spPr>
            <a:xfrm rot="5400000">
              <a:off x="2178835" y="392901"/>
              <a:ext cx="4786328" cy="4000528"/>
            </a:xfrm>
            <a:prstGeom prst="homePlate">
              <a:avLst>
                <a:gd name="adj" fmla="val 34474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id-ID"/>
            </a:p>
          </p:txBody>
        </p:sp>
        <p:sp>
          <p:nvSpPr>
            <p:cNvPr id="5" name="Pentagon 8">
              <a:extLst>
                <a:ext uri="{FF2B5EF4-FFF2-40B4-BE49-F238E27FC236}">
                  <a16:creationId xmlns:a16="http://schemas.microsoft.com/office/drawing/2014/main" xmlns="" id="{73FCEBD6-4049-46A7-AF9A-598F0164C9E8}"/>
                </a:ext>
              </a:extLst>
            </p:cNvPr>
            <p:cNvSpPr/>
            <p:nvPr userDrawn="1"/>
          </p:nvSpPr>
          <p:spPr>
            <a:xfrm rot="5400000">
              <a:off x="3500434" y="-928698"/>
              <a:ext cx="2143132" cy="4000528"/>
            </a:xfrm>
            <a:prstGeom prst="homePlate">
              <a:avLst>
                <a:gd name="adj" fmla="val 63071"/>
              </a:avLst>
            </a:prstGeom>
            <a:solidFill>
              <a:schemeClr val="bg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id-ID"/>
            </a:p>
          </p:txBody>
        </p:sp>
        <p:sp>
          <p:nvSpPr>
            <p:cNvPr id="6" name="Pentagon 9">
              <a:extLst>
                <a:ext uri="{FF2B5EF4-FFF2-40B4-BE49-F238E27FC236}">
                  <a16:creationId xmlns:a16="http://schemas.microsoft.com/office/drawing/2014/main" xmlns="" id="{8339E86E-7E05-4629-8FF9-F6704CAE745E}"/>
                </a:ext>
              </a:extLst>
            </p:cNvPr>
            <p:cNvSpPr/>
            <p:nvPr userDrawn="1"/>
          </p:nvSpPr>
          <p:spPr>
            <a:xfrm rot="5400000">
              <a:off x="3607590" y="-1035854"/>
              <a:ext cx="1928819" cy="4000528"/>
            </a:xfrm>
            <a:prstGeom prst="homePlate">
              <a:avLst>
                <a:gd name="adj" fmla="val 70785"/>
              </a:avLst>
            </a:prstGeom>
            <a:solidFill>
              <a:srgbClr val="37609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id-ID"/>
            </a:p>
          </p:txBody>
        </p:sp>
      </p:grpSp>
      <p:pic>
        <p:nvPicPr>
          <p:cNvPr id="8" name="Picture 11">
            <a:extLst>
              <a:ext uri="{FF2B5EF4-FFF2-40B4-BE49-F238E27FC236}">
                <a16:creationId xmlns:a16="http://schemas.microsoft.com/office/drawing/2014/main" xmlns="" id="{67A1FC24-FB3C-49E5-A520-4AD509BC3C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93688"/>
            <a:ext cx="121285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1735" y="2282804"/>
            <a:ext cx="3981464" cy="1101725"/>
          </a:xfrm>
        </p:spPr>
        <p:txBody>
          <a:bodyPr>
            <a:normAutofit/>
          </a:bodyPr>
          <a:lstStyle>
            <a:lvl1pPr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xmlns="" id="{9ED7C05C-7A83-4C3C-B8EF-A365F1DFA1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fld id="{49882B41-F1B1-4BD6-AAB8-DC8C6B1650F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007677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>
            <a:extLst>
              <a:ext uri="{FF2B5EF4-FFF2-40B4-BE49-F238E27FC236}">
                <a16:creationId xmlns:a16="http://schemas.microsoft.com/office/drawing/2014/main" xmlns="" id="{F6E4E85D-11CF-48C8-A0B2-C54F3318511B}"/>
              </a:ext>
            </a:extLst>
          </p:cNvPr>
          <p:cNvGrpSpPr>
            <a:grpSpLocks/>
          </p:cNvGrpSpPr>
          <p:nvPr userDrawn="1"/>
        </p:nvGrpSpPr>
        <p:grpSpPr bwMode="auto">
          <a:xfrm rot="5400000">
            <a:off x="8572500" y="4622800"/>
            <a:ext cx="571500" cy="285750"/>
            <a:chOff x="2214546" y="3929072"/>
            <a:chExt cx="571504" cy="285752"/>
          </a:xfrm>
        </p:grpSpPr>
        <p:sp>
          <p:nvSpPr>
            <p:cNvPr id="5" name="Pentagon 7">
              <a:extLst>
                <a:ext uri="{FF2B5EF4-FFF2-40B4-BE49-F238E27FC236}">
                  <a16:creationId xmlns:a16="http://schemas.microsoft.com/office/drawing/2014/main" xmlns="" id="{2D7BD8C5-BDF5-4234-96F7-363D60FCB80D}"/>
                </a:ext>
              </a:extLst>
            </p:cNvPr>
            <p:cNvSpPr/>
            <p:nvPr userDrawn="1"/>
          </p:nvSpPr>
          <p:spPr>
            <a:xfrm>
              <a:off x="2214546" y="3929072"/>
              <a:ext cx="357191" cy="285752"/>
            </a:xfrm>
            <a:prstGeom prst="homePlate">
              <a:avLst>
                <a:gd name="adj" fmla="val 33505"/>
              </a:avLst>
            </a:prstGeom>
            <a:solidFill>
              <a:srgbClr val="3760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id-ID"/>
            </a:p>
          </p:txBody>
        </p:sp>
        <p:sp>
          <p:nvSpPr>
            <p:cNvPr id="6" name="Chevron 8">
              <a:extLst>
                <a:ext uri="{FF2B5EF4-FFF2-40B4-BE49-F238E27FC236}">
                  <a16:creationId xmlns:a16="http://schemas.microsoft.com/office/drawing/2014/main" xmlns="" id="{2B58BD35-D047-48F2-B17D-E6C59F929D68}"/>
                </a:ext>
              </a:extLst>
            </p:cNvPr>
            <p:cNvSpPr/>
            <p:nvPr userDrawn="1"/>
          </p:nvSpPr>
          <p:spPr>
            <a:xfrm>
              <a:off x="2500298" y="3929072"/>
              <a:ext cx="285752" cy="285752"/>
            </a:xfrm>
            <a:prstGeom prst="chevron">
              <a:avLst>
                <a:gd name="adj" fmla="val 33505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id-ID">
                <a:solidFill>
                  <a:schemeClr val="tx1"/>
                </a:solidFill>
              </a:endParaRPr>
            </a:p>
          </p:txBody>
        </p:sp>
      </p:grp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xmlns="" id="{0CE94C43-AA74-47D8-8B9A-1722FDFA5D25}"/>
              </a:ext>
            </a:extLst>
          </p:cNvPr>
          <p:cNvSpPr txBox="1">
            <a:spLocks/>
          </p:cNvSpPr>
          <p:nvPr userDrawn="1"/>
        </p:nvSpPr>
        <p:spPr bwMode="auto">
          <a:xfrm>
            <a:off x="8597900" y="4481513"/>
            <a:ext cx="52070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fld id="{D3121B65-5CEF-478F-ACF6-BAE8867E4E2B}" type="slidenum">
              <a:rPr lang="en-CA" altLang="en-US" sz="1200">
                <a:solidFill>
                  <a:schemeClr val="bg1"/>
                </a:solidFill>
                <a:latin typeface="Calibri" panose="020F0502020204030204" pitchFamily="34" charset="0"/>
              </a:rPr>
              <a:pPr algn="ctr" eaLnBrk="1" hangingPunct="1"/>
              <a:t>‹#›</a:t>
            </a:fld>
            <a:endParaRPr lang="en-CA" altLang="en-US" sz="12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69899"/>
            <a:ext cx="8229600" cy="593725"/>
          </a:xfrm>
        </p:spPr>
        <p:txBody>
          <a:bodyPr/>
          <a:lstStyle>
            <a:lvl1pPr algn="ctr">
              <a:defRPr sz="3200" b="0">
                <a:solidFill>
                  <a:srgbClr val="306AA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306AA6"/>
              </a:buClr>
              <a:defRPr/>
            </a:lvl1pPr>
            <a:lvl2pPr>
              <a:buClr>
                <a:srgbClr val="306AA6"/>
              </a:buClr>
              <a:defRPr/>
            </a:lvl2pPr>
            <a:lvl3pPr>
              <a:buClr>
                <a:srgbClr val="306AA6"/>
              </a:buClr>
              <a:defRPr/>
            </a:lvl3pPr>
            <a:lvl4pPr>
              <a:buClr>
                <a:srgbClr val="306AA6"/>
              </a:buClr>
              <a:defRPr/>
            </a:lvl4pPr>
            <a:lvl5pPr>
              <a:buClr>
                <a:srgbClr val="306AA6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096119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6">
            <a:extLst>
              <a:ext uri="{FF2B5EF4-FFF2-40B4-BE49-F238E27FC236}">
                <a16:creationId xmlns:a16="http://schemas.microsoft.com/office/drawing/2014/main" xmlns="" id="{1BAAB4EA-FC74-4CA6-B720-F3FA636ACC4D}"/>
              </a:ext>
            </a:extLst>
          </p:cNvPr>
          <p:cNvSpPr/>
          <p:nvPr userDrawn="1"/>
        </p:nvSpPr>
        <p:spPr>
          <a:xfrm rot="5400000">
            <a:off x="741363" y="2527300"/>
            <a:ext cx="1874838" cy="1500187"/>
          </a:xfrm>
          <a:prstGeom prst="homePlate">
            <a:avLst>
              <a:gd name="adj" fmla="val 33505"/>
            </a:avLst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id-ID"/>
          </a:p>
        </p:txBody>
      </p:sp>
      <p:sp>
        <p:nvSpPr>
          <p:cNvPr id="12" name="Pentagon 7">
            <a:extLst>
              <a:ext uri="{FF2B5EF4-FFF2-40B4-BE49-F238E27FC236}">
                <a16:creationId xmlns:a16="http://schemas.microsoft.com/office/drawing/2014/main" xmlns="" id="{78062D63-154D-44D7-93A7-F7F352A41283}"/>
              </a:ext>
            </a:extLst>
          </p:cNvPr>
          <p:cNvSpPr/>
          <p:nvPr userDrawn="1"/>
        </p:nvSpPr>
        <p:spPr>
          <a:xfrm rot="5400000">
            <a:off x="2670175" y="2527300"/>
            <a:ext cx="1874838" cy="1500188"/>
          </a:xfrm>
          <a:prstGeom prst="homePlate">
            <a:avLst>
              <a:gd name="adj" fmla="val 33505"/>
            </a:avLst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id-ID"/>
          </a:p>
        </p:txBody>
      </p:sp>
      <p:sp>
        <p:nvSpPr>
          <p:cNvPr id="13" name="Pentagon 8">
            <a:extLst>
              <a:ext uri="{FF2B5EF4-FFF2-40B4-BE49-F238E27FC236}">
                <a16:creationId xmlns:a16="http://schemas.microsoft.com/office/drawing/2014/main" xmlns="" id="{DFA72D26-6260-4D9E-BFDF-3D38E6EA6784}"/>
              </a:ext>
            </a:extLst>
          </p:cNvPr>
          <p:cNvSpPr/>
          <p:nvPr userDrawn="1"/>
        </p:nvSpPr>
        <p:spPr>
          <a:xfrm rot="5400000">
            <a:off x="4598988" y="2527300"/>
            <a:ext cx="1874838" cy="1500187"/>
          </a:xfrm>
          <a:prstGeom prst="homePlate">
            <a:avLst>
              <a:gd name="adj" fmla="val 33505"/>
            </a:avLst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id-ID"/>
          </a:p>
        </p:txBody>
      </p:sp>
      <p:sp>
        <p:nvSpPr>
          <p:cNvPr id="14" name="Pentagon 9">
            <a:extLst>
              <a:ext uri="{FF2B5EF4-FFF2-40B4-BE49-F238E27FC236}">
                <a16:creationId xmlns:a16="http://schemas.microsoft.com/office/drawing/2014/main" xmlns="" id="{5CA3397B-16D8-49FB-A740-DF23F7BE6924}"/>
              </a:ext>
            </a:extLst>
          </p:cNvPr>
          <p:cNvSpPr/>
          <p:nvPr userDrawn="1"/>
        </p:nvSpPr>
        <p:spPr>
          <a:xfrm rot="5400000">
            <a:off x="6527800" y="2527300"/>
            <a:ext cx="1874838" cy="1500188"/>
          </a:xfrm>
          <a:prstGeom prst="homePlate">
            <a:avLst>
              <a:gd name="adj" fmla="val 33505"/>
            </a:avLst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id-ID"/>
          </a:p>
        </p:txBody>
      </p:sp>
      <p:sp>
        <p:nvSpPr>
          <p:cNvPr id="15" name="Pentagon 10">
            <a:extLst>
              <a:ext uri="{FF2B5EF4-FFF2-40B4-BE49-F238E27FC236}">
                <a16:creationId xmlns:a16="http://schemas.microsoft.com/office/drawing/2014/main" xmlns="" id="{909EE417-7355-4C41-BF16-6256B41E9FBD}"/>
              </a:ext>
            </a:extLst>
          </p:cNvPr>
          <p:cNvSpPr/>
          <p:nvPr userDrawn="1"/>
        </p:nvSpPr>
        <p:spPr>
          <a:xfrm rot="5400000">
            <a:off x="1326357" y="1085056"/>
            <a:ext cx="704850" cy="1500187"/>
          </a:xfrm>
          <a:prstGeom prst="homePlate">
            <a:avLst>
              <a:gd name="adj" fmla="val 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id-ID"/>
          </a:p>
        </p:txBody>
      </p:sp>
      <p:sp>
        <p:nvSpPr>
          <p:cNvPr id="16" name="Pentagon 11">
            <a:extLst>
              <a:ext uri="{FF2B5EF4-FFF2-40B4-BE49-F238E27FC236}">
                <a16:creationId xmlns:a16="http://schemas.microsoft.com/office/drawing/2014/main" xmlns="" id="{ADD7B17A-2BDB-4362-9BC8-594DCDC7EFC2}"/>
              </a:ext>
            </a:extLst>
          </p:cNvPr>
          <p:cNvSpPr/>
          <p:nvPr userDrawn="1"/>
        </p:nvSpPr>
        <p:spPr>
          <a:xfrm rot="5400000">
            <a:off x="3255169" y="1085056"/>
            <a:ext cx="704850" cy="1500188"/>
          </a:xfrm>
          <a:prstGeom prst="homePlate">
            <a:avLst>
              <a:gd name="adj" fmla="val 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id-ID"/>
          </a:p>
        </p:txBody>
      </p:sp>
      <p:sp>
        <p:nvSpPr>
          <p:cNvPr id="17" name="Pentagon 12">
            <a:extLst>
              <a:ext uri="{FF2B5EF4-FFF2-40B4-BE49-F238E27FC236}">
                <a16:creationId xmlns:a16="http://schemas.microsoft.com/office/drawing/2014/main" xmlns="" id="{F880E761-E06F-4907-9AC7-50F95353BCE2}"/>
              </a:ext>
            </a:extLst>
          </p:cNvPr>
          <p:cNvSpPr/>
          <p:nvPr userDrawn="1"/>
        </p:nvSpPr>
        <p:spPr>
          <a:xfrm rot="5400000">
            <a:off x="5183982" y="1085056"/>
            <a:ext cx="704850" cy="1500187"/>
          </a:xfrm>
          <a:prstGeom prst="homePlate">
            <a:avLst>
              <a:gd name="adj" fmla="val 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id-ID"/>
          </a:p>
        </p:txBody>
      </p:sp>
      <p:sp>
        <p:nvSpPr>
          <p:cNvPr id="22" name="Pentagon 13">
            <a:extLst>
              <a:ext uri="{FF2B5EF4-FFF2-40B4-BE49-F238E27FC236}">
                <a16:creationId xmlns:a16="http://schemas.microsoft.com/office/drawing/2014/main" xmlns="" id="{D75B64AF-3BC9-4B84-AF5A-FC3AB340270B}"/>
              </a:ext>
            </a:extLst>
          </p:cNvPr>
          <p:cNvSpPr/>
          <p:nvPr userDrawn="1"/>
        </p:nvSpPr>
        <p:spPr>
          <a:xfrm rot="5400000">
            <a:off x="7112794" y="1085056"/>
            <a:ext cx="704850" cy="1500188"/>
          </a:xfrm>
          <a:prstGeom prst="homePlate">
            <a:avLst>
              <a:gd name="adj" fmla="val 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id-ID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2D2392FF-553C-47CC-88C3-3DCC9540622F}"/>
              </a:ext>
            </a:extLst>
          </p:cNvPr>
          <p:cNvCxnSpPr/>
          <p:nvPr userDrawn="1"/>
        </p:nvCxnSpPr>
        <p:spPr>
          <a:xfrm rot="10800000">
            <a:off x="0" y="355600"/>
            <a:ext cx="3929063" cy="1588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D27253FE-FFD1-4EA3-8F82-81BE8262CCC3}"/>
              </a:ext>
            </a:extLst>
          </p:cNvPr>
          <p:cNvCxnSpPr/>
          <p:nvPr userDrawn="1"/>
        </p:nvCxnSpPr>
        <p:spPr>
          <a:xfrm rot="10800000">
            <a:off x="5214938" y="355600"/>
            <a:ext cx="3929062" cy="1588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ight Triangle 24">
            <a:extLst>
              <a:ext uri="{FF2B5EF4-FFF2-40B4-BE49-F238E27FC236}">
                <a16:creationId xmlns:a16="http://schemas.microsoft.com/office/drawing/2014/main" xmlns="" id="{AF2E390B-4846-4609-877D-C58EC72BE630}"/>
              </a:ext>
            </a:extLst>
          </p:cNvPr>
          <p:cNvSpPr/>
          <p:nvPr userDrawn="1"/>
        </p:nvSpPr>
        <p:spPr>
          <a:xfrm rot="18900000">
            <a:off x="4311650" y="-258763"/>
            <a:ext cx="517525" cy="517526"/>
          </a:xfrm>
          <a:prstGeom prst="rtTriangle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grpSp>
        <p:nvGrpSpPr>
          <p:cNvPr id="26" name="Group 17">
            <a:extLst>
              <a:ext uri="{FF2B5EF4-FFF2-40B4-BE49-F238E27FC236}">
                <a16:creationId xmlns:a16="http://schemas.microsoft.com/office/drawing/2014/main" xmlns="" id="{A7072E55-27FD-4515-A23D-AE8A3478506E}"/>
              </a:ext>
            </a:extLst>
          </p:cNvPr>
          <p:cNvGrpSpPr>
            <a:grpSpLocks/>
          </p:cNvGrpSpPr>
          <p:nvPr userDrawn="1"/>
        </p:nvGrpSpPr>
        <p:grpSpPr bwMode="auto">
          <a:xfrm rot="5400000">
            <a:off x="8572500" y="4622800"/>
            <a:ext cx="571500" cy="285750"/>
            <a:chOff x="2214546" y="3929072"/>
            <a:chExt cx="571504" cy="285752"/>
          </a:xfrm>
        </p:grpSpPr>
        <p:sp>
          <p:nvSpPr>
            <p:cNvPr id="27" name="Pentagon 18">
              <a:extLst>
                <a:ext uri="{FF2B5EF4-FFF2-40B4-BE49-F238E27FC236}">
                  <a16:creationId xmlns:a16="http://schemas.microsoft.com/office/drawing/2014/main" xmlns="" id="{7EEFF8C8-C0E2-409B-8431-21FB54AA98D9}"/>
                </a:ext>
              </a:extLst>
            </p:cNvPr>
            <p:cNvSpPr/>
            <p:nvPr userDrawn="1"/>
          </p:nvSpPr>
          <p:spPr>
            <a:xfrm>
              <a:off x="2214546" y="3929072"/>
              <a:ext cx="357191" cy="285752"/>
            </a:xfrm>
            <a:prstGeom prst="homePlate">
              <a:avLst>
                <a:gd name="adj" fmla="val 33505"/>
              </a:avLst>
            </a:prstGeom>
            <a:solidFill>
              <a:srgbClr val="3760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id-ID"/>
            </a:p>
          </p:txBody>
        </p:sp>
        <p:sp>
          <p:nvSpPr>
            <p:cNvPr id="28" name="Chevron 19">
              <a:extLst>
                <a:ext uri="{FF2B5EF4-FFF2-40B4-BE49-F238E27FC236}">
                  <a16:creationId xmlns:a16="http://schemas.microsoft.com/office/drawing/2014/main" xmlns="" id="{52E00C72-2F13-4E61-BFBF-908B3A4BD094}"/>
                </a:ext>
              </a:extLst>
            </p:cNvPr>
            <p:cNvSpPr/>
            <p:nvPr userDrawn="1"/>
          </p:nvSpPr>
          <p:spPr>
            <a:xfrm>
              <a:off x="2500298" y="3929072"/>
              <a:ext cx="285752" cy="285752"/>
            </a:xfrm>
            <a:prstGeom prst="chevron">
              <a:avLst>
                <a:gd name="adj" fmla="val 33505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id-ID">
                <a:solidFill>
                  <a:schemeClr val="tx1"/>
                </a:solidFill>
              </a:endParaRPr>
            </a:p>
          </p:txBody>
        </p:sp>
      </p:grpSp>
      <p:sp>
        <p:nvSpPr>
          <p:cNvPr id="29" name="Slide Number Placeholder 3">
            <a:extLst>
              <a:ext uri="{FF2B5EF4-FFF2-40B4-BE49-F238E27FC236}">
                <a16:creationId xmlns:a16="http://schemas.microsoft.com/office/drawing/2014/main" xmlns="" id="{72F0F28E-ED30-4AAE-B558-BA3EB9CBDDC3}"/>
              </a:ext>
            </a:extLst>
          </p:cNvPr>
          <p:cNvSpPr txBox="1">
            <a:spLocks/>
          </p:cNvSpPr>
          <p:nvPr userDrawn="1"/>
        </p:nvSpPr>
        <p:spPr bwMode="auto">
          <a:xfrm>
            <a:off x="8597900" y="4481513"/>
            <a:ext cx="52070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fld id="{F9D0ACC9-90E1-43BE-9C01-F4600F88F0D2}" type="slidenum">
              <a:rPr lang="en-CA" altLang="en-US" sz="1200">
                <a:solidFill>
                  <a:schemeClr val="bg1"/>
                </a:solidFill>
                <a:latin typeface="Calibri" panose="020F0502020204030204" pitchFamily="34" charset="0"/>
              </a:rPr>
              <a:pPr algn="ctr" eaLnBrk="1" hangingPunct="1"/>
              <a:t>‹#›</a:t>
            </a:fld>
            <a:endParaRPr lang="en-CA" altLang="en-US" sz="12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Text Placeholder 34"/>
          <p:cNvSpPr>
            <a:spLocks noGrp="1"/>
          </p:cNvSpPr>
          <p:nvPr>
            <p:ph type="body" sz="quarter" idx="17"/>
          </p:nvPr>
        </p:nvSpPr>
        <p:spPr>
          <a:xfrm>
            <a:off x="928703" y="2411022"/>
            <a:ext cx="1500158" cy="12858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4"/>
          <p:cNvSpPr>
            <a:spLocks noGrp="1"/>
          </p:cNvSpPr>
          <p:nvPr>
            <p:ph type="body" sz="quarter" idx="18"/>
          </p:nvPr>
        </p:nvSpPr>
        <p:spPr>
          <a:xfrm>
            <a:off x="2857489" y="2411014"/>
            <a:ext cx="1500188" cy="12858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4"/>
          <p:cNvSpPr>
            <a:spLocks noGrp="1"/>
          </p:cNvSpPr>
          <p:nvPr>
            <p:ph type="body" sz="quarter" idx="19"/>
          </p:nvPr>
        </p:nvSpPr>
        <p:spPr>
          <a:xfrm>
            <a:off x="4786315" y="2411014"/>
            <a:ext cx="1500188" cy="12858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4"/>
          <p:cNvSpPr>
            <a:spLocks noGrp="1"/>
          </p:cNvSpPr>
          <p:nvPr>
            <p:ph type="body" sz="quarter" idx="20"/>
          </p:nvPr>
        </p:nvSpPr>
        <p:spPr>
          <a:xfrm>
            <a:off x="6715141" y="2411014"/>
            <a:ext cx="1500188" cy="12858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Text Placeholder 34"/>
          <p:cNvSpPr>
            <a:spLocks noGrp="1"/>
          </p:cNvSpPr>
          <p:nvPr>
            <p:ph type="body" sz="quarter" idx="21"/>
          </p:nvPr>
        </p:nvSpPr>
        <p:spPr>
          <a:xfrm>
            <a:off x="928662" y="1544239"/>
            <a:ext cx="1500158" cy="53856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ext Placeholder 34"/>
          <p:cNvSpPr>
            <a:spLocks noGrp="1"/>
          </p:cNvSpPr>
          <p:nvPr>
            <p:ph type="body" sz="quarter" idx="22"/>
          </p:nvPr>
        </p:nvSpPr>
        <p:spPr>
          <a:xfrm>
            <a:off x="2857448" y="1544231"/>
            <a:ext cx="1500188" cy="53856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Text Placeholder 34"/>
          <p:cNvSpPr>
            <a:spLocks noGrp="1"/>
          </p:cNvSpPr>
          <p:nvPr>
            <p:ph type="body" sz="quarter" idx="23"/>
          </p:nvPr>
        </p:nvSpPr>
        <p:spPr>
          <a:xfrm>
            <a:off x="4786274" y="1544231"/>
            <a:ext cx="1500188" cy="53856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Text Placeholder 34"/>
          <p:cNvSpPr>
            <a:spLocks noGrp="1"/>
          </p:cNvSpPr>
          <p:nvPr>
            <p:ph type="body" sz="quarter" idx="24"/>
          </p:nvPr>
        </p:nvSpPr>
        <p:spPr>
          <a:xfrm>
            <a:off x="6715100" y="1544231"/>
            <a:ext cx="1500188" cy="53856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4" name="Title 1"/>
          <p:cNvSpPr>
            <a:spLocks noGrp="1"/>
          </p:cNvSpPr>
          <p:nvPr>
            <p:ph type="title" hasCustomPrompt="1"/>
          </p:nvPr>
        </p:nvSpPr>
        <p:spPr>
          <a:xfrm>
            <a:off x="29246" y="546100"/>
            <a:ext cx="9082331" cy="517524"/>
          </a:xfrm>
        </p:spPr>
        <p:txBody>
          <a:bodyPr>
            <a:noAutofit/>
          </a:bodyPr>
          <a:lstStyle>
            <a:lvl1pPr algn="ctr">
              <a:defRPr sz="2800" b="0">
                <a:solidFill>
                  <a:srgbClr val="306AA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36" name="Picture 13">
            <a:extLst>
              <a:ext uri="{FF2B5EF4-FFF2-40B4-BE49-F238E27FC236}">
                <a16:creationId xmlns:a16="http://schemas.microsoft.com/office/drawing/2014/main" xmlns="" id="{63E86C08-5DE0-4561-AAA7-E966F5E8FA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8481" y="99868"/>
            <a:ext cx="2346026" cy="17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778509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xmlns="" id="{9A566EE5-9E87-4CB0-A947-C0F80D0C572D}"/>
              </a:ext>
            </a:extLst>
          </p:cNvPr>
          <p:cNvSpPr/>
          <p:nvPr userDrawn="1"/>
        </p:nvSpPr>
        <p:spPr>
          <a:xfrm rot="18900000">
            <a:off x="4311650" y="-258763"/>
            <a:ext cx="517525" cy="517526"/>
          </a:xfrm>
          <a:prstGeom prst="rtTriangle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FEB6A619-DCBA-4547-9B3B-9D1B04CE6B97}"/>
              </a:ext>
            </a:extLst>
          </p:cNvPr>
          <p:cNvCxnSpPr/>
          <p:nvPr userDrawn="1"/>
        </p:nvCxnSpPr>
        <p:spPr>
          <a:xfrm rot="10800000">
            <a:off x="0" y="355600"/>
            <a:ext cx="3929063" cy="1588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88CA4ECB-6324-4EA8-9A3E-8C98DFAB9140}"/>
              </a:ext>
            </a:extLst>
          </p:cNvPr>
          <p:cNvCxnSpPr/>
          <p:nvPr userDrawn="1"/>
        </p:nvCxnSpPr>
        <p:spPr>
          <a:xfrm rot="10800000">
            <a:off x="5214938" y="355600"/>
            <a:ext cx="3929062" cy="1588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9">
            <a:extLst>
              <a:ext uri="{FF2B5EF4-FFF2-40B4-BE49-F238E27FC236}">
                <a16:creationId xmlns:a16="http://schemas.microsoft.com/office/drawing/2014/main" xmlns="" id="{CCF26204-C191-44B8-99F5-DC5BBD116D6C}"/>
              </a:ext>
            </a:extLst>
          </p:cNvPr>
          <p:cNvGrpSpPr>
            <a:grpSpLocks/>
          </p:cNvGrpSpPr>
          <p:nvPr userDrawn="1"/>
        </p:nvGrpSpPr>
        <p:grpSpPr bwMode="auto">
          <a:xfrm rot="5400000">
            <a:off x="8572500" y="4622800"/>
            <a:ext cx="571500" cy="285750"/>
            <a:chOff x="2214546" y="3929072"/>
            <a:chExt cx="571504" cy="285752"/>
          </a:xfrm>
        </p:grpSpPr>
        <p:sp>
          <p:nvSpPr>
            <p:cNvPr id="8" name="Pentagon 10">
              <a:extLst>
                <a:ext uri="{FF2B5EF4-FFF2-40B4-BE49-F238E27FC236}">
                  <a16:creationId xmlns:a16="http://schemas.microsoft.com/office/drawing/2014/main" xmlns="" id="{EE12F109-412F-478A-B268-ED5730B60503}"/>
                </a:ext>
              </a:extLst>
            </p:cNvPr>
            <p:cNvSpPr/>
            <p:nvPr userDrawn="1"/>
          </p:nvSpPr>
          <p:spPr>
            <a:xfrm>
              <a:off x="2214546" y="3929072"/>
              <a:ext cx="357191" cy="285752"/>
            </a:xfrm>
            <a:prstGeom prst="homePlate">
              <a:avLst>
                <a:gd name="adj" fmla="val 33505"/>
              </a:avLst>
            </a:prstGeom>
            <a:solidFill>
              <a:srgbClr val="3760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id-ID"/>
            </a:p>
          </p:txBody>
        </p:sp>
        <p:sp>
          <p:nvSpPr>
            <p:cNvPr id="9" name="Chevron 11">
              <a:extLst>
                <a:ext uri="{FF2B5EF4-FFF2-40B4-BE49-F238E27FC236}">
                  <a16:creationId xmlns:a16="http://schemas.microsoft.com/office/drawing/2014/main" xmlns="" id="{5C5A4E0C-7A96-4295-BCE3-E5CAC9EBFA01}"/>
                </a:ext>
              </a:extLst>
            </p:cNvPr>
            <p:cNvSpPr/>
            <p:nvPr userDrawn="1"/>
          </p:nvSpPr>
          <p:spPr>
            <a:xfrm>
              <a:off x="2500298" y="3929072"/>
              <a:ext cx="285752" cy="285752"/>
            </a:xfrm>
            <a:prstGeom prst="chevron">
              <a:avLst>
                <a:gd name="adj" fmla="val 33505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id-ID">
                <a:solidFill>
                  <a:schemeClr val="tx1"/>
                </a:solidFill>
              </a:endParaRPr>
            </a:p>
          </p:txBody>
        </p:sp>
      </p:grp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xmlns="" id="{2F0F0975-C13F-43D5-88F9-647E4E2303ED}"/>
              </a:ext>
            </a:extLst>
          </p:cNvPr>
          <p:cNvSpPr txBox="1">
            <a:spLocks/>
          </p:cNvSpPr>
          <p:nvPr userDrawn="1"/>
        </p:nvSpPr>
        <p:spPr bwMode="auto">
          <a:xfrm>
            <a:off x="8597900" y="4481513"/>
            <a:ext cx="52070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fld id="{E8BCF186-357C-456F-A8AF-21134FEC97FB}" type="slidenum">
              <a:rPr lang="en-CA" altLang="en-US" sz="1200">
                <a:solidFill>
                  <a:schemeClr val="bg1"/>
                </a:solidFill>
                <a:latin typeface="Calibri" panose="020F0502020204030204" pitchFamily="34" charset="0"/>
              </a:rPr>
              <a:pPr algn="ctr" eaLnBrk="1" hangingPunct="1"/>
              <a:t>‹#›</a:t>
            </a:fld>
            <a:endParaRPr lang="en-CA" altLang="en-US" sz="12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600" y="1200150"/>
            <a:ext cx="7950200" cy="3394075"/>
          </a:xfrm>
        </p:spPr>
        <p:txBody>
          <a:bodyPr/>
          <a:lstStyle>
            <a:lvl1pPr>
              <a:buClr>
                <a:srgbClr val="306AA6"/>
              </a:buClr>
              <a:defRPr/>
            </a:lvl1pPr>
            <a:lvl2pPr>
              <a:buClr>
                <a:srgbClr val="306AA6"/>
              </a:buClr>
              <a:defRPr/>
            </a:lvl2pPr>
            <a:lvl3pPr>
              <a:buClr>
                <a:srgbClr val="306AA6"/>
              </a:buClr>
              <a:defRPr/>
            </a:lvl3pPr>
            <a:lvl4pPr>
              <a:buClr>
                <a:srgbClr val="306AA6"/>
              </a:buClr>
              <a:defRPr/>
            </a:lvl4pPr>
            <a:lvl5pPr>
              <a:buClr>
                <a:srgbClr val="306AA6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46100"/>
            <a:ext cx="8258204" cy="517524"/>
          </a:xfrm>
        </p:spPr>
        <p:txBody>
          <a:bodyPr>
            <a:noAutofit/>
          </a:bodyPr>
          <a:lstStyle>
            <a:lvl1pPr algn="ctr">
              <a:defRPr sz="2800" b="0">
                <a:solidFill>
                  <a:srgbClr val="306AA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2" name="Picture 13">
            <a:extLst>
              <a:ext uri="{FF2B5EF4-FFF2-40B4-BE49-F238E27FC236}">
                <a16:creationId xmlns:a16="http://schemas.microsoft.com/office/drawing/2014/main" xmlns="" id="{E3062566-8A7A-4488-BF7F-8470BC5C03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8481" y="99868"/>
            <a:ext cx="2346026" cy="17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6922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xmlns="" id="{9A566EE5-9E87-4CB0-A947-C0F80D0C572D}"/>
              </a:ext>
            </a:extLst>
          </p:cNvPr>
          <p:cNvSpPr/>
          <p:nvPr userDrawn="1"/>
        </p:nvSpPr>
        <p:spPr>
          <a:xfrm rot="18900000">
            <a:off x="4311650" y="-258763"/>
            <a:ext cx="517525" cy="517526"/>
          </a:xfrm>
          <a:prstGeom prst="rtTriangle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FEB6A619-DCBA-4547-9B3B-9D1B04CE6B97}"/>
              </a:ext>
            </a:extLst>
          </p:cNvPr>
          <p:cNvCxnSpPr/>
          <p:nvPr userDrawn="1"/>
        </p:nvCxnSpPr>
        <p:spPr>
          <a:xfrm rot="10800000">
            <a:off x="0" y="355600"/>
            <a:ext cx="3929063" cy="1588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88CA4ECB-6324-4EA8-9A3E-8C98DFAB9140}"/>
              </a:ext>
            </a:extLst>
          </p:cNvPr>
          <p:cNvCxnSpPr/>
          <p:nvPr userDrawn="1"/>
        </p:nvCxnSpPr>
        <p:spPr>
          <a:xfrm rot="10800000">
            <a:off x="5214938" y="355600"/>
            <a:ext cx="3929062" cy="1588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9">
            <a:extLst>
              <a:ext uri="{FF2B5EF4-FFF2-40B4-BE49-F238E27FC236}">
                <a16:creationId xmlns:a16="http://schemas.microsoft.com/office/drawing/2014/main" xmlns="" id="{CCF26204-C191-44B8-99F5-DC5BBD116D6C}"/>
              </a:ext>
            </a:extLst>
          </p:cNvPr>
          <p:cNvGrpSpPr>
            <a:grpSpLocks/>
          </p:cNvGrpSpPr>
          <p:nvPr userDrawn="1"/>
        </p:nvGrpSpPr>
        <p:grpSpPr bwMode="auto">
          <a:xfrm rot="5400000">
            <a:off x="8572500" y="4622800"/>
            <a:ext cx="571500" cy="285750"/>
            <a:chOff x="2214546" y="3929072"/>
            <a:chExt cx="571504" cy="285752"/>
          </a:xfrm>
        </p:grpSpPr>
        <p:sp>
          <p:nvSpPr>
            <p:cNvPr id="8" name="Pentagon 10">
              <a:extLst>
                <a:ext uri="{FF2B5EF4-FFF2-40B4-BE49-F238E27FC236}">
                  <a16:creationId xmlns:a16="http://schemas.microsoft.com/office/drawing/2014/main" xmlns="" id="{EE12F109-412F-478A-B268-ED5730B60503}"/>
                </a:ext>
              </a:extLst>
            </p:cNvPr>
            <p:cNvSpPr/>
            <p:nvPr userDrawn="1"/>
          </p:nvSpPr>
          <p:spPr>
            <a:xfrm>
              <a:off x="2214546" y="3929072"/>
              <a:ext cx="357191" cy="285752"/>
            </a:xfrm>
            <a:prstGeom prst="homePlate">
              <a:avLst>
                <a:gd name="adj" fmla="val 33505"/>
              </a:avLst>
            </a:prstGeom>
            <a:solidFill>
              <a:srgbClr val="3760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id-ID"/>
            </a:p>
          </p:txBody>
        </p:sp>
        <p:sp>
          <p:nvSpPr>
            <p:cNvPr id="9" name="Chevron 11">
              <a:extLst>
                <a:ext uri="{FF2B5EF4-FFF2-40B4-BE49-F238E27FC236}">
                  <a16:creationId xmlns:a16="http://schemas.microsoft.com/office/drawing/2014/main" xmlns="" id="{5C5A4E0C-7A96-4295-BCE3-E5CAC9EBFA01}"/>
                </a:ext>
              </a:extLst>
            </p:cNvPr>
            <p:cNvSpPr/>
            <p:nvPr userDrawn="1"/>
          </p:nvSpPr>
          <p:spPr>
            <a:xfrm>
              <a:off x="2500298" y="3929072"/>
              <a:ext cx="285752" cy="285752"/>
            </a:xfrm>
            <a:prstGeom prst="chevron">
              <a:avLst>
                <a:gd name="adj" fmla="val 33505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id-ID">
                <a:solidFill>
                  <a:schemeClr val="tx1"/>
                </a:solidFill>
              </a:endParaRPr>
            </a:p>
          </p:txBody>
        </p:sp>
      </p:grp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xmlns="" id="{2F0F0975-C13F-43D5-88F9-647E4E2303ED}"/>
              </a:ext>
            </a:extLst>
          </p:cNvPr>
          <p:cNvSpPr txBox="1">
            <a:spLocks/>
          </p:cNvSpPr>
          <p:nvPr userDrawn="1"/>
        </p:nvSpPr>
        <p:spPr bwMode="auto">
          <a:xfrm>
            <a:off x="8597900" y="4481513"/>
            <a:ext cx="52070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fld id="{E8BCF186-357C-456F-A8AF-21134FEC97FB}" type="slidenum">
              <a:rPr lang="en-CA" altLang="en-US" sz="1200">
                <a:solidFill>
                  <a:schemeClr val="bg1"/>
                </a:solidFill>
                <a:latin typeface="Calibri" panose="020F0502020204030204" pitchFamily="34" charset="0"/>
              </a:rPr>
              <a:pPr algn="ctr" eaLnBrk="1" hangingPunct="1"/>
              <a:t>‹#›</a:t>
            </a:fld>
            <a:endParaRPr lang="en-CA" altLang="en-US" sz="12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46100"/>
            <a:ext cx="8258204" cy="517524"/>
          </a:xfrm>
        </p:spPr>
        <p:txBody>
          <a:bodyPr>
            <a:noAutofit/>
          </a:bodyPr>
          <a:lstStyle>
            <a:lvl1pPr algn="ctr">
              <a:defRPr sz="2800" b="0">
                <a:solidFill>
                  <a:srgbClr val="306AA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2" name="Picture 13">
            <a:extLst>
              <a:ext uri="{FF2B5EF4-FFF2-40B4-BE49-F238E27FC236}">
                <a16:creationId xmlns:a16="http://schemas.microsoft.com/office/drawing/2014/main" xmlns="" id="{E3062566-8A7A-4488-BF7F-8470BC5C03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8481" y="99868"/>
            <a:ext cx="2346026" cy="17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6"/>
          </p:nvPr>
        </p:nvSpPr>
        <p:spPr>
          <a:xfrm>
            <a:off x="1725836" y="1453376"/>
            <a:ext cx="1388839" cy="381730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l">
              <a:buNone/>
              <a:defRPr sz="1100" b="1" baseline="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449487" y="1472627"/>
            <a:ext cx="1169764" cy="1169415"/>
          </a:xfrm>
          <a:prstGeom prst="teardrop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376092"/>
            </a:solidFill>
          </a:ln>
        </p:spPr>
        <p:txBody>
          <a:bodyPr bIns="182880" anchor="b"/>
          <a:lstStyle>
            <a:lvl1pPr algn="ctr">
              <a:buNone/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725836" y="1866293"/>
            <a:ext cx="1388839" cy="857858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l">
              <a:buNone/>
              <a:defRPr sz="1100" b="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algn="ctr"/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7"/>
          </p:nvPr>
        </p:nvSpPr>
        <p:spPr>
          <a:xfrm>
            <a:off x="4486274" y="1453376"/>
            <a:ext cx="1388839" cy="381730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l">
              <a:buNone/>
              <a:defRPr sz="1100" b="1" baseline="0">
                <a:solidFill>
                  <a:schemeClr val="accent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1" name="Picture Placeholder 7"/>
          <p:cNvSpPr>
            <a:spLocks noGrp="1"/>
          </p:cNvSpPr>
          <p:nvPr>
            <p:ph type="pic" sz="quarter" idx="18" hasCustomPrompt="1"/>
          </p:nvPr>
        </p:nvSpPr>
        <p:spPr>
          <a:xfrm>
            <a:off x="3209925" y="1472627"/>
            <a:ext cx="1169764" cy="1169415"/>
          </a:xfrm>
          <a:prstGeom prst="teardrop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376092"/>
            </a:solidFill>
          </a:ln>
        </p:spPr>
        <p:txBody>
          <a:bodyPr bIns="182880" anchor="b"/>
          <a:lstStyle>
            <a:lvl1pPr algn="ctr">
              <a:buNone/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6274" y="1866293"/>
            <a:ext cx="1388839" cy="857858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l">
              <a:buNone/>
              <a:defRPr sz="1100" b="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algn="ctr"/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48524" y="1453376"/>
            <a:ext cx="1388839" cy="381730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l">
              <a:buNone/>
              <a:defRPr sz="1100" b="1" baseline="0">
                <a:solidFill>
                  <a:schemeClr val="accent3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4" name="Picture Placeholder 7"/>
          <p:cNvSpPr>
            <a:spLocks noGrp="1"/>
          </p:cNvSpPr>
          <p:nvPr>
            <p:ph type="pic" sz="quarter" idx="21" hasCustomPrompt="1"/>
          </p:nvPr>
        </p:nvSpPr>
        <p:spPr>
          <a:xfrm>
            <a:off x="5972175" y="1472627"/>
            <a:ext cx="1169764" cy="1169415"/>
          </a:xfrm>
          <a:prstGeom prst="teardrop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376092"/>
            </a:solidFill>
          </a:ln>
        </p:spPr>
        <p:txBody>
          <a:bodyPr bIns="182880" anchor="b"/>
          <a:lstStyle>
            <a:lvl1pPr algn="ctr">
              <a:buNone/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25" name="Text Placeholder 3"/>
          <p:cNvSpPr>
            <a:spLocks noGrp="1"/>
          </p:cNvSpPr>
          <p:nvPr>
            <p:ph type="body" sz="half" idx="22"/>
          </p:nvPr>
        </p:nvSpPr>
        <p:spPr>
          <a:xfrm>
            <a:off x="7248524" y="1866293"/>
            <a:ext cx="1388839" cy="857858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l">
              <a:buNone/>
              <a:defRPr sz="1100" b="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algn="ctr"/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Click to edit Master text styles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half" idx="23"/>
          </p:nvPr>
        </p:nvSpPr>
        <p:spPr>
          <a:xfrm>
            <a:off x="1725836" y="2987508"/>
            <a:ext cx="1388839" cy="381730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l">
              <a:buNone/>
              <a:defRPr sz="1100" b="1" baseline="0">
                <a:solidFill>
                  <a:schemeClr val="accent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7" name="Picture Placeholder 7"/>
          <p:cNvSpPr>
            <a:spLocks noGrp="1"/>
          </p:cNvSpPr>
          <p:nvPr>
            <p:ph type="pic" sz="quarter" idx="24" hasCustomPrompt="1"/>
          </p:nvPr>
        </p:nvSpPr>
        <p:spPr>
          <a:xfrm>
            <a:off x="449487" y="3006759"/>
            <a:ext cx="1169764" cy="1169415"/>
          </a:xfrm>
          <a:prstGeom prst="teardrop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376092"/>
            </a:solidFill>
          </a:ln>
        </p:spPr>
        <p:txBody>
          <a:bodyPr bIns="182880" anchor="b"/>
          <a:lstStyle>
            <a:lvl1pPr algn="ctr">
              <a:buNone/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half" idx="25"/>
          </p:nvPr>
        </p:nvSpPr>
        <p:spPr>
          <a:xfrm>
            <a:off x="1725836" y="3400425"/>
            <a:ext cx="1388839" cy="857858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l">
              <a:buNone/>
              <a:defRPr sz="1100" b="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algn="ctr"/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Click to edit Master text styles</a:t>
            </a:r>
          </a:p>
        </p:txBody>
      </p:sp>
      <p:sp>
        <p:nvSpPr>
          <p:cNvPr id="29" name="Text Placeholder 3"/>
          <p:cNvSpPr>
            <a:spLocks noGrp="1"/>
          </p:cNvSpPr>
          <p:nvPr>
            <p:ph type="body" sz="half" idx="26"/>
          </p:nvPr>
        </p:nvSpPr>
        <p:spPr>
          <a:xfrm>
            <a:off x="4486274" y="2987508"/>
            <a:ext cx="1388839" cy="381730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l">
              <a:buNone/>
              <a:defRPr sz="1100" b="1" baseline="0">
                <a:solidFill>
                  <a:schemeClr val="accent5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0" name="Picture Placeholder 7"/>
          <p:cNvSpPr>
            <a:spLocks noGrp="1"/>
          </p:cNvSpPr>
          <p:nvPr>
            <p:ph type="pic" sz="quarter" idx="27" hasCustomPrompt="1"/>
          </p:nvPr>
        </p:nvSpPr>
        <p:spPr>
          <a:xfrm>
            <a:off x="3209925" y="3006759"/>
            <a:ext cx="1169764" cy="1169415"/>
          </a:xfrm>
          <a:prstGeom prst="teardrop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376092"/>
            </a:solidFill>
          </a:ln>
        </p:spPr>
        <p:txBody>
          <a:bodyPr bIns="182880" anchor="b"/>
          <a:lstStyle>
            <a:lvl1pPr algn="ctr">
              <a:buNone/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31" name="Text Placeholder 3"/>
          <p:cNvSpPr>
            <a:spLocks noGrp="1"/>
          </p:cNvSpPr>
          <p:nvPr>
            <p:ph type="body" sz="half" idx="28"/>
          </p:nvPr>
        </p:nvSpPr>
        <p:spPr>
          <a:xfrm>
            <a:off x="4486274" y="3400425"/>
            <a:ext cx="1388839" cy="857858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l">
              <a:buNone/>
              <a:defRPr sz="1100" b="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algn="ctr"/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Click to edit Master text styles</a:t>
            </a:r>
          </a:p>
        </p:txBody>
      </p:sp>
      <p:sp>
        <p:nvSpPr>
          <p:cNvPr id="32" name="Text Placeholder 3"/>
          <p:cNvSpPr>
            <a:spLocks noGrp="1"/>
          </p:cNvSpPr>
          <p:nvPr>
            <p:ph type="body" sz="half" idx="29"/>
          </p:nvPr>
        </p:nvSpPr>
        <p:spPr>
          <a:xfrm>
            <a:off x="7248524" y="2987508"/>
            <a:ext cx="1388839" cy="381730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l">
              <a:buNone/>
              <a:defRPr sz="1100" b="1" baseline="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3" name="Picture Placeholder 7"/>
          <p:cNvSpPr>
            <a:spLocks noGrp="1"/>
          </p:cNvSpPr>
          <p:nvPr>
            <p:ph type="pic" sz="quarter" idx="30" hasCustomPrompt="1"/>
          </p:nvPr>
        </p:nvSpPr>
        <p:spPr>
          <a:xfrm>
            <a:off x="5972175" y="3006759"/>
            <a:ext cx="1169764" cy="1169415"/>
          </a:xfrm>
          <a:prstGeom prst="teardrop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376092"/>
            </a:solidFill>
          </a:ln>
        </p:spPr>
        <p:txBody>
          <a:bodyPr bIns="182880" anchor="b"/>
          <a:lstStyle>
            <a:lvl1pPr algn="ctr">
              <a:buNone/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34" name="Text Placeholder 3"/>
          <p:cNvSpPr>
            <a:spLocks noGrp="1"/>
          </p:cNvSpPr>
          <p:nvPr>
            <p:ph type="body" sz="half" idx="31"/>
          </p:nvPr>
        </p:nvSpPr>
        <p:spPr>
          <a:xfrm>
            <a:off x="7248524" y="3400425"/>
            <a:ext cx="1388839" cy="857858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l">
              <a:buNone/>
              <a:defRPr sz="1100" b="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algn="ctr"/>
            <a:r>
              <a:rPr lang="en-US" sz="10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53711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accel="50000" decel="50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accel="50000" decel="50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4" accel="50000" decel="50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500"/>
                            </p:stCondLst>
                            <p:childTnLst>
                              <p:par>
                                <p:cTn id="71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" presetClass="entr" presetSubtype="4" accel="50000" decel="50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000"/>
                            </p:stCondLst>
                            <p:childTnLst>
                              <p:par>
                                <p:cTn id="86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500"/>
                            </p:stCondLst>
                            <p:childTnLst>
                              <p:par>
                                <p:cTn id="90" presetID="2" presetClass="entr" presetSubtype="4" accel="50000" decel="50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>
        <p:tmplLst>
          <p:tmpl lvl="1">
            <p:tnLst>
              <p:par>
                <p:cTn presetID="22" presetClass="entr" presetSubtype="4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animBg="1"/>
      <p:bldP spid="18" grpId="0" build="p">
        <p:tmplLst>
          <p:tmpl lvl="1">
            <p:tnLst>
              <p:par>
                <p:cTn presetID="2" presetClass="entr" presetSubtype="4" accel="50000" decel="50000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22" presetClass="entr" presetSubtype="4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 animBg="1"/>
      <p:bldP spid="22" grpId="0" build="p">
        <p:tmplLst>
          <p:tmpl lvl="1">
            <p:tnLst>
              <p:par>
                <p:cTn presetID="2" presetClass="entr" presetSubtype="4" accel="50000" decel="50000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3" grpId="0" build="p">
        <p:tmplLst>
          <p:tmpl lvl="1">
            <p:tnLst>
              <p:par>
                <p:cTn presetID="22" presetClass="entr" presetSubtype="4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animBg="1"/>
      <p:bldP spid="25" grpId="0" build="p">
        <p:tmplLst>
          <p:tmpl lvl="1">
            <p:tnLst>
              <p:par>
                <p:cTn presetID="2" presetClass="entr" presetSubtype="4" accel="50000" decel="50000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22" presetClass="entr" presetSubtype="4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 animBg="1"/>
      <p:bldP spid="28" grpId="0" build="p">
        <p:tmplLst>
          <p:tmpl lvl="1">
            <p:tnLst>
              <p:par>
                <p:cTn presetID="2" presetClass="entr" presetSubtype="4" accel="50000" decel="50000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22" presetClass="entr" presetSubtype="4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animBg="1"/>
      <p:bldP spid="31" grpId="0" build="p">
        <p:tmplLst>
          <p:tmpl lvl="1">
            <p:tnLst>
              <p:par>
                <p:cTn presetID="2" presetClass="entr" presetSubtype="4" accel="50000" decel="50000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22" presetClass="entr" presetSubtype="4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 animBg="1"/>
      <p:bldP spid="34" grpId="0" build="p">
        <p:tmplLst>
          <p:tmpl lvl="1">
            <p:tnLst>
              <p:par>
                <p:cTn presetID="2" presetClass="entr" presetSubtype="4" accel="50000" decel="50000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185ABE76-317C-4695-ACE1-3480AD769F42}"/>
              </a:ext>
            </a:extLst>
          </p:cNvPr>
          <p:cNvGrpSpPr/>
          <p:nvPr userDrawn="1"/>
        </p:nvGrpSpPr>
        <p:grpSpPr>
          <a:xfrm rot="187097">
            <a:off x="6625432" y="50184"/>
            <a:ext cx="2645215" cy="4595147"/>
            <a:chOff x="6289675" y="1580313"/>
            <a:chExt cx="1214438" cy="2133601"/>
          </a:xfrm>
          <a:solidFill>
            <a:srgbClr val="376092"/>
          </a:solidFill>
        </p:grpSpPr>
        <p:sp>
          <p:nvSpPr>
            <p:cNvPr id="5" name="Freeform 14">
              <a:extLst>
                <a:ext uri="{FF2B5EF4-FFF2-40B4-BE49-F238E27FC236}">
                  <a16:creationId xmlns:a16="http://schemas.microsoft.com/office/drawing/2014/main" xmlns="" id="{DA46F742-9301-4B7C-8575-3C641DA7B3A7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9675" y="2842376"/>
              <a:ext cx="1214438" cy="871538"/>
            </a:xfrm>
            <a:custGeom>
              <a:avLst/>
              <a:gdLst/>
              <a:ahLst/>
              <a:cxnLst>
                <a:cxn ang="0">
                  <a:pos x="0" y="296"/>
                </a:cxn>
                <a:cxn ang="0">
                  <a:pos x="191" y="0"/>
                </a:cxn>
                <a:cxn ang="0">
                  <a:pos x="748" y="191"/>
                </a:cxn>
                <a:cxn ang="0">
                  <a:pos x="765" y="549"/>
                </a:cxn>
                <a:cxn ang="0">
                  <a:pos x="0" y="296"/>
                </a:cxn>
              </a:cxnLst>
              <a:rect l="0" t="0" r="r" b="b"/>
              <a:pathLst>
                <a:path w="765" h="549">
                  <a:moveTo>
                    <a:pt x="0" y="296"/>
                  </a:moveTo>
                  <a:lnTo>
                    <a:pt x="191" y="0"/>
                  </a:lnTo>
                  <a:lnTo>
                    <a:pt x="748" y="191"/>
                  </a:lnTo>
                  <a:lnTo>
                    <a:pt x="765" y="549"/>
                  </a:lnTo>
                  <a:lnTo>
                    <a:pt x="0" y="29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6" name="Freeform 17">
              <a:extLst>
                <a:ext uri="{FF2B5EF4-FFF2-40B4-BE49-F238E27FC236}">
                  <a16:creationId xmlns:a16="http://schemas.microsoft.com/office/drawing/2014/main" xmlns="" id="{F1911A09-FA6F-4D95-8921-922CBAA0A301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2737" y="2259763"/>
              <a:ext cx="806450" cy="735013"/>
            </a:xfrm>
            <a:custGeom>
              <a:avLst/>
              <a:gdLst/>
              <a:ahLst/>
              <a:cxnLst>
                <a:cxn ang="0">
                  <a:pos x="191" y="0"/>
                </a:cxn>
                <a:cxn ang="0">
                  <a:pos x="489" y="97"/>
                </a:cxn>
                <a:cxn ang="0">
                  <a:pos x="508" y="463"/>
                </a:cxn>
                <a:cxn ang="0">
                  <a:pos x="506" y="463"/>
                </a:cxn>
                <a:cxn ang="0">
                  <a:pos x="0" y="297"/>
                </a:cxn>
                <a:cxn ang="0">
                  <a:pos x="191" y="0"/>
                </a:cxn>
                <a:cxn ang="0">
                  <a:pos x="191" y="0"/>
                </a:cxn>
              </a:cxnLst>
              <a:rect l="0" t="0" r="r" b="b"/>
              <a:pathLst>
                <a:path w="508" h="463">
                  <a:moveTo>
                    <a:pt x="191" y="0"/>
                  </a:moveTo>
                  <a:lnTo>
                    <a:pt x="489" y="97"/>
                  </a:lnTo>
                  <a:lnTo>
                    <a:pt x="508" y="463"/>
                  </a:lnTo>
                  <a:lnTo>
                    <a:pt x="506" y="463"/>
                  </a:lnTo>
                  <a:lnTo>
                    <a:pt x="0" y="297"/>
                  </a:lnTo>
                  <a:lnTo>
                    <a:pt x="191" y="0"/>
                  </a:lnTo>
                  <a:lnTo>
                    <a:pt x="1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7" name="Freeform 19">
              <a:extLst>
                <a:ext uri="{FF2B5EF4-FFF2-40B4-BE49-F238E27FC236}">
                  <a16:creationId xmlns:a16="http://schemas.microsoft.com/office/drawing/2014/main" xmlns="" id="{846722D5-D0CA-48D9-919A-2F85F201163C}"/>
                </a:ext>
              </a:extLst>
            </p:cNvPr>
            <p:cNvSpPr>
              <a:spLocks/>
            </p:cNvSpPr>
            <p:nvPr/>
          </p:nvSpPr>
          <p:spPr bwMode="auto">
            <a:xfrm>
              <a:off x="7038975" y="1580313"/>
              <a:ext cx="392113" cy="687388"/>
            </a:xfrm>
            <a:custGeom>
              <a:avLst/>
              <a:gdLst/>
              <a:ahLst/>
              <a:cxnLst>
                <a:cxn ang="0">
                  <a:pos x="247" y="433"/>
                </a:cxn>
                <a:cxn ang="0">
                  <a:pos x="0" y="354"/>
                </a:cxn>
                <a:cxn ang="0">
                  <a:pos x="225" y="0"/>
                </a:cxn>
                <a:cxn ang="0">
                  <a:pos x="247" y="433"/>
                </a:cxn>
              </a:cxnLst>
              <a:rect l="0" t="0" r="r" b="b"/>
              <a:pathLst>
                <a:path w="247" h="433">
                  <a:moveTo>
                    <a:pt x="247" y="433"/>
                  </a:moveTo>
                  <a:lnTo>
                    <a:pt x="0" y="354"/>
                  </a:lnTo>
                  <a:lnTo>
                    <a:pt x="225" y="0"/>
                  </a:lnTo>
                  <a:lnTo>
                    <a:pt x="247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grpSp>
        <p:nvGrpSpPr>
          <p:cNvPr id="8" name="Group 17">
            <a:extLst>
              <a:ext uri="{FF2B5EF4-FFF2-40B4-BE49-F238E27FC236}">
                <a16:creationId xmlns:a16="http://schemas.microsoft.com/office/drawing/2014/main" xmlns="" id="{C0F6114E-AB1C-47F4-9A40-50A2C67FE8E8}"/>
              </a:ext>
            </a:extLst>
          </p:cNvPr>
          <p:cNvGrpSpPr>
            <a:grpSpLocks/>
          </p:cNvGrpSpPr>
          <p:nvPr userDrawn="1"/>
        </p:nvGrpSpPr>
        <p:grpSpPr bwMode="auto">
          <a:xfrm rot="5400000">
            <a:off x="8572500" y="4622800"/>
            <a:ext cx="571500" cy="285750"/>
            <a:chOff x="2214546" y="3929072"/>
            <a:chExt cx="571504" cy="285752"/>
          </a:xfrm>
        </p:grpSpPr>
        <p:sp>
          <p:nvSpPr>
            <p:cNvPr id="9" name="Pentagon 11">
              <a:extLst>
                <a:ext uri="{FF2B5EF4-FFF2-40B4-BE49-F238E27FC236}">
                  <a16:creationId xmlns:a16="http://schemas.microsoft.com/office/drawing/2014/main" xmlns="" id="{0554F218-B3D9-4888-ACA8-F11952E804AC}"/>
                </a:ext>
              </a:extLst>
            </p:cNvPr>
            <p:cNvSpPr/>
            <p:nvPr userDrawn="1"/>
          </p:nvSpPr>
          <p:spPr>
            <a:xfrm>
              <a:off x="2214546" y="3929072"/>
              <a:ext cx="357191" cy="285752"/>
            </a:xfrm>
            <a:prstGeom prst="homePlate">
              <a:avLst>
                <a:gd name="adj" fmla="val 33505"/>
              </a:avLst>
            </a:prstGeom>
            <a:solidFill>
              <a:srgbClr val="3760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id-ID"/>
            </a:p>
          </p:txBody>
        </p:sp>
        <p:sp>
          <p:nvSpPr>
            <p:cNvPr id="10" name="Chevron 12">
              <a:extLst>
                <a:ext uri="{FF2B5EF4-FFF2-40B4-BE49-F238E27FC236}">
                  <a16:creationId xmlns:a16="http://schemas.microsoft.com/office/drawing/2014/main" xmlns="" id="{167453B6-159F-4F75-9434-ADFED0E95853}"/>
                </a:ext>
              </a:extLst>
            </p:cNvPr>
            <p:cNvSpPr/>
            <p:nvPr userDrawn="1"/>
          </p:nvSpPr>
          <p:spPr>
            <a:xfrm>
              <a:off x="2500298" y="3929072"/>
              <a:ext cx="285752" cy="285752"/>
            </a:xfrm>
            <a:prstGeom prst="chevron">
              <a:avLst>
                <a:gd name="adj" fmla="val 33505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id-ID">
                <a:solidFill>
                  <a:schemeClr val="tx1"/>
                </a:solidFill>
              </a:endParaRPr>
            </a:p>
          </p:txBody>
        </p:sp>
      </p:grp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xmlns="" id="{AF9EAA38-F781-434D-B7DE-9244679C84D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8597900" y="4481513"/>
            <a:ext cx="52070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fld id="{5B8F716F-DE06-4BE1-9ED6-0866FBA536C1}" type="slidenum">
              <a:rPr lang="en-CA" altLang="en-US" sz="1200">
                <a:solidFill>
                  <a:schemeClr val="bg1"/>
                </a:solidFill>
                <a:latin typeface="Calibri" panose="020F0502020204030204" pitchFamily="34" charset="0"/>
              </a:rPr>
              <a:pPr algn="ctr" eaLnBrk="1" hangingPunct="1"/>
              <a:t>‹#›</a:t>
            </a:fld>
            <a:endParaRPr lang="en-CA" altLang="en-US" sz="12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xmlns="" id="{454452BF-4363-4C1E-88FB-88C72F9A1B8B}"/>
              </a:ext>
            </a:extLst>
          </p:cNvPr>
          <p:cNvSpPr/>
          <p:nvPr userDrawn="1"/>
        </p:nvSpPr>
        <p:spPr>
          <a:xfrm rot="18900000">
            <a:off x="4311650" y="-258763"/>
            <a:ext cx="517525" cy="517526"/>
          </a:xfrm>
          <a:prstGeom prst="rtTriangle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2C374EFD-DA73-4780-9D13-E373ED0DB1F3}"/>
              </a:ext>
            </a:extLst>
          </p:cNvPr>
          <p:cNvCxnSpPr/>
          <p:nvPr userDrawn="1"/>
        </p:nvCxnSpPr>
        <p:spPr>
          <a:xfrm rot="10800000">
            <a:off x="0" y="355600"/>
            <a:ext cx="3929063" cy="1588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32612E83-65B5-461E-BB97-3152AE65A32A}"/>
              </a:ext>
            </a:extLst>
          </p:cNvPr>
          <p:cNvCxnSpPr/>
          <p:nvPr userDrawn="1"/>
        </p:nvCxnSpPr>
        <p:spPr>
          <a:xfrm flipH="1">
            <a:off x="5197475" y="355600"/>
            <a:ext cx="3786188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66609"/>
            <a:ext cx="8229600" cy="697016"/>
          </a:xfrm>
        </p:spPr>
        <p:txBody>
          <a:bodyPr>
            <a:normAutofit/>
          </a:bodyPr>
          <a:lstStyle>
            <a:lvl1pPr algn="l">
              <a:defRPr sz="3200" b="0">
                <a:solidFill>
                  <a:srgbClr val="306AA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200150"/>
            <a:ext cx="7975600" cy="3394075"/>
          </a:xfrm>
        </p:spPr>
        <p:txBody>
          <a:bodyPr/>
          <a:lstStyle>
            <a:lvl1pPr>
              <a:buClr>
                <a:srgbClr val="306AA6"/>
              </a:buClr>
              <a:defRPr/>
            </a:lvl1pPr>
            <a:lvl2pPr>
              <a:buClr>
                <a:srgbClr val="306AA6"/>
              </a:buClr>
              <a:defRPr/>
            </a:lvl2pPr>
            <a:lvl3pPr>
              <a:buClr>
                <a:srgbClr val="306AA6"/>
              </a:buCl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21" name="Picture 13">
            <a:extLst>
              <a:ext uri="{FF2B5EF4-FFF2-40B4-BE49-F238E27FC236}">
                <a16:creationId xmlns:a16="http://schemas.microsoft.com/office/drawing/2014/main" xmlns="" id="{CEB11C8B-3A4D-4C99-9A22-173DB0B546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8481" y="99868"/>
            <a:ext cx="2346026" cy="17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885288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B1C19B7-6B26-4D94-93D3-699FB5B5F6B8}"/>
              </a:ext>
            </a:extLst>
          </p:cNvPr>
          <p:cNvSpPr/>
          <p:nvPr userDrawn="1"/>
        </p:nvSpPr>
        <p:spPr>
          <a:xfrm>
            <a:off x="0" y="0"/>
            <a:ext cx="9144000" cy="1928813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grpSp>
        <p:nvGrpSpPr>
          <p:cNvPr id="17" name="Group 17">
            <a:extLst>
              <a:ext uri="{FF2B5EF4-FFF2-40B4-BE49-F238E27FC236}">
                <a16:creationId xmlns:a16="http://schemas.microsoft.com/office/drawing/2014/main" xmlns="" id="{A08C8EE3-4499-4DE3-AD8B-9645103CBFE6}"/>
              </a:ext>
            </a:extLst>
          </p:cNvPr>
          <p:cNvGrpSpPr>
            <a:grpSpLocks/>
          </p:cNvGrpSpPr>
          <p:nvPr userDrawn="1"/>
        </p:nvGrpSpPr>
        <p:grpSpPr bwMode="auto">
          <a:xfrm rot="5400000">
            <a:off x="8572500" y="4622800"/>
            <a:ext cx="571500" cy="285750"/>
            <a:chOff x="2214546" y="3929072"/>
            <a:chExt cx="571504" cy="285752"/>
          </a:xfrm>
        </p:grpSpPr>
        <p:sp>
          <p:nvSpPr>
            <p:cNvPr id="18" name="Pentagon 20">
              <a:extLst>
                <a:ext uri="{FF2B5EF4-FFF2-40B4-BE49-F238E27FC236}">
                  <a16:creationId xmlns:a16="http://schemas.microsoft.com/office/drawing/2014/main" xmlns="" id="{F59BF82F-53A7-4A6B-B9B7-DC6B182EF88E}"/>
                </a:ext>
              </a:extLst>
            </p:cNvPr>
            <p:cNvSpPr/>
            <p:nvPr userDrawn="1"/>
          </p:nvSpPr>
          <p:spPr>
            <a:xfrm>
              <a:off x="2214546" y="3929072"/>
              <a:ext cx="357191" cy="285752"/>
            </a:xfrm>
            <a:prstGeom prst="homePlate">
              <a:avLst>
                <a:gd name="adj" fmla="val 33505"/>
              </a:avLst>
            </a:prstGeom>
            <a:solidFill>
              <a:srgbClr val="3760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id-ID"/>
            </a:p>
          </p:txBody>
        </p:sp>
        <p:sp>
          <p:nvSpPr>
            <p:cNvPr id="19" name="Chevron 21">
              <a:extLst>
                <a:ext uri="{FF2B5EF4-FFF2-40B4-BE49-F238E27FC236}">
                  <a16:creationId xmlns:a16="http://schemas.microsoft.com/office/drawing/2014/main" xmlns="" id="{A28BFCE6-7395-4380-A224-B3B4094C85EC}"/>
                </a:ext>
              </a:extLst>
            </p:cNvPr>
            <p:cNvSpPr/>
            <p:nvPr userDrawn="1"/>
          </p:nvSpPr>
          <p:spPr>
            <a:xfrm>
              <a:off x="2500298" y="3929072"/>
              <a:ext cx="285752" cy="285752"/>
            </a:xfrm>
            <a:prstGeom prst="chevron">
              <a:avLst>
                <a:gd name="adj" fmla="val 33505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id-ID">
                <a:solidFill>
                  <a:schemeClr val="tx1"/>
                </a:solidFill>
              </a:endParaRPr>
            </a:p>
          </p:txBody>
        </p:sp>
      </p:grpSp>
      <p:sp>
        <p:nvSpPr>
          <p:cNvPr id="20" name="Slide Number Placeholder 3">
            <a:extLst>
              <a:ext uri="{FF2B5EF4-FFF2-40B4-BE49-F238E27FC236}">
                <a16:creationId xmlns:a16="http://schemas.microsoft.com/office/drawing/2014/main" xmlns="" id="{4CF27505-B7A3-4555-837C-B12BDDBFFB24}"/>
              </a:ext>
            </a:extLst>
          </p:cNvPr>
          <p:cNvSpPr txBox="1">
            <a:spLocks/>
          </p:cNvSpPr>
          <p:nvPr userDrawn="1"/>
        </p:nvSpPr>
        <p:spPr bwMode="auto">
          <a:xfrm>
            <a:off x="8597900" y="4481513"/>
            <a:ext cx="52070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fld id="{F0D8221F-904B-4581-92C7-789381C0114E}" type="slidenum">
              <a:rPr lang="en-CA" altLang="en-US" sz="1200">
                <a:solidFill>
                  <a:schemeClr val="bg1"/>
                </a:solidFill>
                <a:latin typeface="Calibri" panose="020F0502020204030204" pitchFamily="34" charset="0"/>
              </a:rPr>
              <a:pPr algn="ctr" eaLnBrk="1" hangingPunct="1"/>
              <a:t>‹#›</a:t>
            </a:fld>
            <a:endParaRPr lang="en-CA" altLang="en-US" sz="12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86247"/>
            <a:ext cx="8229600" cy="777378"/>
          </a:xfrm>
        </p:spPr>
        <p:txBody>
          <a:bodyPr>
            <a:normAutofit/>
          </a:bodyPr>
          <a:lstStyle>
            <a:lvl1pPr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463" y="2115047"/>
            <a:ext cx="8229600" cy="532737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400"/>
            </a:lvl1pPr>
            <a:lvl2pPr marL="457200" indent="0" algn="ctr">
              <a:buFontTx/>
              <a:buNone/>
              <a:defRPr/>
            </a:lvl2pPr>
            <a:lvl3pPr marL="914400" indent="0" algn="ctr">
              <a:buFontTx/>
              <a:buNone/>
              <a:defRPr/>
            </a:lvl3pPr>
            <a:lvl4pPr marL="1371600" indent="0" algn="ctr">
              <a:buFontTx/>
              <a:buNone/>
              <a:defRPr/>
            </a:lvl4pPr>
            <a:lvl5pPr marL="1828800" indent="0" algn="ctr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25" name="Picture 13" descr="Untitled.png">
            <a:extLst>
              <a:ext uri="{FF2B5EF4-FFF2-40B4-BE49-F238E27FC236}">
                <a16:creationId xmlns:a16="http://schemas.microsoft.com/office/drawing/2014/main" xmlns="" id="{080A4B84-B0D0-47ED-B041-F75DBF1B97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12700"/>
            <a:ext cx="263842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" descr="C:\Users\gelinass\Desktop\Picture1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089" y="1271588"/>
            <a:ext cx="4565650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79682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6B5A001-257D-4040-802E-040494D4901B}"/>
              </a:ext>
            </a:extLst>
          </p:cNvPr>
          <p:cNvSpPr/>
          <p:nvPr userDrawn="1"/>
        </p:nvSpPr>
        <p:spPr>
          <a:xfrm>
            <a:off x="0" y="0"/>
            <a:ext cx="9144000" cy="1928813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xmlns="" id="{666D1D79-9D5A-4450-B306-0DF512D34F20}"/>
              </a:ext>
            </a:extLst>
          </p:cNvPr>
          <p:cNvSpPr/>
          <p:nvPr userDrawn="1"/>
        </p:nvSpPr>
        <p:spPr>
          <a:xfrm rot="18900000">
            <a:off x="4311650" y="-258763"/>
            <a:ext cx="517525" cy="517526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grpSp>
        <p:nvGrpSpPr>
          <p:cNvPr id="11" name="Group 24">
            <a:extLst>
              <a:ext uri="{FF2B5EF4-FFF2-40B4-BE49-F238E27FC236}">
                <a16:creationId xmlns:a16="http://schemas.microsoft.com/office/drawing/2014/main" xmlns="" id="{A59008AA-4862-4FB2-8448-8C35E42620FB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083050" y="2959100"/>
            <a:ext cx="1012825" cy="152400"/>
            <a:chOff x="4168751" y="2495551"/>
            <a:chExt cx="1012854" cy="1524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xmlns="" id="{46738FCA-A102-4BC2-AB5D-84339DA2869B}"/>
                </a:ext>
              </a:extLst>
            </p:cNvPr>
            <p:cNvSpPr/>
            <p:nvPr/>
          </p:nvSpPr>
          <p:spPr>
            <a:xfrm>
              <a:off x="4598976" y="2495551"/>
              <a:ext cx="152404" cy="1524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xmlns="" id="{50378539-B0E7-48A3-B623-F2F1EFE3862F}"/>
                </a:ext>
              </a:extLst>
            </p:cNvPr>
            <p:cNvSpPr/>
            <p:nvPr/>
          </p:nvSpPr>
          <p:spPr>
            <a:xfrm flipV="1">
              <a:off x="4816470" y="2522539"/>
              <a:ext cx="98428" cy="984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xmlns="" id="{A38B0FD5-F261-4C53-A7DF-1CDD453AD767}"/>
                </a:ext>
              </a:extLst>
            </p:cNvPr>
            <p:cNvSpPr/>
            <p:nvPr/>
          </p:nvSpPr>
          <p:spPr>
            <a:xfrm flipV="1">
              <a:off x="4435459" y="2522539"/>
              <a:ext cx="98428" cy="984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2327E1E8-CCF9-4E0F-8A26-2BD900797347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4979987" y="2532064"/>
              <a:ext cx="80964" cy="7937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xmlns="" id="{09510D9B-1E3B-4BA9-86A8-C36136421A2C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4289404" y="2532064"/>
              <a:ext cx="80965" cy="7937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xmlns="" id="{EBD7C7B8-2877-4F33-B7E9-F0579B75468E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5126041" y="2543176"/>
              <a:ext cx="55564" cy="571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xmlns="" id="{399B5D02-4501-4821-9C4A-5301DD47D55C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4168751" y="2543176"/>
              <a:ext cx="55565" cy="571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9" name="Group 17">
            <a:extLst>
              <a:ext uri="{FF2B5EF4-FFF2-40B4-BE49-F238E27FC236}">
                <a16:creationId xmlns:a16="http://schemas.microsoft.com/office/drawing/2014/main" xmlns="" id="{7873FA77-2AFF-4581-8C22-34CD05AB1F09}"/>
              </a:ext>
            </a:extLst>
          </p:cNvPr>
          <p:cNvGrpSpPr>
            <a:grpSpLocks/>
          </p:cNvGrpSpPr>
          <p:nvPr userDrawn="1"/>
        </p:nvGrpSpPr>
        <p:grpSpPr bwMode="auto">
          <a:xfrm rot="5400000">
            <a:off x="8572500" y="4622800"/>
            <a:ext cx="571500" cy="285750"/>
            <a:chOff x="2214546" y="3929072"/>
            <a:chExt cx="571504" cy="285752"/>
          </a:xfrm>
        </p:grpSpPr>
        <p:sp>
          <p:nvSpPr>
            <p:cNvPr id="20" name="Pentagon 22">
              <a:extLst>
                <a:ext uri="{FF2B5EF4-FFF2-40B4-BE49-F238E27FC236}">
                  <a16:creationId xmlns:a16="http://schemas.microsoft.com/office/drawing/2014/main" xmlns="" id="{F4093493-C59B-47CB-9C7C-B64AC7B9FD67}"/>
                </a:ext>
              </a:extLst>
            </p:cNvPr>
            <p:cNvSpPr/>
            <p:nvPr userDrawn="1"/>
          </p:nvSpPr>
          <p:spPr>
            <a:xfrm>
              <a:off x="2214546" y="3929072"/>
              <a:ext cx="357191" cy="285752"/>
            </a:xfrm>
            <a:prstGeom prst="homePlate">
              <a:avLst>
                <a:gd name="adj" fmla="val 33505"/>
              </a:avLst>
            </a:prstGeom>
            <a:solidFill>
              <a:srgbClr val="3760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id-ID"/>
            </a:p>
          </p:txBody>
        </p:sp>
        <p:sp>
          <p:nvSpPr>
            <p:cNvPr id="21" name="Chevron 23">
              <a:extLst>
                <a:ext uri="{FF2B5EF4-FFF2-40B4-BE49-F238E27FC236}">
                  <a16:creationId xmlns:a16="http://schemas.microsoft.com/office/drawing/2014/main" xmlns="" id="{4294776D-531A-4208-8132-613C34CA08C0}"/>
                </a:ext>
              </a:extLst>
            </p:cNvPr>
            <p:cNvSpPr/>
            <p:nvPr userDrawn="1"/>
          </p:nvSpPr>
          <p:spPr>
            <a:xfrm>
              <a:off x="2500298" y="3929072"/>
              <a:ext cx="285752" cy="285752"/>
            </a:xfrm>
            <a:prstGeom prst="chevron">
              <a:avLst>
                <a:gd name="adj" fmla="val 33505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id-ID">
                <a:solidFill>
                  <a:schemeClr val="tx1"/>
                </a:solidFill>
              </a:endParaRPr>
            </a:p>
          </p:txBody>
        </p:sp>
      </p:grpSp>
      <p:sp>
        <p:nvSpPr>
          <p:cNvPr id="22" name="Slide Number Placeholder 3">
            <a:extLst>
              <a:ext uri="{FF2B5EF4-FFF2-40B4-BE49-F238E27FC236}">
                <a16:creationId xmlns:a16="http://schemas.microsoft.com/office/drawing/2014/main" xmlns="" id="{8FF07CC2-AD61-4E06-80CD-D18D043D3CD5}"/>
              </a:ext>
            </a:extLst>
          </p:cNvPr>
          <p:cNvSpPr txBox="1">
            <a:spLocks/>
          </p:cNvSpPr>
          <p:nvPr userDrawn="1"/>
        </p:nvSpPr>
        <p:spPr bwMode="auto">
          <a:xfrm>
            <a:off x="8597900" y="4481513"/>
            <a:ext cx="52070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fld id="{5BC16068-BF85-416D-8A54-C6C61C47C16E}" type="slidenum">
              <a:rPr lang="en-CA" altLang="en-US" sz="1200">
                <a:solidFill>
                  <a:schemeClr val="bg1"/>
                </a:solidFill>
                <a:latin typeface="Calibri" panose="020F0502020204030204" pitchFamily="34" charset="0"/>
              </a:rPr>
              <a:pPr algn="ctr" eaLnBrk="1" hangingPunct="1"/>
              <a:t>‹#›</a:t>
            </a:fld>
            <a:endParaRPr lang="en-CA" altLang="en-US" sz="12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463" y="2115047"/>
            <a:ext cx="8229600" cy="532737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400"/>
            </a:lvl1pPr>
            <a:lvl2pPr marL="457200" indent="0" algn="ctr">
              <a:buFontTx/>
              <a:buNone/>
              <a:defRPr/>
            </a:lvl2pPr>
            <a:lvl3pPr marL="914400" indent="0" algn="ctr">
              <a:buFontTx/>
              <a:buNone/>
              <a:defRPr/>
            </a:lvl3pPr>
            <a:lvl4pPr marL="1371600" indent="0" algn="ctr">
              <a:buFontTx/>
              <a:buNone/>
              <a:defRPr/>
            </a:lvl4pPr>
            <a:lvl5pPr marL="1828800" indent="0" algn="ctr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34" name="Picture 13" descr="Untitled.png">
            <a:extLst>
              <a:ext uri="{FF2B5EF4-FFF2-40B4-BE49-F238E27FC236}">
                <a16:creationId xmlns:a16="http://schemas.microsoft.com/office/drawing/2014/main" xmlns="" id="{C1588C5F-A92C-415D-9E0D-5564829E17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12700"/>
            <a:ext cx="263842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itle 1">
            <a:extLst>
              <a:ext uri="{FF2B5EF4-FFF2-40B4-BE49-F238E27FC236}">
                <a16:creationId xmlns:a16="http://schemas.microsoft.com/office/drawing/2014/main" xmlns="" id="{DB6476D5-FCDD-4D75-B08A-57F3453CF2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286247"/>
            <a:ext cx="8229600" cy="777378"/>
          </a:xfrm>
        </p:spPr>
        <p:txBody>
          <a:bodyPr>
            <a:normAutofit/>
          </a:bodyPr>
          <a:lstStyle>
            <a:lvl1pPr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25" name="Picture 2" descr="C:\Users\gelinass\Desktop\Picture1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089" y="1271588"/>
            <a:ext cx="4565650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470579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ECDA1E28-C427-48EF-9003-B6719509F48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4CCF4FE9-BC0B-4E86-88DA-281EAD57084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</a:t>
            </a:r>
            <a:r>
              <a:rPr lang="en-US" altLang="en-US" dirty="0" smtClean="0"/>
              <a:t>level</a:t>
            </a:r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ED7C05C-7A83-4C3C-B8EF-A365F1DFA1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fld id="{49882B41-F1B1-4BD6-AAB8-DC8C6B1650F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093" r:id="rId1"/>
    <p:sldLayoutId id="2147486078" r:id="rId2"/>
    <p:sldLayoutId id="2147486079" r:id="rId3"/>
    <p:sldLayoutId id="2147486080" r:id="rId4"/>
    <p:sldLayoutId id="2147486081" r:id="rId5"/>
    <p:sldLayoutId id="2147486099" r:id="rId6"/>
    <p:sldLayoutId id="2147486082" r:id="rId7"/>
    <p:sldLayoutId id="2147486083" r:id="rId8"/>
    <p:sldLayoutId id="2147486084" r:id="rId9"/>
    <p:sldLayoutId id="2147486085" r:id="rId10"/>
    <p:sldLayoutId id="2147486086" r:id="rId11"/>
    <p:sldLayoutId id="2147486097" r:id="rId12"/>
    <p:sldLayoutId id="2147486087" r:id="rId13"/>
    <p:sldLayoutId id="2147486096" r:id="rId14"/>
    <p:sldLayoutId id="2147486088" r:id="rId15"/>
    <p:sldLayoutId id="2147486089" r:id="rId16"/>
    <p:sldLayoutId id="2147486090" r:id="rId17"/>
    <p:sldLayoutId id="2147486094" r:id="rId18"/>
    <p:sldLayoutId id="2147486098" r:id="rId19"/>
  </p:sldLayoutIdLst>
  <p:transition spd="slow">
    <p:push dir="u"/>
  </p:transition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335321"/>
            <a:ext cx="7772400" cy="554617"/>
          </a:xfrm>
        </p:spPr>
        <p:txBody>
          <a:bodyPr>
            <a:normAutofit fontScale="90000"/>
          </a:bodyPr>
          <a:lstStyle/>
          <a:p>
            <a:r>
              <a:rPr lang="en-CA" sz="3000" b="1" cap="all" dirty="0"/>
              <a:t>Canada’s Experience with Building and Maintaining Safeguards </a:t>
            </a:r>
            <a:r>
              <a:rPr lang="en-CA" sz="3000" b="1" cap="all" dirty="0" smtClean="0"/>
              <a:t>Capability</a:t>
            </a:r>
            <a:r>
              <a:rPr lang="en-CA" b="1" cap="all" dirty="0" smtClean="0"/>
              <a:t/>
            </a:r>
            <a:br>
              <a:rPr lang="en-CA" b="1" cap="all" dirty="0" smtClean="0"/>
            </a:br>
            <a:r>
              <a:rPr lang="en-CA" b="1" cap="all" dirty="0"/>
              <a:t/>
            </a:r>
            <a:br>
              <a:rPr lang="en-CA" b="1" cap="all" dirty="0"/>
            </a:br>
            <a:r>
              <a:rPr lang="en-CA" sz="1600" dirty="0" smtClean="0"/>
              <a:t>Omer </a:t>
            </a:r>
            <a:r>
              <a:rPr lang="en-CA" sz="1600" dirty="0"/>
              <a:t>Elahi</a:t>
            </a:r>
            <a:br>
              <a:rPr lang="en-CA" sz="1600" dirty="0"/>
            </a:br>
            <a:r>
              <a:rPr lang="en-CA" sz="1600" dirty="0"/>
              <a:t>Senior </a:t>
            </a:r>
            <a:r>
              <a:rPr lang="en-CA" sz="1600" dirty="0" smtClean="0"/>
              <a:t>Safeguards Advisor</a:t>
            </a:r>
            <a:r>
              <a:rPr lang="en-CA" sz="1600" dirty="0"/>
              <a:t>, </a:t>
            </a:r>
            <a:r>
              <a:rPr lang="en-CA" sz="1600" dirty="0" smtClean="0"/>
              <a:t>International Safeguards Division</a:t>
            </a:r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#5667384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134910" y="4616970"/>
            <a:ext cx="2818151" cy="526530"/>
          </a:xfrm>
        </p:spPr>
        <p:txBody>
          <a:bodyPr/>
          <a:lstStyle/>
          <a:p>
            <a:pPr>
              <a:defRPr/>
            </a:pPr>
            <a:r>
              <a:rPr lang="en-US" dirty="0"/>
              <a:t>Symposium on International Safeguards</a:t>
            </a:r>
          </a:p>
          <a:p>
            <a:pPr>
              <a:defRPr/>
            </a:pPr>
            <a:r>
              <a:rPr lang="en-US" dirty="0"/>
              <a:t>5-8 November 2018, Vienna, Austria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itle 6">
            <a:extLst>
              <a:ext uri="{FF2B5EF4-FFF2-40B4-BE49-F238E27FC236}">
                <a16:creationId xmlns:a16="http://schemas.microsoft.com/office/drawing/2014/main" xmlns="" id="{1A004679-0266-4E5B-B2A6-7B9909AC8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IAEA’s umbrella approach for capacity building</a:t>
            </a: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866" name="Footer Placeholder 8">
            <a:extLst>
              <a:ext uri="{FF2B5EF4-FFF2-40B4-BE49-F238E27FC236}">
                <a16:creationId xmlns:a16="http://schemas.microsoft.com/office/drawing/2014/main" xmlns="" id="{59F59BA6-1BB3-48F7-BEB5-67FBD64E72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1200" dirty="0">
              <a:solidFill>
                <a:srgbClr val="898989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grpSp>
        <p:nvGrpSpPr>
          <p:cNvPr id="36868" name="Group 75">
            <a:extLst>
              <a:ext uri="{FF2B5EF4-FFF2-40B4-BE49-F238E27FC236}">
                <a16:creationId xmlns:a16="http://schemas.microsoft.com/office/drawing/2014/main" xmlns="" id="{118637F2-1AFF-4EE8-B482-4CF7B1ED32B4}"/>
              </a:ext>
            </a:extLst>
          </p:cNvPr>
          <p:cNvGrpSpPr>
            <a:grpSpLocks/>
          </p:cNvGrpSpPr>
          <p:nvPr/>
        </p:nvGrpSpPr>
        <p:grpSpPr bwMode="auto">
          <a:xfrm>
            <a:off x="1162050" y="1398588"/>
            <a:ext cx="1541463" cy="1327150"/>
            <a:chOff x="721467" y="1355798"/>
            <a:chExt cx="1540214" cy="1327509"/>
          </a:xfrm>
        </p:grpSpPr>
        <p:grpSp>
          <p:nvGrpSpPr>
            <p:cNvPr id="36910" name="Group 23">
              <a:extLst>
                <a:ext uri="{FF2B5EF4-FFF2-40B4-BE49-F238E27FC236}">
                  <a16:creationId xmlns:a16="http://schemas.microsoft.com/office/drawing/2014/main" xmlns="" id="{2D07E541-E412-43A6-B8F5-EE79F4C0694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1468" y="1355798"/>
              <a:ext cx="1540213" cy="1327509"/>
              <a:chOff x="2905413" y="1285292"/>
              <a:chExt cx="784417" cy="1675617"/>
            </a:xfrm>
          </p:grpSpPr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="" id="{8661D4C6-60D6-4B24-92BA-CA38B9EC456F}"/>
                  </a:ext>
                </a:extLst>
              </p:cNvPr>
              <p:cNvSpPr/>
              <p:nvPr/>
            </p:nvSpPr>
            <p:spPr>
              <a:xfrm>
                <a:off x="2905412" y="1391521"/>
                <a:ext cx="784418" cy="1569388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400" dirty="0"/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xmlns="" id="{E1864803-878C-4160-9ABD-714E565CC7F9}"/>
                  </a:ext>
                </a:extLst>
              </p:cNvPr>
              <p:cNvSpPr/>
              <p:nvPr/>
            </p:nvSpPr>
            <p:spPr>
              <a:xfrm>
                <a:off x="2905412" y="1285292"/>
                <a:ext cx="784418" cy="1569387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400" dirty="0"/>
              </a:p>
            </p:txBody>
          </p:sp>
        </p:grpSp>
        <p:sp>
          <p:nvSpPr>
            <p:cNvPr id="36911" name="TextBox 34">
              <a:extLst>
                <a:ext uri="{FF2B5EF4-FFF2-40B4-BE49-F238E27FC236}">
                  <a16:creationId xmlns:a16="http://schemas.microsoft.com/office/drawing/2014/main" xmlns="" id="{A631DF3A-D5BB-4A12-9394-E7F6A6D516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1467" y="1677132"/>
              <a:ext cx="1540213" cy="4310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 dirty="0" smtClean="0">
                  <a:solidFill>
                    <a:schemeClr val="bg1"/>
                  </a:solidFill>
                  <a:latin typeface="Arial" panose="020B0604020202020204" pitchFamily="34" charset="0"/>
                </a:rPr>
                <a:t>Human Resource Development</a:t>
              </a:r>
              <a:endPara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6869" name="Group 225">
            <a:extLst>
              <a:ext uri="{FF2B5EF4-FFF2-40B4-BE49-F238E27FC236}">
                <a16:creationId xmlns:a16="http://schemas.microsoft.com/office/drawing/2014/main" xmlns="" id="{BD5955A1-411A-44F8-B368-4C44A9CCE9C6}"/>
              </a:ext>
            </a:extLst>
          </p:cNvPr>
          <p:cNvGrpSpPr>
            <a:grpSpLocks/>
          </p:cNvGrpSpPr>
          <p:nvPr/>
        </p:nvGrpSpPr>
        <p:grpSpPr bwMode="auto">
          <a:xfrm>
            <a:off x="1504950" y="3328988"/>
            <a:ext cx="835025" cy="835025"/>
            <a:chOff x="864537" y="1822859"/>
            <a:chExt cx="971309" cy="971307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xmlns="" id="{290F6F02-92ED-44C3-916B-785CD9579095}"/>
                </a:ext>
              </a:extLst>
            </p:cNvPr>
            <p:cNvSpPr/>
            <p:nvPr/>
          </p:nvSpPr>
          <p:spPr>
            <a:xfrm>
              <a:off x="932862" y="1891182"/>
              <a:ext cx="834661" cy="83465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400" dirty="0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xmlns="" id="{1D69B77C-C9D6-49D8-92D8-0D46C706DA7E}"/>
                </a:ext>
              </a:extLst>
            </p:cNvPr>
            <p:cNvSpPr/>
            <p:nvPr/>
          </p:nvSpPr>
          <p:spPr>
            <a:xfrm>
              <a:off x="864537" y="1822859"/>
              <a:ext cx="971309" cy="971307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400" dirty="0"/>
            </a:p>
          </p:txBody>
        </p:sp>
      </p:grpSp>
      <p:sp>
        <p:nvSpPr>
          <p:cNvPr id="83" name="Oval 82">
            <a:extLst>
              <a:ext uri="{FF2B5EF4-FFF2-40B4-BE49-F238E27FC236}">
                <a16:creationId xmlns:a16="http://schemas.microsoft.com/office/drawing/2014/main" xmlns="" id="{6503AFEE-50DB-45BE-B466-3B23C2376EC4}"/>
              </a:ext>
            </a:extLst>
          </p:cNvPr>
          <p:cNvSpPr/>
          <p:nvPr/>
        </p:nvSpPr>
        <p:spPr>
          <a:xfrm>
            <a:off x="1743075" y="2451100"/>
            <a:ext cx="381000" cy="3810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xmlns="" id="{527545C4-FB5D-4F3D-A24F-F1644B247D96}"/>
              </a:ext>
            </a:extLst>
          </p:cNvPr>
          <p:cNvCxnSpPr/>
          <p:nvPr/>
        </p:nvCxnSpPr>
        <p:spPr>
          <a:xfrm rot="16200000" flipH="1">
            <a:off x="1629569" y="2958307"/>
            <a:ext cx="604837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872" name="Group 75">
            <a:extLst>
              <a:ext uri="{FF2B5EF4-FFF2-40B4-BE49-F238E27FC236}">
                <a16:creationId xmlns:a16="http://schemas.microsoft.com/office/drawing/2014/main" xmlns="" id="{4F7039CD-6CFF-4F0C-BF25-232CCF7D1CFF}"/>
              </a:ext>
            </a:extLst>
          </p:cNvPr>
          <p:cNvGrpSpPr>
            <a:grpSpLocks/>
          </p:cNvGrpSpPr>
          <p:nvPr/>
        </p:nvGrpSpPr>
        <p:grpSpPr bwMode="auto">
          <a:xfrm>
            <a:off x="2854325" y="1374775"/>
            <a:ext cx="1539875" cy="1327150"/>
            <a:chOff x="721468" y="1355798"/>
            <a:chExt cx="1540214" cy="1327509"/>
          </a:xfrm>
        </p:grpSpPr>
        <p:grpSp>
          <p:nvGrpSpPr>
            <p:cNvPr id="36904" name="Group 23">
              <a:extLst>
                <a:ext uri="{FF2B5EF4-FFF2-40B4-BE49-F238E27FC236}">
                  <a16:creationId xmlns:a16="http://schemas.microsoft.com/office/drawing/2014/main" xmlns="" id="{A0ECCCC3-DCF4-45FE-9716-58C7696D97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1468" y="1355798"/>
              <a:ext cx="1540213" cy="1327509"/>
              <a:chOff x="2905413" y="1285292"/>
              <a:chExt cx="784417" cy="1675617"/>
            </a:xfrm>
          </p:grpSpPr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xmlns="" id="{34D12602-80DA-4DAA-A33E-7A7C1A281597}"/>
                  </a:ext>
                </a:extLst>
              </p:cNvPr>
              <p:cNvSpPr/>
              <p:nvPr/>
            </p:nvSpPr>
            <p:spPr>
              <a:xfrm>
                <a:off x="2905413" y="1391522"/>
                <a:ext cx="784418" cy="1569387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400" dirty="0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xmlns="" id="{7EDFA4CF-4041-4DD3-A378-634F12601F1B}"/>
                  </a:ext>
                </a:extLst>
              </p:cNvPr>
              <p:cNvSpPr/>
              <p:nvPr/>
            </p:nvSpPr>
            <p:spPr>
              <a:xfrm>
                <a:off x="2905413" y="1285292"/>
                <a:ext cx="784418" cy="156938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400" dirty="0"/>
              </a:p>
            </p:txBody>
          </p:sp>
        </p:grpSp>
        <p:sp>
          <p:nvSpPr>
            <p:cNvPr id="36905" name="TextBox 94">
              <a:extLst>
                <a:ext uri="{FF2B5EF4-FFF2-40B4-BE49-F238E27FC236}">
                  <a16:creationId xmlns:a16="http://schemas.microsoft.com/office/drawing/2014/main" xmlns="" id="{0E5EB27A-7B34-4526-98D2-3CAE0B620A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1468" y="1676636"/>
              <a:ext cx="1540214" cy="4310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 dirty="0" smtClean="0">
                  <a:solidFill>
                    <a:schemeClr val="bg1"/>
                  </a:solidFill>
                  <a:latin typeface="Arial" panose="020B0604020202020204" pitchFamily="34" charset="0"/>
                </a:rPr>
                <a:t>Education and Training</a:t>
              </a:r>
              <a:endPara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6873" name="Group 225">
            <a:extLst>
              <a:ext uri="{FF2B5EF4-FFF2-40B4-BE49-F238E27FC236}">
                <a16:creationId xmlns:a16="http://schemas.microsoft.com/office/drawing/2014/main" xmlns="" id="{A5F6B3FB-BB73-489F-9BD1-2E4E15E30A50}"/>
              </a:ext>
            </a:extLst>
          </p:cNvPr>
          <p:cNvGrpSpPr>
            <a:grpSpLocks/>
          </p:cNvGrpSpPr>
          <p:nvPr/>
        </p:nvGrpSpPr>
        <p:grpSpPr bwMode="auto">
          <a:xfrm>
            <a:off x="3195638" y="3303588"/>
            <a:ext cx="835025" cy="836612"/>
            <a:chOff x="864537" y="1822859"/>
            <a:chExt cx="971309" cy="971307"/>
          </a:xfrm>
        </p:grpSpPr>
        <p:sp>
          <p:nvSpPr>
            <p:cNvPr id="101" name="Oval 100">
              <a:extLst>
                <a:ext uri="{FF2B5EF4-FFF2-40B4-BE49-F238E27FC236}">
                  <a16:creationId xmlns:a16="http://schemas.microsoft.com/office/drawing/2014/main" xmlns="" id="{821F5FCC-8B4F-4220-9481-DA8AFE7F8473}"/>
                </a:ext>
              </a:extLst>
            </p:cNvPr>
            <p:cNvSpPr/>
            <p:nvPr/>
          </p:nvSpPr>
          <p:spPr>
            <a:xfrm>
              <a:off x="932860" y="1891053"/>
              <a:ext cx="834661" cy="83492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400" dirty="0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xmlns="" id="{08823964-7DA3-4FF9-830D-720CAA1A3AC5}"/>
                </a:ext>
              </a:extLst>
            </p:cNvPr>
            <p:cNvSpPr/>
            <p:nvPr/>
          </p:nvSpPr>
          <p:spPr>
            <a:xfrm>
              <a:off x="864537" y="1822859"/>
              <a:ext cx="971309" cy="971307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400" dirty="0"/>
            </a:p>
          </p:txBody>
        </p:sp>
      </p:grpSp>
      <p:sp>
        <p:nvSpPr>
          <p:cNvPr id="103" name="Oval 102">
            <a:extLst>
              <a:ext uri="{FF2B5EF4-FFF2-40B4-BE49-F238E27FC236}">
                <a16:creationId xmlns:a16="http://schemas.microsoft.com/office/drawing/2014/main" xmlns="" id="{7DFD6973-CC70-436C-832E-5A7A4B8373E5}"/>
              </a:ext>
            </a:extLst>
          </p:cNvPr>
          <p:cNvSpPr/>
          <p:nvPr/>
        </p:nvSpPr>
        <p:spPr>
          <a:xfrm>
            <a:off x="3433763" y="2427288"/>
            <a:ext cx="381000" cy="3810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xmlns="" id="{9EEF9792-C5EF-4DFD-96E9-BB50D0D79F0F}"/>
              </a:ext>
            </a:extLst>
          </p:cNvPr>
          <p:cNvCxnSpPr/>
          <p:nvPr/>
        </p:nvCxnSpPr>
        <p:spPr>
          <a:xfrm rot="16200000" flipH="1">
            <a:off x="3319462" y="2933701"/>
            <a:ext cx="606425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876" name="Group 75">
            <a:extLst>
              <a:ext uri="{FF2B5EF4-FFF2-40B4-BE49-F238E27FC236}">
                <a16:creationId xmlns:a16="http://schemas.microsoft.com/office/drawing/2014/main" xmlns="" id="{9E5CB071-CD13-4346-A55E-0E70B2C1BF9E}"/>
              </a:ext>
            </a:extLst>
          </p:cNvPr>
          <p:cNvGrpSpPr>
            <a:grpSpLocks/>
          </p:cNvGrpSpPr>
          <p:nvPr/>
        </p:nvGrpSpPr>
        <p:grpSpPr bwMode="auto">
          <a:xfrm>
            <a:off x="4540250" y="1374775"/>
            <a:ext cx="1539875" cy="1328738"/>
            <a:chOff x="721468" y="1355798"/>
            <a:chExt cx="1540213" cy="1327509"/>
          </a:xfrm>
        </p:grpSpPr>
        <p:grpSp>
          <p:nvGrpSpPr>
            <p:cNvPr id="36898" name="Group 23">
              <a:extLst>
                <a:ext uri="{FF2B5EF4-FFF2-40B4-BE49-F238E27FC236}">
                  <a16:creationId xmlns:a16="http://schemas.microsoft.com/office/drawing/2014/main" xmlns="" id="{864E072E-5479-40F8-AD65-2C6E919BD20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1468" y="1355798"/>
              <a:ext cx="1540213" cy="1327509"/>
              <a:chOff x="2905413" y="1285292"/>
              <a:chExt cx="784417" cy="1675617"/>
            </a:xfrm>
          </p:grpSpPr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xmlns="" id="{1623F3F7-F533-422A-8E53-8A86F9F1DB4E}"/>
                  </a:ext>
                </a:extLst>
              </p:cNvPr>
              <p:cNvSpPr/>
              <p:nvPr/>
            </p:nvSpPr>
            <p:spPr>
              <a:xfrm>
                <a:off x="2905413" y="1391395"/>
                <a:ext cx="784417" cy="1569514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400" dirty="0"/>
              </a:p>
            </p:txBody>
          </p:sp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xmlns="" id="{73223886-3C4C-437A-9A37-BF7B15F38EA1}"/>
                  </a:ext>
                </a:extLst>
              </p:cNvPr>
              <p:cNvSpPr/>
              <p:nvPr/>
            </p:nvSpPr>
            <p:spPr>
              <a:xfrm>
                <a:off x="2905413" y="1285292"/>
                <a:ext cx="784417" cy="156951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400" dirty="0"/>
              </a:p>
            </p:txBody>
          </p:sp>
        </p:grpSp>
        <p:sp>
          <p:nvSpPr>
            <p:cNvPr id="36899" name="TextBox 106">
              <a:extLst>
                <a:ext uri="{FF2B5EF4-FFF2-40B4-BE49-F238E27FC236}">
                  <a16:creationId xmlns:a16="http://schemas.microsoft.com/office/drawing/2014/main" xmlns="" id="{F81CD78C-099D-4CC8-9165-6EAEFA6A24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1468" y="1733795"/>
              <a:ext cx="1540213" cy="430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 dirty="0" smtClean="0">
                  <a:solidFill>
                    <a:schemeClr val="bg1"/>
                  </a:solidFill>
                  <a:latin typeface="Arial" panose="020B0604020202020204" pitchFamily="34" charset="0"/>
                </a:rPr>
                <a:t>Knowledge Management</a:t>
              </a:r>
              <a:endPara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6877" name="Group 225">
            <a:extLst>
              <a:ext uri="{FF2B5EF4-FFF2-40B4-BE49-F238E27FC236}">
                <a16:creationId xmlns:a16="http://schemas.microsoft.com/office/drawing/2014/main" xmlns="" id="{C31F9C20-682E-4A84-BFEA-25BF5A89B3E5}"/>
              </a:ext>
            </a:extLst>
          </p:cNvPr>
          <p:cNvGrpSpPr>
            <a:grpSpLocks/>
          </p:cNvGrpSpPr>
          <p:nvPr/>
        </p:nvGrpSpPr>
        <p:grpSpPr bwMode="auto">
          <a:xfrm>
            <a:off x="4881563" y="3305175"/>
            <a:ext cx="835025" cy="835025"/>
            <a:chOff x="864537" y="1822859"/>
            <a:chExt cx="971309" cy="971307"/>
          </a:xfrm>
        </p:grpSpPr>
        <p:sp>
          <p:nvSpPr>
            <p:cNvPr id="113" name="Oval 112">
              <a:extLst>
                <a:ext uri="{FF2B5EF4-FFF2-40B4-BE49-F238E27FC236}">
                  <a16:creationId xmlns:a16="http://schemas.microsoft.com/office/drawing/2014/main" xmlns="" id="{99C7BC9B-E09B-4F67-84C2-2F36A5E1EA8F}"/>
                </a:ext>
              </a:extLst>
            </p:cNvPr>
            <p:cNvSpPr/>
            <p:nvPr/>
          </p:nvSpPr>
          <p:spPr>
            <a:xfrm>
              <a:off x="932860" y="1891183"/>
              <a:ext cx="834661" cy="83465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400" dirty="0"/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xmlns="" id="{5EDAD676-4F49-459B-8F2A-1D89E99D164E}"/>
                </a:ext>
              </a:extLst>
            </p:cNvPr>
            <p:cNvSpPr/>
            <p:nvPr/>
          </p:nvSpPr>
          <p:spPr>
            <a:xfrm>
              <a:off x="864537" y="1822859"/>
              <a:ext cx="971309" cy="971307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400" dirty="0"/>
            </a:p>
          </p:txBody>
        </p:sp>
      </p:grpSp>
      <p:sp>
        <p:nvSpPr>
          <p:cNvPr id="115" name="Oval 114">
            <a:extLst>
              <a:ext uri="{FF2B5EF4-FFF2-40B4-BE49-F238E27FC236}">
                <a16:creationId xmlns:a16="http://schemas.microsoft.com/office/drawing/2014/main" xmlns="" id="{3ED39F95-6802-46DC-BBB6-5958E4DA3E0C}"/>
              </a:ext>
            </a:extLst>
          </p:cNvPr>
          <p:cNvSpPr/>
          <p:nvPr/>
        </p:nvSpPr>
        <p:spPr>
          <a:xfrm>
            <a:off x="5119688" y="2427288"/>
            <a:ext cx="381000" cy="3810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xmlns="" id="{BD550786-B648-406C-8686-A1774AC9FBD7}"/>
              </a:ext>
            </a:extLst>
          </p:cNvPr>
          <p:cNvCxnSpPr/>
          <p:nvPr/>
        </p:nvCxnSpPr>
        <p:spPr>
          <a:xfrm rot="16200000" flipH="1">
            <a:off x="5006181" y="2934494"/>
            <a:ext cx="604838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880" name="Group 75">
            <a:extLst>
              <a:ext uri="{FF2B5EF4-FFF2-40B4-BE49-F238E27FC236}">
                <a16:creationId xmlns:a16="http://schemas.microsoft.com/office/drawing/2014/main" xmlns="" id="{7C24C677-E006-4131-A3E6-893EE41007BE}"/>
              </a:ext>
            </a:extLst>
          </p:cNvPr>
          <p:cNvGrpSpPr>
            <a:grpSpLocks/>
          </p:cNvGrpSpPr>
          <p:nvPr/>
        </p:nvGrpSpPr>
        <p:grpSpPr bwMode="auto">
          <a:xfrm>
            <a:off x="6202363" y="1376363"/>
            <a:ext cx="1539875" cy="1327150"/>
            <a:chOff x="721468" y="1355798"/>
            <a:chExt cx="1540213" cy="1327509"/>
          </a:xfrm>
        </p:grpSpPr>
        <p:grpSp>
          <p:nvGrpSpPr>
            <p:cNvPr id="36892" name="Group 23">
              <a:extLst>
                <a:ext uri="{FF2B5EF4-FFF2-40B4-BE49-F238E27FC236}">
                  <a16:creationId xmlns:a16="http://schemas.microsoft.com/office/drawing/2014/main" xmlns="" id="{0E157225-9902-4980-A23D-3478C3917E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1468" y="1355798"/>
              <a:ext cx="1540213" cy="1327509"/>
              <a:chOff x="2905413" y="1285292"/>
              <a:chExt cx="784417" cy="1675617"/>
            </a:xfrm>
          </p:grpSpPr>
          <p:sp>
            <p:nvSpPr>
              <p:cNvPr id="132" name="Rectangle 131">
                <a:extLst>
                  <a:ext uri="{FF2B5EF4-FFF2-40B4-BE49-F238E27FC236}">
                    <a16:creationId xmlns:a16="http://schemas.microsoft.com/office/drawing/2014/main" xmlns="" id="{CF433FC2-95E0-43DF-A32C-6B69FB325A6F}"/>
                  </a:ext>
                </a:extLst>
              </p:cNvPr>
              <p:cNvSpPr/>
              <p:nvPr/>
            </p:nvSpPr>
            <p:spPr>
              <a:xfrm>
                <a:off x="2905413" y="1391521"/>
                <a:ext cx="784417" cy="1569388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400" dirty="0"/>
              </a:p>
            </p:txBody>
          </p:sp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xmlns="" id="{E6789D8F-997B-4DF5-9B88-084EE07CB9FB}"/>
                  </a:ext>
                </a:extLst>
              </p:cNvPr>
              <p:cNvSpPr/>
              <p:nvPr/>
            </p:nvSpPr>
            <p:spPr>
              <a:xfrm>
                <a:off x="2905413" y="1285292"/>
                <a:ext cx="784417" cy="1569387"/>
              </a:xfrm>
              <a:prstGeom prst="rect">
                <a:avLst/>
              </a:prstGeom>
              <a:solidFill>
                <a:srgbClr val="4F81B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400" dirty="0"/>
              </a:p>
            </p:txBody>
          </p:sp>
        </p:grpSp>
        <p:sp>
          <p:nvSpPr>
            <p:cNvPr id="36893" name="TextBox 130">
              <a:extLst>
                <a:ext uri="{FF2B5EF4-FFF2-40B4-BE49-F238E27FC236}">
                  <a16:creationId xmlns:a16="http://schemas.microsoft.com/office/drawing/2014/main" xmlns="" id="{28FA4EE9-6E3B-4470-857A-F680BE1178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89726" y="1726465"/>
              <a:ext cx="1003700" cy="4310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 dirty="0" smtClean="0">
                  <a:solidFill>
                    <a:schemeClr val="bg1"/>
                  </a:solidFill>
                  <a:latin typeface="Arial" panose="020B0604020202020204" pitchFamily="34" charset="0"/>
                </a:rPr>
                <a:t>Knowledge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 dirty="0" smtClean="0">
                  <a:solidFill>
                    <a:schemeClr val="bg1"/>
                  </a:solidFill>
                  <a:latin typeface="Arial" panose="020B0604020202020204" pitchFamily="34" charset="0"/>
                </a:rPr>
                <a:t>Networks</a:t>
              </a:r>
              <a:endPara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6881" name="Group 225">
            <a:extLst>
              <a:ext uri="{FF2B5EF4-FFF2-40B4-BE49-F238E27FC236}">
                <a16:creationId xmlns:a16="http://schemas.microsoft.com/office/drawing/2014/main" xmlns="" id="{98E0427F-245C-4F5A-85D9-01F3A5BABAA6}"/>
              </a:ext>
            </a:extLst>
          </p:cNvPr>
          <p:cNvGrpSpPr>
            <a:grpSpLocks/>
          </p:cNvGrpSpPr>
          <p:nvPr/>
        </p:nvGrpSpPr>
        <p:grpSpPr bwMode="auto">
          <a:xfrm>
            <a:off x="6543675" y="3305175"/>
            <a:ext cx="835025" cy="835025"/>
            <a:chOff x="864537" y="1822859"/>
            <a:chExt cx="971309" cy="971307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xmlns="" id="{F31F5084-5462-4126-A194-B70F89FC3B11}"/>
                </a:ext>
              </a:extLst>
            </p:cNvPr>
            <p:cNvSpPr/>
            <p:nvPr/>
          </p:nvSpPr>
          <p:spPr>
            <a:xfrm>
              <a:off x="932862" y="1891183"/>
              <a:ext cx="834661" cy="83465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400" dirty="0"/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xmlns="" id="{EE939BB8-BB94-47DD-833D-5E7FBD987841}"/>
                </a:ext>
              </a:extLst>
            </p:cNvPr>
            <p:cNvSpPr/>
            <p:nvPr/>
          </p:nvSpPr>
          <p:spPr>
            <a:xfrm>
              <a:off x="864537" y="1822859"/>
              <a:ext cx="971309" cy="971307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400" dirty="0"/>
            </a:p>
          </p:txBody>
        </p:sp>
      </p:grpSp>
      <p:sp>
        <p:nvSpPr>
          <p:cNvPr id="139" name="Oval 138">
            <a:extLst>
              <a:ext uri="{FF2B5EF4-FFF2-40B4-BE49-F238E27FC236}">
                <a16:creationId xmlns:a16="http://schemas.microsoft.com/office/drawing/2014/main" xmlns="" id="{39F44940-E63A-4595-874A-9ED4DE9EB6AF}"/>
              </a:ext>
            </a:extLst>
          </p:cNvPr>
          <p:cNvSpPr/>
          <p:nvPr/>
        </p:nvSpPr>
        <p:spPr>
          <a:xfrm>
            <a:off x="6781800" y="2427288"/>
            <a:ext cx="381000" cy="3810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xmlns="" id="{22DCBAD9-C857-49A1-B4DA-E06C6A114AAB}"/>
              </a:ext>
            </a:extLst>
          </p:cNvPr>
          <p:cNvCxnSpPr/>
          <p:nvPr/>
        </p:nvCxnSpPr>
        <p:spPr>
          <a:xfrm rot="16200000" flipH="1">
            <a:off x="6667500" y="2935288"/>
            <a:ext cx="606425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AEE0B14-AD0D-4F24-B727-23325665F08C}"/>
              </a:ext>
            </a:extLst>
          </p:cNvPr>
          <p:cNvSpPr txBox="1"/>
          <p:nvPr/>
        </p:nvSpPr>
        <p:spPr>
          <a:xfrm>
            <a:off x="1704975" y="3382963"/>
            <a:ext cx="444500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4000" b="1" dirty="0">
                <a:solidFill>
                  <a:schemeClr val="bg1"/>
                </a:solidFill>
                <a:latin typeface="+mn-lt"/>
                <a:ea typeface="ＭＳ Ｐゴシック" charset="0"/>
                <a:cs typeface="Arial" charset="0"/>
              </a:rPr>
              <a:t>1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xmlns="" id="{A1705814-31ED-4C6F-9386-92F6604D633D}"/>
              </a:ext>
            </a:extLst>
          </p:cNvPr>
          <p:cNvSpPr txBox="1"/>
          <p:nvPr/>
        </p:nvSpPr>
        <p:spPr>
          <a:xfrm>
            <a:off x="3395663" y="3357563"/>
            <a:ext cx="444500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4000" b="1" dirty="0">
                <a:solidFill>
                  <a:schemeClr val="bg1"/>
                </a:solidFill>
                <a:latin typeface="+mn-lt"/>
                <a:ea typeface="ＭＳ Ｐゴシック" charset="0"/>
                <a:cs typeface="Arial" charset="0"/>
              </a:rPr>
              <a:t>2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xmlns="" id="{98D436B7-258D-43F2-9C65-091BBE748FF2}"/>
              </a:ext>
            </a:extLst>
          </p:cNvPr>
          <p:cNvSpPr txBox="1"/>
          <p:nvPr/>
        </p:nvSpPr>
        <p:spPr>
          <a:xfrm>
            <a:off x="5081588" y="3357563"/>
            <a:ext cx="444500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4000" b="1" dirty="0">
                <a:solidFill>
                  <a:schemeClr val="bg1"/>
                </a:solidFill>
                <a:latin typeface="+mn-lt"/>
                <a:ea typeface="ＭＳ Ｐゴシック" charset="0"/>
                <a:cs typeface="Arial" charset="0"/>
              </a:rPr>
              <a:t>3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xmlns="" id="{8342C41E-4F53-477B-9C26-D0A75080DC3B}"/>
              </a:ext>
            </a:extLst>
          </p:cNvPr>
          <p:cNvSpPr txBox="1"/>
          <p:nvPr/>
        </p:nvSpPr>
        <p:spPr>
          <a:xfrm>
            <a:off x="6756400" y="3355975"/>
            <a:ext cx="444500" cy="7064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4000" b="1" dirty="0">
                <a:solidFill>
                  <a:schemeClr val="bg1"/>
                </a:solidFill>
                <a:latin typeface="+mn-lt"/>
                <a:ea typeface="ＭＳ Ｐゴシック" charset="0"/>
                <a:cs typeface="Arial" charset="0"/>
              </a:rPr>
              <a:t>4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36600" y="1381125"/>
            <a:ext cx="7950200" cy="3213100"/>
          </a:xfrm>
        </p:spPr>
        <p:txBody>
          <a:bodyPr>
            <a:normAutofit fontScale="77500" lnSpcReduction="20000"/>
          </a:bodyPr>
          <a:lstStyle/>
          <a:p>
            <a:r>
              <a:rPr lang="en-CA" dirty="0"/>
              <a:t>CNSC’s workforce comprises 855 full-time staff, with a projected </a:t>
            </a:r>
            <a:r>
              <a:rPr lang="en-CA" dirty="0" smtClean="0"/>
              <a:t>24 </a:t>
            </a:r>
            <a:r>
              <a:rPr lang="en-CA" dirty="0"/>
              <a:t>retirements/year from </a:t>
            </a:r>
            <a:r>
              <a:rPr lang="en-CA" dirty="0" smtClean="0"/>
              <a:t>2016-2026 on average, </a:t>
            </a:r>
            <a:r>
              <a:rPr lang="en-CA" dirty="0"/>
              <a:t>mostly managerial and senior-staff level</a:t>
            </a:r>
          </a:p>
          <a:p>
            <a:r>
              <a:rPr lang="en-CA" dirty="0"/>
              <a:t>Renewal Initiative</a:t>
            </a:r>
          </a:p>
          <a:p>
            <a:pPr lvl="1"/>
            <a:r>
              <a:rPr lang="en-CA" dirty="0"/>
              <a:t>Hiring of recent graduates with undergraduate and graduate degrees</a:t>
            </a:r>
          </a:p>
          <a:p>
            <a:r>
              <a:rPr lang="en-CA" dirty="0"/>
              <a:t>Temporary staff assignments</a:t>
            </a:r>
          </a:p>
          <a:p>
            <a:pPr lvl="1"/>
            <a:r>
              <a:rPr lang="en-CA" dirty="0"/>
              <a:t>Term appointment</a:t>
            </a:r>
          </a:p>
          <a:p>
            <a:pPr lvl="1"/>
            <a:r>
              <a:rPr lang="en-CA" dirty="0"/>
              <a:t>Micro-mission</a:t>
            </a:r>
          </a:p>
          <a:p>
            <a:endParaRPr lang="en-US" dirty="0"/>
          </a:p>
        </p:txBody>
      </p:sp>
      <p:sp>
        <p:nvSpPr>
          <p:cNvPr id="37892" name="Title 1">
            <a:extLst>
              <a:ext uri="{FF2B5EF4-FFF2-40B4-BE49-F238E27FC236}">
                <a16:creationId xmlns:a16="http://schemas.microsoft.com/office/drawing/2014/main" xmlns="" id="{5501FDCB-04A6-4F98-9570-816D8153D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2374" y="546100"/>
            <a:ext cx="7493029" cy="517524"/>
          </a:xfrm>
        </p:spPr>
        <p:txBody>
          <a:bodyPr/>
          <a:lstStyle/>
          <a:p>
            <a:pPr algn="l" eaLnBrk="1" hangingPunct="1"/>
            <a:r>
              <a:rPr lang="en-US" altLang="en-US" dirty="0" smtClean="0"/>
              <a:t>Human Resource Development</a:t>
            </a:r>
            <a:endParaRPr lang="en-CA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891" name="Footer Placeholder 4">
            <a:extLst>
              <a:ext uri="{FF2B5EF4-FFF2-40B4-BE49-F238E27FC236}">
                <a16:creationId xmlns:a16="http://schemas.microsoft.com/office/drawing/2014/main" xmlns="" id="{49434EE3-A666-45AB-BE91-B9378FE55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1200" dirty="0">
              <a:solidFill>
                <a:srgbClr val="898989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51409" y="400050"/>
            <a:ext cx="835025" cy="835025"/>
            <a:chOff x="387350" y="546100"/>
            <a:chExt cx="835025" cy="835025"/>
          </a:xfrm>
        </p:grpSpPr>
        <p:grpSp>
          <p:nvGrpSpPr>
            <p:cNvPr id="37893" name="Group 225">
              <a:extLst>
                <a:ext uri="{FF2B5EF4-FFF2-40B4-BE49-F238E27FC236}">
                  <a16:creationId xmlns:a16="http://schemas.microsoft.com/office/drawing/2014/main" xmlns="" id="{2CC11DF8-64E7-4B46-A471-73A458F11D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7350" y="546100"/>
              <a:ext cx="835025" cy="835025"/>
              <a:chOff x="864537" y="1822859"/>
              <a:chExt cx="971309" cy="971307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xmlns="" id="{97B187D3-456A-4A21-95BC-B27127769A2D}"/>
                  </a:ext>
                </a:extLst>
              </p:cNvPr>
              <p:cNvSpPr/>
              <p:nvPr/>
            </p:nvSpPr>
            <p:spPr>
              <a:xfrm>
                <a:off x="932862" y="1891183"/>
                <a:ext cx="834661" cy="834659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400" dirty="0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xmlns="" id="{5711B0F3-813A-460E-B47A-1E7AA27B8E81}"/>
                  </a:ext>
                </a:extLst>
              </p:cNvPr>
              <p:cNvSpPr/>
              <p:nvPr/>
            </p:nvSpPr>
            <p:spPr>
              <a:xfrm>
                <a:off x="864537" y="1822859"/>
                <a:ext cx="971309" cy="971307"/>
              </a:xfrm>
              <a:prstGeom prst="ellipse">
                <a:avLst/>
              </a:prstGeom>
              <a:noFill/>
              <a:ln w="19050">
                <a:solidFill>
                  <a:schemeClr val="accent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400" dirty="0"/>
              </a:p>
            </p:txBody>
          </p: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EE42222F-C206-49E1-9D84-BFA1A3EFD98D}"/>
                </a:ext>
              </a:extLst>
            </p:cNvPr>
            <p:cNvSpPr txBox="1"/>
            <p:nvPr/>
          </p:nvSpPr>
          <p:spPr>
            <a:xfrm>
              <a:off x="587375" y="600075"/>
              <a:ext cx="444500" cy="70802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4000" b="1" dirty="0">
                  <a:solidFill>
                    <a:schemeClr val="bg1"/>
                  </a:solidFill>
                  <a:latin typeface="+mn-lt"/>
                  <a:ea typeface="ＭＳ Ｐゴシック" charset="0"/>
                  <a:cs typeface="Arial" charset="0"/>
                </a:rPr>
                <a:t>1</a:t>
              </a: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36600" y="1381125"/>
            <a:ext cx="7950200" cy="3213100"/>
          </a:xfrm>
        </p:spPr>
        <p:txBody>
          <a:bodyPr>
            <a:normAutofit fontScale="92500" lnSpcReduction="20000"/>
          </a:bodyPr>
          <a:lstStyle/>
          <a:p>
            <a:r>
              <a:rPr lang="en-US" sz="3000" b="1" dirty="0" smtClean="0"/>
              <a:t>Continuous learning is a priority of the CNSC </a:t>
            </a:r>
            <a:r>
              <a:rPr lang="en-US" sz="3000" dirty="0" smtClean="0"/>
              <a:t>and it spends more than $3,000/per employee on average (3.0% of its payroll)</a:t>
            </a:r>
          </a:p>
          <a:p>
            <a:r>
              <a:rPr lang="en-US" sz="3000" b="1" dirty="0" smtClean="0"/>
              <a:t>Systematic approach to training</a:t>
            </a:r>
          </a:p>
          <a:p>
            <a:pPr lvl="1"/>
            <a:r>
              <a:rPr lang="en-US" dirty="0" smtClean="0"/>
              <a:t>Inspector Training and Qualification                       Program</a:t>
            </a:r>
          </a:p>
          <a:p>
            <a:pPr lvl="2"/>
            <a:r>
              <a:rPr lang="en-US" dirty="0" smtClean="0"/>
              <a:t>Core training and On-the-Job Training</a:t>
            </a:r>
          </a:p>
          <a:p>
            <a:pPr lvl="1"/>
            <a:r>
              <a:rPr lang="en-US" dirty="0" smtClean="0"/>
              <a:t>Safeguards Orientation Plan</a:t>
            </a:r>
          </a:p>
        </p:txBody>
      </p:sp>
      <p:sp>
        <p:nvSpPr>
          <p:cNvPr id="37892" name="Title 1">
            <a:extLst>
              <a:ext uri="{FF2B5EF4-FFF2-40B4-BE49-F238E27FC236}">
                <a16:creationId xmlns:a16="http://schemas.microsoft.com/office/drawing/2014/main" xmlns="" id="{5501FDCB-04A6-4F98-9570-816D8153D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2374" y="546100"/>
            <a:ext cx="7493029" cy="517524"/>
          </a:xfrm>
        </p:spPr>
        <p:txBody>
          <a:bodyPr/>
          <a:lstStyle/>
          <a:p>
            <a:pPr algn="l" eaLnBrk="1" hangingPunct="1"/>
            <a:r>
              <a:rPr lang="en-US" altLang="en-US" dirty="0" smtClean="0"/>
              <a:t>Education and Training</a:t>
            </a:r>
            <a:endParaRPr lang="en-CA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891" name="Footer Placeholder 4">
            <a:extLst>
              <a:ext uri="{FF2B5EF4-FFF2-40B4-BE49-F238E27FC236}">
                <a16:creationId xmlns:a16="http://schemas.microsoft.com/office/drawing/2014/main" xmlns="" id="{49434EE3-A666-45AB-BE91-B9378FE55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87350" y="394976"/>
            <a:ext cx="835025" cy="835025"/>
            <a:chOff x="387350" y="546100"/>
            <a:chExt cx="835025" cy="835025"/>
          </a:xfrm>
        </p:grpSpPr>
        <p:grpSp>
          <p:nvGrpSpPr>
            <p:cNvPr id="37893" name="Group 225">
              <a:extLst>
                <a:ext uri="{FF2B5EF4-FFF2-40B4-BE49-F238E27FC236}">
                  <a16:creationId xmlns:a16="http://schemas.microsoft.com/office/drawing/2014/main" xmlns="" id="{2CC11DF8-64E7-4B46-A471-73A458F11D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7350" y="546100"/>
              <a:ext cx="835025" cy="835025"/>
              <a:chOff x="864537" y="1822859"/>
              <a:chExt cx="971309" cy="971307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xmlns="" id="{97B187D3-456A-4A21-95BC-B27127769A2D}"/>
                  </a:ext>
                </a:extLst>
              </p:cNvPr>
              <p:cNvSpPr/>
              <p:nvPr/>
            </p:nvSpPr>
            <p:spPr>
              <a:xfrm>
                <a:off x="932862" y="1891183"/>
                <a:ext cx="834661" cy="834659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400" dirty="0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xmlns="" id="{5711B0F3-813A-460E-B47A-1E7AA27B8E81}"/>
                  </a:ext>
                </a:extLst>
              </p:cNvPr>
              <p:cNvSpPr/>
              <p:nvPr/>
            </p:nvSpPr>
            <p:spPr>
              <a:xfrm>
                <a:off x="864537" y="1822859"/>
                <a:ext cx="971309" cy="971307"/>
              </a:xfrm>
              <a:prstGeom prst="ellipse">
                <a:avLst/>
              </a:prstGeom>
              <a:noFill/>
              <a:ln w="19050">
                <a:solidFill>
                  <a:schemeClr val="accent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400" dirty="0"/>
              </a:p>
            </p:txBody>
          </p: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EE42222F-C206-49E1-9D84-BFA1A3EFD98D}"/>
                </a:ext>
              </a:extLst>
            </p:cNvPr>
            <p:cNvSpPr txBox="1"/>
            <p:nvPr/>
          </p:nvSpPr>
          <p:spPr>
            <a:xfrm>
              <a:off x="587449" y="600075"/>
              <a:ext cx="444352" cy="70788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4000" b="1" dirty="0">
                  <a:solidFill>
                    <a:schemeClr val="bg1"/>
                  </a:solidFill>
                  <a:latin typeface="+mn-lt"/>
                  <a:ea typeface="ＭＳ Ｐゴシック" charset="0"/>
                  <a:cs typeface="Arial" charset="0"/>
                </a:rPr>
                <a:t>2</a:t>
              </a: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9429" y="2300990"/>
            <a:ext cx="1897567" cy="2027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66513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36600" y="1381125"/>
            <a:ext cx="7950200" cy="32131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Several mechanisms exist for knowledge            management at the CNSC</a:t>
            </a:r>
          </a:p>
          <a:p>
            <a:r>
              <a:rPr lang="en-US" dirty="0" smtClean="0"/>
              <a:t>Courses are offered to facilitate knowledge transfer</a:t>
            </a:r>
          </a:p>
          <a:p>
            <a:r>
              <a:rPr lang="en-US" dirty="0" smtClean="0"/>
              <a:t>All employees are required to undergo training to ensure documents of business value are saved appropriately</a:t>
            </a:r>
          </a:p>
          <a:p>
            <a:r>
              <a:rPr lang="en-US" dirty="0" smtClean="0"/>
              <a:t>Alumni Program launched to provide additional route for training and transfer of skills</a:t>
            </a:r>
          </a:p>
          <a:p>
            <a:r>
              <a:rPr lang="en-US" dirty="0" smtClean="0"/>
              <a:t>Maintenance of documented processes and procedures</a:t>
            </a:r>
            <a:endParaRPr lang="en-US" dirty="0"/>
          </a:p>
        </p:txBody>
      </p:sp>
      <p:sp>
        <p:nvSpPr>
          <p:cNvPr id="37892" name="Title 1">
            <a:extLst>
              <a:ext uri="{FF2B5EF4-FFF2-40B4-BE49-F238E27FC236}">
                <a16:creationId xmlns:a16="http://schemas.microsoft.com/office/drawing/2014/main" xmlns="" id="{5501FDCB-04A6-4F98-9570-816D8153D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2374" y="546100"/>
            <a:ext cx="7493029" cy="517524"/>
          </a:xfrm>
        </p:spPr>
        <p:txBody>
          <a:bodyPr/>
          <a:lstStyle/>
          <a:p>
            <a:pPr algn="l" eaLnBrk="1" hangingPunct="1"/>
            <a:r>
              <a:rPr lang="en-US" altLang="en-US" dirty="0" smtClean="0"/>
              <a:t>Knowledge Management</a:t>
            </a:r>
            <a:endParaRPr lang="en-CA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891" name="Footer Placeholder 4">
            <a:extLst>
              <a:ext uri="{FF2B5EF4-FFF2-40B4-BE49-F238E27FC236}">
                <a16:creationId xmlns:a16="http://schemas.microsoft.com/office/drawing/2014/main" xmlns="" id="{49434EE3-A666-45AB-BE91-B9378FE55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61352" y="400050"/>
            <a:ext cx="835025" cy="835025"/>
            <a:chOff x="387350" y="546100"/>
            <a:chExt cx="835025" cy="835025"/>
          </a:xfrm>
        </p:grpSpPr>
        <p:grpSp>
          <p:nvGrpSpPr>
            <p:cNvPr id="37893" name="Group 225">
              <a:extLst>
                <a:ext uri="{FF2B5EF4-FFF2-40B4-BE49-F238E27FC236}">
                  <a16:creationId xmlns:a16="http://schemas.microsoft.com/office/drawing/2014/main" xmlns="" id="{2CC11DF8-64E7-4B46-A471-73A458F11D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7350" y="546100"/>
              <a:ext cx="835025" cy="835025"/>
              <a:chOff x="864537" y="1822859"/>
              <a:chExt cx="971309" cy="971307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xmlns="" id="{97B187D3-456A-4A21-95BC-B27127769A2D}"/>
                  </a:ext>
                </a:extLst>
              </p:cNvPr>
              <p:cNvSpPr/>
              <p:nvPr/>
            </p:nvSpPr>
            <p:spPr>
              <a:xfrm>
                <a:off x="932862" y="1891183"/>
                <a:ext cx="834661" cy="834659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400" dirty="0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xmlns="" id="{5711B0F3-813A-460E-B47A-1E7AA27B8E81}"/>
                  </a:ext>
                </a:extLst>
              </p:cNvPr>
              <p:cNvSpPr/>
              <p:nvPr/>
            </p:nvSpPr>
            <p:spPr>
              <a:xfrm>
                <a:off x="864537" y="1822859"/>
                <a:ext cx="971309" cy="971307"/>
              </a:xfrm>
              <a:prstGeom prst="ellipse">
                <a:avLst/>
              </a:prstGeom>
              <a:noFill/>
              <a:ln w="19050">
                <a:solidFill>
                  <a:schemeClr val="accent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400" dirty="0"/>
              </a:p>
            </p:txBody>
          </p: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EE42222F-C206-49E1-9D84-BFA1A3EFD98D}"/>
                </a:ext>
              </a:extLst>
            </p:cNvPr>
            <p:cNvSpPr txBox="1"/>
            <p:nvPr/>
          </p:nvSpPr>
          <p:spPr>
            <a:xfrm>
              <a:off x="587449" y="600075"/>
              <a:ext cx="444352" cy="70788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4000" b="1" dirty="0">
                  <a:solidFill>
                    <a:schemeClr val="bg1"/>
                  </a:solidFill>
                  <a:latin typeface="+mn-lt"/>
                  <a:ea typeface="ＭＳ Ｐゴシック" charset="0"/>
                  <a:cs typeface="Arial" charset="0"/>
                </a:rPr>
                <a:t>3</a:t>
              </a:r>
            </a:p>
          </p:txBody>
        </p:sp>
      </p:grpSp>
      <p:pic>
        <p:nvPicPr>
          <p:cNvPr id="13" name="Picture 12" descr="Idea concept. Knowledge transfer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286" y="469106"/>
            <a:ext cx="2158583" cy="15319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66513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36600" y="1381125"/>
            <a:ext cx="7950200" cy="32131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Comprises organizations, working groups, advisory groups, conferences, and various other mechanisms</a:t>
            </a:r>
          </a:p>
          <a:p>
            <a:r>
              <a:rPr lang="en-US" dirty="0" smtClean="0"/>
              <a:t>Participating in knowledge networks is a CNSC corporate priority</a:t>
            </a:r>
          </a:p>
          <a:p>
            <a:r>
              <a:rPr lang="en-US" dirty="0" smtClean="0"/>
              <a:t>CNSC provides resources to staff for: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ngagement in Conferences, events and working groups</a:t>
            </a:r>
          </a:p>
          <a:p>
            <a:pPr lvl="1"/>
            <a:r>
              <a:rPr lang="en-US" dirty="0" smtClean="0"/>
              <a:t>Engagement with the nuclear industry and the public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7892" name="Title 1">
            <a:extLst>
              <a:ext uri="{FF2B5EF4-FFF2-40B4-BE49-F238E27FC236}">
                <a16:creationId xmlns:a16="http://schemas.microsoft.com/office/drawing/2014/main" xmlns="" id="{5501FDCB-04A6-4F98-9570-816D8153D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2374" y="546100"/>
            <a:ext cx="7493029" cy="517524"/>
          </a:xfrm>
        </p:spPr>
        <p:txBody>
          <a:bodyPr/>
          <a:lstStyle/>
          <a:p>
            <a:pPr algn="l" eaLnBrk="1" hangingPunct="1"/>
            <a:r>
              <a:rPr lang="en-US" altLang="en-US" dirty="0" smtClean="0"/>
              <a:t>Knowledge Networks</a:t>
            </a:r>
            <a:endParaRPr lang="en-CA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891" name="Footer Placeholder 4">
            <a:extLst>
              <a:ext uri="{FF2B5EF4-FFF2-40B4-BE49-F238E27FC236}">
                <a16:creationId xmlns:a16="http://schemas.microsoft.com/office/drawing/2014/main" xmlns="" id="{49434EE3-A666-45AB-BE91-B9378FE55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61352" y="400050"/>
            <a:ext cx="835025" cy="835025"/>
            <a:chOff x="387350" y="546100"/>
            <a:chExt cx="835025" cy="835025"/>
          </a:xfrm>
        </p:grpSpPr>
        <p:grpSp>
          <p:nvGrpSpPr>
            <p:cNvPr id="37893" name="Group 225">
              <a:extLst>
                <a:ext uri="{FF2B5EF4-FFF2-40B4-BE49-F238E27FC236}">
                  <a16:creationId xmlns:a16="http://schemas.microsoft.com/office/drawing/2014/main" xmlns="" id="{2CC11DF8-64E7-4B46-A471-73A458F11D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7350" y="546100"/>
              <a:ext cx="835025" cy="835025"/>
              <a:chOff x="864537" y="1822859"/>
              <a:chExt cx="971309" cy="971307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xmlns="" id="{97B187D3-456A-4A21-95BC-B27127769A2D}"/>
                  </a:ext>
                </a:extLst>
              </p:cNvPr>
              <p:cNvSpPr/>
              <p:nvPr/>
            </p:nvSpPr>
            <p:spPr>
              <a:xfrm>
                <a:off x="932862" y="1891183"/>
                <a:ext cx="834661" cy="834659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400" dirty="0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xmlns="" id="{5711B0F3-813A-460E-B47A-1E7AA27B8E81}"/>
                  </a:ext>
                </a:extLst>
              </p:cNvPr>
              <p:cNvSpPr/>
              <p:nvPr/>
            </p:nvSpPr>
            <p:spPr>
              <a:xfrm>
                <a:off x="864537" y="1822859"/>
                <a:ext cx="971309" cy="971307"/>
              </a:xfrm>
              <a:prstGeom prst="ellipse">
                <a:avLst/>
              </a:prstGeom>
              <a:noFill/>
              <a:ln w="19050">
                <a:solidFill>
                  <a:schemeClr val="accent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400" dirty="0"/>
              </a:p>
            </p:txBody>
          </p: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EE42222F-C206-49E1-9D84-BFA1A3EFD98D}"/>
                </a:ext>
              </a:extLst>
            </p:cNvPr>
            <p:cNvSpPr txBox="1"/>
            <p:nvPr/>
          </p:nvSpPr>
          <p:spPr>
            <a:xfrm>
              <a:off x="587449" y="600075"/>
              <a:ext cx="444352" cy="70788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4000" b="1" dirty="0">
                  <a:solidFill>
                    <a:schemeClr val="bg1"/>
                  </a:solidFill>
                  <a:latin typeface="+mn-lt"/>
                  <a:ea typeface="ＭＳ Ｐゴシック" charset="0"/>
                  <a:cs typeface="Arial" charset="0"/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776633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4">
            <a:extLst>
              <a:ext uri="{FF2B5EF4-FFF2-40B4-BE49-F238E27FC236}">
                <a16:creationId xmlns:a16="http://schemas.microsoft.com/office/drawing/2014/main" xmlns="" id="{22537223-B7F2-43C6-A1E3-60802FD8ED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15913"/>
            <a:ext cx="4572000" cy="255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9525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</a:rPr>
              <a:t>Connect With Us</a:t>
            </a:r>
          </a:p>
          <a:p>
            <a:pPr lvl="1" algn="ctr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Thank You! Questions?</a:t>
            </a:r>
            <a:endParaRPr lang="en-US" altLang="en-US" sz="1600">
              <a:solidFill>
                <a:schemeClr val="bg1"/>
              </a:solidFill>
            </a:endParaRPr>
          </a:p>
          <a:p>
            <a:pPr lvl="1" algn="ctr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</a:endParaRPr>
          </a:p>
          <a:p>
            <a:pPr lvl="1" algn="ctr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</a:endParaRPr>
          </a:p>
          <a:p>
            <a:pPr lvl="1" algn="ctr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</a:endParaRPr>
          </a:p>
          <a:p>
            <a:pPr lvl="1" algn="ctr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</a:endParaRPr>
          </a:p>
          <a:p>
            <a:pPr lvl="1" algn="ctr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</a:endParaRPr>
          </a:p>
          <a:p>
            <a:pPr lvl="1"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nuclearsafety.gc.ca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2"/>
  <p:tag name="MMPROD_UIDATA" val="&lt;database version=&quot;9.0&quot;&gt;&lt;object type=&quot;1&quot; unique_id=&quot;10001&quot;&gt;&lt;object type=&quot;2&quot; unique_id=&quot;42287&quot;&gt;&lt;object type=&quot;3&quot; unique_id=&quot;51927&quot;&gt;&lt;property id=&quot;20148&quot; value=&quot;5&quot;/&gt;&lt;property id=&quot;20300&quot; value=&quot;Slide 1&quot;/&gt;&lt;property id=&quot;20307&quot; value=&quot;376&quot;/&gt;&lt;/object&gt;&lt;object type=&quot;3&quot; unique_id=&quot;51928&quot;&gt;&lt;property id=&quot;20148&quot; value=&quot;5&quot;/&gt;&lt;property id=&quot;20300&quot; value=&quot;Slide 2&quot;/&gt;&lt;property id=&quot;20307&quot; value=&quot;401&quot;/&gt;&lt;/object&gt;&lt;object type=&quot;3&quot; unique_id=&quot;51929&quot;&gt;&lt;property id=&quot;20148&quot; value=&quot;5&quot;/&gt;&lt;property id=&quot;20300&quot; value=&quot;Slide 3&quot;/&gt;&lt;property id=&quot;20307&quot; value=&quot;340&quot;/&gt;&lt;/object&gt;&lt;object type=&quot;3&quot; unique_id=&quot;51930&quot;&gt;&lt;property id=&quot;20148&quot; value=&quot;5&quot;/&gt;&lt;property id=&quot;20300&quot; value=&quot;Slide 4 - &amp;quot;OUTLINE&amp;quot;&quot;/&gt;&lt;property id=&quot;20307&quot; value=&quot;345&quot;/&gt;&lt;/object&gt;&lt;object type=&quot;3&quot; unique_id=&quot;51931&quot;&gt;&lt;property id=&quot;20148&quot; value=&quot;5&quot;/&gt;&lt;property id=&quot;20300&quot; value=&quot;Slide 5&quot;/&gt;&lt;property id=&quot;20307&quot; value=&quot;382&quot;/&gt;&lt;/object&gt;&lt;object type=&quot;3&quot; unique_id=&quot;51932&quot;&gt;&lt;property id=&quot;20148&quot; value=&quot;5&quot;/&gt;&lt;property id=&quot;20300&quot; value=&quot;Slide 6&quot;/&gt;&lt;property id=&quot;20307&quot; value=&quot;390&quot;/&gt;&lt;/object&gt;&lt;object type=&quot;3&quot; unique_id=&quot;51933&quot;&gt;&lt;property id=&quot;20148&quot; value=&quot;5&quot;/&gt;&lt;property id=&quot;20300&quot; value=&quot;Slide 7&quot;/&gt;&lt;property id=&quot;20307&quot; value=&quot;395&quot;/&gt;&lt;/object&gt;&lt;object type=&quot;3&quot; unique_id=&quot;51934&quot;&gt;&lt;property id=&quot;20148&quot; value=&quot;5&quot;/&gt;&lt;property id=&quot;20300&quot; value=&quot;Slide 8&quot;/&gt;&lt;property id=&quot;20307&quot; value=&quot;400&quot;/&gt;&lt;/object&gt;&lt;object type=&quot;3&quot; unique_id=&quot;51935&quot;&gt;&lt;property id=&quot;20148&quot; value=&quot;5&quot;/&gt;&lt;property id=&quot;20300&quot; value=&quot;Slide 9 - &amp;quot;TIMING OF EVENT REPORTING TO THE CNSC&amp;quot;&quot;/&gt;&lt;property id=&quot;20307&quot; value=&quot;394&quot;/&gt;&lt;/object&gt;&lt;object type=&quot;3&quot; unique_id=&quot;51936&quot;&gt;&lt;property id=&quot;20148&quot; value=&quot;5&quot;/&gt;&lt;property id=&quot;20300&quot; value=&quot;Slide 10 - &amp;quot;PUBLIC CONSULTATION&amp;quot;&quot;/&gt;&lt;property id=&quot;20307&quot; value=&quot;347&quot;/&gt;&lt;/object&gt;&lt;object type=&quot;3&quot; unique_id=&quot;51937&quot;&gt;&lt;property id=&quot;20148&quot; value=&quot;5&quot;/&gt;&lt;property id=&quot;20300&quot; value=&quot;Slide 11 - &amp;quot;PUBLIC CONSULTATION&amp;quot;&quot;/&gt;&lt;property id=&quot;20307&quot; value=&quot;402&quot;/&gt;&lt;/object&gt;&lt;object type=&quot;3&quot; unique_id=&quot;51938&quot;&gt;&lt;property id=&quot;20148&quot; value=&quot;5&quot;/&gt;&lt;property id=&quot;20300&quot; value=&quot;Slide 12&quot;/&gt;&lt;property id=&quot;20307&quot; value=&quot;348&quot;/&gt;&lt;/object&gt;&lt;object type=&quot;3&quot; unique_id=&quot;51939&quot;&gt;&lt;property id=&quot;20148&quot; value=&quot;5&quot;/&gt;&lt;property id=&quot;20300&quot; value=&quot;Slide 13&quot;/&gt;&lt;property id=&quot;20307&quot; value=&quot;404&quot;/&gt;&lt;/object&gt;&lt;object type=&quot;3&quot; unique_id=&quot;51940&quot;&gt;&lt;property id=&quot;20148&quot; value=&quot;5&quot;/&gt;&lt;property id=&quot;20300&quot; value=&quot;Slide 14&quot;/&gt;&lt;property id=&quot;20307&quot; value=&quot;349&quot;/&gt;&lt;/object&gt;&lt;object type=&quot;3&quot; unique_id=&quot;51941&quot;&gt;&lt;property id=&quot;20148&quot; value=&quot;5&quot;/&gt;&lt;property id=&quot;20300&quot; value=&quot;Slide 15 - &amp;quot;CONCERN 1:&amp;quot;&quot;/&gt;&lt;property id=&quot;20307&quot; value=&quot;361&quot;/&gt;&lt;/object&gt;&lt;object type=&quot;3&quot; unique_id=&quot;51942&quot;&gt;&lt;property id=&quot;20148&quot; value=&quot;5&quot;/&gt;&lt;property id=&quot;20300&quot; value=&quot;Slide 16 - &amp;quot;CONCERN 1:&amp;quot;&quot;/&gt;&lt;property id=&quot;20307&quot; value=&quot;362&quot;/&gt;&lt;/object&gt;&lt;object type=&quot;3&quot; unique_id=&quot;51943&quot;&gt;&lt;property id=&quot;20148&quot; value=&quot;5&quot;/&gt;&lt;property id=&quot;20300&quot; value=&quot;Slide 17&quot;/&gt;&lt;property id=&quot;20307&quot; value=&quot;392&quot;/&gt;&lt;/object&gt;&lt;object type=&quot;3&quot; unique_id=&quot;51944&quot;&gt;&lt;property id=&quot;20148&quot; value=&quot;5&quot;/&gt;&lt;property id=&quot;20300&quot; value=&quot;Slide 18&quot;/&gt;&lt;property id=&quot;20307&quot; value=&quot;359&quot;/&gt;&lt;/object&gt;&lt;object type=&quot;3&quot; unique_id=&quot;51945&quot;&gt;&lt;property id=&quot;20148&quot; value=&quot;5&quot;/&gt;&lt;property id=&quot;20300&quot; value=&quot;Slide 19 - &amp;quot;ICONS&amp;quot;&quot;/&gt;&lt;property id=&quot;20307&quot; value=&quot;399&quot;/&gt;&lt;/object&gt;&lt;object type=&quot;3&quot; unique_id=&quot;51946&quot;&gt;&lt;property id=&quot;20148&quot; value=&quot;5&quot;/&gt;&lt;property id=&quot;20300&quot; value=&quot;Slide 20&quot;/&gt;&lt;property id=&quot;20307&quot; value=&quot;377&quot;/&gt;&lt;/object&gt;&lt;/object&gt;&lt;object type=&quot;8&quot; unique_id=&quot;42781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16-9_cmd_REGDO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16-9_cmd_REGDOC</Template>
  <TotalTime>61</TotalTime>
  <Words>250</Words>
  <Application>Microsoft Office PowerPoint</Application>
  <PresentationFormat>On-screen Show (16:9)</PresentationFormat>
  <Paragraphs>58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16-9_cmd_REGDOC</vt:lpstr>
      <vt:lpstr>Canada’s Experience with Building and Maintaining Safeguards Capability  Omer Elahi Senior Safeguards Advisor, International Safeguards Division</vt:lpstr>
      <vt:lpstr>IAEA’s umbrella approach for capacity building</vt:lpstr>
      <vt:lpstr>Human Resource Development</vt:lpstr>
      <vt:lpstr>Education and Training</vt:lpstr>
      <vt:lpstr>Knowledge Management</vt:lpstr>
      <vt:lpstr>Knowledge Networks</vt:lpstr>
      <vt:lpstr>PowerPoint Presentation</vt:lpstr>
    </vt:vector>
  </TitlesOfParts>
  <Manager>Ramzi Jammal</Manager>
  <Company>CNSC-CCSN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Canada’s Experience with Building and Maintaining Safeguards Capability  Omer Elahi Senior safeguards advisor, international safeguards division</dc:title>
  <dc:subject>Commission Meeting</dc:subject>
  <dc:creator>Elahi, Omer</dc:creator>
  <cp:lastModifiedBy>Turgeon, Chantale</cp:lastModifiedBy>
  <cp:revision>11</cp:revision>
  <cp:lastPrinted>2018-10-26T17:53:59Z</cp:lastPrinted>
  <dcterms:created xsi:type="dcterms:W3CDTF">2018-10-14T22:46:19Z</dcterms:created>
  <dcterms:modified xsi:type="dcterms:W3CDTF">2018-10-26T17:54:01Z</dcterms:modified>
  <cp:category>CMD 16-M51</cp:category>
</cp:coreProperties>
</file>