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5" r:id="rId2"/>
    <p:sldId id="764" r:id="rId3"/>
    <p:sldId id="765" r:id="rId4"/>
    <p:sldId id="763" r:id="rId5"/>
    <p:sldId id="766" r:id="rId6"/>
    <p:sldId id="767" r:id="rId7"/>
    <p:sldId id="768" r:id="rId8"/>
    <p:sldId id="769" r:id="rId9"/>
    <p:sldId id="690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<p15:guide id="1" orient="horz" pos="2120">
          <p15:clr>
            <a:srgbClr val="A4A3A4"/>
          </p15:clr>
        </p15:guide>
        <p15:guide id="2" pos="2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64626"/>
    <a:srgbClr val="424242"/>
    <a:srgbClr val="0148A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4741" autoAdjust="0"/>
    <p:restoredTop sz="78190" autoAdjust="0"/>
  </p:normalViewPr>
  <p:slideViewPr>
    <p:cSldViewPr snapToGrid="0" snapToObjects="1">
      <p:cViewPr>
        <p:scale>
          <a:sx n="100" d="100"/>
          <a:sy n="100" d="100"/>
        </p:scale>
        <p:origin x="-696" y="-480"/>
      </p:cViewPr>
      <p:guideLst>
        <p:guide orient="horz" pos="2120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BE018-F6F4-724C-BAAE-D605DB7A7942}" type="datetimeFigureOut">
              <a:rPr lang="en-US" smtClean="0"/>
              <a:pPr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2B75-8ACD-934C-9688-5CA7E11BA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3194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BA1FD-FC9D-B24B-A869-8E77C3B80059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8886C-40A6-8640-9903-0B075B461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273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59900-1B2C-AD4C-BFB7-30F44B67D68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Red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5" y="0"/>
            <a:ext cx="4556125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13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Whit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185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White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9908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 marL="742950" indent="-285750">
              <a:lnSpc>
                <a:spcPct val="90000"/>
              </a:lnSpc>
              <a:buFont typeface="Lucida Grande"/>
              <a:buChar char="–"/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858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186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60488"/>
            <a:ext cx="4038600" cy="41303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422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550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57200" y="1360488"/>
            <a:ext cx="4038600" cy="413067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99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5491163"/>
            <a:ext cx="4038600" cy="537602"/>
          </a:xfrm>
        </p:spPr>
        <p:txBody>
          <a:bodyPr lIns="0" tIns="72000" rIns="720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92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468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649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34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Red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4571344" y="0"/>
            <a:ext cx="4581600" cy="68724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</p:pic>
      <p:pic>
        <p:nvPicPr>
          <p:cNvPr id="2" name="Picture 1" descr="269F7152-Edit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075" r="27248"/>
          <a:stretch/>
        </p:blipFill>
        <p:spPr>
          <a:xfrm>
            <a:off x="4571344" y="-1"/>
            <a:ext cx="4581600" cy="6875925"/>
          </a:xfrm>
          <a:prstGeom prst="rect">
            <a:avLst/>
          </a:prstGeom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95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USY_MB1_PMS_1_Colour_Reverse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348302"/>
            <a:ext cx="8388586" cy="443577"/>
          </a:xfrm>
        </p:spPr>
        <p:txBody>
          <a:bodyPr anchor="t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5" y="799353"/>
            <a:ext cx="8387705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4455" y="1800412"/>
            <a:ext cx="8226486" cy="4635496"/>
          </a:xfrm>
          <a:solidFill>
            <a:srgbClr val="D9D9D9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379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Divi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background file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959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755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Divider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mplate background file_Charco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443577"/>
          </a:xfrm>
        </p:spPr>
        <p:txBody>
          <a:bodyPr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2766" y="2248650"/>
            <a:ext cx="3947992" cy="8524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309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45013" y="0"/>
            <a:ext cx="4598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62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060" r="38627"/>
          <a:stretch/>
        </p:blipFill>
        <p:spPr bwMode="auto">
          <a:xfrm>
            <a:off x="4546600" y="-8711"/>
            <a:ext cx="4597400" cy="68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slide – Red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269F8271-Edi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099" r="28483"/>
          <a:stretch/>
        </p:blipFill>
        <p:spPr>
          <a:xfrm>
            <a:off x="4546600" y="0"/>
            <a:ext cx="4597399" cy="689860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36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Red option 5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background file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510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White option 1 (add own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7" descr="USY_MB1_PMS_1_Colour_Standard_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587876" y="418354"/>
            <a:ext cx="4150358" cy="6017555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38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Whit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6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– Whit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645025" y="419100"/>
            <a:ext cx="40354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USY_MB1_PMS_1_Colour_Standard_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454025" y="5905500"/>
            <a:ext cx="1536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81884" y="1797599"/>
            <a:ext cx="3948874" cy="1322972"/>
          </a:xfrm>
        </p:spPr>
        <p:txBody>
          <a:bodyPr anchor="t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6941" y="3360968"/>
            <a:ext cx="3963817" cy="8524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Insert slide title here… </a:t>
            </a:r>
            <a:r>
              <a:rPr lang="en-US" dirty="0" smtClean="0"/>
              <a:t>28pt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900"/>
            <a:ext cx="82296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Sub-heading Bold… 24pt</a:t>
            </a:r>
          </a:p>
          <a:p>
            <a:pPr lvl="0"/>
            <a:r>
              <a:rPr lang="en-US" dirty="0" smtClean="0"/>
              <a:t>Add body copy </a:t>
            </a:r>
          </a:p>
          <a:p>
            <a:r>
              <a:rPr lang="en-US" dirty="0" smtClean="0"/>
              <a:t>Add bullet point</a:t>
            </a:r>
          </a:p>
          <a:p>
            <a:r>
              <a:rPr lang="en-US" dirty="0" smtClean="0"/>
              <a:t>Add bullet point</a:t>
            </a: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810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lang="en-US" sz="900" b="0" i="0" u="none" strike="noStrike" kern="1200" baseline="0" smtClean="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The University of Sydney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66294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Tw Cen MT"/>
                <a:ea typeface="+mn-ea"/>
                <a:cs typeface="Tw Cen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Page </a:t>
            </a:r>
            <a:fld id="{3B11C02F-2186-5E4E-90C0-5210A150EF9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4" r:id="rId3"/>
    <p:sldLayoutId id="2147483715" r:id="rId4"/>
    <p:sldLayoutId id="2147483716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11" r:id="rId20"/>
    <p:sldLayoutId id="2147483712" r:id="rId21"/>
    <p:sldLayoutId id="2147483713" r:id="rId22"/>
    <p:sldLayoutId id="2147483714" r:id="rId2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Tw Cen MT"/>
          <a:ea typeface="ＭＳ Ｐゴシック" charset="0"/>
          <a:cs typeface="Tw Cen M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4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66941" y="317500"/>
            <a:ext cx="3948874" cy="1320799"/>
          </a:xfrm>
        </p:spPr>
        <p:txBody>
          <a:bodyPr anchor="b"/>
          <a:lstStyle/>
          <a:p>
            <a:r>
              <a:rPr lang="en-US" cap="all" dirty="0" smtClean="0"/>
              <a:t>MAPPING TECHNOLOGY AND KNOWLEDGE TRANSFER NETWORKS</a:t>
            </a:r>
            <a:endParaRPr lang="en-AU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366941" y="1803400"/>
            <a:ext cx="3963817" cy="2575157"/>
          </a:xfrm>
        </p:spPr>
        <p:txBody>
          <a:bodyPr/>
          <a:lstStyle/>
          <a:p>
            <a:r>
              <a:rPr lang="en-US" b="1" dirty="0" smtClean="0"/>
              <a:t>J.V. HASTINGS</a:t>
            </a:r>
            <a:endParaRPr lang="en-AU" b="1" dirty="0" smtClean="0"/>
          </a:p>
          <a:p>
            <a:r>
              <a:rPr lang="en-US" dirty="0" smtClean="0"/>
              <a:t>University of Sydney</a:t>
            </a:r>
            <a:endParaRPr lang="en-AU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justin.hastings@sydney.edu.au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b="1" dirty="0" smtClean="0"/>
              <a:t>A.N. STULBERG</a:t>
            </a:r>
            <a:endParaRPr lang="en-AU" b="1" dirty="0" smtClean="0"/>
          </a:p>
          <a:p>
            <a:r>
              <a:rPr lang="en-US" dirty="0" smtClean="0"/>
              <a:t>Georgia Institute of Technology</a:t>
            </a:r>
            <a:endParaRPr lang="en-AU" dirty="0" smtClean="0"/>
          </a:p>
          <a:p>
            <a:r>
              <a:rPr lang="en-US" dirty="0" smtClean="0"/>
              <a:t> </a:t>
            </a:r>
            <a:endParaRPr lang="en-AU" dirty="0" smtClean="0"/>
          </a:p>
          <a:p>
            <a:r>
              <a:rPr lang="en-US" b="1" dirty="0" smtClean="0"/>
              <a:t>P. BAXTER</a:t>
            </a:r>
            <a:endParaRPr lang="en-AU" b="1" dirty="0" smtClean="0"/>
          </a:p>
          <a:p>
            <a:r>
              <a:rPr lang="en-US" dirty="0" smtClean="0"/>
              <a:t>Middlebury Institute of International Studies</a:t>
            </a:r>
            <a:endParaRPr lang="en-AU" dirty="0" smtClean="0"/>
          </a:p>
          <a:p>
            <a:endParaRPr lang="en-US" dirty="0" smtClean="0"/>
          </a:p>
          <a:p>
            <a:r>
              <a:rPr lang="en-US" dirty="0" smtClean="0"/>
              <a:t>Funded by the MacArthur Foundation</a:t>
            </a:r>
          </a:p>
          <a:p>
            <a:endParaRPr lang="en-US" dirty="0" smtClean="0"/>
          </a:p>
          <a:p>
            <a:r>
              <a:rPr lang="en-US" dirty="0" smtClean="0"/>
              <a:t>IAEA Safeguards Symposium</a:t>
            </a:r>
          </a:p>
          <a:p>
            <a:r>
              <a:rPr lang="en-US" dirty="0" smtClean="0"/>
              <a:t>6 November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 nuclear components trade (2011-2015) (weighted degree)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53" y="1358900"/>
            <a:ext cx="5247347" cy="498277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 nuclear components trade (2011-2015) (</a:t>
            </a:r>
            <a:r>
              <a:rPr lang="en-US" dirty="0" err="1" smtClean="0"/>
              <a:t>betweenness</a:t>
            </a:r>
            <a:r>
              <a:rPr lang="en-US" dirty="0" smtClean="0"/>
              <a:t> centrality)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358900"/>
            <a:ext cx="5251450" cy="483663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nuclear component trade flows by commodity type (2013-2017)</a:t>
            </a:r>
            <a:endParaRPr lang="en-US" dirty="0"/>
          </a:p>
        </p:txBody>
      </p:sp>
      <p:pic>
        <p:nvPicPr>
          <p:cNvPr id="6" name="Content Placeholder 5" descr="SEA components (841010-30) (2013-2017).png"/>
          <p:cNvPicPr>
            <a:picLocks noGrp="1"/>
          </p:cNvPicPr>
          <p:nvPr>
            <p:ph idx="1"/>
          </p:nvPr>
        </p:nvPicPr>
        <p:blipFill>
          <a:blip r:embed="rId2"/>
          <a:srcRect l="-36314" r="-36314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Community in Indonesia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29245" y="1260475"/>
            <a:ext cx="5147855" cy="49692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Community in Singapore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71700" y="1260475"/>
            <a:ext cx="5184607" cy="5007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 Networks in Indonesia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32631" r="-32631"/>
          <a:stretch>
            <a:fillRect/>
          </a:stretch>
        </p:blipFill>
        <p:spPr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Focus Networks in Singapore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-22622" r="-22622"/>
          <a:stretch>
            <a:fillRect/>
          </a:stretch>
        </p:blipFill>
        <p:spPr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-standard_August15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133749</TotalTime>
  <Words>105</Words>
  <Application>Microsoft Macintosh PowerPoint</Application>
  <PresentationFormat>On-screen Show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PPT-template-standard_August15</vt:lpstr>
      <vt:lpstr>MAPPING TECHNOLOGY AND KNOWLEDGE TRANSFER NETWORKS</vt:lpstr>
      <vt:lpstr>Southeast Asia nuclear components trade (2011-2015) (weighted degree)</vt:lpstr>
      <vt:lpstr>Southeast Asia nuclear components trade (2011-2015) (betweenness centrality)</vt:lpstr>
      <vt:lpstr>Major nuclear component trade flows by commodity type (2013-2017)</vt:lpstr>
      <vt:lpstr>Scientific Community in Indonesia</vt:lpstr>
      <vt:lpstr>Scientific Community in Singapore</vt:lpstr>
      <vt:lpstr>Research Focus Networks in Indonesia</vt:lpstr>
      <vt:lpstr>Research Focus Networks in Singapore</vt:lpstr>
      <vt:lpstr>Slide 9</vt:lpstr>
    </vt:vector>
  </TitlesOfParts>
  <Company>Fuji Xerox Australia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Davy Chileshe</dc:creator>
  <cp:lastModifiedBy>Justin Hastings</cp:lastModifiedBy>
  <cp:revision>320</cp:revision>
  <cp:lastPrinted>2017-04-09T13:08:05Z</cp:lastPrinted>
  <dcterms:created xsi:type="dcterms:W3CDTF">2018-10-11T04:29:28Z</dcterms:created>
  <dcterms:modified xsi:type="dcterms:W3CDTF">2018-10-15T02:53:09Z</dcterms:modified>
</cp:coreProperties>
</file>