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80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D8752-2233-4ED3-A0DB-2AFE8BF0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C8EF2-D2B6-4B32-BDB5-2BEAAA4B4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3DD09-C64D-42D8-A59E-4C95B3457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65E37-77C4-4F84-87F3-9FDE0D8B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1/12/23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377E6-E65C-4DA5-AD4A-99084554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ECA27-7A37-408C-877F-38DA4BA0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0A5D0-877A-4953-9699-0CE6292D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62382C-982E-46DB-85E9-E5355C74B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56609-1592-452B-9247-E36CFD04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95218-FF89-4272-923C-4B34A8BC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9747E-EA7C-4CA2-B337-98042D49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45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0BA820-45A1-472F-913B-17229ECB6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2ADA1-9D7E-4DBC-B2B0-9F7818D89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1104E-5647-4AB9-93C2-F81AEFFBD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F43CC-B82E-4735-ABCD-C65B9B79F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F177A-0095-4B50-9517-49040D75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8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E79F2-0B07-4264-A27E-0B6B2275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4BF84-D094-4B0B-9EC0-6AEF4A91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655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E79F2-0B07-4264-A27E-0B6B2275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4BF84-D094-4B0B-9EC0-6AEF4A91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ACADC-65B8-460A-8CC2-55D2891B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52702-5269-46AA-A0D3-572B9537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6C687-6A42-47B8-A227-EC3ADFF9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4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956A-C8FD-4541-B8B5-133BDD119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EEF1C-051B-4733-A349-D374CB41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A4EA9-B36B-4440-B1D7-6DCF71990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02285-8B2D-4FB7-A72B-E4AE0FAE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F833-75D7-40CD-B0F2-0129D28F7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6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60111-B969-4DD6-B7F3-487E5579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1F598-9380-44FE-887F-03F8A81E9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E03F7-4093-49C9-A0C5-6FAB86D2A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B8851-D71C-410E-A3E9-D605ACD5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1/12/23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F2DBC-77EF-4280-B31F-D9E0CD38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C26B4-7701-4D14-A971-E6DA4E20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3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9D51-E893-48B6-9670-3C273155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AD385-1E96-48AC-B037-8E0207ECF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D38FE-ADFC-4ED2-9F1D-A1C9F4945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D2B8FF-CC3D-4858-8FF8-1FC41119E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59A7BF-F596-4D2A-B5DB-65546EE78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FD489F-A599-459B-9046-1FD6F5FD1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1/12/23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74EC7A-28BF-4784-8FC4-AF84A9C4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E2EEC7-44B4-4D9C-99F2-5868AFD6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5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3BC3-E7CF-4A51-9A25-74376526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134C1-0FDD-4B2A-961E-A50E37AB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1/12/23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AC0B6-58F5-497E-AE6F-C7ED501B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9753A7-9B52-4B3C-9C33-B2A2832B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8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04B024-2026-489A-9B7B-A26A340B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1/12/23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C1A72-9919-4AA3-A03E-910F9287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0C63E-CE9E-4D74-87A7-472233CA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0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00A9-15F2-459C-985C-997C3A377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EAB1-C7D7-4C36-B3BE-1B650440C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7A913-256C-4E86-A4F8-3EEE016DB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F7236-5169-4A40-B535-FCD19DF3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53C3-5676-40FE-9671-BFA2097DAB00}" type="datetimeFigureOut">
              <a:rPr lang="en-US" smtClean="0"/>
              <a:t>1/12/23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84075-173A-46CB-AFB9-3ED419E25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60C44-F462-417C-8DE0-E2C848E9B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99432-8615-4CFA-BAC5-526B4500C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1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F53DF-F0E0-4C37-BC84-E023DE06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DBE00-697B-4869-8C84-BA568F687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8EB58-1672-424A-A6F7-F36D5C5C5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65219" y="6356350"/>
            <a:ext cx="1692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B553C3-5676-40FE-9671-BFA2097DAB00}" type="datetimeFigureOut">
              <a:rPr lang="en-US" smtClean="0"/>
              <a:pPr/>
              <a:t>1/12/23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20D96-0533-450D-9669-C96978A5E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8C4A8-C9F3-486F-8CB2-253FD815F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A199432-8615-4CFA-BAC5-526B4500C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3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A8945F-7C57-4179-B31F-8DEFE190928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004415" y="3257981"/>
            <a:ext cx="7358785" cy="203018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937E1A3-D055-41D2-8490-65704E57D7E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004416" y="5313133"/>
            <a:ext cx="7358784" cy="134252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A0BA6-1A55-47CD-BA5F-A2556E051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EA4C1-0604-44DC-A7EB-01D0F9F46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4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Schlosman</dc:creator>
  <cp:lastModifiedBy>MENYHART, Roman</cp:lastModifiedBy>
  <cp:revision>10</cp:revision>
  <dcterms:created xsi:type="dcterms:W3CDTF">2021-04-28T15:23:16Z</dcterms:created>
  <dcterms:modified xsi:type="dcterms:W3CDTF">2023-01-12T16:17:03Z</dcterms:modified>
</cp:coreProperties>
</file>