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56" r:id="rId3"/>
    <p:sldId id="257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07"/>
    <p:restoredTop sz="94674"/>
  </p:normalViewPr>
  <p:slideViewPr>
    <p:cSldViewPr snapToGrid="0" snapToObjects="1">
      <p:cViewPr varScale="1">
        <p:scale>
          <a:sx n="92" d="100"/>
          <a:sy n="92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24F88-840D-8F4A-A1A2-0195CF04A809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209B63-9DC7-0546-933F-228C334ADA95}">
      <dgm:prSet phldrT="[Text]" custT="1"/>
      <dgm:spPr/>
      <dgm:t>
        <a:bodyPr/>
        <a:lstStyle/>
        <a:p>
          <a:r>
            <a:rPr lang="en-US" sz="2000" dirty="0"/>
            <a:t>Arduino</a:t>
          </a:r>
        </a:p>
        <a:p>
          <a:r>
            <a:rPr lang="en-US" sz="1400" dirty="0"/>
            <a:t>Lidar, T/H sensors</a:t>
          </a:r>
        </a:p>
      </dgm:t>
    </dgm:pt>
    <dgm:pt modelId="{19A11ECD-CE80-7841-9C71-F127AB85D90D}" type="parTrans" cxnId="{C5C2F303-3C44-544A-BDC6-A1A41943109C}">
      <dgm:prSet/>
      <dgm:spPr/>
      <dgm:t>
        <a:bodyPr/>
        <a:lstStyle/>
        <a:p>
          <a:endParaRPr lang="en-US"/>
        </a:p>
      </dgm:t>
    </dgm:pt>
    <dgm:pt modelId="{958BFB7C-B43E-B744-AE96-840A7D8B0E48}" type="sibTrans" cxnId="{C5C2F303-3C44-544A-BDC6-A1A41943109C}">
      <dgm:prSet/>
      <dgm:spPr/>
      <dgm:t>
        <a:bodyPr/>
        <a:lstStyle/>
        <a:p>
          <a:endParaRPr lang="en-US"/>
        </a:p>
      </dgm:t>
    </dgm:pt>
    <dgm:pt modelId="{7E7CC99E-F30F-FD4C-8BBE-AB8F5582F899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2000" dirty="0" err="1"/>
            <a:t>MDSplus</a:t>
          </a:r>
          <a:endParaRPr lang="en-US" sz="2000" dirty="0"/>
        </a:p>
        <a:p>
          <a:r>
            <a:rPr lang="en-US" sz="1400" dirty="0"/>
            <a:t>device class</a:t>
          </a:r>
        </a:p>
      </dgm:t>
    </dgm:pt>
    <dgm:pt modelId="{93F8FB11-1028-BF45-A881-1721574F1DCB}" type="parTrans" cxnId="{3B49C713-BBBB-694C-B2FF-0FE6BCE0C399}">
      <dgm:prSet/>
      <dgm:spPr/>
      <dgm:t>
        <a:bodyPr/>
        <a:lstStyle/>
        <a:p>
          <a:endParaRPr lang="en-US"/>
        </a:p>
      </dgm:t>
    </dgm:pt>
    <dgm:pt modelId="{63DBFD9E-0F91-224F-BE67-91A2E2836241}" type="sibTrans" cxnId="{3B49C713-BBBB-694C-B2FF-0FE6BCE0C399}">
      <dgm:prSet/>
      <dgm:spPr/>
      <dgm:t>
        <a:bodyPr/>
        <a:lstStyle/>
        <a:p>
          <a:endParaRPr lang="en-US"/>
        </a:p>
      </dgm:t>
    </dgm:pt>
    <dgm:pt modelId="{4376F0D6-EC6B-DE4E-B92B-F2592E0A78D3}">
      <dgm:prSet phldrT="[Text]" custT="1"/>
      <dgm:spPr/>
      <dgm:t>
        <a:bodyPr/>
        <a:lstStyle/>
        <a:p>
          <a:r>
            <a:rPr lang="en-US" sz="2000" dirty="0" err="1"/>
            <a:t>jScope</a:t>
          </a:r>
          <a:endParaRPr lang="en-US" sz="2000" dirty="0"/>
        </a:p>
        <a:p>
          <a:r>
            <a:rPr lang="en-US" sz="1400" dirty="0"/>
            <a:t>Real-time data visualization</a:t>
          </a:r>
        </a:p>
      </dgm:t>
    </dgm:pt>
    <dgm:pt modelId="{78C81A55-51A1-0943-A7EA-1AAB337FE64E}" type="parTrans" cxnId="{8D5262EF-98CF-BF43-BA00-16822A43693B}">
      <dgm:prSet/>
      <dgm:spPr/>
      <dgm:t>
        <a:bodyPr/>
        <a:lstStyle/>
        <a:p>
          <a:endParaRPr lang="en-US"/>
        </a:p>
      </dgm:t>
    </dgm:pt>
    <dgm:pt modelId="{F8DB4BDB-7261-514C-BCF1-9497CE1736C9}" type="sibTrans" cxnId="{8D5262EF-98CF-BF43-BA00-16822A43693B}">
      <dgm:prSet/>
      <dgm:spPr/>
      <dgm:t>
        <a:bodyPr/>
        <a:lstStyle/>
        <a:p>
          <a:endParaRPr lang="en-US"/>
        </a:p>
      </dgm:t>
    </dgm:pt>
    <dgm:pt modelId="{BA64C364-0441-8C4F-815B-B7C300234D7A}">
      <dgm:prSet phldrT="[Text]" custT="1"/>
      <dgm:spPr/>
      <dgm:t>
        <a:bodyPr/>
        <a:lstStyle/>
        <a:p>
          <a:r>
            <a:rPr lang="en-US" sz="2000" dirty="0"/>
            <a:t>Analysis</a:t>
          </a:r>
        </a:p>
        <a:p>
          <a:r>
            <a:rPr lang="en-US" sz="1200" dirty="0" err="1"/>
            <a:t>Scipy</a:t>
          </a:r>
          <a:r>
            <a:rPr lang="en-US" sz="1200" dirty="0"/>
            <a:t>, Matplotlib, </a:t>
          </a:r>
          <a:r>
            <a:rPr lang="en-US" sz="1200" dirty="0" err="1"/>
            <a:t>etc</a:t>
          </a:r>
          <a:endParaRPr lang="en-US" sz="1200" dirty="0"/>
        </a:p>
      </dgm:t>
    </dgm:pt>
    <dgm:pt modelId="{47811EE9-500F-2C4D-9299-442FD7C7A55D}" type="parTrans" cxnId="{85771E36-9F0B-E94B-B952-0F5C42841178}">
      <dgm:prSet/>
      <dgm:spPr/>
      <dgm:t>
        <a:bodyPr/>
        <a:lstStyle/>
        <a:p>
          <a:endParaRPr lang="en-US"/>
        </a:p>
      </dgm:t>
    </dgm:pt>
    <dgm:pt modelId="{68C71C1C-DC29-A747-BDB9-8A2AC663219E}" type="sibTrans" cxnId="{85771E36-9F0B-E94B-B952-0F5C42841178}">
      <dgm:prSet/>
      <dgm:spPr/>
      <dgm:t>
        <a:bodyPr/>
        <a:lstStyle/>
        <a:p>
          <a:endParaRPr lang="en-US"/>
        </a:p>
      </dgm:t>
    </dgm:pt>
    <dgm:pt modelId="{26CB7742-01EC-AD4F-8EA6-077B5C4771CB}" type="pres">
      <dgm:prSet presAssocID="{BED24F88-840D-8F4A-A1A2-0195CF04A809}" presName="Name0" presStyleCnt="0">
        <dgm:presLayoutVars>
          <dgm:dir/>
          <dgm:resizeHandles val="exact"/>
        </dgm:presLayoutVars>
      </dgm:prSet>
      <dgm:spPr/>
    </dgm:pt>
    <dgm:pt modelId="{4982691E-7212-7244-8EE8-CD1BF5A2E994}" type="pres">
      <dgm:prSet presAssocID="{11209B63-9DC7-0546-933F-228C334ADA95}" presName="composite" presStyleCnt="0"/>
      <dgm:spPr/>
    </dgm:pt>
    <dgm:pt modelId="{0A5CE0DE-9992-CF49-99A1-0C8D9CBA89DD}" type="pres">
      <dgm:prSet presAssocID="{11209B63-9DC7-0546-933F-228C334ADA95}" presName="imagSh" presStyleLbl="bgImgPlace1" presStyleIdx="0" presStyleCnt="4"/>
      <dgm:spPr>
        <a:blipFill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C7F02468-FDE6-8049-AFA6-865EEE923720}" type="pres">
      <dgm:prSet presAssocID="{11209B63-9DC7-0546-933F-228C334ADA95}" presName="txNode" presStyleLbl="node1" presStyleIdx="0" presStyleCnt="4" custLinFactNeighborX="-124" custLinFactNeighborY="-4906">
        <dgm:presLayoutVars>
          <dgm:bulletEnabled val="1"/>
        </dgm:presLayoutVars>
      </dgm:prSet>
      <dgm:spPr/>
    </dgm:pt>
    <dgm:pt modelId="{135CE3AA-5ECC-E343-96C7-D3FACFE824AA}" type="pres">
      <dgm:prSet presAssocID="{958BFB7C-B43E-B744-AE96-840A7D8B0E48}" presName="sibTrans" presStyleLbl="sibTrans2D1" presStyleIdx="0" presStyleCnt="3"/>
      <dgm:spPr/>
    </dgm:pt>
    <dgm:pt modelId="{66636BAB-E6C3-7141-9933-5FE2F16DA666}" type="pres">
      <dgm:prSet presAssocID="{958BFB7C-B43E-B744-AE96-840A7D8B0E48}" presName="connTx" presStyleLbl="sibTrans2D1" presStyleIdx="0" presStyleCnt="3"/>
      <dgm:spPr/>
    </dgm:pt>
    <dgm:pt modelId="{BAC1566F-4A91-3E47-AA6E-599CFDDA6FB1}" type="pres">
      <dgm:prSet presAssocID="{7E7CC99E-F30F-FD4C-8BBE-AB8F5582F899}" presName="composite" presStyleCnt="0"/>
      <dgm:spPr/>
    </dgm:pt>
    <dgm:pt modelId="{FA3DCCBB-724C-F447-A7D0-4B56DB9ED882}" type="pres">
      <dgm:prSet presAssocID="{7E7CC99E-F30F-FD4C-8BBE-AB8F5582F899}" presName="imagSh" presStyleLbl="bgImgPlace1" presStyleIdx="1" presStyleCnt="4"/>
      <dgm:spPr>
        <a:blipFill>
          <a:blip xmlns:r="http://schemas.openxmlformats.org/officeDocument/2006/relationships" r:embed="rId2"/>
          <a:srcRect/>
          <a:stretch>
            <a:fillRect l="-32000" r="-32000"/>
          </a:stretch>
        </a:blipFill>
      </dgm:spPr>
    </dgm:pt>
    <dgm:pt modelId="{ED97DB5D-6ED4-4E4F-B419-3A2610242C27}" type="pres">
      <dgm:prSet presAssocID="{7E7CC99E-F30F-FD4C-8BBE-AB8F5582F899}" presName="txNode" presStyleLbl="node1" presStyleIdx="1" presStyleCnt="4" custLinFactNeighborX="-6574" custLinFactNeighborY="-3539">
        <dgm:presLayoutVars>
          <dgm:bulletEnabled val="1"/>
        </dgm:presLayoutVars>
      </dgm:prSet>
      <dgm:spPr/>
    </dgm:pt>
    <dgm:pt modelId="{7D8327D4-EB14-FF47-8FE1-B1D0806B607D}" type="pres">
      <dgm:prSet presAssocID="{63DBFD9E-0F91-224F-BE67-91A2E2836241}" presName="sibTrans" presStyleLbl="sibTrans2D1" presStyleIdx="1" presStyleCnt="3"/>
      <dgm:spPr/>
    </dgm:pt>
    <dgm:pt modelId="{01B23EDC-70E6-8448-ACE7-3FA95813D2DE}" type="pres">
      <dgm:prSet presAssocID="{63DBFD9E-0F91-224F-BE67-91A2E2836241}" presName="connTx" presStyleLbl="sibTrans2D1" presStyleIdx="1" presStyleCnt="3"/>
      <dgm:spPr/>
    </dgm:pt>
    <dgm:pt modelId="{4D6BF190-197A-0D42-A3BA-76EABF3526D2}" type="pres">
      <dgm:prSet presAssocID="{4376F0D6-EC6B-DE4E-B92B-F2592E0A78D3}" presName="composite" presStyleCnt="0"/>
      <dgm:spPr/>
    </dgm:pt>
    <dgm:pt modelId="{611DDF7C-17A8-8C4A-A975-B31383AD7550}" type="pres">
      <dgm:prSet presAssocID="{4376F0D6-EC6B-DE4E-B92B-F2592E0A78D3}" presName="imagSh" presStyleLbl="bgImgPlace1" presStyleIdx="2" presStyleCnt="4" custLinFactNeighborX="2852" custLinFactNeighborY="3584"/>
      <dgm:spPr>
        <a:blipFill>
          <a:blip xmlns:r="http://schemas.openxmlformats.org/officeDocument/2006/relationships" r:embed="rId3"/>
          <a:srcRect/>
          <a:stretch>
            <a:fillRect l="-57000" r="-57000"/>
          </a:stretch>
        </a:blipFill>
      </dgm:spPr>
    </dgm:pt>
    <dgm:pt modelId="{55BCF46F-CB3F-5C47-9DC8-F044E52DE675}" type="pres">
      <dgm:prSet presAssocID="{4376F0D6-EC6B-DE4E-B92B-F2592E0A78D3}" presName="txNode" presStyleLbl="node1" presStyleIdx="2" presStyleCnt="4" custLinFactNeighborX="-4436" custLinFactNeighborY="-1539">
        <dgm:presLayoutVars>
          <dgm:bulletEnabled val="1"/>
        </dgm:presLayoutVars>
      </dgm:prSet>
      <dgm:spPr/>
    </dgm:pt>
    <dgm:pt modelId="{F50FCA3C-6186-4C49-A7DC-34EF85310BA8}" type="pres">
      <dgm:prSet presAssocID="{F8DB4BDB-7261-514C-BCF1-9497CE1736C9}" presName="sibTrans" presStyleLbl="sibTrans2D1" presStyleIdx="2" presStyleCnt="3"/>
      <dgm:spPr/>
    </dgm:pt>
    <dgm:pt modelId="{470F9920-6D7A-BD49-88B2-F231F0A3CF79}" type="pres">
      <dgm:prSet presAssocID="{F8DB4BDB-7261-514C-BCF1-9497CE1736C9}" presName="connTx" presStyleLbl="sibTrans2D1" presStyleIdx="2" presStyleCnt="3"/>
      <dgm:spPr/>
    </dgm:pt>
    <dgm:pt modelId="{59301774-0765-DA49-ADB5-05349DD12876}" type="pres">
      <dgm:prSet presAssocID="{BA64C364-0441-8C4F-815B-B7C300234D7A}" presName="composite" presStyleCnt="0"/>
      <dgm:spPr/>
    </dgm:pt>
    <dgm:pt modelId="{E7075DFB-D051-E449-BC10-3BD7A4E5D6C0}" type="pres">
      <dgm:prSet presAssocID="{BA64C364-0441-8C4F-815B-B7C300234D7A}" presName="imagSh" presStyleLbl="bgImgPlace1" presStyleIdx="3" presStyleCnt="4" custLinFactNeighborX="1619" custLinFactNeighborY="-860"/>
      <dgm:spPr>
        <a:blipFill>
          <a:blip xmlns:r="http://schemas.openxmlformats.org/officeDocument/2006/relationships" r:embed="rId4"/>
          <a:srcRect/>
          <a:stretch>
            <a:fillRect l="-10000" r="-10000"/>
          </a:stretch>
        </a:blipFill>
      </dgm:spPr>
    </dgm:pt>
    <dgm:pt modelId="{47F4A782-4D69-C347-B7C2-A6C324898C09}" type="pres">
      <dgm:prSet presAssocID="{BA64C364-0441-8C4F-815B-B7C300234D7A}" presName="txNode" presStyleLbl="node1" presStyleIdx="3" presStyleCnt="4" custLinFactNeighborX="1444" custLinFactNeighborY="-3783">
        <dgm:presLayoutVars>
          <dgm:bulletEnabled val="1"/>
        </dgm:presLayoutVars>
      </dgm:prSet>
      <dgm:spPr/>
    </dgm:pt>
  </dgm:ptLst>
  <dgm:cxnLst>
    <dgm:cxn modelId="{C5C2F303-3C44-544A-BDC6-A1A41943109C}" srcId="{BED24F88-840D-8F4A-A1A2-0195CF04A809}" destId="{11209B63-9DC7-0546-933F-228C334ADA95}" srcOrd="0" destOrd="0" parTransId="{19A11ECD-CE80-7841-9C71-F127AB85D90D}" sibTransId="{958BFB7C-B43E-B744-AE96-840A7D8B0E48}"/>
    <dgm:cxn modelId="{E2720C13-594E-EC41-B0D8-7FD6F1E1002D}" type="presOf" srcId="{7E7CC99E-F30F-FD4C-8BBE-AB8F5582F899}" destId="{ED97DB5D-6ED4-4E4F-B419-3A2610242C27}" srcOrd="0" destOrd="0" presId="urn:microsoft.com/office/officeart/2005/8/layout/hProcess10"/>
    <dgm:cxn modelId="{3B49C713-BBBB-694C-B2FF-0FE6BCE0C399}" srcId="{BED24F88-840D-8F4A-A1A2-0195CF04A809}" destId="{7E7CC99E-F30F-FD4C-8BBE-AB8F5582F899}" srcOrd="1" destOrd="0" parTransId="{93F8FB11-1028-BF45-A881-1721574F1DCB}" sibTransId="{63DBFD9E-0F91-224F-BE67-91A2E2836241}"/>
    <dgm:cxn modelId="{85771E36-9F0B-E94B-B952-0F5C42841178}" srcId="{BED24F88-840D-8F4A-A1A2-0195CF04A809}" destId="{BA64C364-0441-8C4F-815B-B7C300234D7A}" srcOrd="3" destOrd="0" parTransId="{47811EE9-500F-2C4D-9299-442FD7C7A55D}" sibTransId="{68C71C1C-DC29-A747-BDB9-8A2AC663219E}"/>
    <dgm:cxn modelId="{EC6A8F3A-5896-194E-89F6-C041172338C8}" type="presOf" srcId="{BED24F88-840D-8F4A-A1A2-0195CF04A809}" destId="{26CB7742-01EC-AD4F-8EA6-077B5C4771CB}" srcOrd="0" destOrd="0" presId="urn:microsoft.com/office/officeart/2005/8/layout/hProcess10"/>
    <dgm:cxn modelId="{BCCC5E49-5421-E44E-8170-82035F6B63E8}" type="presOf" srcId="{63DBFD9E-0F91-224F-BE67-91A2E2836241}" destId="{7D8327D4-EB14-FF47-8FE1-B1D0806B607D}" srcOrd="0" destOrd="0" presId="urn:microsoft.com/office/officeart/2005/8/layout/hProcess10"/>
    <dgm:cxn modelId="{0049224F-4603-7547-9CB5-366A40D70587}" type="presOf" srcId="{958BFB7C-B43E-B744-AE96-840A7D8B0E48}" destId="{135CE3AA-5ECC-E343-96C7-D3FACFE824AA}" srcOrd="0" destOrd="0" presId="urn:microsoft.com/office/officeart/2005/8/layout/hProcess10"/>
    <dgm:cxn modelId="{7BF98799-BD9B-084F-AEA2-62E78A76DF26}" type="presOf" srcId="{F8DB4BDB-7261-514C-BCF1-9497CE1736C9}" destId="{F50FCA3C-6186-4C49-A7DC-34EF85310BA8}" srcOrd="0" destOrd="0" presId="urn:microsoft.com/office/officeart/2005/8/layout/hProcess10"/>
    <dgm:cxn modelId="{518FFBA1-A45C-E540-9D43-6C4E26335A69}" type="presOf" srcId="{BA64C364-0441-8C4F-815B-B7C300234D7A}" destId="{47F4A782-4D69-C347-B7C2-A6C324898C09}" srcOrd="0" destOrd="0" presId="urn:microsoft.com/office/officeart/2005/8/layout/hProcess10"/>
    <dgm:cxn modelId="{629480B8-8106-EA49-B572-2F1EFAA3B921}" type="presOf" srcId="{63DBFD9E-0F91-224F-BE67-91A2E2836241}" destId="{01B23EDC-70E6-8448-ACE7-3FA95813D2DE}" srcOrd="1" destOrd="0" presId="urn:microsoft.com/office/officeart/2005/8/layout/hProcess10"/>
    <dgm:cxn modelId="{3DAC3BBC-3A9B-3846-A305-AAF15CC480DA}" type="presOf" srcId="{958BFB7C-B43E-B744-AE96-840A7D8B0E48}" destId="{66636BAB-E6C3-7141-9933-5FE2F16DA666}" srcOrd="1" destOrd="0" presId="urn:microsoft.com/office/officeart/2005/8/layout/hProcess10"/>
    <dgm:cxn modelId="{46FA55C8-5475-1C49-95B9-571BA3F2FC82}" type="presOf" srcId="{11209B63-9DC7-0546-933F-228C334ADA95}" destId="{C7F02468-FDE6-8049-AFA6-865EEE923720}" srcOrd="0" destOrd="0" presId="urn:microsoft.com/office/officeart/2005/8/layout/hProcess10"/>
    <dgm:cxn modelId="{4DD69BE8-F98D-EF49-AB54-F7CFDA46D924}" type="presOf" srcId="{F8DB4BDB-7261-514C-BCF1-9497CE1736C9}" destId="{470F9920-6D7A-BD49-88B2-F231F0A3CF79}" srcOrd="1" destOrd="0" presId="urn:microsoft.com/office/officeart/2005/8/layout/hProcess10"/>
    <dgm:cxn modelId="{8D5262EF-98CF-BF43-BA00-16822A43693B}" srcId="{BED24F88-840D-8F4A-A1A2-0195CF04A809}" destId="{4376F0D6-EC6B-DE4E-B92B-F2592E0A78D3}" srcOrd="2" destOrd="0" parTransId="{78C81A55-51A1-0943-A7EA-1AAB337FE64E}" sibTransId="{F8DB4BDB-7261-514C-BCF1-9497CE1736C9}"/>
    <dgm:cxn modelId="{A43A63FE-67A3-8545-BBBE-345E41C0E297}" type="presOf" srcId="{4376F0D6-EC6B-DE4E-B92B-F2592E0A78D3}" destId="{55BCF46F-CB3F-5C47-9DC8-F044E52DE675}" srcOrd="0" destOrd="0" presId="urn:microsoft.com/office/officeart/2005/8/layout/hProcess10"/>
    <dgm:cxn modelId="{C12D37D9-5EFF-E84E-8449-A09FB0174766}" type="presParOf" srcId="{26CB7742-01EC-AD4F-8EA6-077B5C4771CB}" destId="{4982691E-7212-7244-8EE8-CD1BF5A2E994}" srcOrd="0" destOrd="0" presId="urn:microsoft.com/office/officeart/2005/8/layout/hProcess10"/>
    <dgm:cxn modelId="{D17B63BF-63BD-F548-92E5-C7D778826A6A}" type="presParOf" srcId="{4982691E-7212-7244-8EE8-CD1BF5A2E994}" destId="{0A5CE0DE-9992-CF49-99A1-0C8D9CBA89DD}" srcOrd="0" destOrd="0" presId="urn:microsoft.com/office/officeart/2005/8/layout/hProcess10"/>
    <dgm:cxn modelId="{92DADAC6-BF8C-AB42-A937-C5F60D6F5390}" type="presParOf" srcId="{4982691E-7212-7244-8EE8-CD1BF5A2E994}" destId="{C7F02468-FDE6-8049-AFA6-865EEE923720}" srcOrd="1" destOrd="0" presId="urn:microsoft.com/office/officeart/2005/8/layout/hProcess10"/>
    <dgm:cxn modelId="{3DBD12DE-D18A-0047-85E5-21EE1B89D8FA}" type="presParOf" srcId="{26CB7742-01EC-AD4F-8EA6-077B5C4771CB}" destId="{135CE3AA-5ECC-E343-96C7-D3FACFE824AA}" srcOrd="1" destOrd="0" presId="urn:microsoft.com/office/officeart/2005/8/layout/hProcess10"/>
    <dgm:cxn modelId="{4E40602C-D119-4C4D-ABB0-C55B18802A9B}" type="presParOf" srcId="{135CE3AA-5ECC-E343-96C7-D3FACFE824AA}" destId="{66636BAB-E6C3-7141-9933-5FE2F16DA666}" srcOrd="0" destOrd="0" presId="urn:microsoft.com/office/officeart/2005/8/layout/hProcess10"/>
    <dgm:cxn modelId="{965B65AE-0C3B-2246-8A31-783E465E7BD1}" type="presParOf" srcId="{26CB7742-01EC-AD4F-8EA6-077B5C4771CB}" destId="{BAC1566F-4A91-3E47-AA6E-599CFDDA6FB1}" srcOrd="2" destOrd="0" presId="urn:microsoft.com/office/officeart/2005/8/layout/hProcess10"/>
    <dgm:cxn modelId="{9CED2780-BA8B-214A-A16C-03A310876212}" type="presParOf" srcId="{BAC1566F-4A91-3E47-AA6E-599CFDDA6FB1}" destId="{FA3DCCBB-724C-F447-A7D0-4B56DB9ED882}" srcOrd="0" destOrd="0" presId="urn:microsoft.com/office/officeart/2005/8/layout/hProcess10"/>
    <dgm:cxn modelId="{14AFDE06-8CF6-004D-B66C-97AE18F15479}" type="presParOf" srcId="{BAC1566F-4A91-3E47-AA6E-599CFDDA6FB1}" destId="{ED97DB5D-6ED4-4E4F-B419-3A2610242C27}" srcOrd="1" destOrd="0" presId="urn:microsoft.com/office/officeart/2005/8/layout/hProcess10"/>
    <dgm:cxn modelId="{47B64CB0-B0EE-0341-91F9-F8AE73E0379A}" type="presParOf" srcId="{26CB7742-01EC-AD4F-8EA6-077B5C4771CB}" destId="{7D8327D4-EB14-FF47-8FE1-B1D0806B607D}" srcOrd="3" destOrd="0" presId="urn:microsoft.com/office/officeart/2005/8/layout/hProcess10"/>
    <dgm:cxn modelId="{2D48909B-C2F4-0A4B-860C-BB89BE222AEA}" type="presParOf" srcId="{7D8327D4-EB14-FF47-8FE1-B1D0806B607D}" destId="{01B23EDC-70E6-8448-ACE7-3FA95813D2DE}" srcOrd="0" destOrd="0" presId="urn:microsoft.com/office/officeart/2005/8/layout/hProcess10"/>
    <dgm:cxn modelId="{FD374830-A36A-A747-A8D3-B4547ED2AE82}" type="presParOf" srcId="{26CB7742-01EC-AD4F-8EA6-077B5C4771CB}" destId="{4D6BF190-197A-0D42-A3BA-76EABF3526D2}" srcOrd="4" destOrd="0" presId="urn:microsoft.com/office/officeart/2005/8/layout/hProcess10"/>
    <dgm:cxn modelId="{60E75666-80E1-9344-85D5-F886D47A1918}" type="presParOf" srcId="{4D6BF190-197A-0D42-A3BA-76EABF3526D2}" destId="{611DDF7C-17A8-8C4A-A975-B31383AD7550}" srcOrd="0" destOrd="0" presId="urn:microsoft.com/office/officeart/2005/8/layout/hProcess10"/>
    <dgm:cxn modelId="{C085C1CA-FCD6-D942-B7E5-2954CB48EF1B}" type="presParOf" srcId="{4D6BF190-197A-0D42-A3BA-76EABF3526D2}" destId="{55BCF46F-CB3F-5C47-9DC8-F044E52DE675}" srcOrd="1" destOrd="0" presId="urn:microsoft.com/office/officeart/2005/8/layout/hProcess10"/>
    <dgm:cxn modelId="{EB9A8847-05FB-FB44-97C4-98B1B780D9A0}" type="presParOf" srcId="{26CB7742-01EC-AD4F-8EA6-077B5C4771CB}" destId="{F50FCA3C-6186-4C49-A7DC-34EF85310BA8}" srcOrd="5" destOrd="0" presId="urn:microsoft.com/office/officeart/2005/8/layout/hProcess10"/>
    <dgm:cxn modelId="{B4C44D81-0965-BB43-AC09-5BF1D0BFB43F}" type="presParOf" srcId="{F50FCA3C-6186-4C49-A7DC-34EF85310BA8}" destId="{470F9920-6D7A-BD49-88B2-F231F0A3CF79}" srcOrd="0" destOrd="0" presId="urn:microsoft.com/office/officeart/2005/8/layout/hProcess10"/>
    <dgm:cxn modelId="{D0A04C4C-4F4A-2847-ABA1-69354CAFF8CE}" type="presParOf" srcId="{26CB7742-01EC-AD4F-8EA6-077B5C4771CB}" destId="{59301774-0765-DA49-ADB5-05349DD12876}" srcOrd="6" destOrd="0" presId="urn:microsoft.com/office/officeart/2005/8/layout/hProcess10"/>
    <dgm:cxn modelId="{009D45D3-18BE-3947-B75F-708FDC710451}" type="presParOf" srcId="{59301774-0765-DA49-ADB5-05349DD12876}" destId="{E7075DFB-D051-E449-BC10-3BD7A4E5D6C0}" srcOrd="0" destOrd="0" presId="urn:microsoft.com/office/officeart/2005/8/layout/hProcess10"/>
    <dgm:cxn modelId="{9658253E-AF03-1B43-B425-CEF1D6D73293}" type="presParOf" srcId="{59301774-0765-DA49-ADB5-05349DD12876}" destId="{47F4A782-4D69-C347-B7C2-A6C324898C0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CE0DE-9992-CF49-99A1-0C8D9CBA89DD}">
      <dsp:nvSpPr>
        <dsp:cNvPr id="0" name=""/>
        <dsp:cNvSpPr/>
      </dsp:nvSpPr>
      <dsp:spPr>
        <a:xfrm>
          <a:off x="1041" y="671586"/>
          <a:ext cx="1355771" cy="13557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02468-FDE6-8049-AFA6-865EEE923720}">
      <dsp:nvSpPr>
        <dsp:cNvPr id="0" name=""/>
        <dsp:cNvSpPr/>
      </dsp:nvSpPr>
      <dsp:spPr>
        <a:xfrm>
          <a:off x="220067" y="1418535"/>
          <a:ext cx="1355771" cy="1355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Arduino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Lidar, T/H sensors</a:t>
          </a:r>
        </a:p>
      </dsp:txBody>
      <dsp:txXfrm>
        <a:off x="259776" y="1458244"/>
        <a:ext cx="1276353" cy="1276353"/>
      </dsp:txXfrm>
    </dsp:sp>
    <dsp:sp modelId="{135CE3AA-5ECC-E343-96C7-D3FACFE824AA}">
      <dsp:nvSpPr>
        <dsp:cNvPr id="0" name=""/>
        <dsp:cNvSpPr/>
      </dsp:nvSpPr>
      <dsp:spPr>
        <a:xfrm>
          <a:off x="1617964" y="1186586"/>
          <a:ext cx="261151" cy="325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617964" y="1251741"/>
        <a:ext cx="182806" cy="195463"/>
      </dsp:txXfrm>
    </dsp:sp>
    <dsp:sp modelId="{FA3DCCBB-724C-F447-A7D0-4B56DB9ED882}">
      <dsp:nvSpPr>
        <dsp:cNvPr id="0" name=""/>
        <dsp:cNvSpPr/>
      </dsp:nvSpPr>
      <dsp:spPr>
        <a:xfrm>
          <a:off x="2102960" y="671586"/>
          <a:ext cx="1355771" cy="13557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7DB5D-6ED4-4E4F-B419-3A2610242C27}">
      <dsp:nvSpPr>
        <dsp:cNvPr id="0" name=""/>
        <dsp:cNvSpPr/>
      </dsp:nvSpPr>
      <dsp:spPr>
        <a:xfrm>
          <a:off x="2234538" y="1437068"/>
          <a:ext cx="1355771" cy="1355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MDSplus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device class</a:t>
          </a:r>
        </a:p>
      </dsp:txBody>
      <dsp:txXfrm>
        <a:off x="2274247" y="1476777"/>
        <a:ext cx="1276353" cy="1276353"/>
      </dsp:txXfrm>
    </dsp:sp>
    <dsp:sp modelId="{7D8327D4-EB14-FF47-8FE1-B1D0806B607D}">
      <dsp:nvSpPr>
        <dsp:cNvPr id="0" name=""/>
        <dsp:cNvSpPr/>
      </dsp:nvSpPr>
      <dsp:spPr>
        <a:xfrm rot="78023">
          <a:off x="3733381" y="1211326"/>
          <a:ext cx="274755" cy="325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733392" y="1275546"/>
        <a:ext cx="192329" cy="195463"/>
      </dsp:txXfrm>
    </dsp:sp>
    <dsp:sp modelId="{611DDF7C-17A8-8C4A-A975-B31383AD7550}">
      <dsp:nvSpPr>
        <dsp:cNvPr id="0" name=""/>
        <dsp:cNvSpPr/>
      </dsp:nvSpPr>
      <dsp:spPr>
        <a:xfrm>
          <a:off x="4243545" y="720177"/>
          <a:ext cx="1355771" cy="13557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57000" r="-5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CF46F-CB3F-5C47-9DC8-F044E52DE675}">
      <dsp:nvSpPr>
        <dsp:cNvPr id="0" name=""/>
        <dsp:cNvSpPr/>
      </dsp:nvSpPr>
      <dsp:spPr>
        <a:xfrm>
          <a:off x="4365444" y="1464184"/>
          <a:ext cx="1355771" cy="1355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jScope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Real-time data visualization</a:t>
          </a:r>
        </a:p>
      </dsp:txBody>
      <dsp:txXfrm>
        <a:off x="4405153" y="1503893"/>
        <a:ext cx="1276353" cy="1276353"/>
      </dsp:txXfrm>
    </dsp:sp>
    <dsp:sp modelId="{F50FCA3C-6186-4C49-A7DC-34EF85310BA8}">
      <dsp:nvSpPr>
        <dsp:cNvPr id="0" name=""/>
        <dsp:cNvSpPr/>
      </dsp:nvSpPr>
      <dsp:spPr>
        <a:xfrm rot="21500696">
          <a:off x="5854564" y="1204524"/>
          <a:ext cx="255407" cy="325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54580" y="1270786"/>
        <a:ext cx="178785" cy="195463"/>
      </dsp:txXfrm>
    </dsp:sp>
    <dsp:sp modelId="{E7075DFB-D051-E449-BC10-3BD7A4E5D6C0}">
      <dsp:nvSpPr>
        <dsp:cNvPr id="0" name=""/>
        <dsp:cNvSpPr/>
      </dsp:nvSpPr>
      <dsp:spPr>
        <a:xfrm>
          <a:off x="6328748" y="659927"/>
          <a:ext cx="1355771" cy="13557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4A782-4D69-C347-B7C2-A6C324898C09}">
      <dsp:nvSpPr>
        <dsp:cNvPr id="0" name=""/>
        <dsp:cNvSpPr/>
      </dsp:nvSpPr>
      <dsp:spPr>
        <a:xfrm>
          <a:off x="6528546" y="1433760"/>
          <a:ext cx="1355771" cy="1355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Analysis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Scipy</a:t>
          </a:r>
          <a:r>
            <a:rPr lang="en-US" sz="1200" kern="1200" dirty="0"/>
            <a:t>, Matplotlib, </a:t>
          </a:r>
          <a:r>
            <a:rPr lang="en-US" sz="1200" kern="1200" dirty="0" err="1"/>
            <a:t>etc</a:t>
          </a:r>
          <a:endParaRPr lang="en-US" sz="1200" kern="1200" dirty="0"/>
        </a:p>
      </dsp:txBody>
      <dsp:txXfrm>
        <a:off x="6568255" y="1473469"/>
        <a:ext cx="1276353" cy="1276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4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5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6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99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5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7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75537-8F3E-CE4C-901A-5C3FF8AF9DAC}" type="datetimeFigureOut">
              <a:rPr lang="en-US" smtClean="0"/>
              <a:t>5/11/19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0BF4D-9C4F-6D44-85F3-04AB89B1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6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7F20EBCB-7F87-7944-BCB4-AF916A4E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22" y="452898"/>
            <a:ext cx="8130778" cy="3398666"/>
          </a:xfrm>
        </p:spPr>
        <p:txBody>
          <a:bodyPr>
            <a:noAutofit/>
          </a:bodyPr>
          <a:lstStyle/>
          <a:p>
            <a:pPr algn="ctr" defTabSz="342900">
              <a:lnSpc>
                <a:spcPct val="100000"/>
              </a:lnSpc>
              <a:spcBef>
                <a:spcPts val="0"/>
              </a:spcBef>
            </a:pPr>
            <a:r>
              <a:rPr lang="en-US" sz="3000" b="1" dirty="0"/>
              <a:t>Data-acquisition with </a:t>
            </a:r>
            <a:r>
              <a:rPr lang="en-US" sz="3000" b="1" dirty="0" err="1"/>
              <a:t>MDSplus</a:t>
            </a:r>
            <a:r>
              <a:rPr lang="en-US" sz="3000" b="1" dirty="0"/>
              <a:t> and custom devices</a:t>
            </a:r>
            <a:br>
              <a:rPr lang="en-US" sz="3000" dirty="0"/>
            </a:br>
            <a:r>
              <a:rPr lang="en-US" sz="2400" dirty="0"/>
              <a:t>Fernando Santoro</a:t>
            </a:r>
            <a:br>
              <a:rPr lang="en-US" sz="2400" dirty="0"/>
            </a:br>
            <a:r>
              <a:rPr lang="en-US" sz="2400" dirty="0"/>
              <a:t>Thomas </a:t>
            </a:r>
            <a:r>
              <a:rPr lang="en-US" sz="2400" dirty="0" err="1"/>
              <a:t>Fredian</a:t>
            </a:r>
            <a:r>
              <a:rPr lang="en-US" sz="2400" dirty="0"/>
              <a:t>, Stephen Lane-Walsh and Joshua </a:t>
            </a:r>
            <a:r>
              <a:rPr lang="en-US" sz="2400" dirty="0" err="1"/>
              <a:t>Stillerman</a:t>
            </a:r>
            <a:br>
              <a:rPr lang="en-US" sz="2400" dirty="0"/>
            </a:br>
            <a:r>
              <a:rPr lang="en-US" sz="2400" dirty="0"/>
              <a:t>PSFC at MIT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9A47C5-9A89-9B41-B6FB-6EB58E9D46CC}"/>
              </a:ext>
            </a:extLst>
          </p:cNvPr>
          <p:cNvSpPr txBox="1"/>
          <p:nvPr/>
        </p:nvSpPr>
        <p:spPr>
          <a:xfrm>
            <a:off x="2141446" y="3851564"/>
            <a:ext cx="5783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Hardware (the experiment)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Software  (</a:t>
            </a:r>
            <a:r>
              <a:rPr lang="en-US" dirty="0" err="1"/>
              <a:t>MDSplus</a:t>
            </a:r>
            <a:r>
              <a:rPr lang="en-US" dirty="0"/>
              <a:t> Device class for data acquisition)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Real-time visualization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Data analysis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Jupyter</a:t>
            </a:r>
            <a:r>
              <a:rPr lang="en-US" dirty="0"/>
              <a:t> Lab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4D890-CF52-7444-91D7-CA9960DBC084}"/>
              </a:ext>
            </a:extLst>
          </p:cNvPr>
          <p:cNvSpPr txBox="1"/>
          <p:nvPr/>
        </p:nvSpPr>
        <p:spPr>
          <a:xfrm>
            <a:off x="8193478" y="8356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 593</a:t>
            </a:r>
          </a:p>
        </p:txBody>
      </p:sp>
    </p:spTree>
    <p:extLst>
      <p:ext uri="{BB962C8B-B14F-4D97-AF65-F5344CB8AC3E}">
        <p14:creationId xmlns:p14="http://schemas.microsoft.com/office/powerpoint/2010/main" val="128712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FA530C5-3E25-D748-9845-B580ED7A346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0124546"/>
              </p:ext>
            </p:extLst>
          </p:nvPr>
        </p:nvGraphicFramePr>
        <p:xfrm>
          <a:off x="556022" y="2009779"/>
          <a:ext cx="7884318" cy="351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EE532F-31E0-7E4F-878D-3EB7421486B0}"/>
              </a:ext>
            </a:extLst>
          </p:cNvPr>
          <p:cNvSpPr/>
          <p:nvPr/>
        </p:nvSpPr>
        <p:spPr>
          <a:xfrm>
            <a:off x="2517722" y="1316182"/>
            <a:ext cx="6070256" cy="3983583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49EC2-B540-9E46-AA92-2FB4349BDB60}"/>
              </a:ext>
            </a:extLst>
          </p:cNvPr>
          <p:cNvSpPr/>
          <p:nvPr/>
        </p:nvSpPr>
        <p:spPr>
          <a:xfrm>
            <a:off x="4572001" y="2479074"/>
            <a:ext cx="1705232" cy="240030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607C7-7380-1841-8E65-6C0DF0B93F8A}"/>
              </a:ext>
            </a:extLst>
          </p:cNvPr>
          <p:cNvSpPr txBox="1"/>
          <p:nvPr/>
        </p:nvSpPr>
        <p:spPr>
          <a:xfrm>
            <a:off x="5134516" y="4830714"/>
            <a:ext cx="12622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 a subprocess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9D368-DFA3-3E49-B5D7-2A15F6BA6310}"/>
              </a:ext>
            </a:extLst>
          </p:cNvPr>
          <p:cNvSpPr txBox="1"/>
          <p:nvPr/>
        </p:nvSpPr>
        <p:spPr>
          <a:xfrm>
            <a:off x="4745642" y="1325692"/>
            <a:ext cx="1614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Jupyter</a:t>
            </a:r>
            <a:r>
              <a:rPr lang="en-US" sz="2400" dirty="0"/>
              <a:t> Lab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0C644B-E8CE-CF45-A827-2E216C784DD9}"/>
              </a:ext>
            </a:extLst>
          </p:cNvPr>
          <p:cNvSpPr txBox="1"/>
          <p:nvPr/>
        </p:nvSpPr>
        <p:spPr>
          <a:xfrm>
            <a:off x="562581" y="4853797"/>
            <a:ext cx="17140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Custom Device</a:t>
            </a:r>
          </a:p>
          <a:p>
            <a:pPr algn="ctr"/>
            <a:r>
              <a:rPr lang="en-US" sz="1500" dirty="0"/>
              <a:t>(as the experiment)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33F4D-E5EB-0C4F-A69D-73D1B5C41AFA}"/>
              </a:ext>
            </a:extLst>
          </p:cNvPr>
          <p:cNvSpPr txBox="1"/>
          <p:nvPr/>
        </p:nvSpPr>
        <p:spPr>
          <a:xfrm>
            <a:off x="8193478" y="8356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 593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62893-F269-2E46-8AAB-F6EBB4DCA53D}"/>
              </a:ext>
            </a:extLst>
          </p:cNvPr>
          <p:cNvSpPr txBox="1"/>
          <p:nvPr/>
        </p:nvSpPr>
        <p:spPr>
          <a:xfrm>
            <a:off x="3885951" y="1762944"/>
            <a:ext cx="349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(as the development environment)</a:t>
            </a:r>
          </a:p>
        </p:txBody>
      </p:sp>
    </p:spTree>
    <p:extLst>
      <p:ext uri="{BB962C8B-B14F-4D97-AF65-F5344CB8AC3E}">
        <p14:creationId xmlns:p14="http://schemas.microsoft.com/office/powerpoint/2010/main" val="343838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4530-0902-7F49-B28F-D5C92046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806449"/>
          </a:xfrm>
        </p:spPr>
        <p:txBody>
          <a:bodyPr/>
          <a:lstStyle/>
          <a:p>
            <a:r>
              <a:rPr lang="en-US" dirty="0"/>
              <a:t>Arduino device and sensors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4B0ACA-4C94-1A49-9F1F-8A71F124F7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05794" y="3072480"/>
            <a:ext cx="1828800" cy="18288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2208BB-33CC-B849-87C1-2C99DDC7C7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605307" y="5072730"/>
            <a:ext cx="772574" cy="109493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D55E2-6C56-2348-8EFF-873E6063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94" y="1617631"/>
            <a:ext cx="3956631" cy="4770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0286AD-F898-7A48-BC62-154576189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594" y="1171575"/>
            <a:ext cx="2286000" cy="228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0AE3AC-0B8A-724E-AE11-C783398AB4C9}"/>
              </a:ext>
            </a:extLst>
          </p:cNvPr>
          <p:cNvSpPr txBox="1"/>
          <p:nvPr/>
        </p:nvSpPr>
        <p:spPr>
          <a:xfrm>
            <a:off x="216672" y="2171610"/>
            <a:ext cx="1631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Arduino UNO</a:t>
            </a:r>
          </a:p>
          <a:p>
            <a:r>
              <a:rPr lang="en-US" dirty="0"/>
              <a:t>microcontroller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BF9FEC-CDB8-9442-AC96-F7D7D11AFA61}"/>
              </a:ext>
            </a:extLst>
          </p:cNvPr>
          <p:cNvSpPr txBox="1"/>
          <p:nvPr/>
        </p:nvSpPr>
        <p:spPr>
          <a:xfrm>
            <a:off x="216672" y="3817976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Garmin Lidar v3HP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9D112B-1B1B-C64E-88C4-67EACA0743B3}"/>
              </a:ext>
            </a:extLst>
          </p:cNvPr>
          <p:cNvSpPr txBox="1"/>
          <p:nvPr/>
        </p:nvSpPr>
        <p:spPr>
          <a:xfrm>
            <a:off x="216672" y="5297029"/>
            <a:ext cx="2207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Adafruit Temperature</a:t>
            </a:r>
          </a:p>
          <a:p>
            <a:r>
              <a:rPr lang="en-US" dirty="0"/>
              <a:t>Humidity sensor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EC442D-6036-C745-A537-53B8DAB74C28}"/>
              </a:ext>
            </a:extLst>
          </p:cNvPr>
          <p:cNvCxnSpPr/>
          <p:nvPr/>
        </p:nvCxnSpPr>
        <p:spPr>
          <a:xfrm>
            <a:off x="3657600" y="1400175"/>
            <a:ext cx="3886200" cy="0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092C053-7171-8544-8959-BE4AA993DBC5}"/>
              </a:ext>
            </a:extLst>
          </p:cNvPr>
          <p:cNvCxnSpPr>
            <a:cxnSpLocks/>
          </p:cNvCxnSpPr>
          <p:nvPr/>
        </p:nvCxnSpPr>
        <p:spPr>
          <a:xfrm>
            <a:off x="7543800" y="1400175"/>
            <a:ext cx="128588" cy="141776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8C0FC9-AF20-794B-8417-092224367034}"/>
              </a:ext>
            </a:extLst>
          </p:cNvPr>
          <p:cNvCxnSpPr>
            <a:cxnSpLocks/>
          </p:cNvCxnSpPr>
          <p:nvPr/>
        </p:nvCxnSpPr>
        <p:spPr>
          <a:xfrm flipV="1">
            <a:off x="3328688" y="2834417"/>
            <a:ext cx="1263106" cy="623158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A5E1440-F037-F34D-9F34-B5E02722074C}"/>
              </a:ext>
            </a:extLst>
          </p:cNvPr>
          <p:cNvCxnSpPr>
            <a:cxnSpLocks/>
          </p:cNvCxnSpPr>
          <p:nvPr/>
        </p:nvCxnSpPr>
        <p:spPr>
          <a:xfrm flipV="1">
            <a:off x="3447543" y="2783673"/>
            <a:ext cx="2781808" cy="2988477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0ABFDB-E509-D947-AC09-4A4506E144D1}"/>
              </a:ext>
            </a:extLst>
          </p:cNvPr>
          <p:cNvSpPr txBox="1"/>
          <p:nvPr/>
        </p:nvSpPr>
        <p:spPr>
          <a:xfrm>
            <a:off x="8193478" y="8356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 593</a:t>
            </a:r>
          </a:p>
        </p:txBody>
      </p:sp>
    </p:spTree>
    <p:extLst>
      <p:ext uri="{BB962C8B-B14F-4D97-AF65-F5344CB8AC3E}">
        <p14:creationId xmlns:p14="http://schemas.microsoft.com/office/powerpoint/2010/main" val="692406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DC13-467A-3A47-B973-2CC4E4254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10" y="97590"/>
            <a:ext cx="7886700" cy="777874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MDSplus</a:t>
            </a:r>
            <a:r>
              <a:rPr lang="en-US" sz="3200" dirty="0"/>
              <a:t> and </a:t>
            </a:r>
            <a:r>
              <a:rPr lang="en-US" sz="3200" dirty="0" err="1"/>
              <a:t>Jupyter</a:t>
            </a:r>
            <a:r>
              <a:rPr lang="en-US" sz="3200" dirty="0"/>
              <a:t> Lab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48106B-69CB-A24A-BF77-A277604F2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86" y="4191421"/>
            <a:ext cx="3143250" cy="2281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DA9C62-4CE2-4342-A2C3-D5AA72AF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45" y="4276681"/>
            <a:ext cx="2791788" cy="23264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E39328-5FCB-7C4C-B753-0DCD3EB7ED6C}"/>
              </a:ext>
            </a:extLst>
          </p:cNvPr>
          <p:cNvSpPr txBox="1"/>
          <p:nvPr/>
        </p:nvSpPr>
        <p:spPr>
          <a:xfrm>
            <a:off x="1635397" y="6353298"/>
            <a:ext cx="208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matplotlib and </a:t>
            </a:r>
            <a:r>
              <a:rPr lang="en-US" dirty="0" err="1"/>
              <a:t>scipy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5EA3F-9923-BC47-9293-661A1C548068}"/>
              </a:ext>
            </a:extLst>
          </p:cNvPr>
          <p:cNvSpPr txBox="1"/>
          <p:nvPr/>
        </p:nvSpPr>
        <p:spPr>
          <a:xfrm>
            <a:off x="5900036" y="6441441"/>
            <a:ext cx="79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jScope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55DD96-EB5B-4642-8123-E590160074A8}"/>
              </a:ext>
            </a:extLst>
          </p:cNvPr>
          <p:cNvSpPr/>
          <p:nvPr/>
        </p:nvSpPr>
        <p:spPr>
          <a:xfrm flipV="1">
            <a:off x="1299916" y="4201064"/>
            <a:ext cx="2751916" cy="252156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308F88-2ADF-AB4C-892B-E4CCE7D423CA}"/>
              </a:ext>
            </a:extLst>
          </p:cNvPr>
          <p:cNvSpPr/>
          <p:nvPr/>
        </p:nvSpPr>
        <p:spPr>
          <a:xfrm flipV="1">
            <a:off x="4735286" y="4191420"/>
            <a:ext cx="3143250" cy="260506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7C80C-F8A5-2844-93BF-4863D68AE02B}"/>
              </a:ext>
            </a:extLst>
          </p:cNvPr>
          <p:cNvSpPr txBox="1"/>
          <p:nvPr/>
        </p:nvSpPr>
        <p:spPr>
          <a:xfrm>
            <a:off x="305377" y="4915016"/>
            <a:ext cx="136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Analysis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3BF158-2064-7D46-A9C7-061C861A4C3E}"/>
              </a:ext>
            </a:extLst>
          </p:cNvPr>
          <p:cNvSpPr txBox="1"/>
          <p:nvPr/>
        </p:nvSpPr>
        <p:spPr>
          <a:xfrm>
            <a:off x="7878536" y="4914495"/>
            <a:ext cx="1339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Real-time</a:t>
            </a:r>
          </a:p>
          <a:p>
            <a:r>
              <a:rPr lang="en-US" dirty="0"/>
              <a:t>visualization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BF3E0-B92E-4D41-A5BB-ED7890075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583"/>
            <a:ext cx="9144000" cy="3785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483C9D-9A69-8F48-B962-5EAFAB04F068}"/>
              </a:ext>
            </a:extLst>
          </p:cNvPr>
          <p:cNvSpPr txBox="1"/>
          <p:nvPr/>
        </p:nvSpPr>
        <p:spPr>
          <a:xfrm>
            <a:off x="8193478" y="8356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 593</a:t>
            </a:r>
          </a:p>
        </p:txBody>
      </p:sp>
    </p:spTree>
    <p:extLst>
      <p:ext uri="{BB962C8B-B14F-4D97-AF65-F5344CB8AC3E}">
        <p14:creationId xmlns:p14="http://schemas.microsoft.com/office/powerpoint/2010/main" val="3647858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5961</TotalTime>
  <Words>98</Words>
  <Application>Microsoft Macintosh PowerPoint</Application>
  <PresentationFormat>On-screen Show (4:3)</PresentationFormat>
  <Paragraphs>35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Data-acquisition with MDSplus and custom devices Fernando Santoro Thomas Fredian, Stephen Lane-Walsh and Joshua Stillerman PSFC at MIT</vt:lpstr>
      <vt:lpstr>PowerPoint Presentation</vt:lpstr>
      <vt:lpstr>Arduino device and sensors</vt:lpstr>
      <vt:lpstr>MDSplus and Jupyter Lab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Data-acquisition with MDSplus and custom devices</dc:title>
  <dc:creator>Microsoft Office User</dc:creator>
  <cp:lastModifiedBy>Microsoft Office User</cp:lastModifiedBy>
  <cp:revision>35</cp:revision>
  <cp:lastPrinted>2019-05-06T15:38:12Z</cp:lastPrinted>
  <dcterms:created xsi:type="dcterms:W3CDTF">2019-05-01T13:55:32Z</dcterms:created>
  <dcterms:modified xsi:type="dcterms:W3CDTF">2019-05-10T22:33:03Z</dcterms:modified>
</cp:coreProperties>
</file>